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90" r:id="rId3"/>
    <p:sldId id="294" r:id="rId5"/>
    <p:sldId id="295" r:id="rId6"/>
    <p:sldId id="296" r:id="rId7"/>
    <p:sldId id="297" r:id="rId8"/>
    <p:sldId id="298" r:id="rId9"/>
    <p:sldId id="277" r:id="rId10"/>
    <p:sldId id="299" r:id="rId11"/>
  </p:sldIdLst>
  <p:sldSz cx="9144000" cy="6858000" type="screen4x3"/>
  <p:notesSz cx="6858000" cy="9144000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F8D888"/>
    <a:srgbClr val="EACD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588"/>
    <p:restoredTop sz="94619"/>
  </p:normalViewPr>
  <p:slideViewPr>
    <p:cSldViewPr showGuides="1">
      <p:cViewPr>
        <p:scale>
          <a:sx n="66" d="100"/>
          <a:sy n="66" d="100"/>
        </p:scale>
        <p:origin x="-1506" y="-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48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2147483648" y="166463663"/>
            <a:ext cx="0" cy="1981019985"/>
          </a:xfrm>
        </p:spPr>
      </p:sp>
      <p:sp>
        <p:nvSpPr>
          <p:cNvPr id="20483" name="备注占位符 2"/>
          <p:cNvSpPr>
            <a:spLocks noGrp="1" noRot="1" noChangeAspect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更多精彩，请移步：让</a:t>
            </a:r>
            <a:r>
              <a:rPr lang="en-US" altLang="x-none" dirty="0"/>
              <a:t>PPT</a:t>
            </a:r>
            <a:r>
              <a:rPr lang="zh-CN" altLang="en-US" dirty="0"/>
              <a:t>飞起来丨</a:t>
            </a:r>
            <a:r>
              <a:rPr lang="en-US" altLang="x-none" dirty="0"/>
              <a:t>http://pptshare.qzone.qq.com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48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2147483648" y="166463663"/>
            <a:ext cx="0" cy="1981019985"/>
          </a:xfrm>
        </p:spPr>
      </p:sp>
      <p:sp>
        <p:nvSpPr>
          <p:cNvPr id="20483" name="备注占位符 2"/>
          <p:cNvSpPr>
            <a:spLocks noGrp="1" noRot="1" noChangeAspect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更多精彩，请移步：让</a:t>
            </a:r>
            <a:r>
              <a:rPr lang="en-US" altLang="x-none" dirty="0"/>
              <a:t>PPT</a:t>
            </a:r>
            <a:r>
              <a:rPr lang="zh-CN" altLang="en-US" dirty="0"/>
              <a:t>飞起来丨</a:t>
            </a:r>
            <a:r>
              <a:rPr lang="en-US" altLang="x-none" dirty="0"/>
              <a:t>http://pptshare.qzone.qq.com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48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2147483648" y="166463663"/>
            <a:ext cx="0" cy="1981019985"/>
          </a:xfrm>
        </p:spPr>
      </p:sp>
      <p:sp>
        <p:nvSpPr>
          <p:cNvPr id="20483" name="备注占位符 2"/>
          <p:cNvSpPr>
            <a:spLocks noGrp="1" noRot="1" noChangeAspect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更多精彩，请移步：让</a:t>
            </a:r>
            <a:r>
              <a:rPr lang="en-US" altLang="x-none" dirty="0"/>
              <a:t>PPT</a:t>
            </a:r>
            <a:r>
              <a:rPr lang="zh-CN" altLang="en-US" dirty="0"/>
              <a:t>飞起来丨</a:t>
            </a:r>
            <a:r>
              <a:rPr lang="en-US" altLang="x-none" dirty="0"/>
              <a:t>http://pptshare.qzone.qq.com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48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2147483648" y="166463663"/>
            <a:ext cx="0" cy="1981019985"/>
          </a:xfrm>
        </p:spPr>
      </p:sp>
      <p:sp>
        <p:nvSpPr>
          <p:cNvPr id="20483" name="备注占位符 2"/>
          <p:cNvSpPr>
            <a:spLocks noGrp="1" noRot="1" noChangeAspect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更多精彩，请移步：让</a:t>
            </a:r>
            <a:r>
              <a:rPr lang="en-US" altLang="x-none" dirty="0"/>
              <a:t>PPT</a:t>
            </a:r>
            <a:r>
              <a:rPr lang="zh-CN" altLang="en-US" dirty="0"/>
              <a:t>飞起来丨</a:t>
            </a:r>
            <a:r>
              <a:rPr lang="en-US" altLang="x-none" dirty="0"/>
              <a:t>http://pptshare.qzone.qq.com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48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2147483648" y="166463663"/>
            <a:ext cx="0" cy="1981019985"/>
          </a:xfrm>
        </p:spPr>
      </p:sp>
      <p:sp>
        <p:nvSpPr>
          <p:cNvPr id="20483" name="备注占位符 2"/>
          <p:cNvSpPr>
            <a:spLocks noGrp="1" noRot="1" noChangeAspect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更多精彩，请移步：让</a:t>
            </a:r>
            <a:r>
              <a:rPr lang="en-US" altLang="x-none" dirty="0"/>
              <a:t>PPT</a:t>
            </a:r>
            <a:r>
              <a:rPr lang="zh-CN" altLang="en-US" dirty="0"/>
              <a:t>飞起来丨</a:t>
            </a:r>
            <a:r>
              <a:rPr lang="en-US" altLang="x-none" dirty="0"/>
              <a:t>http://pptshare.qzone.qq.com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48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2147483648" y="166463663"/>
            <a:ext cx="0" cy="1981019985"/>
          </a:xfrm>
        </p:spPr>
      </p:sp>
      <p:sp>
        <p:nvSpPr>
          <p:cNvPr id="20483" name="备注占位符 2"/>
          <p:cNvSpPr>
            <a:spLocks noGrp="1" noRot="1" noChangeAspect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更多精彩，请移步：让</a:t>
            </a:r>
            <a:r>
              <a:rPr lang="en-US" altLang="x-none" dirty="0"/>
              <a:t>PPT</a:t>
            </a:r>
            <a:r>
              <a:rPr lang="zh-CN" altLang="en-US" dirty="0"/>
              <a:t>飞起来丨</a:t>
            </a:r>
            <a:r>
              <a:rPr lang="en-US" altLang="x-none" dirty="0"/>
              <a:t>http://pptshare.qzone.qq.com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146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2147483648" y="69850"/>
            <a:ext cx="0" cy="166393813"/>
          </a:xfrm>
        </p:spPr>
      </p:sp>
      <p:sp>
        <p:nvSpPr>
          <p:cNvPr id="6147" name="备注占位符 2"/>
          <p:cNvSpPr>
            <a:spLocks noGrp="1" noRot="1" noChangeAspect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更多精彩，请移步：让</a:t>
            </a:r>
            <a:r>
              <a:rPr lang="en-US" altLang="x-none" dirty="0"/>
              <a:t>PPT</a:t>
            </a:r>
            <a:r>
              <a:rPr lang="zh-CN" altLang="en-US" dirty="0"/>
              <a:t>飞起来丨</a:t>
            </a:r>
            <a:r>
              <a:rPr lang="en-US" altLang="x-none" dirty="0"/>
              <a:t>http://pptshare.qzone.qq.com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146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2147483648" y="69850"/>
            <a:ext cx="0" cy="166393813"/>
          </a:xfrm>
        </p:spPr>
      </p:sp>
      <p:sp>
        <p:nvSpPr>
          <p:cNvPr id="6147" name="备注占位符 2"/>
          <p:cNvSpPr>
            <a:spLocks noGrp="1" noRot="1" noChangeAspect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更多精彩，请移步：让</a:t>
            </a:r>
            <a:r>
              <a:rPr lang="en-US" altLang="x-none" dirty="0"/>
              <a:t>PPT</a:t>
            </a:r>
            <a:r>
              <a:rPr lang="zh-CN" altLang="en-US" dirty="0"/>
              <a:t>飞起来丨</a:t>
            </a:r>
            <a:r>
              <a:rPr lang="en-US" altLang="x-none" dirty="0"/>
              <a:t>http://pptshare.qzone.qq.com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Calibri" panose="020F0502020204030204" pitchFamily="34" charset="0"/>
              </a:rPr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Calibri" panose="020F0502020204030204" pitchFamily="34" charset="0"/>
              </a:rPr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Calibri" panose="020F0502020204030204" pitchFamily="34" charset="0"/>
              </a:rPr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Calibri" panose="020F0502020204030204" pitchFamily="34" charset="0"/>
              </a:rPr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Calibri" panose="020F0502020204030204" pitchFamily="34" charset="0"/>
              </a:rPr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Calibri" panose="020F0502020204030204" pitchFamily="34" charset="0"/>
              </a:rPr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Calibri" panose="020F0502020204030204" pitchFamily="34" charset="0"/>
              </a:rPr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Calibri" panose="020F0502020204030204" pitchFamily="34" charset="0"/>
              </a:rPr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Calibri" panose="020F0502020204030204" pitchFamily="34" charset="0"/>
              </a:rPr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Calibri" panose="020F0502020204030204" pitchFamily="34" charset="0"/>
              </a:rPr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Calibri" panose="020F0502020204030204" pitchFamily="34" charset="0"/>
              </a:rPr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Calibri" panose="020F0502020204030204" pitchFamily="34" charset="0"/>
              </a:rPr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458" name="图片 997"/>
          <p:cNvPicPr>
            <a:picLocks noChangeAspect="1"/>
          </p:cNvPicPr>
          <p:nvPr/>
        </p:nvPicPr>
        <p:blipFill>
          <a:blip r:embed="rId1">
            <a:clrChange>
              <a:clrFrom>
                <a:srgbClr val="0099CC"/>
              </a:clrFrom>
              <a:clrTo>
                <a:srgbClr val="0099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712787" y="-284162"/>
            <a:ext cx="10834687" cy="7056437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9459" name="组合 19458"/>
          <p:cNvGrpSpPr/>
          <p:nvPr/>
        </p:nvGrpSpPr>
        <p:grpSpPr>
          <a:xfrm>
            <a:off x="-1149350" y="3140075"/>
            <a:ext cx="10834688" cy="3384550"/>
            <a:chOff x="0" y="0"/>
            <a:chExt cx="9673128" cy="3021012"/>
          </a:xfrm>
        </p:grpSpPr>
        <p:sp>
          <p:nvSpPr>
            <p:cNvPr id="19460" name="任意多边形 433"/>
            <p:cNvSpPr/>
            <p:nvPr/>
          </p:nvSpPr>
          <p:spPr>
            <a:xfrm>
              <a:off x="914747" y="1277938"/>
              <a:ext cx="8758381" cy="1596752"/>
            </a:xfrm>
            <a:custGeom>
              <a:avLst/>
              <a:gdLst>
                <a:gd name="txL" fmla="*/ 0 w 7987059"/>
                <a:gd name="txT" fmla="*/ 0 h 1516237"/>
                <a:gd name="txR" fmla="*/ 7987059 w 7987059"/>
                <a:gd name="txB" fmla="*/ 1516237 h 1516237"/>
              </a:gdLst>
              <a:ahLst/>
              <a:cxnLst>
                <a:cxn ang="0">
                  <a:pos x="1143717" y="18247"/>
                </a:cxn>
                <a:cxn ang="0">
                  <a:pos x="1917440" y="68489"/>
                </a:cxn>
                <a:cxn ang="0">
                  <a:pos x="2379664" y="98634"/>
                </a:cxn>
                <a:cxn ang="0">
                  <a:pos x="2992614" y="58440"/>
                </a:cxn>
                <a:cxn ang="0">
                  <a:pos x="3414645" y="58440"/>
                </a:cxn>
                <a:cxn ang="0">
                  <a:pos x="4007497" y="58440"/>
                </a:cxn>
                <a:cxn ang="0">
                  <a:pos x="4479770" y="118731"/>
                </a:cxn>
                <a:cxn ang="0">
                  <a:pos x="5233396" y="118731"/>
                </a:cxn>
                <a:cxn ang="0">
                  <a:pos x="6107603" y="128779"/>
                </a:cxn>
                <a:cxn ang="0">
                  <a:pos x="6539682" y="98634"/>
                </a:cxn>
                <a:cxn ang="0">
                  <a:pos x="6841132" y="98634"/>
                </a:cxn>
                <a:cxn ang="0">
                  <a:pos x="7273212" y="88585"/>
                </a:cxn>
                <a:cxn ang="0">
                  <a:pos x="7444034" y="68489"/>
                </a:cxn>
                <a:cxn ang="0">
                  <a:pos x="7634952" y="38344"/>
                </a:cxn>
                <a:cxn ang="0">
                  <a:pos x="7845968" y="38344"/>
                </a:cxn>
                <a:cxn ang="0">
                  <a:pos x="7926354" y="299601"/>
                </a:cxn>
                <a:cxn ang="0">
                  <a:pos x="7986645" y="832164"/>
                </a:cxn>
                <a:cxn ang="0">
                  <a:pos x="7896209" y="1113517"/>
                </a:cxn>
                <a:cxn ang="0">
                  <a:pos x="7785678" y="1334581"/>
                </a:cxn>
                <a:cxn ang="0">
                  <a:pos x="7675146" y="1384823"/>
                </a:cxn>
                <a:cxn ang="0">
                  <a:pos x="7554565" y="1394871"/>
                </a:cxn>
                <a:cxn ang="0">
                  <a:pos x="7162680" y="1425016"/>
                </a:cxn>
                <a:cxn ang="0">
                  <a:pos x="6730601" y="1485306"/>
                </a:cxn>
                <a:cxn ang="0">
                  <a:pos x="6127700" y="1515451"/>
                </a:cxn>
                <a:cxn ang="0">
                  <a:pos x="5474557" y="1455161"/>
                </a:cxn>
                <a:cxn ang="0">
                  <a:pos x="5032429" y="1455161"/>
                </a:cxn>
                <a:cxn ang="0">
                  <a:pos x="4509915" y="1445113"/>
                </a:cxn>
                <a:cxn ang="0">
                  <a:pos x="3374451" y="1324533"/>
                </a:cxn>
                <a:cxn ang="0">
                  <a:pos x="1716473" y="1324533"/>
                </a:cxn>
                <a:cxn ang="0">
                  <a:pos x="138882" y="1234098"/>
                </a:cxn>
                <a:cxn ang="0">
                  <a:pos x="98689" y="430229"/>
                </a:cxn>
                <a:cxn ang="0">
                  <a:pos x="309704" y="118731"/>
                </a:cxn>
                <a:cxn ang="0">
                  <a:pos x="771928" y="8199"/>
                </a:cxn>
                <a:cxn ang="0">
                  <a:pos x="1214056" y="18247"/>
                </a:cxn>
                <a:cxn ang="0">
                  <a:pos x="2078214" y="98634"/>
                </a:cxn>
                <a:cxn ang="0">
                  <a:pos x="2078214" y="98634"/>
                </a:cxn>
                <a:cxn ang="0">
                  <a:pos x="2078214" y="98634"/>
                </a:cxn>
              </a:cxnLst>
              <a:rect l="txL" t="txT" r="txR" b="txB"/>
              <a:pathLst>
                <a:path w="7987059" h="1516237">
                  <a:moveTo>
                    <a:pt x="1143717" y="18247"/>
                  </a:moveTo>
                  <a:lnTo>
                    <a:pt x="1917440" y="68489"/>
                  </a:lnTo>
                  <a:cubicBezTo>
                    <a:pt x="2123431" y="81887"/>
                    <a:pt x="2200468" y="100309"/>
                    <a:pt x="2379664" y="98634"/>
                  </a:cubicBezTo>
                  <a:cubicBezTo>
                    <a:pt x="2558860" y="96959"/>
                    <a:pt x="2820117" y="65139"/>
                    <a:pt x="2992614" y="58440"/>
                  </a:cubicBezTo>
                  <a:cubicBezTo>
                    <a:pt x="3165111" y="51741"/>
                    <a:pt x="3414645" y="58440"/>
                    <a:pt x="3414645" y="58440"/>
                  </a:cubicBezTo>
                  <a:cubicBezTo>
                    <a:pt x="3583792" y="58440"/>
                    <a:pt x="3829976" y="48392"/>
                    <a:pt x="4007497" y="58440"/>
                  </a:cubicBezTo>
                  <a:cubicBezTo>
                    <a:pt x="4185018" y="68488"/>
                    <a:pt x="4275454" y="108683"/>
                    <a:pt x="4479770" y="118731"/>
                  </a:cubicBezTo>
                  <a:cubicBezTo>
                    <a:pt x="4684087" y="128780"/>
                    <a:pt x="5233396" y="118731"/>
                    <a:pt x="5233396" y="118731"/>
                  </a:cubicBezTo>
                  <a:lnTo>
                    <a:pt x="6107603" y="128779"/>
                  </a:lnTo>
                  <a:cubicBezTo>
                    <a:pt x="6325317" y="125430"/>
                    <a:pt x="6417427" y="103658"/>
                    <a:pt x="6539682" y="98634"/>
                  </a:cubicBezTo>
                  <a:cubicBezTo>
                    <a:pt x="6661937" y="93610"/>
                    <a:pt x="6841132" y="98634"/>
                    <a:pt x="6841132" y="98634"/>
                  </a:cubicBezTo>
                  <a:lnTo>
                    <a:pt x="7273212" y="88585"/>
                  </a:lnTo>
                  <a:cubicBezTo>
                    <a:pt x="7373696" y="83561"/>
                    <a:pt x="7383744" y="76862"/>
                    <a:pt x="7444034" y="68489"/>
                  </a:cubicBezTo>
                  <a:cubicBezTo>
                    <a:pt x="7504324" y="60116"/>
                    <a:pt x="7567963" y="43368"/>
                    <a:pt x="7634952" y="38344"/>
                  </a:cubicBezTo>
                  <a:cubicBezTo>
                    <a:pt x="7701941" y="33320"/>
                    <a:pt x="7797401" y="-5199"/>
                    <a:pt x="7845968" y="38344"/>
                  </a:cubicBezTo>
                  <a:cubicBezTo>
                    <a:pt x="7894535" y="81887"/>
                    <a:pt x="7902908" y="167298"/>
                    <a:pt x="7926354" y="299601"/>
                  </a:cubicBezTo>
                  <a:cubicBezTo>
                    <a:pt x="7949800" y="431904"/>
                    <a:pt x="7991669" y="696511"/>
                    <a:pt x="7986645" y="832164"/>
                  </a:cubicBezTo>
                  <a:cubicBezTo>
                    <a:pt x="7981621" y="967817"/>
                    <a:pt x="7929703" y="1029781"/>
                    <a:pt x="7896209" y="1113517"/>
                  </a:cubicBezTo>
                  <a:cubicBezTo>
                    <a:pt x="7862715" y="1197253"/>
                    <a:pt x="7822522" y="1289363"/>
                    <a:pt x="7785678" y="1334581"/>
                  </a:cubicBezTo>
                  <a:cubicBezTo>
                    <a:pt x="7748834" y="1379799"/>
                    <a:pt x="7713665" y="1374775"/>
                    <a:pt x="7675146" y="1384823"/>
                  </a:cubicBezTo>
                  <a:cubicBezTo>
                    <a:pt x="7636627" y="1394871"/>
                    <a:pt x="7554565" y="1394871"/>
                    <a:pt x="7554565" y="1394871"/>
                  </a:cubicBezTo>
                  <a:cubicBezTo>
                    <a:pt x="7469154" y="1401570"/>
                    <a:pt x="7300007" y="1409944"/>
                    <a:pt x="7162680" y="1425016"/>
                  </a:cubicBezTo>
                  <a:cubicBezTo>
                    <a:pt x="7025353" y="1440088"/>
                    <a:pt x="6903098" y="1470234"/>
                    <a:pt x="6730601" y="1485306"/>
                  </a:cubicBezTo>
                  <a:cubicBezTo>
                    <a:pt x="6558104" y="1500378"/>
                    <a:pt x="6337041" y="1520475"/>
                    <a:pt x="6127700" y="1515451"/>
                  </a:cubicBezTo>
                  <a:cubicBezTo>
                    <a:pt x="5918359" y="1510427"/>
                    <a:pt x="5657102" y="1465209"/>
                    <a:pt x="5474557" y="1455161"/>
                  </a:cubicBezTo>
                  <a:cubicBezTo>
                    <a:pt x="5292012" y="1445113"/>
                    <a:pt x="5032429" y="1455161"/>
                    <a:pt x="5032429" y="1455161"/>
                  </a:cubicBezTo>
                  <a:cubicBezTo>
                    <a:pt x="4871655" y="1453486"/>
                    <a:pt x="4786245" y="1466884"/>
                    <a:pt x="4509915" y="1445113"/>
                  </a:cubicBezTo>
                  <a:cubicBezTo>
                    <a:pt x="4233585" y="1423342"/>
                    <a:pt x="3840025" y="1344630"/>
                    <a:pt x="3374451" y="1324533"/>
                  </a:cubicBezTo>
                  <a:cubicBezTo>
                    <a:pt x="2908877" y="1304436"/>
                    <a:pt x="2255735" y="1339606"/>
                    <a:pt x="1716473" y="1324533"/>
                  </a:cubicBezTo>
                  <a:cubicBezTo>
                    <a:pt x="1177212" y="1309461"/>
                    <a:pt x="408513" y="1383149"/>
                    <a:pt x="138882" y="1234098"/>
                  </a:cubicBezTo>
                  <a:cubicBezTo>
                    <a:pt x="-130749" y="1085047"/>
                    <a:pt x="70219" y="616123"/>
                    <a:pt x="98689" y="430229"/>
                  </a:cubicBezTo>
                  <a:cubicBezTo>
                    <a:pt x="127159" y="244335"/>
                    <a:pt x="197497" y="189069"/>
                    <a:pt x="309704" y="118731"/>
                  </a:cubicBezTo>
                  <a:cubicBezTo>
                    <a:pt x="421910" y="48393"/>
                    <a:pt x="621203" y="24946"/>
                    <a:pt x="771928" y="8199"/>
                  </a:cubicBezTo>
                  <a:cubicBezTo>
                    <a:pt x="922653" y="-8548"/>
                    <a:pt x="996342" y="3175"/>
                    <a:pt x="1214056" y="18247"/>
                  </a:cubicBezTo>
                  <a:cubicBezTo>
                    <a:pt x="1431770" y="33319"/>
                    <a:pt x="2078214" y="98634"/>
                    <a:pt x="2078214" y="98634"/>
                  </a:cubicBezTo>
                  <a:lnTo>
                    <a:pt x="2078214" y="98634"/>
                  </a:lnTo>
                  <a:lnTo>
                    <a:pt x="2078214" y="98634"/>
                  </a:lnTo>
                </a:path>
              </a:pathLst>
            </a:custGeom>
            <a:solidFill>
              <a:srgbClr val="FFFFFF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9461" name="组合 19460"/>
            <p:cNvGrpSpPr/>
            <p:nvPr/>
          </p:nvGrpSpPr>
          <p:grpSpPr>
            <a:xfrm>
              <a:off x="0" y="0"/>
              <a:ext cx="6754813" cy="3021012"/>
              <a:chOff x="0" y="0"/>
              <a:chExt cx="6754813" cy="3021012"/>
            </a:xfrm>
          </p:grpSpPr>
          <p:sp>
            <p:nvSpPr>
              <p:cNvPr id="19462" name="Freeform 383"/>
              <p:cNvSpPr/>
              <p:nvPr/>
            </p:nvSpPr>
            <p:spPr>
              <a:xfrm>
                <a:off x="482600" y="1414462"/>
                <a:ext cx="166688" cy="23813"/>
              </a:xfrm>
              <a:custGeom>
                <a:avLst/>
                <a:gdLst>
                  <a:gd name="txL" fmla="*/ 0 w 48"/>
                  <a:gd name="txT" fmla="*/ 0 h 7"/>
                  <a:gd name="txR" fmla="*/ 48 w 48"/>
                  <a:gd name="txB" fmla="*/ 7 h 7"/>
                </a:gdLst>
                <a:ahLst/>
                <a:cxnLst>
                  <a:cxn ang="0">
                    <a:pos x="24" y="3"/>
                  </a:cxn>
                  <a:cxn ang="0">
                    <a:pos x="0" y="0"/>
                  </a:cxn>
                  <a:cxn ang="0">
                    <a:pos x="48" y="0"/>
                  </a:cxn>
                  <a:cxn ang="0">
                    <a:pos x="24" y="3"/>
                  </a:cxn>
                </a:cxnLst>
                <a:rect l="txL" t="txT" r="txR" b="txB"/>
                <a:pathLst>
                  <a:path w="48" h="7">
                    <a:moveTo>
                      <a:pt x="24" y="3"/>
                    </a:moveTo>
                    <a:cubicBezTo>
                      <a:pt x="17" y="1"/>
                      <a:pt x="2" y="7"/>
                      <a:pt x="0" y="0"/>
                    </a:cubicBezTo>
                    <a:cubicBezTo>
                      <a:pt x="16" y="0"/>
                      <a:pt x="32" y="0"/>
                      <a:pt x="48" y="0"/>
                    </a:cubicBezTo>
                    <a:cubicBezTo>
                      <a:pt x="46" y="7"/>
                      <a:pt x="31" y="1"/>
                      <a:pt x="24" y="3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63" name="Freeform 384"/>
              <p:cNvSpPr/>
              <p:nvPr/>
            </p:nvSpPr>
            <p:spPr>
              <a:xfrm>
                <a:off x="565150" y="1414462"/>
                <a:ext cx="122238" cy="31750"/>
              </a:xfrm>
              <a:custGeom>
                <a:avLst/>
                <a:gdLst>
                  <a:gd name="txL" fmla="*/ 0 w 35"/>
                  <a:gd name="txT" fmla="*/ 0 h 9"/>
                  <a:gd name="txR" fmla="*/ 35 w 35"/>
                  <a:gd name="txB" fmla="*/ 9 h 9"/>
                </a:gdLst>
                <a:ahLst/>
                <a:cxnLst>
                  <a:cxn ang="0">
                    <a:pos x="24" y="0"/>
                  </a:cxn>
                  <a:cxn ang="0">
                    <a:pos x="0" y="6"/>
                  </a:cxn>
                  <a:cxn ang="0">
                    <a:pos x="0" y="3"/>
                  </a:cxn>
                  <a:cxn ang="0">
                    <a:pos x="24" y="0"/>
                  </a:cxn>
                </a:cxnLst>
                <a:rect l="txL" t="txT" r="txR" b="txB"/>
                <a:pathLst>
                  <a:path w="35" h="9">
                    <a:moveTo>
                      <a:pt x="24" y="0"/>
                    </a:moveTo>
                    <a:cubicBezTo>
                      <a:pt x="35" y="9"/>
                      <a:pt x="8" y="5"/>
                      <a:pt x="0" y="6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7" y="1"/>
                      <a:pt x="22" y="7"/>
                      <a:pt x="24" y="0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64" name="Freeform 388"/>
              <p:cNvSpPr/>
              <p:nvPr/>
            </p:nvSpPr>
            <p:spPr>
              <a:xfrm>
                <a:off x="2668588" y="2392362"/>
                <a:ext cx="188913" cy="17463"/>
              </a:xfrm>
              <a:custGeom>
                <a:avLst/>
                <a:gdLst>
                  <a:gd name="txL" fmla="*/ 0 w 54"/>
                  <a:gd name="txT" fmla="*/ 0 h 5"/>
                  <a:gd name="txR" fmla="*/ 54 w 54"/>
                  <a:gd name="txB" fmla="*/ 5 h 5"/>
                </a:gdLst>
                <a:ahLst/>
                <a:cxnLst>
                  <a:cxn ang="0">
                    <a:pos x="0" y="5"/>
                  </a:cxn>
                  <a:cxn ang="0">
                    <a:pos x="54" y="5"/>
                  </a:cxn>
                  <a:cxn ang="0">
                    <a:pos x="0" y="5"/>
                  </a:cxn>
                </a:cxnLst>
                <a:rect l="txL" t="txT" r="txR" b="txB"/>
                <a:pathLst>
                  <a:path w="54" h="5">
                    <a:moveTo>
                      <a:pt x="0" y="5"/>
                    </a:moveTo>
                    <a:cubicBezTo>
                      <a:pt x="11" y="0"/>
                      <a:pt x="43" y="0"/>
                      <a:pt x="54" y="5"/>
                    </a:cubicBezTo>
                    <a:cubicBezTo>
                      <a:pt x="36" y="5"/>
                      <a:pt x="18" y="5"/>
                      <a:pt x="0" y="5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65" name="Freeform 389"/>
              <p:cNvSpPr/>
              <p:nvPr/>
            </p:nvSpPr>
            <p:spPr>
              <a:xfrm>
                <a:off x="1925638" y="2503487"/>
                <a:ext cx="241300" cy="25400"/>
              </a:xfrm>
              <a:custGeom>
                <a:avLst/>
                <a:gdLst>
                  <a:gd name="txL" fmla="*/ 0 w 69"/>
                  <a:gd name="txT" fmla="*/ 0 h 7"/>
                  <a:gd name="txR" fmla="*/ 69 w 69"/>
                  <a:gd name="txB" fmla="*/ 7 h 7"/>
                </a:gdLst>
                <a:ahLst/>
                <a:cxnLst>
                  <a:cxn ang="0">
                    <a:pos x="66" y="0"/>
                  </a:cxn>
                  <a:cxn ang="0">
                    <a:pos x="69" y="0"/>
                  </a:cxn>
                  <a:cxn ang="0">
                    <a:pos x="69" y="6"/>
                  </a:cxn>
                  <a:cxn ang="0">
                    <a:pos x="0" y="6"/>
                  </a:cxn>
                  <a:cxn ang="0">
                    <a:pos x="0" y="3"/>
                  </a:cxn>
                  <a:cxn ang="0">
                    <a:pos x="66" y="0"/>
                  </a:cxn>
                </a:cxnLst>
                <a:rect l="txL" t="txT" r="txR" b="txB"/>
                <a:pathLst>
                  <a:path w="69" h="7">
                    <a:moveTo>
                      <a:pt x="66" y="0"/>
                    </a:moveTo>
                    <a:cubicBezTo>
                      <a:pt x="67" y="0"/>
                      <a:pt x="68" y="0"/>
                      <a:pt x="69" y="0"/>
                    </a:cubicBezTo>
                    <a:cubicBezTo>
                      <a:pt x="69" y="2"/>
                      <a:pt x="69" y="4"/>
                      <a:pt x="69" y="6"/>
                    </a:cubicBezTo>
                    <a:cubicBezTo>
                      <a:pt x="46" y="6"/>
                      <a:pt x="23" y="6"/>
                      <a:pt x="0" y="6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21" y="1"/>
                      <a:pt x="50" y="7"/>
                      <a:pt x="66" y="0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66" name="Freeform 390"/>
              <p:cNvSpPr/>
              <p:nvPr/>
            </p:nvSpPr>
            <p:spPr>
              <a:xfrm>
                <a:off x="1727200" y="2524125"/>
                <a:ext cx="544513" cy="25400"/>
              </a:xfrm>
              <a:custGeom>
                <a:avLst/>
                <a:gdLst>
                  <a:gd name="txL" fmla="*/ 0 w 156"/>
                  <a:gd name="txT" fmla="*/ 0 h 7"/>
                  <a:gd name="txR" fmla="*/ 156 w 156"/>
                  <a:gd name="txB" fmla="*/ 7 h 7"/>
                </a:gdLst>
                <a:ahLst/>
                <a:cxnLst>
                  <a:cxn ang="0">
                    <a:pos x="93" y="3"/>
                  </a:cxn>
                  <a:cxn ang="0">
                    <a:pos x="57" y="0"/>
                  </a:cxn>
                  <a:cxn ang="0">
                    <a:pos x="126" y="0"/>
                  </a:cxn>
                  <a:cxn ang="0">
                    <a:pos x="156" y="0"/>
                  </a:cxn>
                  <a:cxn ang="0">
                    <a:pos x="93" y="3"/>
                  </a:cxn>
                </a:cxnLst>
                <a:rect l="txL" t="txT" r="txR" b="txB"/>
                <a:pathLst>
                  <a:path w="156" h="7">
                    <a:moveTo>
                      <a:pt x="93" y="3"/>
                    </a:moveTo>
                    <a:cubicBezTo>
                      <a:pt x="70" y="5"/>
                      <a:pt x="0" y="1"/>
                      <a:pt x="57" y="0"/>
                    </a:cubicBezTo>
                    <a:cubicBezTo>
                      <a:pt x="80" y="0"/>
                      <a:pt x="103" y="0"/>
                      <a:pt x="126" y="0"/>
                    </a:cubicBezTo>
                    <a:cubicBezTo>
                      <a:pt x="136" y="0"/>
                      <a:pt x="146" y="0"/>
                      <a:pt x="156" y="0"/>
                    </a:cubicBezTo>
                    <a:cubicBezTo>
                      <a:pt x="141" y="7"/>
                      <a:pt x="113" y="1"/>
                      <a:pt x="93" y="3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67" name="Freeform 391"/>
              <p:cNvSpPr/>
              <p:nvPr/>
            </p:nvSpPr>
            <p:spPr>
              <a:xfrm>
                <a:off x="2051050" y="2524125"/>
                <a:ext cx="227013" cy="46038"/>
              </a:xfrm>
              <a:custGeom>
                <a:avLst/>
                <a:gdLst>
                  <a:gd name="txL" fmla="*/ 0 w 65"/>
                  <a:gd name="txT" fmla="*/ 0 h 13"/>
                  <a:gd name="txR" fmla="*/ 65 w 65"/>
                  <a:gd name="txB" fmla="*/ 13 h 13"/>
                </a:gdLst>
                <a:ahLst/>
                <a:cxnLst>
                  <a:cxn ang="0">
                    <a:pos x="63" y="0"/>
                  </a:cxn>
                  <a:cxn ang="0">
                    <a:pos x="0" y="6"/>
                  </a:cxn>
                  <a:cxn ang="0">
                    <a:pos x="0" y="3"/>
                  </a:cxn>
                  <a:cxn ang="0">
                    <a:pos x="63" y="0"/>
                  </a:cxn>
                </a:cxnLst>
                <a:rect l="txL" t="txT" r="txR" b="txB"/>
                <a:pathLst>
                  <a:path w="65" h="13">
                    <a:moveTo>
                      <a:pt x="63" y="0"/>
                    </a:moveTo>
                    <a:cubicBezTo>
                      <a:pt x="65" y="13"/>
                      <a:pt x="18" y="3"/>
                      <a:pt x="0" y="6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20" y="1"/>
                      <a:pt x="48" y="7"/>
                      <a:pt x="63" y="0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68" name="Freeform 392"/>
              <p:cNvSpPr/>
              <p:nvPr/>
            </p:nvSpPr>
            <p:spPr>
              <a:xfrm>
                <a:off x="1622425" y="2524125"/>
                <a:ext cx="188913" cy="52388"/>
              </a:xfrm>
              <a:custGeom>
                <a:avLst/>
                <a:gdLst>
                  <a:gd name="txL" fmla="*/ 0 w 54"/>
                  <a:gd name="txT" fmla="*/ 0 h 15"/>
                  <a:gd name="txR" fmla="*/ 54 w 54"/>
                  <a:gd name="txB" fmla="*/ 15 h 15"/>
                </a:gdLst>
                <a:ahLst/>
                <a:cxnLst>
                  <a:cxn ang="0">
                    <a:pos x="48" y="3"/>
                  </a:cxn>
                  <a:cxn ang="0">
                    <a:pos x="0" y="9"/>
                  </a:cxn>
                  <a:cxn ang="0">
                    <a:pos x="48" y="3"/>
                  </a:cxn>
                </a:cxnLst>
                <a:rect l="txL" t="txT" r="txR" b="txB"/>
                <a:pathLst>
                  <a:path w="54" h="15">
                    <a:moveTo>
                      <a:pt x="48" y="3"/>
                    </a:moveTo>
                    <a:cubicBezTo>
                      <a:pt x="54" y="15"/>
                      <a:pt x="14" y="6"/>
                      <a:pt x="0" y="9"/>
                    </a:cubicBezTo>
                    <a:cubicBezTo>
                      <a:pt x="9" y="0"/>
                      <a:pt x="39" y="12"/>
                      <a:pt x="48" y="3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69" name="Freeform 394"/>
              <p:cNvSpPr/>
              <p:nvPr/>
            </p:nvSpPr>
            <p:spPr>
              <a:xfrm>
                <a:off x="4311650" y="2719387"/>
                <a:ext cx="177800" cy="25400"/>
              </a:xfrm>
              <a:custGeom>
                <a:avLst/>
                <a:gdLst>
                  <a:gd name="txL" fmla="*/ 0 w 51"/>
                  <a:gd name="txT" fmla="*/ 0 h 7"/>
                  <a:gd name="txR" fmla="*/ 51 w 51"/>
                  <a:gd name="txB" fmla="*/ 7 h 7"/>
                </a:gdLst>
                <a:ahLst/>
                <a:cxnLst>
                  <a:cxn ang="0">
                    <a:pos x="0" y="7"/>
                  </a:cxn>
                  <a:cxn ang="0">
                    <a:pos x="0" y="4"/>
                  </a:cxn>
                  <a:cxn ang="0">
                    <a:pos x="51" y="7"/>
                  </a:cxn>
                  <a:cxn ang="0">
                    <a:pos x="0" y="7"/>
                  </a:cxn>
                </a:cxnLst>
                <a:rect l="txL" t="txT" r="txR" b="txB"/>
                <a:pathLst>
                  <a:path w="51" h="7">
                    <a:moveTo>
                      <a:pt x="0" y="7"/>
                    </a:moveTo>
                    <a:cubicBezTo>
                      <a:pt x="0" y="6"/>
                      <a:pt x="0" y="5"/>
                      <a:pt x="0" y="4"/>
                    </a:cubicBezTo>
                    <a:cubicBezTo>
                      <a:pt x="16" y="6"/>
                      <a:pt x="40" y="0"/>
                      <a:pt x="51" y="7"/>
                    </a:cubicBezTo>
                    <a:cubicBezTo>
                      <a:pt x="34" y="7"/>
                      <a:pt x="17" y="7"/>
                      <a:pt x="0" y="7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70" name="Freeform 397"/>
              <p:cNvSpPr/>
              <p:nvPr/>
            </p:nvSpPr>
            <p:spPr>
              <a:xfrm>
                <a:off x="3548063" y="2995612"/>
                <a:ext cx="303213" cy="25400"/>
              </a:xfrm>
              <a:custGeom>
                <a:avLst/>
                <a:gdLst>
                  <a:gd name="txL" fmla="*/ 0 w 87"/>
                  <a:gd name="txT" fmla="*/ 0 h 7"/>
                  <a:gd name="txR" fmla="*/ 87 w 87"/>
                  <a:gd name="txB" fmla="*/ 7 h 7"/>
                </a:gdLst>
                <a:ahLst/>
                <a:cxnLst>
                  <a:cxn ang="0">
                    <a:pos x="42" y="3"/>
                  </a:cxn>
                  <a:cxn ang="0">
                    <a:pos x="0" y="0"/>
                  </a:cxn>
                  <a:cxn ang="0">
                    <a:pos x="87" y="0"/>
                  </a:cxn>
                  <a:cxn ang="0">
                    <a:pos x="42" y="3"/>
                  </a:cxn>
                </a:cxnLst>
                <a:rect l="txL" t="txT" r="txR" b="txB"/>
                <a:pathLst>
                  <a:path w="87" h="7">
                    <a:moveTo>
                      <a:pt x="42" y="3"/>
                    </a:moveTo>
                    <a:cubicBezTo>
                      <a:pt x="29" y="1"/>
                      <a:pt x="8" y="7"/>
                      <a:pt x="0" y="0"/>
                    </a:cubicBezTo>
                    <a:cubicBezTo>
                      <a:pt x="29" y="0"/>
                      <a:pt x="58" y="0"/>
                      <a:pt x="87" y="0"/>
                    </a:cubicBezTo>
                    <a:cubicBezTo>
                      <a:pt x="78" y="7"/>
                      <a:pt x="56" y="1"/>
                      <a:pt x="42" y="3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71" name="Freeform 399"/>
              <p:cNvSpPr>
                <a:spLocks noEditPoints="1"/>
              </p:cNvSpPr>
              <p:nvPr/>
            </p:nvSpPr>
            <p:spPr>
              <a:xfrm>
                <a:off x="0" y="0"/>
                <a:ext cx="6754813" cy="2968625"/>
              </a:xfrm>
              <a:custGeom>
                <a:avLst/>
                <a:gdLst>
                  <a:gd name="txL" fmla="*/ 0 w 1936"/>
                  <a:gd name="txT" fmla="*/ 0 h 850"/>
                  <a:gd name="txR" fmla="*/ 1936 w 1936"/>
                  <a:gd name="txB" fmla="*/ 850 h 850"/>
                </a:gdLst>
                <a:ahLst/>
                <a:cxnLst>
                  <a:cxn ang="0">
                    <a:pos x="507" y="186"/>
                  </a:cxn>
                  <a:cxn ang="0">
                    <a:pos x="531" y="591"/>
                  </a:cxn>
                  <a:cxn ang="0">
                    <a:pos x="231" y="525"/>
                  </a:cxn>
                  <a:cxn ang="0">
                    <a:pos x="270" y="750"/>
                  </a:cxn>
                  <a:cxn ang="0">
                    <a:pos x="435" y="726"/>
                  </a:cxn>
                  <a:cxn ang="0">
                    <a:pos x="609" y="690"/>
                  </a:cxn>
                  <a:cxn ang="0">
                    <a:pos x="858" y="702"/>
                  </a:cxn>
                  <a:cxn ang="0">
                    <a:pos x="558" y="711"/>
                  </a:cxn>
                  <a:cxn ang="0">
                    <a:pos x="498" y="747"/>
                  </a:cxn>
                  <a:cxn ang="0">
                    <a:pos x="870" y="762"/>
                  </a:cxn>
                  <a:cxn ang="0">
                    <a:pos x="1035" y="759"/>
                  </a:cxn>
                  <a:cxn ang="0">
                    <a:pos x="1182" y="786"/>
                  </a:cxn>
                  <a:cxn ang="0">
                    <a:pos x="1311" y="738"/>
                  </a:cxn>
                  <a:cxn ang="0">
                    <a:pos x="1617" y="726"/>
                  </a:cxn>
                  <a:cxn ang="0">
                    <a:pos x="1932" y="741"/>
                  </a:cxn>
                  <a:cxn ang="0">
                    <a:pos x="1515" y="789"/>
                  </a:cxn>
                  <a:cxn ang="0">
                    <a:pos x="846" y="843"/>
                  </a:cxn>
                  <a:cxn ang="0">
                    <a:pos x="447" y="822"/>
                  </a:cxn>
                  <a:cxn ang="0">
                    <a:pos x="0" y="819"/>
                  </a:cxn>
                  <a:cxn ang="0">
                    <a:pos x="60" y="762"/>
                  </a:cxn>
                  <a:cxn ang="0">
                    <a:pos x="84" y="621"/>
                  </a:cxn>
                  <a:cxn ang="0">
                    <a:pos x="24" y="396"/>
                  </a:cxn>
                  <a:cxn ang="0">
                    <a:pos x="126" y="165"/>
                  </a:cxn>
                  <a:cxn ang="0">
                    <a:pos x="501" y="195"/>
                  </a:cxn>
                  <a:cxn ang="0">
                    <a:pos x="147" y="309"/>
                  </a:cxn>
                  <a:cxn ang="0">
                    <a:pos x="225" y="297"/>
                  </a:cxn>
                  <a:cxn ang="0">
                    <a:pos x="243" y="438"/>
                  </a:cxn>
                  <a:cxn ang="0">
                    <a:pos x="351" y="495"/>
                  </a:cxn>
                  <a:cxn ang="0">
                    <a:pos x="135" y="390"/>
                  </a:cxn>
                  <a:cxn ang="0">
                    <a:pos x="237" y="441"/>
                  </a:cxn>
                  <a:cxn ang="0">
                    <a:pos x="201" y="417"/>
                  </a:cxn>
                  <a:cxn ang="0">
                    <a:pos x="159" y="549"/>
                  </a:cxn>
                  <a:cxn ang="0">
                    <a:pos x="105" y="594"/>
                  </a:cxn>
                  <a:cxn ang="0">
                    <a:pos x="135" y="612"/>
                  </a:cxn>
                  <a:cxn ang="0">
                    <a:pos x="18" y="468"/>
                  </a:cxn>
                  <a:cxn ang="0">
                    <a:pos x="102" y="297"/>
                  </a:cxn>
                  <a:cxn ang="0">
                    <a:pos x="99" y="399"/>
                  </a:cxn>
                  <a:cxn ang="0">
                    <a:pos x="63" y="483"/>
                  </a:cxn>
                  <a:cxn ang="0">
                    <a:pos x="345" y="456"/>
                  </a:cxn>
                  <a:cxn ang="0">
                    <a:pos x="354" y="663"/>
                  </a:cxn>
                  <a:cxn ang="0">
                    <a:pos x="342" y="657"/>
                  </a:cxn>
                  <a:cxn ang="0">
                    <a:pos x="189" y="693"/>
                  </a:cxn>
                  <a:cxn ang="0">
                    <a:pos x="312" y="591"/>
                  </a:cxn>
                  <a:cxn ang="0">
                    <a:pos x="168" y="612"/>
                  </a:cxn>
                  <a:cxn ang="0">
                    <a:pos x="198" y="612"/>
                  </a:cxn>
                  <a:cxn ang="0">
                    <a:pos x="294" y="459"/>
                  </a:cxn>
                  <a:cxn ang="0">
                    <a:pos x="492" y="543"/>
                  </a:cxn>
                  <a:cxn ang="0">
                    <a:pos x="372" y="711"/>
                  </a:cxn>
                  <a:cxn ang="0">
                    <a:pos x="171" y="804"/>
                  </a:cxn>
                  <a:cxn ang="0">
                    <a:pos x="450" y="750"/>
                  </a:cxn>
                  <a:cxn ang="0">
                    <a:pos x="420" y="777"/>
                  </a:cxn>
                  <a:cxn ang="0">
                    <a:pos x="510" y="777"/>
                  </a:cxn>
                  <a:cxn ang="0">
                    <a:pos x="537" y="789"/>
                  </a:cxn>
                  <a:cxn ang="0">
                    <a:pos x="462" y="789"/>
                  </a:cxn>
                  <a:cxn ang="0">
                    <a:pos x="990" y="765"/>
                  </a:cxn>
                  <a:cxn ang="0">
                    <a:pos x="1335" y="750"/>
                  </a:cxn>
                  <a:cxn ang="0">
                    <a:pos x="1386" y="792"/>
                  </a:cxn>
                  <a:cxn ang="0">
                    <a:pos x="1041" y="786"/>
                  </a:cxn>
                  <a:cxn ang="0">
                    <a:pos x="219" y="426"/>
                  </a:cxn>
                </a:cxnLst>
                <a:rect l="txL" t="txT" r="txR" b="txB"/>
                <a:pathLst>
                  <a:path w="1936" h="850">
                    <a:moveTo>
                      <a:pt x="0" y="45"/>
                    </a:moveTo>
                    <a:cubicBezTo>
                      <a:pt x="26" y="30"/>
                      <a:pt x="51" y="14"/>
                      <a:pt x="78" y="0"/>
                    </a:cubicBezTo>
                    <a:cubicBezTo>
                      <a:pt x="103" y="21"/>
                      <a:pt x="118" y="52"/>
                      <a:pt x="144" y="72"/>
                    </a:cubicBezTo>
                    <a:cubicBezTo>
                      <a:pt x="163" y="74"/>
                      <a:pt x="189" y="69"/>
                      <a:pt x="204" y="75"/>
                    </a:cubicBezTo>
                    <a:cubicBezTo>
                      <a:pt x="208" y="86"/>
                      <a:pt x="208" y="101"/>
                      <a:pt x="213" y="111"/>
                    </a:cubicBezTo>
                    <a:cubicBezTo>
                      <a:pt x="238" y="106"/>
                      <a:pt x="248" y="84"/>
                      <a:pt x="270" y="84"/>
                    </a:cubicBezTo>
                    <a:cubicBezTo>
                      <a:pt x="291" y="84"/>
                      <a:pt x="316" y="111"/>
                      <a:pt x="342" y="123"/>
                    </a:cubicBezTo>
                    <a:cubicBezTo>
                      <a:pt x="372" y="136"/>
                      <a:pt x="398" y="143"/>
                      <a:pt x="426" y="150"/>
                    </a:cubicBezTo>
                    <a:cubicBezTo>
                      <a:pt x="429" y="159"/>
                      <a:pt x="440" y="160"/>
                      <a:pt x="444" y="168"/>
                    </a:cubicBezTo>
                    <a:cubicBezTo>
                      <a:pt x="470" y="169"/>
                      <a:pt x="479" y="187"/>
                      <a:pt x="507" y="186"/>
                    </a:cubicBezTo>
                    <a:cubicBezTo>
                      <a:pt x="506" y="269"/>
                      <a:pt x="553" y="304"/>
                      <a:pt x="561" y="378"/>
                    </a:cubicBezTo>
                    <a:cubicBezTo>
                      <a:pt x="560" y="381"/>
                      <a:pt x="562" y="381"/>
                      <a:pt x="564" y="381"/>
                    </a:cubicBezTo>
                    <a:cubicBezTo>
                      <a:pt x="561" y="390"/>
                      <a:pt x="571" y="386"/>
                      <a:pt x="576" y="387"/>
                    </a:cubicBezTo>
                    <a:cubicBezTo>
                      <a:pt x="575" y="391"/>
                      <a:pt x="567" y="388"/>
                      <a:pt x="567" y="393"/>
                    </a:cubicBezTo>
                    <a:cubicBezTo>
                      <a:pt x="570" y="412"/>
                      <a:pt x="584" y="420"/>
                      <a:pt x="588" y="438"/>
                    </a:cubicBezTo>
                    <a:cubicBezTo>
                      <a:pt x="590" y="481"/>
                      <a:pt x="584" y="532"/>
                      <a:pt x="591" y="570"/>
                    </a:cubicBezTo>
                    <a:cubicBezTo>
                      <a:pt x="592" y="577"/>
                      <a:pt x="601" y="576"/>
                      <a:pt x="600" y="585"/>
                    </a:cubicBezTo>
                    <a:cubicBezTo>
                      <a:pt x="581" y="585"/>
                      <a:pt x="562" y="585"/>
                      <a:pt x="543" y="585"/>
                    </a:cubicBezTo>
                    <a:cubicBezTo>
                      <a:pt x="544" y="589"/>
                      <a:pt x="551" y="587"/>
                      <a:pt x="555" y="588"/>
                    </a:cubicBezTo>
                    <a:cubicBezTo>
                      <a:pt x="553" y="595"/>
                      <a:pt x="538" y="589"/>
                      <a:pt x="531" y="591"/>
                    </a:cubicBezTo>
                    <a:cubicBezTo>
                      <a:pt x="531" y="588"/>
                      <a:pt x="531" y="585"/>
                      <a:pt x="531" y="582"/>
                    </a:cubicBezTo>
                    <a:cubicBezTo>
                      <a:pt x="486" y="578"/>
                      <a:pt x="453" y="562"/>
                      <a:pt x="405" y="561"/>
                    </a:cubicBezTo>
                    <a:cubicBezTo>
                      <a:pt x="408" y="586"/>
                      <a:pt x="434" y="614"/>
                      <a:pt x="459" y="627"/>
                    </a:cubicBezTo>
                    <a:cubicBezTo>
                      <a:pt x="436" y="633"/>
                      <a:pt x="402" y="590"/>
                      <a:pt x="393" y="561"/>
                    </a:cubicBezTo>
                    <a:cubicBezTo>
                      <a:pt x="383" y="531"/>
                      <a:pt x="377" y="507"/>
                      <a:pt x="345" y="501"/>
                    </a:cubicBezTo>
                    <a:cubicBezTo>
                      <a:pt x="334" y="499"/>
                      <a:pt x="338" y="512"/>
                      <a:pt x="327" y="510"/>
                    </a:cubicBezTo>
                    <a:cubicBezTo>
                      <a:pt x="329" y="504"/>
                      <a:pt x="333" y="500"/>
                      <a:pt x="336" y="495"/>
                    </a:cubicBezTo>
                    <a:cubicBezTo>
                      <a:pt x="288" y="479"/>
                      <a:pt x="250" y="512"/>
                      <a:pt x="216" y="534"/>
                    </a:cubicBezTo>
                    <a:cubicBezTo>
                      <a:pt x="217" y="541"/>
                      <a:pt x="231" y="535"/>
                      <a:pt x="237" y="537"/>
                    </a:cubicBezTo>
                    <a:cubicBezTo>
                      <a:pt x="247" y="533"/>
                      <a:pt x="227" y="533"/>
                      <a:pt x="231" y="525"/>
                    </a:cubicBezTo>
                    <a:cubicBezTo>
                      <a:pt x="252" y="529"/>
                      <a:pt x="251" y="541"/>
                      <a:pt x="273" y="531"/>
                    </a:cubicBezTo>
                    <a:cubicBezTo>
                      <a:pt x="262" y="544"/>
                      <a:pt x="284" y="565"/>
                      <a:pt x="309" y="561"/>
                    </a:cubicBezTo>
                    <a:cubicBezTo>
                      <a:pt x="291" y="571"/>
                      <a:pt x="314" y="590"/>
                      <a:pt x="327" y="585"/>
                    </a:cubicBezTo>
                    <a:cubicBezTo>
                      <a:pt x="322" y="591"/>
                      <a:pt x="315" y="595"/>
                      <a:pt x="318" y="609"/>
                    </a:cubicBezTo>
                    <a:cubicBezTo>
                      <a:pt x="318" y="616"/>
                      <a:pt x="331" y="610"/>
                      <a:pt x="336" y="612"/>
                    </a:cubicBezTo>
                    <a:cubicBezTo>
                      <a:pt x="337" y="623"/>
                      <a:pt x="322" y="618"/>
                      <a:pt x="321" y="627"/>
                    </a:cubicBezTo>
                    <a:cubicBezTo>
                      <a:pt x="320" y="634"/>
                      <a:pt x="326" y="634"/>
                      <a:pt x="324" y="642"/>
                    </a:cubicBezTo>
                    <a:cubicBezTo>
                      <a:pt x="343" y="656"/>
                      <a:pt x="377" y="655"/>
                      <a:pt x="390" y="675"/>
                    </a:cubicBezTo>
                    <a:cubicBezTo>
                      <a:pt x="332" y="697"/>
                      <a:pt x="290" y="735"/>
                      <a:pt x="243" y="768"/>
                    </a:cubicBezTo>
                    <a:cubicBezTo>
                      <a:pt x="258" y="774"/>
                      <a:pt x="261" y="757"/>
                      <a:pt x="270" y="750"/>
                    </a:cubicBezTo>
                    <a:cubicBezTo>
                      <a:pt x="304" y="724"/>
                      <a:pt x="352" y="701"/>
                      <a:pt x="399" y="684"/>
                    </a:cubicBezTo>
                    <a:cubicBezTo>
                      <a:pt x="395" y="691"/>
                      <a:pt x="387" y="694"/>
                      <a:pt x="378" y="696"/>
                    </a:cubicBezTo>
                    <a:cubicBezTo>
                      <a:pt x="387" y="704"/>
                      <a:pt x="396" y="687"/>
                      <a:pt x="411" y="690"/>
                    </a:cubicBezTo>
                    <a:cubicBezTo>
                      <a:pt x="389" y="721"/>
                      <a:pt x="347" y="732"/>
                      <a:pt x="321" y="759"/>
                    </a:cubicBezTo>
                    <a:cubicBezTo>
                      <a:pt x="363" y="743"/>
                      <a:pt x="393" y="715"/>
                      <a:pt x="441" y="705"/>
                    </a:cubicBezTo>
                    <a:cubicBezTo>
                      <a:pt x="404" y="732"/>
                      <a:pt x="355" y="747"/>
                      <a:pt x="315" y="771"/>
                    </a:cubicBezTo>
                    <a:cubicBezTo>
                      <a:pt x="306" y="774"/>
                      <a:pt x="312" y="775"/>
                      <a:pt x="312" y="783"/>
                    </a:cubicBezTo>
                    <a:cubicBezTo>
                      <a:pt x="306" y="783"/>
                      <a:pt x="300" y="783"/>
                      <a:pt x="294" y="783"/>
                    </a:cubicBezTo>
                    <a:cubicBezTo>
                      <a:pt x="348" y="795"/>
                      <a:pt x="376" y="732"/>
                      <a:pt x="429" y="723"/>
                    </a:cubicBezTo>
                    <a:cubicBezTo>
                      <a:pt x="432" y="723"/>
                      <a:pt x="434" y="724"/>
                      <a:pt x="435" y="726"/>
                    </a:cubicBezTo>
                    <a:cubicBezTo>
                      <a:pt x="399" y="747"/>
                      <a:pt x="361" y="766"/>
                      <a:pt x="330" y="792"/>
                    </a:cubicBezTo>
                    <a:cubicBezTo>
                      <a:pt x="366" y="784"/>
                      <a:pt x="401" y="749"/>
                      <a:pt x="441" y="735"/>
                    </a:cubicBezTo>
                    <a:cubicBezTo>
                      <a:pt x="453" y="735"/>
                      <a:pt x="451" y="726"/>
                      <a:pt x="438" y="729"/>
                    </a:cubicBezTo>
                    <a:cubicBezTo>
                      <a:pt x="438" y="728"/>
                      <a:pt x="438" y="727"/>
                      <a:pt x="438" y="726"/>
                    </a:cubicBezTo>
                    <a:cubicBezTo>
                      <a:pt x="455" y="728"/>
                      <a:pt x="466" y="724"/>
                      <a:pt x="477" y="720"/>
                    </a:cubicBezTo>
                    <a:cubicBezTo>
                      <a:pt x="478" y="707"/>
                      <a:pt x="451" y="722"/>
                      <a:pt x="453" y="708"/>
                    </a:cubicBezTo>
                    <a:cubicBezTo>
                      <a:pt x="535" y="697"/>
                      <a:pt x="611" y="717"/>
                      <a:pt x="690" y="705"/>
                    </a:cubicBezTo>
                    <a:cubicBezTo>
                      <a:pt x="702" y="705"/>
                      <a:pt x="714" y="705"/>
                      <a:pt x="726" y="705"/>
                    </a:cubicBezTo>
                    <a:cubicBezTo>
                      <a:pt x="720" y="698"/>
                      <a:pt x="701" y="704"/>
                      <a:pt x="690" y="702"/>
                    </a:cubicBezTo>
                    <a:cubicBezTo>
                      <a:pt x="663" y="698"/>
                      <a:pt x="635" y="695"/>
                      <a:pt x="609" y="690"/>
                    </a:cubicBezTo>
                    <a:cubicBezTo>
                      <a:pt x="610" y="683"/>
                      <a:pt x="624" y="689"/>
                      <a:pt x="630" y="687"/>
                    </a:cubicBezTo>
                    <a:cubicBezTo>
                      <a:pt x="636" y="694"/>
                      <a:pt x="655" y="688"/>
                      <a:pt x="666" y="690"/>
                    </a:cubicBezTo>
                    <a:cubicBezTo>
                      <a:pt x="664" y="686"/>
                      <a:pt x="660" y="684"/>
                      <a:pt x="654" y="684"/>
                    </a:cubicBezTo>
                    <a:cubicBezTo>
                      <a:pt x="640" y="686"/>
                      <a:pt x="635" y="679"/>
                      <a:pt x="621" y="681"/>
                    </a:cubicBezTo>
                    <a:cubicBezTo>
                      <a:pt x="622" y="674"/>
                      <a:pt x="636" y="680"/>
                      <a:pt x="642" y="678"/>
                    </a:cubicBezTo>
                    <a:cubicBezTo>
                      <a:pt x="680" y="678"/>
                      <a:pt x="710" y="686"/>
                      <a:pt x="744" y="690"/>
                    </a:cubicBezTo>
                    <a:cubicBezTo>
                      <a:pt x="742" y="697"/>
                      <a:pt x="727" y="691"/>
                      <a:pt x="720" y="693"/>
                    </a:cubicBezTo>
                    <a:cubicBezTo>
                      <a:pt x="721" y="696"/>
                      <a:pt x="723" y="698"/>
                      <a:pt x="726" y="699"/>
                    </a:cubicBezTo>
                    <a:cubicBezTo>
                      <a:pt x="749" y="699"/>
                      <a:pt x="772" y="699"/>
                      <a:pt x="795" y="699"/>
                    </a:cubicBezTo>
                    <a:cubicBezTo>
                      <a:pt x="818" y="698"/>
                      <a:pt x="834" y="704"/>
                      <a:pt x="858" y="702"/>
                    </a:cubicBezTo>
                    <a:cubicBezTo>
                      <a:pt x="843" y="697"/>
                      <a:pt x="823" y="697"/>
                      <a:pt x="804" y="696"/>
                    </a:cubicBezTo>
                    <a:cubicBezTo>
                      <a:pt x="796" y="689"/>
                      <a:pt x="775" y="695"/>
                      <a:pt x="762" y="693"/>
                    </a:cubicBezTo>
                    <a:cubicBezTo>
                      <a:pt x="761" y="690"/>
                      <a:pt x="763" y="690"/>
                      <a:pt x="765" y="690"/>
                    </a:cubicBezTo>
                    <a:cubicBezTo>
                      <a:pt x="783" y="690"/>
                      <a:pt x="801" y="690"/>
                      <a:pt x="819" y="690"/>
                    </a:cubicBezTo>
                    <a:cubicBezTo>
                      <a:pt x="903" y="691"/>
                      <a:pt x="947" y="728"/>
                      <a:pt x="1023" y="741"/>
                    </a:cubicBezTo>
                    <a:cubicBezTo>
                      <a:pt x="1019" y="741"/>
                      <a:pt x="1015" y="741"/>
                      <a:pt x="1011" y="741"/>
                    </a:cubicBezTo>
                    <a:cubicBezTo>
                      <a:pt x="1000" y="741"/>
                      <a:pt x="989" y="741"/>
                      <a:pt x="978" y="741"/>
                    </a:cubicBezTo>
                    <a:cubicBezTo>
                      <a:pt x="943" y="736"/>
                      <a:pt x="931" y="708"/>
                      <a:pt x="888" y="711"/>
                    </a:cubicBezTo>
                    <a:cubicBezTo>
                      <a:pt x="803" y="700"/>
                      <a:pt x="718" y="715"/>
                      <a:pt x="633" y="714"/>
                    </a:cubicBezTo>
                    <a:cubicBezTo>
                      <a:pt x="609" y="712"/>
                      <a:pt x="577" y="718"/>
                      <a:pt x="558" y="711"/>
                    </a:cubicBezTo>
                    <a:cubicBezTo>
                      <a:pt x="541" y="709"/>
                      <a:pt x="533" y="716"/>
                      <a:pt x="516" y="714"/>
                    </a:cubicBezTo>
                    <a:cubicBezTo>
                      <a:pt x="524" y="721"/>
                      <a:pt x="545" y="715"/>
                      <a:pt x="558" y="717"/>
                    </a:cubicBezTo>
                    <a:cubicBezTo>
                      <a:pt x="578" y="717"/>
                      <a:pt x="598" y="717"/>
                      <a:pt x="618" y="717"/>
                    </a:cubicBezTo>
                    <a:cubicBezTo>
                      <a:pt x="602" y="724"/>
                      <a:pt x="573" y="718"/>
                      <a:pt x="552" y="720"/>
                    </a:cubicBezTo>
                    <a:cubicBezTo>
                      <a:pt x="529" y="722"/>
                      <a:pt x="498" y="716"/>
                      <a:pt x="480" y="723"/>
                    </a:cubicBezTo>
                    <a:cubicBezTo>
                      <a:pt x="474" y="729"/>
                      <a:pt x="504" y="725"/>
                      <a:pt x="513" y="726"/>
                    </a:cubicBezTo>
                    <a:cubicBezTo>
                      <a:pt x="504" y="735"/>
                      <a:pt x="474" y="723"/>
                      <a:pt x="465" y="732"/>
                    </a:cubicBezTo>
                    <a:cubicBezTo>
                      <a:pt x="459" y="733"/>
                      <a:pt x="457" y="738"/>
                      <a:pt x="450" y="738"/>
                    </a:cubicBezTo>
                    <a:cubicBezTo>
                      <a:pt x="471" y="746"/>
                      <a:pt x="495" y="731"/>
                      <a:pt x="522" y="735"/>
                    </a:cubicBezTo>
                    <a:cubicBezTo>
                      <a:pt x="518" y="743"/>
                      <a:pt x="511" y="748"/>
                      <a:pt x="498" y="747"/>
                    </a:cubicBezTo>
                    <a:cubicBezTo>
                      <a:pt x="542" y="748"/>
                      <a:pt x="580" y="754"/>
                      <a:pt x="615" y="756"/>
                    </a:cubicBezTo>
                    <a:cubicBezTo>
                      <a:pt x="610" y="764"/>
                      <a:pt x="623" y="764"/>
                      <a:pt x="609" y="768"/>
                    </a:cubicBezTo>
                    <a:cubicBezTo>
                      <a:pt x="616" y="777"/>
                      <a:pt x="621" y="758"/>
                      <a:pt x="633" y="762"/>
                    </a:cubicBezTo>
                    <a:cubicBezTo>
                      <a:pt x="632" y="766"/>
                      <a:pt x="628" y="767"/>
                      <a:pt x="627" y="771"/>
                    </a:cubicBezTo>
                    <a:cubicBezTo>
                      <a:pt x="638" y="771"/>
                      <a:pt x="649" y="771"/>
                      <a:pt x="660" y="771"/>
                    </a:cubicBezTo>
                    <a:cubicBezTo>
                      <a:pt x="669" y="773"/>
                      <a:pt x="686" y="767"/>
                      <a:pt x="690" y="774"/>
                    </a:cubicBezTo>
                    <a:cubicBezTo>
                      <a:pt x="683" y="781"/>
                      <a:pt x="703" y="774"/>
                      <a:pt x="705" y="771"/>
                    </a:cubicBezTo>
                    <a:cubicBezTo>
                      <a:pt x="711" y="780"/>
                      <a:pt x="739" y="779"/>
                      <a:pt x="732" y="792"/>
                    </a:cubicBezTo>
                    <a:cubicBezTo>
                      <a:pt x="770" y="784"/>
                      <a:pt x="789" y="757"/>
                      <a:pt x="837" y="759"/>
                    </a:cubicBezTo>
                    <a:cubicBezTo>
                      <a:pt x="842" y="766"/>
                      <a:pt x="860" y="760"/>
                      <a:pt x="870" y="762"/>
                    </a:cubicBezTo>
                    <a:cubicBezTo>
                      <a:pt x="882" y="762"/>
                      <a:pt x="894" y="762"/>
                      <a:pt x="906" y="762"/>
                    </a:cubicBezTo>
                    <a:cubicBezTo>
                      <a:pt x="906" y="763"/>
                      <a:pt x="906" y="764"/>
                      <a:pt x="906" y="765"/>
                    </a:cubicBezTo>
                    <a:cubicBezTo>
                      <a:pt x="839" y="763"/>
                      <a:pt x="767" y="767"/>
                      <a:pt x="747" y="804"/>
                    </a:cubicBezTo>
                    <a:cubicBezTo>
                      <a:pt x="800" y="833"/>
                      <a:pt x="895" y="850"/>
                      <a:pt x="966" y="825"/>
                    </a:cubicBezTo>
                    <a:cubicBezTo>
                      <a:pt x="965" y="803"/>
                      <a:pt x="947" y="774"/>
                      <a:pt x="921" y="768"/>
                    </a:cubicBezTo>
                    <a:cubicBezTo>
                      <a:pt x="920" y="765"/>
                      <a:pt x="922" y="765"/>
                      <a:pt x="924" y="765"/>
                    </a:cubicBezTo>
                    <a:cubicBezTo>
                      <a:pt x="942" y="764"/>
                      <a:pt x="952" y="771"/>
                      <a:pt x="957" y="783"/>
                    </a:cubicBezTo>
                    <a:cubicBezTo>
                      <a:pt x="969" y="781"/>
                      <a:pt x="966" y="764"/>
                      <a:pt x="978" y="762"/>
                    </a:cubicBezTo>
                    <a:cubicBezTo>
                      <a:pt x="976" y="753"/>
                      <a:pt x="956" y="762"/>
                      <a:pt x="957" y="750"/>
                    </a:cubicBezTo>
                    <a:cubicBezTo>
                      <a:pt x="990" y="746"/>
                      <a:pt x="1014" y="778"/>
                      <a:pt x="1035" y="759"/>
                    </a:cubicBezTo>
                    <a:cubicBezTo>
                      <a:pt x="1037" y="767"/>
                      <a:pt x="1029" y="765"/>
                      <a:pt x="1029" y="771"/>
                    </a:cubicBezTo>
                    <a:cubicBezTo>
                      <a:pt x="1032" y="779"/>
                      <a:pt x="1042" y="770"/>
                      <a:pt x="1047" y="771"/>
                    </a:cubicBezTo>
                    <a:cubicBezTo>
                      <a:pt x="1046" y="775"/>
                      <a:pt x="1042" y="776"/>
                      <a:pt x="1041" y="780"/>
                    </a:cubicBezTo>
                    <a:cubicBezTo>
                      <a:pt x="1050" y="789"/>
                      <a:pt x="1054" y="773"/>
                      <a:pt x="1065" y="774"/>
                    </a:cubicBezTo>
                    <a:cubicBezTo>
                      <a:pt x="1063" y="784"/>
                      <a:pt x="1051" y="783"/>
                      <a:pt x="1059" y="795"/>
                    </a:cubicBezTo>
                    <a:cubicBezTo>
                      <a:pt x="1053" y="789"/>
                      <a:pt x="1043" y="794"/>
                      <a:pt x="1041" y="801"/>
                    </a:cubicBezTo>
                    <a:cubicBezTo>
                      <a:pt x="1065" y="802"/>
                      <a:pt x="1068" y="782"/>
                      <a:pt x="1083" y="774"/>
                    </a:cubicBezTo>
                    <a:cubicBezTo>
                      <a:pt x="1092" y="789"/>
                      <a:pt x="1123" y="766"/>
                      <a:pt x="1131" y="783"/>
                    </a:cubicBezTo>
                    <a:cubicBezTo>
                      <a:pt x="1131" y="784"/>
                      <a:pt x="1131" y="785"/>
                      <a:pt x="1131" y="786"/>
                    </a:cubicBezTo>
                    <a:cubicBezTo>
                      <a:pt x="1148" y="786"/>
                      <a:pt x="1165" y="786"/>
                      <a:pt x="1182" y="786"/>
                    </a:cubicBezTo>
                    <a:cubicBezTo>
                      <a:pt x="1200" y="786"/>
                      <a:pt x="1218" y="786"/>
                      <a:pt x="1236" y="786"/>
                    </a:cubicBezTo>
                    <a:cubicBezTo>
                      <a:pt x="1253" y="786"/>
                      <a:pt x="1270" y="786"/>
                      <a:pt x="1287" y="786"/>
                    </a:cubicBezTo>
                    <a:cubicBezTo>
                      <a:pt x="1294" y="786"/>
                      <a:pt x="1301" y="786"/>
                      <a:pt x="1308" y="786"/>
                    </a:cubicBezTo>
                    <a:cubicBezTo>
                      <a:pt x="1312" y="770"/>
                      <a:pt x="1321" y="759"/>
                      <a:pt x="1329" y="747"/>
                    </a:cubicBezTo>
                    <a:cubicBezTo>
                      <a:pt x="1302" y="752"/>
                      <a:pt x="1295" y="766"/>
                      <a:pt x="1266" y="762"/>
                    </a:cubicBezTo>
                    <a:cubicBezTo>
                      <a:pt x="1274" y="756"/>
                      <a:pt x="1283" y="751"/>
                      <a:pt x="1293" y="747"/>
                    </a:cubicBezTo>
                    <a:cubicBezTo>
                      <a:pt x="1271" y="737"/>
                      <a:pt x="1261" y="765"/>
                      <a:pt x="1239" y="765"/>
                    </a:cubicBezTo>
                    <a:cubicBezTo>
                      <a:pt x="1242" y="761"/>
                      <a:pt x="1243" y="755"/>
                      <a:pt x="1251" y="756"/>
                    </a:cubicBezTo>
                    <a:cubicBezTo>
                      <a:pt x="1247" y="748"/>
                      <a:pt x="1235" y="756"/>
                      <a:pt x="1230" y="756"/>
                    </a:cubicBezTo>
                    <a:cubicBezTo>
                      <a:pt x="1238" y="729"/>
                      <a:pt x="1287" y="747"/>
                      <a:pt x="1311" y="738"/>
                    </a:cubicBezTo>
                    <a:cubicBezTo>
                      <a:pt x="1315" y="736"/>
                      <a:pt x="1322" y="719"/>
                      <a:pt x="1323" y="735"/>
                    </a:cubicBezTo>
                    <a:cubicBezTo>
                      <a:pt x="1320" y="735"/>
                      <a:pt x="1321" y="739"/>
                      <a:pt x="1320" y="741"/>
                    </a:cubicBezTo>
                    <a:cubicBezTo>
                      <a:pt x="1332" y="741"/>
                      <a:pt x="1344" y="741"/>
                      <a:pt x="1356" y="741"/>
                    </a:cubicBezTo>
                    <a:cubicBezTo>
                      <a:pt x="1400" y="746"/>
                      <a:pt x="1449" y="746"/>
                      <a:pt x="1455" y="789"/>
                    </a:cubicBezTo>
                    <a:cubicBezTo>
                      <a:pt x="1470" y="786"/>
                      <a:pt x="1487" y="794"/>
                      <a:pt x="1503" y="786"/>
                    </a:cubicBezTo>
                    <a:cubicBezTo>
                      <a:pt x="1506" y="785"/>
                      <a:pt x="1508" y="778"/>
                      <a:pt x="1512" y="777"/>
                    </a:cubicBezTo>
                    <a:cubicBezTo>
                      <a:pt x="1577" y="765"/>
                      <a:pt x="1654" y="786"/>
                      <a:pt x="1725" y="777"/>
                    </a:cubicBezTo>
                    <a:cubicBezTo>
                      <a:pt x="1745" y="764"/>
                      <a:pt x="1764" y="750"/>
                      <a:pt x="1794" y="747"/>
                    </a:cubicBezTo>
                    <a:cubicBezTo>
                      <a:pt x="1747" y="732"/>
                      <a:pt x="1700" y="717"/>
                      <a:pt x="1638" y="717"/>
                    </a:cubicBezTo>
                    <a:cubicBezTo>
                      <a:pt x="1627" y="719"/>
                      <a:pt x="1630" y="723"/>
                      <a:pt x="1617" y="726"/>
                    </a:cubicBezTo>
                    <a:cubicBezTo>
                      <a:pt x="1597" y="720"/>
                      <a:pt x="1573" y="718"/>
                      <a:pt x="1551" y="714"/>
                    </a:cubicBezTo>
                    <a:cubicBezTo>
                      <a:pt x="1563" y="716"/>
                      <a:pt x="1568" y="711"/>
                      <a:pt x="1578" y="711"/>
                    </a:cubicBezTo>
                    <a:cubicBezTo>
                      <a:pt x="1581" y="706"/>
                      <a:pt x="1586" y="703"/>
                      <a:pt x="1596" y="705"/>
                    </a:cubicBezTo>
                    <a:cubicBezTo>
                      <a:pt x="1596" y="712"/>
                      <a:pt x="1609" y="706"/>
                      <a:pt x="1614" y="708"/>
                    </a:cubicBezTo>
                    <a:cubicBezTo>
                      <a:pt x="1625" y="708"/>
                      <a:pt x="1636" y="708"/>
                      <a:pt x="1647" y="708"/>
                    </a:cubicBezTo>
                    <a:cubicBezTo>
                      <a:pt x="1700" y="714"/>
                      <a:pt x="1749" y="724"/>
                      <a:pt x="1797" y="735"/>
                    </a:cubicBezTo>
                    <a:cubicBezTo>
                      <a:pt x="1807" y="742"/>
                      <a:pt x="1830" y="736"/>
                      <a:pt x="1845" y="738"/>
                    </a:cubicBezTo>
                    <a:cubicBezTo>
                      <a:pt x="1860" y="745"/>
                      <a:pt x="1888" y="739"/>
                      <a:pt x="1908" y="741"/>
                    </a:cubicBezTo>
                    <a:cubicBezTo>
                      <a:pt x="1914" y="741"/>
                      <a:pt x="1920" y="741"/>
                      <a:pt x="1926" y="741"/>
                    </a:cubicBezTo>
                    <a:cubicBezTo>
                      <a:pt x="1928" y="741"/>
                      <a:pt x="1930" y="741"/>
                      <a:pt x="1932" y="741"/>
                    </a:cubicBezTo>
                    <a:cubicBezTo>
                      <a:pt x="1936" y="752"/>
                      <a:pt x="1919" y="742"/>
                      <a:pt x="1923" y="753"/>
                    </a:cubicBezTo>
                    <a:cubicBezTo>
                      <a:pt x="1910" y="746"/>
                      <a:pt x="1900" y="755"/>
                      <a:pt x="1884" y="753"/>
                    </a:cubicBezTo>
                    <a:cubicBezTo>
                      <a:pt x="1869" y="751"/>
                      <a:pt x="1863" y="758"/>
                      <a:pt x="1848" y="756"/>
                    </a:cubicBezTo>
                    <a:cubicBezTo>
                      <a:pt x="1835" y="758"/>
                      <a:pt x="1814" y="752"/>
                      <a:pt x="1806" y="759"/>
                    </a:cubicBezTo>
                    <a:cubicBezTo>
                      <a:pt x="1801" y="759"/>
                      <a:pt x="1796" y="759"/>
                      <a:pt x="1791" y="759"/>
                    </a:cubicBezTo>
                    <a:cubicBezTo>
                      <a:pt x="1775" y="758"/>
                      <a:pt x="1762" y="760"/>
                      <a:pt x="1755" y="768"/>
                    </a:cubicBezTo>
                    <a:cubicBezTo>
                      <a:pt x="1745" y="770"/>
                      <a:pt x="1736" y="773"/>
                      <a:pt x="1737" y="786"/>
                    </a:cubicBezTo>
                    <a:cubicBezTo>
                      <a:pt x="1733" y="786"/>
                      <a:pt x="1729" y="786"/>
                      <a:pt x="1725" y="786"/>
                    </a:cubicBezTo>
                    <a:cubicBezTo>
                      <a:pt x="1687" y="786"/>
                      <a:pt x="1649" y="786"/>
                      <a:pt x="1611" y="786"/>
                    </a:cubicBezTo>
                    <a:cubicBezTo>
                      <a:pt x="1580" y="788"/>
                      <a:pt x="1541" y="782"/>
                      <a:pt x="1515" y="789"/>
                    </a:cubicBezTo>
                    <a:cubicBezTo>
                      <a:pt x="1507" y="791"/>
                      <a:pt x="1500" y="794"/>
                      <a:pt x="1494" y="798"/>
                    </a:cubicBezTo>
                    <a:cubicBezTo>
                      <a:pt x="1479" y="799"/>
                      <a:pt x="1468" y="804"/>
                      <a:pt x="1452" y="804"/>
                    </a:cubicBezTo>
                    <a:cubicBezTo>
                      <a:pt x="1417" y="807"/>
                      <a:pt x="1384" y="795"/>
                      <a:pt x="1353" y="804"/>
                    </a:cubicBezTo>
                    <a:cubicBezTo>
                      <a:pt x="1378" y="813"/>
                      <a:pt x="1424" y="801"/>
                      <a:pt x="1449" y="810"/>
                    </a:cubicBezTo>
                    <a:cubicBezTo>
                      <a:pt x="1358" y="814"/>
                      <a:pt x="1264" y="815"/>
                      <a:pt x="1179" y="825"/>
                    </a:cubicBezTo>
                    <a:cubicBezTo>
                      <a:pt x="1156" y="827"/>
                      <a:pt x="1125" y="821"/>
                      <a:pt x="1107" y="828"/>
                    </a:cubicBezTo>
                    <a:cubicBezTo>
                      <a:pt x="1075" y="835"/>
                      <a:pt x="1030" y="829"/>
                      <a:pt x="993" y="831"/>
                    </a:cubicBezTo>
                    <a:cubicBezTo>
                      <a:pt x="989" y="832"/>
                      <a:pt x="994" y="835"/>
                      <a:pt x="993" y="840"/>
                    </a:cubicBezTo>
                    <a:cubicBezTo>
                      <a:pt x="985" y="841"/>
                      <a:pt x="984" y="835"/>
                      <a:pt x="981" y="831"/>
                    </a:cubicBezTo>
                    <a:cubicBezTo>
                      <a:pt x="932" y="836"/>
                      <a:pt x="892" y="849"/>
                      <a:pt x="846" y="843"/>
                    </a:cubicBezTo>
                    <a:cubicBezTo>
                      <a:pt x="799" y="837"/>
                      <a:pt x="769" y="808"/>
                      <a:pt x="720" y="816"/>
                    </a:cubicBezTo>
                    <a:cubicBezTo>
                      <a:pt x="697" y="815"/>
                      <a:pt x="648" y="814"/>
                      <a:pt x="621" y="819"/>
                    </a:cubicBezTo>
                    <a:cubicBezTo>
                      <a:pt x="614" y="819"/>
                      <a:pt x="607" y="819"/>
                      <a:pt x="600" y="819"/>
                    </a:cubicBezTo>
                    <a:cubicBezTo>
                      <a:pt x="590" y="819"/>
                      <a:pt x="580" y="819"/>
                      <a:pt x="570" y="819"/>
                    </a:cubicBezTo>
                    <a:cubicBezTo>
                      <a:pt x="574" y="826"/>
                      <a:pt x="591" y="820"/>
                      <a:pt x="600" y="822"/>
                    </a:cubicBezTo>
                    <a:cubicBezTo>
                      <a:pt x="606" y="822"/>
                      <a:pt x="612" y="822"/>
                      <a:pt x="618" y="822"/>
                    </a:cubicBezTo>
                    <a:cubicBezTo>
                      <a:pt x="610" y="829"/>
                      <a:pt x="589" y="823"/>
                      <a:pt x="576" y="825"/>
                    </a:cubicBezTo>
                    <a:cubicBezTo>
                      <a:pt x="559" y="825"/>
                      <a:pt x="541" y="826"/>
                      <a:pt x="528" y="822"/>
                    </a:cubicBezTo>
                    <a:cubicBezTo>
                      <a:pt x="502" y="797"/>
                      <a:pt x="458" y="827"/>
                      <a:pt x="441" y="840"/>
                    </a:cubicBezTo>
                    <a:cubicBezTo>
                      <a:pt x="431" y="834"/>
                      <a:pt x="450" y="831"/>
                      <a:pt x="447" y="822"/>
                    </a:cubicBezTo>
                    <a:cubicBezTo>
                      <a:pt x="428" y="822"/>
                      <a:pt x="409" y="822"/>
                      <a:pt x="390" y="822"/>
                    </a:cubicBezTo>
                    <a:cubicBezTo>
                      <a:pt x="384" y="815"/>
                      <a:pt x="365" y="821"/>
                      <a:pt x="354" y="819"/>
                    </a:cubicBezTo>
                    <a:cubicBezTo>
                      <a:pt x="342" y="819"/>
                      <a:pt x="330" y="819"/>
                      <a:pt x="318" y="819"/>
                    </a:cubicBezTo>
                    <a:cubicBezTo>
                      <a:pt x="312" y="812"/>
                      <a:pt x="293" y="818"/>
                      <a:pt x="282" y="816"/>
                    </a:cubicBezTo>
                    <a:cubicBezTo>
                      <a:pt x="271" y="816"/>
                      <a:pt x="260" y="816"/>
                      <a:pt x="249" y="816"/>
                    </a:cubicBezTo>
                    <a:cubicBezTo>
                      <a:pt x="238" y="816"/>
                      <a:pt x="227" y="816"/>
                      <a:pt x="216" y="816"/>
                    </a:cubicBezTo>
                    <a:cubicBezTo>
                      <a:pt x="201" y="818"/>
                      <a:pt x="178" y="812"/>
                      <a:pt x="168" y="819"/>
                    </a:cubicBezTo>
                    <a:cubicBezTo>
                      <a:pt x="129" y="819"/>
                      <a:pt x="88" y="817"/>
                      <a:pt x="66" y="834"/>
                    </a:cubicBezTo>
                    <a:cubicBezTo>
                      <a:pt x="66" y="831"/>
                      <a:pt x="66" y="828"/>
                      <a:pt x="66" y="825"/>
                    </a:cubicBezTo>
                    <a:cubicBezTo>
                      <a:pt x="67" y="812"/>
                      <a:pt x="19" y="822"/>
                      <a:pt x="0" y="819"/>
                    </a:cubicBezTo>
                    <a:cubicBezTo>
                      <a:pt x="0" y="818"/>
                      <a:pt x="0" y="817"/>
                      <a:pt x="0" y="816"/>
                    </a:cubicBezTo>
                    <a:cubicBezTo>
                      <a:pt x="40" y="816"/>
                      <a:pt x="80" y="816"/>
                      <a:pt x="120" y="816"/>
                    </a:cubicBezTo>
                    <a:cubicBezTo>
                      <a:pt x="127" y="816"/>
                      <a:pt x="134" y="816"/>
                      <a:pt x="141" y="816"/>
                    </a:cubicBezTo>
                    <a:cubicBezTo>
                      <a:pt x="142" y="804"/>
                      <a:pt x="122" y="813"/>
                      <a:pt x="114" y="810"/>
                    </a:cubicBezTo>
                    <a:cubicBezTo>
                      <a:pt x="94" y="811"/>
                      <a:pt x="81" y="805"/>
                      <a:pt x="60" y="807"/>
                    </a:cubicBezTo>
                    <a:cubicBezTo>
                      <a:pt x="46" y="800"/>
                      <a:pt x="19" y="806"/>
                      <a:pt x="0" y="804"/>
                    </a:cubicBezTo>
                    <a:cubicBezTo>
                      <a:pt x="0" y="790"/>
                      <a:pt x="0" y="776"/>
                      <a:pt x="0" y="762"/>
                    </a:cubicBezTo>
                    <a:cubicBezTo>
                      <a:pt x="26" y="770"/>
                      <a:pt x="25" y="738"/>
                      <a:pt x="48" y="735"/>
                    </a:cubicBezTo>
                    <a:cubicBezTo>
                      <a:pt x="45" y="749"/>
                      <a:pt x="33" y="754"/>
                      <a:pt x="27" y="765"/>
                    </a:cubicBezTo>
                    <a:cubicBezTo>
                      <a:pt x="42" y="765"/>
                      <a:pt x="51" y="771"/>
                      <a:pt x="60" y="762"/>
                    </a:cubicBezTo>
                    <a:cubicBezTo>
                      <a:pt x="60" y="765"/>
                      <a:pt x="60" y="768"/>
                      <a:pt x="60" y="771"/>
                    </a:cubicBezTo>
                    <a:cubicBezTo>
                      <a:pt x="87" y="770"/>
                      <a:pt x="96" y="787"/>
                      <a:pt x="114" y="795"/>
                    </a:cubicBezTo>
                    <a:cubicBezTo>
                      <a:pt x="162" y="797"/>
                      <a:pt x="201" y="790"/>
                      <a:pt x="228" y="771"/>
                    </a:cubicBezTo>
                    <a:cubicBezTo>
                      <a:pt x="195" y="745"/>
                      <a:pt x="156" y="725"/>
                      <a:pt x="147" y="675"/>
                    </a:cubicBezTo>
                    <a:cubicBezTo>
                      <a:pt x="138" y="673"/>
                      <a:pt x="138" y="680"/>
                      <a:pt x="129" y="678"/>
                    </a:cubicBezTo>
                    <a:cubicBezTo>
                      <a:pt x="130" y="674"/>
                      <a:pt x="134" y="673"/>
                      <a:pt x="135" y="669"/>
                    </a:cubicBezTo>
                    <a:cubicBezTo>
                      <a:pt x="132" y="662"/>
                      <a:pt x="126" y="678"/>
                      <a:pt x="117" y="675"/>
                    </a:cubicBezTo>
                    <a:cubicBezTo>
                      <a:pt x="144" y="658"/>
                      <a:pt x="100" y="641"/>
                      <a:pt x="102" y="624"/>
                    </a:cubicBezTo>
                    <a:cubicBezTo>
                      <a:pt x="92" y="620"/>
                      <a:pt x="100" y="634"/>
                      <a:pt x="90" y="630"/>
                    </a:cubicBezTo>
                    <a:cubicBezTo>
                      <a:pt x="90" y="625"/>
                      <a:pt x="88" y="622"/>
                      <a:pt x="84" y="621"/>
                    </a:cubicBezTo>
                    <a:cubicBezTo>
                      <a:pt x="47" y="622"/>
                      <a:pt x="22" y="635"/>
                      <a:pt x="0" y="651"/>
                    </a:cubicBezTo>
                    <a:cubicBezTo>
                      <a:pt x="0" y="587"/>
                      <a:pt x="0" y="523"/>
                      <a:pt x="0" y="459"/>
                    </a:cubicBezTo>
                    <a:cubicBezTo>
                      <a:pt x="12" y="447"/>
                      <a:pt x="23" y="434"/>
                      <a:pt x="33" y="420"/>
                    </a:cubicBezTo>
                    <a:cubicBezTo>
                      <a:pt x="32" y="413"/>
                      <a:pt x="20" y="417"/>
                      <a:pt x="18" y="411"/>
                    </a:cubicBezTo>
                    <a:cubicBezTo>
                      <a:pt x="10" y="415"/>
                      <a:pt x="6" y="423"/>
                      <a:pt x="3" y="432"/>
                    </a:cubicBezTo>
                    <a:cubicBezTo>
                      <a:pt x="2" y="432"/>
                      <a:pt x="1" y="432"/>
                      <a:pt x="0" y="432"/>
                    </a:cubicBezTo>
                    <a:cubicBezTo>
                      <a:pt x="0" y="428"/>
                      <a:pt x="0" y="424"/>
                      <a:pt x="0" y="420"/>
                    </a:cubicBezTo>
                    <a:cubicBezTo>
                      <a:pt x="10" y="418"/>
                      <a:pt x="13" y="403"/>
                      <a:pt x="0" y="402"/>
                    </a:cubicBezTo>
                    <a:cubicBezTo>
                      <a:pt x="0" y="400"/>
                      <a:pt x="0" y="398"/>
                      <a:pt x="0" y="396"/>
                    </a:cubicBezTo>
                    <a:cubicBezTo>
                      <a:pt x="13" y="400"/>
                      <a:pt x="13" y="402"/>
                      <a:pt x="24" y="396"/>
                    </a:cubicBezTo>
                    <a:cubicBezTo>
                      <a:pt x="17" y="407"/>
                      <a:pt x="29" y="406"/>
                      <a:pt x="36" y="411"/>
                    </a:cubicBezTo>
                    <a:cubicBezTo>
                      <a:pt x="65" y="411"/>
                      <a:pt x="66" y="398"/>
                      <a:pt x="78" y="384"/>
                    </a:cubicBezTo>
                    <a:cubicBezTo>
                      <a:pt x="74" y="378"/>
                      <a:pt x="66" y="394"/>
                      <a:pt x="57" y="393"/>
                    </a:cubicBezTo>
                    <a:cubicBezTo>
                      <a:pt x="69" y="377"/>
                      <a:pt x="85" y="365"/>
                      <a:pt x="99" y="351"/>
                    </a:cubicBezTo>
                    <a:cubicBezTo>
                      <a:pt x="81" y="354"/>
                      <a:pt x="71" y="365"/>
                      <a:pt x="63" y="378"/>
                    </a:cubicBezTo>
                    <a:cubicBezTo>
                      <a:pt x="64" y="366"/>
                      <a:pt x="63" y="366"/>
                      <a:pt x="54" y="369"/>
                    </a:cubicBezTo>
                    <a:cubicBezTo>
                      <a:pt x="66" y="356"/>
                      <a:pt x="65" y="333"/>
                      <a:pt x="57" y="318"/>
                    </a:cubicBezTo>
                    <a:cubicBezTo>
                      <a:pt x="71" y="286"/>
                      <a:pt x="109" y="255"/>
                      <a:pt x="126" y="216"/>
                    </a:cubicBezTo>
                    <a:cubicBezTo>
                      <a:pt x="131" y="208"/>
                      <a:pt x="131" y="179"/>
                      <a:pt x="126" y="171"/>
                    </a:cubicBezTo>
                    <a:cubicBezTo>
                      <a:pt x="126" y="169"/>
                      <a:pt x="126" y="167"/>
                      <a:pt x="126" y="165"/>
                    </a:cubicBezTo>
                    <a:cubicBezTo>
                      <a:pt x="137" y="167"/>
                      <a:pt x="139" y="160"/>
                      <a:pt x="150" y="162"/>
                    </a:cubicBezTo>
                    <a:cubicBezTo>
                      <a:pt x="148" y="146"/>
                      <a:pt x="185" y="128"/>
                      <a:pt x="207" y="117"/>
                    </a:cubicBezTo>
                    <a:cubicBezTo>
                      <a:pt x="207" y="103"/>
                      <a:pt x="198" y="98"/>
                      <a:pt x="201" y="81"/>
                    </a:cubicBezTo>
                    <a:cubicBezTo>
                      <a:pt x="125" y="92"/>
                      <a:pt x="111" y="41"/>
                      <a:pt x="78" y="9"/>
                    </a:cubicBezTo>
                    <a:cubicBezTo>
                      <a:pt x="48" y="19"/>
                      <a:pt x="29" y="40"/>
                      <a:pt x="0" y="51"/>
                    </a:cubicBezTo>
                    <a:cubicBezTo>
                      <a:pt x="0" y="49"/>
                      <a:pt x="0" y="47"/>
                      <a:pt x="0" y="45"/>
                    </a:cubicBezTo>
                    <a:close/>
                    <a:moveTo>
                      <a:pt x="579" y="438"/>
                    </a:moveTo>
                    <a:cubicBezTo>
                      <a:pt x="579" y="436"/>
                      <a:pt x="579" y="434"/>
                      <a:pt x="579" y="432"/>
                    </a:cubicBezTo>
                    <a:cubicBezTo>
                      <a:pt x="559" y="405"/>
                      <a:pt x="551" y="371"/>
                      <a:pt x="540" y="333"/>
                    </a:cubicBezTo>
                    <a:cubicBezTo>
                      <a:pt x="525" y="281"/>
                      <a:pt x="500" y="252"/>
                      <a:pt x="501" y="195"/>
                    </a:cubicBezTo>
                    <a:cubicBezTo>
                      <a:pt x="477" y="196"/>
                      <a:pt x="462" y="188"/>
                      <a:pt x="453" y="174"/>
                    </a:cubicBezTo>
                    <a:cubicBezTo>
                      <a:pt x="434" y="175"/>
                      <a:pt x="433" y="162"/>
                      <a:pt x="420" y="156"/>
                    </a:cubicBezTo>
                    <a:cubicBezTo>
                      <a:pt x="399" y="146"/>
                      <a:pt x="369" y="141"/>
                      <a:pt x="342" y="129"/>
                    </a:cubicBezTo>
                    <a:cubicBezTo>
                      <a:pt x="314" y="116"/>
                      <a:pt x="289" y="97"/>
                      <a:pt x="273" y="93"/>
                    </a:cubicBezTo>
                    <a:cubicBezTo>
                      <a:pt x="240" y="85"/>
                      <a:pt x="215" y="136"/>
                      <a:pt x="183" y="138"/>
                    </a:cubicBezTo>
                    <a:cubicBezTo>
                      <a:pt x="176" y="159"/>
                      <a:pt x="160" y="171"/>
                      <a:pt x="135" y="174"/>
                    </a:cubicBezTo>
                    <a:cubicBezTo>
                      <a:pt x="137" y="199"/>
                      <a:pt x="136" y="208"/>
                      <a:pt x="135" y="234"/>
                    </a:cubicBezTo>
                    <a:cubicBezTo>
                      <a:pt x="143" y="238"/>
                      <a:pt x="144" y="232"/>
                      <a:pt x="147" y="237"/>
                    </a:cubicBezTo>
                    <a:cubicBezTo>
                      <a:pt x="141" y="267"/>
                      <a:pt x="130" y="274"/>
                      <a:pt x="138" y="312"/>
                    </a:cubicBezTo>
                    <a:cubicBezTo>
                      <a:pt x="137" y="308"/>
                      <a:pt x="147" y="302"/>
                      <a:pt x="147" y="309"/>
                    </a:cubicBezTo>
                    <a:cubicBezTo>
                      <a:pt x="138" y="323"/>
                      <a:pt x="137" y="334"/>
                      <a:pt x="135" y="360"/>
                    </a:cubicBezTo>
                    <a:cubicBezTo>
                      <a:pt x="142" y="362"/>
                      <a:pt x="157" y="356"/>
                      <a:pt x="159" y="363"/>
                    </a:cubicBezTo>
                    <a:cubicBezTo>
                      <a:pt x="157" y="370"/>
                      <a:pt x="142" y="364"/>
                      <a:pt x="135" y="366"/>
                    </a:cubicBezTo>
                    <a:cubicBezTo>
                      <a:pt x="146" y="375"/>
                      <a:pt x="133" y="380"/>
                      <a:pt x="138" y="387"/>
                    </a:cubicBezTo>
                    <a:cubicBezTo>
                      <a:pt x="180" y="379"/>
                      <a:pt x="225" y="374"/>
                      <a:pt x="237" y="336"/>
                    </a:cubicBezTo>
                    <a:cubicBezTo>
                      <a:pt x="220" y="343"/>
                      <a:pt x="212" y="359"/>
                      <a:pt x="192" y="363"/>
                    </a:cubicBezTo>
                    <a:cubicBezTo>
                      <a:pt x="198" y="341"/>
                      <a:pt x="242" y="341"/>
                      <a:pt x="234" y="315"/>
                    </a:cubicBezTo>
                    <a:cubicBezTo>
                      <a:pt x="221" y="328"/>
                      <a:pt x="198" y="347"/>
                      <a:pt x="183" y="348"/>
                    </a:cubicBezTo>
                    <a:cubicBezTo>
                      <a:pt x="198" y="330"/>
                      <a:pt x="223" y="322"/>
                      <a:pt x="237" y="303"/>
                    </a:cubicBezTo>
                    <a:cubicBezTo>
                      <a:pt x="231" y="303"/>
                      <a:pt x="227" y="301"/>
                      <a:pt x="225" y="297"/>
                    </a:cubicBezTo>
                    <a:cubicBezTo>
                      <a:pt x="207" y="300"/>
                      <a:pt x="197" y="324"/>
                      <a:pt x="183" y="321"/>
                    </a:cubicBezTo>
                    <a:cubicBezTo>
                      <a:pt x="191" y="309"/>
                      <a:pt x="202" y="300"/>
                      <a:pt x="216" y="294"/>
                    </a:cubicBezTo>
                    <a:cubicBezTo>
                      <a:pt x="195" y="275"/>
                      <a:pt x="184" y="313"/>
                      <a:pt x="168" y="306"/>
                    </a:cubicBezTo>
                    <a:cubicBezTo>
                      <a:pt x="175" y="297"/>
                      <a:pt x="187" y="293"/>
                      <a:pt x="192" y="282"/>
                    </a:cubicBezTo>
                    <a:cubicBezTo>
                      <a:pt x="182" y="277"/>
                      <a:pt x="169" y="275"/>
                      <a:pt x="165" y="264"/>
                    </a:cubicBezTo>
                    <a:cubicBezTo>
                      <a:pt x="194" y="277"/>
                      <a:pt x="217" y="282"/>
                      <a:pt x="243" y="300"/>
                    </a:cubicBezTo>
                    <a:cubicBezTo>
                      <a:pt x="243" y="313"/>
                      <a:pt x="243" y="326"/>
                      <a:pt x="243" y="339"/>
                    </a:cubicBezTo>
                    <a:cubicBezTo>
                      <a:pt x="239" y="369"/>
                      <a:pt x="226" y="390"/>
                      <a:pt x="225" y="423"/>
                    </a:cubicBezTo>
                    <a:cubicBezTo>
                      <a:pt x="234" y="431"/>
                      <a:pt x="234" y="412"/>
                      <a:pt x="246" y="414"/>
                    </a:cubicBezTo>
                    <a:cubicBezTo>
                      <a:pt x="244" y="425"/>
                      <a:pt x="232" y="430"/>
                      <a:pt x="243" y="438"/>
                    </a:cubicBezTo>
                    <a:cubicBezTo>
                      <a:pt x="251" y="438"/>
                      <a:pt x="250" y="429"/>
                      <a:pt x="258" y="429"/>
                    </a:cubicBezTo>
                    <a:cubicBezTo>
                      <a:pt x="257" y="436"/>
                      <a:pt x="252" y="441"/>
                      <a:pt x="258" y="447"/>
                    </a:cubicBezTo>
                    <a:cubicBezTo>
                      <a:pt x="265" y="449"/>
                      <a:pt x="272" y="432"/>
                      <a:pt x="273" y="447"/>
                    </a:cubicBezTo>
                    <a:cubicBezTo>
                      <a:pt x="268" y="451"/>
                      <a:pt x="307" y="452"/>
                      <a:pt x="312" y="447"/>
                    </a:cubicBezTo>
                    <a:cubicBezTo>
                      <a:pt x="323" y="452"/>
                      <a:pt x="352" y="447"/>
                      <a:pt x="369" y="453"/>
                    </a:cubicBezTo>
                    <a:cubicBezTo>
                      <a:pt x="353" y="461"/>
                      <a:pt x="341" y="473"/>
                      <a:pt x="333" y="489"/>
                    </a:cubicBezTo>
                    <a:cubicBezTo>
                      <a:pt x="358" y="486"/>
                      <a:pt x="362" y="462"/>
                      <a:pt x="384" y="456"/>
                    </a:cubicBezTo>
                    <a:cubicBezTo>
                      <a:pt x="390" y="461"/>
                      <a:pt x="373" y="467"/>
                      <a:pt x="372" y="474"/>
                    </a:cubicBezTo>
                    <a:cubicBezTo>
                      <a:pt x="371" y="474"/>
                      <a:pt x="370" y="474"/>
                      <a:pt x="369" y="474"/>
                    </a:cubicBezTo>
                    <a:cubicBezTo>
                      <a:pt x="366" y="484"/>
                      <a:pt x="353" y="484"/>
                      <a:pt x="351" y="495"/>
                    </a:cubicBezTo>
                    <a:cubicBezTo>
                      <a:pt x="371" y="511"/>
                      <a:pt x="402" y="516"/>
                      <a:pt x="399" y="555"/>
                    </a:cubicBezTo>
                    <a:cubicBezTo>
                      <a:pt x="418" y="553"/>
                      <a:pt x="445" y="559"/>
                      <a:pt x="459" y="552"/>
                    </a:cubicBezTo>
                    <a:cubicBezTo>
                      <a:pt x="450" y="553"/>
                      <a:pt x="443" y="552"/>
                      <a:pt x="444" y="543"/>
                    </a:cubicBezTo>
                    <a:cubicBezTo>
                      <a:pt x="446" y="535"/>
                      <a:pt x="461" y="540"/>
                      <a:pt x="462" y="531"/>
                    </a:cubicBezTo>
                    <a:cubicBezTo>
                      <a:pt x="459" y="528"/>
                      <a:pt x="451" y="530"/>
                      <a:pt x="453" y="522"/>
                    </a:cubicBezTo>
                    <a:cubicBezTo>
                      <a:pt x="508" y="528"/>
                      <a:pt x="524" y="573"/>
                      <a:pt x="582" y="576"/>
                    </a:cubicBezTo>
                    <a:cubicBezTo>
                      <a:pt x="582" y="573"/>
                      <a:pt x="582" y="570"/>
                      <a:pt x="582" y="567"/>
                    </a:cubicBezTo>
                    <a:cubicBezTo>
                      <a:pt x="580" y="525"/>
                      <a:pt x="586" y="475"/>
                      <a:pt x="579" y="438"/>
                    </a:cubicBezTo>
                    <a:close/>
                    <a:moveTo>
                      <a:pt x="144" y="393"/>
                    </a:moveTo>
                    <a:cubicBezTo>
                      <a:pt x="143" y="390"/>
                      <a:pt x="139" y="390"/>
                      <a:pt x="135" y="390"/>
                    </a:cubicBezTo>
                    <a:cubicBezTo>
                      <a:pt x="131" y="394"/>
                      <a:pt x="132" y="403"/>
                      <a:pt x="132" y="411"/>
                    </a:cubicBezTo>
                    <a:cubicBezTo>
                      <a:pt x="116" y="460"/>
                      <a:pt x="96" y="489"/>
                      <a:pt x="93" y="546"/>
                    </a:cubicBezTo>
                    <a:cubicBezTo>
                      <a:pt x="122" y="527"/>
                      <a:pt x="173" y="530"/>
                      <a:pt x="198" y="507"/>
                    </a:cubicBezTo>
                    <a:cubicBezTo>
                      <a:pt x="166" y="509"/>
                      <a:pt x="136" y="529"/>
                      <a:pt x="105" y="522"/>
                    </a:cubicBezTo>
                    <a:cubicBezTo>
                      <a:pt x="132" y="511"/>
                      <a:pt x="171" y="512"/>
                      <a:pt x="189" y="492"/>
                    </a:cubicBezTo>
                    <a:cubicBezTo>
                      <a:pt x="161" y="493"/>
                      <a:pt x="134" y="511"/>
                      <a:pt x="108" y="504"/>
                    </a:cubicBezTo>
                    <a:cubicBezTo>
                      <a:pt x="136" y="495"/>
                      <a:pt x="165" y="487"/>
                      <a:pt x="198" y="483"/>
                    </a:cubicBezTo>
                    <a:cubicBezTo>
                      <a:pt x="199" y="483"/>
                      <a:pt x="200" y="483"/>
                      <a:pt x="201" y="483"/>
                    </a:cubicBezTo>
                    <a:cubicBezTo>
                      <a:pt x="215" y="471"/>
                      <a:pt x="228" y="458"/>
                      <a:pt x="240" y="444"/>
                    </a:cubicBezTo>
                    <a:cubicBezTo>
                      <a:pt x="240" y="442"/>
                      <a:pt x="240" y="440"/>
                      <a:pt x="237" y="441"/>
                    </a:cubicBezTo>
                    <a:cubicBezTo>
                      <a:pt x="217" y="439"/>
                      <a:pt x="208" y="474"/>
                      <a:pt x="186" y="480"/>
                    </a:cubicBezTo>
                    <a:cubicBezTo>
                      <a:pt x="186" y="476"/>
                      <a:pt x="190" y="476"/>
                      <a:pt x="189" y="471"/>
                    </a:cubicBezTo>
                    <a:cubicBezTo>
                      <a:pt x="165" y="470"/>
                      <a:pt x="142" y="486"/>
                      <a:pt x="123" y="480"/>
                    </a:cubicBezTo>
                    <a:cubicBezTo>
                      <a:pt x="142" y="467"/>
                      <a:pt x="181" y="474"/>
                      <a:pt x="192" y="453"/>
                    </a:cubicBezTo>
                    <a:cubicBezTo>
                      <a:pt x="180" y="453"/>
                      <a:pt x="174" y="459"/>
                      <a:pt x="162" y="459"/>
                    </a:cubicBezTo>
                    <a:cubicBezTo>
                      <a:pt x="153" y="457"/>
                      <a:pt x="136" y="463"/>
                      <a:pt x="132" y="456"/>
                    </a:cubicBezTo>
                    <a:cubicBezTo>
                      <a:pt x="147" y="447"/>
                      <a:pt x="183" y="459"/>
                      <a:pt x="183" y="435"/>
                    </a:cubicBezTo>
                    <a:cubicBezTo>
                      <a:pt x="178" y="435"/>
                      <a:pt x="173" y="435"/>
                      <a:pt x="168" y="435"/>
                    </a:cubicBezTo>
                    <a:cubicBezTo>
                      <a:pt x="158" y="433"/>
                      <a:pt x="140" y="439"/>
                      <a:pt x="135" y="432"/>
                    </a:cubicBezTo>
                    <a:cubicBezTo>
                      <a:pt x="160" y="430"/>
                      <a:pt x="186" y="429"/>
                      <a:pt x="201" y="417"/>
                    </a:cubicBezTo>
                    <a:cubicBezTo>
                      <a:pt x="200" y="431"/>
                      <a:pt x="190" y="436"/>
                      <a:pt x="186" y="447"/>
                    </a:cubicBezTo>
                    <a:cubicBezTo>
                      <a:pt x="206" y="447"/>
                      <a:pt x="209" y="432"/>
                      <a:pt x="213" y="417"/>
                    </a:cubicBezTo>
                    <a:cubicBezTo>
                      <a:pt x="194" y="409"/>
                      <a:pt x="181" y="388"/>
                      <a:pt x="207" y="381"/>
                    </a:cubicBezTo>
                    <a:cubicBezTo>
                      <a:pt x="212" y="376"/>
                      <a:pt x="236" y="374"/>
                      <a:pt x="225" y="363"/>
                    </a:cubicBezTo>
                    <a:cubicBezTo>
                      <a:pt x="220" y="370"/>
                      <a:pt x="210" y="372"/>
                      <a:pt x="204" y="378"/>
                    </a:cubicBezTo>
                    <a:cubicBezTo>
                      <a:pt x="188" y="387"/>
                      <a:pt x="171" y="395"/>
                      <a:pt x="144" y="393"/>
                    </a:cubicBezTo>
                    <a:close/>
                    <a:moveTo>
                      <a:pt x="93" y="555"/>
                    </a:moveTo>
                    <a:cubicBezTo>
                      <a:pt x="118" y="554"/>
                      <a:pt x="167" y="546"/>
                      <a:pt x="180" y="525"/>
                    </a:cubicBezTo>
                    <a:cubicBezTo>
                      <a:pt x="151" y="535"/>
                      <a:pt x="114" y="537"/>
                      <a:pt x="93" y="555"/>
                    </a:cubicBezTo>
                    <a:close/>
                    <a:moveTo>
                      <a:pt x="159" y="549"/>
                    </a:moveTo>
                    <a:cubicBezTo>
                      <a:pt x="170" y="550"/>
                      <a:pt x="177" y="547"/>
                      <a:pt x="180" y="540"/>
                    </a:cubicBezTo>
                    <a:cubicBezTo>
                      <a:pt x="172" y="542"/>
                      <a:pt x="163" y="543"/>
                      <a:pt x="159" y="549"/>
                    </a:cubicBezTo>
                    <a:close/>
                    <a:moveTo>
                      <a:pt x="141" y="555"/>
                    </a:moveTo>
                    <a:cubicBezTo>
                      <a:pt x="126" y="558"/>
                      <a:pt x="109" y="559"/>
                      <a:pt x="102" y="570"/>
                    </a:cubicBezTo>
                    <a:cubicBezTo>
                      <a:pt x="110" y="572"/>
                      <a:pt x="130" y="560"/>
                      <a:pt x="141" y="555"/>
                    </a:cubicBezTo>
                    <a:close/>
                    <a:moveTo>
                      <a:pt x="105" y="582"/>
                    </a:moveTo>
                    <a:cubicBezTo>
                      <a:pt x="126" y="573"/>
                      <a:pt x="173" y="564"/>
                      <a:pt x="198" y="549"/>
                    </a:cubicBezTo>
                    <a:cubicBezTo>
                      <a:pt x="174" y="548"/>
                      <a:pt x="131" y="567"/>
                      <a:pt x="105" y="582"/>
                    </a:cubicBezTo>
                    <a:close/>
                    <a:moveTo>
                      <a:pt x="141" y="576"/>
                    </a:moveTo>
                    <a:cubicBezTo>
                      <a:pt x="130" y="583"/>
                      <a:pt x="111" y="582"/>
                      <a:pt x="105" y="594"/>
                    </a:cubicBezTo>
                    <a:cubicBezTo>
                      <a:pt x="117" y="589"/>
                      <a:pt x="132" y="587"/>
                      <a:pt x="141" y="579"/>
                    </a:cubicBezTo>
                    <a:cubicBezTo>
                      <a:pt x="151" y="582"/>
                      <a:pt x="159" y="570"/>
                      <a:pt x="165" y="579"/>
                    </a:cubicBezTo>
                    <a:cubicBezTo>
                      <a:pt x="147" y="590"/>
                      <a:pt x="118" y="590"/>
                      <a:pt x="108" y="609"/>
                    </a:cubicBezTo>
                    <a:cubicBezTo>
                      <a:pt x="131" y="597"/>
                      <a:pt x="167" y="598"/>
                      <a:pt x="180" y="576"/>
                    </a:cubicBezTo>
                    <a:cubicBezTo>
                      <a:pt x="175" y="575"/>
                      <a:pt x="165" y="579"/>
                      <a:pt x="168" y="570"/>
                    </a:cubicBezTo>
                    <a:cubicBezTo>
                      <a:pt x="176" y="570"/>
                      <a:pt x="182" y="568"/>
                      <a:pt x="186" y="564"/>
                    </a:cubicBezTo>
                    <a:cubicBezTo>
                      <a:pt x="167" y="564"/>
                      <a:pt x="158" y="574"/>
                      <a:pt x="141" y="576"/>
                    </a:cubicBezTo>
                    <a:close/>
                    <a:moveTo>
                      <a:pt x="132" y="609"/>
                    </a:moveTo>
                    <a:cubicBezTo>
                      <a:pt x="124" y="613"/>
                      <a:pt x="110" y="611"/>
                      <a:pt x="108" y="621"/>
                    </a:cubicBezTo>
                    <a:cubicBezTo>
                      <a:pt x="116" y="629"/>
                      <a:pt x="125" y="612"/>
                      <a:pt x="135" y="612"/>
                    </a:cubicBezTo>
                    <a:cubicBezTo>
                      <a:pt x="141" y="605"/>
                      <a:pt x="158" y="609"/>
                      <a:pt x="159" y="597"/>
                    </a:cubicBezTo>
                    <a:cubicBezTo>
                      <a:pt x="149" y="600"/>
                      <a:pt x="140" y="604"/>
                      <a:pt x="132" y="609"/>
                    </a:cubicBezTo>
                    <a:close/>
                    <a:moveTo>
                      <a:pt x="114" y="627"/>
                    </a:moveTo>
                    <a:cubicBezTo>
                      <a:pt x="114" y="644"/>
                      <a:pt x="126" y="649"/>
                      <a:pt x="135" y="657"/>
                    </a:cubicBezTo>
                    <a:cubicBezTo>
                      <a:pt x="147" y="644"/>
                      <a:pt x="165" y="637"/>
                      <a:pt x="180" y="627"/>
                    </a:cubicBezTo>
                    <a:cubicBezTo>
                      <a:pt x="160" y="607"/>
                      <a:pt x="138" y="615"/>
                      <a:pt x="114" y="627"/>
                    </a:cubicBezTo>
                    <a:close/>
                    <a:moveTo>
                      <a:pt x="63" y="426"/>
                    </a:moveTo>
                    <a:cubicBezTo>
                      <a:pt x="69" y="418"/>
                      <a:pt x="75" y="410"/>
                      <a:pt x="81" y="402"/>
                    </a:cubicBezTo>
                    <a:cubicBezTo>
                      <a:pt x="44" y="413"/>
                      <a:pt x="13" y="446"/>
                      <a:pt x="6" y="477"/>
                    </a:cubicBezTo>
                    <a:cubicBezTo>
                      <a:pt x="16" y="480"/>
                      <a:pt x="12" y="469"/>
                      <a:pt x="18" y="468"/>
                    </a:cubicBezTo>
                    <a:cubicBezTo>
                      <a:pt x="19" y="468"/>
                      <a:pt x="20" y="468"/>
                      <a:pt x="21" y="468"/>
                    </a:cubicBezTo>
                    <a:cubicBezTo>
                      <a:pt x="36" y="455"/>
                      <a:pt x="50" y="441"/>
                      <a:pt x="63" y="426"/>
                    </a:cubicBezTo>
                    <a:close/>
                    <a:moveTo>
                      <a:pt x="96" y="378"/>
                    </a:moveTo>
                    <a:cubicBezTo>
                      <a:pt x="85" y="380"/>
                      <a:pt x="81" y="389"/>
                      <a:pt x="75" y="396"/>
                    </a:cubicBezTo>
                    <a:cubicBezTo>
                      <a:pt x="86" y="394"/>
                      <a:pt x="90" y="385"/>
                      <a:pt x="96" y="378"/>
                    </a:cubicBezTo>
                    <a:close/>
                    <a:moveTo>
                      <a:pt x="99" y="375"/>
                    </a:moveTo>
                    <a:cubicBezTo>
                      <a:pt x="113" y="370"/>
                      <a:pt x="120" y="358"/>
                      <a:pt x="129" y="348"/>
                    </a:cubicBezTo>
                    <a:cubicBezTo>
                      <a:pt x="115" y="353"/>
                      <a:pt x="108" y="365"/>
                      <a:pt x="99" y="375"/>
                    </a:cubicBezTo>
                    <a:close/>
                    <a:moveTo>
                      <a:pt x="72" y="327"/>
                    </a:moveTo>
                    <a:cubicBezTo>
                      <a:pt x="80" y="315"/>
                      <a:pt x="95" y="310"/>
                      <a:pt x="102" y="297"/>
                    </a:cubicBezTo>
                    <a:cubicBezTo>
                      <a:pt x="91" y="304"/>
                      <a:pt x="66" y="313"/>
                      <a:pt x="72" y="327"/>
                    </a:cubicBezTo>
                    <a:close/>
                    <a:moveTo>
                      <a:pt x="108" y="315"/>
                    </a:moveTo>
                    <a:cubicBezTo>
                      <a:pt x="98" y="328"/>
                      <a:pt x="69" y="338"/>
                      <a:pt x="72" y="354"/>
                    </a:cubicBezTo>
                    <a:cubicBezTo>
                      <a:pt x="83" y="340"/>
                      <a:pt x="99" y="331"/>
                      <a:pt x="111" y="318"/>
                    </a:cubicBezTo>
                    <a:cubicBezTo>
                      <a:pt x="116" y="312"/>
                      <a:pt x="136" y="305"/>
                      <a:pt x="126" y="294"/>
                    </a:cubicBezTo>
                    <a:cubicBezTo>
                      <a:pt x="122" y="303"/>
                      <a:pt x="112" y="306"/>
                      <a:pt x="108" y="315"/>
                    </a:cubicBezTo>
                    <a:close/>
                    <a:moveTo>
                      <a:pt x="99" y="399"/>
                    </a:moveTo>
                    <a:cubicBezTo>
                      <a:pt x="108" y="394"/>
                      <a:pt x="129" y="385"/>
                      <a:pt x="123" y="375"/>
                    </a:cubicBezTo>
                    <a:cubicBezTo>
                      <a:pt x="115" y="383"/>
                      <a:pt x="105" y="389"/>
                      <a:pt x="99" y="399"/>
                    </a:cubicBezTo>
                    <a:close/>
                    <a:moveTo>
                      <a:pt x="99" y="399"/>
                    </a:moveTo>
                    <a:cubicBezTo>
                      <a:pt x="89" y="400"/>
                      <a:pt x="86" y="408"/>
                      <a:pt x="81" y="414"/>
                    </a:cubicBezTo>
                    <a:cubicBezTo>
                      <a:pt x="91" y="413"/>
                      <a:pt x="94" y="405"/>
                      <a:pt x="99" y="399"/>
                    </a:cubicBezTo>
                    <a:close/>
                    <a:moveTo>
                      <a:pt x="123" y="390"/>
                    </a:moveTo>
                    <a:cubicBezTo>
                      <a:pt x="122" y="397"/>
                      <a:pt x="101" y="400"/>
                      <a:pt x="111" y="408"/>
                    </a:cubicBezTo>
                    <a:cubicBezTo>
                      <a:pt x="112" y="401"/>
                      <a:pt x="133" y="398"/>
                      <a:pt x="123" y="390"/>
                    </a:cubicBezTo>
                    <a:close/>
                    <a:moveTo>
                      <a:pt x="45" y="462"/>
                    </a:moveTo>
                    <a:cubicBezTo>
                      <a:pt x="53" y="449"/>
                      <a:pt x="67" y="442"/>
                      <a:pt x="75" y="429"/>
                    </a:cubicBezTo>
                    <a:cubicBezTo>
                      <a:pt x="62" y="436"/>
                      <a:pt x="43" y="451"/>
                      <a:pt x="45" y="462"/>
                    </a:cubicBezTo>
                    <a:close/>
                    <a:moveTo>
                      <a:pt x="75" y="459"/>
                    </a:moveTo>
                    <a:cubicBezTo>
                      <a:pt x="73" y="467"/>
                      <a:pt x="53" y="473"/>
                      <a:pt x="63" y="483"/>
                    </a:cubicBezTo>
                    <a:cubicBezTo>
                      <a:pt x="66" y="475"/>
                      <a:pt x="82" y="466"/>
                      <a:pt x="75" y="459"/>
                    </a:cubicBezTo>
                    <a:close/>
                    <a:moveTo>
                      <a:pt x="276" y="459"/>
                    </a:moveTo>
                    <a:cubicBezTo>
                      <a:pt x="277" y="455"/>
                      <a:pt x="281" y="453"/>
                      <a:pt x="273" y="453"/>
                    </a:cubicBezTo>
                    <a:cubicBezTo>
                      <a:pt x="238" y="473"/>
                      <a:pt x="215" y="505"/>
                      <a:pt x="186" y="531"/>
                    </a:cubicBezTo>
                    <a:cubicBezTo>
                      <a:pt x="222" y="513"/>
                      <a:pt x="241" y="478"/>
                      <a:pt x="276" y="459"/>
                    </a:cubicBezTo>
                    <a:close/>
                    <a:moveTo>
                      <a:pt x="255" y="450"/>
                    </a:moveTo>
                    <a:cubicBezTo>
                      <a:pt x="230" y="461"/>
                      <a:pt x="215" y="482"/>
                      <a:pt x="195" y="498"/>
                    </a:cubicBezTo>
                    <a:cubicBezTo>
                      <a:pt x="226" y="493"/>
                      <a:pt x="237" y="468"/>
                      <a:pt x="255" y="450"/>
                    </a:cubicBezTo>
                    <a:close/>
                    <a:moveTo>
                      <a:pt x="318" y="483"/>
                    </a:moveTo>
                    <a:cubicBezTo>
                      <a:pt x="332" y="481"/>
                      <a:pt x="348" y="465"/>
                      <a:pt x="345" y="456"/>
                    </a:cubicBezTo>
                    <a:cubicBezTo>
                      <a:pt x="338" y="467"/>
                      <a:pt x="324" y="471"/>
                      <a:pt x="318" y="483"/>
                    </a:cubicBezTo>
                    <a:close/>
                    <a:moveTo>
                      <a:pt x="354" y="684"/>
                    </a:moveTo>
                    <a:cubicBezTo>
                      <a:pt x="359" y="680"/>
                      <a:pt x="377" y="675"/>
                      <a:pt x="369" y="669"/>
                    </a:cubicBezTo>
                    <a:cubicBezTo>
                      <a:pt x="366" y="676"/>
                      <a:pt x="354" y="674"/>
                      <a:pt x="351" y="681"/>
                    </a:cubicBezTo>
                    <a:cubicBezTo>
                      <a:pt x="309" y="706"/>
                      <a:pt x="262" y="726"/>
                      <a:pt x="228" y="759"/>
                    </a:cubicBezTo>
                    <a:cubicBezTo>
                      <a:pt x="251" y="758"/>
                      <a:pt x="271" y="740"/>
                      <a:pt x="291" y="726"/>
                    </a:cubicBezTo>
                    <a:cubicBezTo>
                      <a:pt x="312" y="712"/>
                      <a:pt x="331" y="695"/>
                      <a:pt x="354" y="684"/>
                    </a:cubicBezTo>
                    <a:close/>
                    <a:moveTo>
                      <a:pt x="252" y="726"/>
                    </a:moveTo>
                    <a:cubicBezTo>
                      <a:pt x="285" y="706"/>
                      <a:pt x="324" y="689"/>
                      <a:pt x="357" y="669"/>
                    </a:cubicBezTo>
                    <a:cubicBezTo>
                      <a:pt x="358" y="665"/>
                      <a:pt x="362" y="663"/>
                      <a:pt x="354" y="663"/>
                    </a:cubicBezTo>
                    <a:cubicBezTo>
                      <a:pt x="307" y="681"/>
                      <a:pt x="255" y="720"/>
                      <a:pt x="210" y="750"/>
                    </a:cubicBezTo>
                    <a:cubicBezTo>
                      <a:pt x="228" y="754"/>
                      <a:pt x="239" y="734"/>
                      <a:pt x="252" y="726"/>
                    </a:cubicBezTo>
                    <a:close/>
                    <a:moveTo>
                      <a:pt x="231" y="627"/>
                    </a:moveTo>
                    <a:cubicBezTo>
                      <a:pt x="216" y="631"/>
                      <a:pt x="203" y="637"/>
                      <a:pt x="189" y="642"/>
                    </a:cubicBezTo>
                    <a:cubicBezTo>
                      <a:pt x="189" y="637"/>
                      <a:pt x="188" y="633"/>
                      <a:pt x="186" y="630"/>
                    </a:cubicBezTo>
                    <a:cubicBezTo>
                      <a:pt x="170" y="640"/>
                      <a:pt x="153" y="649"/>
                      <a:pt x="141" y="663"/>
                    </a:cubicBezTo>
                    <a:cubicBezTo>
                      <a:pt x="155" y="660"/>
                      <a:pt x="167" y="639"/>
                      <a:pt x="180" y="645"/>
                    </a:cubicBezTo>
                    <a:cubicBezTo>
                      <a:pt x="172" y="655"/>
                      <a:pt x="158" y="659"/>
                      <a:pt x="150" y="669"/>
                    </a:cubicBezTo>
                    <a:cubicBezTo>
                      <a:pt x="162" y="699"/>
                      <a:pt x="176" y="727"/>
                      <a:pt x="201" y="744"/>
                    </a:cubicBezTo>
                    <a:cubicBezTo>
                      <a:pt x="249" y="716"/>
                      <a:pt x="292" y="683"/>
                      <a:pt x="342" y="657"/>
                    </a:cubicBezTo>
                    <a:cubicBezTo>
                      <a:pt x="283" y="662"/>
                      <a:pt x="247" y="713"/>
                      <a:pt x="195" y="735"/>
                    </a:cubicBezTo>
                    <a:cubicBezTo>
                      <a:pt x="213" y="716"/>
                      <a:pt x="235" y="702"/>
                      <a:pt x="258" y="687"/>
                    </a:cubicBezTo>
                    <a:cubicBezTo>
                      <a:pt x="279" y="674"/>
                      <a:pt x="312" y="665"/>
                      <a:pt x="318" y="636"/>
                    </a:cubicBezTo>
                    <a:cubicBezTo>
                      <a:pt x="276" y="656"/>
                      <a:pt x="242" y="684"/>
                      <a:pt x="198" y="702"/>
                    </a:cubicBezTo>
                    <a:cubicBezTo>
                      <a:pt x="212" y="687"/>
                      <a:pt x="232" y="678"/>
                      <a:pt x="249" y="666"/>
                    </a:cubicBezTo>
                    <a:cubicBezTo>
                      <a:pt x="263" y="657"/>
                      <a:pt x="278" y="649"/>
                      <a:pt x="294" y="642"/>
                    </a:cubicBezTo>
                    <a:cubicBezTo>
                      <a:pt x="300" y="636"/>
                      <a:pt x="314" y="638"/>
                      <a:pt x="315" y="627"/>
                    </a:cubicBezTo>
                    <a:cubicBezTo>
                      <a:pt x="305" y="629"/>
                      <a:pt x="299" y="635"/>
                      <a:pt x="291" y="639"/>
                    </a:cubicBezTo>
                    <a:cubicBezTo>
                      <a:pt x="276" y="647"/>
                      <a:pt x="259" y="653"/>
                      <a:pt x="246" y="663"/>
                    </a:cubicBezTo>
                    <a:cubicBezTo>
                      <a:pt x="226" y="670"/>
                      <a:pt x="205" y="691"/>
                      <a:pt x="189" y="693"/>
                    </a:cubicBezTo>
                    <a:cubicBezTo>
                      <a:pt x="215" y="654"/>
                      <a:pt x="289" y="647"/>
                      <a:pt x="309" y="612"/>
                    </a:cubicBezTo>
                    <a:cubicBezTo>
                      <a:pt x="269" y="636"/>
                      <a:pt x="228" y="659"/>
                      <a:pt x="183" y="678"/>
                    </a:cubicBezTo>
                    <a:cubicBezTo>
                      <a:pt x="217" y="646"/>
                      <a:pt x="287" y="630"/>
                      <a:pt x="309" y="597"/>
                    </a:cubicBezTo>
                    <a:cubicBezTo>
                      <a:pt x="273" y="618"/>
                      <a:pt x="238" y="640"/>
                      <a:pt x="198" y="657"/>
                    </a:cubicBezTo>
                    <a:cubicBezTo>
                      <a:pt x="205" y="644"/>
                      <a:pt x="220" y="639"/>
                      <a:pt x="231" y="630"/>
                    </a:cubicBezTo>
                    <a:cubicBezTo>
                      <a:pt x="244" y="623"/>
                      <a:pt x="259" y="618"/>
                      <a:pt x="270" y="609"/>
                    </a:cubicBezTo>
                    <a:cubicBezTo>
                      <a:pt x="256" y="614"/>
                      <a:pt x="241" y="618"/>
                      <a:pt x="231" y="627"/>
                    </a:cubicBezTo>
                    <a:close/>
                    <a:moveTo>
                      <a:pt x="312" y="591"/>
                    </a:moveTo>
                    <a:cubicBezTo>
                      <a:pt x="300" y="588"/>
                      <a:pt x="282" y="602"/>
                      <a:pt x="270" y="609"/>
                    </a:cubicBezTo>
                    <a:cubicBezTo>
                      <a:pt x="287" y="606"/>
                      <a:pt x="299" y="598"/>
                      <a:pt x="312" y="591"/>
                    </a:cubicBezTo>
                    <a:close/>
                    <a:moveTo>
                      <a:pt x="303" y="585"/>
                    </a:moveTo>
                    <a:cubicBezTo>
                      <a:pt x="261" y="593"/>
                      <a:pt x="209" y="607"/>
                      <a:pt x="195" y="633"/>
                    </a:cubicBezTo>
                    <a:cubicBezTo>
                      <a:pt x="233" y="619"/>
                      <a:pt x="268" y="602"/>
                      <a:pt x="303" y="585"/>
                    </a:cubicBezTo>
                    <a:close/>
                    <a:moveTo>
                      <a:pt x="204" y="588"/>
                    </a:moveTo>
                    <a:cubicBezTo>
                      <a:pt x="202" y="589"/>
                      <a:pt x="192" y="595"/>
                      <a:pt x="192" y="588"/>
                    </a:cubicBezTo>
                    <a:cubicBezTo>
                      <a:pt x="204" y="588"/>
                      <a:pt x="193" y="586"/>
                      <a:pt x="192" y="582"/>
                    </a:cubicBezTo>
                    <a:cubicBezTo>
                      <a:pt x="200" y="577"/>
                      <a:pt x="209" y="573"/>
                      <a:pt x="216" y="567"/>
                    </a:cubicBezTo>
                    <a:cubicBezTo>
                      <a:pt x="192" y="570"/>
                      <a:pt x="182" y="587"/>
                      <a:pt x="168" y="600"/>
                    </a:cubicBezTo>
                    <a:cubicBezTo>
                      <a:pt x="177" y="601"/>
                      <a:pt x="188" y="588"/>
                      <a:pt x="195" y="597"/>
                    </a:cubicBezTo>
                    <a:cubicBezTo>
                      <a:pt x="190" y="606"/>
                      <a:pt x="168" y="598"/>
                      <a:pt x="168" y="612"/>
                    </a:cubicBezTo>
                    <a:cubicBezTo>
                      <a:pt x="202" y="605"/>
                      <a:pt x="244" y="580"/>
                      <a:pt x="279" y="564"/>
                    </a:cubicBezTo>
                    <a:cubicBezTo>
                      <a:pt x="250" y="566"/>
                      <a:pt x="234" y="581"/>
                      <a:pt x="207" y="585"/>
                    </a:cubicBezTo>
                    <a:cubicBezTo>
                      <a:pt x="210" y="578"/>
                      <a:pt x="222" y="580"/>
                      <a:pt x="225" y="573"/>
                    </a:cubicBezTo>
                    <a:cubicBezTo>
                      <a:pt x="215" y="575"/>
                      <a:pt x="203" y="575"/>
                      <a:pt x="204" y="588"/>
                    </a:cubicBezTo>
                    <a:close/>
                    <a:moveTo>
                      <a:pt x="177" y="615"/>
                    </a:moveTo>
                    <a:cubicBezTo>
                      <a:pt x="176" y="623"/>
                      <a:pt x="183" y="623"/>
                      <a:pt x="189" y="624"/>
                    </a:cubicBezTo>
                    <a:cubicBezTo>
                      <a:pt x="190" y="620"/>
                      <a:pt x="194" y="619"/>
                      <a:pt x="195" y="615"/>
                    </a:cubicBezTo>
                    <a:cubicBezTo>
                      <a:pt x="189" y="609"/>
                      <a:pt x="184" y="614"/>
                      <a:pt x="177" y="615"/>
                    </a:cubicBezTo>
                    <a:close/>
                    <a:moveTo>
                      <a:pt x="216" y="600"/>
                    </a:moveTo>
                    <a:cubicBezTo>
                      <a:pt x="209" y="603"/>
                      <a:pt x="199" y="603"/>
                      <a:pt x="198" y="612"/>
                    </a:cubicBezTo>
                    <a:cubicBezTo>
                      <a:pt x="207" y="610"/>
                      <a:pt x="213" y="605"/>
                      <a:pt x="219" y="600"/>
                    </a:cubicBezTo>
                    <a:cubicBezTo>
                      <a:pt x="244" y="592"/>
                      <a:pt x="269" y="584"/>
                      <a:pt x="294" y="576"/>
                    </a:cubicBezTo>
                    <a:cubicBezTo>
                      <a:pt x="268" y="573"/>
                      <a:pt x="239" y="591"/>
                      <a:pt x="216" y="600"/>
                    </a:cubicBezTo>
                    <a:close/>
                    <a:moveTo>
                      <a:pt x="243" y="495"/>
                    </a:moveTo>
                    <a:cubicBezTo>
                      <a:pt x="232" y="505"/>
                      <a:pt x="219" y="513"/>
                      <a:pt x="210" y="525"/>
                    </a:cubicBezTo>
                    <a:cubicBezTo>
                      <a:pt x="224" y="519"/>
                      <a:pt x="234" y="509"/>
                      <a:pt x="243" y="498"/>
                    </a:cubicBezTo>
                    <a:cubicBezTo>
                      <a:pt x="258" y="486"/>
                      <a:pt x="284" y="471"/>
                      <a:pt x="285" y="456"/>
                    </a:cubicBezTo>
                    <a:cubicBezTo>
                      <a:pt x="270" y="468"/>
                      <a:pt x="259" y="484"/>
                      <a:pt x="243" y="495"/>
                    </a:cubicBezTo>
                    <a:close/>
                    <a:moveTo>
                      <a:pt x="264" y="495"/>
                    </a:moveTo>
                    <a:cubicBezTo>
                      <a:pt x="273" y="484"/>
                      <a:pt x="297" y="472"/>
                      <a:pt x="294" y="459"/>
                    </a:cubicBezTo>
                    <a:cubicBezTo>
                      <a:pt x="287" y="472"/>
                      <a:pt x="263" y="484"/>
                      <a:pt x="264" y="495"/>
                    </a:cubicBezTo>
                    <a:close/>
                    <a:moveTo>
                      <a:pt x="288" y="483"/>
                    </a:moveTo>
                    <a:cubicBezTo>
                      <a:pt x="298" y="480"/>
                      <a:pt x="314" y="467"/>
                      <a:pt x="309" y="459"/>
                    </a:cubicBezTo>
                    <a:cubicBezTo>
                      <a:pt x="304" y="469"/>
                      <a:pt x="293" y="473"/>
                      <a:pt x="288" y="483"/>
                    </a:cubicBezTo>
                    <a:close/>
                    <a:moveTo>
                      <a:pt x="333" y="456"/>
                    </a:moveTo>
                    <a:cubicBezTo>
                      <a:pt x="320" y="454"/>
                      <a:pt x="319" y="464"/>
                      <a:pt x="315" y="471"/>
                    </a:cubicBezTo>
                    <a:cubicBezTo>
                      <a:pt x="325" y="470"/>
                      <a:pt x="328" y="462"/>
                      <a:pt x="333" y="456"/>
                    </a:cubicBezTo>
                    <a:close/>
                    <a:moveTo>
                      <a:pt x="492" y="543"/>
                    </a:moveTo>
                    <a:cubicBezTo>
                      <a:pt x="485" y="541"/>
                      <a:pt x="466" y="525"/>
                      <a:pt x="465" y="543"/>
                    </a:cubicBezTo>
                    <a:cubicBezTo>
                      <a:pt x="476" y="539"/>
                      <a:pt x="487" y="551"/>
                      <a:pt x="492" y="543"/>
                    </a:cubicBezTo>
                    <a:close/>
                    <a:moveTo>
                      <a:pt x="501" y="564"/>
                    </a:moveTo>
                    <a:cubicBezTo>
                      <a:pt x="505" y="560"/>
                      <a:pt x="513" y="560"/>
                      <a:pt x="513" y="552"/>
                    </a:cubicBezTo>
                    <a:cubicBezTo>
                      <a:pt x="493" y="557"/>
                      <a:pt x="489" y="558"/>
                      <a:pt x="474" y="558"/>
                    </a:cubicBezTo>
                    <a:cubicBezTo>
                      <a:pt x="482" y="562"/>
                      <a:pt x="487" y="569"/>
                      <a:pt x="498" y="570"/>
                    </a:cubicBezTo>
                    <a:cubicBezTo>
                      <a:pt x="505" y="576"/>
                      <a:pt x="526" y="570"/>
                      <a:pt x="528" y="561"/>
                    </a:cubicBezTo>
                    <a:cubicBezTo>
                      <a:pt x="518" y="560"/>
                      <a:pt x="507" y="574"/>
                      <a:pt x="501" y="567"/>
                    </a:cubicBezTo>
                    <a:cubicBezTo>
                      <a:pt x="501" y="566"/>
                      <a:pt x="501" y="565"/>
                      <a:pt x="501" y="564"/>
                    </a:cubicBezTo>
                    <a:close/>
                    <a:moveTo>
                      <a:pt x="372" y="714"/>
                    </a:moveTo>
                    <a:cubicBezTo>
                      <a:pt x="379" y="710"/>
                      <a:pt x="388" y="708"/>
                      <a:pt x="393" y="702"/>
                    </a:cubicBezTo>
                    <a:cubicBezTo>
                      <a:pt x="383" y="702"/>
                      <a:pt x="377" y="706"/>
                      <a:pt x="372" y="711"/>
                    </a:cubicBezTo>
                    <a:cubicBezTo>
                      <a:pt x="337" y="726"/>
                      <a:pt x="304" y="743"/>
                      <a:pt x="279" y="768"/>
                    </a:cubicBezTo>
                    <a:cubicBezTo>
                      <a:pt x="315" y="755"/>
                      <a:pt x="340" y="731"/>
                      <a:pt x="372" y="714"/>
                    </a:cubicBezTo>
                    <a:close/>
                    <a:moveTo>
                      <a:pt x="45" y="789"/>
                    </a:moveTo>
                    <a:cubicBezTo>
                      <a:pt x="35" y="795"/>
                      <a:pt x="85" y="790"/>
                      <a:pt x="96" y="795"/>
                    </a:cubicBezTo>
                    <a:cubicBezTo>
                      <a:pt x="99" y="795"/>
                      <a:pt x="98" y="791"/>
                      <a:pt x="93" y="792"/>
                    </a:cubicBezTo>
                    <a:cubicBezTo>
                      <a:pt x="83" y="785"/>
                      <a:pt x="60" y="791"/>
                      <a:pt x="45" y="789"/>
                    </a:cubicBezTo>
                    <a:close/>
                    <a:moveTo>
                      <a:pt x="204" y="801"/>
                    </a:moveTo>
                    <a:cubicBezTo>
                      <a:pt x="203" y="788"/>
                      <a:pt x="220" y="793"/>
                      <a:pt x="222" y="783"/>
                    </a:cubicBezTo>
                    <a:cubicBezTo>
                      <a:pt x="208" y="787"/>
                      <a:pt x="196" y="793"/>
                      <a:pt x="183" y="798"/>
                    </a:cubicBezTo>
                    <a:cubicBezTo>
                      <a:pt x="177" y="798"/>
                      <a:pt x="173" y="800"/>
                      <a:pt x="171" y="804"/>
                    </a:cubicBezTo>
                    <a:cubicBezTo>
                      <a:pt x="181" y="802"/>
                      <a:pt x="199" y="808"/>
                      <a:pt x="204" y="801"/>
                    </a:cubicBezTo>
                    <a:close/>
                    <a:moveTo>
                      <a:pt x="213" y="804"/>
                    </a:moveTo>
                    <a:cubicBezTo>
                      <a:pt x="217" y="792"/>
                      <a:pt x="244" y="803"/>
                      <a:pt x="246" y="789"/>
                    </a:cubicBezTo>
                    <a:cubicBezTo>
                      <a:pt x="234" y="790"/>
                      <a:pt x="198" y="796"/>
                      <a:pt x="213" y="804"/>
                    </a:cubicBezTo>
                    <a:close/>
                    <a:moveTo>
                      <a:pt x="450" y="750"/>
                    </a:moveTo>
                    <a:cubicBezTo>
                      <a:pt x="466" y="745"/>
                      <a:pt x="429" y="748"/>
                      <a:pt x="432" y="747"/>
                    </a:cubicBezTo>
                    <a:cubicBezTo>
                      <a:pt x="408" y="753"/>
                      <a:pt x="370" y="789"/>
                      <a:pt x="348" y="798"/>
                    </a:cubicBezTo>
                    <a:cubicBezTo>
                      <a:pt x="386" y="790"/>
                      <a:pt x="409" y="767"/>
                      <a:pt x="447" y="759"/>
                    </a:cubicBezTo>
                    <a:cubicBezTo>
                      <a:pt x="451" y="758"/>
                      <a:pt x="454" y="756"/>
                      <a:pt x="456" y="753"/>
                    </a:cubicBezTo>
                    <a:cubicBezTo>
                      <a:pt x="454" y="752"/>
                      <a:pt x="450" y="753"/>
                      <a:pt x="450" y="750"/>
                    </a:cubicBezTo>
                    <a:close/>
                    <a:moveTo>
                      <a:pt x="501" y="753"/>
                    </a:moveTo>
                    <a:cubicBezTo>
                      <a:pt x="489" y="753"/>
                      <a:pt x="475" y="751"/>
                      <a:pt x="471" y="759"/>
                    </a:cubicBezTo>
                    <a:cubicBezTo>
                      <a:pt x="483" y="759"/>
                      <a:pt x="497" y="761"/>
                      <a:pt x="501" y="753"/>
                    </a:cubicBezTo>
                    <a:close/>
                    <a:moveTo>
                      <a:pt x="471" y="765"/>
                    </a:moveTo>
                    <a:cubicBezTo>
                      <a:pt x="486" y="765"/>
                      <a:pt x="501" y="765"/>
                      <a:pt x="516" y="765"/>
                    </a:cubicBezTo>
                    <a:cubicBezTo>
                      <a:pt x="507" y="758"/>
                      <a:pt x="485" y="764"/>
                      <a:pt x="471" y="762"/>
                    </a:cubicBezTo>
                    <a:cubicBezTo>
                      <a:pt x="466" y="764"/>
                      <a:pt x="453" y="758"/>
                      <a:pt x="453" y="765"/>
                    </a:cubicBezTo>
                    <a:cubicBezTo>
                      <a:pt x="442" y="763"/>
                      <a:pt x="441" y="771"/>
                      <a:pt x="432" y="771"/>
                    </a:cubicBezTo>
                    <a:cubicBezTo>
                      <a:pt x="428" y="771"/>
                      <a:pt x="428" y="775"/>
                      <a:pt x="423" y="774"/>
                    </a:cubicBezTo>
                    <a:cubicBezTo>
                      <a:pt x="421" y="774"/>
                      <a:pt x="419" y="774"/>
                      <a:pt x="420" y="777"/>
                    </a:cubicBezTo>
                    <a:cubicBezTo>
                      <a:pt x="404" y="782"/>
                      <a:pt x="392" y="791"/>
                      <a:pt x="375" y="795"/>
                    </a:cubicBezTo>
                    <a:cubicBezTo>
                      <a:pt x="365" y="804"/>
                      <a:pt x="407" y="803"/>
                      <a:pt x="411" y="798"/>
                    </a:cubicBezTo>
                    <a:cubicBezTo>
                      <a:pt x="420" y="794"/>
                      <a:pt x="427" y="788"/>
                      <a:pt x="438" y="786"/>
                    </a:cubicBezTo>
                    <a:cubicBezTo>
                      <a:pt x="443" y="786"/>
                      <a:pt x="446" y="784"/>
                      <a:pt x="447" y="780"/>
                    </a:cubicBezTo>
                    <a:cubicBezTo>
                      <a:pt x="441" y="778"/>
                      <a:pt x="427" y="784"/>
                      <a:pt x="426" y="777"/>
                    </a:cubicBezTo>
                    <a:cubicBezTo>
                      <a:pt x="439" y="775"/>
                      <a:pt x="460" y="781"/>
                      <a:pt x="468" y="774"/>
                    </a:cubicBezTo>
                    <a:cubicBezTo>
                      <a:pt x="470" y="774"/>
                      <a:pt x="472" y="774"/>
                      <a:pt x="474" y="774"/>
                    </a:cubicBezTo>
                    <a:cubicBezTo>
                      <a:pt x="505" y="767"/>
                      <a:pt x="435" y="767"/>
                      <a:pt x="471" y="765"/>
                    </a:cubicBezTo>
                    <a:close/>
                    <a:moveTo>
                      <a:pt x="519" y="771"/>
                    </a:moveTo>
                    <a:cubicBezTo>
                      <a:pt x="514" y="771"/>
                      <a:pt x="511" y="773"/>
                      <a:pt x="510" y="777"/>
                    </a:cubicBezTo>
                    <a:cubicBezTo>
                      <a:pt x="521" y="778"/>
                      <a:pt x="530" y="777"/>
                      <a:pt x="537" y="774"/>
                    </a:cubicBezTo>
                    <a:cubicBezTo>
                      <a:pt x="542" y="774"/>
                      <a:pt x="545" y="772"/>
                      <a:pt x="546" y="768"/>
                    </a:cubicBezTo>
                    <a:cubicBezTo>
                      <a:pt x="538" y="770"/>
                      <a:pt x="522" y="764"/>
                      <a:pt x="519" y="771"/>
                    </a:cubicBezTo>
                    <a:close/>
                    <a:moveTo>
                      <a:pt x="462" y="801"/>
                    </a:moveTo>
                    <a:cubicBezTo>
                      <a:pt x="481" y="803"/>
                      <a:pt x="493" y="798"/>
                      <a:pt x="501" y="789"/>
                    </a:cubicBezTo>
                    <a:cubicBezTo>
                      <a:pt x="481" y="786"/>
                      <a:pt x="471" y="793"/>
                      <a:pt x="462" y="801"/>
                    </a:cubicBezTo>
                    <a:close/>
                    <a:moveTo>
                      <a:pt x="510" y="792"/>
                    </a:moveTo>
                    <a:cubicBezTo>
                      <a:pt x="506" y="796"/>
                      <a:pt x="498" y="796"/>
                      <a:pt x="495" y="801"/>
                    </a:cubicBezTo>
                    <a:cubicBezTo>
                      <a:pt x="504" y="801"/>
                      <a:pt x="512" y="794"/>
                      <a:pt x="519" y="801"/>
                    </a:cubicBezTo>
                    <a:cubicBezTo>
                      <a:pt x="527" y="799"/>
                      <a:pt x="533" y="795"/>
                      <a:pt x="537" y="789"/>
                    </a:cubicBezTo>
                    <a:cubicBezTo>
                      <a:pt x="526" y="788"/>
                      <a:pt x="517" y="789"/>
                      <a:pt x="510" y="792"/>
                    </a:cubicBezTo>
                    <a:close/>
                    <a:moveTo>
                      <a:pt x="534" y="801"/>
                    </a:moveTo>
                    <a:cubicBezTo>
                      <a:pt x="546" y="801"/>
                      <a:pt x="551" y="794"/>
                      <a:pt x="558" y="789"/>
                    </a:cubicBezTo>
                    <a:cubicBezTo>
                      <a:pt x="547" y="790"/>
                      <a:pt x="539" y="794"/>
                      <a:pt x="534" y="801"/>
                    </a:cubicBezTo>
                    <a:close/>
                    <a:moveTo>
                      <a:pt x="561" y="801"/>
                    </a:moveTo>
                    <a:cubicBezTo>
                      <a:pt x="568" y="801"/>
                      <a:pt x="575" y="801"/>
                      <a:pt x="582" y="801"/>
                    </a:cubicBezTo>
                    <a:cubicBezTo>
                      <a:pt x="580" y="789"/>
                      <a:pt x="564" y="792"/>
                      <a:pt x="561" y="801"/>
                    </a:cubicBezTo>
                    <a:close/>
                    <a:moveTo>
                      <a:pt x="462" y="789"/>
                    </a:moveTo>
                    <a:cubicBezTo>
                      <a:pt x="449" y="789"/>
                      <a:pt x="440" y="793"/>
                      <a:pt x="435" y="801"/>
                    </a:cubicBezTo>
                    <a:cubicBezTo>
                      <a:pt x="448" y="801"/>
                      <a:pt x="460" y="799"/>
                      <a:pt x="462" y="789"/>
                    </a:cubicBezTo>
                    <a:close/>
                    <a:moveTo>
                      <a:pt x="291" y="801"/>
                    </a:moveTo>
                    <a:cubicBezTo>
                      <a:pt x="259" y="801"/>
                      <a:pt x="310" y="811"/>
                      <a:pt x="309" y="798"/>
                    </a:cubicBezTo>
                    <a:cubicBezTo>
                      <a:pt x="300" y="796"/>
                      <a:pt x="298" y="801"/>
                      <a:pt x="291" y="801"/>
                    </a:cubicBezTo>
                    <a:close/>
                    <a:moveTo>
                      <a:pt x="657" y="801"/>
                    </a:moveTo>
                    <a:cubicBezTo>
                      <a:pt x="647" y="803"/>
                      <a:pt x="629" y="797"/>
                      <a:pt x="624" y="804"/>
                    </a:cubicBezTo>
                    <a:cubicBezTo>
                      <a:pt x="634" y="802"/>
                      <a:pt x="652" y="808"/>
                      <a:pt x="657" y="801"/>
                    </a:cubicBezTo>
                    <a:close/>
                    <a:moveTo>
                      <a:pt x="555" y="804"/>
                    </a:moveTo>
                    <a:cubicBezTo>
                      <a:pt x="545" y="806"/>
                      <a:pt x="527" y="800"/>
                      <a:pt x="522" y="807"/>
                    </a:cubicBezTo>
                    <a:cubicBezTo>
                      <a:pt x="529" y="812"/>
                      <a:pt x="552" y="812"/>
                      <a:pt x="555" y="804"/>
                    </a:cubicBezTo>
                    <a:close/>
                    <a:moveTo>
                      <a:pt x="990" y="765"/>
                    </a:moveTo>
                    <a:cubicBezTo>
                      <a:pt x="986" y="764"/>
                      <a:pt x="984" y="761"/>
                      <a:pt x="978" y="762"/>
                    </a:cubicBezTo>
                    <a:cubicBezTo>
                      <a:pt x="979" y="766"/>
                      <a:pt x="977" y="773"/>
                      <a:pt x="981" y="774"/>
                    </a:cubicBezTo>
                    <a:cubicBezTo>
                      <a:pt x="980" y="767"/>
                      <a:pt x="990" y="771"/>
                      <a:pt x="990" y="765"/>
                    </a:cubicBezTo>
                    <a:close/>
                    <a:moveTo>
                      <a:pt x="1086" y="795"/>
                    </a:moveTo>
                    <a:cubicBezTo>
                      <a:pt x="1086" y="793"/>
                      <a:pt x="1086" y="791"/>
                      <a:pt x="1086" y="789"/>
                    </a:cubicBezTo>
                    <a:cubicBezTo>
                      <a:pt x="1083" y="789"/>
                      <a:pt x="1082" y="787"/>
                      <a:pt x="1080" y="786"/>
                    </a:cubicBezTo>
                    <a:cubicBezTo>
                      <a:pt x="1066" y="799"/>
                      <a:pt x="1068" y="807"/>
                      <a:pt x="1086" y="795"/>
                    </a:cubicBezTo>
                    <a:close/>
                    <a:moveTo>
                      <a:pt x="1326" y="762"/>
                    </a:moveTo>
                    <a:cubicBezTo>
                      <a:pt x="1330" y="774"/>
                      <a:pt x="1347" y="741"/>
                      <a:pt x="1365" y="756"/>
                    </a:cubicBezTo>
                    <a:cubicBezTo>
                      <a:pt x="1365" y="744"/>
                      <a:pt x="1344" y="753"/>
                      <a:pt x="1335" y="750"/>
                    </a:cubicBezTo>
                    <a:cubicBezTo>
                      <a:pt x="1332" y="754"/>
                      <a:pt x="1332" y="761"/>
                      <a:pt x="1326" y="762"/>
                    </a:cubicBezTo>
                    <a:close/>
                    <a:moveTo>
                      <a:pt x="1350" y="762"/>
                    </a:moveTo>
                    <a:cubicBezTo>
                      <a:pt x="1334" y="765"/>
                      <a:pt x="1327" y="777"/>
                      <a:pt x="1320" y="789"/>
                    </a:cubicBezTo>
                    <a:cubicBezTo>
                      <a:pt x="1334" y="784"/>
                      <a:pt x="1337" y="768"/>
                      <a:pt x="1350" y="762"/>
                    </a:cubicBezTo>
                    <a:close/>
                    <a:moveTo>
                      <a:pt x="1335" y="789"/>
                    </a:moveTo>
                    <a:cubicBezTo>
                      <a:pt x="1344" y="787"/>
                      <a:pt x="1344" y="794"/>
                      <a:pt x="1353" y="792"/>
                    </a:cubicBezTo>
                    <a:cubicBezTo>
                      <a:pt x="1367" y="779"/>
                      <a:pt x="1385" y="770"/>
                      <a:pt x="1398" y="756"/>
                    </a:cubicBezTo>
                    <a:cubicBezTo>
                      <a:pt x="1366" y="756"/>
                      <a:pt x="1358" y="788"/>
                      <a:pt x="1335" y="789"/>
                    </a:cubicBezTo>
                    <a:close/>
                    <a:moveTo>
                      <a:pt x="1362" y="789"/>
                    </a:moveTo>
                    <a:cubicBezTo>
                      <a:pt x="1343" y="796"/>
                      <a:pt x="1383" y="798"/>
                      <a:pt x="1386" y="792"/>
                    </a:cubicBezTo>
                    <a:cubicBezTo>
                      <a:pt x="1393" y="777"/>
                      <a:pt x="1416" y="778"/>
                      <a:pt x="1422" y="762"/>
                    </a:cubicBezTo>
                    <a:cubicBezTo>
                      <a:pt x="1395" y="754"/>
                      <a:pt x="1386" y="784"/>
                      <a:pt x="1362" y="789"/>
                    </a:cubicBezTo>
                    <a:close/>
                    <a:moveTo>
                      <a:pt x="1008" y="771"/>
                    </a:moveTo>
                    <a:cubicBezTo>
                      <a:pt x="986" y="770"/>
                      <a:pt x="968" y="789"/>
                      <a:pt x="969" y="801"/>
                    </a:cubicBezTo>
                    <a:cubicBezTo>
                      <a:pt x="989" y="798"/>
                      <a:pt x="999" y="785"/>
                      <a:pt x="1008" y="771"/>
                    </a:cubicBezTo>
                    <a:close/>
                    <a:moveTo>
                      <a:pt x="1023" y="777"/>
                    </a:moveTo>
                    <a:cubicBezTo>
                      <a:pt x="1011" y="783"/>
                      <a:pt x="1001" y="791"/>
                      <a:pt x="993" y="801"/>
                    </a:cubicBezTo>
                    <a:cubicBezTo>
                      <a:pt x="1005" y="795"/>
                      <a:pt x="1018" y="790"/>
                      <a:pt x="1023" y="777"/>
                    </a:cubicBezTo>
                    <a:close/>
                    <a:moveTo>
                      <a:pt x="1011" y="801"/>
                    </a:moveTo>
                    <a:cubicBezTo>
                      <a:pt x="1027" y="802"/>
                      <a:pt x="1038" y="798"/>
                      <a:pt x="1041" y="786"/>
                    </a:cubicBezTo>
                    <a:cubicBezTo>
                      <a:pt x="1028" y="780"/>
                      <a:pt x="1020" y="794"/>
                      <a:pt x="1011" y="801"/>
                    </a:cubicBezTo>
                    <a:close/>
                    <a:moveTo>
                      <a:pt x="1431" y="792"/>
                    </a:moveTo>
                    <a:cubicBezTo>
                      <a:pt x="1436" y="790"/>
                      <a:pt x="1449" y="796"/>
                      <a:pt x="1449" y="789"/>
                    </a:cubicBezTo>
                    <a:cubicBezTo>
                      <a:pt x="1443" y="782"/>
                      <a:pt x="1435" y="783"/>
                      <a:pt x="1431" y="792"/>
                    </a:cubicBezTo>
                    <a:close/>
                    <a:moveTo>
                      <a:pt x="198" y="396"/>
                    </a:moveTo>
                    <a:cubicBezTo>
                      <a:pt x="201" y="397"/>
                      <a:pt x="203" y="399"/>
                      <a:pt x="204" y="402"/>
                    </a:cubicBezTo>
                    <a:cubicBezTo>
                      <a:pt x="213" y="399"/>
                      <a:pt x="222" y="396"/>
                      <a:pt x="222" y="384"/>
                    </a:cubicBezTo>
                    <a:cubicBezTo>
                      <a:pt x="214" y="387"/>
                      <a:pt x="202" y="388"/>
                      <a:pt x="198" y="396"/>
                    </a:cubicBezTo>
                    <a:close/>
                    <a:moveTo>
                      <a:pt x="195" y="462"/>
                    </a:moveTo>
                    <a:cubicBezTo>
                      <a:pt x="205" y="455"/>
                      <a:pt x="231" y="436"/>
                      <a:pt x="219" y="426"/>
                    </a:cubicBezTo>
                    <a:cubicBezTo>
                      <a:pt x="214" y="441"/>
                      <a:pt x="203" y="450"/>
                      <a:pt x="195" y="462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 vert="horz" wrap="square" anchor="t"/>
              <a:p>
                <a:pPr lvl="0">
                  <a:lnSpc>
                    <a:spcPct val="100000"/>
                  </a:lnSpc>
                </a:pPr>
                <a:endParaRPr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9472" name="Freeform 400"/>
              <p:cNvSpPr>
                <a:spLocks noEditPoints="1"/>
              </p:cNvSpPr>
              <p:nvPr/>
            </p:nvSpPr>
            <p:spPr>
              <a:xfrm>
                <a:off x="0" y="31750"/>
                <a:ext cx="722313" cy="1403350"/>
              </a:xfrm>
              <a:custGeom>
                <a:avLst/>
                <a:gdLst>
                  <a:gd name="txL" fmla="*/ 0 w 207"/>
                  <a:gd name="txT" fmla="*/ 0 h 402"/>
                  <a:gd name="txR" fmla="*/ 207 w 207"/>
                  <a:gd name="txB" fmla="*/ 402 h 402"/>
                </a:gdLst>
                <a:ahLst/>
                <a:cxnLst>
                  <a:cxn ang="0">
                    <a:pos x="0" y="42"/>
                  </a:cxn>
                  <a:cxn ang="0">
                    <a:pos x="78" y="0"/>
                  </a:cxn>
                  <a:cxn ang="0">
                    <a:pos x="201" y="72"/>
                  </a:cxn>
                  <a:cxn ang="0">
                    <a:pos x="207" y="108"/>
                  </a:cxn>
                  <a:cxn ang="0">
                    <a:pos x="150" y="153"/>
                  </a:cxn>
                  <a:cxn ang="0">
                    <a:pos x="126" y="156"/>
                  </a:cxn>
                  <a:cxn ang="0">
                    <a:pos x="126" y="162"/>
                  </a:cxn>
                  <a:cxn ang="0">
                    <a:pos x="126" y="207"/>
                  </a:cxn>
                  <a:cxn ang="0">
                    <a:pos x="57" y="309"/>
                  </a:cxn>
                  <a:cxn ang="0">
                    <a:pos x="54" y="360"/>
                  </a:cxn>
                  <a:cxn ang="0">
                    <a:pos x="63" y="369"/>
                  </a:cxn>
                  <a:cxn ang="0">
                    <a:pos x="99" y="342"/>
                  </a:cxn>
                  <a:cxn ang="0">
                    <a:pos x="57" y="384"/>
                  </a:cxn>
                  <a:cxn ang="0">
                    <a:pos x="78" y="375"/>
                  </a:cxn>
                  <a:cxn ang="0">
                    <a:pos x="36" y="402"/>
                  </a:cxn>
                  <a:cxn ang="0">
                    <a:pos x="24" y="387"/>
                  </a:cxn>
                  <a:cxn ang="0">
                    <a:pos x="0" y="387"/>
                  </a:cxn>
                  <a:cxn ang="0">
                    <a:pos x="0" y="282"/>
                  </a:cxn>
                  <a:cxn ang="0">
                    <a:pos x="33" y="252"/>
                  </a:cxn>
                  <a:cxn ang="0">
                    <a:pos x="21" y="252"/>
                  </a:cxn>
                  <a:cxn ang="0">
                    <a:pos x="18" y="252"/>
                  </a:cxn>
                  <a:cxn ang="0">
                    <a:pos x="24" y="240"/>
                  </a:cxn>
                  <a:cxn ang="0">
                    <a:pos x="0" y="231"/>
                  </a:cxn>
                  <a:cxn ang="0">
                    <a:pos x="0" y="42"/>
                  </a:cxn>
                  <a:cxn ang="0">
                    <a:pos x="111" y="63"/>
                  </a:cxn>
                  <a:cxn ang="0">
                    <a:pos x="15" y="114"/>
                  </a:cxn>
                  <a:cxn ang="0">
                    <a:pos x="36" y="129"/>
                  </a:cxn>
                  <a:cxn ang="0">
                    <a:pos x="96" y="93"/>
                  </a:cxn>
                  <a:cxn ang="0">
                    <a:pos x="111" y="93"/>
                  </a:cxn>
                  <a:cxn ang="0">
                    <a:pos x="99" y="117"/>
                  </a:cxn>
                  <a:cxn ang="0">
                    <a:pos x="117" y="75"/>
                  </a:cxn>
                  <a:cxn ang="0">
                    <a:pos x="120" y="72"/>
                  </a:cxn>
                  <a:cxn ang="0">
                    <a:pos x="120" y="66"/>
                  </a:cxn>
                  <a:cxn ang="0">
                    <a:pos x="117" y="60"/>
                  </a:cxn>
                  <a:cxn ang="0">
                    <a:pos x="111" y="63"/>
                  </a:cxn>
                  <a:cxn ang="0">
                    <a:pos x="141" y="78"/>
                  </a:cxn>
                  <a:cxn ang="0">
                    <a:pos x="123" y="105"/>
                  </a:cxn>
                  <a:cxn ang="0">
                    <a:pos x="141" y="78"/>
                  </a:cxn>
                </a:cxnLst>
                <a:rect l="txL" t="txT" r="txR" b="txB"/>
                <a:pathLst>
                  <a:path w="207" h="402">
                    <a:moveTo>
                      <a:pt x="0" y="42"/>
                    </a:moveTo>
                    <a:cubicBezTo>
                      <a:pt x="29" y="31"/>
                      <a:pt x="48" y="10"/>
                      <a:pt x="78" y="0"/>
                    </a:cubicBezTo>
                    <a:cubicBezTo>
                      <a:pt x="111" y="32"/>
                      <a:pt x="125" y="83"/>
                      <a:pt x="201" y="72"/>
                    </a:cubicBezTo>
                    <a:cubicBezTo>
                      <a:pt x="198" y="89"/>
                      <a:pt x="207" y="94"/>
                      <a:pt x="207" y="108"/>
                    </a:cubicBezTo>
                    <a:cubicBezTo>
                      <a:pt x="185" y="119"/>
                      <a:pt x="148" y="137"/>
                      <a:pt x="150" y="153"/>
                    </a:cubicBezTo>
                    <a:cubicBezTo>
                      <a:pt x="139" y="151"/>
                      <a:pt x="137" y="158"/>
                      <a:pt x="126" y="156"/>
                    </a:cubicBezTo>
                    <a:cubicBezTo>
                      <a:pt x="126" y="158"/>
                      <a:pt x="126" y="160"/>
                      <a:pt x="126" y="162"/>
                    </a:cubicBezTo>
                    <a:cubicBezTo>
                      <a:pt x="126" y="177"/>
                      <a:pt x="126" y="192"/>
                      <a:pt x="126" y="207"/>
                    </a:cubicBezTo>
                    <a:cubicBezTo>
                      <a:pt x="109" y="246"/>
                      <a:pt x="71" y="277"/>
                      <a:pt x="57" y="309"/>
                    </a:cubicBezTo>
                    <a:cubicBezTo>
                      <a:pt x="65" y="324"/>
                      <a:pt x="66" y="347"/>
                      <a:pt x="54" y="360"/>
                    </a:cubicBezTo>
                    <a:cubicBezTo>
                      <a:pt x="63" y="357"/>
                      <a:pt x="64" y="357"/>
                      <a:pt x="63" y="369"/>
                    </a:cubicBezTo>
                    <a:cubicBezTo>
                      <a:pt x="71" y="356"/>
                      <a:pt x="81" y="345"/>
                      <a:pt x="99" y="342"/>
                    </a:cubicBezTo>
                    <a:cubicBezTo>
                      <a:pt x="85" y="356"/>
                      <a:pt x="69" y="368"/>
                      <a:pt x="57" y="384"/>
                    </a:cubicBezTo>
                    <a:cubicBezTo>
                      <a:pt x="66" y="385"/>
                      <a:pt x="74" y="369"/>
                      <a:pt x="78" y="375"/>
                    </a:cubicBezTo>
                    <a:cubicBezTo>
                      <a:pt x="66" y="389"/>
                      <a:pt x="65" y="402"/>
                      <a:pt x="36" y="402"/>
                    </a:cubicBezTo>
                    <a:cubicBezTo>
                      <a:pt x="29" y="397"/>
                      <a:pt x="17" y="398"/>
                      <a:pt x="24" y="387"/>
                    </a:cubicBezTo>
                    <a:cubicBezTo>
                      <a:pt x="13" y="393"/>
                      <a:pt x="13" y="391"/>
                      <a:pt x="0" y="387"/>
                    </a:cubicBezTo>
                    <a:cubicBezTo>
                      <a:pt x="0" y="352"/>
                      <a:pt x="0" y="317"/>
                      <a:pt x="0" y="282"/>
                    </a:cubicBezTo>
                    <a:cubicBezTo>
                      <a:pt x="15" y="276"/>
                      <a:pt x="23" y="263"/>
                      <a:pt x="33" y="252"/>
                    </a:cubicBezTo>
                    <a:cubicBezTo>
                      <a:pt x="31" y="243"/>
                      <a:pt x="27" y="255"/>
                      <a:pt x="21" y="252"/>
                    </a:cubicBezTo>
                    <a:cubicBezTo>
                      <a:pt x="20" y="252"/>
                      <a:pt x="19" y="252"/>
                      <a:pt x="18" y="252"/>
                    </a:cubicBezTo>
                    <a:cubicBezTo>
                      <a:pt x="16" y="244"/>
                      <a:pt x="24" y="246"/>
                      <a:pt x="24" y="240"/>
                    </a:cubicBezTo>
                    <a:cubicBezTo>
                      <a:pt x="17" y="238"/>
                      <a:pt x="8" y="238"/>
                      <a:pt x="0" y="231"/>
                    </a:cubicBezTo>
                    <a:cubicBezTo>
                      <a:pt x="0" y="168"/>
                      <a:pt x="0" y="105"/>
                      <a:pt x="0" y="42"/>
                    </a:cubicBezTo>
                    <a:close/>
                    <a:moveTo>
                      <a:pt x="111" y="63"/>
                    </a:moveTo>
                    <a:cubicBezTo>
                      <a:pt x="68" y="77"/>
                      <a:pt x="8" y="73"/>
                      <a:pt x="15" y="114"/>
                    </a:cubicBezTo>
                    <a:cubicBezTo>
                      <a:pt x="28" y="107"/>
                      <a:pt x="48" y="118"/>
                      <a:pt x="36" y="129"/>
                    </a:cubicBezTo>
                    <a:cubicBezTo>
                      <a:pt x="61" y="129"/>
                      <a:pt x="77" y="118"/>
                      <a:pt x="96" y="93"/>
                    </a:cubicBezTo>
                    <a:cubicBezTo>
                      <a:pt x="103" y="91"/>
                      <a:pt x="113" y="71"/>
                      <a:pt x="111" y="93"/>
                    </a:cubicBezTo>
                    <a:cubicBezTo>
                      <a:pt x="108" y="102"/>
                      <a:pt x="100" y="106"/>
                      <a:pt x="99" y="117"/>
                    </a:cubicBezTo>
                    <a:cubicBezTo>
                      <a:pt x="114" y="114"/>
                      <a:pt x="126" y="92"/>
                      <a:pt x="117" y="75"/>
                    </a:cubicBezTo>
                    <a:cubicBezTo>
                      <a:pt x="117" y="73"/>
                      <a:pt x="117" y="71"/>
                      <a:pt x="120" y="72"/>
                    </a:cubicBezTo>
                    <a:cubicBezTo>
                      <a:pt x="120" y="70"/>
                      <a:pt x="120" y="68"/>
                      <a:pt x="120" y="66"/>
                    </a:cubicBezTo>
                    <a:cubicBezTo>
                      <a:pt x="114" y="66"/>
                      <a:pt x="114" y="64"/>
                      <a:pt x="117" y="60"/>
                    </a:cubicBezTo>
                    <a:cubicBezTo>
                      <a:pt x="115" y="61"/>
                      <a:pt x="111" y="60"/>
                      <a:pt x="111" y="63"/>
                    </a:cubicBezTo>
                    <a:close/>
                    <a:moveTo>
                      <a:pt x="141" y="78"/>
                    </a:moveTo>
                    <a:cubicBezTo>
                      <a:pt x="132" y="84"/>
                      <a:pt x="126" y="93"/>
                      <a:pt x="123" y="105"/>
                    </a:cubicBezTo>
                    <a:cubicBezTo>
                      <a:pt x="135" y="102"/>
                      <a:pt x="141" y="93"/>
                      <a:pt x="141" y="78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 vert="horz" wrap="square" anchor="t"/>
              <a:p>
                <a:pPr lvl="0">
                  <a:lnSpc>
                    <a:spcPct val="100000"/>
                  </a:lnSpc>
                </a:pPr>
                <a:endParaRPr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9473" name="Freeform 401"/>
              <p:cNvSpPr/>
              <p:nvPr/>
            </p:nvSpPr>
            <p:spPr>
              <a:xfrm>
                <a:off x="73025" y="1487487"/>
                <a:ext cx="147638" cy="146050"/>
              </a:xfrm>
              <a:custGeom>
                <a:avLst/>
                <a:gdLst>
                  <a:gd name="txL" fmla="*/ 0 w 42"/>
                  <a:gd name="txT" fmla="*/ 0 h 42"/>
                  <a:gd name="txR" fmla="*/ 42 w 42"/>
                  <a:gd name="txB" fmla="*/ 42 h 42"/>
                </a:gdLst>
                <a:ahLst/>
                <a:cxnLst>
                  <a:cxn ang="0">
                    <a:pos x="0" y="42"/>
                  </a:cxn>
                  <a:cxn ang="0">
                    <a:pos x="39" y="0"/>
                  </a:cxn>
                  <a:cxn ang="0">
                    <a:pos x="42" y="0"/>
                  </a:cxn>
                  <a:cxn ang="0">
                    <a:pos x="0" y="42"/>
                  </a:cxn>
                </a:cxnLst>
                <a:rect l="txL" t="txT" r="txR" b="txB"/>
                <a:pathLst>
                  <a:path w="42" h="42">
                    <a:moveTo>
                      <a:pt x="0" y="42"/>
                    </a:moveTo>
                    <a:cubicBezTo>
                      <a:pt x="11" y="26"/>
                      <a:pt x="28" y="16"/>
                      <a:pt x="39" y="0"/>
                    </a:cubicBezTo>
                    <a:cubicBezTo>
                      <a:pt x="40" y="0"/>
                      <a:pt x="41" y="0"/>
                      <a:pt x="42" y="0"/>
                    </a:cubicBezTo>
                    <a:cubicBezTo>
                      <a:pt x="29" y="15"/>
                      <a:pt x="15" y="29"/>
                      <a:pt x="0" y="42"/>
                    </a:cubicBezTo>
                    <a:close/>
                  </a:path>
                </a:pathLst>
              </a:custGeom>
              <a:solidFill>
                <a:srgbClr val="1E4146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74" name="Freeform 402"/>
              <p:cNvSpPr/>
              <p:nvPr/>
            </p:nvSpPr>
            <p:spPr>
              <a:xfrm>
                <a:off x="334963" y="279400"/>
                <a:ext cx="69850" cy="76200"/>
              </a:xfrm>
              <a:custGeom>
                <a:avLst/>
                <a:gdLst>
                  <a:gd name="txL" fmla="*/ 0 w 20"/>
                  <a:gd name="txT" fmla="*/ 0 h 22"/>
                  <a:gd name="txR" fmla="*/ 20 w 20"/>
                  <a:gd name="txB" fmla="*/ 22 h 22"/>
                </a:gdLst>
                <a:ahLst/>
                <a:cxnLst>
                  <a:cxn ang="0">
                    <a:pos x="0" y="22"/>
                  </a:cxn>
                  <a:cxn ang="0">
                    <a:pos x="15" y="4"/>
                  </a:cxn>
                  <a:cxn ang="0">
                    <a:pos x="15" y="22"/>
                  </a:cxn>
                  <a:cxn ang="0">
                    <a:pos x="0" y="22"/>
                  </a:cxn>
                </a:cxnLst>
                <a:rect l="txL" t="txT" r="txR" b="txB"/>
                <a:pathLst>
                  <a:path w="20" h="22">
                    <a:moveTo>
                      <a:pt x="0" y="22"/>
                    </a:moveTo>
                    <a:cubicBezTo>
                      <a:pt x="3" y="14"/>
                      <a:pt x="12" y="12"/>
                      <a:pt x="15" y="4"/>
                    </a:cubicBezTo>
                    <a:cubicBezTo>
                      <a:pt x="20" y="4"/>
                      <a:pt x="20" y="22"/>
                      <a:pt x="15" y="22"/>
                    </a:cubicBezTo>
                    <a:cubicBezTo>
                      <a:pt x="17" y="0"/>
                      <a:pt x="7" y="20"/>
                      <a:pt x="0" y="22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75" name="Freeform 403"/>
              <p:cNvSpPr>
                <a:spLocks noEditPoints="1"/>
              </p:cNvSpPr>
              <p:nvPr/>
            </p:nvSpPr>
            <p:spPr>
              <a:xfrm>
                <a:off x="28575" y="250825"/>
                <a:ext cx="411163" cy="230188"/>
              </a:xfrm>
              <a:custGeom>
                <a:avLst/>
                <a:gdLst>
                  <a:gd name="txL" fmla="*/ 0 w 118"/>
                  <a:gd name="txT" fmla="*/ 0 h 66"/>
                  <a:gd name="txR" fmla="*/ 118 w 118"/>
                  <a:gd name="txB" fmla="*/ 66 h 66"/>
                </a:gdLst>
                <a:ahLst/>
                <a:cxnLst>
                  <a:cxn ang="0">
                    <a:pos x="88" y="30"/>
                  </a:cxn>
                  <a:cxn ang="0">
                    <a:pos x="28" y="66"/>
                  </a:cxn>
                  <a:cxn ang="0">
                    <a:pos x="7" y="51"/>
                  </a:cxn>
                  <a:cxn ang="0">
                    <a:pos x="103" y="0"/>
                  </a:cxn>
                  <a:cxn ang="0">
                    <a:pos x="97" y="6"/>
                  </a:cxn>
                  <a:cxn ang="0">
                    <a:pos x="67" y="30"/>
                  </a:cxn>
                  <a:cxn ang="0">
                    <a:pos x="100" y="9"/>
                  </a:cxn>
                  <a:cxn ang="0">
                    <a:pos x="109" y="6"/>
                  </a:cxn>
                  <a:cxn ang="0">
                    <a:pos x="109" y="12"/>
                  </a:cxn>
                  <a:cxn ang="0">
                    <a:pos x="91" y="54"/>
                  </a:cxn>
                  <a:cxn ang="0">
                    <a:pos x="103" y="30"/>
                  </a:cxn>
                  <a:cxn ang="0">
                    <a:pos x="103" y="12"/>
                  </a:cxn>
                  <a:cxn ang="0">
                    <a:pos x="88" y="30"/>
                  </a:cxn>
                  <a:cxn ang="0">
                    <a:pos x="64" y="18"/>
                  </a:cxn>
                  <a:cxn ang="0">
                    <a:pos x="34" y="51"/>
                  </a:cxn>
                  <a:cxn ang="0">
                    <a:pos x="64" y="18"/>
                  </a:cxn>
                  <a:cxn ang="0">
                    <a:pos x="37" y="27"/>
                  </a:cxn>
                  <a:cxn ang="0">
                    <a:pos x="28" y="45"/>
                  </a:cxn>
                  <a:cxn ang="0">
                    <a:pos x="37" y="27"/>
                  </a:cxn>
                </a:cxnLst>
                <a:rect l="txL" t="txT" r="txR" b="txB"/>
                <a:pathLst>
                  <a:path w="118" h="66">
                    <a:moveTo>
                      <a:pt x="88" y="30"/>
                    </a:moveTo>
                    <a:cubicBezTo>
                      <a:pt x="69" y="55"/>
                      <a:pt x="53" y="66"/>
                      <a:pt x="28" y="66"/>
                    </a:cubicBezTo>
                    <a:cubicBezTo>
                      <a:pt x="40" y="55"/>
                      <a:pt x="20" y="44"/>
                      <a:pt x="7" y="51"/>
                    </a:cubicBezTo>
                    <a:cubicBezTo>
                      <a:pt x="0" y="10"/>
                      <a:pt x="60" y="14"/>
                      <a:pt x="103" y="0"/>
                    </a:cubicBezTo>
                    <a:cubicBezTo>
                      <a:pt x="102" y="3"/>
                      <a:pt x="97" y="2"/>
                      <a:pt x="97" y="6"/>
                    </a:cubicBezTo>
                    <a:cubicBezTo>
                      <a:pt x="84" y="11"/>
                      <a:pt x="70" y="15"/>
                      <a:pt x="67" y="30"/>
                    </a:cubicBezTo>
                    <a:cubicBezTo>
                      <a:pt x="74" y="31"/>
                      <a:pt x="87" y="12"/>
                      <a:pt x="100" y="9"/>
                    </a:cubicBezTo>
                    <a:cubicBezTo>
                      <a:pt x="102" y="7"/>
                      <a:pt x="105" y="6"/>
                      <a:pt x="109" y="6"/>
                    </a:cubicBezTo>
                    <a:cubicBezTo>
                      <a:pt x="107" y="9"/>
                      <a:pt x="105" y="11"/>
                      <a:pt x="109" y="12"/>
                    </a:cubicBezTo>
                    <a:cubicBezTo>
                      <a:pt x="118" y="29"/>
                      <a:pt x="106" y="51"/>
                      <a:pt x="91" y="54"/>
                    </a:cubicBezTo>
                    <a:cubicBezTo>
                      <a:pt x="92" y="43"/>
                      <a:pt x="100" y="39"/>
                      <a:pt x="103" y="30"/>
                    </a:cubicBezTo>
                    <a:cubicBezTo>
                      <a:pt x="108" y="30"/>
                      <a:pt x="108" y="12"/>
                      <a:pt x="103" y="12"/>
                    </a:cubicBezTo>
                    <a:cubicBezTo>
                      <a:pt x="100" y="20"/>
                      <a:pt x="91" y="22"/>
                      <a:pt x="88" y="30"/>
                    </a:cubicBezTo>
                    <a:close/>
                    <a:moveTo>
                      <a:pt x="64" y="18"/>
                    </a:moveTo>
                    <a:cubicBezTo>
                      <a:pt x="49" y="24"/>
                      <a:pt x="40" y="36"/>
                      <a:pt x="34" y="51"/>
                    </a:cubicBezTo>
                    <a:cubicBezTo>
                      <a:pt x="50" y="46"/>
                      <a:pt x="57" y="32"/>
                      <a:pt x="64" y="18"/>
                    </a:cubicBezTo>
                    <a:close/>
                    <a:moveTo>
                      <a:pt x="37" y="27"/>
                    </a:moveTo>
                    <a:cubicBezTo>
                      <a:pt x="22" y="22"/>
                      <a:pt x="17" y="43"/>
                      <a:pt x="28" y="45"/>
                    </a:cubicBezTo>
                    <a:cubicBezTo>
                      <a:pt x="26" y="34"/>
                      <a:pt x="39" y="38"/>
                      <a:pt x="37" y="27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 vert="horz" wrap="square" anchor="t"/>
              <a:p>
                <a:pPr lvl="0">
                  <a:lnSpc>
                    <a:spcPct val="100000"/>
                  </a:lnSpc>
                </a:pPr>
                <a:endParaRPr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9476" name="Freeform 404"/>
              <p:cNvSpPr/>
              <p:nvPr/>
            </p:nvSpPr>
            <p:spPr>
              <a:xfrm>
                <a:off x="261938" y="273050"/>
                <a:ext cx="119063" cy="85725"/>
              </a:xfrm>
              <a:custGeom>
                <a:avLst/>
                <a:gdLst>
                  <a:gd name="txL" fmla="*/ 0 w 34"/>
                  <a:gd name="txT" fmla="*/ 0 h 25"/>
                  <a:gd name="txR" fmla="*/ 34 w 34"/>
                  <a:gd name="txB" fmla="*/ 25 h 25"/>
                </a:gdLst>
                <a:ahLst/>
                <a:cxnLst>
                  <a:cxn ang="0">
                    <a:pos x="33" y="3"/>
                  </a:cxn>
                  <a:cxn ang="0">
                    <a:pos x="0" y="24"/>
                  </a:cxn>
                  <a:cxn ang="0">
                    <a:pos x="30" y="0"/>
                  </a:cxn>
                  <a:cxn ang="0">
                    <a:pos x="33" y="3"/>
                  </a:cxn>
                </a:cxnLst>
                <a:rect l="txL" t="txT" r="txR" b="txB"/>
                <a:pathLst>
                  <a:path w="34" h="25">
                    <a:moveTo>
                      <a:pt x="33" y="3"/>
                    </a:moveTo>
                    <a:cubicBezTo>
                      <a:pt x="20" y="6"/>
                      <a:pt x="7" y="25"/>
                      <a:pt x="0" y="24"/>
                    </a:cubicBezTo>
                    <a:cubicBezTo>
                      <a:pt x="3" y="9"/>
                      <a:pt x="17" y="5"/>
                      <a:pt x="30" y="0"/>
                    </a:cubicBezTo>
                    <a:cubicBezTo>
                      <a:pt x="32" y="0"/>
                      <a:pt x="34" y="0"/>
                      <a:pt x="33" y="3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77" name="Freeform 405"/>
              <p:cNvSpPr/>
              <p:nvPr/>
            </p:nvSpPr>
            <p:spPr>
              <a:xfrm>
                <a:off x="430213" y="303212"/>
                <a:ext cx="61913" cy="95250"/>
              </a:xfrm>
              <a:custGeom>
                <a:avLst/>
                <a:gdLst>
                  <a:gd name="txL" fmla="*/ 0 w 18"/>
                  <a:gd name="txT" fmla="*/ 0 h 27"/>
                  <a:gd name="txR" fmla="*/ 18 w 18"/>
                  <a:gd name="txB" fmla="*/ 27 h 27"/>
                </a:gdLst>
                <a:ahLst/>
                <a:cxnLst>
                  <a:cxn ang="0">
                    <a:pos x="0" y="27"/>
                  </a:cxn>
                  <a:cxn ang="0">
                    <a:pos x="18" y="0"/>
                  </a:cxn>
                  <a:cxn ang="0">
                    <a:pos x="0" y="27"/>
                  </a:cxn>
                </a:cxnLst>
                <a:rect l="txL" t="txT" r="txR" b="txB"/>
                <a:pathLst>
                  <a:path w="18" h="27">
                    <a:moveTo>
                      <a:pt x="0" y="27"/>
                    </a:moveTo>
                    <a:cubicBezTo>
                      <a:pt x="3" y="15"/>
                      <a:pt x="9" y="6"/>
                      <a:pt x="18" y="0"/>
                    </a:cubicBezTo>
                    <a:cubicBezTo>
                      <a:pt x="18" y="15"/>
                      <a:pt x="12" y="24"/>
                      <a:pt x="0" y="27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78" name="Freeform 406"/>
              <p:cNvSpPr/>
              <p:nvPr/>
            </p:nvSpPr>
            <p:spPr>
              <a:xfrm>
                <a:off x="1089025" y="701675"/>
                <a:ext cx="323850" cy="93663"/>
              </a:xfrm>
              <a:custGeom>
                <a:avLst/>
                <a:gdLst>
                  <a:gd name="txL" fmla="*/ 0 w 93"/>
                  <a:gd name="txT" fmla="*/ 0 h 27"/>
                  <a:gd name="txR" fmla="*/ 93 w 93"/>
                  <a:gd name="txB" fmla="*/ 27 h 27"/>
                </a:gdLst>
                <a:ahLst/>
                <a:cxnLst>
                  <a:cxn ang="0">
                    <a:pos x="48" y="27"/>
                  </a:cxn>
                  <a:cxn ang="0">
                    <a:pos x="0" y="0"/>
                  </a:cxn>
                  <a:cxn ang="0">
                    <a:pos x="42" y="21"/>
                  </a:cxn>
                  <a:cxn ang="0">
                    <a:pos x="57" y="0"/>
                  </a:cxn>
                  <a:cxn ang="0">
                    <a:pos x="51" y="21"/>
                  </a:cxn>
                  <a:cxn ang="0">
                    <a:pos x="93" y="27"/>
                  </a:cxn>
                  <a:cxn ang="0">
                    <a:pos x="81" y="27"/>
                  </a:cxn>
                  <a:cxn ang="0">
                    <a:pos x="48" y="27"/>
                  </a:cxn>
                </a:cxnLst>
                <a:rect l="txL" t="txT" r="txR" b="txB"/>
                <a:pathLst>
                  <a:path w="93" h="27">
                    <a:moveTo>
                      <a:pt x="48" y="27"/>
                    </a:moveTo>
                    <a:cubicBezTo>
                      <a:pt x="27" y="23"/>
                      <a:pt x="6" y="19"/>
                      <a:pt x="0" y="0"/>
                    </a:cubicBezTo>
                    <a:cubicBezTo>
                      <a:pt x="16" y="5"/>
                      <a:pt x="20" y="22"/>
                      <a:pt x="42" y="21"/>
                    </a:cubicBezTo>
                    <a:cubicBezTo>
                      <a:pt x="51" y="18"/>
                      <a:pt x="46" y="1"/>
                      <a:pt x="57" y="0"/>
                    </a:cubicBezTo>
                    <a:cubicBezTo>
                      <a:pt x="59" y="11"/>
                      <a:pt x="54" y="15"/>
                      <a:pt x="51" y="21"/>
                    </a:cubicBezTo>
                    <a:cubicBezTo>
                      <a:pt x="68" y="26"/>
                      <a:pt x="92" y="10"/>
                      <a:pt x="93" y="27"/>
                    </a:cubicBezTo>
                    <a:cubicBezTo>
                      <a:pt x="89" y="27"/>
                      <a:pt x="85" y="27"/>
                      <a:pt x="81" y="27"/>
                    </a:cubicBezTo>
                    <a:cubicBezTo>
                      <a:pt x="70" y="27"/>
                      <a:pt x="59" y="27"/>
                      <a:pt x="48" y="27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79" name="Freeform 407"/>
              <p:cNvSpPr/>
              <p:nvPr/>
            </p:nvSpPr>
            <p:spPr>
              <a:xfrm>
                <a:off x="0" y="838200"/>
                <a:ext cx="84138" cy="119063"/>
              </a:xfrm>
              <a:custGeom>
                <a:avLst/>
                <a:gdLst>
                  <a:gd name="txL" fmla="*/ 0 w 24"/>
                  <a:gd name="txT" fmla="*/ 0 h 34"/>
                  <a:gd name="txR" fmla="*/ 24 w 24"/>
                  <a:gd name="txB" fmla="*/ 34 h 34"/>
                </a:gdLst>
                <a:ahLst/>
                <a:cxnLst>
                  <a:cxn ang="0">
                    <a:pos x="0" y="0"/>
                  </a:cxn>
                  <a:cxn ang="0">
                    <a:pos x="24" y="9"/>
                  </a:cxn>
                  <a:cxn ang="0">
                    <a:pos x="18" y="21"/>
                  </a:cxn>
                  <a:cxn ang="0">
                    <a:pos x="0" y="33"/>
                  </a:cxn>
                  <a:cxn ang="0">
                    <a:pos x="0" y="24"/>
                  </a:cxn>
                  <a:cxn ang="0">
                    <a:pos x="0" y="9"/>
                  </a:cxn>
                  <a:cxn ang="0">
                    <a:pos x="0" y="0"/>
                  </a:cxn>
                </a:cxnLst>
                <a:rect l="txL" t="txT" r="txR" b="txB"/>
                <a:pathLst>
                  <a:path w="24" h="34">
                    <a:moveTo>
                      <a:pt x="0" y="0"/>
                    </a:moveTo>
                    <a:cubicBezTo>
                      <a:pt x="8" y="7"/>
                      <a:pt x="17" y="7"/>
                      <a:pt x="24" y="9"/>
                    </a:cubicBezTo>
                    <a:cubicBezTo>
                      <a:pt x="24" y="15"/>
                      <a:pt x="16" y="13"/>
                      <a:pt x="18" y="21"/>
                    </a:cubicBezTo>
                    <a:cubicBezTo>
                      <a:pt x="10" y="23"/>
                      <a:pt x="11" y="34"/>
                      <a:pt x="0" y="33"/>
                    </a:cubicBezTo>
                    <a:cubicBezTo>
                      <a:pt x="0" y="30"/>
                      <a:pt x="0" y="27"/>
                      <a:pt x="0" y="24"/>
                    </a:cubicBezTo>
                    <a:cubicBezTo>
                      <a:pt x="8" y="23"/>
                      <a:pt x="14" y="8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80" name="Freeform 408"/>
              <p:cNvSpPr/>
              <p:nvPr/>
            </p:nvSpPr>
            <p:spPr>
              <a:xfrm>
                <a:off x="0" y="879475"/>
                <a:ext cx="115888" cy="136525"/>
              </a:xfrm>
              <a:custGeom>
                <a:avLst/>
                <a:gdLst>
                  <a:gd name="txL" fmla="*/ 0 w 33"/>
                  <a:gd name="txT" fmla="*/ 0 h 39"/>
                  <a:gd name="txR" fmla="*/ 33 w 33"/>
                  <a:gd name="txB" fmla="*/ 39 h 39"/>
                </a:gdLst>
                <a:ahLst/>
                <a:cxnLst>
                  <a:cxn ang="0">
                    <a:pos x="21" y="9"/>
                  </a:cxn>
                  <a:cxn ang="0">
                    <a:pos x="33" y="9"/>
                  </a:cxn>
                  <a:cxn ang="0">
                    <a:pos x="0" y="39"/>
                  </a:cxn>
                  <a:cxn ang="0">
                    <a:pos x="0" y="33"/>
                  </a:cxn>
                  <a:cxn ang="0">
                    <a:pos x="21" y="9"/>
                  </a:cxn>
                </a:cxnLst>
                <a:rect l="txL" t="txT" r="txR" b="txB"/>
                <a:pathLst>
                  <a:path w="33" h="39">
                    <a:moveTo>
                      <a:pt x="21" y="9"/>
                    </a:moveTo>
                    <a:cubicBezTo>
                      <a:pt x="27" y="12"/>
                      <a:pt x="31" y="0"/>
                      <a:pt x="33" y="9"/>
                    </a:cubicBezTo>
                    <a:cubicBezTo>
                      <a:pt x="23" y="20"/>
                      <a:pt x="15" y="33"/>
                      <a:pt x="0" y="39"/>
                    </a:cubicBezTo>
                    <a:cubicBezTo>
                      <a:pt x="0" y="37"/>
                      <a:pt x="0" y="35"/>
                      <a:pt x="0" y="33"/>
                    </a:cubicBezTo>
                    <a:cubicBezTo>
                      <a:pt x="10" y="28"/>
                      <a:pt x="14" y="17"/>
                      <a:pt x="21" y="9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81" name="Freeform 409"/>
              <p:cNvSpPr/>
              <p:nvPr/>
            </p:nvSpPr>
            <p:spPr>
              <a:xfrm>
                <a:off x="373063" y="1027112"/>
                <a:ext cx="101600" cy="82550"/>
              </a:xfrm>
              <a:custGeom>
                <a:avLst/>
                <a:gdLst>
                  <a:gd name="txL" fmla="*/ 0 w 29"/>
                  <a:gd name="txT" fmla="*/ 0 h 24"/>
                  <a:gd name="txR" fmla="*/ 29 w 29"/>
                  <a:gd name="txB" fmla="*/ 24 h 24"/>
                </a:gdLst>
                <a:ahLst/>
                <a:cxnLst>
                  <a:cxn ang="0">
                    <a:pos x="1" y="21"/>
                  </a:cxn>
                  <a:cxn ang="0">
                    <a:pos x="19" y="0"/>
                  </a:cxn>
                  <a:cxn ang="0">
                    <a:pos x="4" y="24"/>
                  </a:cxn>
                  <a:cxn ang="0">
                    <a:pos x="1" y="21"/>
                  </a:cxn>
                </a:cxnLst>
                <a:rect l="txL" t="txT" r="txR" b="txB"/>
                <a:pathLst>
                  <a:path w="29" h="24">
                    <a:moveTo>
                      <a:pt x="1" y="21"/>
                    </a:moveTo>
                    <a:cubicBezTo>
                      <a:pt x="5" y="12"/>
                      <a:pt x="15" y="9"/>
                      <a:pt x="19" y="0"/>
                    </a:cubicBezTo>
                    <a:cubicBezTo>
                      <a:pt x="29" y="11"/>
                      <a:pt x="9" y="18"/>
                      <a:pt x="4" y="24"/>
                    </a:cubicBezTo>
                    <a:cubicBezTo>
                      <a:pt x="2" y="24"/>
                      <a:pt x="0" y="24"/>
                      <a:pt x="1" y="21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82" name="Freeform 410"/>
              <p:cNvSpPr/>
              <p:nvPr/>
            </p:nvSpPr>
            <p:spPr>
              <a:xfrm>
                <a:off x="230188" y="1036637"/>
                <a:ext cx="125413" cy="104775"/>
              </a:xfrm>
              <a:custGeom>
                <a:avLst/>
                <a:gdLst>
                  <a:gd name="txL" fmla="*/ 0 w 36"/>
                  <a:gd name="txT" fmla="*/ 0 h 30"/>
                  <a:gd name="txR" fmla="*/ 36 w 36"/>
                  <a:gd name="txB" fmla="*/ 30 h 30"/>
                </a:gdLst>
                <a:ahLst/>
                <a:cxnLst>
                  <a:cxn ang="0">
                    <a:pos x="36" y="0"/>
                  </a:cxn>
                  <a:cxn ang="0">
                    <a:pos x="6" y="30"/>
                  </a:cxn>
                  <a:cxn ang="0">
                    <a:pos x="36" y="0"/>
                  </a:cxn>
                </a:cxnLst>
                <a:rect l="txL" t="txT" r="txR" b="txB"/>
                <a:pathLst>
                  <a:path w="36" h="30">
                    <a:moveTo>
                      <a:pt x="36" y="0"/>
                    </a:moveTo>
                    <a:cubicBezTo>
                      <a:pt x="29" y="13"/>
                      <a:pt x="14" y="18"/>
                      <a:pt x="6" y="30"/>
                    </a:cubicBezTo>
                    <a:cubicBezTo>
                      <a:pt x="0" y="16"/>
                      <a:pt x="25" y="7"/>
                      <a:pt x="36" y="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83" name="Freeform 411"/>
              <p:cNvSpPr/>
              <p:nvPr/>
            </p:nvSpPr>
            <p:spPr>
              <a:xfrm>
                <a:off x="2187575" y="1089025"/>
                <a:ext cx="258763" cy="177800"/>
              </a:xfrm>
              <a:custGeom>
                <a:avLst/>
                <a:gdLst>
                  <a:gd name="txL" fmla="*/ 0 w 74"/>
                  <a:gd name="txT" fmla="*/ 0 h 51"/>
                  <a:gd name="txR" fmla="*/ 74 w 74"/>
                  <a:gd name="txB" fmla="*/ 51 h 51"/>
                </a:gdLst>
                <a:ahLst/>
                <a:cxnLst>
                  <a:cxn ang="0">
                    <a:pos x="60" y="0"/>
                  </a:cxn>
                  <a:cxn ang="0">
                    <a:pos x="45" y="27"/>
                  </a:cxn>
                  <a:cxn ang="0">
                    <a:pos x="51" y="12"/>
                  </a:cxn>
                  <a:cxn ang="0">
                    <a:pos x="21" y="51"/>
                  </a:cxn>
                  <a:cxn ang="0">
                    <a:pos x="60" y="0"/>
                  </a:cxn>
                </a:cxnLst>
                <a:rect l="txL" t="txT" r="txR" b="txB"/>
                <a:pathLst>
                  <a:path w="74" h="51">
                    <a:moveTo>
                      <a:pt x="60" y="0"/>
                    </a:moveTo>
                    <a:cubicBezTo>
                      <a:pt x="74" y="6"/>
                      <a:pt x="56" y="27"/>
                      <a:pt x="45" y="27"/>
                    </a:cubicBezTo>
                    <a:cubicBezTo>
                      <a:pt x="31" y="26"/>
                      <a:pt x="51" y="18"/>
                      <a:pt x="51" y="12"/>
                    </a:cubicBezTo>
                    <a:cubicBezTo>
                      <a:pt x="29" y="13"/>
                      <a:pt x="18" y="25"/>
                      <a:pt x="21" y="51"/>
                    </a:cubicBezTo>
                    <a:cubicBezTo>
                      <a:pt x="0" y="23"/>
                      <a:pt x="34" y="1"/>
                      <a:pt x="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84" name="Freeform 412"/>
              <p:cNvSpPr/>
              <p:nvPr/>
            </p:nvSpPr>
            <p:spPr>
              <a:xfrm>
                <a:off x="241300" y="1100137"/>
                <a:ext cx="146050" cy="136525"/>
              </a:xfrm>
              <a:custGeom>
                <a:avLst/>
                <a:gdLst>
                  <a:gd name="txL" fmla="*/ 0 w 42"/>
                  <a:gd name="txT" fmla="*/ 0 h 39"/>
                  <a:gd name="txR" fmla="*/ 42 w 42"/>
                  <a:gd name="txB" fmla="*/ 39 h 39"/>
                </a:gdLst>
                <a:ahLst/>
                <a:cxnLst>
                  <a:cxn ang="0">
                    <a:pos x="42" y="3"/>
                  </a:cxn>
                  <a:cxn ang="0">
                    <a:pos x="3" y="39"/>
                  </a:cxn>
                  <a:cxn ang="0">
                    <a:pos x="39" y="0"/>
                  </a:cxn>
                  <a:cxn ang="0">
                    <a:pos x="42" y="3"/>
                  </a:cxn>
                </a:cxnLst>
                <a:rect l="txL" t="txT" r="txR" b="txB"/>
                <a:pathLst>
                  <a:path w="42" h="39">
                    <a:moveTo>
                      <a:pt x="42" y="3"/>
                    </a:moveTo>
                    <a:cubicBezTo>
                      <a:pt x="30" y="16"/>
                      <a:pt x="14" y="25"/>
                      <a:pt x="3" y="39"/>
                    </a:cubicBezTo>
                    <a:cubicBezTo>
                      <a:pt x="0" y="23"/>
                      <a:pt x="29" y="13"/>
                      <a:pt x="39" y="0"/>
                    </a:cubicBezTo>
                    <a:cubicBezTo>
                      <a:pt x="38" y="3"/>
                      <a:pt x="40" y="3"/>
                      <a:pt x="42" y="3"/>
                    </a:cubicBezTo>
                    <a:close/>
                  </a:path>
                </a:pathLst>
              </a:custGeom>
              <a:solidFill>
                <a:srgbClr val="438D9B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85" name="Freeform 413"/>
              <p:cNvSpPr>
                <a:spLocks noEditPoints="1"/>
              </p:cNvSpPr>
              <p:nvPr/>
            </p:nvSpPr>
            <p:spPr>
              <a:xfrm>
                <a:off x="454025" y="296862"/>
                <a:ext cx="1576388" cy="1714500"/>
              </a:xfrm>
              <a:custGeom>
                <a:avLst/>
                <a:gdLst>
                  <a:gd name="txL" fmla="*/ 0 w 452"/>
                  <a:gd name="txT" fmla="*/ 0 h 491"/>
                  <a:gd name="txR" fmla="*/ 452 w 452"/>
                  <a:gd name="txB" fmla="*/ 491 h 491"/>
                </a:gdLst>
                <a:ahLst/>
                <a:cxnLst>
                  <a:cxn ang="0">
                    <a:pos x="35" y="179"/>
                  </a:cxn>
                  <a:cxn ang="0">
                    <a:pos x="38" y="221"/>
                  </a:cxn>
                  <a:cxn ang="0">
                    <a:pos x="53" y="236"/>
                  </a:cxn>
                  <a:cxn ang="0">
                    <a:pos x="107" y="218"/>
                  </a:cxn>
                  <a:cxn ang="0">
                    <a:pos x="104" y="230"/>
                  </a:cxn>
                  <a:cxn ang="0">
                    <a:pos x="107" y="251"/>
                  </a:cxn>
                  <a:cxn ang="0">
                    <a:pos x="5" y="281"/>
                  </a:cxn>
                  <a:cxn ang="0">
                    <a:pos x="5" y="275"/>
                  </a:cxn>
                  <a:cxn ang="0">
                    <a:pos x="8" y="227"/>
                  </a:cxn>
                  <a:cxn ang="0">
                    <a:pos x="5" y="149"/>
                  </a:cxn>
                  <a:cxn ang="0">
                    <a:pos x="53" y="53"/>
                  </a:cxn>
                  <a:cxn ang="0">
                    <a:pos x="212" y="44"/>
                  </a:cxn>
                  <a:cxn ang="0">
                    <a:pos x="323" y="89"/>
                  </a:cxn>
                  <a:cxn ang="0">
                    <a:pos x="410" y="248"/>
                  </a:cxn>
                  <a:cxn ang="0">
                    <a:pos x="449" y="353"/>
                  </a:cxn>
                  <a:cxn ang="0">
                    <a:pos x="452" y="491"/>
                  </a:cxn>
                  <a:cxn ang="0">
                    <a:pos x="332" y="446"/>
                  </a:cxn>
                  <a:cxn ang="0">
                    <a:pos x="329" y="467"/>
                  </a:cxn>
                  <a:cxn ang="0">
                    <a:pos x="221" y="410"/>
                  </a:cxn>
                  <a:cxn ang="0">
                    <a:pos x="242" y="389"/>
                  </a:cxn>
                  <a:cxn ang="0">
                    <a:pos x="230" y="410"/>
                  </a:cxn>
                  <a:cxn ang="0">
                    <a:pos x="245" y="419"/>
                  </a:cxn>
                  <a:cxn ang="0">
                    <a:pos x="260" y="368"/>
                  </a:cxn>
                  <a:cxn ang="0">
                    <a:pos x="203" y="404"/>
                  </a:cxn>
                  <a:cxn ang="0">
                    <a:pos x="182" y="362"/>
                  </a:cxn>
                  <a:cxn ang="0">
                    <a:pos x="128" y="362"/>
                  </a:cxn>
                  <a:cxn ang="0">
                    <a:pos x="113" y="353"/>
                  </a:cxn>
                  <a:cxn ang="0">
                    <a:pos x="95" y="338"/>
                  </a:cxn>
                  <a:cxn ang="0">
                    <a:pos x="113" y="215"/>
                  </a:cxn>
                  <a:cxn ang="0">
                    <a:pos x="275" y="143"/>
                  </a:cxn>
                  <a:cxn ang="0">
                    <a:pos x="239" y="116"/>
                  </a:cxn>
                  <a:cxn ang="0">
                    <a:pos x="182" y="116"/>
                  </a:cxn>
                  <a:cxn ang="0">
                    <a:pos x="263" y="143"/>
                  </a:cxn>
                  <a:cxn ang="0">
                    <a:pos x="287" y="152"/>
                  </a:cxn>
                  <a:cxn ang="0">
                    <a:pos x="323" y="281"/>
                  </a:cxn>
                  <a:cxn ang="0">
                    <a:pos x="287" y="308"/>
                  </a:cxn>
                  <a:cxn ang="0">
                    <a:pos x="269" y="293"/>
                  </a:cxn>
                  <a:cxn ang="0">
                    <a:pos x="263" y="284"/>
                  </a:cxn>
                  <a:cxn ang="0">
                    <a:pos x="296" y="242"/>
                  </a:cxn>
                  <a:cxn ang="0">
                    <a:pos x="272" y="308"/>
                  </a:cxn>
                  <a:cxn ang="0">
                    <a:pos x="353" y="290"/>
                  </a:cxn>
                  <a:cxn ang="0">
                    <a:pos x="356" y="254"/>
                  </a:cxn>
                  <a:cxn ang="0">
                    <a:pos x="323" y="281"/>
                  </a:cxn>
                  <a:cxn ang="0">
                    <a:pos x="320" y="344"/>
                  </a:cxn>
                  <a:cxn ang="0">
                    <a:pos x="371" y="308"/>
                  </a:cxn>
                  <a:cxn ang="0">
                    <a:pos x="371" y="308"/>
                  </a:cxn>
                  <a:cxn ang="0">
                    <a:pos x="380" y="329"/>
                  </a:cxn>
                  <a:cxn ang="0">
                    <a:pos x="380" y="344"/>
                  </a:cxn>
                  <a:cxn ang="0">
                    <a:pos x="434" y="338"/>
                  </a:cxn>
                </a:cxnLst>
                <a:rect l="txL" t="txT" r="txR" b="txB"/>
                <a:pathLst>
                  <a:path w="452" h="491">
                    <a:moveTo>
                      <a:pt x="113" y="215"/>
                    </a:moveTo>
                    <a:cubicBezTo>
                      <a:pt x="87" y="197"/>
                      <a:pt x="64" y="192"/>
                      <a:pt x="35" y="179"/>
                    </a:cubicBezTo>
                    <a:cubicBezTo>
                      <a:pt x="39" y="190"/>
                      <a:pt x="52" y="192"/>
                      <a:pt x="62" y="197"/>
                    </a:cubicBezTo>
                    <a:cubicBezTo>
                      <a:pt x="57" y="208"/>
                      <a:pt x="45" y="212"/>
                      <a:pt x="38" y="221"/>
                    </a:cubicBezTo>
                    <a:cubicBezTo>
                      <a:pt x="54" y="228"/>
                      <a:pt x="65" y="190"/>
                      <a:pt x="86" y="209"/>
                    </a:cubicBezTo>
                    <a:cubicBezTo>
                      <a:pt x="72" y="215"/>
                      <a:pt x="61" y="224"/>
                      <a:pt x="53" y="236"/>
                    </a:cubicBezTo>
                    <a:cubicBezTo>
                      <a:pt x="67" y="239"/>
                      <a:pt x="77" y="215"/>
                      <a:pt x="95" y="212"/>
                    </a:cubicBezTo>
                    <a:cubicBezTo>
                      <a:pt x="97" y="216"/>
                      <a:pt x="101" y="218"/>
                      <a:pt x="107" y="218"/>
                    </a:cubicBezTo>
                    <a:cubicBezTo>
                      <a:pt x="93" y="237"/>
                      <a:pt x="68" y="245"/>
                      <a:pt x="53" y="263"/>
                    </a:cubicBezTo>
                    <a:cubicBezTo>
                      <a:pt x="68" y="262"/>
                      <a:pt x="91" y="243"/>
                      <a:pt x="104" y="230"/>
                    </a:cubicBezTo>
                    <a:cubicBezTo>
                      <a:pt x="112" y="256"/>
                      <a:pt x="68" y="256"/>
                      <a:pt x="62" y="278"/>
                    </a:cubicBezTo>
                    <a:cubicBezTo>
                      <a:pt x="82" y="274"/>
                      <a:pt x="90" y="258"/>
                      <a:pt x="107" y="251"/>
                    </a:cubicBezTo>
                    <a:cubicBezTo>
                      <a:pt x="95" y="289"/>
                      <a:pt x="50" y="294"/>
                      <a:pt x="8" y="302"/>
                    </a:cubicBezTo>
                    <a:cubicBezTo>
                      <a:pt x="3" y="295"/>
                      <a:pt x="16" y="290"/>
                      <a:pt x="5" y="281"/>
                    </a:cubicBezTo>
                    <a:cubicBezTo>
                      <a:pt x="12" y="279"/>
                      <a:pt x="27" y="285"/>
                      <a:pt x="29" y="278"/>
                    </a:cubicBezTo>
                    <a:cubicBezTo>
                      <a:pt x="27" y="271"/>
                      <a:pt x="12" y="277"/>
                      <a:pt x="5" y="275"/>
                    </a:cubicBezTo>
                    <a:cubicBezTo>
                      <a:pt x="7" y="249"/>
                      <a:pt x="8" y="238"/>
                      <a:pt x="17" y="224"/>
                    </a:cubicBezTo>
                    <a:cubicBezTo>
                      <a:pt x="17" y="217"/>
                      <a:pt x="7" y="223"/>
                      <a:pt x="8" y="227"/>
                    </a:cubicBezTo>
                    <a:cubicBezTo>
                      <a:pt x="0" y="189"/>
                      <a:pt x="11" y="182"/>
                      <a:pt x="17" y="152"/>
                    </a:cubicBezTo>
                    <a:cubicBezTo>
                      <a:pt x="14" y="147"/>
                      <a:pt x="13" y="153"/>
                      <a:pt x="5" y="149"/>
                    </a:cubicBezTo>
                    <a:cubicBezTo>
                      <a:pt x="6" y="123"/>
                      <a:pt x="7" y="114"/>
                      <a:pt x="5" y="89"/>
                    </a:cubicBezTo>
                    <a:cubicBezTo>
                      <a:pt x="30" y="86"/>
                      <a:pt x="46" y="74"/>
                      <a:pt x="53" y="53"/>
                    </a:cubicBezTo>
                    <a:cubicBezTo>
                      <a:pt x="85" y="51"/>
                      <a:pt x="110" y="0"/>
                      <a:pt x="143" y="8"/>
                    </a:cubicBezTo>
                    <a:cubicBezTo>
                      <a:pt x="159" y="12"/>
                      <a:pt x="184" y="31"/>
                      <a:pt x="212" y="44"/>
                    </a:cubicBezTo>
                    <a:cubicBezTo>
                      <a:pt x="239" y="56"/>
                      <a:pt x="269" y="61"/>
                      <a:pt x="290" y="71"/>
                    </a:cubicBezTo>
                    <a:cubicBezTo>
                      <a:pt x="303" y="77"/>
                      <a:pt x="304" y="90"/>
                      <a:pt x="323" y="89"/>
                    </a:cubicBezTo>
                    <a:cubicBezTo>
                      <a:pt x="332" y="103"/>
                      <a:pt x="347" y="111"/>
                      <a:pt x="371" y="110"/>
                    </a:cubicBezTo>
                    <a:cubicBezTo>
                      <a:pt x="370" y="167"/>
                      <a:pt x="395" y="196"/>
                      <a:pt x="410" y="248"/>
                    </a:cubicBezTo>
                    <a:cubicBezTo>
                      <a:pt x="421" y="286"/>
                      <a:pt x="429" y="320"/>
                      <a:pt x="449" y="347"/>
                    </a:cubicBezTo>
                    <a:cubicBezTo>
                      <a:pt x="449" y="349"/>
                      <a:pt x="449" y="351"/>
                      <a:pt x="449" y="353"/>
                    </a:cubicBezTo>
                    <a:cubicBezTo>
                      <a:pt x="451" y="395"/>
                      <a:pt x="445" y="445"/>
                      <a:pt x="452" y="482"/>
                    </a:cubicBezTo>
                    <a:cubicBezTo>
                      <a:pt x="452" y="485"/>
                      <a:pt x="452" y="488"/>
                      <a:pt x="452" y="491"/>
                    </a:cubicBezTo>
                    <a:cubicBezTo>
                      <a:pt x="394" y="488"/>
                      <a:pt x="378" y="443"/>
                      <a:pt x="323" y="437"/>
                    </a:cubicBezTo>
                    <a:cubicBezTo>
                      <a:pt x="321" y="445"/>
                      <a:pt x="329" y="443"/>
                      <a:pt x="332" y="446"/>
                    </a:cubicBezTo>
                    <a:cubicBezTo>
                      <a:pt x="331" y="455"/>
                      <a:pt x="316" y="450"/>
                      <a:pt x="314" y="458"/>
                    </a:cubicBezTo>
                    <a:cubicBezTo>
                      <a:pt x="313" y="467"/>
                      <a:pt x="320" y="468"/>
                      <a:pt x="329" y="467"/>
                    </a:cubicBezTo>
                    <a:cubicBezTo>
                      <a:pt x="315" y="474"/>
                      <a:pt x="288" y="468"/>
                      <a:pt x="269" y="470"/>
                    </a:cubicBezTo>
                    <a:cubicBezTo>
                      <a:pt x="272" y="431"/>
                      <a:pt x="241" y="426"/>
                      <a:pt x="221" y="410"/>
                    </a:cubicBezTo>
                    <a:cubicBezTo>
                      <a:pt x="223" y="399"/>
                      <a:pt x="236" y="399"/>
                      <a:pt x="239" y="389"/>
                    </a:cubicBezTo>
                    <a:cubicBezTo>
                      <a:pt x="240" y="389"/>
                      <a:pt x="241" y="389"/>
                      <a:pt x="242" y="389"/>
                    </a:cubicBezTo>
                    <a:cubicBezTo>
                      <a:pt x="242" y="390"/>
                      <a:pt x="242" y="391"/>
                      <a:pt x="242" y="392"/>
                    </a:cubicBezTo>
                    <a:cubicBezTo>
                      <a:pt x="240" y="400"/>
                      <a:pt x="229" y="399"/>
                      <a:pt x="230" y="410"/>
                    </a:cubicBezTo>
                    <a:cubicBezTo>
                      <a:pt x="245" y="404"/>
                      <a:pt x="253" y="391"/>
                      <a:pt x="263" y="380"/>
                    </a:cubicBezTo>
                    <a:cubicBezTo>
                      <a:pt x="271" y="395"/>
                      <a:pt x="245" y="402"/>
                      <a:pt x="245" y="419"/>
                    </a:cubicBezTo>
                    <a:cubicBezTo>
                      <a:pt x="253" y="422"/>
                      <a:pt x="289" y="380"/>
                      <a:pt x="260" y="374"/>
                    </a:cubicBezTo>
                    <a:cubicBezTo>
                      <a:pt x="260" y="372"/>
                      <a:pt x="260" y="370"/>
                      <a:pt x="260" y="368"/>
                    </a:cubicBezTo>
                    <a:cubicBezTo>
                      <a:pt x="257" y="368"/>
                      <a:pt x="255" y="369"/>
                      <a:pt x="254" y="371"/>
                    </a:cubicBezTo>
                    <a:cubicBezTo>
                      <a:pt x="232" y="377"/>
                      <a:pt x="228" y="401"/>
                      <a:pt x="203" y="404"/>
                    </a:cubicBezTo>
                    <a:cubicBezTo>
                      <a:pt x="211" y="388"/>
                      <a:pt x="223" y="376"/>
                      <a:pt x="239" y="368"/>
                    </a:cubicBezTo>
                    <a:cubicBezTo>
                      <a:pt x="222" y="362"/>
                      <a:pt x="193" y="367"/>
                      <a:pt x="182" y="362"/>
                    </a:cubicBezTo>
                    <a:cubicBezTo>
                      <a:pt x="169" y="362"/>
                      <a:pt x="156" y="362"/>
                      <a:pt x="143" y="362"/>
                    </a:cubicBezTo>
                    <a:cubicBezTo>
                      <a:pt x="142" y="347"/>
                      <a:pt x="135" y="364"/>
                      <a:pt x="128" y="362"/>
                    </a:cubicBezTo>
                    <a:cubicBezTo>
                      <a:pt x="122" y="356"/>
                      <a:pt x="127" y="351"/>
                      <a:pt x="128" y="344"/>
                    </a:cubicBezTo>
                    <a:cubicBezTo>
                      <a:pt x="120" y="344"/>
                      <a:pt x="121" y="353"/>
                      <a:pt x="113" y="353"/>
                    </a:cubicBezTo>
                    <a:cubicBezTo>
                      <a:pt x="102" y="345"/>
                      <a:pt x="114" y="340"/>
                      <a:pt x="116" y="329"/>
                    </a:cubicBezTo>
                    <a:cubicBezTo>
                      <a:pt x="104" y="327"/>
                      <a:pt x="104" y="346"/>
                      <a:pt x="95" y="338"/>
                    </a:cubicBezTo>
                    <a:cubicBezTo>
                      <a:pt x="96" y="305"/>
                      <a:pt x="109" y="284"/>
                      <a:pt x="113" y="254"/>
                    </a:cubicBezTo>
                    <a:cubicBezTo>
                      <a:pt x="118" y="248"/>
                      <a:pt x="118" y="221"/>
                      <a:pt x="113" y="215"/>
                    </a:cubicBezTo>
                    <a:close/>
                    <a:moveTo>
                      <a:pt x="263" y="143"/>
                    </a:moveTo>
                    <a:cubicBezTo>
                      <a:pt x="267" y="143"/>
                      <a:pt x="271" y="143"/>
                      <a:pt x="275" y="143"/>
                    </a:cubicBezTo>
                    <a:cubicBezTo>
                      <a:pt x="274" y="126"/>
                      <a:pt x="250" y="142"/>
                      <a:pt x="233" y="137"/>
                    </a:cubicBezTo>
                    <a:cubicBezTo>
                      <a:pt x="236" y="131"/>
                      <a:pt x="241" y="127"/>
                      <a:pt x="239" y="116"/>
                    </a:cubicBezTo>
                    <a:cubicBezTo>
                      <a:pt x="228" y="117"/>
                      <a:pt x="233" y="134"/>
                      <a:pt x="224" y="137"/>
                    </a:cubicBezTo>
                    <a:cubicBezTo>
                      <a:pt x="202" y="138"/>
                      <a:pt x="198" y="121"/>
                      <a:pt x="182" y="116"/>
                    </a:cubicBezTo>
                    <a:cubicBezTo>
                      <a:pt x="188" y="135"/>
                      <a:pt x="209" y="139"/>
                      <a:pt x="230" y="143"/>
                    </a:cubicBezTo>
                    <a:cubicBezTo>
                      <a:pt x="234" y="148"/>
                      <a:pt x="259" y="148"/>
                      <a:pt x="263" y="143"/>
                    </a:cubicBezTo>
                    <a:close/>
                    <a:moveTo>
                      <a:pt x="296" y="137"/>
                    </a:moveTo>
                    <a:cubicBezTo>
                      <a:pt x="287" y="136"/>
                      <a:pt x="286" y="143"/>
                      <a:pt x="287" y="152"/>
                    </a:cubicBezTo>
                    <a:cubicBezTo>
                      <a:pt x="296" y="153"/>
                      <a:pt x="297" y="146"/>
                      <a:pt x="296" y="137"/>
                    </a:cubicBezTo>
                    <a:close/>
                    <a:moveTo>
                      <a:pt x="323" y="281"/>
                    </a:moveTo>
                    <a:cubicBezTo>
                      <a:pt x="329" y="269"/>
                      <a:pt x="338" y="260"/>
                      <a:pt x="341" y="245"/>
                    </a:cubicBezTo>
                    <a:cubicBezTo>
                      <a:pt x="318" y="261"/>
                      <a:pt x="312" y="294"/>
                      <a:pt x="287" y="308"/>
                    </a:cubicBezTo>
                    <a:cubicBezTo>
                      <a:pt x="267" y="293"/>
                      <a:pt x="310" y="277"/>
                      <a:pt x="314" y="257"/>
                    </a:cubicBezTo>
                    <a:cubicBezTo>
                      <a:pt x="293" y="261"/>
                      <a:pt x="285" y="294"/>
                      <a:pt x="269" y="293"/>
                    </a:cubicBezTo>
                    <a:cubicBezTo>
                      <a:pt x="273" y="284"/>
                      <a:pt x="284" y="282"/>
                      <a:pt x="284" y="269"/>
                    </a:cubicBezTo>
                    <a:cubicBezTo>
                      <a:pt x="270" y="267"/>
                      <a:pt x="276" y="285"/>
                      <a:pt x="263" y="284"/>
                    </a:cubicBezTo>
                    <a:cubicBezTo>
                      <a:pt x="264" y="275"/>
                      <a:pt x="254" y="277"/>
                      <a:pt x="257" y="266"/>
                    </a:cubicBezTo>
                    <a:cubicBezTo>
                      <a:pt x="275" y="263"/>
                      <a:pt x="288" y="255"/>
                      <a:pt x="296" y="242"/>
                    </a:cubicBezTo>
                    <a:cubicBezTo>
                      <a:pt x="272" y="246"/>
                      <a:pt x="254" y="256"/>
                      <a:pt x="245" y="275"/>
                    </a:cubicBezTo>
                    <a:cubicBezTo>
                      <a:pt x="259" y="280"/>
                      <a:pt x="261" y="295"/>
                      <a:pt x="272" y="308"/>
                    </a:cubicBezTo>
                    <a:cubicBezTo>
                      <a:pt x="283" y="320"/>
                      <a:pt x="310" y="331"/>
                      <a:pt x="302" y="341"/>
                    </a:cubicBezTo>
                    <a:cubicBezTo>
                      <a:pt x="324" y="331"/>
                      <a:pt x="336" y="312"/>
                      <a:pt x="353" y="290"/>
                    </a:cubicBezTo>
                    <a:cubicBezTo>
                      <a:pt x="333" y="297"/>
                      <a:pt x="328" y="319"/>
                      <a:pt x="308" y="326"/>
                    </a:cubicBezTo>
                    <a:cubicBezTo>
                      <a:pt x="321" y="299"/>
                      <a:pt x="344" y="282"/>
                      <a:pt x="356" y="254"/>
                    </a:cubicBezTo>
                    <a:cubicBezTo>
                      <a:pt x="339" y="257"/>
                      <a:pt x="338" y="276"/>
                      <a:pt x="326" y="284"/>
                    </a:cubicBezTo>
                    <a:cubicBezTo>
                      <a:pt x="324" y="284"/>
                      <a:pt x="322" y="284"/>
                      <a:pt x="323" y="281"/>
                    </a:cubicBezTo>
                    <a:close/>
                    <a:moveTo>
                      <a:pt x="371" y="290"/>
                    </a:moveTo>
                    <a:cubicBezTo>
                      <a:pt x="350" y="304"/>
                      <a:pt x="338" y="327"/>
                      <a:pt x="320" y="344"/>
                    </a:cubicBezTo>
                    <a:cubicBezTo>
                      <a:pt x="344" y="333"/>
                      <a:pt x="361" y="315"/>
                      <a:pt x="371" y="290"/>
                    </a:cubicBezTo>
                    <a:close/>
                    <a:moveTo>
                      <a:pt x="371" y="308"/>
                    </a:moveTo>
                    <a:cubicBezTo>
                      <a:pt x="370" y="326"/>
                      <a:pt x="354" y="329"/>
                      <a:pt x="350" y="344"/>
                    </a:cubicBezTo>
                    <a:cubicBezTo>
                      <a:pt x="362" y="339"/>
                      <a:pt x="381" y="325"/>
                      <a:pt x="371" y="308"/>
                    </a:cubicBezTo>
                    <a:close/>
                    <a:moveTo>
                      <a:pt x="434" y="338"/>
                    </a:moveTo>
                    <a:cubicBezTo>
                      <a:pt x="416" y="335"/>
                      <a:pt x="384" y="346"/>
                      <a:pt x="380" y="329"/>
                    </a:cubicBezTo>
                    <a:cubicBezTo>
                      <a:pt x="376" y="335"/>
                      <a:pt x="372" y="341"/>
                      <a:pt x="371" y="350"/>
                    </a:cubicBezTo>
                    <a:cubicBezTo>
                      <a:pt x="376" y="350"/>
                      <a:pt x="379" y="348"/>
                      <a:pt x="380" y="344"/>
                    </a:cubicBezTo>
                    <a:cubicBezTo>
                      <a:pt x="399" y="344"/>
                      <a:pt x="418" y="344"/>
                      <a:pt x="437" y="344"/>
                    </a:cubicBezTo>
                    <a:cubicBezTo>
                      <a:pt x="436" y="342"/>
                      <a:pt x="437" y="338"/>
                      <a:pt x="434" y="338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 vert="horz" wrap="square" anchor="t"/>
              <a:p>
                <a:pPr lvl="0">
                  <a:lnSpc>
                    <a:spcPct val="100000"/>
                  </a:lnSpc>
                </a:pPr>
                <a:endParaRPr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9486" name="Freeform 414"/>
              <p:cNvSpPr/>
              <p:nvPr/>
            </p:nvSpPr>
            <p:spPr>
              <a:xfrm>
                <a:off x="1308100" y="1141412"/>
                <a:ext cx="387350" cy="346075"/>
              </a:xfrm>
              <a:custGeom>
                <a:avLst/>
                <a:gdLst>
                  <a:gd name="txL" fmla="*/ 0 w 111"/>
                  <a:gd name="txT" fmla="*/ 0 h 99"/>
                  <a:gd name="txR" fmla="*/ 111 w 111"/>
                  <a:gd name="txB" fmla="*/ 99 h 99"/>
                </a:gdLst>
                <a:ahLst/>
                <a:cxnLst>
                  <a:cxn ang="0">
                    <a:pos x="81" y="42"/>
                  </a:cxn>
                  <a:cxn ang="0">
                    <a:pos x="111" y="12"/>
                  </a:cxn>
                  <a:cxn ang="0">
                    <a:pos x="63" y="84"/>
                  </a:cxn>
                  <a:cxn ang="0">
                    <a:pos x="108" y="48"/>
                  </a:cxn>
                  <a:cxn ang="0">
                    <a:pos x="57" y="99"/>
                  </a:cxn>
                  <a:cxn ang="0">
                    <a:pos x="27" y="66"/>
                  </a:cxn>
                  <a:cxn ang="0">
                    <a:pos x="0" y="33"/>
                  </a:cxn>
                  <a:cxn ang="0">
                    <a:pos x="51" y="0"/>
                  </a:cxn>
                  <a:cxn ang="0">
                    <a:pos x="12" y="24"/>
                  </a:cxn>
                  <a:cxn ang="0">
                    <a:pos x="18" y="42"/>
                  </a:cxn>
                  <a:cxn ang="0">
                    <a:pos x="39" y="27"/>
                  </a:cxn>
                  <a:cxn ang="0">
                    <a:pos x="24" y="51"/>
                  </a:cxn>
                  <a:cxn ang="0">
                    <a:pos x="69" y="15"/>
                  </a:cxn>
                  <a:cxn ang="0">
                    <a:pos x="42" y="66"/>
                  </a:cxn>
                  <a:cxn ang="0">
                    <a:pos x="96" y="3"/>
                  </a:cxn>
                  <a:cxn ang="0">
                    <a:pos x="78" y="39"/>
                  </a:cxn>
                  <a:cxn ang="0">
                    <a:pos x="51" y="75"/>
                  </a:cxn>
                  <a:cxn ang="0">
                    <a:pos x="81" y="42"/>
                  </a:cxn>
                </a:cxnLst>
                <a:rect l="txL" t="txT" r="txR" b="txB"/>
                <a:pathLst>
                  <a:path w="111" h="99">
                    <a:moveTo>
                      <a:pt x="81" y="42"/>
                    </a:moveTo>
                    <a:cubicBezTo>
                      <a:pt x="93" y="34"/>
                      <a:pt x="94" y="15"/>
                      <a:pt x="111" y="12"/>
                    </a:cubicBezTo>
                    <a:cubicBezTo>
                      <a:pt x="99" y="40"/>
                      <a:pt x="76" y="57"/>
                      <a:pt x="63" y="84"/>
                    </a:cubicBezTo>
                    <a:cubicBezTo>
                      <a:pt x="83" y="77"/>
                      <a:pt x="88" y="55"/>
                      <a:pt x="108" y="48"/>
                    </a:cubicBezTo>
                    <a:cubicBezTo>
                      <a:pt x="91" y="70"/>
                      <a:pt x="79" y="89"/>
                      <a:pt x="57" y="99"/>
                    </a:cubicBezTo>
                    <a:cubicBezTo>
                      <a:pt x="65" y="89"/>
                      <a:pt x="38" y="78"/>
                      <a:pt x="27" y="66"/>
                    </a:cubicBezTo>
                    <a:cubicBezTo>
                      <a:pt x="16" y="53"/>
                      <a:pt x="14" y="38"/>
                      <a:pt x="0" y="33"/>
                    </a:cubicBezTo>
                    <a:cubicBezTo>
                      <a:pt x="9" y="14"/>
                      <a:pt x="27" y="4"/>
                      <a:pt x="51" y="0"/>
                    </a:cubicBezTo>
                    <a:cubicBezTo>
                      <a:pt x="43" y="13"/>
                      <a:pt x="30" y="21"/>
                      <a:pt x="12" y="24"/>
                    </a:cubicBezTo>
                    <a:cubicBezTo>
                      <a:pt x="9" y="35"/>
                      <a:pt x="19" y="33"/>
                      <a:pt x="18" y="42"/>
                    </a:cubicBezTo>
                    <a:cubicBezTo>
                      <a:pt x="31" y="43"/>
                      <a:pt x="25" y="25"/>
                      <a:pt x="39" y="27"/>
                    </a:cubicBezTo>
                    <a:cubicBezTo>
                      <a:pt x="39" y="40"/>
                      <a:pt x="28" y="42"/>
                      <a:pt x="24" y="51"/>
                    </a:cubicBezTo>
                    <a:cubicBezTo>
                      <a:pt x="40" y="52"/>
                      <a:pt x="48" y="19"/>
                      <a:pt x="69" y="15"/>
                    </a:cubicBezTo>
                    <a:cubicBezTo>
                      <a:pt x="65" y="35"/>
                      <a:pt x="22" y="51"/>
                      <a:pt x="42" y="66"/>
                    </a:cubicBezTo>
                    <a:cubicBezTo>
                      <a:pt x="67" y="52"/>
                      <a:pt x="73" y="19"/>
                      <a:pt x="96" y="3"/>
                    </a:cubicBezTo>
                    <a:cubicBezTo>
                      <a:pt x="93" y="18"/>
                      <a:pt x="84" y="27"/>
                      <a:pt x="78" y="39"/>
                    </a:cubicBezTo>
                    <a:cubicBezTo>
                      <a:pt x="69" y="51"/>
                      <a:pt x="60" y="63"/>
                      <a:pt x="51" y="75"/>
                    </a:cubicBezTo>
                    <a:cubicBezTo>
                      <a:pt x="64" y="79"/>
                      <a:pt x="72" y="52"/>
                      <a:pt x="81" y="42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87" name="Freeform 415"/>
              <p:cNvSpPr/>
              <p:nvPr/>
            </p:nvSpPr>
            <p:spPr>
              <a:xfrm>
                <a:off x="346075" y="1214437"/>
                <a:ext cx="104775" cy="95250"/>
              </a:xfrm>
              <a:custGeom>
                <a:avLst/>
                <a:gdLst>
                  <a:gd name="txL" fmla="*/ 0 w 30"/>
                  <a:gd name="txT" fmla="*/ 0 h 27"/>
                  <a:gd name="txR" fmla="*/ 30 w 30"/>
                  <a:gd name="txB" fmla="*/ 27 h 27"/>
                </a:gdLst>
                <a:ahLst/>
                <a:cxnLst>
                  <a:cxn ang="0">
                    <a:pos x="30" y="0"/>
                  </a:cxn>
                  <a:cxn ang="0">
                    <a:pos x="0" y="27"/>
                  </a:cxn>
                  <a:cxn ang="0">
                    <a:pos x="30" y="0"/>
                  </a:cxn>
                </a:cxnLst>
                <a:rect l="txL" t="txT" r="txR" b="txB"/>
                <a:pathLst>
                  <a:path w="30" h="27">
                    <a:moveTo>
                      <a:pt x="30" y="0"/>
                    </a:moveTo>
                    <a:cubicBezTo>
                      <a:pt x="21" y="10"/>
                      <a:pt x="14" y="22"/>
                      <a:pt x="0" y="27"/>
                    </a:cubicBezTo>
                    <a:cubicBezTo>
                      <a:pt x="9" y="17"/>
                      <a:pt x="16" y="5"/>
                      <a:pt x="30" y="0"/>
                    </a:cubicBezTo>
                    <a:close/>
                  </a:path>
                </a:pathLst>
              </a:custGeom>
              <a:solidFill>
                <a:srgbClr val="38768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88" name="Freeform 416"/>
              <p:cNvSpPr/>
              <p:nvPr/>
            </p:nvSpPr>
            <p:spPr>
              <a:xfrm>
                <a:off x="712788" y="1266825"/>
                <a:ext cx="111125" cy="63500"/>
              </a:xfrm>
              <a:custGeom>
                <a:avLst/>
                <a:gdLst>
                  <a:gd name="txL" fmla="*/ 0 w 32"/>
                  <a:gd name="txT" fmla="*/ 0 h 18"/>
                  <a:gd name="txR" fmla="*/ 32 w 32"/>
                  <a:gd name="txB" fmla="*/ 18 h 18"/>
                </a:gdLst>
                <a:ahLst/>
                <a:cxnLst>
                  <a:cxn ang="0">
                    <a:pos x="0" y="15"/>
                  </a:cxn>
                  <a:cxn ang="0">
                    <a:pos x="21" y="0"/>
                  </a:cxn>
                  <a:cxn ang="0">
                    <a:pos x="3" y="18"/>
                  </a:cxn>
                  <a:cxn ang="0">
                    <a:pos x="0" y="15"/>
                  </a:cxn>
                </a:cxnLst>
                <a:rect l="txL" t="txT" r="txR" b="txB"/>
                <a:pathLst>
                  <a:path w="32" h="18">
                    <a:moveTo>
                      <a:pt x="0" y="15"/>
                    </a:moveTo>
                    <a:cubicBezTo>
                      <a:pt x="6" y="9"/>
                      <a:pt x="16" y="7"/>
                      <a:pt x="21" y="0"/>
                    </a:cubicBezTo>
                    <a:cubicBezTo>
                      <a:pt x="32" y="11"/>
                      <a:pt x="8" y="13"/>
                      <a:pt x="3" y="18"/>
                    </a:cubicBezTo>
                    <a:cubicBezTo>
                      <a:pt x="3" y="16"/>
                      <a:pt x="3" y="14"/>
                      <a:pt x="0" y="15"/>
                    </a:cubicBezTo>
                    <a:close/>
                  </a:path>
                </a:pathLst>
              </a:custGeom>
              <a:solidFill>
                <a:srgbClr val="4794A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89" name="Freeform 417"/>
              <p:cNvSpPr/>
              <p:nvPr/>
            </p:nvSpPr>
            <p:spPr>
              <a:xfrm>
                <a:off x="1570038" y="1309687"/>
                <a:ext cx="177800" cy="188913"/>
              </a:xfrm>
              <a:custGeom>
                <a:avLst/>
                <a:gdLst>
                  <a:gd name="txL" fmla="*/ 0 w 51"/>
                  <a:gd name="txT" fmla="*/ 0 h 54"/>
                  <a:gd name="txR" fmla="*/ 51 w 51"/>
                  <a:gd name="txB" fmla="*/ 54 h 54"/>
                </a:gdLst>
                <a:ahLst/>
                <a:cxnLst>
                  <a:cxn ang="0">
                    <a:pos x="0" y="54"/>
                  </a:cxn>
                  <a:cxn ang="0">
                    <a:pos x="51" y="0"/>
                  </a:cxn>
                  <a:cxn ang="0">
                    <a:pos x="0" y="54"/>
                  </a:cxn>
                </a:cxnLst>
                <a:rect l="txL" t="txT" r="txR" b="txB"/>
                <a:pathLst>
                  <a:path w="51" h="54">
                    <a:moveTo>
                      <a:pt x="0" y="54"/>
                    </a:moveTo>
                    <a:cubicBezTo>
                      <a:pt x="18" y="37"/>
                      <a:pt x="30" y="14"/>
                      <a:pt x="51" y="0"/>
                    </a:cubicBezTo>
                    <a:cubicBezTo>
                      <a:pt x="41" y="25"/>
                      <a:pt x="24" y="43"/>
                      <a:pt x="0" y="54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90" name="Freeform 418"/>
              <p:cNvSpPr/>
              <p:nvPr/>
            </p:nvSpPr>
            <p:spPr>
              <a:xfrm>
                <a:off x="325438" y="1316037"/>
                <a:ext cx="501650" cy="590550"/>
              </a:xfrm>
              <a:custGeom>
                <a:avLst/>
                <a:gdLst>
                  <a:gd name="txL" fmla="*/ 0 w 144"/>
                  <a:gd name="txT" fmla="*/ 0 h 169"/>
                  <a:gd name="txR" fmla="*/ 144 w 144"/>
                  <a:gd name="txB" fmla="*/ 169 h 169"/>
                </a:gdLst>
                <a:ahLst/>
                <a:cxnLst>
                  <a:cxn ang="0">
                    <a:pos x="51" y="16"/>
                  </a:cxn>
                  <a:cxn ang="0">
                    <a:pos x="111" y="1"/>
                  </a:cxn>
                  <a:cxn ang="0">
                    <a:pos x="114" y="4"/>
                  </a:cxn>
                  <a:cxn ang="0">
                    <a:pos x="120" y="40"/>
                  </a:cxn>
                  <a:cxn ang="0">
                    <a:pos x="93" y="70"/>
                  </a:cxn>
                  <a:cxn ang="0">
                    <a:pos x="108" y="40"/>
                  </a:cxn>
                  <a:cxn ang="0">
                    <a:pos x="42" y="55"/>
                  </a:cxn>
                  <a:cxn ang="0">
                    <a:pos x="39" y="55"/>
                  </a:cxn>
                  <a:cxn ang="0">
                    <a:pos x="75" y="58"/>
                  </a:cxn>
                  <a:cxn ang="0">
                    <a:pos x="90" y="58"/>
                  </a:cxn>
                  <a:cxn ang="0">
                    <a:pos x="39" y="79"/>
                  </a:cxn>
                  <a:cxn ang="0">
                    <a:pos x="36" y="82"/>
                  </a:cxn>
                  <a:cxn ang="0">
                    <a:pos x="69" y="82"/>
                  </a:cxn>
                  <a:cxn ang="0">
                    <a:pos x="99" y="76"/>
                  </a:cxn>
                  <a:cxn ang="0">
                    <a:pos x="30" y="103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144" y="64"/>
                  </a:cxn>
                  <a:cxn ang="0">
                    <a:pos x="105" y="106"/>
                  </a:cxn>
                  <a:cxn ang="0">
                    <a:pos x="15" y="127"/>
                  </a:cxn>
                  <a:cxn ang="0">
                    <a:pos x="96" y="115"/>
                  </a:cxn>
                  <a:cxn ang="0">
                    <a:pos x="12" y="145"/>
                  </a:cxn>
                  <a:cxn ang="0">
                    <a:pos x="105" y="130"/>
                  </a:cxn>
                  <a:cxn ang="0">
                    <a:pos x="0" y="169"/>
                  </a:cxn>
                  <a:cxn ang="0">
                    <a:pos x="39" y="34"/>
                  </a:cxn>
                  <a:cxn ang="0">
                    <a:pos x="69" y="34"/>
                  </a:cxn>
                  <a:cxn ang="0">
                    <a:pos x="93" y="28"/>
                  </a:cxn>
                  <a:cxn ang="0">
                    <a:pos x="45" y="28"/>
                  </a:cxn>
                  <a:cxn ang="0">
                    <a:pos x="51" y="16"/>
                  </a:cxn>
                </a:cxnLst>
                <a:rect l="txL" t="txT" r="txR" b="txB"/>
                <a:pathLst>
                  <a:path w="144" h="169">
                    <a:moveTo>
                      <a:pt x="51" y="16"/>
                    </a:moveTo>
                    <a:cubicBezTo>
                      <a:pt x="78" y="18"/>
                      <a:pt x="95" y="10"/>
                      <a:pt x="111" y="1"/>
                    </a:cubicBezTo>
                    <a:cubicBezTo>
                      <a:pt x="114" y="0"/>
                      <a:pt x="114" y="2"/>
                      <a:pt x="114" y="4"/>
                    </a:cubicBezTo>
                    <a:cubicBezTo>
                      <a:pt x="88" y="11"/>
                      <a:pt x="101" y="32"/>
                      <a:pt x="120" y="40"/>
                    </a:cubicBezTo>
                    <a:cubicBezTo>
                      <a:pt x="116" y="55"/>
                      <a:pt x="113" y="70"/>
                      <a:pt x="93" y="70"/>
                    </a:cubicBezTo>
                    <a:cubicBezTo>
                      <a:pt x="97" y="59"/>
                      <a:pt x="107" y="54"/>
                      <a:pt x="108" y="40"/>
                    </a:cubicBezTo>
                    <a:cubicBezTo>
                      <a:pt x="93" y="52"/>
                      <a:pt x="67" y="53"/>
                      <a:pt x="42" y="55"/>
                    </a:cubicBezTo>
                    <a:cubicBezTo>
                      <a:pt x="41" y="55"/>
                      <a:pt x="40" y="55"/>
                      <a:pt x="39" y="55"/>
                    </a:cubicBezTo>
                    <a:cubicBezTo>
                      <a:pt x="39" y="66"/>
                      <a:pt x="70" y="62"/>
                      <a:pt x="75" y="58"/>
                    </a:cubicBezTo>
                    <a:cubicBezTo>
                      <a:pt x="80" y="58"/>
                      <a:pt x="85" y="58"/>
                      <a:pt x="90" y="58"/>
                    </a:cubicBezTo>
                    <a:cubicBezTo>
                      <a:pt x="90" y="82"/>
                      <a:pt x="54" y="70"/>
                      <a:pt x="39" y="79"/>
                    </a:cubicBezTo>
                    <a:cubicBezTo>
                      <a:pt x="36" y="78"/>
                      <a:pt x="36" y="80"/>
                      <a:pt x="36" y="82"/>
                    </a:cubicBezTo>
                    <a:cubicBezTo>
                      <a:pt x="40" y="87"/>
                      <a:pt x="65" y="87"/>
                      <a:pt x="69" y="82"/>
                    </a:cubicBezTo>
                    <a:cubicBezTo>
                      <a:pt x="81" y="82"/>
                      <a:pt x="87" y="76"/>
                      <a:pt x="99" y="76"/>
                    </a:cubicBezTo>
                    <a:cubicBezTo>
                      <a:pt x="88" y="97"/>
                      <a:pt x="49" y="90"/>
                      <a:pt x="30" y="103"/>
                    </a:cubicBezTo>
                    <a:cubicBezTo>
                      <a:pt x="49" y="109"/>
                      <a:pt x="72" y="93"/>
                      <a:pt x="96" y="94"/>
                    </a:cubicBezTo>
                    <a:cubicBezTo>
                      <a:pt x="97" y="99"/>
                      <a:pt x="93" y="99"/>
                      <a:pt x="93" y="103"/>
                    </a:cubicBezTo>
                    <a:cubicBezTo>
                      <a:pt x="115" y="97"/>
                      <a:pt x="124" y="62"/>
                      <a:pt x="144" y="64"/>
                    </a:cubicBezTo>
                    <a:cubicBezTo>
                      <a:pt x="133" y="80"/>
                      <a:pt x="116" y="90"/>
                      <a:pt x="105" y="106"/>
                    </a:cubicBezTo>
                    <a:cubicBezTo>
                      <a:pt x="72" y="110"/>
                      <a:pt x="43" y="118"/>
                      <a:pt x="15" y="127"/>
                    </a:cubicBezTo>
                    <a:cubicBezTo>
                      <a:pt x="41" y="134"/>
                      <a:pt x="68" y="116"/>
                      <a:pt x="96" y="115"/>
                    </a:cubicBezTo>
                    <a:cubicBezTo>
                      <a:pt x="78" y="135"/>
                      <a:pt x="39" y="134"/>
                      <a:pt x="12" y="145"/>
                    </a:cubicBezTo>
                    <a:cubicBezTo>
                      <a:pt x="43" y="152"/>
                      <a:pt x="73" y="132"/>
                      <a:pt x="105" y="130"/>
                    </a:cubicBezTo>
                    <a:cubicBezTo>
                      <a:pt x="80" y="153"/>
                      <a:pt x="29" y="150"/>
                      <a:pt x="0" y="169"/>
                    </a:cubicBezTo>
                    <a:cubicBezTo>
                      <a:pt x="3" y="112"/>
                      <a:pt x="23" y="83"/>
                      <a:pt x="39" y="34"/>
                    </a:cubicBezTo>
                    <a:cubicBezTo>
                      <a:pt x="49" y="34"/>
                      <a:pt x="59" y="34"/>
                      <a:pt x="69" y="34"/>
                    </a:cubicBezTo>
                    <a:cubicBezTo>
                      <a:pt x="77" y="33"/>
                      <a:pt x="104" y="37"/>
                      <a:pt x="93" y="28"/>
                    </a:cubicBezTo>
                    <a:cubicBezTo>
                      <a:pt x="77" y="28"/>
                      <a:pt x="61" y="28"/>
                      <a:pt x="45" y="28"/>
                    </a:cubicBezTo>
                    <a:cubicBezTo>
                      <a:pt x="38" y="27"/>
                      <a:pt x="41" y="10"/>
                      <a:pt x="51" y="16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91" name="Freeform 420"/>
              <p:cNvSpPr/>
              <p:nvPr/>
            </p:nvSpPr>
            <p:spPr>
              <a:xfrm>
                <a:off x="1485900" y="1277937"/>
                <a:ext cx="104775" cy="139700"/>
              </a:xfrm>
              <a:custGeom>
                <a:avLst/>
                <a:gdLst>
                  <a:gd name="txL" fmla="*/ 0 w 30"/>
                  <a:gd name="txT" fmla="*/ 0 h 40"/>
                  <a:gd name="txR" fmla="*/ 30 w 30"/>
                  <a:gd name="txB" fmla="*/ 40 h 40"/>
                </a:gdLst>
                <a:ahLst/>
                <a:cxnLst>
                  <a:cxn ang="0">
                    <a:pos x="30" y="3"/>
                  </a:cxn>
                  <a:cxn ang="0">
                    <a:pos x="0" y="36"/>
                  </a:cxn>
                  <a:cxn ang="0">
                    <a:pos x="27" y="0"/>
                  </a:cxn>
                  <a:cxn ang="0">
                    <a:pos x="30" y="3"/>
                  </a:cxn>
                </a:cxnLst>
                <a:rect l="txL" t="txT" r="txR" b="txB"/>
                <a:pathLst>
                  <a:path w="30" h="40">
                    <a:moveTo>
                      <a:pt x="30" y="3"/>
                    </a:moveTo>
                    <a:cubicBezTo>
                      <a:pt x="21" y="13"/>
                      <a:pt x="13" y="40"/>
                      <a:pt x="0" y="36"/>
                    </a:cubicBezTo>
                    <a:cubicBezTo>
                      <a:pt x="9" y="24"/>
                      <a:pt x="18" y="12"/>
                      <a:pt x="27" y="0"/>
                    </a:cubicBezTo>
                    <a:cubicBezTo>
                      <a:pt x="26" y="3"/>
                      <a:pt x="28" y="3"/>
                      <a:pt x="30" y="3"/>
                    </a:cubicBezTo>
                    <a:close/>
                  </a:path>
                </a:pathLst>
              </a:custGeom>
              <a:solidFill>
                <a:srgbClr val="4B9CA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92" name="Freeform 422"/>
              <p:cNvSpPr/>
              <p:nvPr/>
            </p:nvSpPr>
            <p:spPr>
              <a:xfrm>
                <a:off x="754063" y="1371600"/>
                <a:ext cx="5505450" cy="1428750"/>
              </a:xfrm>
              <a:custGeom>
                <a:avLst/>
                <a:gdLst>
                  <a:gd name="txL" fmla="*/ 0 w 1578"/>
                  <a:gd name="txT" fmla="*/ 0 h 409"/>
                  <a:gd name="txR" fmla="*/ 1578 w 1578"/>
                  <a:gd name="txB" fmla="*/ 409 h 409"/>
                </a:gdLst>
                <a:ahLst/>
                <a:cxnLst>
                  <a:cxn ang="0">
                    <a:pos x="366" y="0"/>
                  </a:cxn>
                  <a:cxn ang="0">
                    <a:pos x="435" y="108"/>
                  </a:cxn>
                  <a:cxn ang="0">
                    <a:pos x="597" y="189"/>
                  </a:cxn>
                  <a:cxn ang="0">
                    <a:pos x="468" y="210"/>
                  </a:cxn>
                  <a:cxn ang="0">
                    <a:pos x="408" y="216"/>
                  </a:cxn>
                  <a:cxn ang="0">
                    <a:pos x="354" y="234"/>
                  </a:cxn>
                  <a:cxn ang="0">
                    <a:pos x="519" y="231"/>
                  </a:cxn>
                  <a:cxn ang="0">
                    <a:pos x="684" y="207"/>
                  </a:cxn>
                  <a:cxn ang="0">
                    <a:pos x="732" y="231"/>
                  </a:cxn>
                  <a:cxn ang="0">
                    <a:pos x="855" y="270"/>
                  </a:cxn>
                  <a:cxn ang="0">
                    <a:pos x="1104" y="309"/>
                  </a:cxn>
                  <a:cxn ang="0">
                    <a:pos x="1257" y="318"/>
                  </a:cxn>
                  <a:cxn ang="0">
                    <a:pos x="1401" y="333"/>
                  </a:cxn>
                  <a:cxn ang="0">
                    <a:pos x="1509" y="384"/>
                  </a:cxn>
                  <a:cxn ang="0">
                    <a:pos x="1239" y="396"/>
                  </a:cxn>
                  <a:cxn ang="0">
                    <a:pos x="1095" y="345"/>
                  </a:cxn>
                  <a:cxn ang="0">
                    <a:pos x="1023" y="372"/>
                  </a:cxn>
                  <a:cxn ang="0">
                    <a:pos x="1113" y="354"/>
                  </a:cxn>
                  <a:cxn ang="0">
                    <a:pos x="1020" y="390"/>
                  </a:cxn>
                  <a:cxn ang="0">
                    <a:pos x="867" y="381"/>
                  </a:cxn>
                  <a:cxn ang="0">
                    <a:pos x="849" y="381"/>
                  </a:cxn>
                  <a:cxn ang="0">
                    <a:pos x="813" y="378"/>
                  </a:cxn>
                  <a:cxn ang="0">
                    <a:pos x="762" y="369"/>
                  </a:cxn>
                  <a:cxn ang="0">
                    <a:pos x="690" y="369"/>
                  </a:cxn>
                  <a:cxn ang="0">
                    <a:pos x="516" y="399"/>
                  </a:cxn>
                  <a:cxn ang="0">
                    <a:pos x="444" y="378"/>
                  </a:cxn>
                  <a:cxn ang="0">
                    <a:pos x="393" y="375"/>
                  </a:cxn>
                  <a:cxn ang="0">
                    <a:pos x="306" y="342"/>
                  </a:cxn>
                  <a:cxn ang="0">
                    <a:pos x="297" y="333"/>
                  </a:cxn>
                  <a:cxn ang="0">
                    <a:pos x="435" y="330"/>
                  </a:cxn>
                  <a:cxn ang="0">
                    <a:pos x="417" y="324"/>
                  </a:cxn>
                  <a:cxn ang="0">
                    <a:pos x="795" y="348"/>
                  </a:cxn>
                  <a:cxn ang="0">
                    <a:pos x="549" y="297"/>
                  </a:cxn>
                  <a:cxn ang="0">
                    <a:pos x="531" y="303"/>
                  </a:cxn>
                  <a:cxn ang="0">
                    <a:pos x="372" y="282"/>
                  </a:cxn>
                  <a:cxn ang="0">
                    <a:pos x="414" y="294"/>
                  </a:cxn>
                  <a:cxn ang="0">
                    <a:pos x="474" y="312"/>
                  </a:cxn>
                  <a:cxn ang="0">
                    <a:pos x="222" y="333"/>
                  </a:cxn>
                  <a:cxn ang="0">
                    <a:pos x="78" y="390"/>
                  </a:cxn>
                  <a:cxn ang="0">
                    <a:pos x="225" y="312"/>
                  </a:cxn>
                  <a:cxn ang="0">
                    <a:pos x="162" y="303"/>
                  </a:cxn>
                  <a:cxn ang="0">
                    <a:pos x="27" y="375"/>
                  </a:cxn>
                  <a:cxn ang="0">
                    <a:pos x="105" y="234"/>
                  </a:cxn>
                  <a:cxn ang="0">
                    <a:pos x="111" y="192"/>
                  </a:cxn>
                  <a:cxn ang="0">
                    <a:pos x="15" y="132"/>
                  </a:cxn>
                  <a:cxn ang="0">
                    <a:pos x="120" y="102"/>
                  </a:cxn>
                  <a:cxn ang="0">
                    <a:pos x="177" y="168"/>
                  </a:cxn>
                  <a:cxn ang="0">
                    <a:pos x="315" y="189"/>
                  </a:cxn>
                  <a:cxn ang="0">
                    <a:pos x="342" y="201"/>
                  </a:cxn>
                  <a:cxn ang="0">
                    <a:pos x="384" y="192"/>
                  </a:cxn>
                </a:cxnLst>
                <a:rect l="txL" t="txT" r="txR" b="txB"/>
                <a:pathLst>
                  <a:path w="1578" h="409">
                    <a:moveTo>
                      <a:pt x="372" y="45"/>
                    </a:moveTo>
                    <a:cubicBezTo>
                      <a:pt x="368" y="27"/>
                      <a:pt x="354" y="19"/>
                      <a:pt x="351" y="0"/>
                    </a:cubicBezTo>
                    <a:cubicBezTo>
                      <a:pt x="356" y="0"/>
                      <a:pt x="361" y="0"/>
                      <a:pt x="366" y="0"/>
                    </a:cubicBezTo>
                    <a:cubicBezTo>
                      <a:pt x="382" y="0"/>
                      <a:pt x="393" y="5"/>
                      <a:pt x="405" y="9"/>
                    </a:cubicBezTo>
                    <a:cubicBezTo>
                      <a:pt x="422" y="56"/>
                      <a:pt x="404" y="138"/>
                      <a:pt x="474" y="132"/>
                    </a:cubicBezTo>
                    <a:cubicBezTo>
                      <a:pt x="472" y="113"/>
                      <a:pt x="433" y="131"/>
                      <a:pt x="435" y="108"/>
                    </a:cubicBezTo>
                    <a:cubicBezTo>
                      <a:pt x="443" y="108"/>
                      <a:pt x="451" y="108"/>
                      <a:pt x="459" y="108"/>
                    </a:cubicBezTo>
                    <a:cubicBezTo>
                      <a:pt x="480" y="108"/>
                      <a:pt x="501" y="108"/>
                      <a:pt x="522" y="108"/>
                    </a:cubicBezTo>
                    <a:cubicBezTo>
                      <a:pt x="541" y="141"/>
                      <a:pt x="557" y="177"/>
                      <a:pt x="597" y="189"/>
                    </a:cubicBezTo>
                    <a:cubicBezTo>
                      <a:pt x="589" y="199"/>
                      <a:pt x="567" y="195"/>
                      <a:pt x="567" y="213"/>
                    </a:cubicBezTo>
                    <a:cubicBezTo>
                      <a:pt x="531" y="217"/>
                      <a:pt x="505" y="214"/>
                      <a:pt x="468" y="213"/>
                    </a:cubicBezTo>
                    <a:cubicBezTo>
                      <a:pt x="468" y="212"/>
                      <a:pt x="468" y="211"/>
                      <a:pt x="468" y="210"/>
                    </a:cubicBezTo>
                    <a:cubicBezTo>
                      <a:pt x="495" y="208"/>
                      <a:pt x="530" y="214"/>
                      <a:pt x="552" y="207"/>
                    </a:cubicBezTo>
                    <a:cubicBezTo>
                      <a:pt x="510" y="200"/>
                      <a:pt x="461" y="200"/>
                      <a:pt x="417" y="195"/>
                    </a:cubicBezTo>
                    <a:cubicBezTo>
                      <a:pt x="416" y="203"/>
                      <a:pt x="411" y="204"/>
                      <a:pt x="408" y="216"/>
                    </a:cubicBezTo>
                    <a:cubicBezTo>
                      <a:pt x="420" y="221"/>
                      <a:pt x="436" y="206"/>
                      <a:pt x="450" y="204"/>
                    </a:cubicBezTo>
                    <a:cubicBezTo>
                      <a:pt x="438" y="231"/>
                      <a:pt x="390" y="222"/>
                      <a:pt x="360" y="231"/>
                    </a:cubicBezTo>
                    <a:cubicBezTo>
                      <a:pt x="358" y="232"/>
                      <a:pt x="357" y="234"/>
                      <a:pt x="354" y="234"/>
                    </a:cubicBezTo>
                    <a:cubicBezTo>
                      <a:pt x="366" y="239"/>
                      <a:pt x="399" y="239"/>
                      <a:pt x="411" y="234"/>
                    </a:cubicBezTo>
                    <a:cubicBezTo>
                      <a:pt x="447" y="232"/>
                      <a:pt x="465" y="227"/>
                      <a:pt x="498" y="225"/>
                    </a:cubicBezTo>
                    <a:cubicBezTo>
                      <a:pt x="508" y="224"/>
                      <a:pt x="516" y="225"/>
                      <a:pt x="519" y="231"/>
                    </a:cubicBezTo>
                    <a:cubicBezTo>
                      <a:pt x="524" y="229"/>
                      <a:pt x="519" y="226"/>
                      <a:pt x="519" y="222"/>
                    </a:cubicBezTo>
                    <a:cubicBezTo>
                      <a:pt x="537" y="222"/>
                      <a:pt x="556" y="223"/>
                      <a:pt x="570" y="219"/>
                    </a:cubicBezTo>
                    <a:cubicBezTo>
                      <a:pt x="586" y="188"/>
                      <a:pt x="652" y="197"/>
                      <a:pt x="684" y="207"/>
                    </a:cubicBezTo>
                    <a:cubicBezTo>
                      <a:pt x="691" y="214"/>
                      <a:pt x="697" y="222"/>
                      <a:pt x="705" y="228"/>
                    </a:cubicBezTo>
                    <a:cubicBezTo>
                      <a:pt x="711" y="228"/>
                      <a:pt x="717" y="228"/>
                      <a:pt x="723" y="228"/>
                    </a:cubicBezTo>
                    <a:cubicBezTo>
                      <a:pt x="723" y="232"/>
                      <a:pt x="728" y="231"/>
                      <a:pt x="732" y="231"/>
                    </a:cubicBezTo>
                    <a:cubicBezTo>
                      <a:pt x="745" y="249"/>
                      <a:pt x="765" y="260"/>
                      <a:pt x="795" y="261"/>
                    </a:cubicBezTo>
                    <a:cubicBezTo>
                      <a:pt x="808" y="267"/>
                      <a:pt x="838" y="272"/>
                      <a:pt x="852" y="267"/>
                    </a:cubicBezTo>
                    <a:cubicBezTo>
                      <a:pt x="855" y="266"/>
                      <a:pt x="855" y="268"/>
                      <a:pt x="855" y="270"/>
                    </a:cubicBezTo>
                    <a:cubicBezTo>
                      <a:pt x="920" y="286"/>
                      <a:pt x="993" y="310"/>
                      <a:pt x="1065" y="309"/>
                    </a:cubicBezTo>
                    <a:cubicBezTo>
                      <a:pt x="1072" y="309"/>
                      <a:pt x="1079" y="309"/>
                      <a:pt x="1086" y="309"/>
                    </a:cubicBezTo>
                    <a:cubicBezTo>
                      <a:pt x="1092" y="309"/>
                      <a:pt x="1098" y="309"/>
                      <a:pt x="1104" y="309"/>
                    </a:cubicBezTo>
                    <a:cubicBezTo>
                      <a:pt x="1123" y="309"/>
                      <a:pt x="1142" y="309"/>
                      <a:pt x="1161" y="309"/>
                    </a:cubicBezTo>
                    <a:cubicBezTo>
                      <a:pt x="1168" y="309"/>
                      <a:pt x="1175" y="309"/>
                      <a:pt x="1182" y="309"/>
                    </a:cubicBezTo>
                    <a:cubicBezTo>
                      <a:pt x="1209" y="310"/>
                      <a:pt x="1234" y="313"/>
                      <a:pt x="1257" y="318"/>
                    </a:cubicBezTo>
                    <a:cubicBezTo>
                      <a:pt x="1267" y="323"/>
                      <a:pt x="1298" y="323"/>
                      <a:pt x="1308" y="318"/>
                    </a:cubicBezTo>
                    <a:cubicBezTo>
                      <a:pt x="1317" y="319"/>
                      <a:pt x="1330" y="316"/>
                      <a:pt x="1335" y="321"/>
                    </a:cubicBezTo>
                    <a:cubicBezTo>
                      <a:pt x="1357" y="325"/>
                      <a:pt x="1381" y="327"/>
                      <a:pt x="1401" y="333"/>
                    </a:cubicBezTo>
                    <a:cubicBezTo>
                      <a:pt x="1412" y="334"/>
                      <a:pt x="1421" y="333"/>
                      <a:pt x="1422" y="324"/>
                    </a:cubicBezTo>
                    <a:cubicBezTo>
                      <a:pt x="1484" y="324"/>
                      <a:pt x="1531" y="339"/>
                      <a:pt x="1578" y="354"/>
                    </a:cubicBezTo>
                    <a:cubicBezTo>
                      <a:pt x="1548" y="357"/>
                      <a:pt x="1529" y="371"/>
                      <a:pt x="1509" y="384"/>
                    </a:cubicBezTo>
                    <a:cubicBezTo>
                      <a:pt x="1438" y="393"/>
                      <a:pt x="1361" y="372"/>
                      <a:pt x="1296" y="384"/>
                    </a:cubicBezTo>
                    <a:cubicBezTo>
                      <a:pt x="1292" y="385"/>
                      <a:pt x="1290" y="392"/>
                      <a:pt x="1287" y="393"/>
                    </a:cubicBezTo>
                    <a:cubicBezTo>
                      <a:pt x="1271" y="401"/>
                      <a:pt x="1254" y="393"/>
                      <a:pt x="1239" y="396"/>
                    </a:cubicBezTo>
                    <a:cubicBezTo>
                      <a:pt x="1233" y="353"/>
                      <a:pt x="1184" y="353"/>
                      <a:pt x="1140" y="348"/>
                    </a:cubicBezTo>
                    <a:cubicBezTo>
                      <a:pt x="1136" y="339"/>
                      <a:pt x="1111" y="351"/>
                      <a:pt x="1107" y="342"/>
                    </a:cubicBezTo>
                    <a:cubicBezTo>
                      <a:pt x="1106" y="326"/>
                      <a:pt x="1099" y="343"/>
                      <a:pt x="1095" y="345"/>
                    </a:cubicBezTo>
                    <a:cubicBezTo>
                      <a:pt x="1071" y="354"/>
                      <a:pt x="1022" y="336"/>
                      <a:pt x="1014" y="363"/>
                    </a:cubicBezTo>
                    <a:cubicBezTo>
                      <a:pt x="1019" y="363"/>
                      <a:pt x="1031" y="355"/>
                      <a:pt x="1035" y="363"/>
                    </a:cubicBezTo>
                    <a:cubicBezTo>
                      <a:pt x="1027" y="362"/>
                      <a:pt x="1026" y="368"/>
                      <a:pt x="1023" y="372"/>
                    </a:cubicBezTo>
                    <a:cubicBezTo>
                      <a:pt x="1045" y="372"/>
                      <a:pt x="1055" y="344"/>
                      <a:pt x="1077" y="354"/>
                    </a:cubicBezTo>
                    <a:cubicBezTo>
                      <a:pt x="1067" y="358"/>
                      <a:pt x="1058" y="363"/>
                      <a:pt x="1050" y="369"/>
                    </a:cubicBezTo>
                    <a:cubicBezTo>
                      <a:pt x="1079" y="373"/>
                      <a:pt x="1086" y="359"/>
                      <a:pt x="1113" y="354"/>
                    </a:cubicBezTo>
                    <a:cubicBezTo>
                      <a:pt x="1105" y="366"/>
                      <a:pt x="1096" y="377"/>
                      <a:pt x="1092" y="393"/>
                    </a:cubicBezTo>
                    <a:cubicBezTo>
                      <a:pt x="1085" y="393"/>
                      <a:pt x="1078" y="393"/>
                      <a:pt x="1071" y="393"/>
                    </a:cubicBezTo>
                    <a:cubicBezTo>
                      <a:pt x="1060" y="386"/>
                      <a:pt x="1036" y="392"/>
                      <a:pt x="1020" y="390"/>
                    </a:cubicBezTo>
                    <a:cubicBezTo>
                      <a:pt x="1002" y="390"/>
                      <a:pt x="984" y="390"/>
                      <a:pt x="966" y="390"/>
                    </a:cubicBezTo>
                    <a:cubicBezTo>
                      <a:pt x="949" y="390"/>
                      <a:pt x="932" y="390"/>
                      <a:pt x="915" y="390"/>
                    </a:cubicBezTo>
                    <a:cubicBezTo>
                      <a:pt x="907" y="373"/>
                      <a:pt x="876" y="396"/>
                      <a:pt x="867" y="381"/>
                    </a:cubicBezTo>
                    <a:cubicBezTo>
                      <a:pt x="852" y="389"/>
                      <a:pt x="849" y="409"/>
                      <a:pt x="825" y="408"/>
                    </a:cubicBezTo>
                    <a:cubicBezTo>
                      <a:pt x="827" y="401"/>
                      <a:pt x="837" y="396"/>
                      <a:pt x="843" y="402"/>
                    </a:cubicBezTo>
                    <a:cubicBezTo>
                      <a:pt x="835" y="390"/>
                      <a:pt x="847" y="391"/>
                      <a:pt x="849" y="381"/>
                    </a:cubicBezTo>
                    <a:cubicBezTo>
                      <a:pt x="838" y="380"/>
                      <a:pt x="834" y="396"/>
                      <a:pt x="825" y="387"/>
                    </a:cubicBezTo>
                    <a:cubicBezTo>
                      <a:pt x="826" y="383"/>
                      <a:pt x="830" y="382"/>
                      <a:pt x="831" y="378"/>
                    </a:cubicBezTo>
                    <a:cubicBezTo>
                      <a:pt x="826" y="377"/>
                      <a:pt x="816" y="386"/>
                      <a:pt x="813" y="378"/>
                    </a:cubicBezTo>
                    <a:cubicBezTo>
                      <a:pt x="813" y="372"/>
                      <a:pt x="821" y="374"/>
                      <a:pt x="819" y="366"/>
                    </a:cubicBezTo>
                    <a:cubicBezTo>
                      <a:pt x="798" y="385"/>
                      <a:pt x="774" y="353"/>
                      <a:pt x="741" y="357"/>
                    </a:cubicBezTo>
                    <a:cubicBezTo>
                      <a:pt x="740" y="369"/>
                      <a:pt x="760" y="360"/>
                      <a:pt x="762" y="369"/>
                    </a:cubicBezTo>
                    <a:cubicBezTo>
                      <a:pt x="750" y="371"/>
                      <a:pt x="753" y="388"/>
                      <a:pt x="741" y="390"/>
                    </a:cubicBezTo>
                    <a:cubicBezTo>
                      <a:pt x="736" y="378"/>
                      <a:pt x="726" y="371"/>
                      <a:pt x="708" y="372"/>
                    </a:cubicBezTo>
                    <a:cubicBezTo>
                      <a:pt x="708" y="365"/>
                      <a:pt x="695" y="371"/>
                      <a:pt x="690" y="369"/>
                    </a:cubicBezTo>
                    <a:cubicBezTo>
                      <a:pt x="678" y="369"/>
                      <a:pt x="666" y="369"/>
                      <a:pt x="654" y="369"/>
                    </a:cubicBezTo>
                    <a:cubicBezTo>
                      <a:pt x="649" y="362"/>
                      <a:pt x="631" y="368"/>
                      <a:pt x="621" y="366"/>
                    </a:cubicBezTo>
                    <a:cubicBezTo>
                      <a:pt x="573" y="364"/>
                      <a:pt x="554" y="391"/>
                      <a:pt x="516" y="399"/>
                    </a:cubicBezTo>
                    <a:cubicBezTo>
                      <a:pt x="523" y="386"/>
                      <a:pt x="495" y="387"/>
                      <a:pt x="489" y="378"/>
                    </a:cubicBezTo>
                    <a:cubicBezTo>
                      <a:pt x="487" y="381"/>
                      <a:pt x="467" y="388"/>
                      <a:pt x="474" y="381"/>
                    </a:cubicBezTo>
                    <a:cubicBezTo>
                      <a:pt x="485" y="372"/>
                      <a:pt x="447" y="373"/>
                      <a:pt x="444" y="378"/>
                    </a:cubicBezTo>
                    <a:cubicBezTo>
                      <a:pt x="433" y="378"/>
                      <a:pt x="422" y="378"/>
                      <a:pt x="411" y="378"/>
                    </a:cubicBezTo>
                    <a:cubicBezTo>
                      <a:pt x="412" y="374"/>
                      <a:pt x="416" y="373"/>
                      <a:pt x="417" y="369"/>
                    </a:cubicBezTo>
                    <a:cubicBezTo>
                      <a:pt x="405" y="365"/>
                      <a:pt x="400" y="384"/>
                      <a:pt x="393" y="375"/>
                    </a:cubicBezTo>
                    <a:cubicBezTo>
                      <a:pt x="407" y="371"/>
                      <a:pt x="394" y="371"/>
                      <a:pt x="399" y="363"/>
                    </a:cubicBezTo>
                    <a:cubicBezTo>
                      <a:pt x="364" y="361"/>
                      <a:pt x="326" y="355"/>
                      <a:pt x="282" y="354"/>
                    </a:cubicBezTo>
                    <a:cubicBezTo>
                      <a:pt x="295" y="355"/>
                      <a:pt x="302" y="350"/>
                      <a:pt x="306" y="342"/>
                    </a:cubicBezTo>
                    <a:cubicBezTo>
                      <a:pt x="279" y="338"/>
                      <a:pt x="255" y="353"/>
                      <a:pt x="234" y="345"/>
                    </a:cubicBezTo>
                    <a:cubicBezTo>
                      <a:pt x="241" y="345"/>
                      <a:pt x="243" y="340"/>
                      <a:pt x="249" y="339"/>
                    </a:cubicBezTo>
                    <a:cubicBezTo>
                      <a:pt x="263" y="336"/>
                      <a:pt x="303" y="345"/>
                      <a:pt x="297" y="333"/>
                    </a:cubicBezTo>
                    <a:cubicBezTo>
                      <a:pt x="288" y="332"/>
                      <a:pt x="258" y="336"/>
                      <a:pt x="264" y="330"/>
                    </a:cubicBezTo>
                    <a:cubicBezTo>
                      <a:pt x="303" y="329"/>
                      <a:pt x="329" y="341"/>
                      <a:pt x="372" y="336"/>
                    </a:cubicBezTo>
                    <a:cubicBezTo>
                      <a:pt x="390" y="333"/>
                      <a:pt x="437" y="343"/>
                      <a:pt x="435" y="330"/>
                    </a:cubicBezTo>
                    <a:cubicBezTo>
                      <a:pt x="425" y="330"/>
                      <a:pt x="415" y="330"/>
                      <a:pt x="405" y="330"/>
                    </a:cubicBezTo>
                    <a:cubicBezTo>
                      <a:pt x="405" y="328"/>
                      <a:pt x="405" y="326"/>
                      <a:pt x="405" y="324"/>
                    </a:cubicBezTo>
                    <a:cubicBezTo>
                      <a:pt x="409" y="324"/>
                      <a:pt x="413" y="324"/>
                      <a:pt x="417" y="324"/>
                    </a:cubicBezTo>
                    <a:cubicBezTo>
                      <a:pt x="503" y="323"/>
                      <a:pt x="581" y="314"/>
                      <a:pt x="672" y="318"/>
                    </a:cubicBezTo>
                    <a:cubicBezTo>
                      <a:pt x="715" y="315"/>
                      <a:pt x="727" y="343"/>
                      <a:pt x="762" y="348"/>
                    </a:cubicBezTo>
                    <a:cubicBezTo>
                      <a:pt x="766" y="353"/>
                      <a:pt x="791" y="353"/>
                      <a:pt x="795" y="348"/>
                    </a:cubicBezTo>
                    <a:cubicBezTo>
                      <a:pt x="799" y="348"/>
                      <a:pt x="803" y="348"/>
                      <a:pt x="807" y="348"/>
                    </a:cubicBezTo>
                    <a:cubicBezTo>
                      <a:pt x="731" y="335"/>
                      <a:pt x="687" y="298"/>
                      <a:pt x="603" y="297"/>
                    </a:cubicBezTo>
                    <a:cubicBezTo>
                      <a:pt x="592" y="292"/>
                      <a:pt x="560" y="292"/>
                      <a:pt x="549" y="297"/>
                    </a:cubicBezTo>
                    <a:cubicBezTo>
                      <a:pt x="547" y="297"/>
                      <a:pt x="545" y="297"/>
                      <a:pt x="546" y="300"/>
                    </a:cubicBezTo>
                    <a:cubicBezTo>
                      <a:pt x="546" y="301"/>
                      <a:pt x="546" y="302"/>
                      <a:pt x="546" y="303"/>
                    </a:cubicBezTo>
                    <a:cubicBezTo>
                      <a:pt x="541" y="303"/>
                      <a:pt x="536" y="303"/>
                      <a:pt x="531" y="303"/>
                    </a:cubicBezTo>
                    <a:cubicBezTo>
                      <a:pt x="531" y="300"/>
                      <a:pt x="530" y="298"/>
                      <a:pt x="528" y="297"/>
                    </a:cubicBezTo>
                    <a:cubicBezTo>
                      <a:pt x="494" y="293"/>
                      <a:pt x="464" y="285"/>
                      <a:pt x="426" y="285"/>
                    </a:cubicBezTo>
                    <a:cubicBezTo>
                      <a:pt x="414" y="278"/>
                      <a:pt x="389" y="284"/>
                      <a:pt x="372" y="282"/>
                    </a:cubicBezTo>
                    <a:cubicBezTo>
                      <a:pt x="372" y="295"/>
                      <a:pt x="395" y="285"/>
                      <a:pt x="405" y="288"/>
                    </a:cubicBezTo>
                    <a:cubicBezTo>
                      <a:pt x="419" y="286"/>
                      <a:pt x="424" y="293"/>
                      <a:pt x="438" y="291"/>
                    </a:cubicBezTo>
                    <a:cubicBezTo>
                      <a:pt x="436" y="298"/>
                      <a:pt x="421" y="292"/>
                      <a:pt x="414" y="294"/>
                    </a:cubicBezTo>
                    <a:cubicBezTo>
                      <a:pt x="408" y="296"/>
                      <a:pt x="394" y="290"/>
                      <a:pt x="393" y="297"/>
                    </a:cubicBezTo>
                    <a:cubicBezTo>
                      <a:pt x="419" y="302"/>
                      <a:pt x="447" y="305"/>
                      <a:pt x="474" y="309"/>
                    </a:cubicBezTo>
                    <a:cubicBezTo>
                      <a:pt x="474" y="310"/>
                      <a:pt x="474" y="311"/>
                      <a:pt x="474" y="312"/>
                    </a:cubicBezTo>
                    <a:cubicBezTo>
                      <a:pt x="395" y="324"/>
                      <a:pt x="319" y="304"/>
                      <a:pt x="237" y="315"/>
                    </a:cubicBezTo>
                    <a:cubicBezTo>
                      <a:pt x="235" y="329"/>
                      <a:pt x="262" y="314"/>
                      <a:pt x="261" y="327"/>
                    </a:cubicBezTo>
                    <a:cubicBezTo>
                      <a:pt x="250" y="331"/>
                      <a:pt x="239" y="335"/>
                      <a:pt x="222" y="333"/>
                    </a:cubicBezTo>
                    <a:cubicBezTo>
                      <a:pt x="224" y="330"/>
                      <a:pt x="226" y="328"/>
                      <a:pt x="222" y="327"/>
                    </a:cubicBezTo>
                    <a:cubicBezTo>
                      <a:pt x="218" y="327"/>
                      <a:pt x="214" y="327"/>
                      <a:pt x="213" y="330"/>
                    </a:cubicBezTo>
                    <a:cubicBezTo>
                      <a:pt x="160" y="339"/>
                      <a:pt x="132" y="402"/>
                      <a:pt x="78" y="390"/>
                    </a:cubicBezTo>
                    <a:cubicBezTo>
                      <a:pt x="84" y="390"/>
                      <a:pt x="90" y="390"/>
                      <a:pt x="96" y="390"/>
                    </a:cubicBezTo>
                    <a:cubicBezTo>
                      <a:pt x="96" y="382"/>
                      <a:pt x="90" y="381"/>
                      <a:pt x="99" y="378"/>
                    </a:cubicBezTo>
                    <a:cubicBezTo>
                      <a:pt x="139" y="354"/>
                      <a:pt x="188" y="339"/>
                      <a:pt x="225" y="312"/>
                    </a:cubicBezTo>
                    <a:cubicBezTo>
                      <a:pt x="177" y="322"/>
                      <a:pt x="147" y="350"/>
                      <a:pt x="105" y="366"/>
                    </a:cubicBezTo>
                    <a:cubicBezTo>
                      <a:pt x="131" y="339"/>
                      <a:pt x="173" y="328"/>
                      <a:pt x="195" y="297"/>
                    </a:cubicBezTo>
                    <a:cubicBezTo>
                      <a:pt x="180" y="294"/>
                      <a:pt x="171" y="311"/>
                      <a:pt x="162" y="303"/>
                    </a:cubicBezTo>
                    <a:cubicBezTo>
                      <a:pt x="171" y="301"/>
                      <a:pt x="179" y="298"/>
                      <a:pt x="183" y="291"/>
                    </a:cubicBezTo>
                    <a:cubicBezTo>
                      <a:pt x="136" y="308"/>
                      <a:pt x="88" y="331"/>
                      <a:pt x="54" y="357"/>
                    </a:cubicBezTo>
                    <a:cubicBezTo>
                      <a:pt x="45" y="364"/>
                      <a:pt x="42" y="381"/>
                      <a:pt x="27" y="375"/>
                    </a:cubicBezTo>
                    <a:cubicBezTo>
                      <a:pt x="74" y="342"/>
                      <a:pt x="116" y="304"/>
                      <a:pt x="174" y="282"/>
                    </a:cubicBezTo>
                    <a:cubicBezTo>
                      <a:pt x="161" y="262"/>
                      <a:pt x="127" y="263"/>
                      <a:pt x="108" y="249"/>
                    </a:cubicBezTo>
                    <a:cubicBezTo>
                      <a:pt x="110" y="241"/>
                      <a:pt x="104" y="241"/>
                      <a:pt x="105" y="234"/>
                    </a:cubicBezTo>
                    <a:cubicBezTo>
                      <a:pt x="106" y="225"/>
                      <a:pt x="121" y="230"/>
                      <a:pt x="120" y="219"/>
                    </a:cubicBezTo>
                    <a:cubicBezTo>
                      <a:pt x="115" y="217"/>
                      <a:pt x="102" y="223"/>
                      <a:pt x="102" y="216"/>
                    </a:cubicBezTo>
                    <a:cubicBezTo>
                      <a:pt x="99" y="202"/>
                      <a:pt x="106" y="198"/>
                      <a:pt x="111" y="192"/>
                    </a:cubicBezTo>
                    <a:cubicBezTo>
                      <a:pt x="98" y="197"/>
                      <a:pt x="75" y="178"/>
                      <a:pt x="93" y="168"/>
                    </a:cubicBezTo>
                    <a:cubicBezTo>
                      <a:pt x="68" y="172"/>
                      <a:pt x="46" y="151"/>
                      <a:pt x="57" y="138"/>
                    </a:cubicBezTo>
                    <a:cubicBezTo>
                      <a:pt x="35" y="148"/>
                      <a:pt x="36" y="136"/>
                      <a:pt x="15" y="132"/>
                    </a:cubicBezTo>
                    <a:cubicBezTo>
                      <a:pt x="11" y="140"/>
                      <a:pt x="31" y="140"/>
                      <a:pt x="21" y="144"/>
                    </a:cubicBezTo>
                    <a:cubicBezTo>
                      <a:pt x="15" y="142"/>
                      <a:pt x="1" y="148"/>
                      <a:pt x="0" y="141"/>
                    </a:cubicBezTo>
                    <a:cubicBezTo>
                      <a:pt x="34" y="119"/>
                      <a:pt x="72" y="86"/>
                      <a:pt x="120" y="102"/>
                    </a:cubicBezTo>
                    <a:cubicBezTo>
                      <a:pt x="117" y="107"/>
                      <a:pt x="113" y="111"/>
                      <a:pt x="111" y="117"/>
                    </a:cubicBezTo>
                    <a:cubicBezTo>
                      <a:pt x="122" y="119"/>
                      <a:pt x="118" y="106"/>
                      <a:pt x="129" y="108"/>
                    </a:cubicBezTo>
                    <a:cubicBezTo>
                      <a:pt x="161" y="114"/>
                      <a:pt x="167" y="138"/>
                      <a:pt x="177" y="168"/>
                    </a:cubicBezTo>
                    <a:cubicBezTo>
                      <a:pt x="186" y="197"/>
                      <a:pt x="220" y="240"/>
                      <a:pt x="243" y="234"/>
                    </a:cubicBezTo>
                    <a:cubicBezTo>
                      <a:pt x="218" y="221"/>
                      <a:pt x="192" y="193"/>
                      <a:pt x="189" y="168"/>
                    </a:cubicBezTo>
                    <a:cubicBezTo>
                      <a:pt x="237" y="169"/>
                      <a:pt x="270" y="185"/>
                      <a:pt x="315" y="189"/>
                    </a:cubicBezTo>
                    <a:cubicBezTo>
                      <a:pt x="315" y="192"/>
                      <a:pt x="315" y="195"/>
                      <a:pt x="315" y="198"/>
                    </a:cubicBezTo>
                    <a:cubicBezTo>
                      <a:pt x="315" y="199"/>
                      <a:pt x="315" y="200"/>
                      <a:pt x="315" y="201"/>
                    </a:cubicBezTo>
                    <a:cubicBezTo>
                      <a:pt x="324" y="201"/>
                      <a:pt x="333" y="201"/>
                      <a:pt x="342" y="201"/>
                    </a:cubicBezTo>
                    <a:cubicBezTo>
                      <a:pt x="342" y="198"/>
                      <a:pt x="341" y="196"/>
                      <a:pt x="339" y="195"/>
                    </a:cubicBezTo>
                    <a:cubicBezTo>
                      <a:pt x="335" y="194"/>
                      <a:pt x="328" y="196"/>
                      <a:pt x="327" y="192"/>
                    </a:cubicBezTo>
                    <a:cubicBezTo>
                      <a:pt x="346" y="192"/>
                      <a:pt x="365" y="192"/>
                      <a:pt x="384" y="192"/>
                    </a:cubicBezTo>
                    <a:cubicBezTo>
                      <a:pt x="385" y="183"/>
                      <a:pt x="376" y="184"/>
                      <a:pt x="375" y="177"/>
                    </a:cubicBezTo>
                    <a:cubicBezTo>
                      <a:pt x="373" y="134"/>
                      <a:pt x="379" y="83"/>
                      <a:pt x="372" y="45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93" name="Freeform 423"/>
              <p:cNvSpPr/>
              <p:nvPr/>
            </p:nvSpPr>
            <p:spPr>
              <a:xfrm>
                <a:off x="2208213" y="2444750"/>
                <a:ext cx="890588" cy="58738"/>
              </a:xfrm>
              <a:custGeom>
                <a:avLst/>
                <a:gdLst>
                  <a:gd name="txL" fmla="*/ 0 w 255"/>
                  <a:gd name="txT" fmla="*/ 0 h 17"/>
                  <a:gd name="txR" fmla="*/ 255 w 255"/>
                  <a:gd name="txB" fmla="*/ 17 h 17"/>
                </a:gdLst>
                <a:ahLst/>
                <a:cxnLst>
                  <a:cxn ang="0">
                    <a:pos x="0" y="14"/>
                  </a:cxn>
                  <a:cxn ang="0">
                    <a:pos x="255" y="11"/>
                  </a:cxn>
                  <a:cxn ang="0">
                    <a:pos x="0" y="17"/>
                  </a:cxn>
                  <a:cxn ang="0">
                    <a:pos x="0" y="14"/>
                  </a:cxn>
                </a:cxnLst>
                <a:rect l="txL" t="txT" r="txR" b="txB"/>
                <a:pathLst>
                  <a:path w="255" h="17">
                    <a:moveTo>
                      <a:pt x="0" y="14"/>
                    </a:moveTo>
                    <a:cubicBezTo>
                      <a:pt x="85" y="15"/>
                      <a:pt x="170" y="0"/>
                      <a:pt x="255" y="11"/>
                    </a:cubicBezTo>
                    <a:cubicBezTo>
                      <a:pt x="164" y="7"/>
                      <a:pt x="86" y="16"/>
                      <a:pt x="0" y="17"/>
                    </a:cubicBezTo>
                    <a:cubicBezTo>
                      <a:pt x="0" y="16"/>
                      <a:pt x="0" y="15"/>
                      <a:pt x="0" y="14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94" name="Freeform 424"/>
              <p:cNvSpPr/>
              <p:nvPr/>
            </p:nvSpPr>
            <p:spPr>
              <a:xfrm>
                <a:off x="1674813" y="1371600"/>
                <a:ext cx="107950" cy="127000"/>
              </a:xfrm>
              <a:custGeom>
                <a:avLst/>
                <a:gdLst>
                  <a:gd name="txL" fmla="*/ 0 w 31"/>
                  <a:gd name="txT" fmla="*/ 0 h 36"/>
                  <a:gd name="txR" fmla="*/ 31 w 31"/>
                  <a:gd name="txB" fmla="*/ 36 h 36"/>
                </a:gdLst>
                <a:ahLst/>
                <a:cxnLst>
                  <a:cxn ang="0">
                    <a:pos x="0" y="36"/>
                  </a:cxn>
                  <a:cxn ang="0">
                    <a:pos x="21" y="0"/>
                  </a:cxn>
                  <a:cxn ang="0">
                    <a:pos x="0" y="36"/>
                  </a:cxn>
                </a:cxnLst>
                <a:rect l="txL" t="txT" r="txR" b="txB"/>
                <a:pathLst>
                  <a:path w="31" h="36">
                    <a:moveTo>
                      <a:pt x="0" y="36"/>
                    </a:moveTo>
                    <a:cubicBezTo>
                      <a:pt x="4" y="21"/>
                      <a:pt x="20" y="18"/>
                      <a:pt x="21" y="0"/>
                    </a:cubicBezTo>
                    <a:cubicBezTo>
                      <a:pt x="31" y="17"/>
                      <a:pt x="12" y="31"/>
                      <a:pt x="0" y="36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95" name="Freeform 426"/>
              <p:cNvSpPr/>
              <p:nvPr/>
            </p:nvSpPr>
            <p:spPr>
              <a:xfrm>
                <a:off x="20638" y="1403350"/>
                <a:ext cx="261938" cy="273050"/>
              </a:xfrm>
              <a:custGeom>
                <a:avLst/>
                <a:gdLst>
                  <a:gd name="txL" fmla="*/ 0 w 75"/>
                  <a:gd name="txT" fmla="*/ 0 h 78"/>
                  <a:gd name="txR" fmla="*/ 75 w 75"/>
                  <a:gd name="txB" fmla="*/ 78 h 78"/>
                </a:gdLst>
                <a:ahLst/>
                <a:cxnLst>
                  <a:cxn ang="0">
                    <a:pos x="12" y="66"/>
                  </a:cxn>
                  <a:cxn ang="0">
                    <a:pos x="0" y="75"/>
                  </a:cxn>
                  <a:cxn ang="0">
                    <a:pos x="75" y="0"/>
                  </a:cxn>
                  <a:cxn ang="0">
                    <a:pos x="57" y="24"/>
                  </a:cxn>
                  <a:cxn ang="0">
                    <a:pos x="54" y="24"/>
                  </a:cxn>
                  <a:cxn ang="0">
                    <a:pos x="12" y="66"/>
                  </a:cxn>
                </a:cxnLst>
                <a:rect l="txL" t="txT" r="txR" b="txB"/>
                <a:pathLst>
                  <a:path w="75" h="78">
                    <a:moveTo>
                      <a:pt x="12" y="66"/>
                    </a:moveTo>
                    <a:cubicBezTo>
                      <a:pt x="6" y="67"/>
                      <a:pt x="10" y="78"/>
                      <a:pt x="0" y="75"/>
                    </a:cubicBezTo>
                    <a:cubicBezTo>
                      <a:pt x="7" y="44"/>
                      <a:pt x="38" y="11"/>
                      <a:pt x="75" y="0"/>
                    </a:cubicBezTo>
                    <a:cubicBezTo>
                      <a:pt x="69" y="8"/>
                      <a:pt x="63" y="16"/>
                      <a:pt x="57" y="24"/>
                    </a:cubicBezTo>
                    <a:cubicBezTo>
                      <a:pt x="56" y="24"/>
                      <a:pt x="55" y="24"/>
                      <a:pt x="54" y="24"/>
                    </a:cubicBezTo>
                    <a:cubicBezTo>
                      <a:pt x="39" y="37"/>
                      <a:pt x="25" y="51"/>
                      <a:pt x="12" y="66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96" name="Freeform 427"/>
              <p:cNvSpPr/>
              <p:nvPr/>
            </p:nvSpPr>
            <p:spPr>
              <a:xfrm>
                <a:off x="63500" y="1487487"/>
                <a:ext cx="146050" cy="146050"/>
              </a:xfrm>
              <a:custGeom>
                <a:avLst/>
                <a:gdLst>
                  <a:gd name="txL" fmla="*/ 0 w 42"/>
                  <a:gd name="txT" fmla="*/ 0 h 42"/>
                  <a:gd name="txR" fmla="*/ 42 w 42"/>
                  <a:gd name="txB" fmla="*/ 42 h 42"/>
                </a:gdLst>
                <a:ahLst/>
                <a:cxnLst>
                  <a:cxn ang="0">
                    <a:pos x="0" y="42"/>
                  </a:cxn>
                  <a:cxn ang="0">
                    <a:pos x="42" y="0"/>
                  </a:cxn>
                  <a:cxn ang="0">
                    <a:pos x="3" y="42"/>
                  </a:cxn>
                  <a:cxn ang="0">
                    <a:pos x="0" y="42"/>
                  </a:cxn>
                </a:cxnLst>
                <a:rect l="txL" t="txT" r="txR" b="txB"/>
                <a:pathLst>
                  <a:path w="42" h="42">
                    <a:moveTo>
                      <a:pt x="0" y="42"/>
                    </a:moveTo>
                    <a:cubicBezTo>
                      <a:pt x="13" y="27"/>
                      <a:pt x="27" y="13"/>
                      <a:pt x="42" y="0"/>
                    </a:cubicBezTo>
                    <a:cubicBezTo>
                      <a:pt x="31" y="16"/>
                      <a:pt x="14" y="26"/>
                      <a:pt x="3" y="42"/>
                    </a:cubicBezTo>
                    <a:cubicBezTo>
                      <a:pt x="2" y="42"/>
                      <a:pt x="1" y="42"/>
                      <a:pt x="0" y="42"/>
                    </a:cubicBezTo>
                    <a:close/>
                  </a:path>
                </a:pathLst>
              </a:custGeom>
              <a:solidFill>
                <a:srgbClr val="4B9CA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97" name="Freeform 428"/>
              <p:cNvSpPr/>
              <p:nvPr/>
            </p:nvSpPr>
            <p:spPr>
              <a:xfrm>
                <a:off x="0" y="1435100"/>
                <a:ext cx="115888" cy="168275"/>
              </a:xfrm>
              <a:custGeom>
                <a:avLst/>
                <a:gdLst>
                  <a:gd name="txL" fmla="*/ 0 w 33"/>
                  <a:gd name="txT" fmla="*/ 0 h 48"/>
                  <a:gd name="txR" fmla="*/ 33 w 33"/>
                  <a:gd name="txB" fmla="*/ 48 h 48"/>
                </a:gdLst>
                <a:ahLst/>
                <a:cxnLst>
                  <a:cxn ang="0">
                    <a:pos x="0" y="21"/>
                  </a:cxn>
                  <a:cxn ang="0">
                    <a:pos x="3" y="21"/>
                  </a:cxn>
                  <a:cxn ang="0">
                    <a:pos x="18" y="0"/>
                  </a:cxn>
                  <a:cxn ang="0">
                    <a:pos x="33" y="9"/>
                  </a:cxn>
                  <a:cxn ang="0">
                    <a:pos x="0" y="48"/>
                  </a:cxn>
                  <a:cxn ang="0">
                    <a:pos x="0" y="21"/>
                  </a:cxn>
                </a:cxnLst>
                <a:rect l="txL" t="txT" r="txR" b="txB"/>
                <a:pathLst>
                  <a:path w="33" h="48">
                    <a:moveTo>
                      <a:pt x="0" y="21"/>
                    </a:moveTo>
                    <a:cubicBezTo>
                      <a:pt x="1" y="21"/>
                      <a:pt x="2" y="21"/>
                      <a:pt x="3" y="21"/>
                    </a:cubicBezTo>
                    <a:cubicBezTo>
                      <a:pt x="6" y="12"/>
                      <a:pt x="10" y="4"/>
                      <a:pt x="18" y="0"/>
                    </a:cubicBezTo>
                    <a:cubicBezTo>
                      <a:pt x="20" y="6"/>
                      <a:pt x="32" y="2"/>
                      <a:pt x="33" y="9"/>
                    </a:cubicBezTo>
                    <a:cubicBezTo>
                      <a:pt x="23" y="23"/>
                      <a:pt x="12" y="36"/>
                      <a:pt x="0" y="48"/>
                    </a:cubicBezTo>
                    <a:cubicBezTo>
                      <a:pt x="0" y="39"/>
                      <a:pt x="0" y="30"/>
                      <a:pt x="0" y="21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98" name="Freeform 430"/>
              <p:cNvSpPr/>
              <p:nvPr/>
            </p:nvSpPr>
            <p:spPr>
              <a:xfrm>
                <a:off x="681038" y="1487487"/>
                <a:ext cx="125413" cy="125413"/>
              </a:xfrm>
              <a:custGeom>
                <a:avLst/>
                <a:gdLst>
                  <a:gd name="txL" fmla="*/ 0 w 36"/>
                  <a:gd name="txT" fmla="*/ 0 h 36"/>
                  <a:gd name="txR" fmla="*/ 36 w 36"/>
                  <a:gd name="txB" fmla="*/ 36 h 36"/>
                </a:gdLst>
                <a:ahLst/>
                <a:cxnLst>
                  <a:cxn ang="0">
                    <a:pos x="24" y="0"/>
                  </a:cxn>
                  <a:cxn ang="0">
                    <a:pos x="0" y="36"/>
                  </a:cxn>
                  <a:cxn ang="0">
                    <a:pos x="24" y="0"/>
                  </a:cxn>
                </a:cxnLst>
                <a:rect l="txL" t="txT" r="txR" b="txB"/>
                <a:pathLst>
                  <a:path w="36" h="36">
                    <a:moveTo>
                      <a:pt x="24" y="0"/>
                    </a:moveTo>
                    <a:cubicBezTo>
                      <a:pt x="36" y="10"/>
                      <a:pt x="10" y="29"/>
                      <a:pt x="0" y="36"/>
                    </a:cubicBezTo>
                    <a:cubicBezTo>
                      <a:pt x="8" y="24"/>
                      <a:pt x="19" y="15"/>
                      <a:pt x="24" y="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99" name="Freeform 431"/>
              <p:cNvSpPr/>
              <p:nvPr/>
            </p:nvSpPr>
            <p:spPr>
              <a:xfrm>
                <a:off x="917575" y="1603375"/>
                <a:ext cx="119063" cy="125413"/>
              </a:xfrm>
              <a:custGeom>
                <a:avLst/>
                <a:gdLst>
                  <a:gd name="txL" fmla="*/ 0 w 34"/>
                  <a:gd name="txT" fmla="*/ 0 h 36"/>
                  <a:gd name="txR" fmla="*/ 34 w 34"/>
                  <a:gd name="txB" fmla="*/ 36 h 36"/>
                </a:gdLst>
                <a:ahLst/>
                <a:cxnLst>
                  <a:cxn ang="0">
                    <a:pos x="31" y="0"/>
                  </a:cxn>
                  <a:cxn ang="0">
                    <a:pos x="1" y="36"/>
                  </a:cxn>
                  <a:cxn ang="0">
                    <a:pos x="31" y="0"/>
                  </a:cxn>
                </a:cxnLst>
                <a:rect l="txL" t="txT" r="txR" b="txB"/>
                <a:pathLst>
                  <a:path w="34" h="36">
                    <a:moveTo>
                      <a:pt x="31" y="0"/>
                    </a:moveTo>
                    <a:cubicBezTo>
                      <a:pt x="34" y="13"/>
                      <a:pt x="10" y="25"/>
                      <a:pt x="1" y="36"/>
                    </a:cubicBezTo>
                    <a:cubicBezTo>
                      <a:pt x="0" y="25"/>
                      <a:pt x="24" y="13"/>
                      <a:pt x="31" y="0"/>
                    </a:cubicBezTo>
                    <a:close/>
                  </a:path>
                </a:pathLst>
              </a:custGeom>
              <a:solidFill>
                <a:srgbClr val="1E4146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00" name="Freeform 432"/>
              <p:cNvSpPr/>
              <p:nvPr/>
            </p:nvSpPr>
            <p:spPr>
              <a:xfrm>
                <a:off x="701675" y="1550987"/>
                <a:ext cx="136525" cy="134938"/>
              </a:xfrm>
              <a:custGeom>
                <a:avLst/>
                <a:gdLst>
                  <a:gd name="txL" fmla="*/ 0 w 39"/>
                  <a:gd name="txT" fmla="*/ 0 h 39"/>
                  <a:gd name="txR" fmla="*/ 39 w 39"/>
                  <a:gd name="txB" fmla="*/ 39 h 39"/>
                </a:gdLst>
                <a:ahLst/>
                <a:cxnLst>
                  <a:cxn ang="0">
                    <a:pos x="0" y="39"/>
                  </a:cxn>
                  <a:cxn ang="0">
                    <a:pos x="39" y="0"/>
                  </a:cxn>
                  <a:cxn ang="0">
                    <a:pos x="0" y="39"/>
                  </a:cxn>
                </a:cxnLst>
                <a:rect l="txL" t="txT" r="txR" b="txB"/>
                <a:pathLst>
                  <a:path w="39" h="39">
                    <a:moveTo>
                      <a:pt x="0" y="39"/>
                    </a:moveTo>
                    <a:cubicBezTo>
                      <a:pt x="12" y="25"/>
                      <a:pt x="25" y="12"/>
                      <a:pt x="39" y="0"/>
                    </a:cubicBezTo>
                    <a:cubicBezTo>
                      <a:pt x="27" y="14"/>
                      <a:pt x="14" y="27"/>
                      <a:pt x="0" y="39"/>
                    </a:cubicBezTo>
                    <a:close/>
                  </a:path>
                </a:pathLst>
              </a:custGeom>
              <a:solidFill>
                <a:srgbClr val="1E4146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01" name="Freeform 433"/>
              <p:cNvSpPr/>
              <p:nvPr/>
            </p:nvSpPr>
            <p:spPr>
              <a:xfrm>
                <a:off x="150813" y="1498600"/>
                <a:ext cx="111125" cy="114300"/>
              </a:xfrm>
              <a:custGeom>
                <a:avLst/>
                <a:gdLst>
                  <a:gd name="txL" fmla="*/ 0 w 32"/>
                  <a:gd name="txT" fmla="*/ 0 h 33"/>
                  <a:gd name="txR" fmla="*/ 32 w 32"/>
                  <a:gd name="txB" fmla="*/ 33 h 33"/>
                </a:gdLst>
                <a:ahLst/>
                <a:cxnLst>
                  <a:cxn ang="0">
                    <a:pos x="32" y="0"/>
                  </a:cxn>
                  <a:cxn ang="0">
                    <a:pos x="2" y="33"/>
                  </a:cxn>
                  <a:cxn ang="0">
                    <a:pos x="32" y="0"/>
                  </a:cxn>
                </a:cxnLst>
                <a:rect l="txL" t="txT" r="txR" b="txB"/>
                <a:pathLst>
                  <a:path w="32" h="33">
                    <a:moveTo>
                      <a:pt x="32" y="0"/>
                    </a:moveTo>
                    <a:cubicBezTo>
                      <a:pt x="24" y="13"/>
                      <a:pt x="10" y="20"/>
                      <a:pt x="2" y="33"/>
                    </a:cubicBezTo>
                    <a:cubicBezTo>
                      <a:pt x="0" y="22"/>
                      <a:pt x="19" y="7"/>
                      <a:pt x="32" y="0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02" name="Freeform 434"/>
              <p:cNvSpPr/>
              <p:nvPr/>
            </p:nvSpPr>
            <p:spPr>
              <a:xfrm>
                <a:off x="690563" y="1536700"/>
                <a:ext cx="147638" cy="149225"/>
              </a:xfrm>
              <a:custGeom>
                <a:avLst/>
                <a:gdLst>
                  <a:gd name="txL" fmla="*/ 0 w 42"/>
                  <a:gd name="txT" fmla="*/ 0 h 43"/>
                  <a:gd name="txR" fmla="*/ 42 w 42"/>
                  <a:gd name="txB" fmla="*/ 43 h 43"/>
                </a:gdLst>
                <a:ahLst/>
                <a:cxnLst>
                  <a:cxn ang="0">
                    <a:pos x="0" y="43"/>
                  </a:cxn>
                  <a:cxn ang="0">
                    <a:pos x="39" y="1"/>
                  </a:cxn>
                  <a:cxn ang="0">
                    <a:pos x="42" y="4"/>
                  </a:cxn>
                  <a:cxn ang="0">
                    <a:pos x="3" y="43"/>
                  </a:cxn>
                  <a:cxn ang="0">
                    <a:pos x="0" y="43"/>
                  </a:cxn>
                </a:cxnLst>
                <a:rect l="txL" t="txT" r="txR" b="txB"/>
                <a:pathLst>
                  <a:path w="42" h="43">
                    <a:moveTo>
                      <a:pt x="0" y="43"/>
                    </a:moveTo>
                    <a:cubicBezTo>
                      <a:pt x="11" y="27"/>
                      <a:pt x="28" y="17"/>
                      <a:pt x="39" y="1"/>
                    </a:cubicBezTo>
                    <a:cubicBezTo>
                      <a:pt x="42" y="0"/>
                      <a:pt x="42" y="2"/>
                      <a:pt x="42" y="4"/>
                    </a:cubicBezTo>
                    <a:cubicBezTo>
                      <a:pt x="28" y="16"/>
                      <a:pt x="15" y="29"/>
                      <a:pt x="3" y="43"/>
                    </a:cubicBezTo>
                    <a:cubicBezTo>
                      <a:pt x="2" y="43"/>
                      <a:pt x="1" y="43"/>
                      <a:pt x="0" y="43"/>
                    </a:cubicBezTo>
                    <a:close/>
                  </a:path>
                </a:pathLst>
              </a:custGeom>
              <a:solidFill>
                <a:srgbClr val="4B9CA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03" name="Freeform 436"/>
              <p:cNvSpPr/>
              <p:nvPr/>
            </p:nvSpPr>
            <p:spPr>
              <a:xfrm>
                <a:off x="681038" y="1571625"/>
                <a:ext cx="209550" cy="166688"/>
              </a:xfrm>
              <a:custGeom>
                <a:avLst/>
                <a:gdLst>
                  <a:gd name="txL" fmla="*/ 0 w 60"/>
                  <a:gd name="txT" fmla="*/ 0 h 48"/>
                  <a:gd name="txR" fmla="*/ 60 w 60"/>
                  <a:gd name="txB" fmla="*/ 48 h 48"/>
                </a:gdLst>
                <a:ahLst/>
                <a:cxnLst>
                  <a:cxn ang="0">
                    <a:pos x="0" y="48"/>
                  </a:cxn>
                  <a:cxn ang="0">
                    <a:pos x="60" y="0"/>
                  </a:cxn>
                  <a:cxn ang="0">
                    <a:pos x="0" y="48"/>
                  </a:cxn>
                </a:cxnLst>
                <a:rect l="txL" t="txT" r="txR" b="txB"/>
                <a:pathLst>
                  <a:path w="60" h="48">
                    <a:moveTo>
                      <a:pt x="0" y="48"/>
                    </a:moveTo>
                    <a:cubicBezTo>
                      <a:pt x="20" y="32"/>
                      <a:pt x="35" y="11"/>
                      <a:pt x="60" y="0"/>
                    </a:cubicBezTo>
                    <a:cubicBezTo>
                      <a:pt x="42" y="18"/>
                      <a:pt x="31" y="43"/>
                      <a:pt x="0" y="48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04" name="Freeform 437"/>
              <p:cNvSpPr/>
              <p:nvPr/>
            </p:nvSpPr>
            <p:spPr>
              <a:xfrm>
                <a:off x="649288" y="1581150"/>
                <a:ext cx="331788" cy="273050"/>
              </a:xfrm>
              <a:custGeom>
                <a:avLst/>
                <a:gdLst>
                  <a:gd name="txL" fmla="*/ 0 w 95"/>
                  <a:gd name="txT" fmla="*/ 0 h 78"/>
                  <a:gd name="txR" fmla="*/ 95 w 95"/>
                  <a:gd name="txB" fmla="*/ 78 h 78"/>
                </a:gdLst>
                <a:ahLst/>
                <a:cxnLst>
                  <a:cxn ang="0">
                    <a:pos x="0" y="78"/>
                  </a:cxn>
                  <a:cxn ang="0">
                    <a:pos x="87" y="0"/>
                  </a:cxn>
                  <a:cxn ang="0">
                    <a:pos x="90" y="6"/>
                  </a:cxn>
                  <a:cxn ang="0">
                    <a:pos x="0" y="78"/>
                  </a:cxn>
                </a:cxnLst>
                <a:rect l="txL" t="txT" r="txR" b="txB"/>
                <a:pathLst>
                  <a:path w="95" h="78">
                    <a:moveTo>
                      <a:pt x="0" y="78"/>
                    </a:moveTo>
                    <a:cubicBezTo>
                      <a:pt x="29" y="52"/>
                      <a:pt x="52" y="20"/>
                      <a:pt x="87" y="0"/>
                    </a:cubicBezTo>
                    <a:cubicBezTo>
                      <a:pt x="95" y="0"/>
                      <a:pt x="91" y="2"/>
                      <a:pt x="90" y="6"/>
                    </a:cubicBezTo>
                    <a:cubicBezTo>
                      <a:pt x="55" y="25"/>
                      <a:pt x="36" y="60"/>
                      <a:pt x="0" y="78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05" name="Freeform 438"/>
              <p:cNvSpPr/>
              <p:nvPr/>
            </p:nvSpPr>
            <p:spPr>
              <a:xfrm>
                <a:off x="847725" y="1592262"/>
                <a:ext cx="147638" cy="146050"/>
              </a:xfrm>
              <a:custGeom>
                <a:avLst/>
                <a:gdLst>
                  <a:gd name="txL" fmla="*/ 0 w 42"/>
                  <a:gd name="txT" fmla="*/ 0 h 42"/>
                  <a:gd name="txR" fmla="*/ 42 w 42"/>
                  <a:gd name="txB" fmla="*/ 42 h 42"/>
                </a:gdLst>
                <a:ahLst/>
                <a:cxnLst>
                  <a:cxn ang="0">
                    <a:pos x="0" y="39"/>
                  </a:cxn>
                  <a:cxn ang="0">
                    <a:pos x="42" y="0"/>
                  </a:cxn>
                  <a:cxn ang="0">
                    <a:pos x="0" y="42"/>
                  </a:cxn>
                  <a:cxn ang="0">
                    <a:pos x="0" y="39"/>
                  </a:cxn>
                </a:cxnLst>
                <a:rect l="txL" t="txT" r="txR" b="txB"/>
                <a:pathLst>
                  <a:path w="42" h="42">
                    <a:moveTo>
                      <a:pt x="0" y="39"/>
                    </a:moveTo>
                    <a:cubicBezTo>
                      <a:pt x="16" y="28"/>
                      <a:pt x="27" y="12"/>
                      <a:pt x="42" y="0"/>
                    </a:cubicBezTo>
                    <a:cubicBezTo>
                      <a:pt x="41" y="15"/>
                      <a:pt x="15" y="30"/>
                      <a:pt x="0" y="42"/>
                    </a:cubicBezTo>
                    <a:cubicBezTo>
                      <a:pt x="0" y="41"/>
                      <a:pt x="0" y="40"/>
                      <a:pt x="0" y="39"/>
                    </a:cubicBezTo>
                    <a:close/>
                  </a:path>
                </a:pathLst>
              </a:custGeom>
              <a:solidFill>
                <a:srgbClr val="438D9B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06" name="Freeform 439"/>
              <p:cNvSpPr>
                <a:spLocks noEditPoints="1"/>
              </p:cNvSpPr>
              <p:nvPr/>
            </p:nvSpPr>
            <p:spPr>
              <a:xfrm>
                <a:off x="2581275" y="1592262"/>
                <a:ext cx="203200" cy="98425"/>
              </a:xfrm>
              <a:custGeom>
                <a:avLst/>
                <a:gdLst>
                  <a:gd name="txL" fmla="*/ 0 w 58"/>
                  <a:gd name="txT" fmla="*/ 0 h 28"/>
                  <a:gd name="txR" fmla="*/ 58 w 58"/>
                  <a:gd name="txB" fmla="*/ 28 h 28"/>
                </a:gdLst>
                <a:ahLst/>
                <a:cxnLst>
                  <a:cxn ang="0">
                    <a:pos x="1" y="6"/>
                  </a:cxn>
                  <a:cxn ang="0">
                    <a:pos x="10" y="0"/>
                  </a:cxn>
                  <a:cxn ang="0">
                    <a:pos x="37" y="0"/>
                  </a:cxn>
                  <a:cxn ang="0">
                    <a:pos x="37" y="12"/>
                  </a:cxn>
                  <a:cxn ang="0">
                    <a:pos x="58" y="12"/>
                  </a:cxn>
                  <a:cxn ang="0">
                    <a:pos x="49" y="18"/>
                  </a:cxn>
                  <a:cxn ang="0">
                    <a:pos x="37" y="21"/>
                  </a:cxn>
                  <a:cxn ang="0">
                    <a:pos x="1" y="6"/>
                  </a:cxn>
                  <a:cxn ang="0">
                    <a:pos x="7" y="6"/>
                  </a:cxn>
                  <a:cxn ang="0">
                    <a:pos x="28" y="6"/>
                  </a:cxn>
                  <a:cxn ang="0">
                    <a:pos x="7" y="6"/>
                  </a:cxn>
                </a:cxnLst>
                <a:rect l="txL" t="txT" r="txR" b="txB"/>
                <a:pathLst>
                  <a:path w="58" h="28">
                    <a:moveTo>
                      <a:pt x="1" y="6"/>
                    </a:moveTo>
                    <a:cubicBezTo>
                      <a:pt x="2" y="2"/>
                      <a:pt x="5" y="0"/>
                      <a:pt x="10" y="0"/>
                    </a:cubicBezTo>
                    <a:cubicBezTo>
                      <a:pt x="19" y="0"/>
                      <a:pt x="28" y="0"/>
                      <a:pt x="37" y="0"/>
                    </a:cubicBezTo>
                    <a:cubicBezTo>
                      <a:pt x="37" y="4"/>
                      <a:pt x="37" y="8"/>
                      <a:pt x="37" y="12"/>
                    </a:cubicBezTo>
                    <a:cubicBezTo>
                      <a:pt x="44" y="12"/>
                      <a:pt x="51" y="12"/>
                      <a:pt x="58" y="12"/>
                    </a:cubicBezTo>
                    <a:cubicBezTo>
                      <a:pt x="57" y="16"/>
                      <a:pt x="54" y="18"/>
                      <a:pt x="49" y="18"/>
                    </a:cubicBezTo>
                    <a:cubicBezTo>
                      <a:pt x="44" y="18"/>
                      <a:pt x="43" y="22"/>
                      <a:pt x="37" y="21"/>
                    </a:cubicBezTo>
                    <a:cubicBezTo>
                      <a:pt x="23" y="22"/>
                      <a:pt x="0" y="28"/>
                      <a:pt x="1" y="6"/>
                    </a:cubicBezTo>
                    <a:close/>
                    <a:moveTo>
                      <a:pt x="7" y="6"/>
                    </a:moveTo>
                    <a:cubicBezTo>
                      <a:pt x="3" y="15"/>
                      <a:pt x="32" y="15"/>
                      <a:pt x="28" y="6"/>
                    </a:cubicBezTo>
                    <a:cubicBezTo>
                      <a:pt x="21" y="6"/>
                      <a:pt x="14" y="6"/>
                      <a:pt x="7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 vert="horz" wrap="square" anchor="t"/>
              <a:p>
                <a:pPr lvl="0">
                  <a:lnSpc>
                    <a:spcPct val="100000"/>
                  </a:lnSpc>
                </a:pPr>
                <a:endParaRPr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9507" name="Freeform 440"/>
              <p:cNvSpPr/>
              <p:nvPr/>
            </p:nvSpPr>
            <p:spPr>
              <a:xfrm>
                <a:off x="1004888" y="1603375"/>
                <a:ext cx="90488" cy="82550"/>
              </a:xfrm>
              <a:custGeom>
                <a:avLst/>
                <a:gdLst>
                  <a:gd name="txL" fmla="*/ 0 w 26"/>
                  <a:gd name="txT" fmla="*/ 0 h 24"/>
                  <a:gd name="txR" fmla="*/ 26 w 26"/>
                  <a:gd name="txB" fmla="*/ 24 h 24"/>
                </a:gdLst>
                <a:ahLst/>
                <a:cxnLst>
                  <a:cxn ang="0">
                    <a:pos x="21" y="0"/>
                  </a:cxn>
                  <a:cxn ang="0">
                    <a:pos x="0" y="24"/>
                  </a:cxn>
                  <a:cxn ang="0">
                    <a:pos x="21" y="0"/>
                  </a:cxn>
                </a:cxnLst>
                <a:rect l="txL" t="txT" r="txR" b="txB"/>
                <a:pathLst>
                  <a:path w="26" h="24">
                    <a:moveTo>
                      <a:pt x="21" y="0"/>
                    </a:moveTo>
                    <a:cubicBezTo>
                      <a:pt x="26" y="8"/>
                      <a:pt x="10" y="21"/>
                      <a:pt x="0" y="24"/>
                    </a:cubicBezTo>
                    <a:cubicBezTo>
                      <a:pt x="5" y="14"/>
                      <a:pt x="16" y="10"/>
                      <a:pt x="21" y="0"/>
                    </a:cubicBezTo>
                    <a:close/>
                  </a:path>
                </a:pathLst>
              </a:custGeom>
              <a:solidFill>
                <a:srgbClr val="438D9B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08" name="Freeform 441"/>
              <p:cNvSpPr/>
              <p:nvPr/>
            </p:nvSpPr>
            <p:spPr>
              <a:xfrm>
                <a:off x="1298575" y="1581150"/>
                <a:ext cx="61913" cy="84138"/>
              </a:xfrm>
              <a:custGeom>
                <a:avLst/>
                <a:gdLst>
                  <a:gd name="txL" fmla="*/ 0 w 18"/>
                  <a:gd name="txT" fmla="*/ 0 h 24"/>
                  <a:gd name="txR" fmla="*/ 18 w 18"/>
                  <a:gd name="txB" fmla="*/ 24 h 24"/>
                </a:gdLst>
                <a:ahLst/>
                <a:cxnLst>
                  <a:cxn ang="0">
                    <a:pos x="18" y="6"/>
                  </a:cxn>
                  <a:cxn ang="0">
                    <a:pos x="0" y="24"/>
                  </a:cxn>
                  <a:cxn ang="0">
                    <a:pos x="0" y="21"/>
                  </a:cxn>
                  <a:cxn ang="0">
                    <a:pos x="12" y="3"/>
                  </a:cxn>
                  <a:cxn ang="0">
                    <a:pos x="18" y="0"/>
                  </a:cxn>
                  <a:cxn ang="0">
                    <a:pos x="18" y="6"/>
                  </a:cxn>
                </a:cxnLst>
                <a:rect l="txL" t="txT" r="txR" b="txB"/>
                <a:pathLst>
                  <a:path w="18" h="24">
                    <a:moveTo>
                      <a:pt x="18" y="6"/>
                    </a:moveTo>
                    <a:cubicBezTo>
                      <a:pt x="13" y="13"/>
                      <a:pt x="7" y="19"/>
                      <a:pt x="0" y="24"/>
                    </a:cubicBezTo>
                    <a:cubicBezTo>
                      <a:pt x="0" y="23"/>
                      <a:pt x="0" y="22"/>
                      <a:pt x="0" y="21"/>
                    </a:cubicBezTo>
                    <a:cubicBezTo>
                      <a:pt x="1" y="14"/>
                      <a:pt x="18" y="8"/>
                      <a:pt x="12" y="3"/>
                    </a:cubicBezTo>
                    <a:cubicBezTo>
                      <a:pt x="13" y="1"/>
                      <a:pt x="15" y="0"/>
                      <a:pt x="18" y="0"/>
                    </a:cubicBezTo>
                    <a:cubicBezTo>
                      <a:pt x="18" y="2"/>
                      <a:pt x="18" y="4"/>
                      <a:pt x="18" y="6"/>
                    </a:cubicBezTo>
                    <a:close/>
                  </a:path>
                </a:pathLst>
              </a:custGeom>
              <a:solidFill>
                <a:srgbClr val="38768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09" name="Freeform 442"/>
              <p:cNvSpPr/>
              <p:nvPr/>
            </p:nvSpPr>
            <p:spPr>
              <a:xfrm>
                <a:off x="1109663" y="1592262"/>
                <a:ext cx="104775" cy="93663"/>
              </a:xfrm>
              <a:custGeom>
                <a:avLst/>
                <a:gdLst>
                  <a:gd name="txL" fmla="*/ 0 w 30"/>
                  <a:gd name="txT" fmla="*/ 0 h 27"/>
                  <a:gd name="txR" fmla="*/ 30 w 30"/>
                  <a:gd name="txB" fmla="*/ 27 h 27"/>
                </a:gdLst>
                <a:ahLst/>
                <a:cxnLst>
                  <a:cxn ang="0">
                    <a:pos x="27" y="0"/>
                  </a:cxn>
                  <a:cxn ang="0">
                    <a:pos x="0" y="27"/>
                  </a:cxn>
                  <a:cxn ang="0">
                    <a:pos x="27" y="0"/>
                  </a:cxn>
                </a:cxnLst>
                <a:rect l="txL" t="txT" r="txR" b="txB"/>
                <a:pathLst>
                  <a:path w="30" h="27">
                    <a:moveTo>
                      <a:pt x="27" y="0"/>
                    </a:moveTo>
                    <a:cubicBezTo>
                      <a:pt x="30" y="9"/>
                      <a:pt x="14" y="25"/>
                      <a:pt x="0" y="27"/>
                    </a:cubicBezTo>
                    <a:cubicBezTo>
                      <a:pt x="6" y="15"/>
                      <a:pt x="20" y="11"/>
                      <a:pt x="27" y="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10" name="Freeform 443"/>
              <p:cNvSpPr/>
              <p:nvPr/>
            </p:nvSpPr>
            <p:spPr>
              <a:xfrm>
                <a:off x="1252538" y="1603375"/>
                <a:ext cx="209550" cy="166688"/>
              </a:xfrm>
              <a:custGeom>
                <a:avLst/>
                <a:gdLst>
                  <a:gd name="txL" fmla="*/ 0 w 60"/>
                  <a:gd name="txT" fmla="*/ 0 h 48"/>
                  <a:gd name="txR" fmla="*/ 60 w 60"/>
                  <a:gd name="txB" fmla="*/ 48 h 48"/>
                </a:gdLst>
                <a:ahLst/>
                <a:cxnLst>
                  <a:cxn ang="0">
                    <a:pos x="31" y="0"/>
                  </a:cxn>
                  <a:cxn ang="0">
                    <a:pos x="16" y="45"/>
                  </a:cxn>
                  <a:cxn ang="0">
                    <a:pos x="34" y="6"/>
                  </a:cxn>
                  <a:cxn ang="0">
                    <a:pos x="1" y="36"/>
                  </a:cxn>
                  <a:cxn ang="0">
                    <a:pos x="13" y="18"/>
                  </a:cxn>
                  <a:cxn ang="0">
                    <a:pos x="31" y="0"/>
                  </a:cxn>
                </a:cxnLst>
                <a:rect l="txL" t="txT" r="txR" b="txB"/>
                <a:pathLst>
                  <a:path w="60" h="48">
                    <a:moveTo>
                      <a:pt x="31" y="0"/>
                    </a:moveTo>
                    <a:cubicBezTo>
                      <a:pt x="60" y="6"/>
                      <a:pt x="24" y="48"/>
                      <a:pt x="16" y="45"/>
                    </a:cubicBezTo>
                    <a:cubicBezTo>
                      <a:pt x="16" y="28"/>
                      <a:pt x="42" y="21"/>
                      <a:pt x="34" y="6"/>
                    </a:cubicBezTo>
                    <a:cubicBezTo>
                      <a:pt x="24" y="17"/>
                      <a:pt x="16" y="30"/>
                      <a:pt x="1" y="36"/>
                    </a:cubicBezTo>
                    <a:cubicBezTo>
                      <a:pt x="0" y="25"/>
                      <a:pt x="11" y="26"/>
                      <a:pt x="13" y="18"/>
                    </a:cubicBezTo>
                    <a:cubicBezTo>
                      <a:pt x="20" y="13"/>
                      <a:pt x="26" y="7"/>
                      <a:pt x="31" y="0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11" name="Freeform 445"/>
              <p:cNvSpPr/>
              <p:nvPr/>
            </p:nvSpPr>
            <p:spPr>
              <a:xfrm>
                <a:off x="2009775" y="1711325"/>
                <a:ext cx="1293813" cy="492125"/>
              </a:xfrm>
              <a:custGeom>
                <a:avLst/>
                <a:gdLst>
                  <a:gd name="txL" fmla="*/ 0 w 371"/>
                  <a:gd name="txT" fmla="*/ 0 h 141"/>
                  <a:gd name="txR" fmla="*/ 371 w 371"/>
                  <a:gd name="txB" fmla="*/ 141 h 141"/>
                </a:gdLst>
                <a:ahLst/>
                <a:cxnLst>
                  <a:cxn ang="0">
                    <a:pos x="84" y="5"/>
                  </a:cxn>
                  <a:cxn ang="0">
                    <a:pos x="135" y="2"/>
                  </a:cxn>
                  <a:cxn ang="0">
                    <a:pos x="141" y="2"/>
                  </a:cxn>
                  <a:cxn ang="0">
                    <a:pos x="147" y="2"/>
                  </a:cxn>
                  <a:cxn ang="0">
                    <a:pos x="165" y="2"/>
                  </a:cxn>
                  <a:cxn ang="0">
                    <a:pos x="171" y="11"/>
                  </a:cxn>
                  <a:cxn ang="0">
                    <a:pos x="192" y="41"/>
                  </a:cxn>
                  <a:cxn ang="0">
                    <a:pos x="264" y="92"/>
                  </a:cxn>
                  <a:cxn ang="0">
                    <a:pos x="285" y="95"/>
                  </a:cxn>
                  <a:cxn ang="0">
                    <a:pos x="351" y="122"/>
                  </a:cxn>
                  <a:cxn ang="0">
                    <a:pos x="363" y="131"/>
                  </a:cxn>
                  <a:cxn ang="0">
                    <a:pos x="345" y="131"/>
                  </a:cxn>
                  <a:cxn ang="0">
                    <a:pos x="324" y="110"/>
                  </a:cxn>
                  <a:cxn ang="0">
                    <a:pos x="210" y="122"/>
                  </a:cxn>
                  <a:cxn ang="0">
                    <a:pos x="159" y="125"/>
                  </a:cxn>
                  <a:cxn ang="0">
                    <a:pos x="138" y="128"/>
                  </a:cxn>
                  <a:cxn ang="0">
                    <a:pos x="51" y="137"/>
                  </a:cxn>
                  <a:cxn ang="0">
                    <a:pos x="0" y="134"/>
                  </a:cxn>
                  <a:cxn ang="0">
                    <a:pos x="90" y="107"/>
                  </a:cxn>
                  <a:cxn ang="0">
                    <a:pos x="48" y="119"/>
                  </a:cxn>
                  <a:cxn ang="0">
                    <a:pos x="57" y="98"/>
                  </a:cxn>
                  <a:cxn ang="0">
                    <a:pos x="192" y="110"/>
                  </a:cxn>
                  <a:cxn ang="0">
                    <a:pos x="108" y="113"/>
                  </a:cxn>
                  <a:cxn ang="0">
                    <a:pos x="81" y="122"/>
                  </a:cxn>
                  <a:cxn ang="0">
                    <a:pos x="108" y="116"/>
                  </a:cxn>
                  <a:cxn ang="0">
                    <a:pos x="207" y="116"/>
                  </a:cxn>
                  <a:cxn ang="0">
                    <a:pos x="237" y="92"/>
                  </a:cxn>
                  <a:cxn ang="0">
                    <a:pos x="162" y="11"/>
                  </a:cxn>
                  <a:cxn ang="0">
                    <a:pos x="99" y="11"/>
                  </a:cxn>
                  <a:cxn ang="0">
                    <a:pos x="84" y="5"/>
                  </a:cxn>
                </a:cxnLst>
                <a:rect l="txL" t="txT" r="txR" b="txB"/>
                <a:pathLst>
                  <a:path w="371" h="141">
                    <a:moveTo>
                      <a:pt x="84" y="5"/>
                    </a:moveTo>
                    <a:cubicBezTo>
                      <a:pt x="102" y="5"/>
                      <a:pt x="115" y="0"/>
                      <a:pt x="135" y="2"/>
                    </a:cubicBezTo>
                    <a:cubicBezTo>
                      <a:pt x="137" y="2"/>
                      <a:pt x="139" y="2"/>
                      <a:pt x="141" y="2"/>
                    </a:cubicBezTo>
                    <a:cubicBezTo>
                      <a:pt x="142" y="6"/>
                      <a:pt x="147" y="5"/>
                      <a:pt x="147" y="2"/>
                    </a:cubicBezTo>
                    <a:cubicBezTo>
                      <a:pt x="153" y="2"/>
                      <a:pt x="159" y="2"/>
                      <a:pt x="165" y="2"/>
                    </a:cubicBezTo>
                    <a:cubicBezTo>
                      <a:pt x="165" y="7"/>
                      <a:pt x="167" y="10"/>
                      <a:pt x="171" y="11"/>
                    </a:cubicBezTo>
                    <a:cubicBezTo>
                      <a:pt x="176" y="23"/>
                      <a:pt x="182" y="34"/>
                      <a:pt x="192" y="41"/>
                    </a:cubicBezTo>
                    <a:cubicBezTo>
                      <a:pt x="209" y="65"/>
                      <a:pt x="224" y="91"/>
                      <a:pt x="264" y="92"/>
                    </a:cubicBezTo>
                    <a:cubicBezTo>
                      <a:pt x="274" y="90"/>
                      <a:pt x="276" y="96"/>
                      <a:pt x="285" y="95"/>
                    </a:cubicBezTo>
                    <a:cubicBezTo>
                      <a:pt x="318" y="93"/>
                      <a:pt x="331" y="111"/>
                      <a:pt x="351" y="122"/>
                    </a:cubicBezTo>
                    <a:cubicBezTo>
                      <a:pt x="357" y="124"/>
                      <a:pt x="371" y="124"/>
                      <a:pt x="363" y="131"/>
                    </a:cubicBezTo>
                    <a:cubicBezTo>
                      <a:pt x="357" y="131"/>
                      <a:pt x="351" y="131"/>
                      <a:pt x="345" y="131"/>
                    </a:cubicBezTo>
                    <a:cubicBezTo>
                      <a:pt x="337" y="125"/>
                      <a:pt x="331" y="117"/>
                      <a:pt x="324" y="110"/>
                    </a:cubicBezTo>
                    <a:cubicBezTo>
                      <a:pt x="292" y="100"/>
                      <a:pt x="226" y="91"/>
                      <a:pt x="210" y="122"/>
                    </a:cubicBezTo>
                    <a:cubicBezTo>
                      <a:pt x="196" y="126"/>
                      <a:pt x="177" y="125"/>
                      <a:pt x="159" y="125"/>
                    </a:cubicBezTo>
                    <a:cubicBezTo>
                      <a:pt x="153" y="127"/>
                      <a:pt x="139" y="121"/>
                      <a:pt x="138" y="128"/>
                    </a:cubicBezTo>
                    <a:cubicBezTo>
                      <a:pt x="105" y="130"/>
                      <a:pt x="87" y="135"/>
                      <a:pt x="51" y="137"/>
                    </a:cubicBezTo>
                    <a:cubicBezTo>
                      <a:pt x="35" y="135"/>
                      <a:pt x="11" y="141"/>
                      <a:pt x="0" y="134"/>
                    </a:cubicBezTo>
                    <a:cubicBezTo>
                      <a:pt x="30" y="125"/>
                      <a:pt x="78" y="134"/>
                      <a:pt x="90" y="107"/>
                    </a:cubicBezTo>
                    <a:cubicBezTo>
                      <a:pt x="76" y="109"/>
                      <a:pt x="60" y="124"/>
                      <a:pt x="48" y="119"/>
                    </a:cubicBezTo>
                    <a:cubicBezTo>
                      <a:pt x="51" y="107"/>
                      <a:pt x="56" y="106"/>
                      <a:pt x="57" y="98"/>
                    </a:cubicBezTo>
                    <a:cubicBezTo>
                      <a:pt x="101" y="103"/>
                      <a:pt x="150" y="103"/>
                      <a:pt x="192" y="110"/>
                    </a:cubicBezTo>
                    <a:cubicBezTo>
                      <a:pt x="170" y="117"/>
                      <a:pt x="135" y="111"/>
                      <a:pt x="108" y="113"/>
                    </a:cubicBezTo>
                    <a:cubicBezTo>
                      <a:pt x="97" y="114"/>
                      <a:pt x="91" y="120"/>
                      <a:pt x="81" y="122"/>
                    </a:cubicBezTo>
                    <a:cubicBezTo>
                      <a:pt x="87" y="129"/>
                      <a:pt x="101" y="118"/>
                      <a:pt x="108" y="116"/>
                    </a:cubicBezTo>
                    <a:cubicBezTo>
                      <a:pt x="145" y="117"/>
                      <a:pt x="171" y="120"/>
                      <a:pt x="207" y="116"/>
                    </a:cubicBezTo>
                    <a:cubicBezTo>
                      <a:pt x="207" y="98"/>
                      <a:pt x="229" y="102"/>
                      <a:pt x="237" y="92"/>
                    </a:cubicBezTo>
                    <a:cubicBezTo>
                      <a:pt x="197" y="80"/>
                      <a:pt x="181" y="44"/>
                      <a:pt x="162" y="11"/>
                    </a:cubicBezTo>
                    <a:cubicBezTo>
                      <a:pt x="141" y="11"/>
                      <a:pt x="120" y="11"/>
                      <a:pt x="99" y="11"/>
                    </a:cubicBezTo>
                    <a:cubicBezTo>
                      <a:pt x="100" y="3"/>
                      <a:pt x="83" y="13"/>
                      <a:pt x="84" y="5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12" name="Freeform 448"/>
              <p:cNvSpPr/>
              <p:nvPr/>
            </p:nvSpPr>
            <p:spPr>
              <a:xfrm>
                <a:off x="555625" y="1885950"/>
                <a:ext cx="73025" cy="34925"/>
              </a:xfrm>
              <a:custGeom>
                <a:avLst/>
                <a:gdLst>
                  <a:gd name="txL" fmla="*/ 0 w 21"/>
                  <a:gd name="txT" fmla="*/ 0 h 10"/>
                  <a:gd name="txR" fmla="*/ 21 w 21"/>
                  <a:gd name="txB" fmla="*/ 10 h 10"/>
                </a:gdLst>
                <a:ahLst/>
                <a:cxnLst>
                  <a:cxn ang="0">
                    <a:pos x="21" y="0"/>
                  </a:cxn>
                  <a:cxn ang="0">
                    <a:pos x="0" y="9"/>
                  </a:cxn>
                  <a:cxn ang="0">
                    <a:pos x="21" y="0"/>
                  </a:cxn>
                </a:cxnLst>
                <a:rect l="txL" t="txT" r="txR" b="txB"/>
                <a:pathLst>
                  <a:path w="21" h="10">
                    <a:moveTo>
                      <a:pt x="21" y="0"/>
                    </a:moveTo>
                    <a:cubicBezTo>
                      <a:pt x="18" y="7"/>
                      <a:pt x="11" y="10"/>
                      <a:pt x="0" y="9"/>
                    </a:cubicBezTo>
                    <a:cubicBezTo>
                      <a:pt x="4" y="3"/>
                      <a:pt x="13" y="2"/>
                      <a:pt x="21" y="0"/>
                    </a:cubicBezTo>
                    <a:close/>
                  </a:path>
                </a:pathLst>
              </a:custGeom>
              <a:solidFill>
                <a:srgbClr val="38768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13" name="Freeform 449"/>
              <p:cNvSpPr/>
              <p:nvPr/>
            </p:nvSpPr>
            <p:spPr>
              <a:xfrm>
                <a:off x="366713" y="1912937"/>
                <a:ext cx="323850" cy="119063"/>
              </a:xfrm>
              <a:custGeom>
                <a:avLst/>
                <a:gdLst>
                  <a:gd name="txL" fmla="*/ 0 w 93"/>
                  <a:gd name="txT" fmla="*/ 0 h 34"/>
                  <a:gd name="txR" fmla="*/ 93 w 93"/>
                  <a:gd name="txB" fmla="*/ 34 h 34"/>
                </a:gdLst>
                <a:ahLst/>
                <a:cxnLst>
                  <a:cxn ang="0">
                    <a:pos x="93" y="1"/>
                  </a:cxn>
                  <a:cxn ang="0">
                    <a:pos x="0" y="34"/>
                  </a:cxn>
                  <a:cxn ang="0">
                    <a:pos x="93" y="1"/>
                  </a:cxn>
                </a:cxnLst>
                <a:rect l="txL" t="txT" r="txR" b="txB"/>
                <a:pathLst>
                  <a:path w="93" h="34">
                    <a:moveTo>
                      <a:pt x="93" y="1"/>
                    </a:moveTo>
                    <a:cubicBezTo>
                      <a:pt x="68" y="16"/>
                      <a:pt x="21" y="25"/>
                      <a:pt x="0" y="34"/>
                    </a:cubicBezTo>
                    <a:cubicBezTo>
                      <a:pt x="26" y="19"/>
                      <a:pt x="69" y="0"/>
                      <a:pt x="93" y="1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14" name="Freeform 450"/>
              <p:cNvSpPr/>
              <p:nvPr/>
            </p:nvSpPr>
            <p:spPr>
              <a:xfrm>
                <a:off x="1654175" y="1927225"/>
                <a:ext cx="136525" cy="63500"/>
              </a:xfrm>
              <a:custGeom>
                <a:avLst/>
                <a:gdLst>
                  <a:gd name="txL" fmla="*/ 0 w 39"/>
                  <a:gd name="txT" fmla="*/ 0 h 18"/>
                  <a:gd name="txR" fmla="*/ 39 w 39"/>
                  <a:gd name="txB" fmla="*/ 18 h 18"/>
                </a:gdLst>
                <a:ahLst/>
                <a:cxnLst>
                  <a:cxn ang="0">
                    <a:pos x="24" y="18"/>
                  </a:cxn>
                  <a:cxn ang="0">
                    <a:pos x="0" y="6"/>
                  </a:cxn>
                  <a:cxn ang="0">
                    <a:pos x="39" y="0"/>
                  </a:cxn>
                  <a:cxn ang="0">
                    <a:pos x="27" y="12"/>
                  </a:cxn>
                  <a:cxn ang="0">
                    <a:pos x="24" y="18"/>
                  </a:cxn>
                </a:cxnLst>
                <a:rect l="txL" t="txT" r="txR" b="txB"/>
                <a:pathLst>
                  <a:path w="39" h="18">
                    <a:moveTo>
                      <a:pt x="24" y="18"/>
                    </a:moveTo>
                    <a:cubicBezTo>
                      <a:pt x="13" y="17"/>
                      <a:pt x="8" y="10"/>
                      <a:pt x="0" y="6"/>
                    </a:cubicBezTo>
                    <a:cubicBezTo>
                      <a:pt x="15" y="6"/>
                      <a:pt x="19" y="5"/>
                      <a:pt x="39" y="0"/>
                    </a:cubicBezTo>
                    <a:cubicBezTo>
                      <a:pt x="39" y="8"/>
                      <a:pt x="31" y="8"/>
                      <a:pt x="27" y="12"/>
                    </a:cubicBezTo>
                    <a:cubicBezTo>
                      <a:pt x="24" y="12"/>
                      <a:pt x="25" y="16"/>
                      <a:pt x="24" y="18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15" name="Freeform 451"/>
              <p:cNvSpPr/>
              <p:nvPr/>
            </p:nvSpPr>
            <p:spPr>
              <a:xfrm>
                <a:off x="3641725" y="1958975"/>
                <a:ext cx="590550" cy="198438"/>
              </a:xfrm>
              <a:custGeom>
                <a:avLst/>
                <a:gdLst>
                  <a:gd name="txL" fmla="*/ 0 w 169"/>
                  <a:gd name="txT" fmla="*/ 0 h 57"/>
                  <a:gd name="txR" fmla="*/ 169 w 169"/>
                  <a:gd name="txB" fmla="*/ 57 h 57"/>
                </a:gdLst>
                <a:ahLst/>
                <a:cxnLst>
                  <a:cxn ang="0">
                    <a:pos x="0" y="0"/>
                  </a:cxn>
                  <a:cxn ang="0">
                    <a:pos x="93" y="21"/>
                  </a:cxn>
                  <a:cxn ang="0">
                    <a:pos x="132" y="27"/>
                  </a:cxn>
                  <a:cxn ang="0">
                    <a:pos x="126" y="36"/>
                  </a:cxn>
                  <a:cxn ang="0">
                    <a:pos x="144" y="30"/>
                  </a:cxn>
                  <a:cxn ang="0">
                    <a:pos x="153" y="24"/>
                  </a:cxn>
                  <a:cxn ang="0">
                    <a:pos x="168" y="27"/>
                  </a:cxn>
                  <a:cxn ang="0">
                    <a:pos x="168" y="36"/>
                  </a:cxn>
                  <a:cxn ang="0">
                    <a:pos x="168" y="42"/>
                  </a:cxn>
                  <a:cxn ang="0">
                    <a:pos x="153" y="36"/>
                  </a:cxn>
                  <a:cxn ang="0">
                    <a:pos x="150" y="57"/>
                  </a:cxn>
                  <a:cxn ang="0">
                    <a:pos x="45" y="27"/>
                  </a:cxn>
                  <a:cxn ang="0">
                    <a:pos x="0" y="0"/>
                  </a:cxn>
                </a:cxnLst>
                <a:rect l="txL" t="txT" r="txR" b="txB"/>
                <a:pathLst>
                  <a:path w="169" h="57">
                    <a:moveTo>
                      <a:pt x="0" y="0"/>
                    </a:moveTo>
                    <a:cubicBezTo>
                      <a:pt x="30" y="8"/>
                      <a:pt x="62" y="14"/>
                      <a:pt x="93" y="21"/>
                    </a:cubicBezTo>
                    <a:cubicBezTo>
                      <a:pt x="109" y="20"/>
                      <a:pt x="115" y="29"/>
                      <a:pt x="132" y="27"/>
                    </a:cubicBezTo>
                    <a:cubicBezTo>
                      <a:pt x="133" y="33"/>
                      <a:pt x="131" y="36"/>
                      <a:pt x="126" y="36"/>
                    </a:cubicBezTo>
                    <a:cubicBezTo>
                      <a:pt x="129" y="43"/>
                      <a:pt x="150" y="47"/>
                      <a:pt x="144" y="30"/>
                    </a:cubicBezTo>
                    <a:cubicBezTo>
                      <a:pt x="146" y="27"/>
                      <a:pt x="152" y="28"/>
                      <a:pt x="153" y="24"/>
                    </a:cubicBezTo>
                    <a:cubicBezTo>
                      <a:pt x="157" y="26"/>
                      <a:pt x="169" y="20"/>
                      <a:pt x="168" y="27"/>
                    </a:cubicBezTo>
                    <a:cubicBezTo>
                      <a:pt x="168" y="30"/>
                      <a:pt x="168" y="33"/>
                      <a:pt x="168" y="36"/>
                    </a:cubicBezTo>
                    <a:cubicBezTo>
                      <a:pt x="168" y="38"/>
                      <a:pt x="168" y="40"/>
                      <a:pt x="168" y="42"/>
                    </a:cubicBezTo>
                    <a:cubicBezTo>
                      <a:pt x="158" y="52"/>
                      <a:pt x="163" y="35"/>
                      <a:pt x="153" y="36"/>
                    </a:cubicBezTo>
                    <a:cubicBezTo>
                      <a:pt x="146" y="37"/>
                      <a:pt x="152" y="51"/>
                      <a:pt x="150" y="57"/>
                    </a:cubicBezTo>
                    <a:cubicBezTo>
                      <a:pt x="105" y="57"/>
                      <a:pt x="81" y="36"/>
                      <a:pt x="45" y="27"/>
                    </a:cubicBezTo>
                    <a:cubicBezTo>
                      <a:pt x="33" y="15"/>
                      <a:pt x="11" y="1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16" name="Freeform 452"/>
              <p:cNvSpPr/>
              <p:nvPr/>
            </p:nvSpPr>
            <p:spPr>
              <a:xfrm>
                <a:off x="585788" y="1970087"/>
                <a:ext cx="387350" cy="166688"/>
              </a:xfrm>
              <a:custGeom>
                <a:avLst/>
                <a:gdLst>
                  <a:gd name="txL" fmla="*/ 0 w 111"/>
                  <a:gd name="txT" fmla="*/ 0 h 48"/>
                  <a:gd name="txR" fmla="*/ 111 w 111"/>
                  <a:gd name="txB" fmla="*/ 48 h 48"/>
                </a:gdLst>
                <a:ahLst/>
                <a:cxnLst>
                  <a:cxn ang="0">
                    <a:pos x="39" y="21"/>
                  </a:cxn>
                  <a:cxn ang="0">
                    <a:pos x="111" y="0"/>
                  </a:cxn>
                  <a:cxn ang="0">
                    <a:pos x="0" y="48"/>
                  </a:cxn>
                  <a:cxn ang="0">
                    <a:pos x="27" y="33"/>
                  </a:cxn>
                  <a:cxn ang="0">
                    <a:pos x="0" y="36"/>
                  </a:cxn>
                  <a:cxn ang="0">
                    <a:pos x="48" y="3"/>
                  </a:cxn>
                  <a:cxn ang="0">
                    <a:pos x="24" y="18"/>
                  </a:cxn>
                  <a:cxn ang="0">
                    <a:pos x="24" y="24"/>
                  </a:cxn>
                  <a:cxn ang="0">
                    <a:pos x="36" y="24"/>
                  </a:cxn>
                  <a:cxn ang="0">
                    <a:pos x="39" y="21"/>
                  </a:cxn>
                </a:cxnLst>
                <a:rect l="txL" t="txT" r="txR" b="txB"/>
                <a:pathLst>
                  <a:path w="111" h="48">
                    <a:moveTo>
                      <a:pt x="39" y="21"/>
                    </a:moveTo>
                    <a:cubicBezTo>
                      <a:pt x="66" y="17"/>
                      <a:pt x="82" y="2"/>
                      <a:pt x="111" y="0"/>
                    </a:cubicBezTo>
                    <a:cubicBezTo>
                      <a:pt x="76" y="16"/>
                      <a:pt x="34" y="41"/>
                      <a:pt x="0" y="48"/>
                    </a:cubicBezTo>
                    <a:cubicBezTo>
                      <a:pt x="0" y="34"/>
                      <a:pt x="22" y="42"/>
                      <a:pt x="27" y="33"/>
                    </a:cubicBezTo>
                    <a:cubicBezTo>
                      <a:pt x="20" y="24"/>
                      <a:pt x="9" y="37"/>
                      <a:pt x="0" y="36"/>
                    </a:cubicBezTo>
                    <a:cubicBezTo>
                      <a:pt x="14" y="23"/>
                      <a:pt x="24" y="6"/>
                      <a:pt x="48" y="3"/>
                    </a:cubicBezTo>
                    <a:cubicBezTo>
                      <a:pt x="41" y="9"/>
                      <a:pt x="32" y="13"/>
                      <a:pt x="24" y="18"/>
                    </a:cubicBezTo>
                    <a:cubicBezTo>
                      <a:pt x="25" y="22"/>
                      <a:pt x="36" y="24"/>
                      <a:pt x="24" y="24"/>
                    </a:cubicBezTo>
                    <a:cubicBezTo>
                      <a:pt x="24" y="31"/>
                      <a:pt x="34" y="25"/>
                      <a:pt x="36" y="24"/>
                    </a:cubicBezTo>
                    <a:cubicBezTo>
                      <a:pt x="39" y="25"/>
                      <a:pt x="39" y="23"/>
                      <a:pt x="39" y="21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17" name="Freeform 453"/>
              <p:cNvSpPr/>
              <p:nvPr/>
            </p:nvSpPr>
            <p:spPr>
              <a:xfrm>
                <a:off x="377825" y="1970087"/>
                <a:ext cx="271463" cy="157163"/>
              </a:xfrm>
              <a:custGeom>
                <a:avLst/>
                <a:gdLst>
                  <a:gd name="txL" fmla="*/ 0 w 78"/>
                  <a:gd name="txT" fmla="*/ 0 h 45"/>
                  <a:gd name="txR" fmla="*/ 78 w 78"/>
                  <a:gd name="txB" fmla="*/ 45 h 45"/>
                </a:gdLst>
                <a:ahLst/>
                <a:cxnLst>
                  <a:cxn ang="0">
                    <a:pos x="33" y="12"/>
                  </a:cxn>
                  <a:cxn ang="0">
                    <a:pos x="78" y="0"/>
                  </a:cxn>
                  <a:cxn ang="0">
                    <a:pos x="60" y="6"/>
                  </a:cxn>
                  <a:cxn ang="0">
                    <a:pos x="72" y="12"/>
                  </a:cxn>
                  <a:cxn ang="0">
                    <a:pos x="0" y="45"/>
                  </a:cxn>
                  <a:cxn ang="0">
                    <a:pos x="57" y="15"/>
                  </a:cxn>
                  <a:cxn ang="0">
                    <a:pos x="33" y="15"/>
                  </a:cxn>
                  <a:cxn ang="0">
                    <a:pos x="33" y="12"/>
                  </a:cxn>
                </a:cxnLst>
                <a:rect l="txL" t="txT" r="txR" b="txB"/>
                <a:pathLst>
                  <a:path w="78" h="45">
                    <a:moveTo>
                      <a:pt x="33" y="12"/>
                    </a:moveTo>
                    <a:cubicBezTo>
                      <a:pt x="50" y="10"/>
                      <a:pt x="59" y="0"/>
                      <a:pt x="78" y="0"/>
                    </a:cubicBezTo>
                    <a:cubicBezTo>
                      <a:pt x="74" y="4"/>
                      <a:pt x="68" y="6"/>
                      <a:pt x="60" y="6"/>
                    </a:cubicBezTo>
                    <a:cubicBezTo>
                      <a:pt x="57" y="15"/>
                      <a:pt x="67" y="11"/>
                      <a:pt x="72" y="12"/>
                    </a:cubicBezTo>
                    <a:cubicBezTo>
                      <a:pt x="59" y="34"/>
                      <a:pt x="23" y="33"/>
                      <a:pt x="0" y="45"/>
                    </a:cubicBezTo>
                    <a:cubicBezTo>
                      <a:pt x="10" y="26"/>
                      <a:pt x="39" y="26"/>
                      <a:pt x="57" y="15"/>
                    </a:cubicBezTo>
                    <a:cubicBezTo>
                      <a:pt x="51" y="6"/>
                      <a:pt x="43" y="18"/>
                      <a:pt x="33" y="15"/>
                    </a:cubicBezTo>
                    <a:cubicBezTo>
                      <a:pt x="33" y="14"/>
                      <a:pt x="33" y="13"/>
                      <a:pt x="33" y="12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18" name="Freeform 454"/>
              <p:cNvSpPr/>
              <p:nvPr/>
            </p:nvSpPr>
            <p:spPr>
              <a:xfrm>
                <a:off x="3151188" y="2043112"/>
                <a:ext cx="1212850" cy="282575"/>
              </a:xfrm>
              <a:custGeom>
                <a:avLst/>
                <a:gdLst>
                  <a:gd name="txL" fmla="*/ 0 w 348"/>
                  <a:gd name="txT" fmla="*/ 0 h 81"/>
                  <a:gd name="txR" fmla="*/ 348 w 348"/>
                  <a:gd name="txB" fmla="*/ 81 h 81"/>
                </a:gdLst>
                <a:ahLst/>
                <a:cxnLst>
                  <a:cxn ang="0">
                    <a:pos x="24" y="27"/>
                  </a:cxn>
                  <a:cxn ang="0">
                    <a:pos x="36" y="18"/>
                  </a:cxn>
                  <a:cxn ang="0">
                    <a:pos x="0" y="0"/>
                  </a:cxn>
                  <a:cxn ang="0">
                    <a:pos x="27" y="0"/>
                  </a:cxn>
                  <a:cxn ang="0">
                    <a:pos x="54" y="6"/>
                  </a:cxn>
                  <a:cxn ang="0">
                    <a:pos x="111" y="12"/>
                  </a:cxn>
                  <a:cxn ang="0">
                    <a:pos x="123" y="12"/>
                  </a:cxn>
                  <a:cxn ang="0">
                    <a:pos x="72" y="15"/>
                  </a:cxn>
                  <a:cxn ang="0">
                    <a:pos x="69" y="21"/>
                  </a:cxn>
                  <a:cxn ang="0">
                    <a:pos x="84" y="36"/>
                  </a:cxn>
                  <a:cxn ang="0">
                    <a:pos x="93" y="21"/>
                  </a:cxn>
                  <a:cxn ang="0">
                    <a:pos x="186" y="51"/>
                  </a:cxn>
                  <a:cxn ang="0">
                    <a:pos x="138" y="51"/>
                  </a:cxn>
                  <a:cxn ang="0">
                    <a:pos x="213" y="69"/>
                  </a:cxn>
                  <a:cxn ang="0">
                    <a:pos x="273" y="69"/>
                  </a:cxn>
                  <a:cxn ang="0">
                    <a:pos x="267" y="66"/>
                  </a:cxn>
                  <a:cxn ang="0">
                    <a:pos x="291" y="57"/>
                  </a:cxn>
                  <a:cxn ang="0">
                    <a:pos x="306" y="57"/>
                  </a:cxn>
                  <a:cxn ang="0">
                    <a:pos x="294" y="66"/>
                  </a:cxn>
                  <a:cxn ang="0">
                    <a:pos x="324" y="66"/>
                  </a:cxn>
                  <a:cxn ang="0">
                    <a:pos x="348" y="66"/>
                  </a:cxn>
                  <a:cxn ang="0">
                    <a:pos x="336" y="69"/>
                  </a:cxn>
                  <a:cxn ang="0">
                    <a:pos x="345" y="72"/>
                  </a:cxn>
                  <a:cxn ang="0">
                    <a:pos x="255" y="75"/>
                  </a:cxn>
                  <a:cxn ang="0">
                    <a:pos x="237" y="75"/>
                  </a:cxn>
                  <a:cxn ang="0">
                    <a:pos x="234" y="81"/>
                  </a:cxn>
                  <a:cxn ang="0">
                    <a:pos x="228" y="81"/>
                  </a:cxn>
                  <a:cxn ang="0">
                    <a:pos x="159" y="72"/>
                  </a:cxn>
                  <a:cxn ang="0">
                    <a:pos x="165" y="75"/>
                  </a:cxn>
                  <a:cxn ang="0">
                    <a:pos x="108" y="69"/>
                  </a:cxn>
                  <a:cxn ang="0">
                    <a:pos x="60" y="39"/>
                  </a:cxn>
                  <a:cxn ang="0">
                    <a:pos x="45" y="39"/>
                  </a:cxn>
                  <a:cxn ang="0">
                    <a:pos x="36" y="36"/>
                  </a:cxn>
                  <a:cxn ang="0">
                    <a:pos x="24" y="27"/>
                  </a:cxn>
                </a:cxnLst>
                <a:rect l="txL" t="txT" r="txR" b="txB"/>
                <a:pathLst>
                  <a:path w="348" h="81">
                    <a:moveTo>
                      <a:pt x="24" y="27"/>
                    </a:moveTo>
                    <a:cubicBezTo>
                      <a:pt x="19" y="15"/>
                      <a:pt x="37" y="26"/>
                      <a:pt x="36" y="18"/>
                    </a:cubicBezTo>
                    <a:cubicBezTo>
                      <a:pt x="23" y="13"/>
                      <a:pt x="8" y="10"/>
                      <a:pt x="0" y="0"/>
                    </a:cubicBezTo>
                    <a:cubicBezTo>
                      <a:pt x="9" y="0"/>
                      <a:pt x="18" y="0"/>
                      <a:pt x="27" y="0"/>
                    </a:cubicBezTo>
                    <a:cubicBezTo>
                      <a:pt x="32" y="6"/>
                      <a:pt x="48" y="1"/>
                      <a:pt x="54" y="6"/>
                    </a:cubicBezTo>
                    <a:cubicBezTo>
                      <a:pt x="71" y="10"/>
                      <a:pt x="92" y="10"/>
                      <a:pt x="111" y="12"/>
                    </a:cubicBezTo>
                    <a:cubicBezTo>
                      <a:pt x="115" y="12"/>
                      <a:pt x="119" y="12"/>
                      <a:pt x="123" y="12"/>
                    </a:cubicBezTo>
                    <a:cubicBezTo>
                      <a:pt x="115" y="27"/>
                      <a:pt x="91" y="9"/>
                      <a:pt x="72" y="15"/>
                    </a:cubicBezTo>
                    <a:cubicBezTo>
                      <a:pt x="72" y="18"/>
                      <a:pt x="71" y="20"/>
                      <a:pt x="69" y="21"/>
                    </a:cubicBezTo>
                    <a:cubicBezTo>
                      <a:pt x="66" y="34"/>
                      <a:pt x="84" y="26"/>
                      <a:pt x="84" y="36"/>
                    </a:cubicBezTo>
                    <a:cubicBezTo>
                      <a:pt x="87" y="31"/>
                      <a:pt x="95" y="31"/>
                      <a:pt x="93" y="21"/>
                    </a:cubicBezTo>
                    <a:cubicBezTo>
                      <a:pt x="128" y="24"/>
                      <a:pt x="159" y="33"/>
                      <a:pt x="186" y="51"/>
                    </a:cubicBezTo>
                    <a:cubicBezTo>
                      <a:pt x="167" y="53"/>
                      <a:pt x="156" y="39"/>
                      <a:pt x="138" y="51"/>
                    </a:cubicBezTo>
                    <a:cubicBezTo>
                      <a:pt x="160" y="60"/>
                      <a:pt x="183" y="68"/>
                      <a:pt x="213" y="69"/>
                    </a:cubicBezTo>
                    <a:cubicBezTo>
                      <a:pt x="233" y="69"/>
                      <a:pt x="253" y="69"/>
                      <a:pt x="273" y="69"/>
                    </a:cubicBezTo>
                    <a:cubicBezTo>
                      <a:pt x="273" y="66"/>
                      <a:pt x="269" y="67"/>
                      <a:pt x="267" y="66"/>
                    </a:cubicBezTo>
                    <a:cubicBezTo>
                      <a:pt x="264" y="52"/>
                      <a:pt x="290" y="67"/>
                      <a:pt x="291" y="57"/>
                    </a:cubicBezTo>
                    <a:cubicBezTo>
                      <a:pt x="296" y="57"/>
                      <a:pt x="301" y="57"/>
                      <a:pt x="306" y="57"/>
                    </a:cubicBezTo>
                    <a:cubicBezTo>
                      <a:pt x="307" y="65"/>
                      <a:pt x="300" y="65"/>
                      <a:pt x="294" y="66"/>
                    </a:cubicBezTo>
                    <a:cubicBezTo>
                      <a:pt x="301" y="75"/>
                      <a:pt x="312" y="62"/>
                      <a:pt x="324" y="66"/>
                    </a:cubicBezTo>
                    <a:cubicBezTo>
                      <a:pt x="332" y="66"/>
                      <a:pt x="340" y="66"/>
                      <a:pt x="348" y="66"/>
                    </a:cubicBezTo>
                    <a:cubicBezTo>
                      <a:pt x="347" y="70"/>
                      <a:pt x="340" y="68"/>
                      <a:pt x="336" y="69"/>
                    </a:cubicBezTo>
                    <a:cubicBezTo>
                      <a:pt x="336" y="73"/>
                      <a:pt x="341" y="72"/>
                      <a:pt x="345" y="72"/>
                    </a:cubicBezTo>
                    <a:cubicBezTo>
                      <a:pt x="321" y="79"/>
                      <a:pt x="284" y="73"/>
                      <a:pt x="255" y="75"/>
                    </a:cubicBezTo>
                    <a:cubicBezTo>
                      <a:pt x="249" y="75"/>
                      <a:pt x="243" y="75"/>
                      <a:pt x="237" y="75"/>
                    </a:cubicBezTo>
                    <a:cubicBezTo>
                      <a:pt x="232" y="76"/>
                      <a:pt x="240" y="80"/>
                      <a:pt x="234" y="81"/>
                    </a:cubicBezTo>
                    <a:cubicBezTo>
                      <a:pt x="232" y="81"/>
                      <a:pt x="230" y="81"/>
                      <a:pt x="228" y="81"/>
                    </a:cubicBezTo>
                    <a:cubicBezTo>
                      <a:pt x="207" y="76"/>
                      <a:pt x="188" y="69"/>
                      <a:pt x="159" y="72"/>
                    </a:cubicBezTo>
                    <a:cubicBezTo>
                      <a:pt x="159" y="75"/>
                      <a:pt x="163" y="74"/>
                      <a:pt x="165" y="75"/>
                    </a:cubicBezTo>
                    <a:cubicBezTo>
                      <a:pt x="151" y="80"/>
                      <a:pt x="121" y="75"/>
                      <a:pt x="108" y="69"/>
                    </a:cubicBezTo>
                    <a:cubicBezTo>
                      <a:pt x="104" y="47"/>
                      <a:pt x="63" y="62"/>
                      <a:pt x="60" y="39"/>
                    </a:cubicBezTo>
                    <a:cubicBezTo>
                      <a:pt x="55" y="39"/>
                      <a:pt x="50" y="39"/>
                      <a:pt x="45" y="39"/>
                    </a:cubicBezTo>
                    <a:cubicBezTo>
                      <a:pt x="41" y="39"/>
                      <a:pt x="36" y="40"/>
                      <a:pt x="36" y="36"/>
                    </a:cubicBezTo>
                    <a:cubicBezTo>
                      <a:pt x="44" y="29"/>
                      <a:pt x="30" y="29"/>
                      <a:pt x="24" y="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19" name="Freeform 459"/>
              <p:cNvSpPr/>
              <p:nvPr/>
            </p:nvSpPr>
            <p:spPr>
              <a:xfrm>
                <a:off x="377825" y="2122487"/>
                <a:ext cx="93663" cy="74613"/>
              </a:xfrm>
              <a:custGeom>
                <a:avLst/>
                <a:gdLst>
                  <a:gd name="txL" fmla="*/ 0 w 27"/>
                  <a:gd name="txT" fmla="*/ 0 h 21"/>
                  <a:gd name="txR" fmla="*/ 27 w 27"/>
                  <a:gd name="txB" fmla="*/ 21 h 21"/>
                </a:gdLst>
                <a:ahLst/>
                <a:cxnLst>
                  <a:cxn ang="0">
                    <a:pos x="27" y="4"/>
                  </a:cxn>
                  <a:cxn ang="0">
                    <a:pos x="0" y="13"/>
                  </a:cxn>
                  <a:cxn ang="0">
                    <a:pos x="24" y="1"/>
                  </a:cxn>
                  <a:cxn ang="0">
                    <a:pos x="27" y="4"/>
                  </a:cxn>
                </a:cxnLst>
                <a:rect l="txL" t="txT" r="txR" b="txB"/>
                <a:pathLst>
                  <a:path w="27" h="21">
                    <a:moveTo>
                      <a:pt x="27" y="4"/>
                    </a:moveTo>
                    <a:cubicBezTo>
                      <a:pt x="17" y="4"/>
                      <a:pt x="8" y="21"/>
                      <a:pt x="0" y="13"/>
                    </a:cubicBezTo>
                    <a:cubicBezTo>
                      <a:pt x="2" y="3"/>
                      <a:pt x="16" y="5"/>
                      <a:pt x="24" y="1"/>
                    </a:cubicBezTo>
                    <a:cubicBezTo>
                      <a:pt x="27" y="0"/>
                      <a:pt x="27" y="2"/>
                      <a:pt x="27" y="4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20" name="Freeform 460"/>
              <p:cNvSpPr/>
              <p:nvPr/>
            </p:nvSpPr>
            <p:spPr>
              <a:xfrm>
                <a:off x="806450" y="2127250"/>
                <a:ext cx="136525" cy="73025"/>
              </a:xfrm>
              <a:custGeom>
                <a:avLst/>
                <a:gdLst>
                  <a:gd name="txL" fmla="*/ 0 w 39"/>
                  <a:gd name="txT" fmla="*/ 0 h 21"/>
                  <a:gd name="txR" fmla="*/ 39 w 39"/>
                  <a:gd name="txB" fmla="*/ 21 h 21"/>
                </a:gdLst>
                <a:ahLst/>
                <a:cxnLst>
                  <a:cxn ang="0">
                    <a:pos x="0" y="18"/>
                  </a:cxn>
                  <a:cxn ang="0">
                    <a:pos x="39" y="0"/>
                  </a:cxn>
                  <a:cxn ang="0">
                    <a:pos x="0" y="21"/>
                  </a:cxn>
                  <a:cxn ang="0">
                    <a:pos x="0" y="18"/>
                  </a:cxn>
                </a:cxnLst>
                <a:rect l="txL" t="txT" r="txR" b="txB"/>
                <a:pathLst>
                  <a:path w="39" h="21">
                    <a:moveTo>
                      <a:pt x="0" y="18"/>
                    </a:moveTo>
                    <a:cubicBezTo>
                      <a:pt x="10" y="9"/>
                      <a:pt x="25" y="5"/>
                      <a:pt x="39" y="0"/>
                    </a:cubicBezTo>
                    <a:cubicBezTo>
                      <a:pt x="28" y="9"/>
                      <a:pt x="13" y="14"/>
                      <a:pt x="0" y="21"/>
                    </a:cubicBezTo>
                    <a:cubicBezTo>
                      <a:pt x="0" y="20"/>
                      <a:pt x="0" y="19"/>
                      <a:pt x="0" y="18"/>
                    </a:cubicBezTo>
                    <a:close/>
                  </a:path>
                </a:pathLst>
              </a:custGeom>
              <a:solidFill>
                <a:srgbClr val="295860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21" name="Freeform 461"/>
              <p:cNvSpPr/>
              <p:nvPr/>
            </p:nvSpPr>
            <p:spPr>
              <a:xfrm>
                <a:off x="0" y="2165350"/>
                <a:ext cx="795338" cy="617538"/>
              </a:xfrm>
              <a:custGeom>
                <a:avLst/>
                <a:gdLst>
                  <a:gd name="txL" fmla="*/ 0 w 228"/>
                  <a:gd name="txT" fmla="*/ 0 h 177"/>
                  <a:gd name="txR" fmla="*/ 228 w 228"/>
                  <a:gd name="txB" fmla="*/ 177 h 177"/>
                </a:gdLst>
                <a:ahLst/>
                <a:cxnLst>
                  <a:cxn ang="0">
                    <a:pos x="0" y="31"/>
                  </a:cxn>
                  <a:cxn ang="0">
                    <a:pos x="84" y="1"/>
                  </a:cxn>
                  <a:cxn ang="0">
                    <a:pos x="90" y="10"/>
                  </a:cxn>
                  <a:cxn ang="0">
                    <a:pos x="102" y="4"/>
                  </a:cxn>
                  <a:cxn ang="0">
                    <a:pos x="117" y="55"/>
                  </a:cxn>
                  <a:cxn ang="0">
                    <a:pos x="135" y="49"/>
                  </a:cxn>
                  <a:cxn ang="0">
                    <a:pos x="129" y="58"/>
                  </a:cxn>
                  <a:cxn ang="0">
                    <a:pos x="147" y="55"/>
                  </a:cxn>
                  <a:cxn ang="0">
                    <a:pos x="228" y="151"/>
                  </a:cxn>
                  <a:cxn ang="0">
                    <a:pos x="114" y="175"/>
                  </a:cxn>
                  <a:cxn ang="0">
                    <a:pos x="60" y="151"/>
                  </a:cxn>
                  <a:cxn ang="0">
                    <a:pos x="60" y="142"/>
                  </a:cxn>
                  <a:cxn ang="0">
                    <a:pos x="27" y="145"/>
                  </a:cxn>
                  <a:cxn ang="0">
                    <a:pos x="48" y="115"/>
                  </a:cxn>
                  <a:cxn ang="0">
                    <a:pos x="0" y="142"/>
                  </a:cxn>
                  <a:cxn ang="0">
                    <a:pos x="0" y="136"/>
                  </a:cxn>
                  <a:cxn ang="0">
                    <a:pos x="42" y="94"/>
                  </a:cxn>
                  <a:cxn ang="0">
                    <a:pos x="0" y="127"/>
                  </a:cxn>
                  <a:cxn ang="0">
                    <a:pos x="0" y="106"/>
                  </a:cxn>
                  <a:cxn ang="0">
                    <a:pos x="27" y="82"/>
                  </a:cxn>
                  <a:cxn ang="0">
                    <a:pos x="3" y="97"/>
                  </a:cxn>
                  <a:cxn ang="0">
                    <a:pos x="0" y="97"/>
                  </a:cxn>
                  <a:cxn ang="0">
                    <a:pos x="0" y="31"/>
                  </a:cxn>
                </a:cxnLst>
                <a:rect l="txL" t="txT" r="txR" b="txB"/>
                <a:pathLst>
                  <a:path w="228" h="177">
                    <a:moveTo>
                      <a:pt x="0" y="31"/>
                    </a:moveTo>
                    <a:cubicBezTo>
                      <a:pt x="22" y="15"/>
                      <a:pt x="47" y="2"/>
                      <a:pt x="84" y="1"/>
                    </a:cubicBezTo>
                    <a:cubicBezTo>
                      <a:pt x="88" y="2"/>
                      <a:pt x="90" y="5"/>
                      <a:pt x="90" y="10"/>
                    </a:cubicBezTo>
                    <a:cubicBezTo>
                      <a:pt x="100" y="14"/>
                      <a:pt x="92" y="0"/>
                      <a:pt x="102" y="4"/>
                    </a:cubicBezTo>
                    <a:cubicBezTo>
                      <a:pt x="100" y="21"/>
                      <a:pt x="144" y="38"/>
                      <a:pt x="117" y="55"/>
                    </a:cubicBezTo>
                    <a:cubicBezTo>
                      <a:pt x="126" y="58"/>
                      <a:pt x="132" y="42"/>
                      <a:pt x="135" y="49"/>
                    </a:cubicBezTo>
                    <a:cubicBezTo>
                      <a:pt x="134" y="53"/>
                      <a:pt x="130" y="54"/>
                      <a:pt x="129" y="58"/>
                    </a:cubicBezTo>
                    <a:cubicBezTo>
                      <a:pt x="138" y="60"/>
                      <a:pt x="138" y="53"/>
                      <a:pt x="147" y="55"/>
                    </a:cubicBezTo>
                    <a:cubicBezTo>
                      <a:pt x="156" y="105"/>
                      <a:pt x="195" y="125"/>
                      <a:pt x="228" y="151"/>
                    </a:cubicBezTo>
                    <a:cubicBezTo>
                      <a:pt x="201" y="170"/>
                      <a:pt x="162" y="177"/>
                      <a:pt x="114" y="175"/>
                    </a:cubicBezTo>
                    <a:cubicBezTo>
                      <a:pt x="96" y="167"/>
                      <a:pt x="87" y="150"/>
                      <a:pt x="60" y="151"/>
                    </a:cubicBezTo>
                    <a:cubicBezTo>
                      <a:pt x="60" y="148"/>
                      <a:pt x="60" y="145"/>
                      <a:pt x="60" y="142"/>
                    </a:cubicBezTo>
                    <a:cubicBezTo>
                      <a:pt x="51" y="151"/>
                      <a:pt x="42" y="145"/>
                      <a:pt x="27" y="145"/>
                    </a:cubicBezTo>
                    <a:cubicBezTo>
                      <a:pt x="33" y="134"/>
                      <a:pt x="45" y="129"/>
                      <a:pt x="48" y="115"/>
                    </a:cubicBezTo>
                    <a:cubicBezTo>
                      <a:pt x="25" y="118"/>
                      <a:pt x="26" y="150"/>
                      <a:pt x="0" y="142"/>
                    </a:cubicBezTo>
                    <a:cubicBezTo>
                      <a:pt x="0" y="140"/>
                      <a:pt x="0" y="138"/>
                      <a:pt x="0" y="136"/>
                    </a:cubicBezTo>
                    <a:cubicBezTo>
                      <a:pt x="17" y="125"/>
                      <a:pt x="32" y="112"/>
                      <a:pt x="42" y="94"/>
                    </a:cubicBezTo>
                    <a:cubicBezTo>
                      <a:pt x="24" y="101"/>
                      <a:pt x="17" y="119"/>
                      <a:pt x="0" y="127"/>
                    </a:cubicBezTo>
                    <a:cubicBezTo>
                      <a:pt x="0" y="120"/>
                      <a:pt x="0" y="113"/>
                      <a:pt x="0" y="106"/>
                    </a:cubicBezTo>
                    <a:cubicBezTo>
                      <a:pt x="9" y="98"/>
                      <a:pt x="21" y="93"/>
                      <a:pt x="27" y="82"/>
                    </a:cubicBezTo>
                    <a:cubicBezTo>
                      <a:pt x="16" y="84"/>
                      <a:pt x="9" y="90"/>
                      <a:pt x="3" y="97"/>
                    </a:cubicBezTo>
                    <a:cubicBezTo>
                      <a:pt x="2" y="97"/>
                      <a:pt x="1" y="97"/>
                      <a:pt x="0" y="97"/>
                    </a:cubicBezTo>
                    <a:cubicBezTo>
                      <a:pt x="0" y="75"/>
                      <a:pt x="0" y="53"/>
                      <a:pt x="0" y="31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22" name="Freeform 463"/>
              <p:cNvSpPr/>
              <p:nvPr/>
            </p:nvSpPr>
            <p:spPr>
              <a:xfrm>
                <a:off x="492125" y="2084387"/>
                <a:ext cx="701675" cy="514350"/>
              </a:xfrm>
              <a:custGeom>
                <a:avLst/>
                <a:gdLst>
                  <a:gd name="txL" fmla="*/ 0 w 201"/>
                  <a:gd name="txT" fmla="*/ 0 h 147"/>
                  <a:gd name="txR" fmla="*/ 201 w 201"/>
                  <a:gd name="txB" fmla="*/ 147 h 147"/>
                </a:gdLst>
                <a:ahLst/>
                <a:cxnLst>
                  <a:cxn ang="0">
                    <a:pos x="108" y="69"/>
                  </a:cxn>
                  <a:cxn ang="0">
                    <a:pos x="57" y="105"/>
                  </a:cxn>
                  <a:cxn ang="0">
                    <a:pos x="177" y="39"/>
                  </a:cxn>
                  <a:cxn ang="0">
                    <a:pos x="117" y="90"/>
                  </a:cxn>
                  <a:cxn ang="0">
                    <a:pos x="54" y="138"/>
                  </a:cxn>
                  <a:cxn ang="0">
                    <a:pos x="201" y="60"/>
                  </a:cxn>
                  <a:cxn ang="0">
                    <a:pos x="60" y="147"/>
                  </a:cxn>
                  <a:cxn ang="0">
                    <a:pos x="9" y="72"/>
                  </a:cxn>
                  <a:cxn ang="0">
                    <a:pos x="39" y="48"/>
                  </a:cxn>
                  <a:cxn ang="0">
                    <a:pos x="0" y="66"/>
                  </a:cxn>
                  <a:cxn ang="0">
                    <a:pos x="45" y="33"/>
                  </a:cxn>
                  <a:cxn ang="0">
                    <a:pos x="48" y="45"/>
                  </a:cxn>
                  <a:cxn ang="0">
                    <a:pos x="90" y="30"/>
                  </a:cxn>
                  <a:cxn ang="0">
                    <a:pos x="90" y="33"/>
                  </a:cxn>
                  <a:cxn ang="0">
                    <a:pos x="57" y="60"/>
                  </a:cxn>
                  <a:cxn ang="0">
                    <a:pos x="168" y="0"/>
                  </a:cxn>
                  <a:cxn ang="0">
                    <a:pos x="42" y="81"/>
                  </a:cxn>
                  <a:cxn ang="0">
                    <a:pos x="168" y="15"/>
                  </a:cxn>
                  <a:cxn ang="0">
                    <a:pos x="48" y="96"/>
                  </a:cxn>
                  <a:cxn ang="0">
                    <a:pos x="105" y="66"/>
                  </a:cxn>
                  <a:cxn ang="0">
                    <a:pos x="108" y="69"/>
                  </a:cxn>
                </a:cxnLst>
                <a:rect l="txL" t="txT" r="txR" b="txB"/>
                <a:pathLst>
                  <a:path w="201" h="147">
                    <a:moveTo>
                      <a:pt x="108" y="69"/>
                    </a:moveTo>
                    <a:cubicBezTo>
                      <a:pt x="91" y="81"/>
                      <a:pt x="71" y="90"/>
                      <a:pt x="57" y="105"/>
                    </a:cubicBezTo>
                    <a:cubicBezTo>
                      <a:pt x="101" y="87"/>
                      <a:pt x="135" y="59"/>
                      <a:pt x="177" y="39"/>
                    </a:cubicBezTo>
                    <a:cubicBezTo>
                      <a:pt x="171" y="68"/>
                      <a:pt x="138" y="77"/>
                      <a:pt x="117" y="90"/>
                    </a:cubicBezTo>
                    <a:cubicBezTo>
                      <a:pt x="94" y="105"/>
                      <a:pt x="72" y="119"/>
                      <a:pt x="54" y="138"/>
                    </a:cubicBezTo>
                    <a:cubicBezTo>
                      <a:pt x="106" y="116"/>
                      <a:pt x="142" y="65"/>
                      <a:pt x="201" y="60"/>
                    </a:cubicBezTo>
                    <a:cubicBezTo>
                      <a:pt x="151" y="86"/>
                      <a:pt x="108" y="119"/>
                      <a:pt x="60" y="147"/>
                    </a:cubicBezTo>
                    <a:cubicBezTo>
                      <a:pt x="35" y="130"/>
                      <a:pt x="21" y="102"/>
                      <a:pt x="9" y="72"/>
                    </a:cubicBezTo>
                    <a:cubicBezTo>
                      <a:pt x="17" y="62"/>
                      <a:pt x="31" y="58"/>
                      <a:pt x="39" y="48"/>
                    </a:cubicBezTo>
                    <a:cubicBezTo>
                      <a:pt x="26" y="42"/>
                      <a:pt x="14" y="63"/>
                      <a:pt x="0" y="66"/>
                    </a:cubicBezTo>
                    <a:cubicBezTo>
                      <a:pt x="12" y="52"/>
                      <a:pt x="29" y="43"/>
                      <a:pt x="45" y="33"/>
                    </a:cubicBezTo>
                    <a:cubicBezTo>
                      <a:pt x="47" y="36"/>
                      <a:pt x="48" y="40"/>
                      <a:pt x="48" y="45"/>
                    </a:cubicBezTo>
                    <a:cubicBezTo>
                      <a:pt x="62" y="40"/>
                      <a:pt x="75" y="34"/>
                      <a:pt x="90" y="30"/>
                    </a:cubicBezTo>
                    <a:cubicBezTo>
                      <a:pt x="90" y="31"/>
                      <a:pt x="90" y="32"/>
                      <a:pt x="90" y="33"/>
                    </a:cubicBezTo>
                    <a:cubicBezTo>
                      <a:pt x="79" y="42"/>
                      <a:pt x="64" y="47"/>
                      <a:pt x="57" y="60"/>
                    </a:cubicBezTo>
                    <a:cubicBezTo>
                      <a:pt x="97" y="43"/>
                      <a:pt x="132" y="21"/>
                      <a:pt x="168" y="0"/>
                    </a:cubicBezTo>
                    <a:cubicBezTo>
                      <a:pt x="146" y="33"/>
                      <a:pt x="76" y="49"/>
                      <a:pt x="42" y="81"/>
                    </a:cubicBezTo>
                    <a:cubicBezTo>
                      <a:pt x="87" y="62"/>
                      <a:pt x="128" y="39"/>
                      <a:pt x="168" y="15"/>
                    </a:cubicBezTo>
                    <a:cubicBezTo>
                      <a:pt x="148" y="50"/>
                      <a:pt x="74" y="57"/>
                      <a:pt x="48" y="96"/>
                    </a:cubicBezTo>
                    <a:cubicBezTo>
                      <a:pt x="64" y="94"/>
                      <a:pt x="85" y="73"/>
                      <a:pt x="105" y="66"/>
                    </a:cubicBezTo>
                    <a:cubicBezTo>
                      <a:pt x="108" y="65"/>
                      <a:pt x="108" y="67"/>
                      <a:pt x="108" y="69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23" name="Freeform 464"/>
              <p:cNvSpPr/>
              <p:nvPr/>
            </p:nvSpPr>
            <p:spPr>
              <a:xfrm>
                <a:off x="4259263" y="2197100"/>
                <a:ext cx="168275" cy="44450"/>
              </a:xfrm>
              <a:custGeom>
                <a:avLst/>
                <a:gdLst>
                  <a:gd name="txL" fmla="*/ 0 w 48"/>
                  <a:gd name="txT" fmla="*/ 0 h 13"/>
                  <a:gd name="txR" fmla="*/ 48 w 48"/>
                  <a:gd name="txB" fmla="*/ 13 h 13"/>
                </a:gdLst>
                <a:ahLst/>
                <a:cxnLst>
                  <a:cxn ang="0">
                    <a:pos x="48" y="7"/>
                  </a:cxn>
                  <a:cxn ang="0">
                    <a:pos x="48" y="13"/>
                  </a:cxn>
                  <a:cxn ang="0">
                    <a:pos x="0" y="13"/>
                  </a:cxn>
                  <a:cxn ang="0">
                    <a:pos x="48" y="7"/>
                  </a:cxn>
                </a:cxnLst>
                <a:rect l="txL" t="txT" r="txR" b="txB"/>
                <a:pathLst>
                  <a:path w="48" h="13">
                    <a:moveTo>
                      <a:pt x="48" y="7"/>
                    </a:moveTo>
                    <a:cubicBezTo>
                      <a:pt x="48" y="9"/>
                      <a:pt x="48" y="11"/>
                      <a:pt x="48" y="13"/>
                    </a:cubicBezTo>
                    <a:cubicBezTo>
                      <a:pt x="32" y="13"/>
                      <a:pt x="16" y="13"/>
                      <a:pt x="0" y="13"/>
                    </a:cubicBezTo>
                    <a:cubicBezTo>
                      <a:pt x="5" y="0"/>
                      <a:pt x="33" y="10"/>
                      <a:pt x="48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24" name="Freeform 466"/>
              <p:cNvSpPr/>
              <p:nvPr/>
            </p:nvSpPr>
            <p:spPr>
              <a:xfrm>
                <a:off x="733425" y="2314575"/>
                <a:ext cx="530225" cy="319088"/>
              </a:xfrm>
              <a:custGeom>
                <a:avLst/>
                <a:gdLst>
                  <a:gd name="txL" fmla="*/ 0 w 152"/>
                  <a:gd name="txT" fmla="*/ 0 h 91"/>
                  <a:gd name="txR" fmla="*/ 152 w 152"/>
                  <a:gd name="txB" fmla="*/ 91 h 91"/>
                </a:gdLst>
                <a:ahLst/>
                <a:cxnLst>
                  <a:cxn ang="0">
                    <a:pos x="0" y="87"/>
                  </a:cxn>
                  <a:cxn ang="0">
                    <a:pos x="144" y="0"/>
                  </a:cxn>
                  <a:cxn ang="0">
                    <a:pos x="147" y="6"/>
                  </a:cxn>
                  <a:cxn ang="0">
                    <a:pos x="42" y="63"/>
                  </a:cxn>
                  <a:cxn ang="0">
                    <a:pos x="0" y="87"/>
                  </a:cxn>
                </a:cxnLst>
                <a:rect l="txL" t="txT" r="txR" b="txB"/>
                <a:pathLst>
                  <a:path w="152" h="91">
                    <a:moveTo>
                      <a:pt x="0" y="87"/>
                    </a:moveTo>
                    <a:cubicBezTo>
                      <a:pt x="45" y="57"/>
                      <a:pt x="97" y="18"/>
                      <a:pt x="144" y="0"/>
                    </a:cubicBezTo>
                    <a:cubicBezTo>
                      <a:pt x="152" y="0"/>
                      <a:pt x="148" y="2"/>
                      <a:pt x="147" y="6"/>
                    </a:cubicBezTo>
                    <a:cubicBezTo>
                      <a:pt x="114" y="26"/>
                      <a:pt x="75" y="43"/>
                      <a:pt x="42" y="63"/>
                    </a:cubicBezTo>
                    <a:cubicBezTo>
                      <a:pt x="29" y="71"/>
                      <a:pt x="18" y="91"/>
                      <a:pt x="0" y="87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25" name="Freeform 467"/>
              <p:cNvSpPr/>
              <p:nvPr/>
            </p:nvSpPr>
            <p:spPr>
              <a:xfrm>
                <a:off x="3736975" y="2314575"/>
                <a:ext cx="731838" cy="139700"/>
              </a:xfrm>
              <a:custGeom>
                <a:avLst/>
                <a:gdLst>
                  <a:gd name="txL" fmla="*/ 0 w 210"/>
                  <a:gd name="txT" fmla="*/ 0 h 40"/>
                  <a:gd name="txR" fmla="*/ 210 w 210"/>
                  <a:gd name="txB" fmla="*/ 40 h 40"/>
                </a:gdLst>
                <a:ahLst/>
                <a:cxnLst>
                  <a:cxn ang="0">
                    <a:pos x="210" y="39"/>
                  </a:cxn>
                  <a:cxn ang="0">
                    <a:pos x="0" y="0"/>
                  </a:cxn>
                  <a:cxn ang="0">
                    <a:pos x="129" y="21"/>
                  </a:cxn>
                  <a:cxn ang="0">
                    <a:pos x="201" y="36"/>
                  </a:cxn>
                  <a:cxn ang="0">
                    <a:pos x="210" y="39"/>
                  </a:cxn>
                </a:cxnLst>
                <a:rect l="txL" t="txT" r="txR" b="txB"/>
                <a:pathLst>
                  <a:path w="210" h="40">
                    <a:moveTo>
                      <a:pt x="210" y="39"/>
                    </a:moveTo>
                    <a:cubicBezTo>
                      <a:pt x="138" y="40"/>
                      <a:pt x="65" y="16"/>
                      <a:pt x="0" y="0"/>
                    </a:cubicBezTo>
                    <a:cubicBezTo>
                      <a:pt x="44" y="6"/>
                      <a:pt x="87" y="13"/>
                      <a:pt x="129" y="21"/>
                    </a:cubicBezTo>
                    <a:cubicBezTo>
                      <a:pt x="156" y="23"/>
                      <a:pt x="173" y="35"/>
                      <a:pt x="201" y="36"/>
                    </a:cubicBezTo>
                    <a:cubicBezTo>
                      <a:pt x="201" y="40"/>
                      <a:pt x="206" y="39"/>
                      <a:pt x="210" y="39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26" name="Freeform 468"/>
              <p:cNvSpPr/>
              <p:nvPr/>
            </p:nvSpPr>
            <p:spPr>
              <a:xfrm>
                <a:off x="2511425" y="2409825"/>
                <a:ext cx="95250" cy="31750"/>
              </a:xfrm>
              <a:custGeom>
                <a:avLst/>
                <a:gdLst>
                  <a:gd name="txL" fmla="*/ 0 w 27"/>
                  <a:gd name="txT" fmla="*/ 0 h 9"/>
                  <a:gd name="txR" fmla="*/ 27 w 27"/>
                  <a:gd name="txB" fmla="*/ 9 h 9"/>
                </a:gdLst>
                <a:ahLst/>
                <a:cxnLst>
                  <a:cxn ang="0">
                    <a:pos x="6" y="9"/>
                  </a:cxn>
                  <a:cxn ang="0">
                    <a:pos x="0" y="3"/>
                  </a:cxn>
                  <a:cxn ang="0">
                    <a:pos x="24" y="0"/>
                  </a:cxn>
                  <a:cxn ang="0">
                    <a:pos x="27" y="6"/>
                  </a:cxn>
                  <a:cxn ang="0">
                    <a:pos x="6" y="9"/>
                  </a:cxn>
                </a:cxnLst>
                <a:rect l="txL" t="txT" r="txR" b="txB"/>
                <a:pathLst>
                  <a:path w="27" h="9">
                    <a:moveTo>
                      <a:pt x="6" y="9"/>
                    </a:moveTo>
                    <a:cubicBezTo>
                      <a:pt x="3" y="8"/>
                      <a:pt x="1" y="6"/>
                      <a:pt x="0" y="3"/>
                    </a:cubicBezTo>
                    <a:cubicBezTo>
                      <a:pt x="7" y="1"/>
                      <a:pt x="22" y="7"/>
                      <a:pt x="24" y="0"/>
                    </a:cubicBezTo>
                    <a:cubicBezTo>
                      <a:pt x="26" y="1"/>
                      <a:pt x="27" y="3"/>
                      <a:pt x="27" y="6"/>
                    </a:cubicBezTo>
                    <a:cubicBezTo>
                      <a:pt x="21" y="8"/>
                      <a:pt x="7" y="2"/>
                      <a:pt x="6" y="9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27" name="Freeform 469"/>
              <p:cNvSpPr/>
              <p:nvPr/>
            </p:nvSpPr>
            <p:spPr>
              <a:xfrm>
                <a:off x="2166938" y="2841625"/>
                <a:ext cx="344488" cy="22225"/>
              </a:xfrm>
              <a:custGeom>
                <a:avLst/>
                <a:gdLst>
                  <a:gd name="txL" fmla="*/ 0 w 99"/>
                  <a:gd name="txT" fmla="*/ 0 h 6"/>
                  <a:gd name="txR" fmla="*/ 99 w 99"/>
                  <a:gd name="txB" fmla="*/ 6 h 6"/>
                </a:gdLst>
                <a:ahLst/>
                <a:cxnLst>
                  <a:cxn ang="0">
                    <a:pos x="0" y="5"/>
                  </a:cxn>
                  <a:cxn ang="0">
                    <a:pos x="99" y="2"/>
                  </a:cxn>
                  <a:cxn ang="0">
                    <a:pos x="0" y="5"/>
                  </a:cxn>
                </a:cxnLst>
                <a:rect l="txL" t="txT" r="txR" b="txB"/>
                <a:pathLst>
                  <a:path w="99" h="6">
                    <a:moveTo>
                      <a:pt x="0" y="5"/>
                    </a:moveTo>
                    <a:cubicBezTo>
                      <a:pt x="27" y="0"/>
                      <a:pt x="76" y="1"/>
                      <a:pt x="99" y="2"/>
                    </a:cubicBezTo>
                    <a:cubicBezTo>
                      <a:pt x="69" y="6"/>
                      <a:pt x="34" y="5"/>
                      <a:pt x="0" y="5"/>
                    </a:cubicBezTo>
                    <a:close/>
                  </a:path>
                </a:pathLst>
              </a:custGeom>
              <a:solidFill>
                <a:srgbClr val="0E395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28" name="Freeform 470"/>
              <p:cNvSpPr/>
              <p:nvPr/>
            </p:nvSpPr>
            <p:spPr>
              <a:xfrm>
                <a:off x="1843088" y="2870200"/>
                <a:ext cx="166688" cy="31750"/>
              </a:xfrm>
              <a:custGeom>
                <a:avLst/>
                <a:gdLst>
                  <a:gd name="txL" fmla="*/ 0 w 48"/>
                  <a:gd name="txT" fmla="*/ 0 h 9"/>
                  <a:gd name="txR" fmla="*/ 48 w 48"/>
                  <a:gd name="txB" fmla="*/ 9 h 9"/>
                </a:gdLst>
                <a:ahLst/>
                <a:cxnLst>
                  <a:cxn ang="0">
                    <a:pos x="48" y="6"/>
                  </a:cxn>
                  <a:cxn ang="0">
                    <a:pos x="0" y="0"/>
                  </a:cxn>
                  <a:cxn ang="0">
                    <a:pos x="48" y="3"/>
                  </a:cxn>
                  <a:cxn ang="0">
                    <a:pos x="48" y="6"/>
                  </a:cxn>
                </a:cxnLst>
                <a:rect l="txL" t="txT" r="txR" b="txB"/>
                <a:pathLst>
                  <a:path w="48" h="9">
                    <a:moveTo>
                      <a:pt x="48" y="6"/>
                    </a:moveTo>
                    <a:cubicBezTo>
                      <a:pt x="31" y="5"/>
                      <a:pt x="9" y="9"/>
                      <a:pt x="0" y="0"/>
                    </a:cubicBezTo>
                    <a:cubicBezTo>
                      <a:pt x="13" y="4"/>
                      <a:pt x="31" y="3"/>
                      <a:pt x="48" y="3"/>
                    </a:cubicBezTo>
                    <a:cubicBezTo>
                      <a:pt x="48" y="4"/>
                      <a:pt x="48" y="5"/>
                      <a:pt x="48" y="6"/>
                    </a:cubicBezTo>
                    <a:close/>
                  </a:path>
                </a:pathLst>
              </a:custGeom>
              <a:solidFill>
                <a:srgbClr val="09479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29" name="Freeform 471"/>
              <p:cNvSpPr/>
              <p:nvPr/>
            </p:nvSpPr>
            <p:spPr>
              <a:xfrm>
                <a:off x="795338" y="2378075"/>
                <a:ext cx="442913" cy="273050"/>
              </a:xfrm>
              <a:custGeom>
                <a:avLst/>
                <a:gdLst>
                  <a:gd name="txL" fmla="*/ 0 w 127"/>
                  <a:gd name="txT" fmla="*/ 0 h 78"/>
                  <a:gd name="txR" fmla="*/ 127 w 127"/>
                  <a:gd name="txB" fmla="*/ 78 h 78"/>
                </a:gdLst>
                <a:ahLst/>
                <a:cxnLst>
                  <a:cxn ang="0">
                    <a:pos x="126" y="3"/>
                  </a:cxn>
                  <a:cxn ang="0">
                    <a:pos x="63" y="45"/>
                  </a:cxn>
                  <a:cxn ang="0">
                    <a:pos x="0" y="78"/>
                  </a:cxn>
                  <a:cxn ang="0">
                    <a:pos x="123" y="0"/>
                  </a:cxn>
                  <a:cxn ang="0">
                    <a:pos x="126" y="3"/>
                  </a:cxn>
                </a:cxnLst>
                <a:rect l="txL" t="txT" r="txR" b="txB"/>
                <a:pathLst>
                  <a:path w="127" h="78">
                    <a:moveTo>
                      <a:pt x="126" y="3"/>
                    </a:moveTo>
                    <a:cubicBezTo>
                      <a:pt x="103" y="14"/>
                      <a:pt x="84" y="31"/>
                      <a:pt x="63" y="45"/>
                    </a:cubicBezTo>
                    <a:cubicBezTo>
                      <a:pt x="43" y="59"/>
                      <a:pt x="23" y="77"/>
                      <a:pt x="0" y="78"/>
                    </a:cubicBezTo>
                    <a:cubicBezTo>
                      <a:pt x="34" y="45"/>
                      <a:pt x="81" y="25"/>
                      <a:pt x="123" y="0"/>
                    </a:cubicBezTo>
                    <a:cubicBezTo>
                      <a:pt x="125" y="0"/>
                      <a:pt x="127" y="0"/>
                      <a:pt x="126" y="3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30" name="Freeform 472"/>
              <p:cNvSpPr/>
              <p:nvPr/>
            </p:nvSpPr>
            <p:spPr>
              <a:xfrm>
                <a:off x="0" y="2451100"/>
                <a:ext cx="95250" cy="84138"/>
              </a:xfrm>
              <a:custGeom>
                <a:avLst/>
                <a:gdLst>
                  <a:gd name="txL" fmla="*/ 0 w 27"/>
                  <a:gd name="txT" fmla="*/ 0 h 24"/>
                  <a:gd name="txR" fmla="*/ 27 w 27"/>
                  <a:gd name="txB" fmla="*/ 24 h 24"/>
                </a:gdLst>
                <a:ahLst/>
                <a:cxnLst>
                  <a:cxn ang="0">
                    <a:pos x="0" y="15"/>
                  </a:cxn>
                  <a:cxn ang="0">
                    <a:pos x="3" y="15"/>
                  </a:cxn>
                  <a:cxn ang="0">
                    <a:pos x="27" y="0"/>
                  </a:cxn>
                  <a:cxn ang="0">
                    <a:pos x="0" y="24"/>
                  </a:cxn>
                  <a:cxn ang="0">
                    <a:pos x="0" y="15"/>
                  </a:cxn>
                </a:cxnLst>
                <a:rect l="txL" t="txT" r="txR" b="txB"/>
                <a:pathLst>
                  <a:path w="27" h="24">
                    <a:moveTo>
                      <a:pt x="0" y="15"/>
                    </a:moveTo>
                    <a:cubicBezTo>
                      <a:pt x="1" y="15"/>
                      <a:pt x="2" y="15"/>
                      <a:pt x="3" y="15"/>
                    </a:cubicBezTo>
                    <a:cubicBezTo>
                      <a:pt x="9" y="8"/>
                      <a:pt x="16" y="2"/>
                      <a:pt x="27" y="0"/>
                    </a:cubicBezTo>
                    <a:cubicBezTo>
                      <a:pt x="21" y="11"/>
                      <a:pt x="9" y="16"/>
                      <a:pt x="0" y="24"/>
                    </a:cubicBezTo>
                    <a:cubicBezTo>
                      <a:pt x="0" y="21"/>
                      <a:pt x="0" y="18"/>
                      <a:pt x="0" y="15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31" name="Freeform 473"/>
              <p:cNvSpPr/>
              <p:nvPr/>
            </p:nvSpPr>
            <p:spPr>
              <a:xfrm>
                <a:off x="0" y="2493962"/>
                <a:ext cx="147638" cy="146050"/>
              </a:xfrm>
              <a:custGeom>
                <a:avLst/>
                <a:gdLst>
                  <a:gd name="txL" fmla="*/ 0 w 42"/>
                  <a:gd name="txT" fmla="*/ 0 h 42"/>
                  <a:gd name="txR" fmla="*/ 42 w 42"/>
                  <a:gd name="txB" fmla="*/ 42 h 42"/>
                </a:gdLst>
                <a:ahLst/>
                <a:cxnLst>
                  <a:cxn ang="0">
                    <a:pos x="0" y="33"/>
                  </a:cxn>
                  <a:cxn ang="0">
                    <a:pos x="42" y="0"/>
                  </a:cxn>
                  <a:cxn ang="0">
                    <a:pos x="0" y="42"/>
                  </a:cxn>
                  <a:cxn ang="0">
                    <a:pos x="0" y="33"/>
                  </a:cxn>
                </a:cxnLst>
                <a:rect l="txL" t="txT" r="txR" b="txB"/>
                <a:pathLst>
                  <a:path w="42" h="42">
                    <a:moveTo>
                      <a:pt x="0" y="33"/>
                    </a:moveTo>
                    <a:cubicBezTo>
                      <a:pt x="17" y="25"/>
                      <a:pt x="24" y="7"/>
                      <a:pt x="42" y="0"/>
                    </a:cubicBezTo>
                    <a:cubicBezTo>
                      <a:pt x="32" y="18"/>
                      <a:pt x="17" y="31"/>
                      <a:pt x="0" y="42"/>
                    </a:cubicBezTo>
                    <a:cubicBezTo>
                      <a:pt x="0" y="39"/>
                      <a:pt x="0" y="36"/>
                      <a:pt x="0" y="33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32" name="Freeform 474"/>
              <p:cNvSpPr/>
              <p:nvPr/>
            </p:nvSpPr>
            <p:spPr>
              <a:xfrm>
                <a:off x="973138" y="2482850"/>
                <a:ext cx="325438" cy="198438"/>
              </a:xfrm>
              <a:custGeom>
                <a:avLst/>
                <a:gdLst>
                  <a:gd name="txL" fmla="*/ 0 w 93"/>
                  <a:gd name="txT" fmla="*/ 0 h 57"/>
                  <a:gd name="txR" fmla="*/ 93 w 93"/>
                  <a:gd name="txB" fmla="*/ 57 h 57"/>
                </a:gdLst>
                <a:ahLst/>
                <a:cxnLst>
                  <a:cxn ang="0">
                    <a:pos x="93" y="3"/>
                  </a:cxn>
                  <a:cxn ang="0">
                    <a:pos x="0" y="57"/>
                  </a:cxn>
                  <a:cxn ang="0">
                    <a:pos x="93" y="0"/>
                  </a:cxn>
                  <a:cxn ang="0">
                    <a:pos x="93" y="3"/>
                  </a:cxn>
                </a:cxnLst>
                <a:rect l="txL" t="txT" r="txR" b="txB"/>
                <a:pathLst>
                  <a:path w="93" h="57">
                    <a:moveTo>
                      <a:pt x="93" y="3"/>
                    </a:moveTo>
                    <a:cubicBezTo>
                      <a:pt x="61" y="20"/>
                      <a:pt x="36" y="44"/>
                      <a:pt x="0" y="57"/>
                    </a:cubicBezTo>
                    <a:cubicBezTo>
                      <a:pt x="25" y="32"/>
                      <a:pt x="58" y="15"/>
                      <a:pt x="93" y="0"/>
                    </a:cubicBezTo>
                    <a:cubicBezTo>
                      <a:pt x="93" y="1"/>
                      <a:pt x="93" y="2"/>
                      <a:pt x="93" y="3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33" name="Freeform 475"/>
              <p:cNvSpPr/>
              <p:nvPr/>
            </p:nvSpPr>
            <p:spPr>
              <a:xfrm>
                <a:off x="4657725" y="2640012"/>
                <a:ext cx="219075" cy="131763"/>
              </a:xfrm>
              <a:custGeom>
                <a:avLst/>
                <a:gdLst>
                  <a:gd name="txL" fmla="*/ 0 w 63"/>
                  <a:gd name="txT" fmla="*/ 0 h 38"/>
                  <a:gd name="txR" fmla="*/ 63 w 63"/>
                  <a:gd name="txB" fmla="*/ 38 h 38"/>
                </a:gdLst>
                <a:ahLst/>
                <a:cxnLst>
                  <a:cxn ang="0">
                    <a:pos x="63" y="0"/>
                  </a:cxn>
                  <a:cxn ang="0">
                    <a:pos x="18" y="36"/>
                  </a:cxn>
                  <a:cxn ang="0">
                    <a:pos x="0" y="33"/>
                  </a:cxn>
                  <a:cxn ang="0">
                    <a:pos x="63" y="0"/>
                  </a:cxn>
                </a:cxnLst>
                <a:rect l="txL" t="txT" r="txR" b="txB"/>
                <a:pathLst>
                  <a:path w="63" h="38">
                    <a:moveTo>
                      <a:pt x="63" y="0"/>
                    </a:moveTo>
                    <a:cubicBezTo>
                      <a:pt x="50" y="14"/>
                      <a:pt x="32" y="23"/>
                      <a:pt x="18" y="36"/>
                    </a:cubicBezTo>
                    <a:cubicBezTo>
                      <a:pt x="9" y="38"/>
                      <a:pt x="9" y="31"/>
                      <a:pt x="0" y="33"/>
                    </a:cubicBezTo>
                    <a:cubicBezTo>
                      <a:pt x="23" y="32"/>
                      <a:pt x="31" y="0"/>
                      <a:pt x="63" y="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34" name="Freeform 476"/>
              <p:cNvSpPr/>
              <p:nvPr/>
            </p:nvSpPr>
            <p:spPr>
              <a:xfrm>
                <a:off x="1462088" y="2701925"/>
                <a:ext cx="98425" cy="42863"/>
              </a:xfrm>
              <a:custGeom>
                <a:avLst/>
                <a:gdLst>
                  <a:gd name="txL" fmla="*/ 0 w 28"/>
                  <a:gd name="txT" fmla="*/ 0 h 12"/>
                  <a:gd name="txR" fmla="*/ 28 w 28"/>
                  <a:gd name="txB" fmla="*/ 12 h 12"/>
                </a:gdLst>
                <a:ahLst/>
                <a:cxnLst>
                  <a:cxn ang="0">
                    <a:pos x="19" y="12"/>
                  </a:cxn>
                  <a:cxn ang="0">
                    <a:pos x="4" y="9"/>
                  </a:cxn>
                  <a:cxn ang="0">
                    <a:pos x="1" y="3"/>
                  </a:cxn>
                  <a:cxn ang="0">
                    <a:pos x="4" y="0"/>
                  </a:cxn>
                  <a:cxn ang="0">
                    <a:pos x="7" y="3"/>
                  </a:cxn>
                  <a:cxn ang="0">
                    <a:pos x="28" y="6"/>
                  </a:cxn>
                  <a:cxn ang="0">
                    <a:pos x="19" y="12"/>
                  </a:cxn>
                </a:cxnLst>
                <a:rect l="txL" t="txT" r="txR" b="txB"/>
                <a:pathLst>
                  <a:path w="28" h="12">
                    <a:moveTo>
                      <a:pt x="19" y="12"/>
                    </a:moveTo>
                    <a:cubicBezTo>
                      <a:pt x="20" y="5"/>
                      <a:pt x="8" y="11"/>
                      <a:pt x="4" y="9"/>
                    </a:cubicBezTo>
                    <a:cubicBezTo>
                      <a:pt x="4" y="6"/>
                      <a:pt x="3" y="4"/>
                      <a:pt x="1" y="3"/>
                    </a:cubicBezTo>
                    <a:cubicBezTo>
                      <a:pt x="0" y="0"/>
                      <a:pt x="2" y="0"/>
                      <a:pt x="4" y="0"/>
                    </a:cubicBezTo>
                    <a:cubicBezTo>
                      <a:pt x="4" y="2"/>
                      <a:pt x="4" y="4"/>
                      <a:pt x="7" y="3"/>
                    </a:cubicBezTo>
                    <a:cubicBezTo>
                      <a:pt x="8" y="10"/>
                      <a:pt x="22" y="4"/>
                      <a:pt x="28" y="6"/>
                    </a:cubicBezTo>
                    <a:cubicBezTo>
                      <a:pt x="27" y="10"/>
                      <a:pt x="24" y="12"/>
                      <a:pt x="19" y="12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35" name="Freeform 477"/>
              <p:cNvSpPr/>
              <p:nvPr/>
            </p:nvSpPr>
            <p:spPr>
              <a:xfrm>
                <a:off x="4625975" y="2587625"/>
                <a:ext cx="136525" cy="114300"/>
              </a:xfrm>
              <a:custGeom>
                <a:avLst/>
                <a:gdLst>
                  <a:gd name="txL" fmla="*/ 0 w 39"/>
                  <a:gd name="txT" fmla="*/ 0 h 33"/>
                  <a:gd name="txR" fmla="*/ 39 w 39"/>
                  <a:gd name="txB" fmla="*/ 33 h 33"/>
                </a:gdLst>
                <a:ahLst/>
                <a:cxnLst>
                  <a:cxn ang="0">
                    <a:pos x="9" y="9"/>
                  </a:cxn>
                  <a:cxn ang="0">
                    <a:pos x="39" y="15"/>
                  </a:cxn>
                  <a:cxn ang="0">
                    <a:pos x="0" y="21"/>
                  </a:cxn>
                  <a:cxn ang="0">
                    <a:pos x="9" y="9"/>
                  </a:cxn>
                </a:cxnLst>
                <a:rect l="txL" t="txT" r="txR" b="txB"/>
                <a:pathLst>
                  <a:path w="39" h="33">
                    <a:moveTo>
                      <a:pt x="9" y="9"/>
                    </a:moveTo>
                    <a:cubicBezTo>
                      <a:pt x="18" y="12"/>
                      <a:pt x="39" y="3"/>
                      <a:pt x="39" y="15"/>
                    </a:cubicBezTo>
                    <a:cubicBezTo>
                      <a:pt x="21" y="0"/>
                      <a:pt x="4" y="33"/>
                      <a:pt x="0" y="21"/>
                    </a:cubicBezTo>
                    <a:cubicBezTo>
                      <a:pt x="6" y="20"/>
                      <a:pt x="6" y="13"/>
                      <a:pt x="9" y="9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36" name="Freeform 478"/>
              <p:cNvSpPr/>
              <p:nvPr/>
            </p:nvSpPr>
            <p:spPr>
              <a:xfrm>
                <a:off x="4605338" y="2660650"/>
                <a:ext cx="104775" cy="93663"/>
              </a:xfrm>
              <a:custGeom>
                <a:avLst/>
                <a:gdLst>
                  <a:gd name="txL" fmla="*/ 0 w 30"/>
                  <a:gd name="txT" fmla="*/ 0 h 27"/>
                  <a:gd name="txR" fmla="*/ 30 w 30"/>
                  <a:gd name="txB" fmla="*/ 27 h 27"/>
                </a:gdLst>
                <a:ahLst/>
                <a:cxnLst>
                  <a:cxn ang="0">
                    <a:pos x="0" y="27"/>
                  </a:cxn>
                  <a:cxn ang="0">
                    <a:pos x="30" y="0"/>
                  </a:cxn>
                  <a:cxn ang="0">
                    <a:pos x="0" y="27"/>
                  </a:cxn>
                </a:cxnLst>
                <a:rect l="txL" t="txT" r="txR" b="txB"/>
                <a:pathLst>
                  <a:path w="30" h="27">
                    <a:moveTo>
                      <a:pt x="0" y="27"/>
                    </a:moveTo>
                    <a:cubicBezTo>
                      <a:pt x="7" y="15"/>
                      <a:pt x="14" y="3"/>
                      <a:pt x="30" y="0"/>
                    </a:cubicBezTo>
                    <a:cubicBezTo>
                      <a:pt x="17" y="6"/>
                      <a:pt x="14" y="22"/>
                      <a:pt x="0" y="27"/>
                    </a:cubicBezTo>
                    <a:close/>
                  </a:path>
                </a:pathLst>
              </a:custGeom>
              <a:solidFill>
                <a:srgbClr val="4794A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37" name="Freeform 479"/>
              <p:cNvSpPr/>
              <p:nvPr/>
            </p:nvSpPr>
            <p:spPr>
              <a:xfrm>
                <a:off x="3408363" y="2657475"/>
                <a:ext cx="46038" cy="44450"/>
              </a:xfrm>
              <a:custGeom>
                <a:avLst/>
                <a:gdLst>
                  <a:gd name="txL" fmla="*/ 0 w 13"/>
                  <a:gd name="txT" fmla="*/ 0 h 13"/>
                  <a:gd name="txR" fmla="*/ 13 w 13"/>
                  <a:gd name="txB" fmla="*/ 13 h 13"/>
                </a:gdLst>
                <a:ahLst/>
                <a:cxnLst>
                  <a:cxn ang="0">
                    <a:pos x="4" y="13"/>
                  </a:cxn>
                  <a:cxn ang="0">
                    <a:pos x="1" y="1"/>
                  </a:cxn>
                  <a:cxn ang="0">
                    <a:pos x="13" y="4"/>
                  </a:cxn>
                  <a:cxn ang="0">
                    <a:pos x="4" y="13"/>
                  </a:cxn>
                </a:cxnLst>
                <a:rect l="txL" t="txT" r="txR" b="txB"/>
                <a:pathLst>
                  <a:path w="13" h="13">
                    <a:moveTo>
                      <a:pt x="4" y="13"/>
                    </a:moveTo>
                    <a:cubicBezTo>
                      <a:pt x="0" y="12"/>
                      <a:pt x="2" y="5"/>
                      <a:pt x="1" y="1"/>
                    </a:cubicBezTo>
                    <a:cubicBezTo>
                      <a:pt x="7" y="0"/>
                      <a:pt x="9" y="3"/>
                      <a:pt x="13" y="4"/>
                    </a:cubicBezTo>
                    <a:cubicBezTo>
                      <a:pt x="13" y="10"/>
                      <a:pt x="3" y="6"/>
                      <a:pt x="4" y="13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38" name="Freeform 480"/>
              <p:cNvSpPr/>
              <p:nvPr/>
            </p:nvSpPr>
            <p:spPr>
              <a:xfrm>
                <a:off x="3376613" y="2689225"/>
                <a:ext cx="139700" cy="107950"/>
              </a:xfrm>
              <a:custGeom>
                <a:avLst/>
                <a:gdLst>
                  <a:gd name="txL" fmla="*/ 0 w 40"/>
                  <a:gd name="txT" fmla="*/ 0 h 31"/>
                  <a:gd name="txR" fmla="*/ 40 w 40"/>
                  <a:gd name="txB" fmla="*/ 31 h 31"/>
                </a:gdLst>
                <a:ahLst/>
                <a:cxnLst>
                  <a:cxn ang="0">
                    <a:pos x="1" y="31"/>
                  </a:cxn>
                  <a:cxn ang="0">
                    <a:pos x="40" y="1"/>
                  </a:cxn>
                  <a:cxn ang="0">
                    <a:pos x="1" y="31"/>
                  </a:cxn>
                </a:cxnLst>
                <a:rect l="txL" t="txT" r="txR" b="txB"/>
                <a:pathLst>
                  <a:path w="40" h="31">
                    <a:moveTo>
                      <a:pt x="1" y="31"/>
                    </a:moveTo>
                    <a:cubicBezTo>
                      <a:pt x="0" y="19"/>
                      <a:pt x="18" y="0"/>
                      <a:pt x="40" y="1"/>
                    </a:cubicBezTo>
                    <a:cubicBezTo>
                      <a:pt x="31" y="15"/>
                      <a:pt x="21" y="28"/>
                      <a:pt x="1" y="31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39" name="Freeform 481"/>
              <p:cNvSpPr/>
              <p:nvPr/>
            </p:nvSpPr>
            <p:spPr>
              <a:xfrm>
                <a:off x="1308100" y="2713037"/>
                <a:ext cx="223838" cy="87313"/>
              </a:xfrm>
              <a:custGeom>
                <a:avLst/>
                <a:gdLst>
                  <a:gd name="txL" fmla="*/ 0 w 64"/>
                  <a:gd name="txT" fmla="*/ 0 h 25"/>
                  <a:gd name="txR" fmla="*/ 64 w 64"/>
                  <a:gd name="txB" fmla="*/ 25 h 25"/>
                </a:gdLst>
                <a:ahLst/>
                <a:cxnLst>
                  <a:cxn ang="0">
                    <a:pos x="45" y="0"/>
                  </a:cxn>
                  <a:cxn ang="0">
                    <a:pos x="48" y="6"/>
                  </a:cxn>
                  <a:cxn ang="0">
                    <a:pos x="63" y="9"/>
                  </a:cxn>
                  <a:cxn ang="0">
                    <a:pos x="36" y="21"/>
                  </a:cxn>
                  <a:cxn ang="0">
                    <a:pos x="0" y="18"/>
                  </a:cxn>
                  <a:cxn ang="0">
                    <a:pos x="45" y="0"/>
                  </a:cxn>
                </a:cxnLst>
                <a:rect l="txL" t="txT" r="txR" b="txB"/>
                <a:pathLst>
                  <a:path w="64" h="25">
                    <a:moveTo>
                      <a:pt x="45" y="0"/>
                    </a:moveTo>
                    <a:cubicBezTo>
                      <a:pt x="47" y="1"/>
                      <a:pt x="48" y="3"/>
                      <a:pt x="48" y="6"/>
                    </a:cubicBezTo>
                    <a:cubicBezTo>
                      <a:pt x="52" y="8"/>
                      <a:pt x="64" y="2"/>
                      <a:pt x="63" y="9"/>
                    </a:cubicBezTo>
                    <a:cubicBezTo>
                      <a:pt x="52" y="11"/>
                      <a:pt x="45" y="17"/>
                      <a:pt x="36" y="21"/>
                    </a:cubicBezTo>
                    <a:cubicBezTo>
                      <a:pt x="25" y="19"/>
                      <a:pt x="6" y="25"/>
                      <a:pt x="0" y="18"/>
                    </a:cubicBezTo>
                    <a:cubicBezTo>
                      <a:pt x="17" y="14"/>
                      <a:pt x="29" y="5"/>
                      <a:pt x="45" y="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40" name="Freeform 483"/>
              <p:cNvSpPr/>
              <p:nvPr/>
            </p:nvSpPr>
            <p:spPr>
              <a:xfrm>
                <a:off x="3719513" y="2744787"/>
                <a:ext cx="69850" cy="73025"/>
              </a:xfrm>
              <a:custGeom>
                <a:avLst/>
                <a:gdLst>
                  <a:gd name="txL" fmla="*/ 0 w 20"/>
                  <a:gd name="txT" fmla="*/ 0 h 21"/>
                  <a:gd name="txR" fmla="*/ 20 w 20"/>
                  <a:gd name="txB" fmla="*/ 21 h 21"/>
                </a:gdLst>
                <a:ahLst/>
                <a:cxnLst>
                  <a:cxn ang="0">
                    <a:pos x="14" y="0"/>
                  </a:cxn>
                  <a:cxn ang="0">
                    <a:pos x="20" y="3"/>
                  </a:cxn>
                  <a:cxn ang="0">
                    <a:pos x="20" y="9"/>
                  </a:cxn>
                  <a:cxn ang="0">
                    <a:pos x="14" y="0"/>
                  </a:cxn>
                </a:cxnLst>
                <a:rect l="txL" t="txT" r="txR" b="txB"/>
                <a:pathLst>
                  <a:path w="20" h="21">
                    <a:moveTo>
                      <a:pt x="14" y="0"/>
                    </a:moveTo>
                    <a:cubicBezTo>
                      <a:pt x="16" y="1"/>
                      <a:pt x="17" y="3"/>
                      <a:pt x="20" y="3"/>
                    </a:cubicBezTo>
                    <a:cubicBezTo>
                      <a:pt x="20" y="5"/>
                      <a:pt x="20" y="7"/>
                      <a:pt x="20" y="9"/>
                    </a:cubicBezTo>
                    <a:cubicBezTo>
                      <a:pt x="2" y="21"/>
                      <a:pt x="0" y="13"/>
                      <a:pt x="14" y="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41" name="Freeform 486"/>
              <p:cNvSpPr/>
              <p:nvPr/>
            </p:nvSpPr>
            <p:spPr>
              <a:xfrm>
                <a:off x="366713" y="241300"/>
                <a:ext cx="52388" cy="52388"/>
              </a:xfrm>
              <a:custGeom>
                <a:avLst/>
                <a:gdLst>
                  <a:gd name="txL" fmla="*/ 0 w 15"/>
                  <a:gd name="txT" fmla="*/ 0 h 15"/>
                  <a:gd name="txR" fmla="*/ 15 w 15"/>
                  <a:gd name="txB" fmla="*/ 15 h 15"/>
                </a:gdLst>
                <a:ahLst/>
                <a:cxnLst>
                  <a:cxn ang="0">
                    <a:pos x="12" y="15"/>
                  </a:cxn>
                  <a:cxn ang="0">
                    <a:pos x="12" y="9"/>
                  </a:cxn>
                  <a:cxn ang="0">
                    <a:pos x="3" y="12"/>
                  </a:cxn>
                  <a:cxn ang="0">
                    <a:pos x="0" y="9"/>
                  </a:cxn>
                  <a:cxn ang="0">
                    <a:pos x="6" y="3"/>
                  </a:cxn>
                  <a:cxn ang="0">
                    <a:pos x="12" y="0"/>
                  </a:cxn>
                  <a:cxn ang="0">
                    <a:pos x="15" y="6"/>
                  </a:cxn>
                  <a:cxn ang="0">
                    <a:pos x="15" y="12"/>
                  </a:cxn>
                  <a:cxn ang="0">
                    <a:pos x="12" y="15"/>
                  </a:cxn>
                </a:cxnLst>
                <a:rect l="txL" t="txT" r="txR" b="txB"/>
                <a:pathLst>
                  <a:path w="15" h="15">
                    <a:moveTo>
                      <a:pt x="12" y="15"/>
                    </a:moveTo>
                    <a:cubicBezTo>
                      <a:pt x="8" y="14"/>
                      <a:pt x="10" y="12"/>
                      <a:pt x="12" y="9"/>
                    </a:cubicBezTo>
                    <a:cubicBezTo>
                      <a:pt x="8" y="9"/>
                      <a:pt x="5" y="10"/>
                      <a:pt x="3" y="12"/>
                    </a:cubicBezTo>
                    <a:cubicBezTo>
                      <a:pt x="4" y="9"/>
                      <a:pt x="2" y="9"/>
                      <a:pt x="0" y="9"/>
                    </a:cubicBezTo>
                    <a:cubicBezTo>
                      <a:pt x="0" y="5"/>
                      <a:pt x="5" y="6"/>
                      <a:pt x="6" y="3"/>
                    </a:cubicBezTo>
                    <a:cubicBezTo>
                      <a:pt x="6" y="0"/>
                      <a:pt x="10" y="1"/>
                      <a:pt x="12" y="0"/>
                    </a:cubicBezTo>
                    <a:cubicBezTo>
                      <a:pt x="9" y="4"/>
                      <a:pt x="9" y="6"/>
                      <a:pt x="15" y="6"/>
                    </a:cubicBezTo>
                    <a:cubicBezTo>
                      <a:pt x="15" y="8"/>
                      <a:pt x="15" y="10"/>
                      <a:pt x="15" y="12"/>
                    </a:cubicBezTo>
                    <a:cubicBezTo>
                      <a:pt x="12" y="11"/>
                      <a:pt x="12" y="13"/>
                      <a:pt x="12" y="15"/>
                    </a:cubicBezTo>
                    <a:close/>
                  </a:path>
                </a:pathLst>
              </a:custGeom>
              <a:solidFill>
                <a:srgbClr val="295860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42" name="Freeform 487"/>
              <p:cNvSpPr/>
              <p:nvPr/>
            </p:nvSpPr>
            <p:spPr>
              <a:xfrm>
                <a:off x="87313" y="328612"/>
                <a:ext cx="77788" cy="79375"/>
              </a:xfrm>
              <a:custGeom>
                <a:avLst/>
                <a:gdLst>
                  <a:gd name="txL" fmla="*/ 0 w 22"/>
                  <a:gd name="txT" fmla="*/ 0 h 23"/>
                  <a:gd name="txR" fmla="*/ 22 w 22"/>
                  <a:gd name="txB" fmla="*/ 23 h 23"/>
                </a:gdLst>
                <a:ahLst/>
                <a:cxnLst>
                  <a:cxn ang="0">
                    <a:pos x="11" y="23"/>
                  </a:cxn>
                  <a:cxn ang="0">
                    <a:pos x="20" y="5"/>
                  </a:cxn>
                  <a:cxn ang="0">
                    <a:pos x="11" y="23"/>
                  </a:cxn>
                </a:cxnLst>
                <a:rect l="txL" t="txT" r="txR" b="txB"/>
                <a:pathLst>
                  <a:path w="22" h="23">
                    <a:moveTo>
                      <a:pt x="11" y="23"/>
                    </a:moveTo>
                    <a:cubicBezTo>
                      <a:pt x="0" y="21"/>
                      <a:pt x="5" y="0"/>
                      <a:pt x="20" y="5"/>
                    </a:cubicBezTo>
                    <a:cubicBezTo>
                      <a:pt x="22" y="16"/>
                      <a:pt x="9" y="12"/>
                      <a:pt x="11" y="23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43" name="Freeform 488"/>
              <p:cNvSpPr/>
              <p:nvPr/>
            </p:nvSpPr>
            <p:spPr>
              <a:xfrm>
                <a:off x="147638" y="314325"/>
                <a:ext cx="103188" cy="114300"/>
              </a:xfrm>
              <a:custGeom>
                <a:avLst/>
                <a:gdLst>
                  <a:gd name="txL" fmla="*/ 0 w 30"/>
                  <a:gd name="txT" fmla="*/ 0 h 33"/>
                  <a:gd name="txR" fmla="*/ 30 w 30"/>
                  <a:gd name="txB" fmla="*/ 33 h 33"/>
                </a:gdLst>
                <a:ahLst/>
                <a:cxnLst>
                  <a:cxn ang="0">
                    <a:pos x="0" y="33"/>
                  </a:cxn>
                  <a:cxn ang="0">
                    <a:pos x="30" y="0"/>
                  </a:cxn>
                  <a:cxn ang="0">
                    <a:pos x="0" y="33"/>
                  </a:cxn>
                </a:cxnLst>
                <a:rect l="txL" t="txT" r="txR" b="txB"/>
                <a:pathLst>
                  <a:path w="30" h="33">
                    <a:moveTo>
                      <a:pt x="0" y="33"/>
                    </a:moveTo>
                    <a:cubicBezTo>
                      <a:pt x="6" y="18"/>
                      <a:pt x="15" y="6"/>
                      <a:pt x="30" y="0"/>
                    </a:cubicBezTo>
                    <a:cubicBezTo>
                      <a:pt x="23" y="14"/>
                      <a:pt x="16" y="28"/>
                      <a:pt x="0" y="33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44" name="Freeform 489"/>
              <p:cNvSpPr/>
              <p:nvPr/>
            </p:nvSpPr>
            <p:spPr>
              <a:xfrm>
                <a:off x="439738" y="596900"/>
                <a:ext cx="17463" cy="157163"/>
              </a:xfrm>
              <a:custGeom>
                <a:avLst/>
                <a:gdLst>
                  <a:gd name="txL" fmla="*/ 0 w 5"/>
                  <a:gd name="txT" fmla="*/ 0 h 45"/>
                  <a:gd name="txR" fmla="*/ 5 w 5"/>
                  <a:gd name="txB" fmla="*/ 45 h 45"/>
                </a:gdLst>
                <a:ahLst/>
                <a:cxnLst>
                  <a:cxn ang="0">
                    <a:pos x="0" y="45"/>
                  </a:cxn>
                  <a:cxn ang="0">
                    <a:pos x="0" y="0"/>
                  </a:cxn>
                  <a:cxn ang="0">
                    <a:pos x="0" y="45"/>
                  </a:cxn>
                </a:cxnLst>
                <a:rect l="txL" t="txT" r="txR" b="txB"/>
                <a:pathLst>
                  <a:path w="5" h="45">
                    <a:moveTo>
                      <a:pt x="0" y="45"/>
                    </a:moveTo>
                    <a:cubicBezTo>
                      <a:pt x="0" y="30"/>
                      <a:pt x="0" y="15"/>
                      <a:pt x="0" y="0"/>
                    </a:cubicBezTo>
                    <a:cubicBezTo>
                      <a:pt x="5" y="8"/>
                      <a:pt x="5" y="37"/>
                      <a:pt x="0" y="45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45" name="Freeform 490"/>
              <p:cNvSpPr/>
              <p:nvPr/>
            </p:nvSpPr>
            <p:spPr>
              <a:xfrm>
                <a:off x="1450975" y="771525"/>
                <a:ext cx="39688" cy="58738"/>
              </a:xfrm>
              <a:custGeom>
                <a:avLst/>
                <a:gdLst>
                  <a:gd name="txL" fmla="*/ 0 w 11"/>
                  <a:gd name="txT" fmla="*/ 0 h 17"/>
                  <a:gd name="txR" fmla="*/ 11 w 11"/>
                  <a:gd name="txB" fmla="*/ 17 h 17"/>
                </a:gdLst>
                <a:ahLst/>
                <a:cxnLst>
                  <a:cxn ang="0">
                    <a:pos x="1" y="16"/>
                  </a:cxn>
                  <a:cxn ang="0">
                    <a:pos x="10" y="1"/>
                  </a:cxn>
                  <a:cxn ang="0">
                    <a:pos x="1" y="16"/>
                  </a:cxn>
                </a:cxnLst>
                <a:rect l="txL" t="txT" r="txR" b="txB"/>
                <a:pathLst>
                  <a:path w="11" h="17">
                    <a:moveTo>
                      <a:pt x="1" y="16"/>
                    </a:moveTo>
                    <a:cubicBezTo>
                      <a:pt x="0" y="7"/>
                      <a:pt x="1" y="0"/>
                      <a:pt x="10" y="1"/>
                    </a:cubicBezTo>
                    <a:cubicBezTo>
                      <a:pt x="11" y="10"/>
                      <a:pt x="10" y="17"/>
                      <a:pt x="1" y="16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46" name="Freeform 491"/>
              <p:cNvSpPr/>
              <p:nvPr/>
            </p:nvSpPr>
            <p:spPr>
              <a:xfrm>
                <a:off x="1255713" y="795337"/>
                <a:ext cx="115888" cy="17463"/>
              </a:xfrm>
              <a:custGeom>
                <a:avLst/>
                <a:gdLst>
                  <a:gd name="txL" fmla="*/ 0 w 33"/>
                  <a:gd name="txT" fmla="*/ 0 h 5"/>
                  <a:gd name="txR" fmla="*/ 33 w 33"/>
                  <a:gd name="txB" fmla="*/ 5 h 5"/>
                </a:gdLst>
                <a:ahLst/>
                <a:cxnLst>
                  <a:cxn ang="0">
                    <a:pos x="0" y="0"/>
                  </a:cxn>
                  <a:cxn ang="0">
                    <a:pos x="33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33" h="5">
                    <a:moveTo>
                      <a:pt x="0" y="0"/>
                    </a:moveTo>
                    <a:cubicBezTo>
                      <a:pt x="11" y="0"/>
                      <a:pt x="22" y="0"/>
                      <a:pt x="33" y="0"/>
                    </a:cubicBezTo>
                    <a:cubicBezTo>
                      <a:pt x="29" y="5"/>
                      <a:pt x="4" y="5"/>
                      <a:pt x="0" y="0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47" name="Freeform 492"/>
              <p:cNvSpPr/>
              <p:nvPr/>
            </p:nvSpPr>
            <p:spPr>
              <a:xfrm>
                <a:off x="0" y="865187"/>
                <a:ext cx="49213" cy="57150"/>
              </a:xfrm>
              <a:custGeom>
                <a:avLst/>
                <a:gdLst>
                  <a:gd name="txL" fmla="*/ 0 w 14"/>
                  <a:gd name="txT" fmla="*/ 0 h 16"/>
                  <a:gd name="txR" fmla="*/ 14 w 14"/>
                  <a:gd name="txB" fmla="*/ 16 h 16"/>
                </a:gdLst>
                <a:ahLst/>
                <a:cxnLst>
                  <a:cxn ang="0">
                    <a:pos x="0" y="1"/>
                  </a:cxn>
                  <a:cxn ang="0">
                    <a:pos x="0" y="16"/>
                  </a:cxn>
                  <a:cxn ang="0">
                    <a:pos x="0" y="1"/>
                  </a:cxn>
                </a:cxnLst>
                <a:rect l="txL" t="txT" r="txR" b="txB"/>
                <a:pathLst>
                  <a:path w="14" h="16">
                    <a:moveTo>
                      <a:pt x="0" y="1"/>
                    </a:moveTo>
                    <a:cubicBezTo>
                      <a:pt x="14" y="0"/>
                      <a:pt x="8" y="15"/>
                      <a:pt x="0" y="16"/>
                    </a:cubicBezTo>
                    <a:cubicBezTo>
                      <a:pt x="0" y="11"/>
                      <a:pt x="0" y="6"/>
                      <a:pt x="0" y="1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48" name="Freeform 493"/>
              <p:cNvSpPr/>
              <p:nvPr/>
            </p:nvSpPr>
            <p:spPr>
              <a:xfrm>
                <a:off x="0" y="911225"/>
                <a:ext cx="73025" cy="84138"/>
              </a:xfrm>
              <a:custGeom>
                <a:avLst/>
                <a:gdLst>
                  <a:gd name="txL" fmla="*/ 0 w 21"/>
                  <a:gd name="txT" fmla="*/ 0 h 24"/>
                  <a:gd name="txR" fmla="*/ 21 w 21"/>
                  <a:gd name="txB" fmla="*/ 24 h 24"/>
                </a:gdLst>
                <a:ahLst/>
                <a:cxnLst>
                  <a:cxn ang="0">
                    <a:pos x="0" y="12"/>
                  </a:cxn>
                  <a:cxn ang="0">
                    <a:pos x="18" y="0"/>
                  </a:cxn>
                  <a:cxn ang="0">
                    <a:pos x="21" y="0"/>
                  </a:cxn>
                  <a:cxn ang="0">
                    <a:pos x="0" y="24"/>
                  </a:cxn>
                  <a:cxn ang="0">
                    <a:pos x="0" y="12"/>
                  </a:cxn>
                </a:cxnLst>
                <a:rect l="txL" t="txT" r="txR" b="txB"/>
                <a:pathLst>
                  <a:path w="21" h="24">
                    <a:moveTo>
                      <a:pt x="0" y="12"/>
                    </a:moveTo>
                    <a:cubicBezTo>
                      <a:pt x="11" y="13"/>
                      <a:pt x="10" y="2"/>
                      <a:pt x="18" y="0"/>
                    </a:cubicBezTo>
                    <a:cubicBezTo>
                      <a:pt x="19" y="0"/>
                      <a:pt x="20" y="0"/>
                      <a:pt x="21" y="0"/>
                    </a:cubicBezTo>
                    <a:cubicBezTo>
                      <a:pt x="14" y="8"/>
                      <a:pt x="10" y="19"/>
                      <a:pt x="0" y="24"/>
                    </a:cubicBezTo>
                    <a:cubicBezTo>
                      <a:pt x="0" y="20"/>
                      <a:pt x="0" y="16"/>
                      <a:pt x="0" y="12"/>
                    </a:cubicBezTo>
                    <a:close/>
                  </a:path>
                </a:pathLst>
              </a:custGeom>
              <a:solidFill>
                <a:srgbClr val="4B9CA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49" name="Freeform 494"/>
              <p:cNvSpPr/>
              <p:nvPr/>
            </p:nvSpPr>
            <p:spPr>
              <a:xfrm>
                <a:off x="1946275" y="1016000"/>
                <a:ext cx="63500" cy="104775"/>
              </a:xfrm>
              <a:custGeom>
                <a:avLst/>
                <a:gdLst>
                  <a:gd name="txL" fmla="*/ 0 w 18"/>
                  <a:gd name="txT" fmla="*/ 0 h 30"/>
                  <a:gd name="txR" fmla="*/ 18 w 18"/>
                  <a:gd name="txB" fmla="*/ 30 h 30"/>
                </a:gdLst>
                <a:ahLst/>
                <a:cxnLst>
                  <a:cxn ang="0">
                    <a:pos x="6" y="30"/>
                  </a:cxn>
                  <a:cxn ang="0">
                    <a:pos x="12" y="0"/>
                  </a:cxn>
                  <a:cxn ang="0">
                    <a:pos x="6" y="30"/>
                  </a:cxn>
                </a:cxnLst>
                <a:rect l="txL" t="txT" r="txR" b="txB"/>
                <a:pathLst>
                  <a:path w="18" h="30">
                    <a:moveTo>
                      <a:pt x="6" y="30"/>
                    </a:moveTo>
                    <a:cubicBezTo>
                      <a:pt x="9" y="21"/>
                      <a:pt x="0" y="0"/>
                      <a:pt x="12" y="0"/>
                    </a:cubicBezTo>
                    <a:cubicBezTo>
                      <a:pt x="9" y="9"/>
                      <a:pt x="18" y="30"/>
                      <a:pt x="6" y="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50" name="Freeform 495"/>
              <p:cNvSpPr/>
              <p:nvPr/>
            </p:nvSpPr>
            <p:spPr>
              <a:xfrm>
                <a:off x="847725" y="1047750"/>
                <a:ext cx="17463" cy="136525"/>
              </a:xfrm>
              <a:custGeom>
                <a:avLst/>
                <a:gdLst>
                  <a:gd name="txL" fmla="*/ 0 w 5"/>
                  <a:gd name="txT" fmla="*/ 0 h 39"/>
                  <a:gd name="txR" fmla="*/ 5 w 5"/>
                  <a:gd name="txB" fmla="*/ 39 h 39"/>
                </a:gdLst>
                <a:ahLst/>
                <a:cxnLst>
                  <a:cxn ang="0">
                    <a:pos x="0" y="39"/>
                  </a:cxn>
                  <a:cxn ang="0">
                    <a:pos x="0" y="0"/>
                  </a:cxn>
                  <a:cxn ang="0">
                    <a:pos x="0" y="39"/>
                  </a:cxn>
                </a:cxnLst>
                <a:rect l="txL" t="txT" r="txR" b="txB"/>
                <a:pathLst>
                  <a:path w="5" h="39">
                    <a:moveTo>
                      <a:pt x="0" y="39"/>
                    </a:moveTo>
                    <a:cubicBezTo>
                      <a:pt x="0" y="26"/>
                      <a:pt x="0" y="13"/>
                      <a:pt x="0" y="0"/>
                    </a:cubicBezTo>
                    <a:cubicBezTo>
                      <a:pt x="5" y="6"/>
                      <a:pt x="5" y="33"/>
                      <a:pt x="0" y="39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51" name="Freeform 503"/>
              <p:cNvSpPr/>
              <p:nvPr/>
            </p:nvSpPr>
            <p:spPr>
              <a:xfrm>
                <a:off x="261938" y="1319212"/>
                <a:ext cx="73025" cy="63500"/>
              </a:xfrm>
              <a:custGeom>
                <a:avLst/>
                <a:gdLst>
                  <a:gd name="txL" fmla="*/ 0 w 21"/>
                  <a:gd name="txT" fmla="*/ 0 h 18"/>
                  <a:gd name="txR" fmla="*/ 21 w 21"/>
                  <a:gd name="txB" fmla="*/ 18 h 18"/>
                </a:gdLst>
                <a:ahLst/>
                <a:cxnLst>
                  <a:cxn ang="0">
                    <a:pos x="0" y="18"/>
                  </a:cxn>
                  <a:cxn ang="0">
                    <a:pos x="21" y="0"/>
                  </a:cxn>
                  <a:cxn ang="0">
                    <a:pos x="0" y="18"/>
                  </a:cxn>
                </a:cxnLst>
                <a:rect l="txL" t="txT" r="txR" b="txB"/>
                <a:pathLst>
                  <a:path w="21" h="18">
                    <a:moveTo>
                      <a:pt x="0" y="18"/>
                    </a:moveTo>
                    <a:cubicBezTo>
                      <a:pt x="6" y="11"/>
                      <a:pt x="10" y="2"/>
                      <a:pt x="21" y="0"/>
                    </a:cubicBezTo>
                    <a:cubicBezTo>
                      <a:pt x="15" y="7"/>
                      <a:pt x="11" y="16"/>
                      <a:pt x="0" y="18"/>
                    </a:cubicBezTo>
                    <a:close/>
                  </a:path>
                </a:pathLst>
              </a:custGeom>
              <a:solidFill>
                <a:srgbClr val="38768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52" name="Freeform 504"/>
              <p:cNvSpPr/>
              <p:nvPr/>
            </p:nvSpPr>
            <p:spPr>
              <a:xfrm>
                <a:off x="346075" y="1309687"/>
                <a:ext cx="104775" cy="84138"/>
              </a:xfrm>
              <a:custGeom>
                <a:avLst/>
                <a:gdLst>
                  <a:gd name="txL" fmla="*/ 0 w 30"/>
                  <a:gd name="txT" fmla="*/ 0 h 24"/>
                  <a:gd name="txR" fmla="*/ 30 w 30"/>
                  <a:gd name="txB" fmla="*/ 24 h 24"/>
                </a:gdLst>
                <a:ahLst/>
                <a:cxnLst>
                  <a:cxn ang="0">
                    <a:pos x="24" y="0"/>
                  </a:cxn>
                  <a:cxn ang="0">
                    <a:pos x="0" y="24"/>
                  </a:cxn>
                  <a:cxn ang="0">
                    <a:pos x="24" y="0"/>
                  </a:cxn>
                </a:cxnLst>
                <a:rect l="txL" t="txT" r="txR" b="txB"/>
                <a:pathLst>
                  <a:path w="30" h="24">
                    <a:moveTo>
                      <a:pt x="24" y="0"/>
                    </a:moveTo>
                    <a:cubicBezTo>
                      <a:pt x="30" y="10"/>
                      <a:pt x="9" y="19"/>
                      <a:pt x="0" y="24"/>
                    </a:cubicBezTo>
                    <a:cubicBezTo>
                      <a:pt x="6" y="14"/>
                      <a:pt x="16" y="8"/>
                      <a:pt x="24" y="0"/>
                    </a:cubicBezTo>
                    <a:close/>
                  </a:path>
                </a:pathLst>
              </a:custGeom>
              <a:solidFill>
                <a:srgbClr val="438D9B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53" name="Freeform 505"/>
              <p:cNvSpPr/>
              <p:nvPr/>
            </p:nvSpPr>
            <p:spPr>
              <a:xfrm>
                <a:off x="1978025" y="1336675"/>
                <a:ext cx="119063" cy="34925"/>
              </a:xfrm>
              <a:custGeom>
                <a:avLst/>
                <a:gdLst>
                  <a:gd name="txL" fmla="*/ 0 w 34"/>
                  <a:gd name="txT" fmla="*/ 0 h 10"/>
                  <a:gd name="txR" fmla="*/ 34 w 34"/>
                  <a:gd name="txB" fmla="*/ 10 h 10"/>
                </a:gdLst>
                <a:ahLst/>
                <a:cxnLst>
                  <a:cxn ang="0">
                    <a:pos x="33" y="7"/>
                  </a:cxn>
                  <a:cxn ang="0">
                    <a:pos x="15" y="10"/>
                  </a:cxn>
                  <a:cxn ang="0">
                    <a:pos x="0" y="10"/>
                  </a:cxn>
                  <a:cxn ang="0">
                    <a:pos x="9" y="4"/>
                  </a:cxn>
                  <a:cxn ang="0">
                    <a:pos x="18" y="4"/>
                  </a:cxn>
                  <a:cxn ang="0">
                    <a:pos x="33" y="7"/>
                  </a:cxn>
                </a:cxnLst>
                <a:rect l="txL" t="txT" r="txR" b="txB"/>
                <a:pathLst>
                  <a:path w="34" h="10">
                    <a:moveTo>
                      <a:pt x="33" y="7"/>
                    </a:moveTo>
                    <a:cubicBezTo>
                      <a:pt x="28" y="9"/>
                      <a:pt x="15" y="3"/>
                      <a:pt x="15" y="10"/>
                    </a:cubicBezTo>
                    <a:cubicBezTo>
                      <a:pt x="10" y="10"/>
                      <a:pt x="5" y="10"/>
                      <a:pt x="0" y="10"/>
                    </a:cubicBezTo>
                    <a:cubicBezTo>
                      <a:pt x="0" y="5"/>
                      <a:pt x="8" y="8"/>
                      <a:pt x="9" y="4"/>
                    </a:cubicBezTo>
                    <a:cubicBezTo>
                      <a:pt x="12" y="4"/>
                      <a:pt x="15" y="4"/>
                      <a:pt x="18" y="4"/>
                    </a:cubicBezTo>
                    <a:cubicBezTo>
                      <a:pt x="22" y="6"/>
                      <a:pt x="34" y="0"/>
                      <a:pt x="33" y="7"/>
                    </a:cubicBezTo>
                    <a:close/>
                  </a:path>
                </a:pathLst>
              </a:custGeom>
              <a:solidFill>
                <a:srgbClr val="234B57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54" name="Freeform 510"/>
              <p:cNvSpPr/>
              <p:nvPr/>
            </p:nvSpPr>
            <p:spPr>
              <a:xfrm>
                <a:off x="352425" y="1362075"/>
                <a:ext cx="112713" cy="61913"/>
              </a:xfrm>
              <a:custGeom>
                <a:avLst/>
                <a:gdLst>
                  <a:gd name="txL" fmla="*/ 0 w 32"/>
                  <a:gd name="txT" fmla="*/ 0 h 18"/>
                  <a:gd name="txR" fmla="*/ 32 w 32"/>
                  <a:gd name="txB" fmla="*/ 18 h 18"/>
                </a:gdLst>
                <a:ahLst/>
                <a:cxnLst>
                  <a:cxn ang="0">
                    <a:pos x="10" y="18"/>
                  </a:cxn>
                  <a:cxn ang="0">
                    <a:pos x="22" y="0"/>
                  </a:cxn>
                  <a:cxn ang="0">
                    <a:pos x="10" y="18"/>
                  </a:cxn>
                </a:cxnLst>
                <a:rect l="txL" t="txT" r="txR" b="txB"/>
                <a:pathLst>
                  <a:path w="32" h="18">
                    <a:moveTo>
                      <a:pt x="10" y="18"/>
                    </a:moveTo>
                    <a:cubicBezTo>
                      <a:pt x="0" y="10"/>
                      <a:pt x="21" y="7"/>
                      <a:pt x="22" y="0"/>
                    </a:cubicBezTo>
                    <a:cubicBezTo>
                      <a:pt x="32" y="8"/>
                      <a:pt x="11" y="11"/>
                      <a:pt x="10" y="18"/>
                    </a:cubicBezTo>
                    <a:close/>
                  </a:path>
                </a:pathLst>
              </a:custGeom>
              <a:solidFill>
                <a:srgbClr val="3C7E8A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55" name="Freeform 511"/>
              <p:cNvSpPr/>
              <p:nvPr/>
            </p:nvSpPr>
            <p:spPr>
              <a:xfrm>
                <a:off x="0" y="1403350"/>
                <a:ext cx="46038" cy="63500"/>
              </a:xfrm>
              <a:custGeom>
                <a:avLst/>
                <a:gdLst>
                  <a:gd name="txL" fmla="*/ 0 w 13"/>
                  <a:gd name="txT" fmla="*/ 0 h 18"/>
                  <a:gd name="txR" fmla="*/ 13 w 13"/>
                  <a:gd name="txB" fmla="*/ 18 h 18"/>
                </a:gdLst>
                <a:ahLst/>
                <a:cxnLst>
                  <a:cxn ang="0">
                    <a:pos x="0" y="0"/>
                  </a:cxn>
                  <a:cxn ang="0">
                    <a:pos x="0" y="18"/>
                  </a:cxn>
                  <a:cxn ang="0">
                    <a:pos x="0" y="0"/>
                  </a:cxn>
                </a:cxnLst>
                <a:rect l="txL" t="txT" r="txR" b="txB"/>
                <a:pathLst>
                  <a:path w="13" h="18">
                    <a:moveTo>
                      <a:pt x="0" y="0"/>
                    </a:moveTo>
                    <a:cubicBezTo>
                      <a:pt x="13" y="1"/>
                      <a:pt x="10" y="16"/>
                      <a:pt x="0" y="18"/>
                    </a:cubicBezTo>
                    <a:cubicBezTo>
                      <a:pt x="0" y="12"/>
                      <a:pt x="0" y="6"/>
                      <a:pt x="0" y="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56" name="Freeform 512"/>
              <p:cNvSpPr/>
              <p:nvPr/>
            </p:nvSpPr>
            <p:spPr>
              <a:xfrm>
                <a:off x="282575" y="1393825"/>
                <a:ext cx="63500" cy="52388"/>
              </a:xfrm>
              <a:custGeom>
                <a:avLst/>
                <a:gdLst>
                  <a:gd name="txL" fmla="*/ 0 w 18"/>
                  <a:gd name="txT" fmla="*/ 0 h 15"/>
                  <a:gd name="txR" fmla="*/ 18 w 18"/>
                  <a:gd name="txB" fmla="*/ 15 h 15"/>
                </a:gdLst>
                <a:ahLst/>
                <a:cxnLst>
                  <a:cxn ang="0">
                    <a:pos x="0" y="15"/>
                  </a:cxn>
                  <a:cxn ang="0">
                    <a:pos x="18" y="0"/>
                  </a:cxn>
                  <a:cxn ang="0">
                    <a:pos x="0" y="15"/>
                  </a:cxn>
                </a:cxnLst>
                <a:rect l="txL" t="txT" r="txR" b="txB"/>
                <a:pathLst>
                  <a:path w="18" h="15">
                    <a:moveTo>
                      <a:pt x="0" y="15"/>
                    </a:moveTo>
                    <a:cubicBezTo>
                      <a:pt x="5" y="9"/>
                      <a:pt x="8" y="1"/>
                      <a:pt x="18" y="0"/>
                    </a:cubicBezTo>
                    <a:cubicBezTo>
                      <a:pt x="13" y="6"/>
                      <a:pt x="10" y="14"/>
                      <a:pt x="0" y="15"/>
                    </a:cubicBezTo>
                    <a:close/>
                  </a:path>
                </a:pathLst>
              </a:custGeom>
              <a:solidFill>
                <a:srgbClr val="346F79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57" name="Freeform 513"/>
              <p:cNvSpPr/>
              <p:nvPr/>
            </p:nvSpPr>
            <p:spPr>
              <a:xfrm>
                <a:off x="2030413" y="1347787"/>
                <a:ext cx="377825" cy="506413"/>
              </a:xfrm>
              <a:custGeom>
                <a:avLst/>
                <a:gdLst>
                  <a:gd name="txL" fmla="*/ 0 w 108"/>
                  <a:gd name="txT" fmla="*/ 0 h 145"/>
                  <a:gd name="txR" fmla="*/ 108 w 108"/>
                  <a:gd name="txB" fmla="*/ 145 h 145"/>
                </a:gdLst>
                <a:ahLst/>
                <a:cxnLst>
                  <a:cxn ang="0">
                    <a:pos x="48" y="16"/>
                  </a:cxn>
                  <a:cxn ang="0">
                    <a:pos x="51" y="37"/>
                  </a:cxn>
                  <a:cxn ang="0">
                    <a:pos x="54" y="52"/>
                  </a:cxn>
                  <a:cxn ang="0">
                    <a:pos x="57" y="70"/>
                  </a:cxn>
                  <a:cxn ang="0">
                    <a:pos x="63" y="94"/>
                  </a:cxn>
                  <a:cxn ang="0">
                    <a:pos x="69" y="112"/>
                  </a:cxn>
                  <a:cxn ang="0">
                    <a:pos x="69" y="115"/>
                  </a:cxn>
                  <a:cxn ang="0">
                    <a:pos x="108" y="139"/>
                  </a:cxn>
                  <a:cxn ang="0">
                    <a:pos x="39" y="16"/>
                  </a:cxn>
                  <a:cxn ang="0">
                    <a:pos x="0" y="7"/>
                  </a:cxn>
                  <a:cxn ang="0">
                    <a:pos x="18" y="4"/>
                  </a:cxn>
                  <a:cxn ang="0">
                    <a:pos x="48" y="16"/>
                  </a:cxn>
                </a:cxnLst>
                <a:rect l="txL" t="txT" r="txR" b="txB"/>
                <a:pathLst>
                  <a:path w="108" h="145">
                    <a:moveTo>
                      <a:pt x="48" y="16"/>
                    </a:moveTo>
                    <a:cubicBezTo>
                      <a:pt x="50" y="22"/>
                      <a:pt x="44" y="36"/>
                      <a:pt x="51" y="37"/>
                    </a:cubicBezTo>
                    <a:cubicBezTo>
                      <a:pt x="53" y="41"/>
                      <a:pt x="47" y="53"/>
                      <a:pt x="54" y="52"/>
                    </a:cubicBezTo>
                    <a:cubicBezTo>
                      <a:pt x="56" y="57"/>
                      <a:pt x="50" y="70"/>
                      <a:pt x="57" y="70"/>
                    </a:cubicBezTo>
                    <a:cubicBezTo>
                      <a:pt x="57" y="80"/>
                      <a:pt x="59" y="88"/>
                      <a:pt x="63" y="94"/>
                    </a:cubicBezTo>
                    <a:cubicBezTo>
                      <a:pt x="62" y="103"/>
                      <a:pt x="64" y="109"/>
                      <a:pt x="69" y="112"/>
                    </a:cubicBezTo>
                    <a:cubicBezTo>
                      <a:pt x="69" y="113"/>
                      <a:pt x="69" y="114"/>
                      <a:pt x="69" y="115"/>
                    </a:cubicBezTo>
                    <a:cubicBezTo>
                      <a:pt x="67" y="138"/>
                      <a:pt x="106" y="120"/>
                      <a:pt x="108" y="139"/>
                    </a:cubicBezTo>
                    <a:cubicBezTo>
                      <a:pt x="38" y="145"/>
                      <a:pt x="56" y="63"/>
                      <a:pt x="39" y="16"/>
                    </a:cubicBezTo>
                    <a:cubicBezTo>
                      <a:pt x="27" y="12"/>
                      <a:pt x="16" y="7"/>
                      <a:pt x="0" y="7"/>
                    </a:cubicBezTo>
                    <a:cubicBezTo>
                      <a:pt x="0" y="0"/>
                      <a:pt x="13" y="6"/>
                      <a:pt x="18" y="4"/>
                    </a:cubicBezTo>
                    <a:cubicBezTo>
                      <a:pt x="34" y="2"/>
                      <a:pt x="46" y="4"/>
                      <a:pt x="48" y="16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58" name="Freeform 514"/>
              <p:cNvSpPr/>
              <p:nvPr/>
            </p:nvSpPr>
            <p:spPr>
              <a:xfrm>
                <a:off x="1779588" y="1466850"/>
                <a:ext cx="198438" cy="41275"/>
              </a:xfrm>
              <a:custGeom>
                <a:avLst/>
                <a:gdLst>
                  <a:gd name="txL" fmla="*/ 0 w 57"/>
                  <a:gd name="txT" fmla="*/ 0 h 12"/>
                  <a:gd name="txR" fmla="*/ 57 w 57"/>
                  <a:gd name="txB" fmla="*/ 12 h 12"/>
                </a:gdLst>
                <a:ahLst/>
                <a:cxnLst>
                  <a:cxn ang="0">
                    <a:pos x="0" y="9"/>
                  </a:cxn>
                  <a:cxn ang="0">
                    <a:pos x="54" y="3"/>
                  </a:cxn>
                  <a:cxn ang="0">
                    <a:pos x="57" y="9"/>
                  </a:cxn>
                  <a:cxn ang="0">
                    <a:pos x="0" y="9"/>
                  </a:cxn>
                </a:cxnLst>
                <a:rect l="txL" t="txT" r="txR" b="txB"/>
                <a:pathLst>
                  <a:path w="57" h="12">
                    <a:moveTo>
                      <a:pt x="0" y="9"/>
                    </a:moveTo>
                    <a:cubicBezTo>
                      <a:pt x="11" y="0"/>
                      <a:pt x="43" y="12"/>
                      <a:pt x="54" y="3"/>
                    </a:cubicBezTo>
                    <a:cubicBezTo>
                      <a:pt x="57" y="3"/>
                      <a:pt x="56" y="7"/>
                      <a:pt x="57" y="9"/>
                    </a:cubicBezTo>
                    <a:cubicBezTo>
                      <a:pt x="38" y="9"/>
                      <a:pt x="19" y="9"/>
                      <a:pt x="0" y="9"/>
                    </a:cubicBezTo>
                    <a:close/>
                  </a:path>
                </a:pathLst>
              </a:custGeom>
              <a:solidFill>
                <a:srgbClr val="295860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59" name="Freeform 515"/>
              <p:cNvSpPr/>
              <p:nvPr/>
            </p:nvSpPr>
            <p:spPr>
              <a:xfrm>
                <a:off x="1747838" y="1446212"/>
                <a:ext cx="220663" cy="73025"/>
              </a:xfrm>
              <a:custGeom>
                <a:avLst/>
                <a:gdLst>
                  <a:gd name="txL" fmla="*/ 0 w 63"/>
                  <a:gd name="txT" fmla="*/ 0 h 21"/>
                  <a:gd name="txR" fmla="*/ 63 w 63"/>
                  <a:gd name="txB" fmla="*/ 21 h 21"/>
                </a:gdLst>
                <a:ahLst/>
                <a:cxnLst>
                  <a:cxn ang="0">
                    <a:pos x="9" y="15"/>
                  </a:cxn>
                  <a:cxn ang="0">
                    <a:pos x="0" y="21"/>
                  </a:cxn>
                  <a:cxn ang="0">
                    <a:pos x="9" y="0"/>
                  </a:cxn>
                  <a:cxn ang="0">
                    <a:pos x="63" y="9"/>
                  </a:cxn>
                  <a:cxn ang="0">
                    <a:pos x="9" y="15"/>
                  </a:cxn>
                </a:cxnLst>
                <a:rect l="txL" t="txT" r="txR" b="txB"/>
                <a:pathLst>
                  <a:path w="63" h="21">
                    <a:moveTo>
                      <a:pt x="9" y="15"/>
                    </a:moveTo>
                    <a:cubicBezTo>
                      <a:pt x="8" y="19"/>
                      <a:pt x="5" y="21"/>
                      <a:pt x="0" y="21"/>
                    </a:cubicBezTo>
                    <a:cubicBezTo>
                      <a:pt x="1" y="12"/>
                      <a:pt x="5" y="6"/>
                      <a:pt x="9" y="0"/>
                    </a:cubicBezTo>
                    <a:cubicBezTo>
                      <a:pt x="13" y="17"/>
                      <a:pt x="45" y="6"/>
                      <a:pt x="63" y="9"/>
                    </a:cubicBezTo>
                    <a:cubicBezTo>
                      <a:pt x="52" y="18"/>
                      <a:pt x="20" y="6"/>
                      <a:pt x="9" y="15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60" name="Freeform 516"/>
              <p:cNvSpPr/>
              <p:nvPr/>
            </p:nvSpPr>
            <p:spPr>
              <a:xfrm>
                <a:off x="460375" y="1508125"/>
                <a:ext cx="125413" cy="38100"/>
              </a:xfrm>
              <a:custGeom>
                <a:avLst/>
                <a:gdLst>
                  <a:gd name="txL" fmla="*/ 0 w 36"/>
                  <a:gd name="txT" fmla="*/ 0 h 11"/>
                  <a:gd name="txR" fmla="*/ 36 w 36"/>
                  <a:gd name="txB" fmla="*/ 11 h 11"/>
                </a:gdLst>
                <a:ahLst/>
                <a:cxnLst>
                  <a:cxn ang="0">
                    <a:pos x="3" y="0"/>
                  </a:cxn>
                  <a:cxn ang="0">
                    <a:pos x="36" y="3"/>
                  </a:cxn>
                  <a:cxn ang="0">
                    <a:pos x="0" y="0"/>
                  </a:cxn>
                  <a:cxn ang="0">
                    <a:pos x="3" y="0"/>
                  </a:cxn>
                </a:cxnLst>
                <a:rect l="txL" t="txT" r="txR" b="txB"/>
                <a:pathLst>
                  <a:path w="36" h="11">
                    <a:moveTo>
                      <a:pt x="3" y="0"/>
                    </a:moveTo>
                    <a:cubicBezTo>
                      <a:pt x="8" y="7"/>
                      <a:pt x="26" y="1"/>
                      <a:pt x="36" y="3"/>
                    </a:cubicBezTo>
                    <a:cubicBezTo>
                      <a:pt x="31" y="7"/>
                      <a:pt x="0" y="11"/>
                      <a:pt x="0" y="0"/>
                    </a:cubicBezTo>
                    <a:cubicBezTo>
                      <a:pt x="1" y="0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61" name="Freeform 517"/>
              <p:cNvSpPr/>
              <p:nvPr/>
            </p:nvSpPr>
            <p:spPr>
              <a:xfrm>
                <a:off x="2324100" y="1536700"/>
                <a:ext cx="31750" cy="66675"/>
              </a:xfrm>
              <a:custGeom>
                <a:avLst/>
                <a:gdLst>
                  <a:gd name="txL" fmla="*/ 0 w 9"/>
                  <a:gd name="txT" fmla="*/ 0 h 19"/>
                  <a:gd name="txR" fmla="*/ 9 w 9"/>
                  <a:gd name="txB" fmla="*/ 19 h 19"/>
                </a:gdLst>
                <a:ahLst/>
                <a:cxnLst>
                  <a:cxn ang="0">
                    <a:pos x="9" y="4"/>
                  </a:cxn>
                  <a:cxn ang="0">
                    <a:pos x="9" y="16"/>
                  </a:cxn>
                  <a:cxn ang="0">
                    <a:pos x="3" y="4"/>
                  </a:cxn>
                  <a:cxn ang="0">
                    <a:pos x="9" y="4"/>
                  </a:cxn>
                </a:cxnLst>
                <a:rect l="txL" t="txT" r="txR" b="txB"/>
                <a:pathLst>
                  <a:path w="9" h="19">
                    <a:moveTo>
                      <a:pt x="9" y="4"/>
                    </a:moveTo>
                    <a:cubicBezTo>
                      <a:pt x="9" y="8"/>
                      <a:pt x="9" y="12"/>
                      <a:pt x="9" y="16"/>
                    </a:cubicBezTo>
                    <a:cubicBezTo>
                      <a:pt x="0" y="19"/>
                      <a:pt x="4" y="9"/>
                      <a:pt x="3" y="4"/>
                    </a:cubicBezTo>
                    <a:cubicBezTo>
                      <a:pt x="4" y="0"/>
                      <a:pt x="9" y="1"/>
                      <a:pt x="9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62" name="Freeform 521"/>
              <p:cNvSpPr/>
              <p:nvPr/>
            </p:nvSpPr>
            <p:spPr>
              <a:xfrm>
                <a:off x="450850" y="1589087"/>
                <a:ext cx="114300" cy="31750"/>
              </a:xfrm>
              <a:custGeom>
                <a:avLst/>
                <a:gdLst>
                  <a:gd name="txL" fmla="*/ 0 w 33"/>
                  <a:gd name="txT" fmla="*/ 0 h 9"/>
                  <a:gd name="txR" fmla="*/ 33 w 33"/>
                  <a:gd name="txB" fmla="*/ 9 h 9"/>
                </a:gdLst>
                <a:ahLst/>
                <a:cxnLst>
                  <a:cxn ang="0">
                    <a:pos x="3" y="1"/>
                  </a:cxn>
                  <a:cxn ang="0">
                    <a:pos x="33" y="4"/>
                  </a:cxn>
                  <a:cxn ang="0">
                    <a:pos x="0" y="4"/>
                  </a:cxn>
                  <a:cxn ang="0">
                    <a:pos x="3" y="1"/>
                  </a:cxn>
                </a:cxnLst>
                <a:rect l="txL" t="txT" r="txR" b="txB"/>
                <a:pathLst>
                  <a:path w="33" h="9">
                    <a:moveTo>
                      <a:pt x="3" y="1"/>
                    </a:moveTo>
                    <a:cubicBezTo>
                      <a:pt x="7" y="8"/>
                      <a:pt x="24" y="2"/>
                      <a:pt x="33" y="4"/>
                    </a:cubicBezTo>
                    <a:cubicBezTo>
                      <a:pt x="29" y="9"/>
                      <a:pt x="4" y="9"/>
                      <a:pt x="0" y="4"/>
                    </a:cubicBezTo>
                    <a:cubicBezTo>
                      <a:pt x="0" y="2"/>
                      <a:pt x="0" y="0"/>
                      <a:pt x="3" y="1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63" name="Freeform 523"/>
              <p:cNvSpPr/>
              <p:nvPr/>
            </p:nvSpPr>
            <p:spPr>
              <a:xfrm>
                <a:off x="2344738" y="1609725"/>
                <a:ext cx="31750" cy="66675"/>
              </a:xfrm>
              <a:custGeom>
                <a:avLst/>
                <a:gdLst>
                  <a:gd name="txL" fmla="*/ 0 w 9"/>
                  <a:gd name="txT" fmla="*/ 0 h 19"/>
                  <a:gd name="txR" fmla="*/ 9 w 9"/>
                  <a:gd name="txB" fmla="*/ 19 h 19"/>
                </a:gdLst>
                <a:ahLst/>
                <a:cxnLst>
                  <a:cxn ang="0">
                    <a:pos x="9" y="4"/>
                  </a:cxn>
                  <a:cxn ang="0">
                    <a:pos x="9" y="16"/>
                  </a:cxn>
                  <a:cxn ang="0">
                    <a:pos x="3" y="4"/>
                  </a:cxn>
                  <a:cxn ang="0">
                    <a:pos x="9" y="4"/>
                  </a:cxn>
                </a:cxnLst>
                <a:rect l="txL" t="txT" r="txR" b="txB"/>
                <a:pathLst>
                  <a:path w="9" h="19">
                    <a:moveTo>
                      <a:pt x="9" y="4"/>
                    </a:moveTo>
                    <a:cubicBezTo>
                      <a:pt x="9" y="8"/>
                      <a:pt x="9" y="12"/>
                      <a:pt x="9" y="16"/>
                    </a:cubicBezTo>
                    <a:cubicBezTo>
                      <a:pt x="0" y="19"/>
                      <a:pt x="4" y="9"/>
                      <a:pt x="3" y="4"/>
                    </a:cubicBezTo>
                    <a:cubicBezTo>
                      <a:pt x="3" y="1"/>
                      <a:pt x="8" y="0"/>
                      <a:pt x="9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64" name="Freeform 524"/>
              <p:cNvSpPr/>
              <p:nvPr/>
            </p:nvSpPr>
            <p:spPr>
              <a:xfrm>
                <a:off x="1098550" y="1585912"/>
                <a:ext cx="63500" cy="58738"/>
              </a:xfrm>
              <a:custGeom>
                <a:avLst/>
                <a:gdLst>
                  <a:gd name="txL" fmla="*/ 0 w 18"/>
                  <a:gd name="txT" fmla="*/ 0 h 17"/>
                  <a:gd name="txR" fmla="*/ 18 w 18"/>
                  <a:gd name="txB" fmla="*/ 17 h 17"/>
                </a:gdLst>
                <a:ahLst/>
                <a:cxnLst>
                  <a:cxn ang="0">
                    <a:pos x="0" y="17"/>
                  </a:cxn>
                  <a:cxn ang="0">
                    <a:pos x="18" y="2"/>
                  </a:cxn>
                  <a:cxn ang="0">
                    <a:pos x="0" y="17"/>
                  </a:cxn>
                </a:cxnLst>
                <a:rect l="txL" t="txT" r="txR" b="txB"/>
                <a:pathLst>
                  <a:path w="18" h="17">
                    <a:moveTo>
                      <a:pt x="0" y="17"/>
                    </a:moveTo>
                    <a:cubicBezTo>
                      <a:pt x="4" y="10"/>
                      <a:pt x="5" y="0"/>
                      <a:pt x="18" y="2"/>
                    </a:cubicBezTo>
                    <a:cubicBezTo>
                      <a:pt x="13" y="8"/>
                      <a:pt x="10" y="16"/>
                      <a:pt x="0" y="17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65" name="Freeform 526"/>
              <p:cNvSpPr/>
              <p:nvPr/>
            </p:nvSpPr>
            <p:spPr>
              <a:xfrm>
                <a:off x="2933700" y="1630362"/>
                <a:ext cx="206375" cy="49213"/>
              </a:xfrm>
              <a:custGeom>
                <a:avLst/>
                <a:gdLst>
                  <a:gd name="txL" fmla="*/ 0 w 59"/>
                  <a:gd name="txT" fmla="*/ 0 h 14"/>
                  <a:gd name="txR" fmla="*/ 59 w 59"/>
                  <a:gd name="txB" fmla="*/ 14 h 14"/>
                </a:gdLst>
                <a:ahLst/>
                <a:cxnLst>
                  <a:cxn ang="0">
                    <a:pos x="5" y="4"/>
                  </a:cxn>
                  <a:cxn ang="0">
                    <a:pos x="59" y="7"/>
                  </a:cxn>
                  <a:cxn ang="0">
                    <a:pos x="50" y="10"/>
                  </a:cxn>
                  <a:cxn ang="0">
                    <a:pos x="20" y="13"/>
                  </a:cxn>
                  <a:cxn ang="0">
                    <a:pos x="8" y="10"/>
                  </a:cxn>
                  <a:cxn ang="0">
                    <a:pos x="5" y="4"/>
                  </a:cxn>
                </a:cxnLst>
                <a:rect l="txL" t="txT" r="txR" b="txB"/>
                <a:pathLst>
                  <a:path w="59" h="14">
                    <a:moveTo>
                      <a:pt x="5" y="4"/>
                    </a:moveTo>
                    <a:cubicBezTo>
                      <a:pt x="22" y="6"/>
                      <a:pt x="47" y="0"/>
                      <a:pt x="59" y="7"/>
                    </a:cubicBezTo>
                    <a:cubicBezTo>
                      <a:pt x="58" y="10"/>
                      <a:pt x="54" y="10"/>
                      <a:pt x="50" y="10"/>
                    </a:cubicBezTo>
                    <a:cubicBezTo>
                      <a:pt x="42" y="13"/>
                      <a:pt x="32" y="14"/>
                      <a:pt x="20" y="13"/>
                    </a:cubicBezTo>
                    <a:cubicBezTo>
                      <a:pt x="19" y="9"/>
                      <a:pt x="13" y="10"/>
                      <a:pt x="8" y="10"/>
                    </a:cubicBezTo>
                    <a:cubicBezTo>
                      <a:pt x="3" y="11"/>
                      <a:pt x="0" y="6"/>
                      <a:pt x="5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66" name="Freeform 527"/>
              <p:cNvSpPr/>
              <p:nvPr/>
            </p:nvSpPr>
            <p:spPr>
              <a:xfrm>
                <a:off x="185738" y="1603375"/>
                <a:ext cx="100013" cy="82550"/>
              </a:xfrm>
              <a:custGeom>
                <a:avLst/>
                <a:gdLst>
                  <a:gd name="txL" fmla="*/ 0 w 29"/>
                  <a:gd name="txT" fmla="*/ 0 h 24"/>
                  <a:gd name="txR" fmla="*/ 29 w 29"/>
                  <a:gd name="txB" fmla="*/ 24 h 24"/>
                </a:gdLst>
                <a:ahLst/>
                <a:cxnLst>
                  <a:cxn ang="0">
                    <a:pos x="10" y="24"/>
                  </a:cxn>
                  <a:cxn ang="0">
                    <a:pos x="22" y="0"/>
                  </a:cxn>
                  <a:cxn ang="0">
                    <a:pos x="10" y="24"/>
                  </a:cxn>
                </a:cxnLst>
                <a:rect l="txL" t="txT" r="txR" b="txB"/>
                <a:pathLst>
                  <a:path w="29" h="24">
                    <a:moveTo>
                      <a:pt x="10" y="24"/>
                    </a:moveTo>
                    <a:cubicBezTo>
                      <a:pt x="0" y="14"/>
                      <a:pt x="20" y="8"/>
                      <a:pt x="22" y="0"/>
                    </a:cubicBezTo>
                    <a:cubicBezTo>
                      <a:pt x="29" y="7"/>
                      <a:pt x="13" y="16"/>
                      <a:pt x="10" y="24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67" name="Freeform 530"/>
              <p:cNvSpPr/>
              <p:nvPr/>
            </p:nvSpPr>
            <p:spPr>
              <a:xfrm>
                <a:off x="2271713" y="1720850"/>
                <a:ext cx="87313" cy="34925"/>
              </a:xfrm>
              <a:custGeom>
                <a:avLst/>
                <a:gdLst>
                  <a:gd name="txL" fmla="*/ 0 w 25"/>
                  <a:gd name="txT" fmla="*/ 0 h 10"/>
                  <a:gd name="txR" fmla="*/ 25 w 25"/>
                  <a:gd name="txB" fmla="*/ 10 h 10"/>
                </a:gdLst>
                <a:ahLst/>
                <a:cxnLst>
                  <a:cxn ang="0">
                    <a:pos x="0" y="8"/>
                  </a:cxn>
                  <a:cxn ang="0">
                    <a:pos x="0" y="5"/>
                  </a:cxn>
                  <a:cxn ang="0">
                    <a:pos x="9" y="2"/>
                  </a:cxn>
                  <a:cxn ang="0">
                    <a:pos x="24" y="8"/>
                  </a:cxn>
                  <a:cxn ang="0">
                    <a:pos x="0" y="8"/>
                  </a:cxn>
                </a:cxnLst>
                <a:rect l="txL" t="txT" r="txR" b="txB"/>
                <a:pathLst>
                  <a:path w="25" h="10">
                    <a:moveTo>
                      <a:pt x="0" y="8"/>
                    </a:moveTo>
                    <a:cubicBezTo>
                      <a:pt x="0" y="7"/>
                      <a:pt x="0" y="6"/>
                      <a:pt x="0" y="5"/>
                    </a:cubicBezTo>
                    <a:cubicBezTo>
                      <a:pt x="4" y="5"/>
                      <a:pt x="4" y="1"/>
                      <a:pt x="9" y="2"/>
                    </a:cubicBezTo>
                    <a:cubicBezTo>
                      <a:pt x="8" y="10"/>
                      <a:pt x="25" y="0"/>
                      <a:pt x="24" y="8"/>
                    </a:cubicBezTo>
                    <a:cubicBezTo>
                      <a:pt x="16" y="8"/>
                      <a:pt x="8" y="8"/>
                      <a:pt x="0" y="8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68" name="Freeform 531"/>
              <p:cNvSpPr/>
              <p:nvPr/>
            </p:nvSpPr>
            <p:spPr>
              <a:xfrm>
                <a:off x="2679700" y="1708150"/>
                <a:ext cx="55563" cy="47625"/>
              </a:xfrm>
              <a:custGeom>
                <a:avLst/>
                <a:gdLst>
                  <a:gd name="txL" fmla="*/ 0 w 16"/>
                  <a:gd name="txT" fmla="*/ 0 h 14"/>
                  <a:gd name="txR" fmla="*/ 16 w 16"/>
                  <a:gd name="txB" fmla="*/ 14 h 14"/>
                </a:gdLst>
                <a:ahLst/>
                <a:cxnLst>
                  <a:cxn ang="0">
                    <a:pos x="15" y="12"/>
                  </a:cxn>
                  <a:cxn ang="0">
                    <a:pos x="6" y="0"/>
                  </a:cxn>
                  <a:cxn ang="0">
                    <a:pos x="15" y="12"/>
                  </a:cxn>
                </a:cxnLst>
                <a:rect l="txL" t="txT" r="txR" b="txB"/>
                <a:pathLst>
                  <a:path w="16" h="14">
                    <a:moveTo>
                      <a:pt x="15" y="12"/>
                    </a:moveTo>
                    <a:cubicBezTo>
                      <a:pt x="4" y="14"/>
                      <a:pt x="0" y="6"/>
                      <a:pt x="6" y="0"/>
                    </a:cubicBezTo>
                    <a:cubicBezTo>
                      <a:pt x="10" y="3"/>
                      <a:pt x="16" y="4"/>
                      <a:pt x="15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69" name="Freeform 532"/>
              <p:cNvSpPr/>
              <p:nvPr/>
            </p:nvSpPr>
            <p:spPr>
              <a:xfrm>
                <a:off x="2725738" y="1720850"/>
                <a:ext cx="61913" cy="42863"/>
              </a:xfrm>
              <a:custGeom>
                <a:avLst/>
                <a:gdLst>
                  <a:gd name="txL" fmla="*/ 0 w 18"/>
                  <a:gd name="txT" fmla="*/ 0 h 12"/>
                  <a:gd name="txR" fmla="*/ 18 w 18"/>
                  <a:gd name="txB" fmla="*/ 12 h 12"/>
                </a:gdLst>
                <a:ahLst/>
                <a:cxnLst>
                  <a:cxn ang="0">
                    <a:pos x="5" y="8"/>
                  </a:cxn>
                  <a:cxn ang="0">
                    <a:pos x="17" y="5"/>
                  </a:cxn>
                  <a:cxn ang="0">
                    <a:pos x="5" y="8"/>
                  </a:cxn>
                </a:cxnLst>
                <a:rect l="txL" t="txT" r="txR" b="txB"/>
                <a:pathLst>
                  <a:path w="18" h="12">
                    <a:moveTo>
                      <a:pt x="5" y="8"/>
                    </a:moveTo>
                    <a:cubicBezTo>
                      <a:pt x="0" y="0"/>
                      <a:pt x="18" y="0"/>
                      <a:pt x="17" y="5"/>
                    </a:cubicBezTo>
                    <a:cubicBezTo>
                      <a:pt x="16" y="12"/>
                      <a:pt x="9" y="12"/>
                      <a:pt x="5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70" name="Freeform 533"/>
              <p:cNvSpPr/>
              <p:nvPr/>
            </p:nvSpPr>
            <p:spPr>
              <a:xfrm>
                <a:off x="733425" y="1728787"/>
                <a:ext cx="114300" cy="104775"/>
              </a:xfrm>
              <a:custGeom>
                <a:avLst/>
                <a:gdLst>
                  <a:gd name="txL" fmla="*/ 0 w 33"/>
                  <a:gd name="txT" fmla="*/ 0 h 30"/>
                  <a:gd name="txR" fmla="*/ 33 w 33"/>
                  <a:gd name="txB" fmla="*/ 30 h 30"/>
                </a:gdLst>
                <a:ahLst/>
                <a:cxnLst>
                  <a:cxn ang="0">
                    <a:pos x="33" y="3"/>
                  </a:cxn>
                  <a:cxn ang="0">
                    <a:pos x="0" y="30"/>
                  </a:cxn>
                  <a:cxn ang="0">
                    <a:pos x="33" y="0"/>
                  </a:cxn>
                  <a:cxn ang="0">
                    <a:pos x="33" y="3"/>
                  </a:cxn>
                </a:cxnLst>
                <a:rect l="txL" t="txT" r="txR" b="txB"/>
                <a:pathLst>
                  <a:path w="33" h="30">
                    <a:moveTo>
                      <a:pt x="33" y="3"/>
                    </a:moveTo>
                    <a:cubicBezTo>
                      <a:pt x="24" y="14"/>
                      <a:pt x="14" y="24"/>
                      <a:pt x="0" y="30"/>
                    </a:cubicBezTo>
                    <a:cubicBezTo>
                      <a:pt x="9" y="18"/>
                      <a:pt x="22" y="10"/>
                      <a:pt x="33" y="0"/>
                    </a:cubicBezTo>
                    <a:cubicBezTo>
                      <a:pt x="33" y="1"/>
                      <a:pt x="33" y="2"/>
                      <a:pt x="33" y="3"/>
                    </a:cubicBezTo>
                    <a:close/>
                  </a:path>
                </a:pathLst>
              </a:custGeom>
              <a:solidFill>
                <a:srgbClr val="3C7E8A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71" name="Freeform 535"/>
              <p:cNvSpPr/>
              <p:nvPr/>
            </p:nvSpPr>
            <p:spPr>
              <a:xfrm>
                <a:off x="3789363" y="1760537"/>
                <a:ext cx="309563" cy="254000"/>
              </a:xfrm>
              <a:custGeom>
                <a:avLst/>
                <a:gdLst>
                  <a:gd name="txL" fmla="*/ 0 w 89"/>
                  <a:gd name="txT" fmla="*/ 0 h 73"/>
                  <a:gd name="txR" fmla="*/ 89 w 89"/>
                  <a:gd name="txB" fmla="*/ 73 h 73"/>
                </a:gdLst>
                <a:ahLst/>
                <a:cxnLst>
                  <a:cxn ang="0">
                    <a:pos x="66" y="9"/>
                  </a:cxn>
                  <a:cxn ang="0">
                    <a:pos x="33" y="21"/>
                  </a:cxn>
                  <a:cxn ang="0">
                    <a:pos x="18" y="33"/>
                  </a:cxn>
                  <a:cxn ang="0">
                    <a:pos x="12" y="42"/>
                  </a:cxn>
                  <a:cxn ang="0">
                    <a:pos x="9" y="48"/>
                  </a:cxn>
                  <a:cxn ang="0">
                    <a:pos x="0" y="60"/>
                  </a:cxn>
                  <a:cxn ang="0">
                    <a:pos x="0" y="42"/>
                  </a:cxn>
                  <a:cxn ang="0">
                    <a:pos x="0" y="39"/>
                  </a:cxn>
                  <a:cxn ang="0">
                    <a:pos x="6" y="30"/>
                  </a:cxn>
                  <a:cxn ang="0">
                    <a:pos x="18" y="18"/>
                  </a:cxn>
                  <a:cxn ang="0">
                    <a:pos x="30" y="3"/>
                  </a:cxn>
                  <a:cxn ang="0">
                    <a:pos x="78" y="3"/>
                  </a:cxn>
                  <a:cxn ang="0">
                    <a:pos x="87" y="3"/>
                  </a:cxn>
                  <a:cxn ang="0">
                    <a:pos x="66" y="9"/>
                  </a:cxn>
                </a:cxnLst>
                <a:rect l="txL" t="txT" r="txR" b="txB"/>
                <a:pathLst>
                  <a:path w="89" h="73">
                    <a:moveTo>
                      <a:pt x="66" y="9"/>
                    </a:moveTo>
                    <a:cubicBezTo>
                      <a:pt x="52" y="10"/>
                      <a:pt x="38" y="11"/>
                      <a:pt x="33" y="21"/>
                    </a:cubicBezTo>
                    <a:cubicBezTo>
                      <a:pt x="24" y="21"/>
                      <a:pt x="22" y="28"/>
                      <a:pt x="18" y="33"/>
                    </a:cubicBezTo>
                    <a:cubicBezTo>
                      <a:pt x="14" y="34"/>
                      <a:pt x="12" y="37"/>
                      <a:pt x="12" y="42"/>
                    </a:cubicBezTo>
                    <a:cubicBezTo>
                      <a:pt x="9" y="42"/>
                      <a:pt x="10" y="46"/>
                      <a:pt x="9" y="48"/>
                    </a:cubicBezTo>
                    <a:cubicBezTo>
                      <a:pt x="3" y="48"/>
                      <a:pt x="8" y="73"/>
                      <a:pt x="0" y="60"/>
                    </a:cubicBezTo>
                    <a:cubicBezTo>
                      <a:pt x="0" y="54"/>
                      <a:pt x="0" y="48"/>
                      <a:pt x="0" y="42"/>
                    </a:cubicBezTo>
                    <a:cubicBezTo>
                      <a:pt x="0" y="41"/>
                      <a:pt x="0" y="40"/>
                      <a:pt x="0" y="39"/>
                    </a:cubicBezTo>
                    <a:cubicBezTo>
                      <a:pt x="4" y="38"/>
                      <a:pt x="6" y="35"/>
                      <a:pt x="6" y="30"/>
                    </a:cubicBezTo>
                    <a:cubicBezTo>
                      <a:pt x="11" y="27"/>
                      <a:pt x="15" y="23"/>
                      <a:pt x="18" y="18"/>
                    </a:cubicBezTo>
                    <a:cubicBezTo>
                      <a:pt x="32" y="17"/>
                      <a:pt x="11" y="0"/>
                      <a:pt x="30" y="3"/>
                    </a:cubicBezTo>
                    <a:cubicBezTo>
                      <a:pt x="46" y="3"/>
                      <a:pt x="62" y="3"/>
                      <a:pt x="78" y="3"/>
                    </a:cubicBezTo>
                    <a:cubicBezTo>
                      <a:pt x="81" y="3"/>
                      <a:pt x="84" y="3"/>
                      <a:pt x="87" y="3"/>
                    </a:cubicBezTo>
                    <a:cubicBezTo>
                      <a:pt x="89" y="14"/>
                      <a:pt x="73" y="7"/>
                      <a:pt x="66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72" name="Freeform 537"/>
              <p:cNvSpPr/>
              <p:nvPr/>
            </p:nvSpPr>
            <p:spPr>
              <a:xfrm>
                <a:off x="2770188" y="1798637"/>
                <a:ext cx="568325" cy="230188"/>
              </a:xfrm>
              <a:custGeom>
                <a:avLst/>
                <a:gdLst>
                  <a:gd name="txL" fmla="*/ 0 w 163"/>
                  <a:gd name="txT" fmla="*/ 0 h 66"/>
                  <a:gd name="txR" fmla="*/ 163 w 163"/>
                  <a:gd name="txB" fmla="*/ 66 h 66"/>
                </a:gdLst>
                <a:ahLst/>
                <a:cxnLst>
                  <a:cxn ang="0">
                    <a:pos x="28" y="7"/>
                  </a:cxn>
                  <a:cxn ang="0">
                    <a:pos x="97" y="31"/>
                  </a:cxn>
                  <a:cxn ang="0">
                    <a:pos x="97" y="40"/>
                  </a:cxn>
                  <a:cxn ang="0">
                    <a:pos x="163" y="61"/>
                  </a:cxn>
                  <a:cxn ang="0">
                    <a:pos x="148" y="58"/>
                  </a:cxn>
                  <a:cxn ang="0">
                    <a:pos x="121" y="58"/>
                  </a:cxn>
                  <a:cxn ang="0">
                    <a:pos x="130" y="64"/>
                  </a:cxn>
                  <a:cxn ang="0">
                    <a:pos x="91" y="58"/>
                  </a:cxn>
                  <a:cxn ang="0">
                    <a:pos x="100" y="52"/>
                  </a:cxn>
                  <a:cxn ang="0">
                    <a:pos x="34" y="31"/>
                  </a:cxn>
                  <a:cxn ang="0">
                    <a:pos x="46" y="28"/>
                  </a:cxn>
                  <a:cxn ang="0">
                    <a:pos x="40" y="25"/>
                  </a:cxn>
                  <a:cxn ang="0">
                    <a:pos x="13" y="22"/>
                  </a:cxn>
                  <a:cxn ang="0">
                    <a:pos x="7" y="19"/>
                  </a:cxn>
                  <a:cxn ang="0">
                    <a:pos x="13" y="13"/>
                  </a:cxn>
                  <a:cxn ang="0">
                    <a:pos x="1" y="4"/>
                  </a:cxn>
                  <a:cxn ang="0">
                    <a:pos x="10" y="1"/>
                  </a:cxn>
                  <a:cxn ang="0">
                    <a:pos x="28" y="7"/>
                  </a:cxn>
                </a:cxnLst>
                <a:rect l="txL" t="txT" r="txR" b="txB"/>
                <a:pathLst>
                  <a:path w="163" h="66">
                    <a:moveTo>
                      <a:pt x="28" y="7"/>
                    </a:moveTo>
                    <a:cubicBezTo>
                      <a:pt x="48" y="18"/>
                      <a:pt x="70" y="27"/>
                      <a:pt x="97" y="31"/>
                    </a:cubicBezTo>
                    <a:cubicBezTo>
                      <a:pt x="97" y="34"/>
                      <a:pt x="97" y="37"/>
                      <a:pt x="97" y="40"/>
                    </a:cubicBezTo>
                    <a:cubicBezTo>
                      <a:pt x="125" y="41"/>
                      <a:pt x="148" y="47"/>
                      <a:pt x="163" y="61"/>
                    </a:cubicBezTo>
                    <a:cubicBezTo>
                      <a:pt x="156" y="62"/>
                      <a:pt x="156" y="56"/>
                      <a:pt x="148" y="58"/>
                    </a:cubicBezTo>
                    <a:cubicBezTo>
                      <a:pt x="138" y="61"/>
                      <a:pt x="128" y="49"/>
                      <a:pt x="121" y="58"/>
                    </a:cubicBezTo>
                    <a:cubicBezTo>
                      <a:pt x="126" y="58"/>
                      <a:pt x="131" y="58"/>
                      <a:pt x="130" y="64"/>
                    </a:cubicBezTo>
                    <a:cubicBezTo>
                      <a:pt x="115" y="64"/>
                      <a:pt x="98" y="66"/>
                      <a:pt x="91" y="58"/>
                    </a:cubicBezTo>
                    <a:cubicBezTo>
                      <a:pt x="91" y="53"/>
                      <a:pt x="99" y="56"/>
                      <a:pt x="100" y="52"/>
                    </a:cubicBezTo>
                    <a:cubicBezTo>
                      <a:pt x="74" y="49"/>
                      <a:pt x="43" y="51"/>
                      <a:pt x="34" y="31"/>
                    </a:cubicBezTo>
                    <a:cubicBezTo>
                      <a:pt x="38" y="30"/>
                      <a:pt x="45" y="32"/>
                      <a:pt x="46" y="28"/>
                    </a:cubicBezTo>
                    <a:cubicBezTo>
                      <a:pt x="43" y="28"/>
                      <a:pt x="42" y="26"/>
                      <a:pt x="40" y="25"/>
                    </a:cubicBezTo>
                    <a:cubicBezTo>
                      <a:pt x="27" y="20"/>
                      <a:pt x="25" y="14"/>
                      <a:pt x="13" y="22"/>
                    </a:cubicBezTo>
                    <a:cubicBezTo>
                      <a:pt x="11" y="21"/>
                      <a:pt x="7" y="22"/>
                      <a:pt x="7" y="19"/>
                    </a:cubicBezTo>
                    <a:cubicBezTo>
                      <a:pt x="7" y="15"/>
                      <a:pt x="12" y="16"/>
                      <a:pt x="13" y="13"/>
                    </a:cubicBezTo>
                    <a:cubicBezTo>
                      <a:pt x="5" y="14"/>
                      <a:pt x="0" y="12"/>
                      <a:pt x="1" y="4"/>
                    </a:cubicBezTo>
                    <a:cubicBezTo>
                      <a:pt x="5" y="4"/>
                      <a:pt x="8" y="3"/>
                      <a:pt x="10" y="1"/>
                    </a:cubicBezTo>
                    <a:cubicBezTo>
                      <a:pt x="19" y="0"/>
                      <a:pt x="25" y="2"/>
                      <a:pt x="28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73" name="Freeform 538"/>
              <p:cNvSpPr/>
              <p:nvPr/>
            </p:nvSpPr>
            <p:spPr>
              <a:xfrm>
                <a:off x="325438" y="1833562"/>
                <a:ext cx="303213" cy="104775"/>
              </a:xfrm>
              <a:custGeom>
                <a:avLst/>
                <a:gdLst>
                  <a:gd name="txL" fmla="*/ 0 w 87"/>
                  <a:gd name="txT" fmla="*/ 0 h 30"/>
                  <a:gd name="txR" fmla="*/ 87 w 87"/>
                  <a:gd name="txB" fmla="*/ 30 h 30"/>
                </a:gdLst>
                <a:ahLst/>
                <a:cxnLst>
                  <a:cxn ang="0">
                    <a:pos x="87" y="0"/>
                  </a:cxn>
                  <a:cxn ang="0">
                    <a:pos x="0" y="30"/>
                  </a:cxn>
                  <a:cxn ang="0">
                    <a:pos x="87" y="0"/>
                  </a:cxn>
                </a:cxnLst>
                <a:rect l="txL" t="txT" r="txR" b="txB"/>
                <a:pathLst>
                  <a:path w="87" h="30">
                    <a:moveTo>
                      <a:pt x="87" y="0"/>
                    </a:moveTo>
                    <a:cubicBezTo>
                      <a:pt x="74" y="21"/>
                      <a:pt x="25" y="29"/>
                      <a:pt x="0" y="30"/>
                    </a:cubicBezTo>
                    <a:cubicBezTo>
                      <a:pt x="21" y="12"/>
                      <a:pt x="58" y="10"/>
                      <a:pt x="87" y="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74" name="Freeform 545"/>
              <p:cNvSpPr/>
              <p:nvPr/>
            </p:nvSpPr>
            <p:spPr>
              <a:xfrm>
                <a:off x="1622425" y="1833562"/>
                <a:ext cx="93663" cy="90488"/>
              </a:xfrm>
              <a:custGeom>
                <a:avLst/>
                <a:gdLst>
                  <a:gd name="txL" fmla="*/ 0 w 27"/>
                  <a:gd name="txT" fmla="*/ 0 h 26"/>
                  <a:gd name="txR" fmla="*/ 27 w 27"/>
                  <a:gd name="txB" fmla="*/ 26 h 26"/>
                </a:gdLst>
                <a:ahLst/>
                <a:cxnLst>
                  <a:cxn ang="0">
                    <a:pos x="0" y="18"/>
                  </a:cxn>
                  <a:cxn ang="0">
                    <a:pos x="27" y="18"/>
                  </a:cxn>
                  <a:cxn ang="0">
                    <a:pos x="0" y="18"/>
                  </a:cxn>
                </a:cxnLst>
                <a:rect l="txL" t="txT" r="txR" b="txB"/>
                <a:pathLst>
                  <a:path w="27" h="26">
                    <a:moveTo>
                      <a:pt x="0" y="18"/>
                    </a:moveTo>
                    <a:cubicBezTo>
                      <a:pt x="1" y="0"/>
                      <a:pt x="20" y="16"/>
                      <a:pt x="27" y="18"/>
                    </a:cubicBezTo>
                    <a:cubicBezTo>
                      <a:pt x="22" y="26"/>
                      <a:pt x="11" y="14"/>
                      <a:pt x="0" y="18"/>
                    </a:cubicBezTo>
                    <a:close/>
                  </a:path>
                </a:pathLst>
              </a:custGeom>
              <a:solidFill>
                <a:srgbClr val="4B9CA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75" name="Freeform 547"/>
              <p:cNvSpPr/>
              <p:nvPr/>
            </p:nvSpPr>
            <p:spPr>
              <a:xfrm>
                <a:off x="3402013" y="1924050"/>
                <a:ext cx="146050" cy="55563"/>
              </a:xfrm>
              <a:custGeom>
                <a:avLst/>
                <a:gdLst>
                  <a:gd name="txL" fmla="*/ 0 w 42"/>
                  <a:gd name="txT" fmla="*/ 0 h 16"/>
                  <a:gd name="txR" fmla="*/ 42 w 42"/>
                  <a:gd name="txB" fmla="*/ 16 h 16"/>
                </a:gdLst>
                <a:ahLst/>
                <a:cxnLst>
                  <a:cxn ang="0">
                    <a:pos x="3" y="7"/>
                  </a:cxn>
                  <a:cxn ang="0">
                    <a:pos x="42" y="16"/>
                  </a:cxn>
                  <a:cxn ang="0">
                    <a:pos x="33" y="16"/>
                  </a:cxn>
                  <a:cxn ang="0">
                    <a:pos x="0" y="16"/>
                  </a:cxn>
                  <a:cxn ang="0">
                    <a:pos x="3" y="7"/>
                  </a:cxn>
                </a:cxnLst>
                <a:rect l="txL" t="txT" r="txR" b="txB"/>
                <a:pathLst>
                  <a:path w="42" h="16">
                    <a:moveTo>
                      <a:pt x="3" y="7"/>
                    </a:moveTo>
                    <a:cubicBezTo>
                      <a:pt x="17" y="6"/>
                      <a:pt x="38" y="0"/>
                      <a:pt x="42" y="16"/>
                    </a:cubicBezTo>
                    <a:cubicBezTo>
                      <a:pt x="39" y="16"/>
                      <a:pt x="36" y="16"/>
                      <a:pt x="33" y="16"/>
                    </a:cubicBezTo>
                    <a:cubicBezTo>
                      <a:pt x="22" y="16"/>
                      <a:pt x="11" y="16"/>
                      <a:pt x="0" y="16"/>
                    </a:cubicBezTo>
                    <a:cubicBezTo>
                      <a:pt x="0" y="12"/>
                      <a:pt x="1" y="9"/>
                      <a:pt x="3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76" name="Freeform 548"/>
              <p:cNvSpPr/>
              <p:nvPr/>
            </p:nvSpPr>
            <p:spPr>
              <a:xfrm>
                <a:off x="355600" y="1938337"/>
                <a:ext cx="136525" cy="58738"/>
              </a:xfrm>
              <a:custGeom>
                <a:avLst/>
                <a:gdLst>
                  <a:gd name="txL" fmla="*/ 0 w 39"/>
                  <a:gd name="txT" fmla="*/ 0 h 17"/>
                  <a:gd name="txR" fmla="*/ 39 w 39"/>
                  <a:gd name="txB" fmla="*/ 17 h 17"/>
                </a:gdLst>
                <a:ahLst/>
                <a:cxnLst>
                  <a:cxn ang="0">
                    <a:pos x="0" y="15"/>
                  </a:cxn>
                  <a:cxn ang="0">
                    <a:pos x="39" y="0"/>
                  </a:cxn>
                  <a:cxn ang="0">
                    <a:pos x="0" y="15"/>
                  </a:cxn>
                </a:cxnLst>
                <a:rect l="txL" t="txT" r="txR" b="txB"/>
                <a:pathLst>
                  <a:path w="39" h="17">
                    <a:moveTo>
                      <a:pt x="0" y="15"/>
                    </a:moveTo>
                    <a:cubicBezTo>
                      <a:pt x="7" y="4"/>
                      <a:pt x="24" y="3"/>
                      <a:pt x="39" y="0"/>
                    </a:cubicBezTo>
                    <a:cubicBezTo>
                      <a:pt x="28" y="5"/>
                      <a:pt x="8" y="17"/>
                      <a:pt x="0" y="15"/>
                    </a:cubicBezTo>
                    <a:close/>
                  </a:path>
                </a:pathLst>
              </a:custGeom>
              <a:solidFill>
                <a:srgbClr val="295860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77" name="Freeform 549"/>
              <p:cNvSpPr/>
              <p:nvPr/>
            </p:nvSpPr>
            <p:spPr>
              <a:xfrm>
                <a:off x="1738313" y="1955800"/>
                <a:ext cx="104775" cy="55563"/>
              </a:xfrm>
              <a:custGeom>
                <a:avLst/>
                <a:gdLst>
                  <a:gd name="txL" fmla="*/ 0 w 30"/>
                  <a:gd name="txT" fmla="*/ 0 h 16"/>
                  <a:gd name="txR" fmla="*/ 30 w 30"/>
                  <a:gd name="txB" fmla="*/ 16 h 16"/>
                </a:gdLst>
                <a:ahLst/>
                <a:cxnLst>
                  <a:cxn ang="0">
                    <a:pos x="3" y="4"/>
                  </a:cxn>
                  <a:cxn ang="0">
                    <a:pos x="3" y="7"/>
                  </a:cxn>
                  <a:cxn ang="0">
                    <a:pos x="30" y="1"/>
                  </a:cxn>
                  <a:cxn ang="0">
                    <a:pos x="0" y="10"/>
                  </a:cxn>
                  <a:cxn ang="0">
                    <a:pos x="3" y="4"/>
                  </a:cxn>
                </a:cxnLst>
                <a:rect l="txL" t="txT" r="txR" b="txB"/>
                <a:pathLst>
                  <a:path w="30" h="16">
                    <a:moveTo>
                      <a:pt x="3" y="4"/>
                    </a:moveTo>
                    <a:cubicBezTo>
                      <a:pt x="3" y="5"/>
                      <a:pt x="3" y="6"/>
                      <a:pt x="3" y="7"/>
                    </a:cubicBezTo>
                    <a:cubicBezTo>
                      <a:pt x="9" y="14"/>
                      <a:pt x="20" y="0"/>
                      <a:pt x="30" y="1"/>
                    </a:cubicBezTo>
                    <a:cubicBezTo>
                      <a:pt x="28" y="10"/>
                      <a:pt x="7" y="16"/>
                      <a:pt x="0" y="10"/>
                    </a:cubicBezTo>
                    <a:cubicBezTo>
                      <a:pt x="1" y="8"/>
                      <a:pt x="0" y="4"/>
                      <a:pt x="3" y="4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78" name="Freeform 550"/>
              <p:cNvSpPr/>
              <p:nvPr/>
            </p:nvSpPr>
            <p:spPr>
              <a:xfrm>
                <a:off x="2006600" y="1528762"/>
                <a:ext cx="38100" cy="450850"/>
              </a:xfrm>
              <a:custGeom>
                <a:avLst/>
                <a:gdLst>
                  <a:gd name="txL" fmla="*/ 0 w 11"/>
                  <a:gd name="txT" fmla="*/ 0 h 129"/>
                  <a:gd name="txR" fmla="*/ 11 w 11"/>
                  <a:gd name="txB" fmla="*/ 129 h 129"/>
                </a:gdLst>
                <a:ahLst/>
                <a:cxnLst>
                  <a:cxn ang="0">
                    <a:pos x="4" y="0"/>
                  </a:cxn>
                  <a:cxn ang="0">
                    <a:pos x="7" y="129"/>
                  </a:cxn>
                  <a:cxn ang="0">
                    <a:pos x="4" y="0"/>
                  </a:cxn>
                </a:cxnLst>
                <a:rect l="txL" t="txT" r="txR" b="txB"/>
                <a:pathLst>
                  <a:path w="11" h="129">
                    <a:moveTo>
                      <a:pt x="4" y="0"/>
                    </a:moveTo>
                    <a:cubicBezTo>
                      <a:pt x="11" y="37"/>
                      <a:pt x="5" y="87"/>
                      <a:pt x="7" y="129"/>
                    </a:cubicBezTo>
                    <a:cubicBezTo>
                      <a:pt x="0" y="92"/>
                      <a:pt x="6" y="42"/>
                      <a:pt x="4" y="0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79" name="Freeform 551"/>
              <p:cNvSpPr/>
              <p:nvPr/>
            </p:nvSpPr>
            <p:spPr>
              <a:xfrm>
                <a:off x="2038350" y="1528762"/>
                <a:ext cx="38100" cy="461963"/>
              </a:xfrm>
              <a:custGeom>
                <a:avLst/>
                <a:gdLst>
                  <a:gd name="txL" fmla="*/ 0 w 11"/>
                  <a:gd name="txT" fmla="*/ 0 h 132"/>
                  <a:gd name="txR" fmla="*/ 11 w 11"/>
                  <a:gd name="txB" fmla="*/ 132 h 132"/>
                </a:gdLst>
                <a:ahLst/>
                <a:cxnLst>
                  <a:cxn ang="0">
                    <a:pos x="7" y="132"/>
                  </a:cxn>
                  <a:cxn ang="0">
                    <a:pos x="4" y="0"/>
                  </a:cxn>
                  <a:cxn ang="0">
                    <a:pos x="7" y="132"/>
                  </a:cxn>
                </a:cxnLst>
                <a:rect l="txL" t="txT" r="txR" b="txB"/>
                <a:pathLst>
                  <a:path w="11" h="132">
                    <a:moveTo>
                      <a:pt x="7" y="132"/>
                    </a:moveTo>
                    <a:cubicBezTo>
                      <a:pt x="0" y="94"/>
                      <a:pt x="6" y="43"/>
                      <a:pt x="4" y="0"/>
                    </a:cubicBezTo>
                    <a:cubicBezTo>
                      <a:pt x="11" y="38"/>
                      <a:pt x="5" y="89"/>
                      <a:pt x="7" y="132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80" name="Freeform 554"/>
              <p:cNvSpPr/>
              <p:nvPr/>
            </p:nvSpPr>
            <p:spPr>
              <a:xfrm>
                <a:off x="708025" y="2000250"/>
                <a:ext cx="77788" cy="57150"/>
              </a:xfrm>
              <a:custGeom>
                <a:avLst/>
                <a:gdLst>
                  <a:gd name="txL" fmla="*/ 0 w 22"/>
                  <a:gd name="txT" fmla="*/ 0 h 16"/>
                  <a:gd name="txR" fmla="*/ 22 w 22"/>
                  <a:gd name="txB" fmla="*/ 16 h 16"/>
                </a:gdLst>
                <a:ahLst/>
                <a:cxnLst>
                  <a:cxn ang="0">
                    <a:pos x="1" y="15"/>
                  </a:cxn>
                  <a:cxn ang="0">
                    <a:pos x="22" y="0"/>
                  </a:cxn>
                  <a:cxn ang="0">
                    <a:pos x="4" y="12"/>
                  </a:cxn>
                  <a:cxn ang="0">
                    <a:pos x="1" y="15"/>
                  </a:cxn>
                </a:cxnLst>
                <a:rect l="txL" t="txT" r="txR" b="txB"/>
                <a:pathLst>
                  <a:path w="22" h="16">
                    <a:moveTo>
                      <a:pt x="1" y="15"/>
                    </a:moveTo>
                    <a:cubicBezTo>
                      <a:pt x="0" y="2"/>
                      <a:pt x="12" y="2"/>
                      <a:pt x="22" y="0"/>
                    </a:cubicBezTo>
                    <a:cubicBezTo>
                      <a:pt x="19" y="7"/>
                      <a:pt x="7" y="5"/>
                      <a:pt x="4" y="12"/>
                    </a:cubicBezTo>
                    <a:cubicBezTo>
                      <a:pt x="4" y="14"/>
                      <a:pt x="4" y="16"/>
                      <a:pt x="1" y="15"/>
                    </a:cubicBezTo>
                    <a:close/>
                  </a:path>
                </a:pathLst>
              </a:custGeom>
              <a:solidFill>
                <a:srgbClr val="295860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81" name="Freeform 558"/>
              <p:cNvSpPr/>
              <p:nvPr/>
            </p:nvSpPr>
            <p:spPr>
              <a:xfrm>
                <a:off x="366713" y="2011362"/>
                <a:ext cx="125413" cy="63500"/>
              </a:xfrm>
              <a:custGeom>
                <a:avLst/>
                <a:gdLst>
                  <a:gd name="txL" fmla="*/ 0 w 36"/>
                  <a:gd name="txT" fmla="*/ 0 h 18"/>
                  <a:gd name="txR" fmla="*/ 36 w 36"/>
                  <a:gd name="txB" fmla="*/ 18 h 18"/>
                </a:gdLst>
                <a:ahLst/>
                <a:cxnLst>
                  <a:cxn ang="0">
                    <a:pos x="36" y="3"/>
                  </a:cxn>
                  <a:cxn ang="0">
                    <a:pos x="0" y="18"/>
                  </a:cxn>
                  <a:cxn ang="0">
                    <a:pos x="36" y="0"/>
                  </a:cxn>
                  <a:cxn ang="0">
                    <a:pos x="36" y="3"/>
                  </a:cxn>
                </a:cxnLst>
                <a:rect l="txL" t="txT" r="txR" b="txB"/>
                <a:pathLst>
                  <a:path w="36" h="18">
                    <a:moveTo>
                      <a:pt x="36" y="3"/>
                    </a:moveTo>
                    <a:cubicBezTo>
                      <a:pt x="27" y="11"/>
                      <a:pt x="12" y="13"/>
                      <a:pt x="0" y="18"/>
                    </a:cubicBezTo>
                    <a:cubicBezTo>
                      <a:pt x="6" y="6"/>
                      <a:pt x="25" y="7"/>
                      <a:pt x="36" y="0"/>
                    </a:cubicBezTo>
                    <a:cubicBezTo>
                      <a:pt x="36" y="1"/>
                      <a:pt x="36" y="2"/>
                      <a:pt x="36" y="3"/>
                    </a:cubicBezTo>
                    <a:close/>
                  </a:path>
                </a:pathLst>
              </a:custGeom>
              <a:solidFill>
                <a:srgbClr val="438D9B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82" name="Freeform 559"/>
              <p:cNvSpPr/>
              <p:nvPr/>
            </p:nvSpPr>
            <p:spPr>
              <a:xfrm>
                <a:off x="2924175" y="1993900"/>
                <a:ext cx="101600" cy="52388"/>
              </a:xfrm>
              <a:custGeom>
                <a:avLst/>
                <a:gdLst>
                  <a:gd name="txL" fmla="*/ 0 w 29"/>
                  <a:gd name="txT" fmla="*/ 0 h 15"/>
                  <a:gd name="txR" fmla="*/ 29 w 29"/>
                  <a:gd name="txB" fmla="*/ 15 h 15"/>
                </a:gdLst>
                <a:ahLst/>
                <a:cxnLst>
                  <a:cxn ang="0">
                    <a:pos x="2" y="11"/>
                  </a:cxn>
                  <a:cxn ang="0">
                    <a:pos x="29" y="8"/>
                  </a:cxn>
                  <a:cxn ang="0">
                    <a:pos x="23" y="14"/>
                  </a:cxn>
                  <a:cxn ang="0">
                    <a:pos x="2" y="11"/>
                  </a:cxn>
                </a:cxnLst>
                <a:rect l="txL" t="txT" r="txR" b="txB"/>
                <a:pathLst>
                  <a:path w="29" h="15">
                    <a:moveTo>
                      <a:pt x="2" y="11"/>
                    </a:moveTo>
                    <a:cubicBezTo>
                      <a:pt x="0" y="0"/>
                      <a:pt x="27" y="4"/>
                      <a:pt x="29" y="8"/>
                    </a:cubicBezTo>
                    <a:cubicBezTo>
                      <a:pt x="29" y="12"/>
                      <a:pt x="24" y="11"/>
                      <a:pt x="23" y="14"/>
                    </a:cubicBezTo>
                    <a:cubicBezTo>
                      <a:pt x="14" y="15"/>
                      <a:pt x="12" y="9"/>
                      <a:pt x="2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83" name="Freeform 561"/>
              <p:cNvSpPr/>
              <p:nvPr/>
            </p:nvSpPr>
            <p:spPr>
              <a:xfrm>
                <a:off x="754063" y="2000250"/>
                <a:ext cx="271463" cy="95250"/>
              </a:xfrm>
              <a:custGeom>
                <a:avLst/>
                <a:gdLst>
                  <a:gd name="txL" fmla="*/ 0 w 78"/>
                  <a:gd name="txT" fmla="*/ 0 h 27"/>
                  <a:gd name="txR" fmla="*/ 78 w 78"/>
                  <a:gd name="txB" fmla="*/ 27 h 27"/>
                </a:gdLst>
                <a:ahLst/>
                <a:cxnLst>
                  <a:cxn ang="0">
                    <a:pos x="0" y="27"/>
                  </a:cxn>
                  <a:cxn ang="0">
                    <a:pos x="78" y="3"/>
                  </a:cxn>
                  <a:cxn ang="0">
                    <a:pos x="3" y="27"/>
                  </a:cxn>
                  <a:cxn ang="0">
                    <a:pos x="0" y="27"/>
                  </a:cxn>
                </a:cxnLst>
                <a:rect l="txL" t="txT" r="txR" b="txB"/>
                <a:pathLst>
                  <a:path w="78" h="27">
                    <a:moveTo>
                      <a:pt x="0" y="27"/>
                    </a:moveTo>
                    <a:cubicBezTo>
                      <a:pt x="23" y="18"/>
                      <a:pt x="52" y="0"/>
                      <a:pt x="78" y="3"/>
                    </a:cubicBezTo>
                    <a:cubicBezTo>
                      <a:pt x="53" y="11"/>
                      <a:pt x="28" y="19"/>
                      <a:pt x="3" y="27"/>
                    </a:cubicBezTo>
                    <a:cubicBezTo>
                      <a:pt x="2" y="27"/>
                      <a:pt x="1" y="27"/>
                      <a:pt x="0" y="27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84" name="Freeform 565"/>
              <p:cNvSpPr/>
              <p:nvPr/>
            </p:nvSpPr>
            <p:spPr>
              <a:xfrm>
                <a:off x="4291013" y="2017712"/>
                <a:ext cx="180975" cy="66675"/>
              </a:xfrm>
              <a:custGeom>
                <a:avLst/>
                <a:gdLst>
                  <a:gd name="txL" fmla="*/ 0 w 52"/>
                  <a:gd name="txT" fmla="*/ 0 h 19"/>
                  <a:gd name="txR" fmla="*/ 52 w 52"/>
                  <a:gd name="txB" fmla="*/ 19 h 19"/>
                </a:gdLst>
                <a:ahLst/>
                <a:cxnLst>
                  <a:cxn ang="0">
                    <a:pos x="51" y="7"/>
                  </a:cxn>
                  <a:cxn ang="0">
                    <a:pos x="42" y="10"/>
                  </a:cxn>
                  <a:cxn ang="0">
                    <a:pos x="6" y="19"/>
                  </a:cxn>
                  <a:cxn ang="0">
                    <a:pos x="0" y="16"/>
                  </a:cxn>
                  <a:cxn ang="0">
                    <a:pos x="0" y="4"/>
                  </a:cxn>
                  <a:cxn ang="0">
                    <a:pos x="36" y="4"/>
                  </a:cxn>
                  <a:cxn ang="0">
                    <a:pos x="51" y="7"/>
                  </a:cxn>
                </a:cxnLst>
                <a:rect l="txL" t="txT" r="txR" b="txB"/>
                <a:pathLst>
                  <a:path w="52" h="19">
                    <a:moveTo>
                      <a:pt x="51" y="7"/>
                    </a:moveTo>
                    <a:cubicBezTo>
                      <a:pt x="51" y="11"/>
                      <a:pt x="46" y="10"/>
                      <a:pt x="42" y="10"/>
                    </a:cubicBezTo>
                    <a:cubicBezTo>
                      <a:pt x="33" y="16"/>
                      <a:pt x="9" y="7"/>
                      <a:pt x="6" y="19"/>
                    </a:cubicBezTo>
                    <a:cubicBezTo>
                      <a:pt x="3" y="19"/>
                      <a:pt x="1" y="18"/>
                      <a:pt x="0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12" y="4"/>
                      <a:pt x="24" y="4"/>
                      <a:pt x="36" y="4"/>
                    </a:cubicBezTo>
                    <a:cubicBezTo>
                      <a:pt x="40" y="6"/>
                      <a:pt x="52" y="0"/>
                      <a:pt x="51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85" name="Freeform 567"/>
              <p:cNvSpPr/>
              <p:nvPr/>
            </p:nvSpPr>
            <p:spPr>
              <a:xfrm>
                <a:off x="1852613" y="2052637"/>
                <a:ext cx="93663" cy="25400"/>
              </a:xfrm>
              <a:custGeom>
                <a:avLst/>
                <a:gdLst>
                  <a:gd name="txL" fmla="*/ 0 w 27"/>
                  <a:gd name="txT" fmla="*/ 0 h 7"/>
                  <a:gd name="txR" fmla="*/ 27 w 27"/>
                  <a:gd name="txB" fmla="*/ 7 h 7"/>
                </a:gdLst>
                <a:ahLst/>
                <a:cxnLst>
                  <a:cxn ang="0">
                    <a:pos x="24" y="0"/>
                  </a:cxn>
                  <a:cxn ang="0">
                    <a:pos x="27" y="6"/>
                  </a:cxn>
                  <a:cxn ang="0">
                    <a:pos x="0" y="6"/>
                  </a:cxn>
                  <a:cxn ang="0">
                    <a:pos x="0" y="3"/>
                  </a:cxn>
                  <a:cxn ang="0">
                    <a:pos x="24" y="0"/>
                  </a:cxn>
                </a:cxnLst>
                <a:rect l="txL" t="txT" r="txR" b="txB"/>
                <a:pathLst>
                  <a:path w="27" h="7">
                    <a:moveTo>
                      <a:pt x="24" y="0"/>
                    </a:moveTo>
                    <a:cubicBezTo>
                      <a:pt x="26" y="1"/>
                      <a:pt x="27" y="3"/>
                      <a:pt x="27" y="6"/>
                    </a:cubicBezTo>
                    <a:cubicBezTo>
                      <a:pt x="18" y="6"/>
                      <a:pt x="9" y="6"/>
                      <a:pt x="0" y="6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7" y="1"/>
                      <a:pt x="22" y="7"/>
                      <a:pt x="24" y="0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86" name="Freeform 570"/>
              <p:cNvSpPr/>
              <p:nvPr/>
            </p:nvSpPr>
            <p:spPr>
              <a:xfrm>
                <a:off x="681038" y="2043112"/>
                <a:ext cx="376238" cy="166688"/>
              </a:xfrm>
              <a:custGeom>
                <a:avLst/>
                <a:gdLst>
                  <a:gd name="txL" fmla="*/ 0 w 108"/>
                  <a:gd name="txT" fmla="*/ 0 h 48"/>
                  <a:gd name="txR" fmla="*/ 108 w 108"/>
                  <a:gd name="txB" fmla="*/ 48 h 48"/>
                </a:gdLst>
                <a:ahLst/>
                <a:cxnLst>
                  <a:cxn ang="0">
                    <a:pos x="0" y="48"/>
                  </a:cxn>
                  <a:cxn ang="0">
                    <a:pos x="108" y="0"/>
                  </a:cxn>
                  <a:cxn ang="0">
                    <a:pos x="0" y="48"/>
                  </a:cxn>
                </a:cxnLst>
                <a:rect l="txL" t="txT" r="txR" b="txB"/>
                <a:pathLst>
                  <a:path w="108" h="48">
                    <a:moveTo>
                      <a:pt x="0" y="48"/>
                    </a:moveTo>
                    <a:cubicBezTo>
                      <a:pt x="14" y="22"/>
                      <a:pt x="66" y="8"/>
                      <a:pt x="108" y="0"/>
                    </a:cubicBezTo>
                    <a:cubicBezTo>
                      <a:pt x="73" y="17"/>
                      <a:pt x="38" y="34"/>
                      <a:pt x="0" y="48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87" name="Freeform 571"/>
              <p:cNvSpPr/>
              <p:nvPr/>
            </p:nvSpPr>
            <p:spPr>
              <a:xfrm>
                <a:off x="460375" y="2084387"/>
                <a:ext cx="95250" cy="52388"/>
              </a:xfrm>
              <a:custGeom>
                <a:avLst/>
                <a:gdLst>
                  <a:gd name="txL" fmla="*/ 0 w 27"/>
                  <a:gd name="txT" fmla="*/ 0 h 15"/>
                  <a:gd name="txR" fmla="*/ 27 w 27"/>
                  <a:gd name="txB" fmla="*/ 15 h 15"/>
                </a:gdLst>
                <a:ahLst/>
                <a:cxnLst>
                  <a:cxn ang="0">
                    <a:pos x="0" y="12"/>
                  </a:cxn>
                  <a:cxn ang="0">
                    <a:pos x="27" y="0"/>
                  </a:cxn>
                  <a:cxn ang="0">
                    <a:pos x="3" y="15"/>
                  </a:cxn>
                  <a:cxn ang="0">
                    <a:pos x="0" y="12"/>
                  </a:cxn>
                </a:cxnLst>
                <a:rect l="txL" t="txT" r="txR" b="txB"/>
                <a:pathLst>
                  <a:path w="27" h="15">
                    <a:moveTo>
                      <a:pt x="0" y="12"/>
                    </a:moveTo>
                    <a:cubicBezTo>
                      <a:pt x="8" y="7"/>
                      <a:pt x="17" y="3"/>
                      <a:pt x="27" y="0"/>
                    </a:cubicBezTo>
                    <a:cubicBezTo>
                      <a:pt x="26" y="12"/>
                      <a:pt x="9" y="8"/>
                      <a:pt x="3" y="15"/>
                    </a:cubicBezTo>
                    <a:cubicBezTo>
                      <a:pt x="3" y="13"/>
                      <a:pt x="3" y="11"/>
                      <a:pt x="0" y="12"/>
                    </a:cubicBezTo>
                    <a:close/>
                  </a:path>
                </a:pathLst>
              </a:custGeom>
              <a:solidFill>
                <a:srgbClr val="38768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88" name="Freeform 572"/>
              <p:cNvSpPr/>
              <p:nvPr/>
            </p:nvSpPr>
            <p:spPr>
              <a:xfrm>
                <a:off x="942975" y="2052637"/>
                <a:ext cx="146050" cy="74613"/>
              </a:xfrm>
              <a:custGeom>
                <a:avLst/>
                <a:gdLst>
                  <a:gd name="txL" fmla="*/ 0 w 42"/>
                  <a:gd name="txT" fmla="*/ 0 h 21"/>
                  <a:gd name="txR" fmla="*/ 42 w 42"/>
                  <a:gd name="txB" fmla="*/ 21 h 21"/>
                </a:gdLst>
                <a:ahLst/>
                <a:cxnLst>
                  <a:cxn ang="0">
                    <a:pos x="0" y="21"/>
                  </a:cxn>
                  <a:cxn ang="0">
                    <a:pos x="42" y="3"/>
                  </a:cxn>
                  <a:cxn ang="0">
                    <a:pos x="0" y="21"/>
                  </a:cxn>
                </a:cxnLst>
                <a:rect l="txL" t="txT" r="txR" b="txB"/>
                <a:pathLst>
                  <a:path w="42" h="21">
                    <a:moveTo>
                      <a:pt x="0" y="21"/>
                    </a:moveTo>
                    <a:cubicBezTo>
                      <a:pt x="12" y="14"/>
                      <a:pt x="30" y="0"/>
                      <a:pt x="42" y="3"/>
                    </a:cubicBezTo>
                    <a:cubicBezTo>
                      <a:pt x="29" y="10"/>
                      <a:pt x="17" y="18"/>
                      <a:pt x="0" y="21"/>
                    </a:cubicBezTo>
                    <a:close/>
                  </a:path>
                </a:pathLst>
              </a:custGeom>
              <a:solidFill>
                <a:srgbClr val="2D5F68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89" name="Freeform 573"/>
              <p:cNvSpPr/>
              <p:nvPr/>
            </p:nvSpPr>
            <p:spPr>
              <a:xfrm>
                <a:off x="2292350" y="2105025"/>
                <a:ext cx="93663" cy="57150"/>
              </a:xfrm>
              <a:custGeom>
                <a:avLst/>
                <a:gdLst>
                  <a:gd name="txL" fmla="*/ 0 w 27"/>
                  <a:gd name="txT" fmla="*/ 0 h 16"/>
                  <a:gd name="txR" fmla="*/ 27 w 27"/>
                  <a:gd name="txB" fmla="*/ 16 h 16"/>
                </a:gdLst>
                <a:ahLst/>
                <a:cxnLst>
                  <a:cxn ang="0">
                    <a:pos x="27" y="3"/>
                  </a:cxn>
                  <a:cxn ang="0">
                    <a:pos x="0" y="9"/>
                  </a:cxn>
                  <a:cxn ang="0">
                    <a:pos x="27" y="0"/>
                  </a:cxn>
                  <a:cxn ang="0">
                    <a:pos x="27" y="3"/>
                  </a:cxn>
                </a:cxnLst>
                <a:rect l="txL" t="txT" r="txR" b="txB"/>
                <a:pathLst>
                  <a:path w="27" h="16">
                    <a:moveTo>
                      <a:pt x="27" y="3"/>
                    </a:moveTo>
                    <a:cubicBezTo>
                      <a:pt x="20" y="5"/>
                      <a:pt x="6" y="16"/>
                      <a:pt x="0" y="9"/>
                    </a:cubicBezTo>
                    <a:cubicBezTo>
                      <a:pt x="10" y="7"/>
                      <a:pt x="16" y="1"/>
                      <a:pt x="27" y="0"/>
                    </a:cubicBezTo>
                    <a:cubicBezTo>
                      <a:pt x="27" y="1"/>
                      <a:pt x="27" y="2"/>
                      <a:pt x="27" y="3"/>
                    </a:cubicBezTo>
                    <a:close/>
                  </a:path>
                </a:pathLst>
              </a:custGeom>
              <a:solidFill>
                <a:srgbClr val="346F79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90" name="Freeform 574"/>
              <p:cNvSpPr/>
              <p:nvPr/>
            </p:nvSpPr>
            <p:spPr>
              <a:xfrm>
                <a:off x="690563" y="2095500"/>
                <a:ext cx="74613" cy="41275"/>
              </a:xfrm>
              <a:custGeom>
                <a:avLst/>
                <a:gdLst>
                  <a:gd name="txL" fmla="*/ 0 w 21"/>
                  <a:gd name="txT" fmla="*/ 0 h 12"/>
                  <a:gd name="txR" fmla="*/ 21 w 21"/>
                  <a:gd name="txB" fmla="*/ 12 h 12"/>
                </a:gdLst>
                <a:ahLst/>
                <a:cxnLst>
                  <a:cxn ang="0">
                    <a:pos x="21" y="0"/>
                  </a:cxn>
                  <a:cxn ang="0">
                    <a:pos x="0" y="12"/>
                  </a:cxn>
                  <a:cxn ang="0">
                    <a:pos x="18" y="0"/>
                  </a:cxn>
                  <a:cxn ang="0">
                    <a:pos x="21" y="0"/>
                  </a:cxn>
                </a:cxnLst>
                <a:rect l="txL" t="txT" r="txR" b="txB"/>
                <a:pathLst>
                  <a:path w="21" h="12">
                    <a:moveTo>
                      <a:pt x="21" y="0"/>
                    </a:moveTo>
                    <a:cubicBezTo>
                      <a:pt x="15" y="5"/>
                      <a:pt x="9" y="10"/>
                      <a:pt x="0" y="12"/>
                    </a:cubicBezTo>
                    <a:cubicBezTo>
                      <a:pt x="1" y="3"/>
                      <a:pt x="11" y="3"/>
                      <a:pt x="18" y="0"/>
                    </a:cubicBezTo>
                    <a:cubicBezTo>
                      <a:pt x="19" y="0"/>
                      <a:pt x="20" y="0"/>
                      <a:pt x="21" y="0"/>
                    </a:cubicBezTo>
                    <a:close/>
                  </a:path>
                </a:pathLst>
              </a:custGeom>
              <a:solidFill>
                <a:srgbClr val="4794A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91" name="Freeform 575"/>
              <p:cNvSpPr/>
              <p:nvPr/>
            </p:nvSpPr>
            <p:spPr>
              <a:xfrm>
                <a:off x="398463" y="2119312"/>
                <a:ext cx="230188" cy="174625"/>
              </a:xfrm>
              <a:custGeom>
                <a:avLst/>
                <a:gdLst>
                  <a:gd name="txL" fmla="*/ 0 w 66"/>
                  <a:gd name="txT" fmla="*/ 0 h 50"/>
                  <a:gd name="txR" fmla="*/ 66 w 66"/>
                  <a:gd name="txB" fmla="*/ 50 h 50"/>
                </a:gdLst>
                <a:ahLst/>
                <a:cxnLst>
                  <a:cxn ang="0">
                    <a:pos x="66" y="20"/>
                  </a:cxn>
                  <a:cxn ang="0">
                    <a:pos x="21" y="50"/>
                  </a:cxn>
                  <a:cxn ang="0">
                    <a:pos x="0" y="20"/>
                  </a:cxn>
                  <a:cxn ang="0">
                    <a:pos x="66" y="20"/>
                  </a:cxn>
                </a:cxnLst>
                <a:rect l="txL" t="txT" r="txR" b="txB"/>
                <a:pathLst>
                  <a:path w="66" h="50">
                    <a:moveTo>
                      <a:pt x="66" y="20"/>
                    </a:moveTo>
                    <a:cubicBezTo>
                      <a:pt x="51" y="30"/>
                      <a:pt x="33" y="37"/>
                      <a:pt x="21" y="50"/>
                    </a:cubicBezTo>
                    <a:cubicBezTo>
                      <a:pt x="12" y="42"/>
                      <a:pt x="0" y="37"/>
                      <a:pt x="0" y="20"/>
                    </a:cubicBezTo>
                    <a:cubicBezTo>
                      <a:pt x="24" y="8"/>
                      <a:pt x="46" y="0"/>
                      <a:pt x="66" y="2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92" name="Freeform 578"/>
              <p:cNvSpPr/>
              <p:nvPr/>
            </p:nvSpPr>
            <p:spPr>
              <a:xfrm>
                <a:off x="614363" y="2127250"/>
                <a:ext cx="66675" cy="52388"/>
              </a:xfrm>
              <a:custGeom>
                <a:avLst/>
                <a:gdLst>
                  <a:gd name="txL" fmla="*/ 0 w 19"/>
                  <a:gd name="txT" fmla="*/ 0 h 15"/>
                  <a:gd name="txR" fmla="*/ 19 w 19"/>
                  <a:gd name="txB" fmla="*/ 15 h 15"/>
                </a:gdLst>
                <a:ahLst/>
                <a:cxnLst>
                  <a:cxn ang="0">
                    <a:pos x="19" y="6"/>
                  </a:cxn>
                  <a:cxn ang="0">
                    <a:pos x="13" y="15"/>
                  </a:cxn>
                  <a:cxn ang="0">
                    <a:pos x="1" y="6"/>
                  </a:cxn>
                  <a:cxn ang="0">
                    <a:pos x="19" y="6"/>
                  </a:cxn>
                </a:cxnLst>
                <a:rect l="txL" t="txT" r="txR" b="txB"/>
                <a:pathLst>
                  <a:path w="19" h="15">
                    <a:moveTo>
                      <a:pt x="19" y="6"/>
                    </a:moveTo>
                    <a:cubicBezTo>
                      <a:pt x="18" y="10"/>
                      <a:pt x="14" y="11"/>
                      <a:pt x="13" y="15"/>
                    </a:cubicBezTo>
                    <a:cubicBezTo>
                      <a:pt x="7" y="14"/>
                      <a:pt x="0" y="14"/>
                      <a:pt x="1" y="6"/>
                    </a:cubicBezTo>
                    <a:cubicBezTo>
                      <a:pt x="8" y="5"/>
                      <a:pt x="13" y="0"/>
                      <a:pt x="19" y="6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93" name="Freeform 579"/>
              <p:cNvSpPr/>
              <p:nvPr/>
            </p:nvSpPr>
            <p:spPr>
              <a:xfrm>
                <a:off x="2490788" y="2133600"/>
                <a:ext cx="90488" cy="46038"/>
              </a:xfrm>
              <a:custGeom>
                <a:avLst/>
                <a:gdLst>
                  <a:gd name="txL" fmla="*/ 0 w 26"/>
                  <a:gd name="txT" fmla="*/ 0 h 13"/>
                  <a:gd name="txR" fmla="*/ 26 w 26"/>
                  <a:gd name="txB" fmla="*/ 13 h 13"/>
                </a:gdLst>
                <a:ahLst/>
                <a:cxnLst>
                  <a:cxn ang="0">
                    <a:pos x="0" y="7"/>
                  </a:cxn>
                  <a:cxn ang="0">
                    <a:pos x="21" y="4"/>
                  </a:cxn>
                  <a:cxn ang="0">
                    <a:pos x="21" y="13"/>
                  </a:cxn>
                  <a:cxn ang="0">
                    <a:pos x="0" y="7"/>
                  </a:cxn>
                </a:cxnLst>
                <a:rect l="txL" t="txT" r="txR" b="txB"/>
                <a:pathLst>
                  <a:path w="26" h="13">
                    <a:moveTo>
                      <a:pt x="0" y="7"/>
                    </a:moveTo>
                    <a:cubicBezTo>
                      <a:pt x="1" y="0"/>
                      <a:pt x="15" y="6"/>
                      <a:pt x="21" y="4"/>
                    </a:cubicBezTo>
                    <a:cubicBezTo>
                      <a:pt x="21" y="8"/>
                      <a:pt x="26" y="11"/>
                      <a:pt x="21" y="13"/>
                    </a:cubicBezTo>
                    <a:cubicBezTo>
                      <a:pt x="18" y="7"/>
                      <a:pt x="10" y="6"/>
                      <a:pt x="0" y="7"/>
                    </a:cubicBezTo>
                    <a:close/>
                  </a:path>
                </a:pathLst>
              </a:custGeom>
              <a:solidFill>
                <a:srgbClr val="295860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94" name="Freeform 581"/>
              <p:cNvSpPr/>
              <p:nvPr/>
            </p:nvSpPr>
            <p:spPr>
              <a:xfrm>
                <a:off x="3778250" y="2168525"/>
                <a:ext cx="241300" cy="84138"/>
              </a:xfrm>
              <a:custGeom>
                <a:avLst/>
                <a:gdLst>
                  <a:gd name="txL" fmla="*/ 0 w 69"/>
                  <a:gd name="txT" fmla="*/ 0 h 24"/>
                  <a:gd name="txR" fmla="*/ 69 w 69"/>
                  <a:gd name="txB" fmla="*/ 24 h 24"/>
                </a:gdLst>
                <a:ahLst/>
                <a:cxnLst>
                  <a:cxn ang="0">
                    <a:pos x="33" y="0"/>
                  </a:cxn>
                  <a:cxn ang="0">
                    <a:pos x="69" y="0"/>
                  </a:cxn>
                  <a:cxn ang="0">
                    <a:pos x="66" y="6"/>
                  </a:cxn>
                  <a:cxn ang="0">
                    <a:pos x="36" y="24"/>
                  </a:cxn>
                  <a:cxn ang="0">
                    <a:pos x="0" y="24"/>
                  </a:cxn>
                  <a:cxn ang="0">
                    <a:pos x="27" y="18"/>
                  </a:cxn>
                  <a:cxn ang="0">
                    <a:pos x="33" y="0"/>
                  </a:cxn>
                </a:cxnLst>
                <a:rect l="txL" t="txT" r="txR" b="txB"/>
                <a:pathLst>
                  <a:path w="69" h="24">
                    <a:moveTo>
                      <a:pt x="33" y="0"/>
                    </a:moveTo>
                    <a:cubicBezTo>
                      <a:pt x="45" y="0"/>
                      <a:pt x="57" y="0"/>
                      <a:pt x="69" y="0"/>
                    </a:cubicBezTo>
                    <a:cubicBezTo>
                      <a:pt x="68" y="2"/>
                      <a:pt x="69" y="6"/>
                      <a:pt x="66" y="6"/>
                    </a:cubicBezTo>
                    <a:cubicBezTo>
                      <a:pt x="49" y="5"/>
                      <a:pt x="47" y="19"/>
                      <a:pt x="36" y="24"/>
                    </a:cubicBezTo>
                    <a:cubicBezTo>
                      <a:pt x="24" y="24"/>
                      <a:pt x="12" y="24"/>
                      <a:pt x="0" y="24"/>
                    </a:cubicBezTo>
                    <a:cubicBezTo>
                      <a:pt x="1" y="14"/>
                      <a:pt x="17" y="19"/>
                      <a:pt x="27" y="18"/>
                    </a:cubicBezTo>
                    <a:cubicBezTo>
                      <a:pt x="25" y="8"/>
                      <a:pt x="28" y="3"/>
                      <a:pt x="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95" name="Freeform 583"/>
              <p:cNvSpPr/>
              <p:nvPr/>
            </p:nvSpPr>
            <p:spPr>
              <a:xfrm>
                <a:off x="1989138" y="2179637"/>
                <a:ext cx="198438" cy="26988"/>
              </a:xfrm>
              <a:custGeom>
                <a:avLst/>
                <a:gdLst>
                  <a:gd name="txL" fmla="*/ 0 w 57"/>
                  <a:gd name="txT" fmla="*/ 0 h 8"/>
                  <a:gd name="txR" fmla="*/ 57 w 57"/>
                  <a:gd name="txB" fmla="*/ 8 h 8"/>
                </a:gdLst>
                <a:ahLst/>
                <a:cxnLst>
                  <a:cxn ang="0">
                    <a:pos x="6" y="0"/>
                  </a:cxn>
                  <a:cxn ang="0">
                    <a:pos x="57" y="3"/>
                  </a:cxn>
                  <a:cxn ang="0">
                    <a:pos x="0" y="3"/>
                  </a:cxn>
                  <a:cxn ang="0">
                    <a:pos x="6" y="0"/>
                  </a:cxn>
                </a:cxnLst>
                <a:rect l="txL" t="txT" r="txR" b="txB"/>
                <a:pathLst>
                  <a:path w="57" h="8">
                    <a:moveTo>
                      <a:pt x="6" y="0"/>
                    </a:moveTo>
                    <a:cubicBezTo>
                      <a:pt x="17" y="7"/>
                      <a:pt x="41" y="1"/>
                      <a:pt x="57" y="3"/>
                    </a:cubicBezTo>
                    <a:cubicBezTo>
                      <a:pt x="45" y="8"/>
                      <a:pt x="12" y="8"/>
                      <a:pt x="0" y="3"/>
                    </a:cubicBezTo>
                    <a:cubicBezTo>
                      <a:pt x="3" y="3"/>
                      <a:pt x="4" y="1"/>
                      <a:pt x="6" y="0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96" name="Freeform 584"/>
              <p:cNvSpPr/>
              <p:nvPr/>
            </p:nvSpPr>
            <p:spPr>
              <a:xfrm>
                <a:off x="1016000" y="2189162"/>
                <a:ext cx="82550" cy="52388"/>
              </a:xfrm>
              <a:custGeom>
                <a:avLst/>
                <a:gdLst>
                  <a:gd name="txL" fmla="*/ 0 w 24"/>
                  <a:gd name="txT" fmla="*/ 0 h 15"/>
                  <a:gd name="txR" fmla="*/ 24 w 24"/>
                  <a:gd name="txB" fmla="*/ 15 h 15"/>
                </a:gdLst>
                <a:ahLst/>
                <a:cxnLst>
                  <a:cxn ang="0">
                    <a:pos x="0" y="12"/>
                  </a:cxn>
                  <a:cxn ang="0">
                    <a:pos x="24" y="0"/>
                  </a:cxn>
                  <a:cxn ang="0">
                    <a:pos x="3" y="15"/>
                  </a:cxn>
                  <a:cxn ang="0">
                    <a:pos x="0" y="12"/>
                  </a:cxn>
                </a:cxnLst>
                <a:rect l="txL" t="txT" r="txR" b="txB"/>
                <a:pathLst>
                  <a:path w="24" h="15">
                    <a:moveTo>
                      <a:pt x="0" y="12"/>
                    </a:moveTo>
                    <a:cubicBezTo>
                      <a:pt x="8" y="8"/>
                      <a:pt x="14" y="2"/>
                      <a:pt x="24" y="0"/>
                    </a:cubicBezTo>
                    <a:cubicBezTo>
                      <a:pt x="23" y="11"/>
                      <a:pt x="9" y="9"/>
                      <a:pt x="3" y="15"/>
                    </a:cubicBezTo>
                    <a:cubicBezTo>
                      <a:pt x="3" y="13"/>
                      <a:pt x="3" y="11"/>
                      <a:pt x="0" y="12"/>
                    </a:cubicBezTo>
                    <a:close/>
                  </a:path>
                </a:pathLst>
              </a:custGeom>
              <a:solidFill>
                <a:srgbClr val="3C7E8A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97" name="Freeform 585"/>
              <p:cNvSpPr/>
              <p:nvPr/>
            </p:nvSpPr>
            <p:spPr>
              <a:xfrm>
                <a:off x="3308350" y="2179637"/>
                <a:ext cx="219075" cy="104775"/>
              </a:xfrm>
              <a:custGeom>
                <a:avLst/>
                <a:gdLst>
                  <a:gd name="txL" fmla="*/ 0 w 63"/>
                  <a:gd name="txT" fmla="*/ 0 h 30"/>
                  <a:gd name="txR" fmla="*/ 63 w 63"/>
                  <a:gd name="txB" fmla="*/ 30 h 30"/>
                </a:gdLst>
                <a:ahLst/>
                <a:cxnLst>
                  <a:cxn ang="0">
                    <a:pos x="0" y="0"/>
                  </a:cxn>
                  <a:cxn ang="0">
                    <a:pos x="15" y="0"/>
                  </a:cxn>
                  <a:cxn ang="0">
                    <a:pos x="63" y="30"/>
                  </a:cxn>
                  <a:cxn ang="0">
                    <a:pos x="0" y="0"/>
                  </a:cxn>
                </a:cxnLst>
                <a:rect l="txL" t="txT" r="txR" b="txB"/>
                <a:pathLst>
                  <a:path w="63" h="30">
                    <a:moveTo>
                      <a:pt x="0" y="0"/>
                    </a:moveTo>
                    <a:cubicBezTo>
                      <a:pt x="5" y="0"/>
                      <a:pt x="10" y="0"/>
                      <a:pt x="15" y="0"/>
                    </a:cubicBezTo>
                    <a:cubicBezTo>
                      <a:pt x="18" y="23"/>
                      <a:pt x="59" y="8"/>
                      <a:pt x="63" y="30"/>
                    </a:cubicBezTo>
                    <a:cubicBezTo>
                      <a:pt x="33" y="29"/>
                      <a:pt x="13" y="18"/>
                      <a:pt x="0" y="0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98" name="Freeform 587"/>
              <p:cNvSpPr/>
              <p:nvPr/>
            </p:nvSpPr>
            <p:spPr>
              <a:xfrm>
                <a:off x="858838" y="2227262"/>
                <a:ext cx="166688" cy="98425"/>
              </a:xfrm>
              <a:custGeom>
                <a:avLst/>
                <a:gdLst>
                  <a:gd name="txL" fmla="*/ 0 w 48"/>
                  <a:gd name="txT" fmla="*/ 0 h 28"/>
                  <a:gd name="txR" fmla="*/ 48 w 48"/>
                  <a:gd name="txB" fmla="*/ 28 h 28"/>
                </a:gdLst>
                <a:ahLst/>
                <a:cxnLst>
                  <a:cxn ang="0">
                    <a:pos x="48" y="4"/>
                  </a:cxn>
                  <a:cxn ang="0">
                    <a:pos x="3" y="28"/>
                  </a:cxn>
                  <a:cxn ang="0">
                    <a:pos x="0" y="25"/>
                  </a:cxn>
                  <a:cxn ang="0">
                    <a:pos x="45" y="1"/>
                  </a:cxn>
                  <a:cxn ang="0">
                    <a:pos x="48" y="4"/>
                  </a:cxn>
                </a:cxnLst>
                <a:rect l="txL" t="txT" r="txR" b="txB"/>
                <a:pathLst>
                  <a:path w="48" h="28">
                    <a:moveTo>
                      <a:pt x="48" y="4"/>
                    </a:moveTo>
                    <a:cubicBezTo>
                      <a:pt x="32" y="11"/>
                      <a:pt x="17" y="19"/>
                      <a:pt x="3" y="28"/>
                    </a:cubicBezTo>
                    <a:cubicBezTo>
                      <a:pt x="3" y="26"/>
                      <a:pt x="3" y="24"/>
                      <a:pt x="0" y="25"/>
                    </a:cubicBezTo>
                    <a:cubicBezTo>
                      <a:pt x="13" y="15"/>
                      <a:pt x="30" y="9"/>
                      <a:pt x="45" y="1"/>
                    </a:cubicBezTo>
                    <a:cubicBezTo>
                      <a:pt x="48" y="0"/>
                      <a:pt x="48" y="2"/>
                      <a:pt x="48" y="4"/>
                    </a:cubicBezTo>
                    <a:close/>
                  </a:path>
                </a:pathLst>
              </a:custGeom>
              <a:solidFill>
                <a:srgbClr val="4B9CA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99" name="Freeform 593"/>
              <p:cNvSpPr/>
              <p:nvPr/>
            </p:nvSpPr>
            <p:spPr>
              <a:xfrm>
                <a:off x="1225550" y="2336800"/>
                <a:ext cx="90488" cy="52388"/>
              </a:xfrm>
              <a:custGeom>
                <a:avLst/>
                <a:gdLst>
                  <a:gd name="txL" fmla="*/ 0 w 26"/>
                  <a:gd name="txT" fmla="*/ 0 h 15"/>
                  <a:gd name="txR" fmla="*/ 26 w 26"/>
                  <a:gd name="txB" fmla="*/ 15 h 15"/>
                </a:gdLst>
                <a:ahLst/>
                <a:cxnLst>
                  <a:cxn ang="0">
                    <a:pos x="0" y="12"/>
                  </a:cxn>
                  <a:cxn ang="0">
                    <a:pos x="18" y="0"/>
                  </a:cxn>
                  <a:cxn ang="0">
                    <a:pos x="3" y="15"/>
                  </a:cxn>
                  <a:cxn ang="0">
                    <a:pos x="0" y="12"/>
                  </a:cxn>
                </a:cxnLst>
                <a:rect l="txL" t="txT" r="txR" b="txB"/>
                <a:pathLst>
                  <a:path w="26" h="15">
                    <a:moveTo>
                      <a:pt x="0" y="12"/>
                    </a:moveTo>
                    <a:cubicBezTo>
                      <a:pt x="3" y="5"/>
                      <a:pt x="15" y="7"/>
                      <a:pt x="18" y="0"/>
                    </a:cubicBezTo>
                    <a:cubicBezTo>
                      <a:pt x="26" y="6"/>
                      <a:pt x="8" y="11"/>
                      <a:pt x="3" y="15"/>
                    </a:cubicBezTo>
                    <a:cubicBezTo>
                      <a:pt x="4" y="12"/>
                      <a:pt x="2" y="12"/>
                      <a:pt x="0" y="12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00" name="Freeform 594"/>
              <p:cNvSpPr/>
              <p:nvPr/>
            </p:nvSpPr>
            <p:spPr>
              <a:xfrm>
                <a:off x="4302125" y="2339975"/>
                <a:ext cx="606425" cy="87313"/>
              </a:xfrm>
              <a:custGeom>
                <a:avLst/>
                <a:gdLst>
                  <a:gd name="txL" fmla="*/ 0 w 174"/>
                  <a:gd name="txT" fmla="*/ 0 h 25"/>
                  <a:gd name="txR" fmla="*/ 174 w 174"/>
                  <a:gd name="txB" fmla="*/ 25 h 25"/>
                </a:gdLst>
                <a:ahLst/>
                <a:cxnLst>
                  <a:cxn ang="0">
                    <a:pos x="144" y="14"/>
                  </a:cxn>
                  <a:cxn ang="0">
                    <a:pos x="0" y="5"/>
                  </a:cxn>
                  <a:cxn ang="0">
                    <a:pos x="96" y="8"/>
                  </a:cxn>
                  <a:cxn ang="0">
                    <a:pos x="171" y="5"/>
                  </a:cxn>
                  <a:cxn ang="0">
                    <a:pos x="174" y="5"/>
                  </a:cxn>
                  <a:cxn ang="0">
                    <a:pos x="144" y="14"/>
                  </a:cxn>
                </a:cxnLst>
                <a:rect l="txL" t="txT" r="txR" b="txB"/>
                <a:pathLst>
                  <a:path w="174" h="25">
                    <a:moveTo>
                      <a:pt x="144" y="14"/>
                    </a:moveTo>
                    <a:cubicBezTo>
                      <a:pt x="97" y="19"/>
                      <a:pt x="36" y="25"/>
                      <a:pt x="0" y="5"/>
                    </a:cubicBezTo>
                    <a:cubicBezTo>
                      <a:pt x="34" y="2"/>
                      <a:pt x="72" y="20"/>
                      <a:pt x="96" y="8"/>
                    </a:cubicBezTo>
                    <a:cubicBezTo>
                      <a:pt x="130" y="5"/>
                      <a:pt x="141" y="0"/>
                      <a:pt x="171" y="5"/>
                    </a:cubicBezTo>
                    <a:cubicBezTo>
                      <a:pt x="172" y="5"/>
                      <a:pt x="173" y="5"/>
                      <a:pt x="174" y="5"/>
                    </a:cubicBezTo>
                    <a:cubicBezTo>
                      <a:pt x="171" y="15"/>
                      <a:pt x="155" y="12"/>
                      <a:pt x="144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01" name="Freeform 597"/>
              <p:cNvSpPr/>
              <p:nvPr/>
            </p:nvSpPr>
            <p:spPr>
              <a:xfrm>
                <a:off x="2051050" y="2343150"/>
                <a:ext cx="188913" cy="58738"/>
              </a:xfrm>
              <a:custGeom>
                <a:avLst/>
                <a:gdLst>
                  <a:gd name="txL" fmla="*/ 0 w 54"/>
                  <a:gd name="txT" fmla="*/ 0 h 17"/>
                  <a:gd name="txR" fmla="*/ 54 w 54"/>
                  <a:gd name="txB" fmla="*/ 17 h 17"/>
                </a:gdLst>
                <a:ahLst/>
                <a:cxnLst>
                  <a:cxn ang="0">
                    <a:pos x="33" y="10"/>
                  </a:cxn>
                  <a:cxn ang="0">
                    <a:pos x="0" y="4"/>
                  </a:cxn>
                  <a:cxn ang="0">
                    <a:pos x="54" y="7"/>
                  </a:cxn>
                  <a:cxn ang="0">
                    <a:pos x="33" y="10"/>
                  </a:cxn>
                </a:cxnLst>
                <a:rect l="txL" t="txT" r="txR" b="txB"/>
                <a:pathLst>
                  <a:path w="54" h="17">
                    <a:moveTo>
                      <a:pt x="33" y="10"/>
                    </a:moveTo>
                    <a:cubicBezTo>
                      <a:pt x="23" y="7"/>
                      <a:pt x="0" y="17"/>
                      <a:pt x="0" y="4"/>
                    </a:cubicBezTo>
                    <a:cubicBezTo>
                      <a:pt x="17" y="6"/>
                      <a:pt x="42" y="0"/>
                      <a:pt x="54" y="7"/>
                    </a:cubicBezTo>
                    <a:cubicBezTo>
                      <a:pt x="48" y="9"/>
                      <a:pt x="34" y="3"/>
                      <a:pt x="33" y="10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02" name="Freeform 603"/>
              <p:cNvSpPr/>
              <p:nvPr/>
            </p:nvSpPr>
            <p:spPr>
              <a:xfrm>
                <a:off x="2198688" y="2389187"/>
                <a:ext cx="125413" cy="34925"/>
              </a:xfrm>
              <a:custGeom>
                <a:avLst/>
                <a:gdLst>
                  <a:gd name="txL" fmla="*/ 0 w 36"/>
                  <a:gd name="txT" fmla="*/ 0 h 10"/>
                  <a:gd name="txR" fmla="*/ 36 w 36"/>
                  <a:gd name="txB" fmla="*/ 10 h 10"/>
                </a:gdLst>
                <a:ahLst/>
                <a:cxnLst>
                  <a:cxn ang="0">
                    <a:pos x="0" y="3"/>
                  </a:cxn>
                  <a:cxn ang="0">
                    <a:pos x="24" y="0"/>
                  </a:cxn>
                  <a:cxn ang="0">
                    <a:pos x="36" y="6"/>
                  </a:cxn>
                  <a:cxn ang="0">
                    <a:pos x="0" y="3"/>
                  </a:cxn>
                </a:cxnLst>
                <a:rect l="txL" t="txT" r="txR" b="txB"/>
                <a:pathLst>
                  <a:path w="36" h="10">
                    <a:moveTo>
                      <a:pt x="0" y="3"/>
                    </a:moveTo>
                    <a:cubicBezTo>
                      <a:pt x="7" y="1"/>
                      <a:pt x="22" y="7"/>
                      <a:pt x="24" y="0"/>
                    </a:cubicBezTo>
                    <a:cubicBezTo>
                      <a:pt x="30" y="0"/>
                      <a:pt x="34" y="2"/>
                      <a:pt x="36" y="6"/>
                    </a:cubicBezTo>
                    <a:cubicBezTo>
                      <a:pt x="25" y="4"/>
                      <a:pt x="6" y="10"/>
                      <a:pt x="0" y="3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03" name="Freeform 606"/>
              <p:cNvSpPr/>
              <p:nvPr/>
            </p:nvSpPr>
            <p:spPr>
              <a:xfrm>
                <a:off x="2773363" y="2430462"/>
                <a:ext cx="220663" cy="28575"/>
              </a:xfrm>
              <a:custGeom>
                <a:avLst/>
                <a:gdLst>
                  <a:gd name="txL" fmla="*/ 0 w 63"/>
                  <a:gd name="txT" fmla="*/ 0 h 8"/>
                  <a:gd name="txR" fmla="*/ 63 w 63"/>
                  <a:gd name="txB" fmla="*/ 8 h 8"/>
                </a:gdLst>
                <a:ahLst/>
                <a:cxnLst>
                  <a:cxn ang="0">
                    <a:pos x="9" y="0"/>
                  </a:cxn>
                  <a:cxn ang="0">
                    <a:pos x="63" y="6"/>
                  </a:cxn>
                  <a:cxn ang="0">
                    <a:pos x="0" y="3"/>
                  </a:cxn>
                  <a:cxn ang="0">
                    <a:pos x="0" y="0"/>
                  </a:cxn>
                  <a:cxn ang="0">
                    <a:pos x="9" y="0"/>
                  </a:cxn>
                </a:cxnLst>
                <a:rect l="txL" t="txT" r="txR" b="txB"/>
                <a:pathLst>
                  <a:path w="63" h="8">
                    <a:moveTo>
                      <a:pt x="9" y="0"/>
                    </a:moveTo>
                    <a:cubicBezTo>
                      <a:pt x="28" y="1"/>
                      <a:pt x="48" y="1"/>
                      <a:pt x="63" y="6"/>
                    </a:cubicBezTo>
                    <a:cubicBezTo>
                      <a:pt x="39" y="8"/>
                      <a:pt x="23" y="2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3" y="0"/>
                      <a:pt x="6" y="0"/>
                      <a:pt x="9" y="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04" name="Freeform 607"/>
              <p:cNvSpPr/>
              <p:nvPr/>
            </p:nvSpPr>
            <p:spPr>
              <a:xfrm>
                <a:off x="4616450" y="2430462"/>
                <a:ext cx="219075" cy="14288"/>
              </a:xfrm>
              <a:custGeom>
                <a:avLst/>
                <a:gdLst>
                  <a:gd name="txL" fmla="*/ 0 w 63"/>
                  <a:gd name="txT" fmla="*/ 0 h 4"/>
                  <a:gd name="txR" fmla="*/ 63 w 63"/>
                  <a:gd name="txB" fmla="*/ 4 h 4"/>
                </a:gdLst>
                <a:ahLst/>
                <a:cxnLst>
                  <a:cxn ang="0">
                    <a:pos x="0" y="0"/>
                  </a:cxn>
                  <a:cxn ang="0">
                    <a:pos x="63" y="0"/>
                  </a:cxn>
                  <a:cxn ang="0">
                    <a:pos x="54" y="3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txL" t="txT" r="txR" b="txB"/>
                <a:pathLst>
                  <a:path w="63" h="4">
                    <a:moveTo>
                      <a:pt x="0" y="0"/>
                    </a:moveTo>
                    <a:cubicBezTo>
                      <a:pt x="21" y="0"/>
                      <a:pt x="42" y="0"/>
                      <a:pt x="63" y="0"/>
                    </a:cubicBezTo>
                    <a:cubicBezTo>
                      <a:pt x="63" y="4"/>
                      <a:pt x="58" y="3"/>
                      <a:pt x="54" y="3"/>
                    </a:cubicBezTo>
                    <a:cubicBezTo>
                      <a:pt x="36" y="3"/>
                      <a:pt x="18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05" name="Freeform 608"/>
              <p:cNvSpPr/>
              <p:nvPr/>
            </p:nvSpPr>
            <p:spPr>
              <a:xfrm>
                <a:off x="4803775" y="2416175"/>
                <a:ext cx="157163" cy="34925"/>
              </a:xfrm>
              <a:custGeom>
                <a:avLst/>
                <a:gdLst>
                  <a:gd name="txL" fmla="*/ 0 w 45"/>
                  <a:gd name="txT" fmla="*/ 0 h 10"/>
                  <a:gd name="txR" fmla="*/ 45 w 45"/>
                  <a:gd name="txB" fmla="*/ 10 h 10"/>
                </a:gdLst>
                <a:ahLst/>
                <a:cxnLst>
                  <a:cxn ang="0">
                    <a:pos x="21" y="4"/>
                  </a:cxn>
                  <a:cxn ang="0">
                    <a:pos x="45" y="7"/>
                  </a:cxn>
                  <a:cxn ang="0">
                    <a:pos x="21" y="10"/>
                  </a:cxn>
                  <a:cxn ang="0">
                    <a:pos x="0" y="10"/>
                  </a:cxn>
                  <a:cxn ang="0">
                    <a:pos x="0" y="7"/>
                  </a:cxn>
                  <a:cxn ang="0">
                    <a:pos x="9" y="4"/>
                  </a:cxn>
                  <a:cxn ang="0">
                    <a:pos x="21" y="4"/>
                  </a:cxn>
                </a:cxnLst>
                <a:rect l="txL" t="txT" r="txR" b="txB"/>
                <a:pathLst>
                  <a:path w="45" h="10">
                    <a:moveTo>
                      <a:pt x="21" y="4"/>
                    </a:moveTo>
                    <a:cubicBezTo>
                      <a:pt x="28" y="6"/>
                      <a:pt x="43" y="0"/>
                      <a:pt x="45" y="7"/>
                    </a:cubicBezTo>
                    <a:cubicBezTo>
                      <a:pt x="38" y="9"/>
                      <a:pt x="23" y="3"/>
                      <a:pt x="21" y="10"/>
                    </a:cubicBezTo>
                    <a:cubicBezTo>
                      <a:pt x="14" y="10"/>
                      <a:pt x="7" y="10"/>
                      <a:pt x="0" y="10"/>
                    </a:cubicBezTo>
                    <a:cubicBezTo>
                      <a:pt x="0" y="9"/>
                      <a:pt x="0" y="8"/>
                      <a:pt x="0" y="7"/>
                    </a:cubicBezTo>
                    <a:cubicBezTo>
                      <a:pt x="4" y="7"/>
                      <a:pt x="9" y="8"/>
                      <a:pt x="9" y="4"/>
                    </a:cubicBezTo>
                    <a:cubicBezTo>
                      <a:pt x="13" y="4"/>
                      <a:pt x="17" y="4"/>
                      <a:pt x="21" y="4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06" name="Freeform 609"/>
              <p:cNvSpPr/>
              <p:nvPr/>
            </p:nvSpPr>
            <p:spPr>
              <a:xfrm>
                <a:off x="4438650" y="2436812"/>
                <a:ext cx="103188" cy="17463"/>
              </a:xfrm>
              <a:custGeom>
                <a:avLst/>
                <a:gdLst>
                  <a:gd name="txL" fmla="*/ 0 w 30"/>
                  <a:gd name="txT" fmla="*/ 0 h 5"/>
                  <a:gd name="txR" fmla="*/ 30 w 30"/>
                  <a:gd name="txB" fmla="*/ 5 h 5"/>
                </a:gdLst>
                <a:ahLst/>
                <a:cxnLst>
                  <a:cxn ang="0">
                    <a:pos x="0" y="1"/>
                  </a:cxn>
                  <a:cxn ang="0">
                    <a:pos x="27" y="1"/>
                  </a:cxn>
                  <a:cxn ang="0">
                    <a:pos x="30" y="4"/>
                  </a:cxn>
                  <a:cxn ang="0">
                    <a:pos x="9" y="4"/>
                  </a:cxn>
                  <a:cxn ang="0">
                    <a:pos x="0" y="1"/>
                  </a:cxn>
                </a:cxnLst>
                <a:rect l="txL" t="txT" r="txR" b="txB"/>
                <a:pathLst>
                  <a:path w="30" h="5">
                    <a:moveTo>
                      <a:pt x="0" y="1"/>
                    </a:moveTo>
                    <a:cubicBezTo>
                      <a:pt x="9" y="1"/>
                      <a:pt x="18" y="1"/>
                      <a:pt x="27" y="1"/>
                    </a:cubicBezTo>
                    <a:cubicBezTo>
                      <a:pt x="30" y="0"/>
                      <a:pt x="30" y="2"/>
                      <a:pt x="30" y="4"/>
                    </a:cubicBezTo>
                    <a:cubicBezTo>
                      <a:pt x="23" y="4"/>
                      <a:pt x="16" y="4"/>
                      <a:pt x="9" y="4"/>
                    </a:cubicBezTo>
                    <a:cubicBezTo>
                      <a:pt x="5" y="4"/>
                      <a:pt x="0" y="5"/>
                      <a:pt x="0" y="1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07" name="Freeform 610"/>
              <p:cNvSpPr/>
              <p:nvPr/>
            </p:nvSpPr>
            <p:spPr>
              <a:xfrm>
                <a:off x="4532313" y="2416175"/>
                <a:ext cx="84138" cy="34925"/>
              </a:xfrm>
              <a:custGeom>
                <a:avLst/>
                <a:gdLst>
                  <a:gd name="txL" fmla="*/ 0 w 24"/>
                  <a:gd name="txT" fmla="*/ 0 h 10"/>
                  <a:gd name="txR" fmla="*/ 24 w 24"/>
                  <a:gd name="txB" fmla="*/ 10 h 10"/>
                </a:gdLst>
                <a:ahLst/>
                <a:cxnLst>
                  <a:cxn ang="0">
                    <a:pos x="24" y="7"/>
                  </a:cxn>
                  <a:cxn ang="0">
                    <a:pos x="21" y="10"/>
                  </a:cxn>
                  <a:cxn ang="0">
                    <a:pos x="3" y="10"/>
                  </a:cxn>
                  <a:cxn ang="0">
                    <a:pos x="0" y="7"/>
                  </a:cxn>
                  <a:cxn ang="0">
                    <a:pos x="24" y="4"/>
                  </a:cxn>
                  <a:cxn ang="0">
                    <a:pos x="24" y="7"/>
                  </a:cxn>
                </a:cxnLst>
                <a:rect l="txL" t="txT" r="txR" b="txB"/>
                <a:pathLst>
                  <a:path w="24" h="10">
                    <a:moveTo>
                      <a:pt x="24" y="7"/>
                    </a:moveTo>
                    <a:cubicBezTo>
                      <a:pt x="21" y="6"/>
                      <a:pt x="21" y="8"/>
                      <a:pt x="21" y="10"/>
                    </a:cubicBezTo>
                    <a:cubicBezTo>
                      <a:pt x="15" y="10"/>
                      <a:pt x="9" y="10"/>
                      <a:pt x="3" y="10"/>
                    </a:cubicBezTo>
                    <a:cubicBezTo>
                      <a:pt x="3" y="8"/>
                      <a:pt x="3" y="6"/>
                      <a:pt x="0" y="7"/>
                    </a:cubicBezTo>
                    <a:cubicBezTo>
                      <a:pt x="2" y="0"/>
                      <a:pt x="17" y="6"/>
                      <a:pt x="24" y="4"/>
                    </a:cubicBezTo>
                    <a:cubicBezTo>
                      <a:pt x="24" y="5"/>
                      <a:pt x="24" y="6"/>
                      <a:pt x="24" y="7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08" name="Freeform 611"/>
              <p:cNvSpPr/>
              <p:nvPr/>
            </p:nvSpPr>
            <p:spPr>
              <a:xfrm>
                <a:off x="2408238" y="2436812"/>
                <a:ext cx="125413" cy="25400"/>
              </a:xfrm>
              <a:custGeom>
                <a:avLst/>
                <a:gdLst>
                  <a:gd name="txL" fmla="*/ 0 w 36"/>
                  <a:gd name="txT" fmla="*/ 0 h 7"/>
                  <a:gd name="txR" fmla="*/ 36 w 36"/>
                  <a:gd name="txB" fmla="*/ 7 h 7"/>
                </a:gdLst>
                <a:ahLst/>
                <a:cxnLst>
                  <a:cxn ang="0">
                    <a:pos x="0" y="4"/>
                  </a:cxn>
                  <a:cxn ang="0">
                    <a:pos x="36" y="7"/>
                  </a:cxn>
                  <a:cxn ang="0">
                    <a:pos x="0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6" h="7">
                    <a:moveTo>
                      <a:pt x="0" y="4"/>
                    </a:moveTo>
                    <a:cubicBezTo>
                      <a:pt x="11" y="6"/>
                      <a:pt x="30" y="0"/>
                      <a:pt x="36" y="7"/>
                    </a:cubicBezTo>
                    <a:cubicBezTo>
                      <a:pt x="24" y="7"/>
                      <a:pt x="12" y="7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09" name="Freeform 613"/>
              <p:cNvSpPr/>
              <p:nvPr/>
            </p:nvSpPr>
            <p:spPr>
              <a:xfrm>
                <a:off x="1298575" y="2451100"/>
                <a:ext cx="73025" cy="42863"/>
              </a:xfrm>
              <a:custGeom>
                <a:avLst/>
                <a:gdLst>
                  <a:gd name="txL" fmla="*/ 0 w 21"/>
                  <a:gd name="txT" fmla="*/ 0 h 12"/>
                  <a:gd name="txR" fmla="*/ 21 w 21"/>
                  <a:gd name="txB" fmla="*/ 12 h 12"/>
                </a:gdLst>
                <a:ahLst/>
                <a:cxnLst>
                  <a:cxn ang="0">
                    <a:pos x="0" y="9"/>
                  </a:cxn>
                  <a:cxn ang="0">
                    <a:pos x="21" y="0"/>
                  </a:cxn>
                  <a:cxn ang="0">
                    <a:pos x="0" y="12"/>
                  </a:cxn>
                  <a:cxn ang="0">
                    <a:pos x="0" y="9"/>
                  </a:cxn>
                </a:cxnLst>
                <a:rect l="txL" t="txT" r="txR" b="txB"/>
                <a:pathLst>
                  <a:path w="21" h="12">
                    <a:moveTo>
                      <a:pt x="0" y="9"/>
                    </a:moveTo>
                    <a:cubicBezTo>
                      <a:pt x="5" y="4"/>
                      <a:pt x="11" y="0"/>
                      <a:pt x="21" y="0"/>
                    </a:cubicBezTo>
                    <a:cubicBezTo>
                      <a:pt x="16" y="6"/>
                      <a:pt x="7" y="8"/>
                      <a:pt x="0" y="12"/>
                    </a:cubicBezTo>
                    <a:cubicBezTo>
                      <a:pt x="0" y="11"/>
                      <a:pt x="0" y="10"/>
                      <a:pt x="0" y="9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10" name="Freeform 617"/>
              <p:cNvSpPr/>
              <p:nvPr/>
            </p:nvSpPr>
            <p:spPr>
              <a:xfrm>
                <a:off x="5138738" y="2471737"/>
                <a:ext cx="177800" cy="28575"/>
              </a:xfrm>
              <a:custGeom>
                <a:avLst/>
                <a:gdLst>
                  <a:gd name="txL" fmla="*/ 0 w 51"/>
                  <a:gd name="txT" fmla="*/ 0 h 8"/>
                  <a:gd name="txR" fmla="*/ 51 w 51"/>
                  <a:gd name="txB" fmla="*/ 8 h 8"/>
                </a:gdLst>
                <a:ahLst/>
                <a:cxnLst>
                  <a:cxn ang="0">
                    <a:pos x="0" y="3"/>
                  </a:cxn>
                  <a:cxn ang="0">
                    <a:pos x="24" y="0"/>
                  </a:cxn>
                  <a:cxn ang="0">
                    <a:pos x="36" y="0"/>
                  </a:cxn>
                  <a:cxn ang="0">
                    <a:pos x="51" y="3"/>
                  </a:cxn>
                  <a:cxn ang="0">
                    <a:pos x="0" y="3"/>
                  </a:cxn>
                </a:cxnLst>
                <a:rect l="txL" t="txT" r="txR" b="txB"/>
                <a:pathLst>
                  <a:path w="51" h="8">
                    <a:moveTo>
                      <a:pt x="0" y="3"/>
                    </a:moveTo>
                    <a:cubicBezTo>
                      <a:pt x="7" y="1"/>
                      <a:pt x="22" y="7"/>
                      <a:pt x="24" y="0"/>
                    </a:cubicBezTo>
                    <a:cubicBezTo>
                      <a:pt x="28" y="0"/>
                      <a:pt x="32" y="0"/>
                      <a:pt x="36" y="0"/>
                    </a:cubicBezTo>
                    <a:cubicBezTo>
                      <a:pt x="35" y="7"/>
                      <a:pt x="47" y="1"/>
                      <a:pt x="51" y="3"/>
                    </a:cubicBezTo>
                    <a:cubicBezTo>
                      <a:pt x="41" y="8"/>
                      <a:pt x="10" y="8"/>
                      <a:pt x="0" y="3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11" name="Freeform 619"/>
              <p:cNvSpPr/>
              <p:nvPr/>
            </p:nvSpPr>
            <p:spPr>
              <a:xfrm>
                <a:off x="1800225" y="2476500"/>
                <a:ext cx="146050" cy="41275"/>
              </a:xfrm>
              <a:custGeom>
                <a:avLst/>
                <a:gdLst>
                  <a:gd name="txL" fmla="*/ 0 w 42"/>
                  <a:gd name="txT" fmla="*/ 0 h 12"/>
                  <a:gd name="txR" fmla="*/ 42 w 42"/>
                  <a:gd name="txB" fmla="*/ 12 h 12"/>
                </a:gdLst>
                <a:ahLst/>
                <a:cxnLst>
                  <a:cxn ang="0">
                    <a:pos x="42" y="2"/>
                  </a:cxn>
                  <a:cxn ang="0">
                    <a:pos x="42" y="8"/>
                  </a:cxn>
                  <a:cxn ang="0">
                    <a:pos x="0" y="5"/>
                  </a:cxn>
                  <a:cxn ang="0">
                    <a:pos x="42" y="2"/>
                  </a:cxn>
                </a:cxnLst>
                <a:rect l="txL" t="txT" r="txR" b="txB"/>
                <a:pathLst>
                  <a:path w="42" h="12">
                    <a:moveTo>
                      <a:pt x="42" y="2"/>
                    </a:moveTo>
                    <a:cubicBezTo>
                      <a:pt x="42" y="4"/>
                      <a:pt x="42" y="6"/>
                      <a:pt x="42" y="8"/>
                    </a:cubicBezTo>
                    <a:cubicBezTo>
                      <a:pt x="29" y="6"/>
                      <a:pt x="8" y="12"/>
                      <a:pt x="0" y="5"/>
                    </a:cubicBezTo>
                    <a:cubicBezTo>
                      <a:pt x="17" y="7"/>
                      <a:pt x="25" y="0"/>
                      <a:pt x="42" y="2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12" name="Freeform 622"/>
              <p:cNvSpPr/>
              <p:nvPr/>
            </p:nvSpPr>
            <p:spPr>
              <a:xfrm>
                <a:off x="5641975" y="2503487"/>
                <a:ext cx="73025" cy="34925"/>
              </a:xfrm>
              <a:custGeom>
                <a:avLst/>
                <a:gdLst>
                  <a:gd name="txL" fmla="*/ 0 w 21"/>
                  <a:gd name="txT" fmla="*/ 0 h 10"/>
                  <a:gd name="txR" fmla="*/ 21 w 21"/>
                  <a:gd name="txB" fmla="*/ 10 h 10"/>
                </a:gdLst>
                <a:ahLst/>
                <a:cxnLst>
                  <a:cxn ang="0">
                    <a:pos x="0" y="9"/>
                  </a:cxn>
                  <a:cxn ang="0">
                    <a:pos x="21" y="0"/>
                  </a:cxn>
                  <a:cxn ang="0">
                    <a:pos x="0" y="9"/>
                  </a:cxn>
                </a:cxnLst>
                <a:rect l="txL" t="txT" r="txR" b="txB"/>
                <a:pathLst>
                  <a:path w="21" h="10">
                    <a:moveTo>
                      <a:pt x="0" y="9"/>
                    </a:moveTo>
                    <a:cubicBezTo>
                      <a:pt x="13" y="6"/>
                      <a:pt x="10" y="2"/>
                      <a:pt x="21" y="0"/>
                    </a:cubicBezTo>
                    <a:cubicBezTo>
                      <a:pt x="20" y="9"/>
                      <a:pt x="11" y="10"/>
                      <a:pt x="0" y="9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13" name="Freeform 623"/>
              <p:cNvSpPr/>
              <p:nvPr/>
            </p:nvSpPr>
            <p:spPr>
              <a:xfrm>
                <a:off x="1497013" y="2514600"/>
                <a:ext cx="84138" cy="52388"/>
              </a:xfrm>
              <a:custGeom>
                <a:avLst/>
                <a:gdLst>
                  <a:gd name="txL" fmla="*/ 0 w 24"/>
                  <a:gd name="txT" fmla="*/ 0 h 15"/>
                  <a:gd name="txR" fmla="*/ 24 w 24"/>
                  <a:gd name="txB" fmla="*/ 15 h 15"/>
                </a:gdLst>
                <a:ahLst/>
                <a:cxnLst>
                  <a:cxn ang="0">
                    <a:pos x="0" y="3"/>
                  </a:cxn>
                  <a:cxn ang="0">
                    <a:pos x="9" y="0"/>
                  </a:cxn>
                  <a:cxn ang="0">
                    <a:pos x="9" y="6"/>
                  </a:cxn>
                  <a:cxn ang="0">
                    <a:pos x="9" y="9"/>
                  </a:cxn>
                  <a:cxn ang="0">
                    <a:pos x="12" y="15"/>
                  </a:cxn>
                  <a:cxn ang="0">
                    <a:pos x="6" y="6"/>
                  </a:cxn>
                  <a:cxn ang="0">
                    <a:pos x="0" y="3"/>
                  </a:cxn>
                </a:cxnLst>
                <a:rect l="txL" t="txT" r="txR" b="txB"/>
                <a:pathLst>
                  <a:path w="24" h="15">
                    <a:moveTo>
                      <a:pt x="0" y="3"/>
                    </a:moveTo>
                    <a:cubicBezTo>
                      <a:pt x="1" y="0"/>
                      <a:pt x="5" y="0"/>
                      <a:pt x="9" y="0"/>
                    </a:cubicBezTo>
                    <a:cubicBezTo>
                      <a:pt x="13" y="1"/>
                      <a:pt x="11" y="3"/>
                      <a:pt x="9" y="6"/>
                    </a:cubicBezTo>
                    <a:cubicBezTo>
                      <a:pt x="9" y="7"/>
                      <a:pt x="9" y="8"/>
                      <a:pt x="9" y="9"/>
                    </a:cubicBezTo>
                    <a:cubicBezTo>
                      <a:pt x="22" y="6"/>
                      <a:pt x="24" y="15"/>
                      <a:pt x="12" y="15"/>
                    </a:cubicBezTo>
                    <a:cubicBezTo>
                      <a:pt x="10" y="12"/>
                      <a:pt x="5" y="12"/>
                      <a:pt x="6" y="6"/>
                    </a:cubicBezTo>
                    <a:cubicBezTo>
                      <a:pt x="5" y="4"/>
                      <a:pt x="3" y="3"/>
                      <a:pt x="0" y="3"/>
                    </a:cubicBezTo>
                    <a:close/>
                  </a:path>
                </a:pathLst>
              </a:custGeom>
              <a:solidFill>
                <a:srgbClr val="255057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14" name="Freeform 624"/>
              <p:cNvSpPr/>
              <p:nvPr/>
            </p:nvSpPr>
            <p:spPr>
              <a:xfrm>
                <a:off x="1674813" y="2500312"/>
                <a:ext cx="376238" cy="63500"/>
              </a:xfrm>
              <a:custGeom>
                <a:avLst/>
                <a:gdLst>
                  <a:gd name="txL" fmla="*/ 0 w 108"/>
                  <a:gd name="txT" fmla="*/ 0 h 18"/>
                  <a:gd name="txR" fmla="*/ 108 w 108"/>
                  <a:gd name="txB" fmla="*/ 18 h 18"/>
                </a:gdLst>
                <a:ahLst/>
                <a:cxnLst>
                  <a:cxn ang="0">
                    <a:pos x="0" y="7"/>
                  </a:cxn>
                  <a:cxn ang="0">
                    <a:pos x="72" y="4"/>
                  </a:cxn>
                  <a:cxn ang="0">
                    <a:pos x="72" y="7"/>
                  </a:cxn>
                  <a:cxn ang="0">
                    <a:pos x="108" y="10"/>
                  </a:cxn>
                  <a:cxn ang="0">
                    <a:pos x="108" y="13"/>
                  </a:cxn>
                  <a:cxn ang="0">
                    <a:pos x="0" y="7"/>
                  </a:cxn>
                </a:cxnLst>
                <a:rect l="txL" t="txT" r="txR" b="txB"/>
                <a:pathLst>
                  <a:path w="108" h="18">
                    <a:moveTo>
                      <a:pt x="0" y="7"/>
                    </a:moveTo>
                    <a:cubicBezTo>
                      <a:pt x="18" y="0"/>
                      <a:pt x="49" y="6"/>
                      <a:pt x="72" y="4"/>
                    </a:cubicBezTo>
                    <a:cubicBezTo>
                      <a:pt x="72" y="5"/>
                      <a:pt x="72" y="6"/>
                      <a:pt x="72" y="7"/>
                    </a:cubicBezTo>
                    <a:cubicBezTo>
                      <a:pt x="15" y="8"/>
                      <a:pt x="85" y="12"/>
                      <a:pt x="108" y="10"/>
                    </a:cubicBezTo>
                    <a:cubicBezTo>
                      <a:pt x="108" y="11"/>
                      <a:pt x="108" y="12"/>
                      <a:pt x="108" y="13"/>
                    </a:cubicBezTo>
                    <a:cubicBezTo>
                      <a:pt x="65" y="18"/>
                      <a:pt x="39" y="6"/>
                      <a:pt x="0" y="7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15" name="Freeform 626"/>
              <p:cNvSpPr/>
              <p:nvPr/>
            </p:nvSpPr>
            <p:spPr>
              <a:xfrm>
                <a:off x="4605338" y="2555875"/>
                <a:ext cx="125413" cy="42863"/>
              </a:xfrm>
              <a:custGeom>
                <a:avLst/>
                <a:gdLst>
                  <a:gd name="txL" fmla="*/ 0 w 36"/>
                  <a:gd name="txT" fmla="*/ 0 h 12"/>
                  <a:gd name="txR" fmla="*/ 36 w 36"/>
                  <a:gd name="txB" fmla="*/ 12 h 12"/>
                </a:gdLst>
                <a:ahLst/>
                <a:cxnLst>
                  <a:cxn ang="0">
                    <a:pos x="3" y="3"/>
                  </a:cxn>
                  <a:cxn ang="0">
                    <a:pos x="36" y="9"/>
                  </a:cxn>
                  <a:cxn ang="0">
                    <a:pos x="0" y="9"/>
                  </a:cxn>
                  <a:cxn ang="0">
                    <a:pos x="3" y="3"/>
                  </a:cxn>
                </a:cxnLst>
                <a:rect l="txL" t="txT" r="txR" b="txB"/>
                <a:pathLst>
                  <a:path w="36" h="12">
                    <a:moveTo>
                      <a:pt x="3" y="3"/>
                    </a:moveTo>
                    <a:cubicBezTo>
                      <a:pt x="7" y="12"/>
                      <a:pt x="32" y="0"/>
                      <a:pt x="36" y="9"/>
                    </a:cubicBezTo>
                    <a:cubicBezTo>
                      <a:pt x="24" y="9"/>
                      <a:pt x="12" y="9"/>
                      <a:pt x="0" y="9"/>
                    </a:cubicBezTo>
                    <a:cubicBezTo>
                      <a:pt x="1" y="7"/>
                      <a:pt x="0" y="3"/>
                      <a:pt x="3" y="3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16" name="Freeform 629"/>
              <p:cNvSpPr/>
              <p:nvPr/>
            </p:nvSpPr>
            <p:spPr>
              <a:xfrm>
                <a:off x="3411538" y="2587625"/>
                <a:ext cx="115888" cy="17463"/>
              </a:xfrm>
              <a:custGeom>
                <a:avLst/>
                <a:gdLst>
                  <a:gd name="txL" fmla="*/ 0 w 33"/>
                  <a:gd name="txT" fmla="*/ 0 h 5"/>
                  <a:gd name="txR" fmla="*/ 33 w 33"/>
                  <a:gd name="txB" fmla="*/ 5 h 5"/>
                </a:gdLst>
                <a:ahLst/>
                <a:cxnLst>
                  <a:cxn ang="0">
                    <a:pos x="0" y="0"/>
                  </a:cxn>
                  <a:cxn ang="0">
                    <a:pos x="33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33" h="5">
                    <a:moveTo>
                      <a:pt x="0" y="0"/>
                    </a:moveTo>
                    <a:cubicBezTo>
                      <a:pt x="11" y="0"/>
                      <a:pt x="22" y="0"/>
                      <a:pt x="33" y="0"/>
                    </a:cubicBezTo>
                    <a:cubicBezTo>
                      <a:pt x="29" y="5"/>
                      <a:pt x="4" y="5"/>
                      <a:pt x="0" y="0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17" name="Freeform 631"/>
              <p:cNvSpPr/>
              <p:nvPr/>
            </p:nvSpPr>
            <p:spPr>
              <a:xfrm>
                <a:off x="1511300" y="2619375"/>
                <a:ext cx="79375" cy="38100"/>
              </a:xfrm>
              <a:custGeom>
                <a:avLst/>
                <a:gdLst>
                  <a:gd name="txL" fmla="*/ 0 w 23"/>
                  <a:gd name="txT" fmla="*/ 0 h 11"/>
                  <a:gd name="txR" fmla="*/ 23 w 23"/>
                  <a:gd name="txB" fmla="*/ 11 h 11"/>
                </a:gdLst>
                <a:ahLst/>
                <a:cxnLst>
                  <a:cxn ang="0">
                    <a:pos x="14" y="9"/>
                  </a:cxn>
                  <a:cxn ang="0">
                    <a:pos x="5" y="0"/>
                  </a:cxn>
                  <a:cxn ang="0">
                    <a:pos x="17" y="0"/>
                  </a:cxn>
                  <a:cxn ang="0">
                    <a:pos x="23" y="3"/>
                  </a:cxn>
                  <a:cxn ang="0">
                    <a:pos x="14" y="9"/>
                  </a:cxn>
                </a:cxnLst>
                <a:rect l="txL" t="txT" r="txR" b="txB"/>
                <a:pathLst>
                  <a:path w="23" h="11">
                    <a:moveTo>
                      <a:pt x="14" y="9"/>
                    </a:moveTo>
                    <a:cubicBezTo>
                      <a:pt x="15" y="2"/>
                      <a:pt x="0" y="11"/>
                      <a:pt x="5" y="0"/>
                    </a:cubicBezTo>
                    <a:cubicBezTo>
                      <a:pt x="9" y="0"/>
                      <a:pt x="13" y="0"/>
                      <a:pt x="17" y="0"/>
                    </a:cubicBezTo>
                    <a:cubicBezTo>
                      <a:pt x="17" y="3"/>
                      <a:pt x="21" y="2"/>
                      <a:pt x="23" y="3"/>
                    </a:cubicBezTo>
                    <a:cubicBezTo>
                      <a:pt x="21" y="6"/>
                      <a:pt x="18" y="8"/>
                      <a:pt x="14" y="9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18" name="Freeform 633"/>
              <p:cNvSpPr/>
              <p:nvPr/>
            </p:nvSpPr>
            <p:spPr>
              <a:xfrm>
                <a:off x="1214438" y="2601912"/>
                <a:ext cx="411163" cy="184150"/>
              </a:xfrm>
              <a:custGeom>
                <a:avLst/>
                <a:gdLst>
                  <a:gd name="txL" fmla="*/ 0 w 118"/>
                  <a:gd name="txT" fmla="*/ 0 h 53"/>
                  <a:gd name="txR" fmla="*/ 118 w 118"/>
                  <a:gd name="txB" fmla="*/ 53 h 53"/>
                </a:gdLst>
                <a:ahLst/>
                <a:cxnLst>
                  <a:cxn ang="0">
                    <a:pos x="102" y="5"/>
                  </a:cxn>
                  <a:cxn ang="0">
                    <a:pos x="90" y="5"/>
                  </a:cxn>
                  <a:cxn ang="0">
                    <a:pos x="99" y="14"/>
                  </a:cxn>
                  <a:cxn ang="0">
                    <a:pos x="0" y="53"/>
                  </a:cxn>
                  <a:cxn ang="0">
                    <a:pos x="84" y="2"/>
                  </a:cxn>
                  <a:cxn ang="0">
                    <a:pos x="102" y="5"/>
                  </a:cxn>
                </a:cxnLst>
                <a:rect l="txL" t="txT" r="txR" b="txB"/>
                <a:pathLst>
                  <a:path w="118" h="53">
                    <a:moveTo>
                      <a:pt x="102" y="5"/>
                    </a:moveTo>
                    <a:cubicBezTo>
                      <a:pt x="98" y="5"/>
                      <a:pt x="94" y="5"/>
                      <a:pt x="90" y="5"/>
                    </a:cubicBezTo>
                    <a:cubicBezTo>
                      <a:pt x="85" y="16"/>
                      <a:pt x="100" y="7"/>
                      <a:pt x="99" y="14"/>
                    </a:cubicBezTo>
                    <a:cubicBezTo>
                      <a:pt x="61" y="22"/>
                      <a:pt x="38" y="45"/>
                      <a:pt x="0" y="53"/>
                    </a:cubicBezTo>
                    <a:cubicBezTo>
                      <a:pt x="22" y="44"/>
                      <a:pt x="60" y="8"/>
                      <a:pt x="84" y="2"/>
                    </a:cubicBezTo>
                    <a:cubicBezTo>
                      <a:pt x="81" y="3"/>
                      <a:pt x="118" y="0"/>
                      <a:pt x="102" y="5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19" name="Freeform 634"/>
              <p:cNvSpPr/>
              <p:nvPr/>
            </p:nvSpPr>
            <p:spPr>
              <a:xfrm>
                <a:off x="1150938" y="2535237"/>
                <a:ext cx="387350" cy="230188"/>
              </a:xfrm>
              <a:custGeom>
                <a:avLst/>
                <a:gdLst>
                  <a:gd name="txL" fmla="*/ 0 w 111"/>
                  <a:gd name="txT" fmla="*/ 0 h 66"/>
                  <a:gd name="txR" fmla="*/ 111 w 111"/>
                  <a:gd name="txB" fmla="*/ 66 h 66"/>
                </a:gdLst>
                <a:ahLst/>
                <a:cxnLst>
                  <a:cxn ang="0">
                    <a:pos x="111" y="9"/>
                  </a:cxn>
                  <a:cxn ang="0">
                    <a:pos x="0" y="66"/>
                  </a:cxn>
                  <a:cxn ang="0">
                    <a:pos x="105" y="0"/>
                  </a:cxn>
                  <a:cxn ang="0">
                    <a:pos x="111" y="9"/>
                  </a:cxn>
                </a:cxnLst>
                <a:rect l="txL" t="txT" r="txR" b="txB"/>
                <a:pathLst>
                  <a:path w="111" h="66">
                    <a:moveTo>
                      <a:pt x="111" y="9"/>
                    </a:moveTo>
                    <a:cubicBezTo>
                      <a:pt x="71" y="23"/>
                      <a:pt x="36" y="58"/>
                      <a:pt x="0" y="66"/>
                    </a:cubicBezTo>
                    <a:cubicBezTo>
                      <a:pt x="31" y="40"/>
                      <a:pt x="69" y="21"/>
                      <a:pt x="105" y="0"/>
                    </a:cubicBezTo>
                    <a:cubicBezTo>
                      <a:pt x="104" y="6"/>
                      <a:pt x="109" y="6"/>
                      <a:pt x="111" y="9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20" name="Freeform 635"/>
              <p:cNvSpPr/>
              <p:nvPr/>
            </p:nvSpPr>
            <p:spPr>
              <a:xfrm>
                <a:off x="1643063" y="2622550"/>
                <a:ext cx="104775" cy="34925"/>
              </a:xfrm>
              <a:custGeom>
                <a:avLst/>
                <a:gdLst>
                  <a:gd name="txL" fmla="*/ 0 w 30"/>
                  <a:gd name="txT" fmla="*/ 0 h 10"/>
                  <a:gd name="txR" fmla="*/ 30 w 30"/>
                  <a:gd name="txB" fmla="*/ 10 h 10"/>
                </a:gdLst>
                <a:ahLst/>
                <a:cxnLst>
                  <a:cxn ang="0">
                    <a:pos x="0" y="8"/>
                  </a:cxn>
                  <a:cxn ang="0">
                    <a:pos x="30" y="2"/>
                  </a:cxn>
                  <a:cxn ang="0">
                    <a:pos x="0" y="8"/>
                  </a:cxn>
                </a:cxnLst>
                <a:rect l="txL" t="txT" r="txR" b="txB"/>
                <a:pathLst>
                  <a:path w="30" h="10">
                    <a:moveTo>
                      <a:pt x="0" y="8"/>
                    </a:moveTo>
                    <a:cubicBezTo>
                      <a:pt x="4" y="0"/>
                      <a:pt x="18" y="2"/>
                      <a:pt x="30" y="2"/>
                    </a:cubicBezTo>
                    <a:cubicBezTo>
                      <a:pt x="26" y="10"/>
                      <a:pt x="12" y="8"/>
                      <a:pt x="0" y="8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21" name="Freeform 637"/>
              <p:cNvSpPr/>
              <p:nvPr/>
            </p:nvSpPr>
            <p:spPr>
              <a:xfrm>
                <a:off x="2921000" y="2636837"/>
                <a:ext cx="114300" cy="38100"/>
              </a:xfrm>
              <a:custGeom>
                <a:avLst/>
                <a:gdLst>
                  <a:gd name="txL" fmla="*/ 0 w 33"/>
                  <a:gd name="txT" fmla="*/ 0 h 11"/>
                  <a:gd name="txR" fmla="*/ 33 w 33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33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3" h="11">
                    <a:moveTo>
                      <a:pt x="0" y="4"/>
                    </a:moveTo>
                    <a:cubicBezTo>
                      <a:pt x="10" y="6"/>
                      <a:pt x="28" y="0"/>
                      <a:pt x="33" y="7"/>
                    </a:cubicBezTo>
                    <a:cubicBezTo>
                      <a:pt x="23" y="5"/>
                      <a:pt x="5" y="11"/>
                      <a:pt x="0" y="4"/>
                    </a:cubicBezTo>
                    <a:close/>
                  </a:path>
                </a:pathLst>
              </a:custGeom>
              <a:solidFill>
                <a:srgbClr val="295860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22" name="Freeform 638"/>
              <p:cNvSpPr/>
              <p:nvPr/>
            </p:nvSpPr>
            <p:spPr>
              <a:xfrm>
                <a:off x="1517650" y="2646362"/>
                <a:ext cx="244475" cy="55563"/>
              </a:xfrm>
              <a:custGeom>
                <a:avLst/>
                <a:gdLst>
                  <a:gd name="txL" fmla="*/ 0 w 70"/>
                  <a:gd name="txT" fmla="*/ 0 h 16"/>
                  <a:gd name="txR" fmla="*/ 70 w 70"/>
                  <a:gd name="txB" fmla="*/ 16 h 16"/>
                </a:gdLst>
                <a:ahLst/>
                <a:cxnLst>
                  <a:cxn ang="0">
                    <a:pos x="18" y="7"/>
                  </a:cxn>
                  <a:cxn ang="0">
                    <a:pos x="36" y="4"/>
                  </a:cxn>
                  <a:cxn ang="0">
                    <a:pos x="36" y="7"/>
                  </a:cxn>
                  <a:cxn ang="0">
                    <a:pos x="39" y="16"/>
                  </a:cxn>
                  <a:cxn ang="0">
                    <a:pos x="18" y="7"/>
                  </a:cxn>
                </a:cxnLst>
                <a:rect l="txL" t="txT" r="txR" b="txB"/>
                <a:pathLst>
                  <a:path w="70" h="16">
                    <a:moveTo>
                      <a:pt x="18" y="7"/>
                    </a:moveTo>
                    <a:cubicBezTo>
                      <a:pt x="18" y="0"/>
                      <a:pt x="31" y="6"/>
                      <a:pt x="36" y="4"/>
                    </a:cubicBezTo>
                    <a:cubicBezTo>
                      <a:pt x="36" y="5"/>
                      <a:pt x="36" y="6"/>
                      <a:pt x="36" y="7"/>
                    </a:cubicBezTo>
                    <a:cubicBezTo>
                      <a:pt x="0" y="9"/>
                      <a:pt x="70" y="9"/>
                      <a:pt x="39" y="16"/>
                    </a:cubicBezTo>
                    <a:cubicBezTo>
                      <a:pt x="35" y="10"/>
                      <a:pt x="19" y="16"/>
                      <a:pt x="18" y="7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23" name="Freeform 639"/>
              <p:cNvSpPr/>
              <p:nvPr/>
            </p:nvSpPr>
            <p:spPr>
              <a:xfrm>
                <a:off x="1643063" y="2646362"/>
                <a:ext cx="157163" cy="25400"/>
              </a:xfrm>
              <a:custGeom>
                <a:avLst/>
                <a:gdLst>
                  <a:gd name="txL" fmla="*/ 0 w 45"/>
                  <a:gd name="txT" fmla="*/ 0 h 7"/>
                  <a:gd name="txR" fmla="*/ 45 w 45"/>
                  <a:gd name="txB" fmla="*/ 7 h 7"/>
                </a:gdLst>
                <a:ahLst/>
                <a:cxnLst>
                  <a:cxn ang="0">
                    <a:pos x="0" y="4"/>
                  </a:cxn>
                  <a:cxn ang="0">
                    <a:pos x="45" y="7"/>
                  </a:cxn>
                  <a:cxn ang="0">
                    <a:pos x="0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45" h="7">
                    <a:moveTo>
                      <a:pt x="0" y="4"/>
                    </a:moveTo>
                    <a:cubicBezTo>
                      <a:pt x="14" y="6"/>
                      <a:pt x="36" y="0"/>
                      <a:pt x="45" y="7"/>
                    </a:cubicBezTo>
                    <a:cubicBezTo>
                      <a:pt x="30" y="7"/>
                      <a:pt x="15" y="7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24" name="Freeform 640"/>
              <p:cNvSpPr/>
              <p:nvPr/>
            </p:nvSpPr>
            <p:spPr>
              <a:xfrm>
                <a:off x="3157538" y="2646362"/>
                <a:ext cx="66675" cy="49213"/>
              </a:xfrm>
              <a:custGeom>
                <a:avLst/>
                <a:gdLst>
                  <a:gd name="txL" fmla="*/ 0 w 19"/>
                  <a:gd name="txT" fmla="*/ 0 h 14"/>
                  <a:gd name="txR" fmla="*/ 19 w 19"/>
                  <a:gd name="txB" fmla="*/ 14 h 14"/>
                </a:gdLst>
                <a:ahLst/>
                <a:cxnLst>
                  <a:cxn ang="0">
                    <a:pos x="16" y="10"/>
                  </a:cxn>
                  <a:cxn ang="0">
                    <a:pos x="1" y="7"/>
                  </a:cxn>
                  <a:cxn ang="0">
                    <a:pos x="1" y="4"/>
                  </a:cxn>
                  <a:cxn ang="0">
                    <a:pos x="19" y="7"/>
                  </a:cxn>
                  <a:cxn ang="0">
                    <a:pos x="16" y="10"/>
                  </a:cxn>
                </a:cxnLst>
                <a:rect l="txL" t="txT" r="txR" b="txB"/>
                <a:pathLst>
                  <a:path w="19" h="14">
                    <a:moveTo>
                      <a:pt x="16" y="10"/>
                    </a:moveTo>
                    <a:cubicBezTo>
                      <a:pt x="12" y="8"/>
                      <a:pt x="0" y="14"/>
                      <a:pt x="1" y="7"/>
                    </a:cubicBezTo>
                    <a:cubicBezTo>
                      <a:pt x="1" y="6"/>
                      <a:pt x="1" y="5"/>
                      <a:pt x="1" y="4"/>
                    </a:cubicBezTo>
                    <a:cubicBezTo>
                      <a:pt x="6" y="6"/>
                      <a:pt x="19" y="0"/>
                      <a:pt x="19" y="7"/>
                    </a:cubicBezTo>
                    <a:cubicBezTo>
                      <a:pt x="17" y="7"/>
                      <a:pt x="15" y="7"/>
                      <a:pt x="16" y="10"/>
                    </a:cubicBezTo>
                    <a:close/>
                  </a:path>
                </a:pathLst>
              </a:custGeom>
              <a:solidFill>
                <a:srgbClr val="255057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25" name="Freeform 641"/>
              <p:cNvSpPr/>
              <p:nvPr/>
            </p:nvSpPr>
            <p:spPr>
              <a:xfrm>
                <a:off x="1508125" y="2663825"/>
                <a:ext cx="146050" cy="52388"/>
              </a:xfrm>
              <a:custGeom>
                <a:avLst/>
                <a:gdLst>
                  <a:gd name="txL" fmla="*/ 0 w 42"/>
                  <a:gd name="txT" fmla="*/ 0 h 15"/>
                  <a:gd name="txR" fmla="*/ 42 w 42"/>
                  <a:gd name="txB" fmla="*/ 15 h 15"/>
                </a:gdLst>
                <a:ahLst/>
                <a:cxnLst>
                  <a:cxn ang="0">
                    <a:pos x="21" y="2"/>
                  </a:cxn>
                  <a:cxn ang="0">
                    <a:pos x="42" y="11"/>
                  </a:cxn>
                  <a:cxn ang="0">
                    <a:pos x="36" y="11"/>
                  </a:cxn>
                  <a:cxn ang="0">
                    <a:pos x="0" y="8"/>
                  </a:cxn>
                  <a:cxn ang="0">
                    <a:pos x="21" y="2"/>
                  </a:cxn>
                </a:cxnLst>
                <a:rect l="txL" t="txT" r="txR" b="txB"/>
                <a:pathLst>
                  <a:path w="42" h="15">
                    <a:moveTo>
                      <a:pt x="21" y="2"/>
                    </a:moveTo>
                    <a:cubicBezTo>
                      <a:pt x="22" y="11"/>
                      <a:pt x="38" y="5"/>
                      <a:pt x="42" y="11"/>
                    </a:cubicBezTo>
                    <a:cubicBezTo>
                      <a:pt x="40" y="11"/>
                      <a:pt x="38" y="11"/>
                      <a:pt x="36" y="11"/>
                    </a:cubicBezTo>
                    <a:cubicBezTo>
                      <a:pt x="25" y="9"/>
                      <a:pt x="6" y="15"/>
                      <a:pt x="0" y="8"/>
                    </a:cubicBezTo>
                    <a:cubicBezTo>
                      <a:pt x="9" y="8"/>
                      <a:pt x="10" y="0"/>
                      <a:pt x="21" y="2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26" name="Freeform 642"/>
              <p:cNvSpPr/>
              <p:nvPr/>
            </p:nvSpPr>
            <p:spPr>
              <a:xfrm>
                <a:off x="1811338" y="2667000"/>
                <a:ext cx="93663" cy="34925"/>
              </a:xfrm>
              <a:custGeom>
                <a:avLst/>
                <a:gdLst>
                  <a:gd name="txL" fmla="*/ 0 w 27"/>
                  <a:gd name="txT" fmla="*/ 0 h 10"/>
                  <a:gd name="txR" fmla="*/ 27 w 27"/>
                  <a:gd name="txB" fmla="*/ 10 h 10"/>
                </a:gdLst>
                <a:ahLst/>
                <a:cxnLst>
                  <a:cxn ang="0">
                    <a:pos x="0" y="7"/>
                  </a:cxn>
                  <a:cxn ang="0">
                    <a:pos x="27" y="4"/>
                  </a:cxn>
                  <a:cxn ang="0">
                    <a:pos x="18" y="10"/>
                  </a:cxn>
                  <a:cxn ang="0">
                    <a:pos x="0" y="7"/>
                  </a:cxn>
                </a:cxnLst>
                <a:rect l="txL" t="txT" r="txR" b="txB"/>
                <a:pathLst>
                  <a:path w="27" h="10">
                    <a:moveTo>
                      <a:pt x="0" y="7"/>
                    </a:moveTo>
                    <a:cubicBezTo>
                      <a:pt x="3" y="0"/>
                      <a:pt x="19" y="6"/>
                      <a:pt x="27" y="4"/>
                    </a:cubicBezTo>
                    <a:cubicBezTo>
                      <a:pt x="26" y="8"/>
                      <a:pt x="23" y="10"/>
                      <a:pt x="18" y="10"/>
                    </a:cubicBezTo>
                    <a:cubicBezTo>
                      <a:pt x="18" y="3"/>
                      <a:pt x="5" y="9"/>
                      <a:pt x="0" y="7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27" name="Freeform 643"/>
              <p:cNvSpPr/>
              <p:nvPr/>
            </p:nvSpPr>
            <p:spPr>
              <a:xfrm>
                <a:off x="2303463" y="2671762"/>
                <a:ext cx="142875" cy="30163"/>
              </a:xfrm>
              <a:custGeom>
                <a:avLst/>
                <a:gdLst>
                  <a:gd name="txL" fmla="*/ 0 w 41"/>
                  <a:gd name="txT" fmla="*/ 0 h 9"/>
                  <a:gd name="txR" fmla="*/ 41 w 41"/>
                  <a:gd name="txB" fmla="*/ 9 h 9"/>
                </a:gdLst>
                <a:ahLst/>
                <a:cxnLst>
                  <a:cxn ang="0">
                    <a:pos x="0" y="6"/>
                  </a:cxn>
                  <a:cxn ang="0">
                    <a:pos x="30" y="9"/>
                  </a:cxn>
                  <a:cxn ang="0">
                    <a:pos x="0" y="6"/>
                  </a:cxn>
                </a:cxnLst>
                <a:rect l="txL" t="txT" r="txR" b="txB"/>
                <a:pathLst>
                  <a:path w="41" h="9">
                    <a:moveTo>
                      <a:pt x="0" y="6"/>
                    </a:moveTo>
                    <a:cubicBezTo>
                      <a:pt x="3" y="1"/>
                      <a:pt x="41" y="0"/>
                      <a:pt x="30" y="9"/>
                    </a:cubicBezTo>
                    <a:cubicBezTo>
                      <a:pt x="26" y="2"/>
                      <a:pt x="9" y="8"/>
                      <a:pt x="0" y="6"/>
                    </a:cubicBezTo>
                    <a:close/>
                  </a:path>
                </a:pathLst>
              </a:custGeom>
              <a:solidFill>
                <a:srgbClr val="295860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28" name="Freeform 644"/>
              <p:cNvSpPr/>
              <p:nvPr/>
            </p:nvSpPr>
            <p:spPr>
              <a:xfrm>
                <a:off x="2606675" y="2663825"/>
                <a:ext cx="763588" cy="304800"/>
              </a:xfrm>
              <a:custGeom>
                <a:avLst/>
                <a:gdLst>
                  <a:gd name="txL" fmla="*/ 0 w 219"/>
                  <a:gd name="txT" fmla="*/ 0 h 87"/>
                  <a:gd name="txR" fmla="*/ 219 w 219"/>
                  <a:gd name="txB" fmla="*/ 87 h 87"/>
                </a:gdLst>
                <a:ahLst/>
                <a:cxnLst>
                  <a:cxn ang="0">
                    <a:pos x="159" y="2"/>
                  </a:cxn>
                  <a:cxn ang="0">
                    <a:pos x="174" y="5"/>
                  </a:cxn>
                  <a:cxn ang="0">
                    <a:pos x="219" y="62"/>
                  </a:cxn>
                  <a:cxn ang="0">
                    <a:pos x="0" y="41"/>
                  </a:cxn>
                  <a:cxn ang="0">
                    <a:pos x="159" y="2"/>
                  </a:cxn>
                </a:cxnLst>
                <a:rect l="txL" t="txT" r="txR" b="txB"/>
                <a:pathLst>
                  <a:path w="219" h="87">
                    <a:moveTo>
                      <a:pt x="159" y="2"/>
                    </a:moveTo>
                    <a:cubicBezTo>
                      <a:pt x="158" y="9"/>
                      <a:pt x="170" y="3"/>
                      <a:pt x="174" y="5"/>
                    </a:cubicBezTo>
                    <a:cubicBezTo>
                      <a:pt x="200" y="11"/>
                      <a:pt x="218" y="40"/>
                      <a:pt x="219" y="62"/>
                    </a:cubicBezTo>
                    <a:cubicBezTo>
                      <a:pt x="148" y="87"/>
                      <a:pt x="53" y="70"/>
                      <a:pt x="0" y="41"/>
                    </a:cubicBezTo>
                    <a:cubicBezTo>
                      <a:pt x="20" y="4"/>
                      <a:pt x="92" y="0"/>
                      <a:pt x="159" y="2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29" name="Freeform 645"/>
              <p:cNvSpPr/>
              <p:nvPr/>
            </p:nvSpPr>
            <p:spPr>
              <a:xfrm>
                <a:off x="1779588" y="2678112"/>
                <a:ext cx="93663" cy="38100"/>
              </a:xfrm>
              <a:custGeom>
                <a:avLst/>
                <a:gdLst>
                  <a:gd name="txL" fmla="*/ 0 w 27"/>
                  <a:gd name="txT" fmla="*/ 0 h 11"/>
                  <a:gd name="txR" fmla="*/ 27 w 27"/>
                  <a:gd name="txB" fmla="*/ 11 h 11"/>
                </a:gdLst>
                <a:ahLst/>
                <a:cxnLst>
                  <a:cxn ang="0">
                    <a:pos x="27" y="7"/>
                  </a:cxn>
                  <a:cxn ang="0">
                    <a:pos x="0" y="10"/>
                  </a:cxn>
                  <a:cxn ang="0">
                    <a:pos x="9" y="4"/>
                  </a:cxn>
                  <a:cxn ang="0">
                    <a:pos x="27" y="7"/>
                  </a:cxn>
                </a:cxnLst>
                <a:rect l="txL" t="txT" r="txR" b="txB"/>
                <a:pathLst>
                  <a:path w="27" h="11">
                    <a:moveTo>
                      <a:pt x="27" y="7"/>
                    </a:moveTo>
                    <a:cubicBezTo>
                      <a:pt x="20" y="10"/>
                      <a:pt x="11" y="11"/>
                      <a:pt x="0" y="10"/>
                    </a:cubicBezTo>
                    <a:cubicBezTo>
                      <a:pt x="1" y="6"/>
                      <a:pt x="4" y="4"/>
                      <a:pt x="9" y="4"/>
                    </a:cubicBezTo>
                    <a:cubicBezTo>
                      <a:pt x="14" y="6"/>
                      <a:pt x="27" y="0"/>
                      <a:pt x="27" y="7"/>
                    </a:cubicBezTo>
                    <a:close/>
                  </a:path>
                </a:pathLst>
              </a:custGeom>
              <a:solidFill>
                <a:srgbClr val="438D9B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30" name="Freeform 646"/>
              <p:cNvSpPr/>
              <p:nvPr/>
            </p:nvSpPr>
            <p:spPr>
              <a:xfrm>
                <a:off x="3463925" y="2713037"/>
                <a:ext cx="104775" cy="84138"/>
              </a:xfrm>
              <a:custGeom>
                <a:avLst/>
                <a:gdLst>
                  <a:gd name="txL" fmla="*/ 0 w 30"/>
                  <a:gd name="txT" fmla="*/ 0 h 24"/>
                  <a:gd name="txR" fmla="*/ 30 w 30"/>
                  <a:gd name="txB" fmla="*/ 24 h 24"/>
                </a:gdLst>
                <a:ahLst/>
                <a:cxnLst>
                  <a:cxn ang="0">
                    <a:pos x="0" y="24"/>
                  </a:cxn>
                  <a:cxn ang="0">
                    <a:pos x="30" y="0"/>
                  </a:cxn>
                  <a:cxn ang="0">
                    <a:pos x="0" y="24"/>
                  </a:cxn>
                </a:cxnLst>
                <a:rect l="txL" t="txT" r="txR" b="txB"/>
                <a:pathLst>
                  <a:path w="30" h="24">
                    <a:moveTo>
                      <a:pt x="0" y="24"/>
                    </a:moveTo>
                    <a:cubicBezTo>
                      <a:pt x="8" y="14"/>
                      <a:pt x="18" y="6"/>
                      <a:pt x="30" y="0"/>
                    </a:cubicBezTo>
                    <a:cubicBezTo>
                      <a:pt x="25" y="13"/>
                      <a:pt x="12" y="18"/>
                      <a:pt x="0" y="24"/>
                    </a:cubicBezTo>
                    <a:close/>
                  </a:path>
                </a:pathLst>
              </a:custGeom>
              <a:solidFill>
                <a:srgbClr val="438D9B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31" name="Freeform 647"/>
              <p:cNvSpPr/>
              <p:nvPr/>
            </p:nvSpPr>
            <p:spPr>
              <a:xfrm>
                <a:off x="4124325" y="2733675"/>
                <a:ext cx="187325" cy="11113"/>
              </a:xfrm>
              <a:custGeom>
                <a:avLst/>
                <a:gdLst>
                  <a:gd name="txL" fmla="*/ 0 w 54"/>
                  <a:gd name="txT" fmla="*/ 0 h 3"/>
                  <a:gd name="txR" fmla="*/ 54 w 54"/>
                  <a:gd name="txB" fmla="*/ 3 h 3"/>
                </a:gdLst>
                <a:ahLst/>
                <a:cxnLst>
                  <a:cxn ang="0">
                    <a:pos x="0" y="0"/>
                  </a:cxn>
                  <a:cxn ang="0">
                    <a:pos x="54" y="0"/>
                  </a:cxn>
                  <a:cxn ang="0">
                    <a:pos x="54" y="3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txL" t="txT" r="txR" b="txB"/>
                <a:pathLst>
                  <a:path w="54" h="3">
                    <a:moveTo>
                      <a:pt x="0" y="0"/>
                    </a:moveTo>
                    <a:cubicBezTo>
                      <a:pt x="18" y="0"/>
                      <a:pt x="36" y="0"/>
                      <a:pt x="54" y="0"/>
                    </a:cubicBezTo>
                    <a:cubicBezTo>
                      <a:pt x="54" y="1"/>
                      <a:pt x="54" y="2"/>
                      <a:pt x="54" y="3"/>
                    </a:cubicBezTo>
                    <a:cubicBezTo>
                      <a:pt x="36" y="3"/>
                      <a:pt x="18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32" name="Freeform 648"/>
              <p:cNvSpPr/>
              <p:nvPr/>
            </p:nvSpPr>
            <p:spPr>
              <a:xfrm>
                <a:off x="4992688" y="2730500"/>
                <a:ext cx="61913" cy="49213"/>
              </a:xfrm>
              <a:custGeom>
                <a:avLst/>
                <a:gdLst>
                  <a:gd name="txL" fmla="*/ 0 w 18"/>
                  <a:gd name="txT" fmla="*/ 0 h 14"/>
                  <a:gd name="txR" fmla="*/ 18 w 18"/>
                  <a:gd name="txB" fmla="*/ 14 h 14"/>
                </a:gdLst>
                <a:ahLst/>
                <a:cxnLst>
                  <a:cxn ang="0">
                    <a:pos x="18" y="7"/>
                  </a:cxn>
                  <a:cxn ang="0">
                    <a:pos x="0" y="10"/>
                  </a:cxn>
                  <a:cxn ang="0">
                    <a:pos x="18" y="7"/>
                  </a:cxn>
                </a:cxnLst>
                <a:rect l="txL" t="txT" r="txR" b="txB"/>
                <a:pathLst>
                  <a:path w="18" h="14">
                    <a:moveTo>
                      <a:pt x="18" y="7"/>
                    </a:moveTo>
                    <a:cubicBezTo>
                      <a:pt x="18" y="14"/>
                      <a:pt x="5" y="8"/>
                      <a:pt x="0" y="10"/>
                    </a:cubicBezTo>
                    <a:cubicBezTo>
                      <a:pt x="4" y="1"/>
                      <a:pt x="12" y="0"/>
                      <a:pt x="18" y="7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33" name="Freeform 649"/>
              <p:cNvSpPr/>
              <p:nvPr/>
            </p:nvSpPr>
            <p:spPr>
              <a:xfrm>
                <a:off x="5286375" y="2730500"/>
                <a:ext cx="333375" cy="23813"/>
              </a:xfrm>
              <a:custGeom>
                <a:avLst/>
                <a:gdLst>
                  <a:gd name="txL" fmla="*/ 0 w 96"/>
                  <a:gd name="txT" fmla="*/ 0 h 7"/>
                  <a:gd name="txR" fmla="*/ 96 w 96"/>
                  <a:gd name="txB" fmla="*/ 7 h 7"/>
                </a:gdLst>
                <a:ahLst/>
                <a:cxnLst>
                  <a:cxn ang="0">
                    <a:pos x="0" y="7"/>
                  </a:cxn>
                  <a:cxn ang="0">
                    <a:pos x="96" y="4"/>
                  </a:cxn>
                  <a:cxn ang="0">
                    <a:pos x="96" y="7"/>
                  </a:cxn>
                  <a:cxn ang="0">
                    <a:pos x="0" y="7"/>
                  </a:cxn>
                </a:cxnLst>
                <a:rect l="txL" t="txT" r="txR" b="txB"/>
                <a:pathLst>
                  <a:path w="96" h="7">
                    <a:moveTo>
                      <a:pt x="0" y="7"/>
                    </a:moveTo>
                    <a:cubicBezTo>
                      <a:pt x="26" y="0"/>
                      <a:pt x="65" y="6"/>
                      <a:pt x="96" y="4"/>
                    </a:cubicBezTo>
                    <a:cubicBezTo>
                      <a:pt x="96" y="5"/>
                      <a:pt x="96" y="6"/>
                      <a:pt x="96" y="7"/>
                    </a:cubicBezTo>
                    <a:cubicBezTo>
                      <a:pt x="64" y="7"/>
                      <a:pt x="32" y="7"/>
                      <a:pt x="0" y="7"/>
                    </a:cubicBezTo>
                    <a:close/>
                  </a:path>
                </a:pathLst>
              </a:custGeom>
              <a:solidFill>
                <a:srgbClr val="37708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34" name="Freeform 650"/>
              <p:cNvSpPr/>
              <p:nvPr/>
            </p:nvSpPr>
            <p:spPr>
              <a:xfrm>
                <a:off x="5619750" y="2744787"/>
                <a:ext cx="398463" cy="23813"/>
              </a:xfrm>
              <a:custGeom>
                <a:avLst/>
                <a:gdLst>
                  <a:gd name="txL" fmla="*/ 0 w 114"/>
                  <a:gd name="txT" fmla="*/ 0 h 7"/>
                  <a:gd name="txR" fmla="*/ 114 w 114"/>
                  <a:gd name="txB" fmla="*/ 7 h 7"/>
                </a:gdLst>
                <a:ahLst/>
                <a:cxnLst>
                  <a:cxn ang="0">
                    <a:pos x="0" y="0"/>
                  </a:cxn>
                  <a:cxn ang="0">
                    <a:pos x="114" y="0"/>
                  </a:cxn>
                  <a:cxn ang="0">
                    <a:pos x="6" y="3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txL" t="txT" r="txR" b="txB"/>
                <a:pathLst>
                  <a:path w="114" h="7">
                    <a:moveTo>
                      <a:pt x="0" y="0"/>
                    </a:moveTo>
                    <a:cubicBezTo>
                      <a:pt x="38" y="0"/>
                      <a:pt x="76" y="0"/>
                      <a:pt x="114" y="0"/>
                    </a:cubicBezTo>
                    <a:cubicBezTo>
                      <a:pt x="84" y="7"/>
                      <a:pt x="41" y="1"/>
                      <a:pt x="6" y="3"/>
                    </a:cubicBezTo>
                    <a:cubicBezTo>
                      <a:pt x="4" y="3"/>
                      <a:pt x="2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234B57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35" name="Freeform 652"/>
              <p:cNvSpPr/>
              <p:nvPr/>
            </p:nvSpPr>
            <p:spPr>
              <a:xfrm>
                <a:off x="1517650" y="2754312"/>
                <a:ext cx="95250" cy="42863"/>
              </a:xfrm>
              <a:custGeom>
                <a:avLst/>
                <a:gdLst>
                  <a:gd name="txL" fmla="*/ 0 w 27"/>
                  <a:gd name="txT" fmla="*/ 0 h 12"/>
                  <a:gd name="txR" fmla="*/ 27 w 27"/>
                  <a:gd name="txB" fmla="*/ 12 h 12"/>
                </a:gdLst>
                <a:ahLst/>
                <a:cxnLst>
                  <a:cxn ang="0">
                    <a:pos x="0" y="12"/>
                  </a:cxn>
                  <a:cxn ang="0">
                    <a:pos x="27" y="0"/>
                  </a:cxn>
                  <a:cxn ang="0">
                    <a:pos x="0" y="12"/>
                  </a:cxn>
                </a:cxnLst>
                <a:rect l="txL" t="txT" r="txR" b="txB"/>
                <a:pathLst>
                  <a:path w="27" h="12">
                    <a:moveTo>
                      <a:pt x="0" y="12"/>
                    </a:moveTo>
                    <a:cubicBezTo>
                      <a:pt x="5" y="4"/>
                      <a:pt x="14" y="0"/>
                      <a:pt x="27" y="0"/>
                    </a:cubicBezTo>
                    <a:cubicBezTo>
                      <a:pt x="25" y="10"/>
                      <a:pt x="13" y="12"/>
                      <a:pt x="0" y="12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36" name="Freeform 653"/>
              <p:cNvSpPr/>
              <p:nvPr/>
            </p:nvSpPr>
            <p:spPr>
              <a:xfrm>
                <a:off x="3527425" y="2724150"/>
                <a:ext cx="104775" cy="76200"/>
              </a:xfrm>
              <a:custGeom>
                <a:avLst/>
                <a:gdLst>
                  <a:gd name="txL" fmla="*/ 0 w 30"/>
                  <a:gd name="txT" fmla="*/ 0 h 22"/>
                  <a:gd name="txR" fmla="*/ 30 w 30"/>
                  <a:gd name="txB" fmla="*/ 22 h 22"/>
                </a:gdLst>
                <a:ahLst/>
                <a:cxnLst>
                  <a:cxn ang="0">
                    <a:pos x="30" y="6"/>
                  </a:cxn>
                  <a:cxn ang="0">
                    <a:pos x="0" y="21"/>
                  </a:cxn>
                  <a:cxn ang="0">
                    <a:pos x="30" y="6"/>
                  </a:cxn>
                </a:cxnLst>
                <a:rect l="txL" t="txT" r="txR" b="txB"/>
                <a:pathLst>
                  <a:path w="30" h="22">
                    <a:moveTo>
                      <a:pt x="30" y="6"/>
                    </a:moveTo>
                    <a:cubicBezTo>
                      <a:pt x="27" y="18"/>
                      <a:pt x="16" y="22"/>
                      <a:pt x="0" y="21"/>
                    </a:cubicBezTo>
                    <a:cubicBezTo>
                      <a:pt x="9" y="14"/>
                      <a:pt x="17" y="0"/>
                      <a:pt x="30" y="6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37" name="Freeform 654"/>
              <p:cNvSpPr/>
              <p:nvPr/>
            </p:nvSpPr>
            <p:spPr>
              <a:xfrm>
                <a:off x="4686300" y="2754312"/>
                <a:ext cx="149225" cy="31750"/>
              </a:xfrm>
              <a:custGeom>
                <a:avLst/>
                <a:gdLst>
                  <a:gd name="txL" fmla="*/ 0 w 43"/>
                  <a:gd name="txT" fmla="*/ 0 h 9"/>
                  <a:gd name="txR" fmla="*/ 43 w 43"/>
                  <a:gd name="txB" fmla="*/ 9 h 9"/>
                </a:gdLst>
                <a:ahLst/>
                <a:cxnLst>
                  <a:cxn ang="0">
                    <a:pos x="43" y="3"/>
                  </a:cxn>
                  <a:cxn ang="0">
                    <a:pos x="19" y="0"/>
                  </a:cxn>
                  <a:cxn ang="0">
                    <a:pos x="43" y="3"/>
                  </a:cxn>
                </a:cxnLst>
                <a:rect l="txL" t="txT" r="txR" b="txB"/>
                <a:pathLst>
                  <a:path w="43" h="9">
                    <a:moveTo>
                      <a:pt x="43" y="3"/>
                    </a:moveTo>
                    <a:cubicBezTo>
                      <a:pt x="40" y="9"/>
                      <a:pt x="0" y="7"/>
                      <a:pt x="19" y="0"/>
                    </a:cubicBezTo>
                    <a:cubicBezTo>
                      <a:pt x="21" y="7"/>
                      <a:pt x="36" y="1"/>
                      <a:pt x="43" y="3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38" name="Freeform 658"/>
              <p:cNvSpPr/>
              <p:nvPr/>
            </p:nvSpPr>
            <p:spPr>
              <a:xfrm>
                <a:off x="1273175" y="2776537"/>
                <a:ext cx="160338" cy="30163"/>
              </a:xfrm>
              <a:custGeom>
                <a:avLst/>
                <a:gdLst>
                  <a:gd name="txL" fmla="*/ 0 w 46"/>
                  <a:gd name="txT" fmla="*/ 0 h 9"/>
                  <a:gd name="txR" fmla="*/ 46 w 46"/>
                  <a:gd name="txB" fmla="*/ 9 h 9"/>
                </a:gdLst>
                <a:ahLst/>
                <a:cxnLst>
                  <a:cxn ang="0">
                    <a:pos x="10" y="0"/>
                  </a:cxn>
                  <a:cxn ang="0">
                    <a:pos x="46" y="3"/>
                  </a:cxn>
                  <a:cxn ang="0">
                    <a:pos x="10" y="0"/>
                  </a:cxn>
                </a:cxnLst>
                <a:rect l="txL" t="txT" r="txR" b="txB"/>
                <a:pathLst>
                  <a:path w="46" h="9">
                    <a:moveTo>
                      <a:pt x="10" y="0"/>
                    </a:moveTo>
                    <a:cubicBezTo>
                      <a:pt x="16" y="7"/>
                      <a:pt x="35" y="1"/>
                      <a:pt x="46" y="3"/>
                    </a:cubicBezTo>
                    <a:cubicBezTo>
                      <a:pt x="42" y="8"/>
                      <a:pt x="0" y="9"/>
                      <a:pt x="10" y="0"/>
                    </a:cubicBezTo>
                    <a:close/>
                  </a:path>
                </a:pathLst>
              </a:custGeom>
              <a:solidFill>
                <a:srgbClr val="2D5F68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39" name="Freeform 659"/>
              <p:cNvSpPr/>
              <p:nvPr/>
            </p:nvSpPr>
            <p:spPr>
              <a:xfrm>
                <a:off x="1727200" y="2759075"/>
                <a:ext cx="101600" cy="38100"/>
              </a:xfrm>
              <a:custGeom>
                <a:avLst/>
                <a:gdLst>
                  <a:gd name="txL" fmla="*/ 0 w 29"/>
                  <a:gd name="txT" fmla="*/ 0 h 11"/>
                  <a:gd name="txR" fmla="*/ 29 w 29"/>
                  <a:gd name="txB" fmla="*/ 11 h 11"/>
                </a:gdLst>
                <a:ahLst/>
                <a:cxnLst>
                  <a:cxn ang="0">
                    <a:pos x="24" y="11"/>
                  </a:cxn>
                  <a:cxn ang="0">
                    <a:pos x="0" y="11"/>
                  </a:cxn>
                  <a:cxn ang="0">
                    <a:pos x="15" y="2"/>
                  </a:cxn>
                  <a:cxn ang="0">
                    <a:pos x="24" y="11"/>
                  </a:cxn>
                </a:cxnLst>
                <a:rect l="txL" t="txT" r="txR" b="txB"/>
                <a:pathLst>
                  <a:path w="29" h="11">
                    <a:moveTo>
                      <a:pt x="24" y="11"/>
                    </a:moveTo>
                    <a:cubicBezTo>
                      <a:pt x="17" y="4"/>
                      <a:pt x="9" y="11"/>
                      <a:pt x="0" y="11"/>
                    </a:cubicBezTo>
                    <a:cubicBezTo>
                      <a:pt x="3" y="6"/>
                      <a:pt x="11" y="6"/>
                      <a:pt x="15" y="2"/>
                    </a:cubicBezTo>
                    <a:cubicBezTo>
                      <a:pt x="14" y="9"/>
                      <a:pt x="29" y="0"/>
                      <a:pt x="24" y="11"/>
                    </a:cubicBezTo>
                    <a:close/>
                  </a:path>
                </a:pathLst>
              </a:custGeom>
              <a:solidFill>
                <a:srgbClr val="295860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40" name="Freeform 671"/>
              <p:cNvSpPr/>
              <p:nvPr/>
            </p:nvSpPr>
            <p:spPr>
              <a:xfrm>
                <a:off x="5170488" y="2803525"/>
                <a:ext cx="250825" cy="60325"/>
              </a:xfrm>
              <a:custGeom>
                <a:avLst/>
                <a:gdLst>
                  <a:gd name="txL" fmla="*/ 0 w 72"/>
                  <a:gd name="txT" fmla="*/ 0 h 17"/>
                  <a:gd name="txR" fmla="*/ 72 w 72"/>
                  <a:gd name="txB" fmla="*/ 17 h 17"/>
                </a:gdLst>
                <a:ahLst/>
                <a:cxnLst>
                  <a:cxn ang="0">
                    <a:pos x="0" y="13"/>
                  </a:cxn>
                  <a:cxn ang="0">
                    <a:pos x="72" y="16"/>
                  </a:cxn>
                  <a:cxn ang="0">
                    <a:pos x="0" y="13"/>
                  </a:cxn>
                </a:cxnLst>
                <a:rect l="txL" t="txT" r="txR" b="txB"/>
                <a:pathLst>
                  <a:path w="72" h="17">
                    <a:moveTo>
                      <a:pt x="0" y="13"/>
                    </a:moveTo>
                    <a:cubicBezTo>
                      <a:pt x="15" y="0"/>
                      <a:pt x="60" y="1"/>
                      <a:pt x="72" y="16"/>
                    </a:cubicBezTo>
                    <a:cubicBezTo>
                      <a:pt x="46" y="17"/>
                      <a:pt x="23" y="15"/>
                      <a:pt x="0" y="13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41" name="Freeform 672"/>
              <p:cNvSpPr/>
              <p:nvPr/>
            </p:nvSpPr>
            <p:spPr>
              <a:xfrm>
                <a:off x="1235075" y="2846387"/>
                <a:ext cx="125413" cy="38100"/>
              </a:xfrm>
              <a:custGeom>
                <a:avLst/>
                <a:gdLst>
                  <a:gd name="txL" fmla="*/ 0 w 36"/>
                  <a:gd name="txT" fmla="*/ 0 h 11"/>
                  <a:gd name="txR" fmla="*/ 36 w 36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36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6" h="11">
                    <a:moveTo>
                      <a:pt x="0" y="4"/>
                    </a:moveTo>
                    <a:cubicBezTo>
                      <a:pt x="11" y="6"/>
                      <a:pt x="30" y="0"/>
                      <a:pt x="36" y="7"/>
                    </a:cubicBezTo>
                    <a:cubicBezTo>
                      <a:pt x="25" y="5"/>
                      <a:pt x="6" y="11"/>
                      <a:pt x="0" y="4"/>
                    </a:cubicBezTo>
                    <a:close/>
                  </a:path>
                </a:pathLst>
              </a:custGeom>
              <a:solidFill>
                <a:srgbClr val="09479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42" name="Freeform 676"/>
              <p:cNvSpPr/>
              <p:nvPr/>
            </p:nvSpPr>
            <p:spPr>
              <a:xfrm>
                <a:off x="3349625" y="2911475"/>
                <a:ext cx="544513" cy="74613"/>
              </a:xfrm>
              <a:custGeom>
                <a:avLst/>
                <a:gdLst>
                  <a:gd name="txL" fmla="*/ 0 w 156"/>
                  <a:gd name="txT" fmla="*/ 0 h 21"/>
                  <a:gd name="txR" fmla="*/ 156 w 156"/>
                  <a:gd name="txB" fmla="*/ 21 h 21"/>
                </a:gdLst>
                <a:ahLst/>
                <a:cxnLst>
                  <a:cxn ang="0">
                    <a:pos x="0" y="21"/>
                  </a:cxn>
                  <a:cxn ang="0">
                    <a:pos x="156" y="12"/>
                  </a:cxn>
                  <a:cxn ang="0">
                    <a:pos x="0" y="21"/>
                  </a:cxn>
                </a:cxnLst>
                <a:rect l="txL" t="txT" r="txR" b="txB"/>
                <a:pathLst>
                  <a:path w="156" h="21">
                    <a:moveTo>
                      <a:pt x="0" y="21"/>
                    </a:moveTo>
                    <a:cubicBezTo>
                      <a:pt x="30" y="0"/>
                      <a:pt x="114" y="2"/>
                      <a:pt x="156" y="12"/>
                    </a:cubicBezTo>
                    <a:cubicBezTo>
                      <a:pt x="102" y="11"/>
                      <a:pt x="40" y="18"/>
                      <a:pt x="0" y="21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43" name="Freeform 681"/>
              <p:cNvSpPr/>
              <p:nvPr/>
            </p:nvSpPr>
            <p:spPr>
              <a:xfrm>
                <a:off x="2501900" y="1641475"/>
                <a:ext cx="20638" cy="90488"/>
              </a:xfrm>
              <a:custGeom>
                <a:avLst/>
                <a:gdLst>
                  <a:gd name="txL" fmla="*/ 0 w 6"/>
                  <a:gd name="txT" fmla="*/ 0 h 26"/>
                  <a:gd name="txR" fmla="*/ 6 w 6"/>
                  <a:gd name="txB" fmla="*/ 26 h 26"/>
                </a:gdLst>
                <a:ahLst/>
                <a:cxnLst>
                  <a:cxn ang="0">
                    <a:pos x="6" y="4"/>
                  </a:cxn>
                  <a:cxn ang="0">
                    <a:pos x="6" y="22"/>
                  </a:cxn>
                  <a:cxn ang="0">
                    <a:pos x="0" y="22"/>
                  </a:cxn>
                  <a:cxn ang="0">
                    <a:pos x="0" y="4"/>
                  </a:cxn>
                  <a:cxn ang="0">
                    <a:pos x="6" y="4"/>
                  </a:cxn>
                </a:cxnLst>
                <a:rect l="txL" t="txT" r="txR" b="txB"/>
                <a:pathLst>
                  <a:path w="6" h="26">
                    <a:moveTo>
                      <a:pt x="6" y="4"/>
                    </a:moveTo>
                    <a:cubicBezTo>
                      <a:pt x="6" y="10"/>
                      <a:pt x="6" y="16"/>
                      <a:pt x="6" y="22"/>
                    </a:cubicBezTo>
                    <a:cubicBezTo>
                      <a:pt x="6" y="25"/>
                      <a:pt x="1" y="26"/>
                      <a:pt x="0" y="22"/>
                    </a:cubicBezTo>
                    <a:cubicBezTo>
                      <a:pt x="0" y="16"/>
                      <a:pt x="0" y="10"/>
                      <a:pt x="0" y="4"/>
                    </a:cubicBezTo>
                    <a:cubicBezTo>
                      <a:pt x="0" y="1"/>
                      <a:pt x="5" y="0"/>
                      <a:pt x="6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44" name="Freeform 682"/>
              <p:cNvSpPr/>
              <p:nvPr/>
            </p:nvSpPr>
            <p:spPr>
              <a:xfrm>
                <a:off x="3265488" y="2017712"/>
                <a:ext cx="198438" cy="52388"/>
              </a:xfrm>
              <a:custGeom>
                <a:avLst/>
                <a:gdLst>
                  <a:gd name="txL" fmla="*/ 0 w 57"/>
                  <a:gd name="txT" fmla="*/ 0 h 15"/>
                  <a:gd name="txR" fmla="*/ 57 w 57"/>
                  <a:gd name="txB" fmla="*/ 15 h 15"/>
                </a:gdLst>
                <a:ahLst/>
                <a:cxnLst>
                  <a:cxn ang="0">
                    <a:pos x="6" y="1"/>
                  </a:cxn>
                  <a:cxn ang="0">
                    <a:pos x="33" y="1"/>
                  </a:cxn>
                  <a:cxn ang="0">
                    <a:pos x="57" y="10"/>
                  </a:cxn>
                  <a:cxn ang="0">
                    <a:pos x="27" y="10"/>
                  </a:cxn>
                  <a:cxn ang="0">
                    <a:pos x="3" y="1"/>
                  </a:cxn>
                  <a:cxn ang="0">
                    <a:pos x="6" y="1"/>
                  </a:cxn>
                </a:cxnLst>
                <a:rect l="txL" t="txT" r="txR" b="txB"/>
                <a:pathLst>
                  <a:path w="57" h="15">
                    <a:moveTo>
                      <a:pt x="6" y="1"/>
                    </a:moveTo>
                    <a:cubicBezTo>
                      <a:pt x="15" y="1"/>
                      <a:pt x="24" y="1"/>
                      <a:pt x="33" y="1"/>
                    </a:cubicBezTo>
                    <a:cubicBezTo>
                      <a:pt x="45" y="0"/>
                      <a:pt x="51" y="5"/>
                      <a:pt x="57" y="10"/>
                    </a:cubicBezTo>
                    <a:cubicBezTo>
                      <a:pt x="53" y="15"/>
                      <a:pt x="39" y="7"/>
                      <a:pt x="27" y="10"/>
                    </a:cubicBezTo>
                    <a:cubicBezTo>
                      <a:pt x="26" y="0"/>
                      <a:pt x="0" y="15"/>
                      <a:pt x="3" y="1"/>
                    </a:cubicBezTo>
                    <a:cubicBezTo>
                      <a:pt x="4" y="1"/>
                      <a:pt x="5" y="1"/>
                      <a:pt x="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45" name="Freeform 683"/>
              <p:cNvSpPr/>
              <p:nvPr/>
            </p:nvSpPr>
            <p:spPr>
              <a:xfrm>
                <a:off x="5118100" y="2398712"/>
                <a:ext cx="285750" cy="101600"/>
              </a:xfrm>
              <a:custGeom>
                <a:avLst/>
                <a:gdLst>
                  <a:gd name="txL" fmla="*/ 0 w 82"/>
                  <a:gd name="txT" fmla="*/ 0 h 29"/>
                  <a:gd name="txR" fmla="*/ 82 w 82"/>
                  <a:gd name="txB" fmla="*/ 29 h 29"/>
                </a:gdLst>
                <a:ahLst/>
                <a:cxnLst>
                  <a:cxn ang="0">
                    <a:pos x="0" y="0"/>
                  </a:cxn>
                  <a:cxn ang="0">
                    <a:pos x="24" y="0"/>
                  </a:cxn>
                  <a:cxn ang="0">
                    <a:pos x="54" y="3"/>
                  </a:cxn>
                  <a:cxn ang="0">
                    <a:pos x="78" y="9"/>
                  </a:cxn>
                  <a:cxn ang="0">
                    <a:pos x="42" y="21"/>
                  </a:cxn>
                  <a:cxn ang="0">
                    <a:pos x="30" y="21"/>
                  </a:cxn>
                  <a:cxn ang="0">
                    <a:pos x="30" y="18"/>
                  </a:cxn>
                  <a:cxn ang="0">
                    <a:pos x="27" y="9"/>
                  </a:cxn>
                  <a:cxn ang="0">
                    <a:pos x="0" y="0"/>
                  </a:cxn>
                </a:cxnLst>
                <a:rect l="txL" t="txT" r="txR" b="txB"/>
                <a:pathLst>
                  <a:path w="82" h="29">
                    <a:moveTo>
                      <a:pt x="0" y="0"/>
                    </a:moveTo>
                    <a:cubicBezTo>
                      <a:pt x="8" y="0"/>
                      <a:pt x="16" y="0"/>
                      <a:pt x="24" y="0"/>
                    </a:cubicBezTo>
                    <a:cubicBezTo>
                      <a:pt x="28" y="7"/>
                      <a:pt x="45" y="1"/>
                      <a:pt x="54" y="3"/>
                    </a:cubicBezTo>
                    <a:cubicBezTo>
                      <a:pt x="67" y="0"/>
                      <a:pt x="71" y="6"/>
                      <a:pt x="78" y="9"/>
                    </a:cubicBezTo>
                    <a:cubicBezTo>
                      <a:pt x="82" y="29"/>
                      <a:pt x="56" y="19"/>
                      <a:pt x="42" y="21"/>
                    </a:cubicBezTo>
                    <a:cubicBezTo>
                      <a:pt x="38" y="21"/>
                      <a:pt x="34" y="21"/>
                      <a:pt x="30" y="21"/>
                    </a:cubicBezTo>
                    <a:cubicBezTo>
                      <a:pt x="30" y="20"/>
                      <a:pt x="30" y="19"/>
                      <a:pt x="30" y="18"/>
                    </a:cubicBezTo>
                    <a:cubicBezTo>
                      <a:pt x="20" y="20"/>
                      <a:pt x="25" y="12"/>
                      <a:pt x="27" y="9"/>
                    </a:cubicBezTo>
                    <a:cubicBezTo>
                      <a:pt x="21" y="3"/>
                      <a:pt x="0" y="1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46" name="Freeform 685"/>
              <p:cNvSpPr/>
              <p:nvPr/>
            </p:nvSpPr>
            <p:spPr>
              <a:xfrm>
                <a:off x="690563" y="1341437"/>
                <a:ext cx="84138" cy="61913"/>
              </a:xfrm>
              <a:custGeom>
                <a:avLst/>
                <a:gdLst>
                  <a:gd name="txL" fmla="*/ 0 w 24"/>
                  <a:gd name="txT" fmla="*/ 0 h 18"/>
                  <a:gd name="txR" fmla="*/ 24 w 24"/>
                  <a:gd name="txB" fmla="*/ 18 h 18"/>
                </a:gdLst>
                <a:ahLst/>
                <a:cxnLst>
                  <a:cxn ang="0">
                    <a:pos x="24" y="0"/>
                  </a:cxn>
                  <a:cxn ang="0">
                    <a:pos x="6" y="18"/>
                  </a:cxn>
                  <a:cxn ang="0">
                    <a:pos x="0" y="12"/>
                  </a:cxn>
                  <a:cxn ang="0">
                    <a:pos x="24" y="0"/>
                  </a:cxn>
                </a:cxnLst>
                <a:rect l="txL" t="txT" r="txR" b="txB"/>
                <a:pathLst>
                  <a:path w="24" h="18">
                    <a:moveTo>
                      <a:pt x="24" y="0"/>
                    </a:moveTo>
                    <a:cubicBezTo>
                      <a:pt x="24" y="12"/>
                      <a:pt x="15" y="15"/>
                      <a:pt x="6" y="18"/>
                    </a:cubicBezTo>
                    <a:cubicBezTo>
                      <a:pt x="5" y="15"/>
                      <a:pt x="3" y="13"/>
                      <a:pt x="0" y="12"/>
                    </a:cubicBezTo>
                    <a:cubicBezTo>
                      <a:pt x="4" y="4"/>
                      <a:pt x="16" y="3"/>
                      <a:pt x="24" y="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47" name="Freeform 686"/>
              <p:cNvSpPr/>
              <p:nvPr/>
            </p:nvSpPr>
            <p:spPr>
              <a:xfrm>
                <a:off x="4751388" y="2633662"/>
                <a:ext cx="209550" cy="146050"/>
              </a:xfrm>
              <a:custGeom>
                <a:avLst/>
                <a:gdLst>
                  <a:gd name="txL" fmla="*/ 0 w 60"/>
                  <a:gd name="txT" fmla="*/ 0 h 42"/>
                  <a:gd name="txR" fmla="*/ 60 w 60"/>
                  <a:gd name="txB" fmla="*/ 42 h 42"/>
                </a:gdLst>
                <a:ahLst/>
                <a:cxnLst>
                  <a:cxn ang="0">
                    <a:pos x="0" y="35"/>
                  </a:cxn>
                  <a:cxn ang="0">
                    <a:pos x="60" y="8"/>
                  </a:cxn>
                  <a:cxn ang="0">
                    <a:pos x="24" y="38"/>
                  </a:cxn>
                  <a:cxn ang="0">
                    <a:pos x="0" y="35"/>
                  </a:cxn>
                </a:cxnLst>
                <a:rect l="txL" t="txT" r="txR" b="txB"/>
                <a:pathLst>
                  <a:path w="60" h="42">
                    <a:moveTo>
                      <a:pt x="0" y="35"/>
                    </a:moveTo>
                    <a:cubicBezTo>
                      <a:pt x="24" y="30"/>
                      <a:pt x="33" y="0"/>
                      <a:pt x="60" y="8"/>
                    </a:cubicBezTo>
                    <a:cubicBezTo>
                      <a:pt x="54" y="24"/>
                      <a:pt x="31" y="23"/>
                      <a:pt x="24" y="38"/>
                    </a:cubicBezTo>
                    <a:cubicBezTo>
                      <a:pt x="17" y="36"/>
                      <a:pt x="2" y="42"/>
                      <a:pt x="0" y="35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48" name="Freeform 687"/>
              <p:cNvSpPr/>
              <p:nvPr/>
            </p:nvSpPr>
            <p:spPr>
              <a:xfrm>
                <a:off x="1612900" y="2744787"/>
                <a:ext cx="134938" cy="58738"/>
              </a:xfrm>
              <a:custGeom>
                <a:avLst/>
                <a:gdLst>
                  <a:gd name="txL" fmla="*/ 0 w 39"/>
                  <a:gd name="txT" fmla="*/ 0 h 17"/>
                  <a:gd name="txR" fmla="*/ 39 w 39"/>
                  <a:gd name="txB" fmla="*/ 17 h 17"/>
                </a:gdLst>
                <a:ahLst/>
                <a:cxnLst>
                  <a:cxn ang="0">
                    <a:pos x="39" y="3"/>
                  </a:cxn>
                  <a:cxn ang="0">
                    <a:pos x="0" y="15"/>
                  </a:cxn>
                  <a:cxn ang="0">
                    <a:pos x="39" y="3"/>
                  </a:cxn>
                </a:cxnLst>
                <a:rect l="txL" t="txT" r="txR" b="txB"/>
                <a:pathLst>
                  <a:path w="39" h="17">
                    <a:moveTo>
                      <a:pt x="39" y="3"/>
                    </a:moveTo>
                    <a:cubicBezTo>
                      <a:pt x="31" y="12"/>
                      <a:pt x="19" y="17"/>
                      <a:pt x="0" y="15"/>
                    </a:cubicBezTo>
                    <a:cubicBezTo>
                      <a:pt x="9" y="7"/>
                      <a:pt x="19" y="0"/>
                      <a:pt x="39" y="3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49" name="Freeform 688"/>
              <p:cNvSpPr/>
              <p:nvPr/>
            </p:nvSpPr>
            <p:spPr>
              <a:xfrm>
                <a:off x="935038" y="1560512"/>
                <a:ext cx="153988" cy="17463"/>
              </a:xfrm>
              <a:custGeom>
                <a:avLst/>
                <a:gdLst>
                  <a:gd name="txL" fmla="*/ 0 w 44"/>
                  <a:gd name="txT" fmla="*/ 0 h 5"/>
                  <a:gd name="txR" fmla="*/ 44 w 44"/>
                  <a:gd name="txB" fmla="*/ 5 h 5"/>
                </a:gdLst>
                <a:ahLst/>
                <a:cxnLst>
                  <a:cxn ang="0">
                    <a:pos x="5" y="0"/>
                  </a:cxn>
                  <a:cxn ang="0">
                    <a:pos x="44" y="0"/>
                  </a:cxn>
                  <a:cxn ang="0">
                    <a:pos x="5" y="0"/>
                  </a:cxn>
                </a:cxnLst>
                <a:rect l="txL" t="txT" r="txR" b="txB"/>
                <a:pathLst>
                  <a:path w="44" h="5">
                    <a:moveTo>
                      <a:pt x="5" y="0"/>
                    </a:moveTo>
                    <a:cubicBezTo>
                      <a:pt x="18" y="0"/>
                      <a:pt x="31" y="0"/>
                      <a:pt x="44" y="0"/>
                    </a:cubicBezTo>
                    <a:cubicBezTo>
                      <a:pt x="39" y="5"/>
                      <a:pt x="0" y="4"/>
                      <a:pt x="5" y="0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50" name="Freeform 689"/>
              <p:cNvSpPr/>
              <p:nvPr/>
            </p:nvSpPr>
            <p:spPr>
              <a:xfrm>
                <a:off x="4605338" y="2436812"/>
                <a:ext cx="198438" cy="14288"/>
              </a:xfrm>
              <a:custGeom>
                <a:avLst/>
                <a:gdLst>
                  <a:gd name="txL" fmla="*/ 0 w 57"/>
                  <a:gd name="txT" fmla="*/ 0 h 4"/>
                  <a:gd name="txR" fmla="*/ 57 w 57"/>
                  <a:gd name="txB" fmla="*/ 4 h 4"/>
                </a:gdLst>
                <a:ahLst/>
                <a:cxnLst>
                  <a:cxn ang="0">
                    <a:pos x="3" y="1"/>
                  </a:cxn>
                  <a:cxn ang="0">
                    <a:pos x="57" y="1"/>
                  </a:cxn>
                  <a:cxn ang="0">
                    <a:pos x="57" y="4"/>
                  </a:cxn>
                  <a:cxn ang="0">
                    <a:pos x="0" y="4"/>
                  </a:cxn>
                  <a:cxn ang="0">
                    <a:pos x="3" y="1"/>
                  </a:cxn>
                </a:cxnLst>
                <a:rect l="txL" t="txT" r="txR" b="txB"/>
                <a:pathLst>
                  <a:path w="57" h="4">
                    <a:moveTo>
                      <a:pt x="3" y="1"/>
                    </a:moveTo>
                    <a:cubicBezTo>
                      <a:pt x="21" y="1"/>
                      <a:pt x="39" y="1"/>
                      <a:pt x="57" y="1"/>
                    </a:cubicBezTo>
                    <a:cubicBezTo>
                      <a:pt x="57" y="2"/>
                      <a:pt x="57" y="3"/>
                      <a:pt x="57" y="4"/>
                    </a:cubicBezTo>
                    <a:cubicBezTo>
                      <a:pt x="38" y="4"/>
                      <a:pt x="19" y="4"/>
                      <a:pt x="0" y="4"/>
                    </a:cubicBezTo>
                    <a:cubicBezTo>
                      <a:pt x="0" y="2"/>
                      <a:pt x="0" y="0"/>
                      <a:pt x="3" y="1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51" name="Freeform 691"/>
              <p:cNvSpPr/>
              <p:nvPr/>
            </p:nvSpPr>
            <p:spPr>
              <a:xfrm>
                <a:off x="457200" y="1350962"/>
                <a:ext cx="107950" cy="87313"/>
              </a:xfrm>
              <a:custGeom>
                <a:avLst/>
                <a:gdLst>
                  <a:gd name="txL" fmla="*/ 0 w 31"/>
                  <a:gd name="txT" fmla="*/ 0 h 25"/>
                  <a:gd name="txR" fmla="*/ 31 w 31"/>
                  <a:gd name="txB" fmla="*/ 25 h 25"/>
                </a:gdLst>
                <a:ahLst/>
                <a:cxnLst>
                  <a:cxn ang="0">
                    <a:pos x="13" y="6"/>
                  </a:cxn>
                  <a:cxn ang="0">
                    <a:pos x="7" y="18"/>
                  </a:cxn>
                  <a:cxn ang="0">
                    <a:pos x="31" y="21"/>
                  </a:cxn>
                  <a:cxn ang="0">
                    <a:pos x="31" y="24"/>
                  </a:cxn>
                  <a:cxn ang="0">
                    <a:pos x="1" y="24"/>
                  </a:cxn>
                  <a:cxn ang="0">
                    <a:pos x="4" y="3"/>
                  </a:cxn>
                  <a:cxn ang="0">
                    <a:pos x="13" y="6"/>
                  </a:cxn>
                </a:cxnLst>
                <a:rect l="txL" t="txT" r="txR" b="txB"/>
                <a:pathLst>
                  <a:path w="31" h="25">
                    <a:moveTo>
                      <a:pt x="13" y="6"/>
                    </a:moveTo>
                    <a:cubicBezTo>
                      <a:pt x="3" y="0"/>
                      <a:pt x="0" y="17"/>
                      <a:pt x="7" y="18"/>
                    </a:cubicBezTo>
                    <a:cubicBezTo>
                      <a:pt x="9" y="25"/>
                      <a:pt x="24" y="19"/>
                      <a:pt x="31" y="21"/>
                    </a:cubicBezTo>
                    <a:cubicBezTo>
                      <a:pt x="31" y="22"/>
                      <a:pt x="31" y="23"/>
                      <a:pt x="31" y="24"/>
                    </a:cubicBezTo>
                    <a:cubicBezTo>
                      <a:pt x="21" y="24"/>
                      <a:pt x="11" y="24"/>
                      <a:pt x="1" y="24"/>
                    </a:cubicBezTo>
                    <a:cubicBezTo>
                      <a:pt x="1" y="16"/>
                      <a:pt x="0" y="7"/>
                      <a:pt x="4" y="3"/>
                    </a:cubicBezTo>
                    <a:cubicBezTo>
                      <a:pt x="8" y="3"/>
                      <a:pt x="12" y="3"/>
                      <a:pt x="13" y="6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52" name="Freeform 692"/>
              <p:cNvSpPr/>
              <p:nvPr/>
            </p:nvSpPr>
            <p:spPr>
              <a:xfrm>
                <a:off x="2659063" y="2406650"/>
                <a:ext cx="146050" cy="23813"/>
              </a:xfrm>
              <a:custGeom>
                <a:avLst/>
                <a:gdLst>
                  <a:gd name="txL" fmla="*/ 0 w 42"/>
                  <a:gd name="txT" fmla="*/ 0 h 7"/>
                  <a:gd name="txR" fmla="*/ 42 w 42"/>
                  <a:gd name="txB" fmla="*/ 7 h 7"/>
                </a:gdLst>
                <a:ahLst/>
                <a:cxnLst>
                  <a:cxn ang="0">
                    <a:pos x="0" y="4"/>
                  </a:cxn>
                  <a:cxn ang="0">
                    <a:pos x="42" y="7"/>
                  </a:cxn>
                  <a:cxn ang="0">
                    <a:pos x="33" y="7"/>
                  </a:cxn>
                  <a:cxn ang="0">
                    <a:pos x="0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42" h="7">
                    <a:moveTo>
                      <a:pt x="0" y="4"/>
                    </a:moveTo>
                    <a:cubicBezTo>
                      <a:pt x="13" y="6"/>
                      <a:pt x="34" y="0"/>
                      <a:pt x="42" y="7"/>
                    </a:cubicBezTo>
                    <a:cubicBezTo>
                      <a:pt x="39" y="7"/>
                      <a:pt x="36" y="7"/>
                      <a:pt x="33" y="7"/>
                    </a:cubicBezTo>
                    <a:cubicBezTo>
                      <a:pt x="22" y="7"/>
                      <a:pt x="11" y="7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53" name="Freeform 693"/>
              <p:cNvSpPr/>
              <p:nvPr/>
            </p:nvSpPr>
            <p:spPr>
              <a:xfrm>
                <a:off x="3946525" y="2733675"/>
                <a:ext cx="177800" cy="11113"/>
              </a:xfrm>
              <a:custGeom>
                <a:avLst/>
                <a:gdLst>
                  <a:gd name="txL" fmla="*/ 0 w 51"/>
                  <a:gd name="txT" fmla="*/ 0 h 3"/>
                  <a:gd name="txR" fmla="*/ 51 w 51"/>
                  <a:gd name="txB" fmla="*/ 3 h 3"/>
                </a:gdLst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3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txL" t="txT" r="txR" b="txB"/>
                <a:pathLst>
                  <a:path w="51" h="3">
                    <a:moveTo>
                      <a:pt x="0" y="0"/>
                    </a:moveTo>
                    <a:cubicBezTo>
                      <a:pt x="17" y="0"/>
                      <a:pt x="34" y="0"/>
                      <a:pt x="51" y="0"/>
                    </a:cubicBezTo>
                    <a:cubicBezTo>
                      <a:pt x="51" y="1"/>
                      <a:pt x="51" y="2"/>
                      <a:pt x="51" y="3"/>
                    </a:cubicBezTo>
                    <a:cubicBezTo>
                      <a:pt x="34" y="3"/>
                      <a:pt x="17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54" name="Freeform 694"/>
              <p:cNvSpPr/>
              <p:nvPr/>
            </p:nvSpPr>
            <p:spPr>
              <a:xfrm>
                <a:off x="4876800" y="2427287"/>
                <a:ext cx="346075" cy="69850"/>
              </a:xfrm>
              <a:custGeom>
                <a:avLst/>
                <a:gdLst>
                  <a:gd name="txL" fmla="*/ 0 w 99"/>
                  <a:gd name="txT" fmla="*/ 0 h 20"/>
                  <a:gd name="txR" fmla="*/ 99 w 99"/>
                  <a:gd name="txB" fmla="*/ 20 h 20"/>
                </a:gdLst>
                <a:ahLst/>
                <a:cxnLst>
                  <a:cxn ang="0">
                    <a:pos x="0" y="7"/>
                  </a:cxn>
                  <a:cxn ang="0">
                    <a:pos x="24" y="4"/>
                  </a:cxn>
                  <a:cxn ang="0">
                    <a:pos x="99" y="13"/>
                  </a:cxn>
                  <a:cxn ang="0">
                    <a:pos x="75" y="16"/>
                  </a:cxn>
                  <a:cxn ang="0">
                    <a:pos x="0" y="7"/>
                  </a:cxn>
                </a:cxnLst>
                <a:rect l="txL" t="txT" r="txR" b="txB"/>
                <a:pathLst>
                  <a:path w="99" h="20">
                    <a:moveTo>
                      <a:pt x="0" y="7"/>
                    </a:moveTo>
                    <a:cubicBezTo>
                      <a:pt x="2" y="0"/>
                      <a:pt x="17" y="6"/>
                      <a:pt x="24" y="4"/>
                    </a:cubicBezTo>
                    <a:cubicBezTo>
                      <a:pt x="51" y="5"/>
                      <a:pt x="74" y="10"/>
                      <a:pt x="99" y="13"/>
                    </a:cubicBezTo>
                    <a:cubicBezTo>
                      <a:pt x="97" y="20"/>
                      <a:pt x="82" y="14"/>
                      <a:pt x="75" y="16"/>
                    </a:cubicBezTo>
                    <a:cubicBezTo>
                      <a:pt x="52" y="11"/>
                      <a:pt x="27" y="8"/>
                      <a:pt x="0" y="7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55" name="Freeform 695"/>
              <p:cNvSpPr/>
              <p:nvPr/>
            </p:nvSpPr>
            <p:spPr>
              <a:xfrm>
                <a:off x="3381375" y="1644650"/>
                <a:ext cx="38100" cy="84138"/>
              </a:xfrm>
              <a:custGeom>
                <a:avLst/>
                <a:gdLst>
                  <a:gd name="txL" fmla="*/ 0 w 11"/>
                  <a:gd name="txT" fmla="*/ 0 h 24"/>
                  <a:gd name="txR" fmla="*/ 11 w 11"/>
                  <a:gd name="txB" fmla="*/ 24 h 24"/>
                </a:gdLst>
                <a:ahLst/>
                <a:cxnLst>
                  <a:cxn ang="0">
                    <a:pos x="6" y="3"/>
                  </a:cxn>
                  <a:cxn ang="0">
                    <a:pos x="0" y="21"/>
                  </a:cxn>
                  <a:cxn ang="0">
                    <a:pos x="0" y="3"/>
                  </a:cxn>
                  <a:cxn ang="0">
                    <a:pos x="6" y="0"/>
                  </a:cxn>
                  <a:cxn ang="0">
                    <a:pos x="6" y="3"/>
                  </a:cxn>
                </a:cxnLst>
                <a:rect l="txL" t="txT" r="txR" b="txB"/>
                <a:pathLst>
                  <a:path w="11" h="24">
                    <a:moveTo>
                      <a:pt x="6" y="3"/>
                    </a:moveTo>
                    <a:cubicBezTo>
                      <a:pt x="4" y="9"/>
                      <a:pt x="11" y="24"/>
                      <a:pt x="0" y="21"/>
                    </a:cubicBezTo>
                    <a:cubicBezTo>
                      <a:pt x="0" y="15"/>
                      <a:pt x="0" y="9"/>
                      <a:pt x="0" y="3"/>
                    </a:cubicBezTo>
                    <a:cubicBezTo>
                      <a:pt x="1" y="1"/>
                      <a:pt x="3" y="0"/>
                      <a:pt x="6" y="0"/>
                    </a:cubicBezTo>
                    <a:cubicBezTo>
                      <a:pt x="6" y="1"/>
                      <a:pt x="6" y="2"/>
                      <a:pt x="6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56" name="Freeform 696"/>
              <p:cNvSpPr/>
              <p:nvPr/>
            </p:nvSpPr>
            <p:spPr>
              <a:xfrm>
                <a:off x="1476375" y="2692400"/>
                <a:ext cx="157163" cy="34925"/>
              </a:xfrm>
              <a:custGeom>
                <a:avLst/>
                <a:gdLst>
                  <a:gd name="txL" fmla="*/ 0 w 45"/>
                  <a:gd name="txT" fmla="*/ 0 h 10"/>
                  <a:gd name="txR" fmla="*/ 45 w 45"/>
                  <a:gd name="txB" fmla="*/ 10 h 10"/>
                </a:gdLst>
                <a:ahLst/>
                <a:cxnLst>
                  <a:cxn ang="0">
                    <a:pos x="0" y="3"/>
                  </a:cxn>
                  <a:cxn ang="0">
                    <a:pos x="9" y="0"/>
                  </a:cxn>
                  <a:cxn ang="0">
                    <a:pos x="45" y="3"/>
                  </a:cxn>
                  <a:cxn ang="0">
                    <a:pos x="3" y="6"/>
                  </a:cxn>
                  <a:cxn ang="0">
                    <a:pos x="0" y="3"/>
                  </a:cxn>
                </a:cxnLst>
                <a:rect l="txL" t="txT" r="txR" b="txB"/>
                <a:pathLst>
                  <a:path w="45" h="10">
                    <a:moveTo>
                      <a:pt x="0" y="3"/>
                    </a:moveTo>
                    <a:cubicBezTo>
                      <a:pt x="5" y="4"/>
                      <a:pt x="5" y="0"/>
                      <a:pt x="9" y="0"/>
                    </a:cubicBezTo>
                    <a:cubicBezTo>
                      <a:pt x="15" y="7"/>
                      <a:pt x="34" y="1"/>
                      <a:pt x="45" y="3"/>
                    </a:cubicBezTo>
                    <a:cubicBezTo>
                      <a:pt x="37" y="10"/>
                      <a:pt x="16" y="4"/>
                      <a:pt x="3" y="6"/>
                    </a:cubicBezTo>
                    <a:cubicBezTo>
                      <a:pt x="0" y="7"/>
                      <a:pt x="0" y="5"/>
                      <a:pt x="0" y="3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57" name="Freeform 700"/>
              <p:cNvSpPr/>
              <p:nvPr/>
            </p:nvSpPr>
            <p:spPr>
              <a:xfrm>
                <a:off x="4270375" y="2325687"/>
                <a:ext cx="198438" cy="34925"/>
              </a:xfrm>
              <a:custGeom>
                <a:avLst/>
                <a:gdLst>
                  <a:gd name="txL" fmla="*/ 0 w 57"/>
                  <a:gd name="txT" fmla="*/ 0 h 10"/>
                  <a:gd name="txR" fmla="*/ 57 w 57"/>
                  <a:gd name="txB" fmla="*/ 10 h 10"/>
                </a:gdLst>
                <a:ahLst/>
                <a:cxnLst>
                  <a:cxn ang="0">
                    <a:pos x="57" y="0"/>
                  </a:cxn>
                  <a:cxn ang="0">
                    <a:pos x="0" y="0"/>
                  </a:cxn>
                  <a:cxn ang="0">
                    <a:pos x="57" y="0"/>
                  </a:cxn>
                </a:cxnLst>
                <a:rect l="txL" t="txT" r="txR" b="txB"/>
                <a:pathLst>
                  <a:path w="57" h="10">
                    <a:moveTo>
                      <a:pt x="57" y="0"/>
                    </a:moveTo>
                    <a:cubicBezTo>
                      <a:pt x="51" y="10"/>
                      <a:pt x="6" y="10"/>
                      <a:pt x="0" y="0"/>
                    </a:cubicBezTo>
                    <a:cubicBezTo>
                      <a:pt x="19" y="0"/>
                      <a:pt x="38" y="0"/>
                      <a:pt x="57" y="0"/>
                    </a:cubicBezTo>
                    <a:close/>
                  </a:path>
                </a:pathLst>
              </a:custGeom>
              <a:solidFill>
                <a:srgbClr val="D4E9F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58" name="Freeform 704"/>
              <p:cNvSpPr/>
              <p:nvPr/>
            </p:nvSpPr>
            <p:spPr>
              <a:xfrm>
                <a:off x="0" y="2794000"/>
                <a:ext cx="209550" cy="23813"/>
              </a:xfrm>
              <a:custGeom>
                <a:avLst/>
                <a:gdLst>
                  <a:gd name="txL" fmla="*/ 0 w 60"/>
                  <a:gd name="txT" fmla="*/ 0 h 7"/>
                  <a:gd name="txR" fmla="*/ 60 w 60"/>
                  <a:gd name="txB" fmla="*/ 7 h 7"/>
                </a:gdLst>
                <a:ahLst/>
                <a:cxnLst>
                  <a:cxn ang="0">
                    <a:pos x="0" y="4"/>
                  </a:cxn>
                  <a:cxn ang="0">
                    <a:pos x="60" y="7"/>
                  </a:cxn>
                  <a:cxn ang="0">
                    <a:pos x="0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60" h="7">
                    <a:moveTo>
                      <a:pt x="0" y="4"/>
                    </a:moveTo>
                    <a:cubicBezTo>
                      <a:pt x="19" y="6"/>
                      <a:pt x="46" y="0"/>
                      <a:pt x="60" y="7"/>
                    </a:cubicBezTo>
                    <a:cubicBezTo>
                      <a:pt x="40" y="7"/>
                      <a:pt x="20" y="7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solidFill>
                <a:srgbClr val="0E395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59" name="Freeform 705"/>
              <p:cNvSpPr/>
              <p:nvPr/>
            </p:nvSpPr>
            <p:spPr>
              <a:xfrm>
                <a:off x="3862388" y="2867025"/>
                <a:ext cx="250825" cy="38100"/>
              </a:xfrm>
              <a:custGeom>
                <a:avLst/>
                <a:gdLst>
                  <a:gd name="txL" fmla="*/ 0 w 72"/>
                  <a:gd name="txT" fmla="*/ 0 h 11"/>
                  <a:gd name="txR" fmla="*/ 72 w 72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72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72" h="11">
                    <a:moveTo>
                      <a:pt x="0" y="7"/>
                    </a:moveTo>
                    <a:cubicBezTo>
                      <a:pt x="18" y="0"/>
                      <a:pt x="49" y="6"/>
                      <a:pt x="72" y="4"/>
                    </a:cubicBezTo>
                    <a:cubicBezTo>
                      <a:pt x="54" y="11"/>
                      <a:pt x="23" y="5"/>
                      <a:pt x="0" y="7"/>
                    </a:cubicBezTo>
                    <a:close/>
                  </a:path>
                </a:pathLst>
              </a:custGeom>
              <a:solidFill>
                <a:srgbClr val="0E395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60" name="Freeform 706"/>
              <p:cNvSpPr/>
              <p:nvPr/>
            </p:nvSpPr>
            <p:spPr>
              <a:xfrm>
                <a:off x="2533650" y="2416175"/>
                <a:ext cx="239713" cy="25400"/>
              </a:xfrm>
              <a:custGeom>
                <a:avLst/>
                <a:gdLst>
                  <a:gd name="txL" fmla="*/ 0 w 69"/>
                  <a:gd name="txT" fmla="*/ 0 h 7"/>
                  <a:gd name="txR" fmla="*/ 69 w 69"/>
                  <a:gd name="txB" fmla="*/ 7 h 7"/>
                </a:gdLst>
                <a:ahLst/>
                <a:cxnLst>
                  <a:cxn ang="0">
                    <a:pos x="0" y="7"/>
                  </a:cxn>
                  <a:cxn ang="0">
                    <a:pos x="21" y="4"/>
                  </a:cxn>
                  <a:cxn ang="0">
                    <a:pos x="36" y="4"/>
                  </a:cxn>
                  <a:cxn ang="0">
                    <a:pos x="69" y="4"/>
                  </a:cxn>
                  <a:cxn ang="0">
                    <a:pos x="69" y="7"/>
                  </a:cxn>
                  <a:cxn ang="0">
                    <a:pos x="0" y="7"/>
                  </a:cxn>
                </a:cxnLst>
                <a:rect l="txL" t="txT" r="txR" b="txB"/>
                <a:pathLst>
                  <a:path w="69" h="7">
                    <a:moveTo>
                      <a:pt x="0" y="7"/>
                    </a:moveTo>
                    <a:cubicBezTo>
                      <a:pt x="1" y="0"/>
                      <a:pt x="15" y="6"/>
                      <a:pt x="21" y="4"/>
                    </a:cubicBezTo>
                    <a:cubicBezTo>
                      <a:pt x="26" y="4"/>
                      <a:pt x="31" y="4"/>
                      <a:pt x="36" y="4"/>
                    </a:cubicBezTo>
                    <a:cubicBezTo>
                      <a:pt x="47" y="4"/>
                      <a:pt x="58" y="4"/>
                      <a:pt x="69" y="4"/>
                    </a:cubicBezTo>
                    <a:cubicBezTo>
                      <a:pt x="69" y="5"/>
                      <a:pt x="69" y="6"/>
                      <a:pt x="69" y="7"/>
                    </a:cubicBezTo>
                    <a:cubicBezTo>
                      <a:pt x="46" y="7"/>
                      <a:pt x="23" y="7"/>
                      <a:pt x="0" y="7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61" name="Freeform 708"/>
              <p:cNvSpPr/>
              <p:nvPr/>
            </p:nvSpPr>
            <p:spPr>
              <a:xfrm>
                <a:off x="1946275" y="2482850"/>
                <a:ext cx="261938" cy="23813"/>
              </a:xfrm>
              <a:custGeom>
                <a:avLst/>
                <a:gdLst>
                  <a:gd name="txL" fmla="*/ 0 w 75"/>
                  <a:gd name="txT" fmla="*/ 0 h 7"/>
                  <a:gd name="txR" fmla="*/ 75 w 75"/>
                  <a:gd name="txB" fmla="*/ 7 h 7"/>
                </a:gdLst>
                <a:ahLst/>
                <a:cxnLst>
                  <a:cxn ang="0">
                    <a:pos x="0" y="6"/>
                  </a:cxn>
                  <a:cxn ang="0">
                    <a:pos x="0" y="0"/>
                  </a:cxn>
                  <a:cxn ang="0">
                    <a:pos x="75" y="3"/>
                  </a:cxn>
                  <a:cxn ang="0">
                    <a:pos x="75" y="6"/>
                  </a:cxn>
                  <a:cxn ang="0">
                    <a:pos x="63" y="6"/>
                  </a:cxn>
                  <a:cxn ang="0">
                    <a:pos x="60" y="6"/>
                  </a:cxn>
                  <a:cxn ang="0">
                    <a:pos x="0" y="6"/>
                  </a:cxn>
                </a:cxnLst>
                <a:rect l="txL" t="txT" r="txR" b="txB"/>
                <a:pathLst>
                  <a:path w="75" h="7">
                    <a:moveTo>
                      <a:pt x="0" y="6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9" y="7"/>
                      <a:pt x="51" y="1"/>
                      <a:pt x="75" y="3"/>
                    </a:cubicBezTo>
                    <a:cubicBezTo>
                      <a:pt x="75" y="4"/>
                      <a:pt x="75" y="5"/>
                      <a:pt x="75" y="6"/>
                    </a:cubicBezTo>
                    <a:cubicBezTo>
                      <a:pt x="71" y="6"/>
                      <a:pt x="67" y="6"/>
                      <a:pt x="63" y="6"/>
                    </a:cubicBezTo>
                    <a:cubicBezTo>
                      <a:pt x="62" y="6"/>
                      <a:pt x="61" y="6"/>
                      <a:pt x="60" y="6"/>
                    </a:cubicBezTo>
                    <a:cubicBezTo>
                      <a:pt x="40" y="6"/>
                      <a:pt x="20" y="6"/>
                      <a:pt x="0" y="6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62" name="Freeform 710"/>
              <p:cNvSpPr/>
              <p:nvPr/>
            </p:nvSpPr>
            <p:spPr>
              <a:xfrm>
                <a:off x="0" y="2835275"/>
                <a:ext cx="233363" cy="46038"/>
              </a:xfrm>
              <a:custGeom>
                <a:avLst/>
                <a:gdLst>
                  <a:gd name="txL" fmla="*/ 0 w 67"/>
                  <a:gd name="txT" fmla="*/ 0 h 13"/>
                  <a:gd name="txR" fmla="*/ 67 w 67"/>
                  <a:gd name="txB" fmla="*/ 13 h 13"/>
                </a:gdLst>
                <a:ahLst/>
                <a:cxnLst>
                  <a:cxn ang="0">
                    <a:pos x="0" y="7"/>
                  </a:cxn>
                  <a:cxn ang="0">
                    <a:pos x="66" y="13"/>
                  </a:cxn>
                  <a:cxn ang="0">
                    <a:pos x="0" y="10"/>
                  </a:cxn>
                  <a:cxn ang="0">
                    <a:pos x="0" y="7"/>
                  </a:cxn>
                </a:cxnLst>
                <a:rect l="txL" t="txT" r="txR" b="txB"/>
                <a:pathLst>
                  <a:path w="67" h="13">
                    <a:moveTo>
                      <a:pt x="0" y="7"/>
                    </a:moveTo>
                    <a:cubicBezTo>
                      <a:pt x="19" y="10"/>
                      <a:pt x="67" y="0"/>
                      <a:pt x="66" y="13"/>
                    </a:cubicBezTo>
                    <a:cubicBezTo>
                      <a:pt x="50" y="6"/>
                      <a:pt x="21" y="12"/>
                      <a:pt x="0" y="10"/>
                    </a:cubicBezTo>
                    <a:cubicBezTo>
                      <a:pt x="0" y="9"/>
                      <a:pt x="0" y="8"/>
                      <a:pt x="0" y="7"/>
                    </a:cubicBezTo>
                    <a:close/>
                  </a:path>
                </a:pathLst>
              </a:custGeom>
              <a:solidFill>
                <a:srgbClr val="0E395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grpSp>
        <p:nvGrpSpPr>
          <p:cNvPr id="19664" name="组合 19663"/>
          <p:cNvGrpSpPr/>
          <p:nvPr/>
        </p:nvGrpSpPr>
        <p:grpSpPr>
          <a:xfrm>
            <a:off x="5400675" y="2924175"/>
            <a:ext cx="4716463" cy="3217863"/>
            <a:chOff x="0" y="0"/>
            <a:chExt cx="7559676" cy="5156202"/>
          </a:xfrm>
        </p:grpSpPr>
        <p:sp>
          <p:nvSpPr>
            <p:cNvPr id="19665" name="Freeform 5"/>
            <p:cNvSpPr/>
            <p:nvPr/>
          </p:nvSpPr>
          <p:spPr>
            <a:xfrm>
              <a:off x="5178425" y="1735138"/>
              <a:ext cx="30163" cy="177800"/>
            </a:xfrm>
            <a:custGeom>
              <a:avLst/>
              <a:gdLst>
                <a:gd name="txL" fmla="*/ 0 w 11"/>
                <a:gd name="txT" fmla="*/ 0 h 66"/>
                <a:gd name="txR" fmla="*/ 11 w 11"/>
                <a:gd name="txB" fmla="*/ 66 h 66"/>
              </a:gdLst>
              <a:ahLst/>
              <a:cxnLst>
                <a:cxn ang="0">
                  <a:pos x="7" y="0"/>
                </a:cxn>
                <a:cxn ang="0">
                  <a:pos x="4" y="66"/>
                </a:cxn>
                <a:cxn ang="0">
                  <a:pos x="7" y="0"/>
                </a:cxn>
              </a:cxnLst>
              <a:rect l="txL" t="txT" r="txR" b="txB"/>
              <a:pathLst>
                <a:path w="11" h="66">
                  <a:moveTo>
                    <a:pt x="7" y="0"/>
                  </a:moveTo>
                  <a:cubicBezTo>
                    <a:pt x="5" y="21"/>
                    <a:pt x="11" y="50"/>
                    <a:pt x="4" y="66"/>
                  </a:cubicBezTo>
                  <a:cubicBezTo>
                    <a:pt x="6" y="45"/>
                    <a:pt x="0" y="16"/>
                    <a:pt x="7" y="0"/>
                  </a:cubicBezTo>
                  <a:close/>
                </a:path>
              </a:pathLst>
            </a:custGeom>
            <a:solidFill>
              <a:srgbClr val="2865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66" name="Freeform 6"/>
            <p:cNvSpPr/>
            <p:nvPr/>
          </p:nvSpPr>
          <p:spPr>
            <a:xfrm>
              <a:off x="5251450" y="2535238"/>
              <a:ext cx="19050" cy="80963"/>
            </a:xfrm>
            <a:custGeom>
              <a:avLst/>
              <a:gdLst>
                <a:gd name="txL" fmla="*/ 0 w 7"/>
                <a:gd name="txT" fmla="*/ 0 h 30"/>
                <a:gd name="txR" fmla="*/ 7 w 7"/>
                <a:gd name="txB" fmla="*/ 30 h 30"/>
              </a:gdLst>
              <a:ahLst/>
              <a:cxnLst>
                <a:cxn ang="0">
                  <a:pos x="4" y="30"/>
                </a:cxn>
                <a:cxn ang="0">
                  <a:pos x="7" y="0"/>
                </a:cxn>
                <a:cxn ang="0">
                  <a:pos x="7" y="30"/>
                </a:cxn>
                <a:cxn ang="0">
                  <a:pos x="4" y="30"/>
                </a:cxn>
              </a:cxnLst>
              <a:rect l="txL" t="txT" r="txR" b="txB"/>
              <a:pathLst>
                <a:path w="7" h="30">
                  <a:moveTo>
                    <a:pt x="4" y="30"/>
                  </a:moveTo>
                  <a:cubicBezTo>
                    <a:pt x="6" y="21"/>
                    <a:pt x="0" y="4"/>
                    <a:pt x="7" y="0"/>
                  </a:cubicBezTo>
                  <a:cubicBezTo>
                    <a:pt x="7" y="10"/>
                    <a:pt x="7" y="20"/>
                    <a:pt x="7" y="30"/>
                  </a:cubicBezTo>
                  <a:cubicBezTo>
                    <a:pt x="6" y="30"/>
                    <a:pt x="5" y="30"/>
                    <a:pt x="4" y="30"/>
                  </a:cubicBezTo>
                  <a:close/>
                </a:path>
              </a:pathLst>
            </a:custGeom>
            <a:solidFill>
              <a:srgbClr val="123F4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67" name="Freeform 7"/>
            <p:cNvSpPr/>
            <p:nvPr/>
          </p:nvSpPr>
          <p:spPr>
            <a:xfrm>
              <a:off x="5254625" y="2616200"/>
              <a:ext cx="23813" cy="93663"/>
            </a:xfrm>
            <a:custGeom>
              <a:avLst/>
              <a:gdLst>
                <a:gd name="txL" fmla="*/ 0 w 9"/>
                <a:gd name="txT" fmla="*/ 0 h 35"/>
                <a:gd name="txR" fmla="*/ 9 w 9"/>
                <a:gd name="txB" fmla="*/ 35 h 35"/>
              </a:gdLst>
              <a:ahLst/>
              <a:cxnLst>
                <a:cxn ang="0">
                  <a:pos x="3" y="0"/>
                </a:cxn>
                <a:cxn ang="0">
                  <a:pos x="6" y="0"/>
                </a:cxn>
                <a:cxn ang="0">
                  <a:pos x="9" y="24"/>
                </a:cxn>
                <a:cxn ang="0">
                  <a:pos x="3" y="0"/>
                </a:cxn>
              </a:cxnLst>
              <a:rect l="txL" t="txT" r="txR" b="txB"/>
              <a:pathLst>
                <a:path w="9" h="35">
                  <a:moveTo>
                    <a:pt x="3" y="0"/>
                  </a:moveTo>
                  <a:cubicBezTo>
                    <a:pt x="4" y="0"/>
                    <a:pt x="5" y="0"/>
                    <a:pt x="6" y="0"/>
                  </a:cubicBezTo>
                  <a:cubicBezTo>
                    <a:pt x="8" y="7"/>
                    <a:pt x="2" y="22"/>
                    <a:pt x="9" y="24"/>
                  </a:cubicBezTo>
                  <a:cubicBezTo>
                    <a:pt x="0" y="35"/>
                    <a:pt x="4" y="8"/>
                    <a:pt x="3" y="0"/>
                  </a:cubicBezTo>
                  <a:close/>
                </a:path>
              </a:pathLst>
            </a:custGeom>
            <a:solidFill>
              <a:srgbClr val="1D4756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68" name="Freeform 8"/>
            <p:cNvSpPr/>
            <p:nvPr/>
          </p:nvSpPr>
          <p:spPr>
            <a:xfrm>
              <a:off x="4851400" y="2720975"/>
              <a:ext cx="136525" cy="12700"/>
            </a:xfrm>
            <a:custGeom>
              <a:avLst/>
              <a:gdLst>
                <a:gd name="txL" fmla="*/ 0 w 51"/>
                <a:gd name="txT" fmla="*/ 0 h 5"/>
                <a:gd name="txR" fmla="*/ 51 w 51"/>
                <a:gd name="txB" fmla="*/ 5 h 5"/>
              </a:gdLst>
              <a:ahLst/>
              <a:cxnLst>
                <a:cxn ang="0">
                  <a:pos x="0" y="0"/>
                </a:cxn>
                <a:cxn ang="0">
                  <a:pos x="51" y="0"/>
                </a:cxn>
                <a:cxn ang="0">
                  <a:pos x="0" y="0"/>
                </a:cxn>
              </a:cxnLst>
              <a:rect l="txL" t="txT" r="txR" b="txB"/>
              <a:pathLst>
                <a:path w="51" h="5">
                  <a:moveTo>
                    <a:pt x="0" y="0"/>
                  </a:moveTo>
                  <a:cubicBezTo>
                    <a:pt x="17" y="0"/>
                    <a:pt x="34" y="0"/>
                    <a:pt x="51" y="0"/>
                  </a:cubicBezTo>
                  <a:cubicBezTo>
                    <a:pt x="41" y="5"/>
                    <a:pt x="10" y="5"/>
                    <a:pt x="0" y="0"/>
                  </a:cubicBezTo>
                  <a:close/>
                </a:path>
              </a:pathLst>
            </a:custGeom>
            <a:solidFill>
              <a:srgbClr val="1D4756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69" name="Freeform 9"/>
            <p:cNvSpPr/>
            <p:nvPr/>
          </p:nvSpPr>
          <p:spPr>
            <a:xfrm>
              <a:off x="4632325" y="2863850"/>
              <a:ext cx="80963" cy="28575"/>
            </a:xfrm>
            <a:custGeom>
              <a:avLst/>
              <a:gdLst>
                <a:gd name="txL" fmla="*/ 0 w 30"/>
                <a:gd name="txT" fmla="*/ 0 h 11"/>
                <a:gd name="txR" fmla="*/ 30 w 30"/>
                <a:gd name="txB" fmla="*/ 11 h 11"/>
              </a:gdLst>
              <a:ahLst/>
              <a:cxnLst>
                <a:cxn ang="0">
                  <a:pos x="0" y="7"/>
                </a:cxn>
                <a:cxn ang="0">
                  <a:pos x="30" y="4"/>
                </a:cxn>
                <a:cxn ang="0">
                  <a:pos x="0" y="7"/>
                </a:cxn>
              </a:cxnLst>
              <a:rect l="txL" t="txT" r="txR" b="txB"/>
              <a:pathLst>
                <a:path w="30" h="11">
                  <a:moveTo>
                    <a:pt x="0" y="7"/>
                  </a:moveTo>
                  <a:cubicBezTo>
                    <a:pt x="4" y="0"/>
                    <a:pt x="21" y="6"/>
                    <a:pt x="30" y="4"/>
                  </a:cubicBezTo>
                  <a:cubicBezTo>
                    <a:pt x="26" y="11"/>
                    <a:pt x="9" y="5"/>
                    <a:pt x="0" y="7"/>
                  </a:cubicBezTo>
                  <a:close/>
                </a:path>
              </a:pathLst>
            </a:custGeom>
            <a:solidFill>
              <a:srgbClr val="415A5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70" name="Freeform 10"/>
            <p:cNvSpPr/>
            <p:nvPr/>
          </p:nvSpPr>
          <p:spPr>
            <a:xfrm>
              <a:off x="4794250" y="3049588"/>
              <a:ext cx="80963" cy="19050"/>
            </a:xfrm>
            <a:custGeom>
              <a:avLst/>
              <a:gdLst>
                <a:gd name="txL" fmla="*/ 0 w 30"/>
                <a:gd name="txT" fmla="*/ 0 h 7"/>
                <a:gd name="txR" fmla="*/ 30 w 30"/>
                <a:gd name="txB" fmla="*/ 7 h 7"/>
              </a:gdLst>
              <a:ahLst/>
              <a:cxnLst>
                <a:cxn ang="0">
                  <a:pos x="0" y="7"/>
                </a:cxn>
                <a:cxn ang="0">
                  <a:pos x="0" y="4"/>
                </a:cxn>
                <a:cxn ang="0">
                  <a:pos x="30" y="7"/>
                </a:cxn>
                <a:cxn ang="0">
                  <a:pos x="0" y="7"/>
                </a:cxn>
              </a:cxnLst>
              <a:rect l="txL" t="txT" r="txR" b="txB"/>
              <a:pathLst>
                <a:path w="30" h="7">
                  <a:moveTo>
                    <a:pt x="0" y="7"/>
                  </a:moveTo>
                  <a:cubicBezTo>
                    <a:pt x="0" y="6"/>
                    <a:pt x="0" y="5"/>
                    <a:pt x="0" y="4"/>
                  </a:cubicBezTo>
                  <a:cubicBezTo>
                    <a:pt x="9" y="6"/>
                    <a:pt x="26" y="0"/>
                    <a:pt x="30" y="7"/>
                  </a:cubicBezTo>
                  <a:cubicBezTo>
                    <a:pt x="20" y="7"/>
                    <a:pt x="10" y="7"/>
                    <a:pt x="0" y="7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71" name="Freeform 11"/>
            <p:cNvSpPr/>
            <p:nvPr/>
          </p:nvSpPr>
          <p:spPr>
            <a:xfrm>
              <a:off x="2613025" y="3689350"/>
              <a:ext cx="17463" cy="130175"/>
            </a:xfrm>
            <a:custGeom>
              <a:avLst/>
              <a:gdLst>
                <a:gd name="txL" fmla="*/ 0 w 7"/>
                <a:gd name="txT" fmla="*/ 0 h 48"/>
                <a:gd name="txR" fmla="*/ 7 w 7"/>
                <a:gd name="txB" fmla="*/ 48 h 48"/>
              </a:gdLst>
              <a:ahLst/>
              <a:cxnLst>
                <a:cxn ang="0">
                  <a:pos x="4" y="45"/>
                </a:cxn>
                <a:cxn ang="0">
                  <a:pos x="7" y="0"/>
                </a:cxn>
                <a:cxn ang="0">
                  <a:pos x="7" y="48"/>
                </a:cxn>
                <a:cxn ang="0">
                  <a:pos x="4" y="45"/>
                </a:cxn>
              </a:cxnLst>
              <a:rect l="txL" t="txT" r="txR" b="txB"/>
              <a:pathLst>
                <a:path w="7" h="48">
                  <a:moveTo>
                    <a:pt x="4" y="45"/>
                  </a:moveTo>
                  <a:cubicBezTo>
                    <a:pt x="6" y="31"/>
                    <a:pt x="0" y="9"/>
                    <a:pt x="7" y="0"/>
                  </a:cubicBezTo>
                  <a:cubicBezTo>
                    <a:pt x="7" y="16"/>
                    <a:pt x="7" y="32"/>
                    <a:pt x="7" y="48"/>
                  </a:cubicBezTo>
                  <a:cubicBezTo>
                    <a:pt x="5" y="48"/>
                    <a:pt x="3" y="48"/>
                    <a:pt x="4" y="45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72" name="Freeform 12"/>
            <p:cNvSpPr/>
            <p:nvPr/>
          </p:nvSpPr>
          <p:spPr>
            <a:xfrm>
              <a:off x="7450138" y="3770313"/>
              <a:ext cx="17463" cy="193675"/>
            </a:xfrm>
            <a:custGeom>
              <a:avLst/>
              <a:gdLst>
                <a:gd name="txL" fmla="*/ 0 w 7"/>
                <a:gd name="txT" fmla="*/ 0 h 72"/>
                <a:gd name="txR" fmla="*/ 7 w 7"/>
                <a:gd name="txB" fmla="*/ 72 h 72"/>
              </a:gdLst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0" y="72"/>
                </a:cxn>
                <a:cxn ang="0">
                  <a:pos x="0" y="0"/>
                </a:cxn>
              </a:cxnLst>
              <a:rect l="txL" t="txT" r="txR" b="txB"/>
              <a:pathLst>
                <a:path w="7" h="72">
                  <a:moveTo>
                    <a:pt x="0" y="0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1" y="23"/>
                    <a:pt x="7" y="54"/>
                    <a:pt x="0" y="72"/>
                  </a:cubicBezTo>
                  <a:cubicBezTo>
                    <a:pt x="0" y="48"/>
                    <a:pt x="0" y="24"/>
                    <a:pt x="0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73" name="Freeform 13"/>
            <p:cNvSpPr/>
            <p:nvPr/>
          </p:nvSpPr>
          <p:spPr>
            <a:xfrm>
              <a:off x="6165850" y="3775075"/>
              <a:ext cx="88900" cy="30163"/>
            </a:xfrm>
            <a:custGeom>
              <a:avLst/>
              <a:gdLst>
                <a:gd name="txL" fmla="*/ 0 w 33"/>
                <a:gd name="txT" fmla="*/ 0 h 11"/>
                <a:gd name="txR" fmla="*/ 33 w 33"/>
                <a:gd name="txB" fmla="*/ 11 h 11"/>
              </a:gdLst>
              <a:ahLst/>
              <a:cxnLst>
                <a:cxn ang="0">
                  <a:pos x="33" y="7"/>
                </a:cxn>
                <a:cxn ang="0">
                  <a:pos x="0" y="4"/>
                </a:cxn>
                <a:cxn ang="0">
                  <a:pos x="33" y="7"/>
                </a:cxn>
              </a:cxnLst>
              <a:rect l="txL" t="txT" r="txR" b="txB"/>
              <a:pathLst>
                <a:path w="33" h="11">
                  <a:moveTo>
                    <a:pt x="33" y="7"/>
                  </a:moveTo>
                  <a:cubicBezTo>
                    <a:pt x="23" y="5"/>
                    <a:pt x="5" y="11"/>
                    <a:pt x="0" y="4"/>
                  </a:cubicBezTo>
                  <a:cubicBezTo>
                    <a:pt x="10" y="6"/>
                    <a:pt x="28" y="0"/>
                    <a:pt x="33" y="7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74" name="Freeform 14"/>
            <p:cNvSpPr/>
            <p:nvPr/>
          </p:nvSpPr>
          <p:spPr>
            <a:xfrm>
              <a:off x="5146675" y="3867150"/>
              <a:ext cx="19050" cy="169863"/>
            </a:xfrm>
            <a:custGeom>
              <a:avLst/>
              <a:gdLst>
                <a:gd name="txL" fmla="*/ 0 w 7"/>
                <a:gd name="txT" fmla="*/ 0 h 63"/>
                <a:gd name="txR" fmla="*/ 7 w 7"/>
                <a:gd name="txB" fmla="*/ 63 h 63"/>
              </a:gdLst>
              <a:ahLst/>
              <a:cxnLst>
                <a:cxn ang="0">
                  <a:pos x="7" y="0"/>
                </a:cxn>
                <a:cxn ang="0">
                  <a:pos x="7" y="63"/>
                </a:cxn>
                <a:cxn ang="0">
                  <a:pos x="4" y="63"/>
                </a:cxn>
                <a:cxn ang="0">
                  <a:pos x="7" y="0"/>
                </a:cxn>
              </a:cxnLst>
              <a:rect l="txL" t="txT" r="txR" b="txB"/>
              <a:pathLst>
                <a:path w="7" h="63">
                  <a:moveTo>
                    <a:pt x="7" y="0"/>
                  </a:moveTo>
                  <a:cubicBezTo>
                    <a:pt x="7" y="21"/>
                    <a:pt x="7" y="42"/>
                    <a:pt x="7" y="63"/>
                  </a:cubicBezTo>
                  <a:cubicBezTo>
                    <a:pt x="6" y="63"/>
                    <a:pt x="5" y="63"/>
                    <a:pt x="4" y="63"/>
                  </a:cubicBezTo>
                  <a:cubicBezTo>
                    <a:pt x="6" y="43"/>
                    <a:pt x="0" y="15"/>
                    <a:pt x="7" y="0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75" name="Freeform 15"/>
            <p:cNvSpPr/>
            <p:nvPr/>
          </p:nvSpPr>
          <p:spPr>
            <a:xfrm>
              <a:off x="4852988" y="3916363"/>
              <a:ext cx="14288" cy="144463"/>
            </a:xfrm>
            <a:custGeom>
              <a:avLst/>
              <a:gdLst>
                <a:gd name="txL" fmla="*/ 0 w 5"/>
                <a:gd name="txT" fmla="*/ 0 h 54"/>
                <a:gd name="txR" fmla="*/ 5 w 5"/>
                <a:gd name="txB" fmla="*/ 54 h 54"/>
              </a:gdLst>
              <a:ahLst/>
              <a:cxnLst>
                <a:cxn ang="0">
                  <a:pos x="5" y="54"/>
                </a:cxn>
                <a:cxn ang="0">
                  <a:pos x="5" y="0"/>
                </a:cxn>
                <a:cxn ang="0">
                  <a:pos x="5" y="54"/>
                </a:cxn>
              </a:cxnLst>
              <a:rect l="txL" t="txT" r="txR" b="txB"/>
              <a:pathLst>
                <a:path w="5" h="54">
                  <a:moveTo>
                    <a:pt x="5" y="54"/>
                  </a:moveTo>
                  <a:cubicBezTo>
                    <a:pt x="0" y="43"/>
                    <a:pt x="0" y="11"/>
                    <a:pt x="5" y="0"/>
                  </a:cubicBezTo>
                  <a:cubicBezTo>
                    <a:pt x="5" y="18"/>
                    <a:pt x="5" y="36"/>
                    <a:pt x="5" y="54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76" name="Freeform 16"/>
            <p:cNvSpPr/>
            <p:nvPr/>
          </p:nvSpPr>
          <p:spPr>
            <a:xfrm>
              <a:off x="6900863" y="3924300"/>
              <a:ext cx="19050" cy="96838"/>
            </a:xfrm>
            <a:custGeom>
              <a:avLst/>
              <a:gdLst>
                <a:gd name="txL" fmla="*/ 0 w 7"/>
                <a:gd name="txT" fmla="*/ 0 h 36"/>
                <a:gd name="txR" fmla="*/ 7 w 7"/>
                <a:gd name="txB" fmla="*/ 36 h 36"/>
              </a:gdLst>
              <a:ahLst/>
              <a:cxnLst>
                <a:cxn ang="0">
                  <a:pos x="0" y="0"/>
                </a:cxn>
                <a:cxn ang="0">
                  <a:pos x="3" y="36"/>
                </a:cxn>
                <a:cxn ang="0">
                  <a:pos x="0" y="36"/>
                </a:cxn>
                <a:cxn ang="0">
                  <a:pos x="0" y="0"/>
                </a:cxn>
              </a:cxnLst>
              <a:rect l="txL" t="txT" r="txR" b="txB"/>
              <a:pathLst>
                <a:path w="7" h="36">
                  <a:moveTo>
                    <a:pt x="0" y="0"/>
                  </a:moveTo>
                  <a:cubicBezTo>
                    <a:pt x="7" y="6"/>
                    <a:pt x="1" y="25"/>
                    <a:pt x="3" y="36"/>
                  </a:cubicBezTo>
                  <a:cubicBezTo>
                    <a:pt x="2" y="36"/>
                    <a:pt x="1" y="36"/>
                    <a:pt x="0" y="36"/>
                  </a:cubicBezTo>
                  <a:cubicBezTo>
                    <a:pt x="0" y="24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9DB7B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77" name="Freeform 17"/>
            <p:cNvSpPr/>
            <p:nvPr/>
          </p:nvSpPr>
          <p:spPr>
            <a:xfrm>
              <a:off x="6869113" y="3971925"/>
              <a:ext cx="17463" cy="282575"/>
            </a:xfrm>
            <a:custGeom>
              <a:avLst/>
              <a:gdLst>
                <a:gd name="txL" fmla="*/ 0 w 7"/>
                <a:gd name="txT" fmla="*/ 0 h 105"/>
                <a:gd name="txR" fmla="*/ 7 w 7"/>
                <a:gd name="txB" fmla="*/ 105 h 105"/>
              </a:gdLst>
              <a:ahLst/>
              <a:cxnLst>
                <a:cxn ang="0">
                  <a:pos x="0" y="0"/>
                </a:cxn>
                <a:cxn ang="0">
                  <a:pos x="3" y="105"/>
                </a:cxn>
                <a:cxn ang="0">
                  <a:pos x="0" y="105"/>
                </a:cxn>
                <a:cxn ang="0">
                  <a:pos x="0" y="0"/>
                </a:cxn>
              </a:cxnLst>
              <a:rect l="txL" t="txT" r="txR" b="txB"/>
              <a:pathLst>
                <a:path w="7" h="105">
                  <a:moveTo>
                    <a:pt x="0" y="0"/>
                  </a:moveTo>
                  <a:cubicBezTo>
                    <a:pt x="7" y="29"/>
                    <a:pt x="1" y="71"/>
                    <a:pt x="3" y="105"/>
                  </a:cubicBezTo>
                  <a:cubicBezTo>
                    <a:pt x="2" y="105"/>
                    <a:pt x="1" y="105"/>
                    <a:pt x="0" y="105"/>
                  </a:cubicBezTo>
                  <a:cubicBezTo>
                    <a:pt x="0" y="70"/>
                    <a:pt x="0" y="35"/>
                    <a:pt x="0" y="0"/>
                  </a:cubicBezTo>
                  <a:close/>
                </a:path>
              </a:pathLst>
            </a:custGeom>
            <a:solidFill>
              <a:srgbClr val="9DB7B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78" name="Freeform 18"/>
            <p:cNvSpPr/>
            <p:nvPr/>
          </p:nvSpPr>
          <p:spPr>
            <a:xfrm>
              <a:off x="6165850" y="3979863"/>
              <a:ext cx="153988" cy="14288"/>
            </a:xfrm>
            <a:custGeom>
              <a:avLst/>
              <a:gdLst>
                <a:gd name="txL" fmla="*/ 0 w 57"/>
                <a:gd name="txT" fmla="*/ 0 h 5"/>
                <a:gd name="txR" fmla="*/ 57 w 57"/>
                <a:gd name="txB" fmla="*/ 5 h 5"/>
              </a:gdLst>
              <a:ahLst/>
              <a:cxnLst>
                <a:cxn ang="0">
                  <a:pos x="57" y="0"/>
                </a:cxn>
                <a:cxn ang="0">
                  <a:pos x="0" y="0"/>
                </a:cxn>
                <a:cxn ang="0">
                  <a:pos x="57" y="0"/>
                </a:cxn>
              </a:cxnLst>
              <a:rect l="txL" t="txT" r="txR" b="txB"/>
              <a:pathLst>
                <a:path w="57" h="5">
                  <a:moveTo>
                    <a:pt x="57" y="0"/>
                  </a:moveTo>
                  <a:cubicBezTo>
                    <a:pt x="45" y="5"/>
                    <a:pt x="12" y="5"/>
                    <a:pt x="0" y="0"/>
                  </a:cubicBezTo>
                  <a:cubicBezTo>
                    <a:pt x="19" y="0"/>
                    <a:pt x="38" y="0"/>
                    <a:pt x="57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79" name="Freeform 19"/>
            <p:cNvSpPr/>
            <p:nvPr/>
          </p:nvSpPr>
          <p:spPr>
            <a:xfrm>
              <a:off x="5119688" y="4052888"/>
              <a:ext cx="12700" cy="201613"/>
            </a:xfrm>
            <a:custGeom>
              <a:avLst/>
              <a:gdLst>
                <a:gd name="txL" fmla="*/ 0 w 5"/>
                <a:gd name="txT" fmla="*/ 0 h 75"/>
                <a:gd name="txR" fmla="*/ 5 w 5"/>
                <a:gd name="txB" fmla="*/ 75 h 75"/>
              </a:gdLst>
              <a:ahLst/>
              <a:cxnLst>
                <a:cxn ang="0">
                  <a:pos x="5" y="75"/>
                </a:cxn>
                <a:cxn ang="0">
                  <a:pos x="5" y="0"/>
                </a:cxn>
                <a:cxn ang="0">
                  <a:pos x="5" y="75"/>
                </a:cxn>
              </a:cxnLst>
              <a:rect l="txL" t="txT" r="txR" b="txB"/>
              <a:pathLst>
                <a:path w="5" h="75">
                  <a:moveTo>
                    <a:pt x="5" y="75"/>
                  </a:moveTo>
                  <a:cubicBezTo>
                    <a:pt x="0" y="57"/>
                    <a:pt x="0" y="18"/>
                    <a:pt x="5" y="0"/>
                  </a:cubicBezTo>
                  <a:cubicBezTo>
                    <a:pt x="5" y="25"/>
                    <a:pt x="5" y="50"/>
                    <a:pt x="5" y="75"/>
                  </a:cubicBezTo>
                  <a:close/>
                </a:path>
              </a:pathLst>
            </a:custGeom>
            <a:solidFill>
              <a:srgbClr val="9DB7B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80" name="Freeform 20"/>
            <p:cNvSpPr/>
            <p:nvPr/>
          </p:nvSpPr>
          <p:spPr>
            <a:xfrm>
              <a:off x="6884988" y="4052888"/>
              <a:ext cx="19050" cy="460375"/>
            </a:xfrm>
            <a:custGeom>
              <a:avLst/>
              <a:gdLst>
                <a:gd name="txL" fmla="*/ 0 w 7"/>
                <a:gd name="txT" fmla="*/ 0 h 171"/>
                <a:gd name="txR" fmla="*/ 7 w 7"/>
                <a:gd name="txB" fmla="*/ 171 h 171"/>
              </a:gdLst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0" y="171"/>
                </a:cxn>
                <a:cxn ang="0">
                  <a:pos x="0" y="0"/>
                </a:cxn>
              </a:cxnLst>
              <a:rect l="txL" t="txT" r="txR" b="txB"/>
              <a:pathLst>
                <a:path w="7" h="171">
                  <a:moveTo>
                    <a:pt x="0" y="0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1" y="56"/>
                    <a:pt x="7" y="120"/>
                    <a:pt x="0" y="171"/>
                  </a:cubicBezTo>
                  <a:cubicBezTo>
                    <a:pt x="0" y="114"/>
                    <a:pt x="0" y="57"/>
                    <a:pt x="0" y="0"/>
                  </a:cubicBezTo>
                  <a:close/>
                </a:path>
              </a:pathLst>
            </a:custGeom>
            <a:solidFill>
              <a:srgbClr val="415A5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81" name="Freeform 21"/>
            <p:cNvSpPr/>
            <p:nvPr/>
          </p:nvSpPr>
          <p:spPr>
            <a:xfrm>
              <a:off x="2622550" y="4181475"/>
              <a:ext cx="19050" cy="106363"/>
            </a:xfrm>
            <a:custGeom>
              <a:avLst/>
              <a:gdLst>
                <a:gd name="txL" fmla="*/ 0 w 7"/>
                <a:gd name="txT" fmla="*/ 0 h 39"/>
                <a:gd name="txR" fmla="*/ 7 w 7"/>
                <a:gd name="txB" fmla="*/ 39 h 39"/>
              </a:gdLst>
              <a:ahLst/>
              <a:cxnLst>
                <a:cxn ang="0">
                  <a:pos x="0" y="0"/>
                </a:cxn>
                <a:cxn ang="0">
                  <a:pos x="3" y="39"/>
                </a:cxn>
                <a:cxn ang="0">
                  <a:pos x="0" y="39"/>
                </a:cxn>
                <a:cxn ang="0">
                  <a:pos x="0" y="0"/>
                </a:cxn>
              </a:cxnLst>
              <a:rect l="txL" t="txT" r="txR" b="txB"/>
              <a:pathLst>
                <a:path w="7" h="39">
                  <a:moveTo>
                    <a:pt x="0" y="0"/>
                  </a:moveTo>
                  <a:cubicBezTo>
                    <a:pt x="7" y="7"/>
                    <a:pt x="1" y="27"/>
                    <a:pt x="3" y="39"/>
                  </a:cubicBezTo>
                  <a:cubicBezTo>
                    <a:pt x="2" y="39"/>
                    <a:pt x="1" y="39"/>
                    <a:pt x="0" y="39"/>
                  </a:cubicBezTo>
                  <a:cubicBezTo>
                    <a:pt x="0" y="26"/>
                    <a:pt x="0" y="13"/>
                    <a:pt x="0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82" name="Freeform 22"/>
            <p:cNvSpPr/>
            <p:nvPr/>
          </p:nvSpPr>
          <p:spPr>
            <a:xfrm>
              <a:off x="6869113" y="4254500"/>
              <a:ext cx="17463" cy="161925"/>
            </a:xfrm>
            <a:custGeom>
              <a:avLst/>
              <a:gdLst>
                <a:gd name="txL" fmla="*/ 0 w 7"/>
                <a:gd name="txT" fmla="*/ 0 h 60"/>
                <a:gd name="txR" fmla="*/ 7 w 7"/>
                <a:gd name="txB" fmla="*/ 60 h 60"/>
              </a:gdLst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0" y="60"/>
                </a:cxn>
                <a:cxn ang="0">
                  <a:pos x="0" y="0"/>
                </a:cxn>
              </a:cxnLst>
              <a:rect l="txL" t="txT" r="txR" b="txB"/>
              <a:pathLst>
                <a:path w="7" h="60">
                  <a:moveTo>
                    <a:pt x="0" y="0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1" y="19"/>
                    <a:pt x="7" y="46"/>
                    <a:pt x="0" y="60"/>
                  </a:cubicBezTo>
                  <a:cubicBezTo>
                    <a:pt x="0" y="40"/>
                    <a:pt x="0" y="20"/>
                    <a:pt x="0" y="0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83" name="Freeform 23"/>
            <p:cNvSpPr/>
            <p:nvPr/>
          </p:nvSpPr>
          <p:spPr>
            <a:xfrm>
              <a:off x="4956175" y="4545013"/>
              <a:ext cx="139700" cy="33338"/>
            </a:xfrm>
            <a:custGeom>
              <a:avLst/>
              <a:gdLst>
                <a:gd name="txL" fmla="*/ 0 w 52"/>
                <a:gd name="txT" fmla="*/ 0 h 12"/>
                <a:gd name="txR" fmla="*/ 52 w 52"/>
                <a:gd name="txB" fmla="*/ 12 h 12"/>
              </a:gdLst>
              <a:ahLst/>
              <a:cxnLst>
                <a:cxn ang="0">
                  <a:pos x="24" y="9"/>
                </a:cxn>
                <a:cxn ang="0">
                  <a:pos x="0" y="3"/>
                </a:cxn>
                <a:cxn ang="0">
                  <a:pos x="36" y="3"/>
                </a:cxn>
                <a:cxn ang="0">
                  <a:pos x="51" y="9"/>
                </a:cxn>
                <a:cxn ang="0">
                  <a:pos x="24" y="9"/>
                </a:cxn>
              </a:cxnLst>
              <a:rect l="txL" t="txT" r="txR" b="txB"/>
              <a:pathLst>
                <a:path w="52" h="12">
                  <a:moveTo>
                    <a:pt x="24" y="9"/>
                  </a:moveTo>
                  <a:cubicBezTo>
                    <a:pt x="23" y="0"/>
                    <a:pt x="1" y="12"/>
                    <a:pt x="0" y="3"/>
                  </a:cubicBezTo>
                  <a:cubicBezTo>
                    <a:pt x="12" y="3"/>
                    <a:pt x="24" y="3"/>
                    <a:pt x="36" y="3"/>
                  </a:cubicBezTo>
                  <a:cubicBezTo>
                    <a:pt x="35" y="11"/>
                    <a:pt x="52" y="1"/>
                    <a:pt x="51" y="9"/>
                  </a:cubicBezTo>
                  <a:cubicBezTo>
                    <a:pt x="42" y="9"/>
                    <a:pt x="33" y="9"/>
                    <a:pt x="24" y="9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84" name="Freeform 24"/>
            <p:cNvSpPr/>
            <p:nvPr/>
          </p:nvSpPr>
          <p:spPr>
            <a:xfrm>
              <a:off x="3938588" y="4621213"/>
              <a:ext cx="88900" cy="19050"/>
            </a:xfrm>
            <a:custGeom>
              <a:avLst/>
              <a:gdLst>
                <a:gd name="txL" fmla="*/ 0 w 33"/>
                <a:gd name="txT" fmla="*/ 0 h 7"/>
                <a:gd name="txR" fmla="*/ 33 w 33"/>
                <a:gd name="txB" fmla="*/ 7 h 7"/>
              </a:gdLst>
              <a:ahLst/>
              <a:cxnLst>
                <a:cxn ang="0">
                  <a:pos x="33" y="2"/>
                </a:cxn>
                <a:cxn ang="0">
                  <a:pos x="33" y="5"/>
                </a:cxn>
                <a:cxn ang="0">
                  <a:pos x="33" y="2"/>
                </a:cxn>
              </a:cxnLst>
              <a:rect l="txL" t="txT" r="txR" b="txB"/>
              <a:pathLst>
                <a:path w="33" h="7">
                  <a:moveTo>
                    <a:pt x="33" y="2"/>
                  </a:moveTo>
                  <a:cubicBezTo>
                    <a:pt x="33" y="3"/>
                    <a:pt x="33" y="4"/>
                    <a:pt x="33" y="5"/>
                  </a:cubicBezTo>
                  <a:cubicBezTo>
                    <a:pt x="0" y="7"/>
                    <a:pt x="0" y="0"/>
                    <a:pt x="33" y="2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85" name="Freeform 25"/>
            <p:cNvSpPr/>
            <p:nvPr/>
          </p:nvSpPr>
          <p:spPr>
            <a:xfrm>
              <a:off x="3873500" y="4632325"/>
              <a:ext cx="193675" cy="36513"/>
            </a:xfrm>
            <a:custGeom>
              <a:avLst/>
              <a:gdLst>
                <a:gd name="txL" fmla="*/ 0 w 72"/>
                <a:gd name="txT" fmla="*/ 0 h 14"/>
                <a:gd name="txR" fmla="*/ 72 w 72"/>
                <a:gd name="txB" fmla="*/ 14 h 14"/>
              </a:gdLst>
              <a:ahLst/>
              <a:cxnLst>
                <a:cxn ang="0">
                  <a:pos x="0" y="7"/>
                </a:cxn>
                <a:cxn ang="0">
                  <a:pos x="18" y="4"/>
                </a:cxn>
                <a:cxn ang="0">
                  <a:pos x="72" y="7"/>
                </a:cxn>
                <a:cxn ang="0">
                  <a:pos x="12" y="10"/>
                </a:cxn>
                <a:cxn ang="0">
                  <a:pos x="0" y="7"/>
                </a:cxn>
              </a:cxnLst>
              <a:rect l="txL" t="txT" r="txR" b="txB"/>
              <a:pathLst>
                <a:path w="72" h="14">
                  <a:moveTo>
                    <a:pt x="0" y="7"/>
                  </a:moveTo>
                  <a:cubicBezTo>
                    <a:pt x="0" y="0"/>
                    <a:pt x="13" y="6"/>
                    <a:pt x="18" y="4"/>
                  </a:cubicBezTo>
                  <a:cubicBezTo>
                    <a:pt x="30" y="11"/>
                    <a:pt x="55" y="5"/>
                    <a:pt x="72" y="7"/>
                  </a:cubicBezTo>
                  <a:cubicBezTo>
                    <a:pt x="58" y="14"/>
                    <a:pt x="31" y="8"/>
                    <a:pt x="12" y="10"/>
                  </a:cubicBezTo>
                  <a:cubicBezTo>
                    <a:pt x="11" y="6"/>
                    <a:pt x="5" y="7"/>
                    <a:pt x="0" y="7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86" name="Freeform 26"/>
            <p:cNvSpPr/>
            <p:nvPr/>
          </p:nvSpPr>
          <p:spPr>
            <a:xfrm>
              <a:off x="6851650" y="4649788"/>
              <a:ext cx="185738" cy="9525"/>
            </a:xfrm>
            <a:custGeom>
              <a:avLst/>
              <a:gdLst>
                <a:gd name="txL" fmla="*/ 0 w 69"/>
                <a:gd name="txT" fmla="*/ 0 h 3"/>
                <a:gd name="txR" fmla="*/ 69 w 69"/>
                <a:gd name="txB" fmla="*/ 3 h 3"/>
              </a:gdLst>
              <a:ahLst/>
              <a:cxnLst>
                <a:cxn ang="0">
                  <a:pos x="0" y="3"/>
                </a:cxn>
                <a:cxn ang="0">
                  <a:pos x="0" y="0"/>
                </a:cxn>
                <a:cxn ang="0">
                  <a:pos x="69" y="0"/>
                </a:cxn>
                <a:cxn ang="0">
                  <a:pos x="69" y="3"/>
                </a:cxn>
                <a:cxn ang="0">
                  <a:pos x="0" y="3"/>
                </a:cxn>
              </a:cxnLst>
              <a:rect l="txL" t="txT" r="txR" b="txB"/>
              <a:pathLst>
                <a:path w="69" h="3">
                  <a:moveTo>
                    <a:pt x="0" y="3"/>
                  </a:moveTo>
                  <a:cubicBezTo>
                    <a:pt x="0" y="2"/>
                    <a:pt x="0" y="1"/>
                    <a:pt x="0" y="0"/>
                  </a:cubicBezTo>
                  <a:cubicBezTo>
                    <a:pt x="23" y="0"/>
                    <a:pt x="46" y="0"/>
                    <a:pt x="69" y="0"/>
                  </a:cubicBezTo>
                  <a:cubicBezTo>
                    <a:pt x="69" y="1"/>
                    <a:pt x="69" y="2"/>
                    <a:pt x="69" y="3"/>
                  </a:cubicBezTo>
                  <a:cubicBezTo>
                    <a:pt x="46" y="3"/>
                    <a:pt x="23" y="3"/>
                    <a:pt x="0" y="3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87" name="Freeform 27"/>
            <p:cNvSpPr/>
            <p:nvPr/>
          </p:nvSpPr>
          <p:spPr>
            <a:xfrm>
              <a:off x="7037388" y="4640263"/>
              <a:ext cx="185738" cy="19050"/>
            </a:xfrm>
            <a:custGeom>
              <a:avLst/>
              <a:gdLst>
                <a:gd name="txL" fmla="*/ 0 w 69"/>
                <a:gd name="txT" fmla="*/ 0 h 7"/>
                <a:gd name="txR" fmla="*/ 69 w 69"/>
                <a:gd name="txB" fmla="*/ 7 h 7"/>
              </a:gdLst>
              <a:ahLst/>
              <a:cxnLst>
                <a:cxn ang="0">
                  <a:pos x="0" y="7"/>
                </a:cxn>
                <a:cxn ang="0">
                  <a:pos x="0" y="4"/>
                </a:cxn>
                <a:cxn ang="0">
                  <a:pos x="69" y="7"/>
                </a:cxn>
                <a:cxn ang="0">
                  <a:pos x="0" y="7"/>
                </a:cxn>
              </a:cxnLst>
              <a:rect l="txL" t="txT" r="txR" b="txB"/>
              <a:pathLst>
                <a:path w="69" h="7">
                  <a:moveTo>
                    <a:pt x="0" y="7"/>
                  </a:moveTo>
                  <a:cubicBezTo>
                    <a:pt x="0" y="6"/>
                    <a:pt x="0" y="5"/>
                    <a:pt x="0" y="4"/>
                  </a:cubicBezTo>
                  <a:cubicBezTo>
                    <a:pt x="22" y="6"/>
                    <a:pt x="52" y="0"/>
                    <a:pt x="69" y="7"/>
                  </a:cubicBezTo>
                  <a:cubicBezTo>
                    <a:pt x="46" y="7"/>
                    <a:pt x="23" y="7"/>
                    <a:pt x="0" y="7"/>
                  </a:cubicBezTo>
                  <a:close/>
                </a:path>
              </a:pathLst>
            </a:custGeom>
            <a:solidFill>
              <a:srgbClr val="9DB7B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88" name="Freeform 28"/>
            <p:cNvSpPr/>
            <p:nvPr/>
          </p:nvSpPr>
          <p:spPr>
            <a:xfrm>
              <a:off x="2397125" y="4656138"/>
              <a:ext cx="128588" cy="28575"/>
            </a:xfrm>
            <a:custGeom>
              <a:avLst/>
              <a:gdLst>
                <a:gd name="txL" fmla="*/ 0 w 48"/>
                <a:gd name="txT" fmla="*/ 0 h 11"/>
                <a:gd name="txR" fmla="*/ 48 w 48"/>
                <a:gd name="txB" fmla="*/ 11 h 11"/>
              </a:gdLst>
              <a:ahLst/>
              <a:cxnLst>
                <a:cxn ang="0">
                  <a:pos x="0" y="7"/>
                </a:cxn>
                <a:cxn ang="0">
                  <a:pos x="48" y="4"/>
                </a:cxn>
                <a:cxn ang="0">
                  <a:pos x="0" y="7"/>
                </a:cxn>
              </a:cxnLst>
              <a:rect l="txL" t="txT" r="txR" b="txB"/>
              <a:pathLst>
                <a:path w="48" h="11">
                  <a:moveTo>
                    <a:pt x="0" y="7"/>
                  </a:moveTo>
                  <a:cubicBezTo>
                    <a:pt x="10" y="0"/>
                    <a:pt x="33" y="6"/>
                    <a:pt x="48" y="4"/>
                  </a:cubicBezTo>
                  <a:cubicBezTo>
                    <a:pt x="38" y="11"/>
                    <a:pt x="15" y="5"/>
                    <a:pt x="0" y="7"/>
                  </a:cubicBezTo>
                  <a:close/>
                </a:path>
              </a:pathLst>
            </a:custGeom>
            <a:solidFill>
              <a:srgbClr val="9DB7B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89" name="Freeform 29"/>
            <p:cNvSpPr/>
            <p:nvPr/>
          </p:nvSpPr>
          <p:spPr>
            <a:xfrm>
              <a:off x="4551363" y="4664075"/>
              <a:ext cx="88900" cy="30163"/>
            </a:xfrm>
            <a:custGeom>
              <a:avLst/>
              <a:gdLst>
                <a:gd name="txL" fmla="*/ 0 w 33"/>
                <a:gd name="txT" fmla="*/ 0 h 11"/>
                <a:gd name="txR" fmla="*/ 33 w 33"/>
                <a:gd name="txB" fmla="*/ 11 h 11"/>
              </a:gdLst>
              <a:ahLst/>
              <a:cxnLst>
                <a:cxn ang="0">
                  <a:pos x="0" y="7"/>
                </a:cxn>
                <a:cxn ang="0">
                  <a:pos x="33" y="4"/>
                </a:cxn>
                <a:cxn ang="0">
                  <a:pos x="0" y="7"/>
                </a:cxn>
              </a:cxnLst>
              <a:rect l="txL" t="txT" r="txR" b="txB"/>
              <a:pathLst>
                <a:path w="33" h="11">
                  <a:moveTo>
                    <a:pt x="0" y="7"/>
                  </a:moveTo>
                  <a:cubicBezTo>
                    <a:pt x="5" y="0"/>
                    <a:pt x="23" y="6"/>
                    <a:pt x="33" y="4"/>
                  </a:cubicBezTo>
                  <a:cubicBezTo>
                    <a:pt x="28" y="11"/>
                    <a:pt x="10" y="5"/>
                    <a:pt x="0" y="7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90" name="Freeform 30"/>
            <p:cNvSpPr/>
            <p:nvPr/>
          </p:nvSpPr>
          <p:spPr>
            <a:xfrm>
              <a:off x="5770563" y="4664075"/>
              <a:ext cx="331788" cy="30163"/>
            </a:xfrm>
            <a:custGeom>
              <a:avLst/>
              <a:gdLst>
                <a:gd name="txL" fmla="*/ 0 w 123"/>
                <a:gd name="txT" fmla="*/ 0 h 11"/>
                <a:gd name="txR" fmla="*/ 123 w 123"/>
                <a:gd name="txB" fmla="*/ 11 h 11"/>
              </a:gdLst>
              <a:ahLst/>
              <a:cxnLst>
                <a:cxn ang="0">
                  <a:pos x="123" y="7"/>
                </a:cxn>
                <a:cxn ang="0">
                  <a:pos x="0" y="4"/>
                </a:cxn>
                <a:cxn ang="0">
                  <a:pos x="123" y="7"/>
                </a:cxn>
              </a:cxnLst>
              <a:rect l="txL" t="txT" r="txR" b="txB"/>
              <a:pathLst>
                <a:path w="123" h="11">
                  <a:moveTo>
                    <a:pt x="123" y="7"/>
                  </a:moveTo>
                  <a:cubicBezTo>
                    <a:pt x="83" y="5"/>
                    <a:pt x="35" y="11"/>
                    <a:pt x="0" y="4"/>
                  </a:cubicBezTo>
                  <a:cubicBezTo>
                    <a:pt x="40" y="6"/>
                    <a:pt x="88" y="0"/>
                    <a:pt x="123" y="7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91" name="Freeform 31"/>
            <p:cNvSpPr/>
            <p:nvPr/>
          </p:nvSpPr>
          <p:spPr>
            <a:xfrm>
              <a:off x="2614613" y="4672013"/>
              <a:ext cx="420688" cy="30163"/>
            </a:xfrm>
            <a:custGeom>
              <a:avLst/>
              <a:gdLst>
                <a:gd name="txL" fmla="*/ 0 w 156"/>
                <a:gd name="txT" fmla="*/ 0 h 11"/>
                <a:gd name="txR" fmla="*/ 156 w 156"/>
                <a:gd name="txB" fmla="*/ 11 h 11"/>
              </a:gdLst>
              <a:ahLst/>
              <a:cxnLst>
                <a:cxn ang="0">
                  <a:pos x="156" y="4"/>
                </a:cxn>
                <a:cxn ang="0">
                  <a:pos x="78" y="7"/>
                </a:cxn>
                <a:cxn ang="0">
                  <a:pos x="0" y="7"/>
                </a:cxn>
                <a:cxn ang="0">
                  <a:pos x="156" y="4"/>
                </a:cxn>
              </a:cxnLst>
              <a:rect l="txL" t="txT" r="txR" b="txB"/>
              <a:pathLst>
                <a:path w="156" h="11">
                  <a:moveTo>
                    <a:pt x="156" y="4"/>
                  </a:moveTo>
                  <a:cubicBezTo>
                    <a:pt x="136" y="11"/>
                    <a:pt x="103" y="5"/>
                    <a:pt x="78" y="7"/>
                  </a:cubicBezTo>
                  <a:cubicBezTo>
                    <a:pt x="52" y="7"/>
                    <a:pt x="26" y="7"/>
                    <a:pt x="0" y="7"/>
                  </a:cubicBezTo>
                  <a:cubicBezTo>
                    <a:pt x="46" y="0"/>
                    <a:pt x="105" y="6"/>
                    <a:pt x="156" y="4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92" name="Freeform 32"/>
            <p:cNvSpPr/>
            <p:nvPr/>
          </p:nvSpPr>
          <p:spPr>
            <a:xfrm>
              <a:off x="322263" y="4691063"/>
              <a:ext cx="315913" cy="19050"/>
            </a:xfrm>
            <a:custGeom>
              <a:avLst/>
              <a:gdLst>
                <a:gd name="txL" fmla="*/ 0 w 117"/>
                <a:gd name="txT" fmla="*/ 0 h 7"/>
                <a:gd name="txR" fmla="*/ 117 w 117"/>
                <a:gd name="txB" fmla="*/ 7 h 7"/>
              </a:gdLst>
              <a:ahLst/>
              <a:cxnLst>
                <a:cxn ang="0">
                  <a:pos x="117" y="3"/>
                </a:cxn>
                <a:cxn ang="0">
                  <a:pos x="0" y="0"/>
                </a:cxn>
                <a:cxn ang="0">
                  <a:pos x="117" y="0"/>
                </a:cxn>
                <a:cxn ang="0">
                  <a:pos x="117" y="3"/>
                </a:cxn>
              </a:cxnLst>
              <a:rect l="txL" t="txT" r="txR" b="txB"/>
              <a:pathLst>
                <a:path w="117" h="7">
                  <a:moveTo>
                    <a:pt x="117" y="3"/>
                  </a:moveTo>
                  <a:cubicBezTo>
                    <a:pt x="79" y="1"/>
                    <a:pt x="33" y="7"/>
                    <a:pt x="0" y="0"/>
                  </a:cubicBezTo>
                  <a:cubicBezTo>
                    <a:pt x="39" y="0"/>
                    <a:pt x="78" y="0"/>
                    <a:pt x="117" y="0"/>
                  </a:cubicBezTo>
                  <a:cubicBezTo>
                    <a:pt x="117" y="1"/>
                    <a:pt x="117" y="2"/>
                    <a:pt x="117" y="3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93" name="Freeform 33"/>
            <p:cNvSpPr/>
            <p:nvPr/>
          </p:nvSpPr>
          <p:spPr>
            <a:xfrm>
              <a:off x="6165850" y="4691063"/>
              <a:ext cx="209550" cy="19050"/>
            </a:xfrm>
            <a:custGeom>
              <a:avLst/>
              <a:gdLst>
                <a:gd name="txL" fmla="*/ 0 w 78"/>
                <a:gd name="txT" fmla="*/ 0 h 7"/>
                <a:gd name="txR" fmla="*/ 78 w 78"/>
                <a:gd name="txB" fmla="*/ 7 h 7"/>
              </a:gdLst>
              <a:ahLst/>
              <a:cxnLst>
                <a:cxn ang="0">
                  <a:pos x="78" y="3"/>
                </a:cxn>
                <a:cxn ang="0">
                  <a:pos x="0" y="0"/>
                </a:cxn>
                <a:cxn ang="0">
                  <a:pos x="78" y="0"/>
                </a:cxn>
                <a:cxn ang="0">
                  <a:pos x="78" y="3"/>
                </a:cxn>
              </a:cxnLst>
              <a:rect l="txL" t="txT" r="txR" b="txB"/>
              <a:pathLst>
                <a:path w="78" h="7">
                  <a:moveTo>
                    <a:pt x="78" y="3"/>
                  </a:moveTo>
                  <a:cubicBezTo>
                    <a:pt x="53" y="1"/>
                    <a:pt x="20" y="7"/>
                    <a:pt x="0" y="0"/>
                  </a:cubicBezTo>
                  <a:cubicBezTo>
                    <a:pt x="26" y="0"/>
                    <a:pt x="52" y="0"/>
                    <a:pt x="78" y="0"/>
                  </a:cubicBezTo>
                  <a:cubicBezTo>
                    <a:pt x="78" y="1"/>
                    <a:pt x="78" y="2"/>
                    <a:pt x="78" y="3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94" name="Freeform 34"/>
            <p:cNvSpPr/>
            <p:nvPr/>
          </p:nvSpPr>
          <p:spPr>
            <a:xfrm>
              <a:off x="6375400" y="4679950"/>
              <a:ext cx="211138" cy="19050"/>
            </a:xfrm>
            <a:custGeom>
              <a:avLst/>
              <a:gdLst>
                <a:gd name="txL" fmla="*/ 0 w 78"/>
                <a:gd name="txT" fmla="*/ 0 h 7"/>
                <a:gd name="txR" fmla="*/ 78 w 78"/>
                <a:gd name="txB" fmla="*/ 7 h 7"/>
              </a:gdLst>
              <a:ahLst/>
              <a:cxnLst>
                <a:cxn ang="0">
                  <a:pos x="0" y="7"/>
                </a:cxn>
                <a:cxn ang="0">
                  <a:pos x="0" y="4"/>
                </a:cxn>
                <a:cxn ang="0">
                  <a:pos x="78" y="7"/>
                </a:cxn>
                <a:cxn ang="0">
                  <a:pos x="0" y="7"/>
                </a:cxn>
              </a:cxnLst>
              <a:rect l="txL" t="txT" r="txR" b="txB"/>
              <a:pathLst>
                <a:path w="78" h="7">
                  <a:moveTo>
                    <a:pt x="0" y="7"/>
                  </a:moveTo>
                  <a:cubicBezTo>
                    <a:pt x="0" y="6"/>
                    <a:pt x="0" y="5"/>
                    <a:pt x="0" y="4"/>
                  </a:cubicBezTo>
                  <a:cubicBezTo>
                    <a:pt x="25" y="6"/>
                    <a:pt x="58" y="0"/>
                    <a:pt x="78" y="7"/>
                  </a:cubicBezTo>
                  <a:cubicBezTo>
                    <a:pt x="52" y="7"/>
                    <a:pt x="26" y="7"/>
                    <a:pt x="0" y="7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95" name="Freeform 35"/>
            <p:cNvSpPr/>
            <p:nvPr/>
          </p:nvSpPr>
          <p:spPr>
            <a:xfrm>
              <a:off x="1404938" y="4687888"/>
              <a:ext cx="115888" cy="30163"/>
            </a:xfrm>
            <a:custGeom>
              <a:avLst/>
              <a:gdLst>
                <a:gd name="txL" fmla="*/ 0 w 43"/>
                <a:gd name="txT" fmla="*/ 0 h 11"/>
                <a:gd name="txR" fmla="*/ 43 w 43"/>
                <a:gd name="txB" fmla="*/ 11 h 11"/>
              </a:gdLst>
              <a:ahLst/>
              <a:cxnLst>
                <a:cxn ang="0">
                  <a:pos x="42" y="7"/>
                </a:cxn>
                <a:cxn ang="0">
                  <a:pos x="0" y="4"/>
                </a:cxn>
                <a:cxn ang="0">
                  <a:pos x="27" y="4"/>
                </a:cxn>
                <a:cxn ang="0">
                  <a:pos x="42" y="7"/>
                </a:cxn>
              </a:cxnLst>
              <a:rect l="txL" t="txT" r="txR" b="txB"/>
              <a:pathLst>
                <a:path w="43" h="11">
                  <a:moveTo>
                    <a:pt x="42" y="7"/>
                  </a:moveTo>
                  <a:cubicBezTo>
                    <a:pt x="29" y="5"/>
                    <a:pt x="8" y="11"/>
                    <a:pt x="0" y="4"/>
                  </a:cubicBezTo>
                  <a:cubicBezTo>
                    <a:pt x="9" y="4"/>
                    <a:pt x="18" y="4"/>
                    <a:pt x="27" y="4"/>
                  </a:cubicBezTo>
                  <a:cubicBezTo>
                    <a:pt x="31" y="6"/>
                    <a:pt x="43" y="0"/>
                    <a:pt x="42" y="7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96" name="Freeform 36"/>
            <p:cNvSpPr/>
            <p:nvPr/>
          </p:nvSpPr>
          <p:spPr>
            <a:xfrm>
              <a:off x="2373313" y="4694238"/>
              <a:ext cx="152400" cy="12700"/>
            </a:xfrm>
            <a:custGeom>
              <a:avLst/>
              <a:gdLst>
                <a:gd name="txL" fmla="*/ 0 w 57"/>
                <a:gd name="txT" fmla="*/ 0 h 5"/>
                <a:gd name="txR" fmla="*/ 57 w 57"/>
                <a:gd name="txB" fmla="*/ 5 h 5"/>
              </a:gdLst>
              <a:ahLst/>
              <a:cxnLst>
                <a:cxn ang="0">
                  <a:pos x="0" y="5"/>
                </a:cxn>
                <a:cxn ang="0">
                  <a:pos x="57" y="5"/>
                </a:cxn>
                <a:cxn ang="0">
                  <a:pos x="0" y="5"/>
                </a:cxn>
              </a:cxnLst>
              <a:rect l="txL" t="txT" r="txR" b="txB"/>
              <a:pathLst>
                <a:path w="57" h="5">
                  <a:moveTo>
                    <a:pt x="0" y="5"/>
                  </a:moveTo>
                  <a:cubicBezTo>
                    <a:pt x="12" y="0"/>
                    <a:pt x="45" y="0"/>
                    <a:pt x="57" y="5"/>
                  </a:cubicBezTo>
                  <a:cubicBezTo>
                    <a:pt x="38" y="5"/>
                    <a:pt x="19" y="5"/>
                    <a:pt x="0" y="5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97" name="Freeform 37"/>
            <p:cNvSpPr/>
            <p:nvPr/>
          </p:nvSpPr>
          <p:spPr>
            <a:xfrm>
              <a:off x="4325938" y="4721225"/>
              <a:ext cx="128588" cy="17463"/>
            </a:xfrm>
            <a:custGeom>
              <a:avLst/>
              <a:gdLst>
                <a:gd name="txL" fmla="*/ 0 w 48"/>
                <a:gd name="txT" fmla="*/ 0 h 7"/>
                <a:gd name="txR" fmla="*/ 48 w 48"/>
                <a:gd name="txB" fmla="*/ 7 h 7"/>
              </a:gdLst>
              <a:ahLst/>
              <a:cxnLst>
                <a:cxn ang="0">
                  <a:pos x="0" y="7"/>
                </a:cxn>
                <a:cxn ang="0">
                  <a:pos x="0" y="4"/>
                </a:cxn>
                <a:cxn ang="0">
                  <a:pos x="48" y="7"/>
                </a:cxn>
                <a:cxn ang="0">
                  <a:pos x="0" y="7"/>
                </a:cxn>
              </a:cxnLst>
              <a:rect l="txL" t="txT" r="txR" b="txB"/>
              <a:pathLst>
                <a:path w="48" h="7">
                  <a:moveTo>
                    <a:pt x="0" y="7"/>
                  </a:moveTo>
                  <a:cubicBezTo>
                    <a:pt x="0" y="6"/>
                    <a:pt x="0" y="5"/>
                    <a:pt x="0" y="4"/>
                  </a:cubicBezTo>
                  <a:cubicBezTo>
                    <a:pt x="15" y="6"/>
                    <a:pt x="38" y="0"/>
                    <a:pt x="48" y="7"/>
                  </a:cubicBezTo>
                  <a:cubicBezTo>
                    <a:pt x="32" y="7"/>
                    <a:pt x="16" y="7"/>
                    <a:pt x="0" y="7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98" name="Freeform 39"/>
            <p:cNvSpPr/>
            <p:nvPr/>
          </p:nvSpPr>
          <p:spPr>
            <a:xfrm>
              <a:off x="4992688" y="5124450"/>
              <a:ext cx="188913" cy="31750"/>
            </a:xfrm>
            <a:custGeom>
              <a:avLst/>
              <a:gdLst>
                <a:gd name="txL" fmla="*/ 0 w 70"/>
                <a:gd name="txT" fmla="*/ 0 h 12"/>
                <a:gd name="txR" fmla="*/ 70 w 70"/>
                <a:gd name="txB" fmla="*/ 12 h 12"/>
              </a:gdLst>
              <a:ahLst/>
              <a:cxnLst>
                <a:cxn ang="0">
                  <a:pos x="10" y="10"/>
                </a:cxn>
                <a:cxn ang="0">
                  <a:pos x="22" y="1"/>
                </a:cxn>
                <a:cxn ang="0">
                  <a:pos x="70" y="7"/>
                </a:cxn>
                <a:cxn ang="0">
                  <a:pos x="70" y="10"/>
                </a:cxn>
                <a:cxn ang="0">
                  <a:pos x="10" y="10"/>
                </a:cxn>
              </a:cxnLst>
              <a:rect l="txL" t="txT" r="txR" b="txB"/>
              <a:pathLst>
                <a:path w="70" h="12">
                  <a:moveTo>
                    <a:pt x="10" y="10"/>
                  </a:moveTo>
                  <a:cubicBezTo>
                    <a:pt x="9" y="2"/>
                    <a:pt x="14" y="0"/>
                    <a:pt x="22" y="1"/>
                  </a:cubicBezTo>
                  <a:cubicBezTo>
                    <a:pt x="0" y="12"/>
                    <a:pt x="55" y="5"/>
                    <a:pt x="70" y="7"/>
                  </a:cubicBezTo>
                  <a:cubicBezTo>
                    <a:pt x="70" y="8"/>
                    <a:pt x="70" y="9"/>
                    <a:pt x="70" y="10"/>
                  </a:cubicBezTo>
                  <a:cubicBezTo>
                    <a:pt x="50" y="10"/>
                    <a:pt x="30" y="10"/>
                    <a:pt x="10" y="1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99" name="Freeform 41"/>
            <p:cNvSpPr/>
            <p:nvPr/>
          </p:nvSpPr>
          <p:spPr>
            <a:xfrm>
              <a:off x="5397500" y="3243263"/>
              <a:ext cx="66675" cy="74613"/>
            </a:xfrm>
            <a:custGeom>
              <a:avLst/>
              <a:gdLst>
                <a:gd name="txL" fmla="*/ 0 w 25"/>
                <a:gd name="txT" fmla="*/ 0 h 28"/>
                <a:gd name="txR" fmla="*/ 25 w 25"/>
                <a:gd name="txB" fmla="*/ 28 h 28"/>
              </a:gdLst>
              <a:ahLst/>
              <a:cxnLst>
                <a:cxn ang="0">
                  <a:pos x="13" y="1"/>
                </a:cxn>
                <a:cxn ang="0">
                  <a:pos x="25" y="28"/>
                </a:cxn>
                <a:cxn ang="0">
                  <a:pos x="19" y="16"/>
                </a:cxn>
                <a:cxn ang="0">
                  <a:pos x="7" y="19"/>
                </a:cxn>
                <a:cxn ang="0">
                  <a:pos x="1" y="1"/>
                </a:cxn>
                <a:cxn ang="0">
                  <a:pos x="10" y="13"/>
                </a:cxn>
                <a:cxn ang="0">
                  <a:pos x="13" y="1"/>
                </a:cxn>
              </a:cxnLst>
              <a:rect l="txL" t="txT" r="txR" b="txB"/>
              <a:pathLst>
                <a:path w="25" h="28">
                  <a:moveTo>
                    <a:pt x="13" y="1"/>
                  </a:moveTo>
                  <a:cubicBezTo>
                    <a:pt x="17" y="10"/>
                    <a:pt x="21" y="19"/>
                    <a:pt x="25" y="28"/>
                  </a:cubicBezTo>
                  <a:cubicBezTo>
                    <a:pt x="20" y="27"/>
                    <a:pt x="18" y="23"/>
                    <a:pt x="19" y="16"/>
                  </a:cubicBezTo>
                  <a:cubicBezTo>
                    <a:pt x="14" y="16"/>
                    <a:pt x="13" y="20"/>
                    <a:pt x="7" y="19"/>
                  </a:cubicBezTo>
                  <a:cubicBezTo>
                    <a:pt x="8" y="10"/>
                    <a:pt x="0" y="10"/>
                    <a:pt x="1" y="1"/>
                  </a:cubicBezTo>
                  <a:cubicBezTo>
                    <a:pt x="9" y="0"/>
                    <a:pt x="11" y="5"/>
                    <a:pt x="10" y="13"/>
                  </a:cubicBezTo>
                  <a:cubicBezTo>
                    <a:pt x="14" y="12"/>
                    <a:pt x="12" y="5"/>
                    <a:pt x="13" y="1"/>
                  </a:cubicBezTo>
                  <a:close/>
                </a:path>
              </a:pathLst>
            </a:custGeom>
            <a:solidFill>
              <a:srgbClr val="0387B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00" name="Freeform 42"/>
            <p:cNvSpPr/>
            <p:nvPr/>
          </p:nvSpPr>
          <p:spPr>
            <a:xfrm>
              <a:off x="5173663" y="3043238"/>
              <a:ext cx="23813" cy="80963"/>
            </a:xfrm>
            <a:custGeom>
              <a:avLst/>
              <a:gdLst>
                <a:gd name="txL" fmla="*/ 0 w 9"/>
                <a:gd name="txT" fmla="*/ 0 h 30"/>
                <a:gd name="txR" fmla="*/ 9 w 9"/>
                <a:gd name="txB" fmla="*/ 30 h 30"/>
              </a:gdLst>
              <a:ahLst/>
              <a:cxnLst>
                <a:cxn ang="0">
                  <a:pos x="6" y="30"/>
                </a:cxn>
                <a:cxn ang="0">
                  <a:pos x="9" y="0"/>
                </a:cxn>
                <a:cxn ang="0">
                  <a:pos x="6" y="30"/>
                </a:cxn>
              </a:cxnLst>
              <a:rect l="txL" t="txT" r="txR" b="txB"/>
              <a:pathLst>
                <a:path w="9" h="30">
                  <a:moveTo>
                    <a:pt x="6" y="30"/>
                  </a:moveTo>
                  <a:cubicBezTo>
                    <a:pt x="1" y="26"/>
                    <a:pt x="0" y="0"/>
                    <a:pt x="9" y="0"/>
                  </a:cubicBezTo>
                  <a:cubicBezTo>
                    <a:pt x="4" y="6"/>
                    <a:pt x="7" y="20"/>
                    <a:pt x="6" y="30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01" name="Freeform 43"/>
            <p:cNvSpPr/>
            <p:nvPr/>
          </p:nvSpPr>
          <p:spPr>
            <a:xfrm>
              <a:off x="5281613" y="2801938"/>
              <a:ext cx="166688" cy="53975"/>
            </a:xfrm>
            <a:custGeom>
              <a:avLst/>
              <a:gdLst>
                <a:gd name="txL" fmla="*/ 0 w 62"/>
                <a:gd name="txT" fmla="*/ 0 h 20"/>
                <a:gd name="txR" fmla="*/ 62 w 62"/>
                <a:gd name="txB" fmla="*/ 20 h 20"/>
              </a:gdLst>
              <a:ahLst/>
              <a:cxnLst>
                <a:cxn ang="0">
                  <a:pos x="5" y="6"/>
                </a:cxn>
                <a:cxn ang="0">
                  <a:pos x="62" y="15"/>
                </a:cxn>
                <a:cxn ang="0">
                  <a:pos x="59" y="15"/>
                </a:cxn>
                <a:cxn ang="0">
                  <a:pos x="5" y="6"/>
                </a:cxn>
              </a:cxnLst>
              <a:rect l="txL" t="txT" r="txR" b="txB"/>
              <a:pathLst>
                <a:path w="62" h="20">
                  <a:moveTo>
                    <a:pt x="5" y="6"/>
                  </a:moveTo>
                  <a:cubicBezTo>
                    <a:pt x="17" y="16"/>
                    <a:pt x="55" y="0"/>
                    <a:pt x="62" y="15"/>
                  </a:cubicBezTo>
                  <a:cubicBezTo>
                    <a:pt x="61" y="15"/>
                    <a:pt x="60" y="15"/>
                    <a:pt x="59" y="15"/>
                  </a:cubicBezTo>
                  <a:cubicBezTo>
                    <a:pt x="50" y="5"/>
                    <a:pt x="0" y="20"/>
                    <a:pt x="5" y="6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02" name="Freeform 44"/>
            <p:cNvSpPr/>
            <p:nvPr/>
          </p:nvSpPr>
          <p:spPr>
            <a:xfrm>
              <a:off x="4689475" y="15875"/>
              <a:ext cx="557213" cy="282575"/>
            </a:xfrm>
            <a:custGeom>
              <a:avLst/>
              <a:gdLst>
                <a:gd name="txL" fmla="*/ 0 w 207"/>
                <a:gd name="txT" fmla="*/ 0 h 105"/>
                <a:gd name="txR" fmla="*/ 207 w 207"/>
                <a:gd name="txB" fmla="*/ 105 h 105"/>
              </a:gdLst>
              <a:ahLst/>
              <a:cxnLst>
                <a:cxn ang="0">
                  <a:pos x="153" y="3"/>
                </a:cxn>
                <a:cxn ang="0">
                  <a:pos x="198" y="105"/>
                </a:cxn>
                <a:cxn ang="0">
                  <a:pos x="120" y="9"/>
                </a:cxn>
                <a:cxn ang="0">
                  <a:pos x="129" y="9"/>
                </a:cxn>
                <a:cxn ang="0">
                  <a:pos x="114" y="21"/>
                </a:cxn>
                <a:cxn ang="0">
                  <a:pos x="0" y="66"/>
                </a:cxn>
                <a:cxn ang="0">
                  <a:pos x="117" y="3"/>
                </a:cxn>
                <a:cxn ang="0">
                  <a:pos x="153" y="3"/>
                </a:cxn>
              </a:cxnLst>
              <a:rect l="txL" t="txT" r="txR" b="txB"/>
              <a:pathLst>
                <a:path w="207" h="105">
                  <a:moveTo>
                    <a:pt x="153" y="3"/>
                  </a:moveTo>
                  <a:cubicBezTo>
                    <a:pt x="188" y="16"/>
                    <a:pt x="207" y="58"/>
                    <a:pt x="198" y="105"/>
                  </a:cubicBezTo>
                  <a:cubicBezTo>
                    <a:pt x="177" y="68"/>
                    <a:pt x="149" y="38"/>
                    <a:pt x="120" y="9"/>
                  </a:cubicBezTo>
                  <a:cubicBezTo>
                    <a:pt x="123" y="9"/>
                    <a:pt x="126" y="9"/>
                    <a:pt x="129" y="9"/>
                  </a:cubicBezTo>
                  <a:cubicBezTo>
                    <a:pt x="123" y="0"/>
                    <a:pt x="108" y="8"/>
                    <a:pt x="114" y="21"/>
                  </a:cubicBezTo>
                  <a:cubicBezTo>
                    <a:pt x="63" y="22"/>
                    <a:pt x="38" y="63"/>
                    <a:pt x="0" y="66"/>
                  </a:cubicBezTo>
                  <a:cubicBezTo>
                    <a:pt x="18" y="24"/>
                    <a:pt x="59" y="5"/>
                    <a:pt x="117" y="3"/>
                  </a:cubicBezTo>
                  <a:cubicBezTo>
                    <a:pt x="129" y="3"/>
                    <a:pt x="141" y="3"/>
                    <a:pt x="153" y="3"/>
                  </a:cubicBezTo>
                  <a:close/>
                </a:path>
              </a:pathLst>
            </a:custGeom>
            <a:solidFill>
              <a:srgbClr val="8EC5D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03" name="Freeform 45"/>
            <p:cNvSpPr>
              <a:spLocks noEditPoints="1"/>
            </p:cNvSpPr>
            <p:nvPr/>
          </p:nvSpPr>
          <p:spPr>
            <a:xfrm>
              <a:off x="4232275" y="0"/>
              <a:ext cx="1243013" cy="1792288"/>
            </a:xfrm>
            <a:custGeom>
              <a:avLst/>
              <a:gdLst>
                <a:gd name="txL" fmla="*/ 0 w 462"/>
                <a:gd name="txT" fmla="*/ 0 h 666"/>
                <a:gd name="txR" fmla="*/ 462 w 462"/>
                <a:gd name="txB" fmla="*/ 666 h 666"/>
              </a:gdLst>
              <a:ahLst/>
              <a:cxnLst>
                <a:cxn ang="0">
                  <a:pos x="134" y="30"/>
                </a:cxn>
                <a:cxn ang="0">
                  <a:pos x="188" y="24"/>
                </a:cxn>
                <a:cxn ang="0">
                  <a:pos x="320" y="3"/>
                </a:cxn>
                <a:cxn ang="0">
                  <a:pos x="170" y="72"/>
                </a:cxn>
                <a:cxn ang="0">
                  <a:pos x="299" y="15"/>
                </a:cxn>
                <a:cxn ang="0">
                  <a:pos x="368" y="111"/>
                </a:cxn>
                <a:cxn ang="0">
                  <a:pos x="323" y="6"/>
                </a:cxn>
                <a:cxn ang="0">
                  <a:pos x="377" y="255"/>
                </a:cxn>
                <a:cxn ang="0">
                  <a:pos x="299" y="246"/>
                </a:cxn>
                <a:cxn ang="0">
                  <a:pos x="287" y="285"/>
                </a:cxn>
                <a:cxn ang="0">
                  <a:pos x="383" y="360"/>
                </a:cxn>
                <a:cxn ang="0">
                  <a:pos x="443" y="453"/>
                </a:cxn>
                <a:cxn ang="0">
                  <a:pos x="455" y="666"/>
                </a:cxn>
                <a:cxn ang="0">
                  <a:pos x="437" y="456"/>
                </a:cxn>
                <a:cxn ang="0">
                  <a:pos x="191" y="333"/>
                </a:cxn>
                <a:cxn ang="0">
                  <a:pos x="8" y="510"/>
                </a:cxn>
                <a:cxn ang="0">
                  <a:pos x="47" y="384"/>
                </a:cxn>
                <a:cxn ang="0">
                  <a:pos x="50" y="363"/>
                </a:cxn>
                <a:cxn ang="0">
                  <a:pos x="206" y="237"/>
                </a:cxn>
                <a:cxn ang="0">
                  <a:pos x="197" y="234"/>
                </a:cxn>
                <a:cxn ang="0">
                  <a:pos x="203" y="198"/>
                </a:cxn>
                <a:cxn ang="0">
                  <a:pos x="167" y="219"/>
                </a:cxn>
                <a:cxn ang="0">
                  <a:pos x="170" y="192"/>
                </a:cxn>
                <a:cxn ang="0">
                  <a:pos x="155" y="174"/>
                </a:cxn>
                <a:cxn ang="0">
                  <a:pos x="155" y="135"/>
                </a:cxn>
                <a:cxn ang="0">
                  <a:pos x="134" y="171"/>
                </a:cxn>
                <a:cxn ang="0">
                  <a:pos x="128" y="159"/>
                </a:cxn>
                <a:cxn ang="0">
                  <a:pos x="146" y="114"/>
                </a:cxn>
                <a:cxn ang="0">
                  <a:pos x="131" y="96"/>
                </a:cxn>
                <a:cxn ang="0">
                  <a:pos x="110" y="63"/>
                </a:cxn>
                <a:cxn ang="0">
                  <a:pos x="125" y="48"/>
                </a:cxn>
                <a:cxn ang="0">
                  <a:pos x="158" y="42"/>
                </a:cxn>
                <a:cxn ang="0">
                  <a:pos x="293" y="42"/>
                </a:cxn>
                <a:cxn ang="0">
                  <a:pos x="281" y="36"/>
                </a:cxn>
                <a:cxn ang="0">
                  <a:pos x="239" y="156"/>
                </a:cxn>
                <a:cxn ang="0">
                  <a:pos x="287" y="156"/>
                </a:cxn>
                <a:cxn ang="0">
                  <a:pos x="299" y="126"/>
                </a:cxn>
                <a:cxn ang="0">
                  <a:pos x="311" y="162"/>
                </a:cxn>
                <a:cxn ang="0">
                  <a:pos x="236" y="162"/>
                </a:cxn>
                <a:cxn ang="0">
                  <a:pos x="215" y="186"/>
                </a:cxn>
                <a:cxn ang="0">
                  <a:pos x="437" y="159"/>
                </a:cxn>
                <a:cxn ang="0">
                  <a:pos x="374" y="147"/>
                </a:cxn>
                <a:cxn ang="0">
                  <a:pos x="344" y="153"/>
                </a:cxn>
                <a:cxn ang="0">
                  <a:pos x="302" y="36"/>
                </a:cxn>
                <a:cxn ang="0">
                  <a:pos x="296" y="81"/>
                </a:cxn>
                <a:cxn ang="0">
                  <a:pos x="194" y="132"/>
                </a:cxn>
                <a:cxn ang="0">
                  <a:pos x="275" y="306"/>
                </a:cxn>
                <a:cxn ang="0">
                  <a:pos x="242" y="225"/>
                </a:cxn>
                <a:cxn ang="0">
                  <a:pos x="230" y="246"/>
                </a:cxn>
                <a:cxn ang="0">
                  <a:pos x="221" y="264"/>
                </a:cxn>
                <a:cxn ang="0">
                  <a:pos x="272" y="303"/>
                </a:cxn>
                <a:cxn ang="0">
                  <a:pos x="176" y="300"/>
                </a:cxn>
                <a:cxn ang="0">
                  <a:pos x="215" y="327"/>
                </a:cxn>
                <a:cxn ang="0">
                  <a:pos x="326" y="330"/>
                </a:cxn>
                <a:cxn ang="0">
                  <a:pos x="158" y="138"/>
                </a:cxn>
                <a:cxn ang="0">
                  <a:pos x="158" y="138"/>
                </a:cxn>
                <a:cxn ang="0">
                  <a:pos x="167" y="105"/>
                </a:cxn>
              </a:cxnLst>
              <a:rect l="txL" t="txT" r="txR" b="txB"/>
              <a:pathLst>
                <a:path w="462" h="666">
                  <a:moveTo>
                    <a:pt x="158" y="42"/>
                  </a:moveTo>
                  <a:cubicBezTo>
                    <a:pt x="151" y="37"/>
                    <a:pt x="141" y="35"/>
                    <a:pt x="134" y="30"/>
                  </a:cubicBezTo>
                  <a:cubicBezTo>
                    <a:pt x="158" y="26"/>
                    <a:pt x="165" y="39"/>
                    <a:pt x="179" y="45"/>
                  </a:cubicBezTo>
                  <a:cubicBezTo>
                    <a:pt x="181" y="34"/>
                    <a:pt x="207" y="31"/>
                    <a:pt x="188" y="24"/>
                  </a:cubicBezTo>
                  <a:cubicBezTo>
                    <a:pt x="212" y="18"/>
                    <a:pt x="241" y="17"/>
                    <a:pt x="257" y="3"/>
                  </a:cubicBezTo>
                  <a:cubicBezTo>
                    <a:pt x="278" y="3"/>
                    <a:pt x="299" y="3"/>
                    <a:pt x="320" y="3"/>
                  </a:cubicBezTo>
                  <a:cubicBezTo>
                    <a:pt x="316" y="12"/>
                    <a:pt x="291" y="0"/>
                    <a:pt x="287" y="9"/>
                  </a:cubicBezTo>
                  <a:cubicBezTo>
                    <a:pt x="229" y="11"/>
                    <a:pt x="188" y="30"/>
                    <a:pt x="170" y="72"/>
                  </a:cubicBezTo>
                  <a:cubicBezTo>
                    <a:pt x="208" y="69"/>
                    <a:pt x="233" y="28"/>
                    <a:pt x="284" y="27"/>
                  </a:cubicBezTo>
                  <a:cubicBezTo>
                    <a:pt x="278" y="14"/>
                    <a:pt x="293" y="6"/>
                    <a:pt x="299" y="15"/>
                  </a:cubicBezTo>
                  <a:cubicBezTo>
                    <a:pt x="296" y="15"/>
                    <a:pt x="293" y="15"/>
                    <a:pt x="290" y="15"/>
                  </a:cubicBezTo>
                  <a:cubicBezTo>
                    <a:pt x="319" y="44"/>
                    <a:pt x="347" y="74"/>
                    <a:pt x="368" y="111"/>
                  </a:cubicBezTo>
                  <a:cubicBezTo>
                    <a:pt x="377" y="64"/>
                    <a:pt x="358" y="22"/>
                    <a:pt x="323" y="9"/>
                  </a:cubicBezTo>
                  <a:cubicBezTo>
                    <a:pt x="323" y="8"/>
                    <a:pt x="323" y="7"/>
                    <a:pt x="323" y="6"/>
                  </a:cubicBezTo>
                  <a:cubicBezTo>
                    <a:pt x="385" y="26"/>
                    <a:pt x="378" y="131"/>
                    <a:pt x="437" y="144"/>
                  </a:cubicBezTo>
                  <a:cubicBezTo>
                    <a:pt x="462" y="205"/>
                    <a:pt x="407" y="230"/>
                    <a:pt x="377" y="255"/>
                  </a:cubicBezTo>
                  <a:cubicBezTo>
                    <a:pt x="358" y="255"/>
                    <a:pt x="339" y="255"/>
                    <a:pt x="320" y="255"/>
                  </a:cubicBezTo>
                  <a:cubicBezTo>
                    <a:pt x="315" y="252"/>
                    <a:pt x="305" y="239"/>
                    <a:pt x="299" y="246"/>
                  </a:cubicBezTo>
                  <a:cubicBezTo>
                    <a:pt x="302" y="251"/>
                    <a:pt x="311" y="255"/>
                    <a:pt x="305" y="261"/>
                  </a:cubicBezTo>
                  <a:cubicBezTo>
                    <a:pt x="285" y="257"/>
                    <a:pt x="303" y="273"/>
                    <a:pt x="287" y="285"/>
                  </a:cubicBezTo>
                  <a:cubicBezTo>
                    <a:pt x="296" y="305"/>
                    <a:pt x="315" y="328"/>
                    <a:pt x="338" y="324"/>
                  </a:cubicBezTo>
                  <a:cubicBezTo>
                    <a:pt x="346" y="342"/>
                    <a:pt x="371" y="347"/>
                    <a:pt x="383" y="360"/>
                  </a:cubicBezTo>
                  <a:cubicBezTo>
                    <a:pt x="385" y="362"/>
                    <a:pt x="384" y="372"/>
                    <a:pt x="386" y="375"/>
                  </a:cubicBezTo>
                  <a:cubicBezTo>
                    <a:pt x="403" y="400"/>
                    <a:pt x="435" y="421"/>
                    <a:pt x="443" y="453"/>
                  </a:cubicBezTo>
                  <a:cubicBezTo>
                    <a:pt x="451" y="483"/>
                    <a:pt x="444" y="545"/>
                    <a:pt x="455" y="576"/>
                  </a:cubicBezTo>
                  <a:cubicBezTo>
                    <a:pt x="455" y="606"/>
                    <a:pt x="455" y="636"/>
                    <a:pt x="455" y="666"/>
                  </a:cubicBezTo>
                  <a:cubicBezTo>
                    <a:pt x="453" y="666"/>
                    <a:pt x="451" y="666"/>
                    <a:pt x="449" y="666"/>
                  </a:cubicBezTo>
                  <a:cubicBezTo>
                    <a:pt x="452" y="589"/>
                    <a:pt x="439" y="528"/>
                    <a:pt x="437" y="456"/>
                  </a:cubicBezTo>
                  <a:cubicBezTo>
                    <a:pt x="404" y="391"/>
                    <a:pt x="366" y="331"/>
                    <a:pt x="266" y="333"/>
                  </a:cubicBezTo>
                  <a:cubicBezTo>
                    <a:pt x="248" y="328"/>
                    <a:pt x="209" y="328"/>
                    <a:pt x="191" y="333"/>
                  </a:cubicBezTo>
                  <a:cubicBezTo>
                    <a:pt x="93" y="327"/>
                    <a:pt x="65" y="391"/>
                    <a:pt x="20" y="438"/>
                  </a:cubicBezTo>
                  <a:cubicBezTo>
                    <a:pt x="21" y="467"/>
                    <a:pt x="9" y="483"/>
                    <a:pt x="8" y="510"/>
                  </a:cubicBezTo>
                  <a:cubicBezTo>
                    <a:pt x="5" y="510"/>
                    <a:pt x="6" y="506"/>
                    <a:pt x="5" y="504"/>
                  </a:cubicBezTo>
                  <a:cubicBezTo>
                    <a:pt x="0" y="447"/>
                    <a:pt x="37" y="416"/>
                    <a:pt x="47" y="384"/>
                  </a:cubicBezTo>
                  <a:cubicBezTo>
                    <a:pt x="36" y="390"/>
                    <a:pt x="31" y="416"/>
                    <a:pt x="23" y="414"/>
                  </a:cubicBezTo>
                  <a:cubicBezTo>
                    <a:pt x="19" y="387"/>
                    <a:pt x="77" y="367"/>
                    <a:pt x="50" y="363"/>
                  </a:cubicBezTo>
                  <a:cubicBezTo>
                    <a:pt x="87" y="347"/>
                    <a:pt x="122" y="329"/>
                    <a:pt x="161" y="315"/>
                  </a:cubicBezTo>
                  <a:cubicBezTo>
                    <a:pt x="171" y="286"/>
                    <a:pt x="221" y="281"/>
                    <a:pt x="206" y="237"/>
                  </a:cubicBezTo>
                  <a:cubicBezTo>
                    <a:pt x="201" y="242"/>
                    <a:pt x="205" y="256"/>
                    <a:pt x="194" y="255"/>
                  </a:cubicBezTo>
                  <a:cubicBezTo>
                    <a:pt x="195" y="250"/>
                    <a:pt x="205" y="238"/>
                    <a:pt x="197" y="234"/>
                  </a:cubicBezTo>
                  <a:cubicBezTo>
                    <a:pt x="195" y="238"/>
                    <a:pt x="192" y="241"/>
                    <a:pt x="188" y="243"/>
                  </a:cubicBezTo>
                  <a:cubicBezTo>
                    <a:pt x="191" y="228"/>
                    <a:pt x="211" y="214"/>
                    <a:pt x="203" y="198"/>
                  </a:cubicBezTo>
                  <a:cubicBezTo>
                    <a:pt x="194" y="209"/>
                    <a:pt x="191" y="226"/>
                    <a:pt x="176" y="231"/>
                  </a:cubicBezTo>
                  <a:cubicBezTo>
                    <a:pt x="183" y="218"/>
                    <a:pt x="172" y="226"/>
                    <a:pt x="167" y="219"/>
                  </a:cubicBezTo>
                  <a:cubicBezTo>
                    <a:pt x="175" y="203"/>
                    <a:pt x="167" y="204"/>
                    <a:pt x="182" y="186"/>
                  </a:cubicBezTo>
                  <a:cubicBezTo>
                    <a:pt x="174" y="184"/>
                    <a:pt x="176" y="192"/>
                    <a:pt x="170" y="192"/>
                  </a:cubicBezTo>
                  <a:cubicBezTo>
                    <a:pt x="164" y="182"/>
                    <a:pt x="173" y="181"/>
                    <a:pt x="176" y="171"/>
                  </a:cubicBezTo>
                  <a:cubicBezTo>
                    <a:pt x="169" y="173"/>
                    <a:pt x="164" y="168"/>
                    <a:pt x="155" y="174"/>
                  </a:cubicBezTo>
                  <a:cubicBezTo>
                    <a:pt x="158" y="164"/>
                    <a:pt x="152" y="163"/>
                    <a:pt x="149" y="159"/>
                  </a:cubicBezTo>
                  <a:cubicBezTo>
                    <a:pt x="150" y="150"/>
                    <a:pt x="158" y="148"/>
                    <a:pt x="155" y="135"/>
                  </a:cubicBezTo>
                  <a:cubicBezTo>
                    <a:pt x="147" y="139"/>
                    <a:pt x="149" y="131"/>
                    <a:pt x="137" y="126"/>
                  </a:cubicBezTo>
                  <a:cubicBezTo>
                    <a:pt x="130" y="135"/>
                    <a:pt x="136" y="157"/>
                    <a:pt x="134" y="171"/>
                  </a:cubicBezTo>
                  <a:cubicBezTo>
                    <a:pt x="142" y="182"/>
                    <a:pt x="153" y="190"/>
                    <a:pt x="164" y="198"/>
                  </a:cubicBezTo>
                  <a:cubicBezTo>
                    <a:pt x="147" y="202"/>
                    <a:pt x="128" y="182"/>
                    <a:pt x="128" y="159"/>
                  </a:cubicBezTo>
                  <a:cubicBezTo>
                    <a:pt x="128" y="147"/>
                    <a:pt x="128" y="135"/>
                    <a:pt x="128" y="123"/>
                  </a:cubicBezTo>
                  <a:cubicBezTo>
                    <a:pt x="128" y="114"/>
                    <a:pt x="150" y="127"/>
                    <a:pt x="146" y="114"/>
                  </a:cubicBezTo>
                  <a:cubicBezTo>
                    <a:pt x="139" y="110"/>
                    <a:pt x="135" y="122"/>
                    <a:pt x="134" y="114"/>
                  </a:cubicBezTo>
                  <a:cubicBezTo>
                    <a:pt x="138" y="100"/>
                    <a:pt x="143" y="97"/>
                    <a:pt x="131" y="96"/>
                  </a:cubicBezTo>
                  <a:cubicBezTo>
                    <a:pt x="130" y="83"/>
                    <a:pt x="157" y="67"/>
                    <a:pt x="146" y="63"/>
                  </a:cubicBezTo>
                  <a:cubicBezTo>
                    <a:pt x="133" y="60"/>
                    <a:pt x="119" y="72"/>
                    <a:pt x="110" y="63"/>
                  </a:cubicBezTo>
                  <a:cubicBezTo>
                    <a:pt x="129" y="59"/>
                    <a:pt x="109" y="58"/>
                    <a:pt x="104" y="54"/>
                  </a:cubicBezTo>
                  <a:cubicBezTo>
                    <a:pt x="108" y="49"/>
                    <a:pt x="116" y="48"/>
                    <a:pt x="125" y="48"/>
                  </a:cubicBezTo>
                  <a:cubicBezTo>
                    <a:pt x="137" y="48"/>
                    <a:pt x="149" y="48"/>
                    <a:pt x="161" y="48"/>
                  </a:cubicBezTo>
                  <a:cubicBezTo>
                    <a:pt x="161" y="45"/>
                    <a:pt x="160" y="43"/>
                    <a:pt x="158" y="42"/>
                  </a:cubicBezTo>
                  <a:close/>
                  <a:moveTo>
                    <a:pt x="296" y="81"/>
                  </a:moveTo>
                  <a:cubicBezTo>
                    <a:pt x="294" y="69"/>
                    <a:pt x="300" y="49"/>
                    <a:pt x="293" y="42"/>
                  </a:cubicBezTo>
                  <a:cubicBezTo>
                    <a:pt x="273" y="83"/>
                    <a:pt x="245" y="116"/>
                    <a:pt x="212" y="144"/>
                  </a:cubicBezTo>
                  <a:cubicBezTo>
                    <a:pt x="233" y="106"/>
                    <a:pt x="271" y="85"/>
                    <a:pt x="281" y="36"/>
                  </a:cubicBezTo>
                  <a:cubicBezTo>
                    <a:pt x="235" y="44"/>
                    <a:pt x="195" y="58"/>
                    <a:pt x="179" y="96"/>
                  </a:cubicBezTo>
                  <a:cubicBezTo>
                    <a:pt x="198" y="117"/>
                    <a:pt x="199" y="156"/>
                    <a:pt x="239" y="156"/>
                  </a:cubicBezTo>
                  <a:cubicBezTo>
                    <a:pt x="245" y="161"/>
                    <a:pt x="272" y="161"/>
                    <a:pt x="278" y="156"/>
                  </a:cubicBezTo>
                  <a:cubicBezTo>
                    <a:pt x="281" y="156"/>
                    <a:pt x="284" y="156"/>
                    <a:pt x="287" y="156"/>
                  </a:cubicBezTo>
                  <a:cubicBezTo>
                    <a:pt x="291" y="147"/>
                    <a:pt x="293" y="136"/>
                    <a:pt x="296" y="126"/>
                  </a:cubicBezTo>
                  <a:cubicBezTo>
                    <a:pt x="297" y="126"/>
                    <a:pt x="298" y="126"/>
                    <a:pt x="299" y="126"/>
                  </a:cubicBezTo>
                  <a:cubicBezTo>
                    <a:pt x="298" y="135"/>
                    <a:pt x="301" y="148"/>
                    <a:pt x="296" y="153"/>
                  </a:cubicBezTo>
                  <a:cubicBezTo>
                    <a:pt x="283" y="162"/>
                    <a:pt x="311" y="156"/>
                    <a:pt x="311" y="162"/>
                  </a:cubicBezTo>
                  <a:cubicBezTo>
                    <a:pt x="305" y="162"/>
                    <a:pt x="299" y="162"/>
                    <a:pt x="293" y="162"/>
                  </a:cubicBezTo>
                  <a:cubicBezTo>
                    <a:pt x="274" y="162"/>
                    <a:pt x="255" y="162"/>
                    <a:pt x="236" y="162"/>
                  </a:cubicBezTo>
                  <a:cubicBezTo>
                    <a:pt x="213" y="161"/>
                    <a:pt x="201" y="149"/>
                    <a:pt x="194" y="132"/>
                  </a:cubicBezTo>
                  <a:cubicBezTo>
                    <a:pt x="195" y="156"/>
                    <a:pt x="209" y="167"/>
                    <a:pt x="215" y="186"/>
                  </a:cubicBezTo>
                  <a:cubicBezTo>
                    <a:pt x="272" y="204"/>
                    <a:pt x="293" y="258"/>
                    <a:pt x="377" y="249"/>
                  </a:cubicBezTo>
                  <a:cubicBezTo>
                    <a:pt x="401" y="223"/>
                    <a:pt x="445" y="217"/>
                    <a:pt x="437" y="159"/>
                  </a:cubicBezTo>
                  <a:cubicBezTo>
                    <a:pt x="412" y="141"/>
                    <a:pt x="396" y="114"/>
                    <a:pt x="377" y="90"/>
                  </a:cubicBezTo>
                  <a:cubicBezTo>
                    <a:pt x="374" y="106"/>
                    <a:pt x="380" y="128"/>
                    <a:pt x="374" y="147"/>
                  </a:cubicBezTo>
                  <a:cubicBezTo>
                    <a:pt x="363" y="149"/>
                    <a:pt x="355" y="154"/>
                    <a:pt x="344" y="156"/>
                  </a:cubicBezTo>
                  <a:cubicBezTo>
                    <a:pt x="344" y="155"/>
                    <a:pt x="344" y="154"/>
                    <a:pt x="344" y="153"/>
                  </a:cubicBezTo>
                  <a:cubicBezTo>
                    <a:pt x="352" y="148"/>
                    <a:pt x="367" y="150"/>
                    <a:pt x="368" y="138"/>
                  </a:cubicBezTo>
                  <a:cubicBezTo>
                    <a:pt x="357" y="93"/>
                    <a:pt x="330" y="64"/>
                    <a:pt x="302" y="36"/>
                  </a:cubicBezTo>
                  <a:cubicBezTo>
                    <a:pt x="302" y="60"/>
                    <a:pt x="302" y="84"/>
                    <a:pt x="302" y="108"/>
                  </a:cubicBezTo>
                  <a:cubicBezTo>
                    <a:pt x="293" y="106"/>
                    <a:pt x="305" y="83"/>
                    <a:pt x="296" y="81"/>
                  </a:cubicBezTo>
                  <a:close/>
                  <a:moveTo>
                    <a:pt x="182" y="114"/>
                  </a:moveTo>
                  <a:cubicBezTo>
                    <a:pt x="185" y="121"/>
                    <a:pt x="185" y="131"/>
                    <a:pt x="194" y="132"/>
                  </a:cubicBezTo>
                  <a:cubicBezTo>
                    <a:pt x="192" y="124"/>
                    <a:pt x="188" y="118"/>
                    <a:pt x="182" y="114"/>
                  </a:cubicBezTo>
                  <a:close/>
                  <a:moveTo>
                    <a:pt x="275" y="306"/>
                  </a:moveTo>
                  <a:cubicBezTo>
                    <a:pt x="275" y="289"/>
                    <a:pt x="275" y="272"/>
                    <a:pt x="275" y="255"/>
                  </a:cubicBezTo>
                  <a:cubicBezTo>
                    <a:pt x="256" y="253"/>
                    <a:pt x="252" y="236"/>
                    <a:pt x="242" y="225"/>
                  </a:cubicBezTo>
                  <a:cubicBezTo>
                    <a:pt x="241" y="243"/>
                    <a:pt x="257" y="244"/>
                    <a:pt x="257" y="261"/>
                  </a:cubicBezTo>
                  <a:cubicBezTo>
                    <a:pt x="247" y="251"/>
                    <a:pt x="247" y="245"/>
                    <a:pt x="230" y="246"/>
                  </a:cubicBezTo>
                  <a:cubicBezTo>
                    <a:pt x="228" y="253"/>
                    <a:pt x="234" y="268"/>
                    <a:pt x="227" y="270"/>
                  </a:cubicBezTo>
                  <a:cubicBezTo>
                    <a:pt x="223" y="270"/>
                    <a:pt x="224" y="265"/>
                    <a:pt x="221" y="264"/>
                  </a:cubicBezTo>
                  <a:cubicBezTo>
                    <a:pt x="220" y="278"/>
                    <a:pt x="208" y="281"/>
                    <a:pt x="203" y="291"/>
                  </a:cubicBezTo>
                  <a:cubicBezTo>
                    <a:pt x="231" y="290"/>
                    <a:pt x="255" y="293"/>
                    <a:pt x="272" y="303"/>
                  </a:cubicBezTo>
                  <a:cubicBezTo>
                    <a:pt x="268" y="303"/>
                    <a:pt x="264" y="303"/>
                    <a:pt x="260" y="303"/>
                  </a:cubicBezTo>
                  <a:cubicBezTo>
                    <a:pt x="229" y="305"/>
                    <a:pt x="207" y="298"/>
                    <a:pt x="176" y="300"/>
                  </a:cubicBezTo>
                  <a:cubicBezTo>
                    <a:pt x="165" y="311"/>
                    <a:pt x="157" y="325"/>
                    <a:pt x="140" y="330"/>
                  </a:cubicBezTo>
                  <a:cubicBezTo>
                    <a:pt x="168" y="332"/>
                    <a:pt x="189" y="327"/>
                    <a:pt x="215" y="327"/>
                  </a:cubicBezTo>
                  <a:cubicBezTo>
                    <a:pt x="231" y="327"/>
                    <a:pt x="247" y="327"/>
                    <a:pt x="263" y="327"/>
                  </a:cubicBezTo>
                  <a:cubicBezTo>
                    <a:pt x="287" y="323"/>
                    <a:pt x="308" y="338"/>
                    <a:pt x="326" y="330"/>
                  </a:cubicBezTo>
                  <a:cubicBezTo>
                    <a:pt x="306" y="325"/>
                    <a:pt x="295" y="293"/>
                    <a:pt x="275" y="306"/>
                  </a:cubicBezTo>
                  <a:close/>
                  <a:moveTo>
                    <a:pt x="158" y="138"/>
                  </a:moveTo>
                  <a:cubicBezTo>
                    <a:pt x="161" y="146"/>
                    <a:pt x="152" y="166"/>
                    <a:pt x="164" y="165"/>
                  </a:cubicBezTo>
                  <a:cubicBezTo>
                    <a:pt x="161" y="157"/>
                    <a:pt x="170" y="137"/>
                    <a:pt x="158" y="138"/>
                  </a:cubicBezTo>
                  <a:close/>
                  <a:moveTo>
                    <a:pt x="167" y="126"/>
                  </a:moveTo>
                  <a:cubicBezTo>
                    <a:pt x="169" y="120"/>
                    <a:pt x="178" y="107"/>
                    <a:pt x="167" y="105"/>
                  </a:cubicBezTo>
                  <a:cubicBezTo>
                    <a:pt x="171" y="114"/>
                    <a:pt x="160" y="123"/>
                    <a:pt x="167" y="126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 vert="horz" wrap="square" anchor="t"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704" name="Freeform 46"/>
            <p:cNvSpPr/>
            <p:nvPr/>
          </p:nvSpPr>
          <p:spPr>
            <a:xfrm>
              <a:off x="4713288" y="96838"/>
              <a:ext cx="325438" cy="322263"/>
            </a:xfrm>
            <a:custGeom>
              <a:avLst/>
              <a:gdLst>
                <a:gd name="txL" fmla="*/ 0 w 121"/>
                <a:gd name="txT" fmla="*/ 0 h 120"/>
                <a:gd name="txR" fmla="*/ 121 w 121"/>
                <a:gd name="txB" fmla="*/ 120 h 120"/>
              </a:gdLst>
              <a:ahLst/>
              <a:cxnLst>
                <a:cxn ang="0">
                  <a:pos x="60" y="120"/>
                </a:cxn>
                <a:cxn ang="0">
                  <a:pos x="0" y="60"/>
                </a:cxn>
                <a:cxn ang="0">
                  <a:pos x="102" y="0"/>
                </a:cxn>
                <a:cxn ang="0">
                  <a:pos x="33" y="108"/>
                </a:cxn>
                <a:cxn ang="0">
                  <a:pos x="114" y="6"/>
                </a:cxn>
                <a:cxn ang="0">
                  <a:pos x="117" y="45"/>
                </a:cxn>
                <a:cxn ang="0">
                  <a:pos x="117" y="90"/>
                </a:cxn>
                <a:cxn ang="0">
                  <a:pos x="108" y="120"/>
                </a:cxn>
                <a:cxn ang="0">
                  <a:pos x="99" y="120"/>
                </a:cxn>
                <a:cxn ang="0">
                  <a:pos x="60" y="120"/>
                </a:cxn>
              </a:cxnLst>
              <a:rect l="txL" t="txT" r="txR" b="txB"/>
              <a:pathLst>
                <a:path w="121" h="120">
                  <a:moveTo>
                    <a:pt x="60" y="120"/>
                  </a:moveTo>
                  <a:cubicBezTo>
                    <a:pt x="20" y="120"/>
                    <a:pt x="19" y="81"/>
                    <a:pt x="0" y="60"/>
                  </a:cubicBezTo>
                  <a:cubicBezTo>
                    <a:pt x="16" y="22"/>
                    <a:pt x="56" y="8"/>
                    <a:pt x="102" y="0"/>
                  </a:cubicBezTo>
                  <a:cubicBezTo>
                    <a:pt x="92" y="49"/>
                    <a:pt x="54" y="70"/>
                    <a:pt x="33" y="108"/>
                  </a:cubicBezTo>
                  <a:cubicBezTo>
                    <a:pt x="66" y="80"/>
                    <a:pt x="94" y="47"/>
                    <a:pt x="114" y="6"/>
                  </a:cubicBezTo>
                  <a:cubicBezTo>
                    <a:pt x="121" y="13"/>
                    <a:pt x="115" y="33"/>
                    <a:pt x="117" y="45"/>
                  </a:cubicBezTo>
                  <a:cubicBezTo>
                    <a:pt x="117" y="60"/>
                    <a:pt x="117" y="75"/>
                    <a:pt x="117" y="90"/>
                  </a:cubicBezTo>
                  <a:cubicBezTo>
                    <a:pt x="114" y="100"/>
                    <a:pt x="112" y="111"/>
                    <a:pt x="108" y="120"/>
                  </a:cubicBezTo>
                  <a:cubicBezTo>
                    <a:pt x="105" y="120"/>
                    <a:pt x="102" y="120"/>
                    <a:pt x="99" y="120"/>
                  </a:cubicBezTo>
                  <a:cubicBezTo>
                    <a:pt x="86" y="120"/>
                    <a:pt x="73" y="120"/>
                    <a:pt x="60" y="120"/>
                  </a:cubicBezTo>
                  <a:close/>
                </a:path>
              </a:pathLst>
            </a:custGeom>
            <a:solidFill>
              <a:srgbClr val="8EC5D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05" name="Freeform 47"/>
            <p:cNvSpPr/>
            <p:nvPr/>
          </p:nvSpPr>
          <p:spPr>
            <a:xfrm>
              <a:off x="5019675" y="217488"/>
              <a:ext cx="33338" cy="120650"/>
            </a:xfrm>
            <a:custGeom>
              <a:avLst/>
              <a:gdLst>
                <a:gd name="txL" fmla="*/ 0 w 12"/>
                <a:gd name="txT" fmla="*/ 0 h 45"/>
                <a:gd name="txR" fmla="*/ 12 w 12"/>
                <a:gd name="txB" fmla="*/ 45 h 45"/>
              </a:gdLst>
              <a:ahLst/>
              <a:cxnLst>
                <a:cxn ang="0">
                  <a:pos x="3" y="0"/>
                </a:cxn>
                <a:cxn ang="0">
                  <a:pos x="9" y="27"/>
                </a:cxn>
                <a:cxn ang="0">
                  <a:pos x="6" y="45"/>
                </a:cxn>
                <a:cxn ang="0">
                  <a:pos x="3" y="45"/>
                </a:cxn>
                <a:cxn ang="0">
                  <a:pos x="3" y="0"/>
                </a:cxn>
              </a:cxnLst>
              <a:rect l="txL" t="txT" r="txR" b="txB"/>
              <a:pathLst>
                <a:path w="12" h="45">
                  <a:moveTo>
                    <a:pt x="3" y="0"/>
                  </a:moveTo>
                  <a:cubicBezTo>
                    <a:pt x="12" y="2"/>
                    <a:pt x="0" y="25"/>
                    <a:pt x="9" y="27"/>
                  </a:cubicBezTo>
                  <a:cubicBezTo>
                    <a:pt x="11" y="36"/>
                    <a:pt x="6" y="38"/>
                    <a:pt x="6" y="45"/>
                  </a:cubicBezTo>
                  <a:cubicBezTo>
                    <a:pt x="5" y="45"/>
                    <a:pt x="4" y="45"/>
                    <a:pt x="3" y="45"/>
                  </a:cubicBezTo>
                  <a:cubicBezTo>
                    <a:pt x="3" y="30"/>
                    <a:pt x="3" y="15"/>
                    <a:pt x="3" y="0"/>
                  </a:cubicBezTo>
                  <a:close/>
                </a:path>
              </a:pathLst>
            </a:custGeom>
            <a:solidFill>
              <a:srgbClr val="789EA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06" name="Freeform 48"/>
            <p:cNvSpPr/>
            <p:nvPr/>
          </p:nvSpPr>
          <p:spPr>
            <a:xfrm>
              <a:off x="4754563" y="241300"/>
              <a:ext cx="674688" cy="452438"/>
            </a:xfrm>
            <a:custGeom>
              <a:avLst/>
              <a:gdLst>
                <a:gd name="txL" fmla="*/ 0 w 251"/>
                <a:gd name="txT" fmla="*/ 0 h 168"/>
                <a:gd name="txR" fmla="*/ 251 w 251"/>
                <a:gd name="txB" fmla="*/ 168 h 168"/>
              </a:gdLst>
              <a:ahLst/>
              <a:cxnLst>
                <a:cxn ang="0">
                  <a:pos x="150" y="66"/>
                </a:cxn>
                <a:cxn ang="0">
                  <a:pos x="180" y="57"/>
                </a:cxn>
                <a:cxn ang="0">
                  <a:pos x="183" y="0"/>
                </a:cxn>
                <a:cxn ang="0">
                  <a:pos x="243" y="69"/>
                </a:cxn>
                <a:cxn ang="0">
                  <a:pos x="183" y="159"/>
                </a:cxn>
                <a:cxn ang="0">
                  <a:pos x="21" y="96"/>
                </a:cxn>
                <a:cxn ang="0">
                  <a:pos x="0" y="42"/>
                </a:cxn>
                <a:cxn ang="0">
                  <a:pos x="42" y="72"/>
                </a:cxn>
                <a:cxn ang="0">
                  <a:pos x="99" y="72"/>
                </a:cxn>
                <a:cxn ang="0">
                  <a:pos x="117" y="72"/>
                </a:cxn>
                <a:cxn ang="0">
                  <a:pos x="150" y="66"/>
                </a:cxn>
              </a:cxnLst>
              <a:rect l="txL" t="txT" r="txR" b="txB"/>
              <a:pathLst>
                <a:path w="251" h="168">
                  <a:moveTo>
                    <a:pt x="150" y="66"/>
                  </a:moveTo>
                  <a:cubicBezTo>
                    <a:pt x="161" y="64"/>
                    <a:pt x="169" y="59"/>
                    <a:pt x="180" y="57"/>
                  </a:cubicBezTo>
                  <a:cubicBezTo>
                    <a:pt x="186" y="38"/>
                    <a:pt x="180" y="16"/>
                    <a:pt x="183" y="0"/>
                  </a:cubicBezTo>
                  <a:cubicBezTo>
                    <a:pt x="202" y="24"/>
                    <a:pt x="218" y="51"/>
                    <a:pt x="243" y="69"/>
                  </a:cubicBezTo>
                  <a:cubicBezTo>
                    <a:pt x="251" y="127"/>
                    <a:pt x="207" y="133"/>
                    <a:pt x="183" y="159"/>
                  </a:cubicBezTo>
                  <a:cubicBezTo>
                    <a:pt x="99" y="168"/>
                    <a:pt x="78" y="114"/>
                    <a:pt x="21" y="96"/>
                  </a:cubicBezTo>
                  <a:cubicBezTo>
                    <a:pt x="15" y="77"/>
                    <a:pt x="1" y="66"/>
                    <a:pt x="0" y="42"/>
                  </a:cubicBezTo>
                  <a:cubicBezTo>
                    <a:pt x="7" y="59"/>
                    <a:pt x="19" y="71"/>
                    <a:pt x="42" y="72"/>
                  </a:cubicBezTo>
                  <a:cubicBezTo>
                    <a:pt x="54" y="77"/>
                    <a:pt x="87" y="77"/>
                    <a:pt x="99" y="72"/>
                  </a:cubicBezTo>
                  <a:cubicBezTo>
                    <a:pt x="105" y="72"/>
                    <a:pt x="111" y="72"/>
                    <a:pt x="117" y="72"/>
                  </a:cubicBezTo>
                  <a:cubicBezTo>
                    <a:pt x="130" y="72"/>
                    <a:pt x="142" y="71"/>
                    <a:pt x="150" y="66"/>
                  </a:cubicBezTo>
                  <a:close/>
                </a:path>
              </a:pathLst>
            </a:custGeom>
            <a:solidFill>
              <a:srgbClr val="8EC5D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07" name="Freeform 49"/>
            <p:cNvSpPr/>
            <p:nvPr/>
          </p:nvSpPr>
          <p:spPr>
            <a:xfrm>
              <a:off x="4581525" y="338138"/>
              <a:ext cx="123825" cy="193675"/>
            </a:xfrm>
            <a:custGeom>
              <a:avLst/>
              <a:gdLst>
                <a:gd name="txL" fmla="*/ 0 w 46"/>
                <a:gd name="txT" fmla="*/ 0 h 72"/>
                <a:gd name="txR" fmla="*/ 46 w 46"/>
                <a:gd name="txB" fmla="*/ 72 h 72"/>
              </a:gdLst>
              <a:ahLst/>
              <a:cxnLst>
                <a:cxn ang="0">
                  <a:pos x="34" y="72"/>
                </a:cxn>
                <a:cxn ang="0">
                  <a:pos x="4" y="45"/>
                </a:cxn>
                <a:cxn ang="0">
                  <a:pos x="7" y="0"/>
                </a:cxn>
                <a:cxn ang="0">
                  <a:pos x="25" y="9"/>
                </a:cxn>
                <a:cxn ang="0">
                  <a:pos x="19" y="33"/>
                </a:cxn>
                <a:cxn ang="0">
                  <a:pos x="25" y="48"/>
                </a:cxn>
                <a:cxn ang="0">
                  <a:pos x="46" y="45"/>
                </a:cxn>
                <a:cxn ang="0">
                  <a:pos x="40" y="66"/>
                </a:cxn>
                <a:cxn ang="0">
                  <a:pos x="34" y="72"/>
                </a:cxn>
              </a:cxnLst>
              <a:rect l="txL" t="txT" r="txR" b="txB"/>
              <a:pathLst>
                <a:path w="46" h="72">
                  <a:moveTo>
                    <a:pt x="34" y="72"/>
                  </a:moveTo>
                  <a:cubicBezTo>
                    <a:pt x="23" y="64"/>
                    <a:pt x="12" y="56"/>
                    <a:pt x="4" y="45"/>
                  </a:cubicBezTo>
                  <a:cubicBezTo>
                    <a:pt x="6" y="31"/>
                    <a:pt x="0" y="9"/>
                    <a:pt x="7" y="0"/>
                  </a:cubicBezTo>
                  <a:cubicBezTo>
                    <a:pt x="19" y="5"/>
                    <a:pt x="17" y="13"/>
                    <a:pt x="25" y="9"/>
                  </a:cubicBezTo>
                  <a:cubicBezTo>
                    <a:pt x="28" y="22"/>
                    <a:pt x="20" y="24"/>
                    <a:pt x="19" y="33"/>
                  </a:cubicBezTo>
                  <a:cubicBezTo>
                    <a:pt x="22" y="37"/>
                    <a:pt x="28" y="38"/>
                    <a:pt x="25" y="48"/>
                  </a:cubicBezTo>
                  <a:cubicBezTo>
                    <a:pt x="34" y="42"/>
                    <a:pt x="39" y="47"/>
                    <a:pt x="46" y="45"/>
                  </a:cubicBezTo>
                  <a:cubicBezTo>
                    <a:pt x="43" y="55"/>
                    <a:pt x="34" y="56"/>
                    <a:pt x="40" y="66"/>
                  </a:cubicBezTo>
                  <a:cubicBezTo>
                    <a:pt x="37" y="67"/>
                    <a:pt x="35" y="69"/>
                    <a:pt x="34" y="72"/>
                  </a:cubicBezTo>
                  <a:close/>
                </a:path>
              </a:pathLst>
            </a:custGeom>
            <a:solidFill>
              <a:srgbClr val="8EC5D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08" name="Freeform 50"/>
            <p:cNvSpPr/>
            <p:nvPr/>
          </p:nvSpPr>
          <p:spPr>
            <a:xfrm>
              <a:off x="4992688" y="411163"/>
              <a:ext cx="165100" cy="23813"/>
            </a:xfrm>
            <a:custGeom>
              <a:avLst/>
              <a:gdLst>
                <a:gd name="txL" fmla="*/ 0 w 61"/>
                <a:gd name="txT" fmla="*/ 0 h 9"/>
                <a:gd name="txR" fmla="*/ 61 w 61"/>
                <a:gd name="txB" fmla="*/ 9 h 9"/>
              </a:gdLst>
              <a:ahLst/>
              <a:cxnLst>
                <a:cxn ang="0">
                  <a:pos x="13" y="0"/>
                </a:cxn>
                <a:cxn ang="0">
                  <a:pos x="61" y="0"/>
                </a:cxn>
                <a:cxn ang="0">
                  <a:pos x="61" y="3"/>
                </a:cxn>
                <a:cxn ang="0">
                  <a:pos x="28" y="9"/>
                </a:cxn>
                <a:cxn ang="0">
                  <a:pos x="13" y="0"/>
                </a:cxn>
              </a:cxnLst>
              <a:rect l="txL" t="txT" r="txR" b="txB"/>
              <a:pathLst>
                <a:path w="61" h="9">
                  <a:moveTo>
                    <a:pt x="13" y="0"/>
                  </a:moveTo>
                  <a:cubicBezTo>
                    <a:pt x="23" y="5"/>
                    <a:pt x="51" y="4"/>
                    <a:pt x="61" y="0"/>
                  </a:cubicBezTo>
                  <a:cubicBezTo>
                    <a:pt x="61" y="1"/>
                    <a:pt x="61" y="2"/>
                    <a:pt x="61" y="3"/>
                  </a:cubicBezTo>
                  <a:cubicBezTo>
                    <a:pt x="53" y="8"/>
                    <a:pt x="41" y="9"/>
                    <a:pt x="28" y="9"/>
                  </a:cubicBezTo>
                  <a:cubicBezTo>
                    <a:pt x="28" y="3"/>
                    <a:pt x="0" y="9"/>
                    <a:pt x="13" y="0"/>
                  </a:cubicBezTo>
                  <a:close/>
                </a:path>
              </a:pathLst>
            </a:custGeom>
            <a:solidFill>
              <a:srgbClr val="789EA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09" name="Freeform 51"/>
            <p:cNvSpPr/>
            <p:nvPr/>
          </p:nvSpPr>
          <p:spPr>
            <a:xfrm>
              <a:off x="4778375" y="604838"/>
              <a:ext cx="193675" cy="217488"/>
            </a:xfrm>
            <a:custGeom>
              <a:avLst/>
              <a:gdLst>
                <a:gd name="txL" fmla="*/ 0 w 72"/>
                <a:gd name="txT" fmla="*/ 0 h 81"/>
                <a:gd name="txR" fmla="*/ 72 w 72"/>
                <a:gd name="txB" fmla="*/ 81 h 81"/>
              </a:gdLst>
              <a:ahLst/>
              <a:cxnLst>
                <a:cxn ang="0">
                  <a:pos x="57" y="78"/>
                </a:cxn>
                <a:cxn ang="0">
                  <a:pos x="69" y="78"/>
                </a:cxn>
                <a:cxn ang="0">
                  <a:pos x="0" y="66"/>
                </a:cxn>
                <a:cxn ang="0">
                  <a:pos x="18" y="39"/>
                </a:cxn>
                <a:cxn ang="0">
                  <a:pos x="24" y="45"/>
                </a:cxn>
                <a:cxn ang="0">
                  <a:pos x="27" y="21"/>
                </a:cxn>
                <a:cxn ang="0">
                  <a:pos x="54" y="36"/>
                </a:cxn>
                <a:cxn ang="0">
                  <a:pos x="39" y="0"/>
                </a:cxn>
                <a:cxn ang="0">
                  <a:pos x="72" y="30"/>
                </a:cxn>
                <a:cxn ang="0">
                  <a:pos x="72" y="81"/>
                </a:cxn>
                <a:cxn ang="0">
                  <a:pos x="57" y="81"/>
                </a:cxn>
                <a:cxn ang="0">
                  <a:pos x="57" y="78"/>
                </a:cxn>
              </a:cxnLst>
              <a:rect l="txL" t="txT" r="txR" b="txB"/>
              <a:pathLst>
                <a:path w="72" h="81">
                  <a:moveTo>
                    <a:pt x="57" y="78"/>
                  </a:moveTo>
                  <a:cubicBezTo>
                    <a:pt x="61" y="78"/>
                    <a:pt x="65" y="78"/>
                    <a:pt x="69" y="78"/>
                  </a:cubicBezTo>
                  <a:cubicBezTo>
                    <a:pt x="52" y="68"/>
                    <a:pt x="28" y="65"/>
                    <a:pt x="0" y="66"/>
                  </a:cubicBezTo>
                  <a:cubicBezTo>
                    <a:pt x="5" y="56"/>
                    <a:pt x="17" y="53"/>
                    <a:pt x="18" y="39"/>
                  </a:cubicBezTo>
                  <a:cubicBezTo>
                    <a:pt x="21" y="40"/>
                    <a:pt x="20" y="45"/>
                    <a:pt x="24" y="45"/>
                  </a:cubicBezTo>
                  <a:cubicBezTo>
                    <a:pt x="31" y="43"/>
                    <a:pt x="25" y="28"/>
                    <a:pt x="27" y="21"/>
                  </a:cubicBezTo>
                  <a:cubicBezTo>
                    <a:pt x="44" y="20"/>
                    <a:pt x="44" y="26"/>
                    <a:pt x="54" y="36"/>
                  </a:cubicBezTo>
                  <a:cubicBezTo>
                    <a:pt x="54" y="19"/>
                    <a:pt x="38" y="18"/>
                    <a:pt x="39" y="0"/>
                  </a:cubicBezTo>
                  <a:cubicBezTo>
                    <a:pt x="49" y="11"/>
                    <a:pt x="53" y="28"/>
                    <a:pt x="72" y="30"/>
                  </a:cubicBezTo>
                  <a:cubicBezTo>
                    <a:pt x="72" y="47"/>
                    <a:pt x="72" y="64"/>
                    <a:pt x="72" y="81"/>
                  </a:cubicBezTo>
                  <a:cubicBezTo>
                    <a:pt x="67" y="81"/>
                    <a:pt x="62" y="81"/>
                    <a:pt x="57" y="81"/>
                  </a:cubicBezTo>
                  <a:cubicBezTo>
                    <a:pt x="57" y="80"/>
                    <a:pt x="57" y="79"/>
                    <a:pt x="57" y="78"/>
                  </a:cubicBezTo>
                  <a:close/>
                </a:path>
              </a:pathLst>
            </a:custGeom>
            <a:solidFill>
              <a:srgbClr val="8EC5D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10" name="Freeform 52"/>
            <p:cNvSpPr/>
            <p:nvPr/>
          </p:nvSpPr>
          <p:spPr>
            <a:xfrm>
              <a:off x="4608513" y="787400"/>
              <a:ext cx="500063" cy="122238"/>
            </a:xfrm>
            <a:custGeom>
              <a:avLst/>
              <a:gdLst>
                <a:gd name="txL" fmla="*/ 0 w 186"/>
                <a:gd name="txT" fmla="*/ 0 h 45"/>
                <a:gd name="txR" fmla="*/ 186 w 186"/>
                <a:gd name="txB" fmla="*/ 45 h 45"/>
              </a:gdLst>
              <a:ahLst/>
              <a:cxnLst>
                <a:cxn ang="0">
                  <a:pos x="75" y="34"/>
                </a:cxn>
                <a:cxn ang="0">
                  <a:pos x="0" y="37"/>
                </a:cxn>
                <a:cxn ang="0">
                  <a:pos x="36" y="7"/>
                </a:cxn>
                <a:cxn ang="0">
                  <a:pos x="120" y="10"/>
                </a:cxn>
                <a:cxn ang="0">
                  <a:pos x="120" y="13"/>
                </a:cxn>
                <a:cxn ang="0">
                  <a:pos x="135" y="13"/>
                </a:cxn>
                <a:cxn ang="0">
                  <a:pos x="186" y="37"/>
                </a:cxn>
                <a:cxn ang="0">
                  <a:pos x="123" y="34"/>
                </a:cxn>
                <a:cxn ang="0">
                  <a:pos x="75" y="34"/>
                </a:cxn>
              </a:cxnLst>
              <a:rect l="txL" t="txT" r="txR" b="txB"/>
              <a:pathLst>
                <a:path w="186" h="45">
                  <a:moveTo>
                    <a:pt x="75" y="34"/>
                  </a:moveTo>
                  <a:cubicBezTo>
                    <a:pt x="49" y="34"/>
                    <a:pt x="28" y="39"/>
                    <a:pt x="0" y="37"/>
                  </a:cubicBezTo>
                  <a:cubicBezTo>
                    <a:pt x="17" y="32"/>
                    <a:pt x="25" y="18"/>
                    <a:pt x="36" y="7"/>
                  </a:cubicBezTo>
                  <a:cubicBezTo>
                    <a:pt x="67" y="5"/>
                    <a:pt x="89" y="12"/>
                    <a:pt x="120" y="10"/>
                  </a:cubicBezTo>
                  <a:cubicBezTo>
                    <a:pt x="120" y="11"/>
                    <a:pt x="120" y="12"/>
                    <a:pt x="120" y="13"/>
                  </a:cubicBezTo>
                  <a:cubicBezTo>
                    <a:pt x="125" y="13"/>
                    <a:pt x="130" y="13"/>
                    <a:pt x="135" y="13"/>
                  </a:cubicBezTo>
                  <a:cubicBezTo>
                    <a:pt x="155" y="0"/>
                    <a:pt x="166" y="32"/>
                    <a:pt x="186" y="37"/>
                  </a:cubicBezTo>
                  <a:cubicBezTo>
                    <a:pt x="168" y="45"/>
                    <a:pt x="147" y="30"/>
                    <a:pt x="123" y="34"/>
                  </a:cubicBezTo>
                  <a:cubicBezTo>
                    <a:pt x="114" y="29"/>
                    <a:pt x="84" y="29"/>
                    <a:pt x="75" y="34"/>
                  </a:cubicBezTo>
                  <a:close/>
                </a:path>
              </a:pathLst>
            </a:custGeom>
            <a:solidFill>
              <a:srgbClr val="CEE9E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11" name="Freeform 53"/>
            <p:cNvSpPr/>
            <p:nvPr/>
          </p:nvSpPr>
          <p:spPr>
            <a:xfrm>
              <a:off x="4891088" y="2687638"/>
              <a:ext cx="161925" cy="30163"/>
            </a:xfrm>
            <a:custGeom>
              <a:avLst/>
              <a:gdLst>
                <a:gd name="txL" fmla="*/ 0 w 60"/>
                <a:gd name="txT" fmla="*/ 0 h 11"/>
                <a:gd name="txR" fmla="*/ 60 w 60"/>
                <a:gd name="txB" fmla="*/ 11 h 11"/>
              </a:gdLst>
              <a:ahLst/>
              <a:cxnLst>
                <a:cxn ang="0">
                  <a:pos x="0" y="3"/>
                </a:cxn>
                <a:cxn ang="0">
                  <a:pos x="60" y="0"/>
                </a:cxn>
                <a:cxn ang="0">
                  <a:pos x="0" y="3"/>
                </a:cxn>
              </a:cxnLst>
              <a:rect l="txL" t="txT" r="txR" b="txB"/>
              <a:pathLst>
                <a:path w="60" h="11">
                  <a:moveTo>
                    <a:pt x="0" y="3"/>
                  </a:moveTo>
                  <a:cubicBezTo>
                    <a:pt x="19" y="1"/>
                    <a:pt x="45" y="6"/>
                    <a:pt x="60" y="0"/>
                  </a:cubicBezTo>
                  <a:cubicBezTo>
                    <a:pt x="52" y="11"/>
                    <a:pt x="13" y="7"/>
                    <a:pt x="0" y="3"/>
                  </a:cubicBezTo>
                  <a:close/>
                </a:path>
              </a:pathLst>
            </a:custGeom>
            <a:solidFill>
              <a:srgbClr val="2865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12" name="Freeform 54"/>
            <p:cNvSpPr/>
            <p:nvPr/>
          </p:nvSpPr>
          <p:spPr>
            <a:xfrm>
              <a:off x="5184775" y="1517650"/>
              <a:ext cx="26988" cy="96838"/>
            </a:xfrm>
            <a:custGeom>
              <a:avLst/>
              <a:gdLst>
                <a:gd name="txL" fmla="*/ 0 w 10"/>
                <a:gd name="txT" fmla="*/ 0 h 36"/>
                <a:gd name="txR" fmla="*/ 10 w 10"/>
                <a:gd name="txB" fmla="*/ 36 h 36"/>
              </a:gdLst>
              <a:ahLst/>
              <a:cxnLst>
                <a:cxn ang="0">
                  <a:pos x="2" y="24"/>
                </a:cxn>
                <a:cxn ang="0">
                  <a:pos x="5" y="0"/>
                </a:cxn>
                <a:cxn ang="0">
                  <a:pos x="5" y="36"/>
                </a:cxn>
                <a:cxn ang="0">
                  <a:pos x="2" y="24"/>
                </a:cxn>
              </a:cxnLst>
              <a:rect l="txL" t="txT" r="txR" b="txB"/>
              <a:pathLst>
                <a:path w="10" h="36">
                  <a:moveTo>
                    <a:pt x="2" y="24"/>
                  </a:moveTo>
                  <a:cubicBezTo>
                    <a:pt x="0" y="13"/>
                    <a:pt x="7" y="11"/>
                    <a:pt x="5" y="0"/>
                  </a:cubicBezTo>
                  <a:cubicBezTo>
                    <a:pt x="10" y="5"/>
                    <a:pt x="10" y="31"/>
                    <a:pt x="5" y="36"/>
                  </a:cubicBezTo>
                  <a:cubicBezTo>
                    <a:pt x="5" y="31"/>
                    <a:pt x="6" y="25"/>
                    <a:pt x="2" y="24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13" name="Freeform 55"/>
            <p:cNvSpPr/>
            <p:nvPr/>
          </p:nvSpPr>
          <p:spPr>
            <a:xfrm>
              <a:off x="4148138" y="1865313"/>
              <a:ext cx="104775" cy="61913"/>
            </a:xfrm>
            <a:custGeom>
              <a:avLst/>
              <a:gdLst>
                <a:gd name="txL" fmla="*/ 0 w 39"/>
                <a:gd name="txT" fmla="*/ 0 h 23"/>
                <a:gd name="txR" fmla="*/ 39 w 39"/>
                <a:gd name="txB" fmla="*/ 23 h 23"/>
              </a:gdLst>
              <a:ahLst/>
              <a:cxnLst>
                <a:cxn ang="0">
                  <a:pos x="3" y="0"/>
                </a:cxn>
                <a:cxn ang="0">
                  <a:pos x="39" y="12"/>
                </a:cxn>
                <a:cxn ang="0">
                  <a:pos x="0" y="0"/>
                </a:cxn>
                <a:cxn ang="0">
                  <a:pos x="3" y="0"/>
                </a:cxn>
              </a:cxnLst>
              <a:rect l="txL" t="txT" r="txR" b="txB"/>
              <a:pathLst>
                <a:path w="39" h="23">
                  <a:moveTo>
                    <a:pt x="3" y="0"/>
                  </a:moveTo>
                  <a:cubicBezTo>
                    <a:pt x="13" y="6"/>
                    <a:pt x="26" y="9"/>
                    <a:pt x="39" y="12"/>
                  </a:cubicBezTo>
                  <a:cubicBezTo>
                    <a:pt x="30" y="23"/>
                    <a:pt x="1" y="16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14" name="Freeform 56"/>
            <p:cNvSpPr/>
            <p:nvPr/>
          </p:nvSpPr>
          <p:spPr>
            <a:xfrm>
              <a:off x="5003800" y="1857375"/>
              <a:ext cx="169863" cy="209550"/>
            </a:xfrm>
            <a:custGeom>
              <a:avLst/>
              <a:gdLst>
                <a:gd name="txL" fmla="*/ 0 w 63"/>
                <a:gd name="txT" fmla="*/ 0 h 78"/>
                <a:gd name="txR" fmla="*/ 63 w 63"/>
                <a:gd name="txB" fmla="*/ 78 h 78"/>
              </a:gdLst>
              <a:ahLst/>
              <a:cxnLst>
                <a:cxn ang="0">
                  <a:pos x="63" y="0"/>
                </a:cxn>
                <a:cxn ang="0">
                  <a:pos x="0" y="78"/>
                </a:cxn>
                <a:cxn ang="0">
                  <a:pos x="57" y="3"/>
                </a:cxn>
                <a:cxn ang="0">
                  <a:pos x="63" y="0"/>
                </a:cxn>
              </a:cxnLst>
              <a:rect l="txL" t="txT" r="txR" b="txB"/>
              <a:pathLst>
                <a:path w="63" h="78">
                  <a:moveTo>
                    <a:pt x="63" y="0"/>
                  </a:moveTo>
                  <a:cubicBezTo>
                    <a:pt x="58" y="42"/>
                    <a:pt x="28" y="59"/>
                    <a:pt x="0" y="78"/>
                  </a:cubicBezTo>
                  <a:cubicBezTo>
                    <a:pt x="13" y="59"/>
                    <a:pt x="51" y="39"/>
                    <a:pt x="57" y="3"/>
                  </a:cubicBezTo>
                  <a:cubicBezTo>
                    <a:pt x="57" y="0"/>
                    <a:pt x="61" y="1"/>
                    <a:pt x="63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15" name="Freeform 57"/>
            <p:cNvSpPr/>
            <p:nvPr/>
          </p:nvSpPr>
          <p:spPr>
            <a:xfrm>
              <a:off x="5326063" y="1878013"/>
              <a:ext cx="138113" cy="92075"/>
            </a:xfrm>
            <a:custGeom>
              <a:avLst/>
              <a:gdLst>
                <a:gd name="txL" fmla="*/ 0 w 51"/>
                <a:gd name="txT" fmla="*/ 0 h 34"/>
                <a:gd name="txR" fmla="*/ 51 w 51"/>
                <a:gd name="txB" fmla="*/ 34 h 34"/>
              </a:gdLst>
              <a:ahLst/>
              <a:cxnLst>
                <a:cxn ang="0">
                  <a:pos x="30" y="10"/>
                </a:cxn>
                <a:cxn ang="0">
                  <a:pos x="51" y="1"/>
                </a:cxn>
                <a:cxn ang="0">
                  <a:pos x="0" y="34"/>
                </a:cxn>
                <a:cxn ang="0">
                  <a:pos x="30" y="13"/>
                </a:cxn>
                <a:cxn ang="0">
                  <a:pos x="30" y="10"/>
                </a:cxn>
              </a:cxnLst>
              <a:rect l="txL" t="txT" r="txR" b="txB"/>
              <a:pathLst>
                <a:path w="51" h="34">
                  <a:moveTo>
                    <a:pt x="30" y="10"/>
                  </a:moveTo>
                  <a:cubicBezTo>
                    <a:pt x="40" y="10"/>
                    <a:pt x="40" y="0"/>
                    <a:pt x="51" y="1"/>
                  </a:cubicBezTo>
                  <a:cubicBezTo>
                    <a:pt x="43" y="21"/>
                    <a:pt x="26" y="32"/>
                    <a:pt x="0" y="34"/>
                  </a:cubicBezTo>
                  <a:cubicBezTo>
                    <a:pt x="6" y="26"/>
                    <a:pt x="43" y="20"/>
                    <a:pt x="30" y="13"/>
                  </a:cubicBezTo>
                  <a:cubicBezTo>
                    <a:pt x="30" y="12"/>
                    <a:pt x="30" y="11"/>
                    <a:pt x="30" y="10"/>
                  </a:cubicBezTo>
                  <a:close/>
                </a:path>
              </a:pathLst>
            </a:custGeom>
            <a:solidFill>
              <a:srgbClr val="0192C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16" name="Freeform 58"/>
            <p:cNvSpPr/>
            <p:nvPr/>
          </p:nvSpPr>
          <p:spPr>
            <a:xfrm>
              <a:off x="5326063" y="1905000"/>
              <a:ext cx="80963" cy="49213"/>
            </a:xfrm>
            <a:custGeom>
              <a:avLst/>
              <a:gdLst>
                <a:gd name="txL" fmla="*/ 0 w 30"/>
                <a:gd name="txT" fmla="*/ 0 h 18"/>
                <a:gd name="txR" fmla="*/ 30 w 30"/>
                <a:gd name="txB" fmla="*/ 18 h 18"/>
              </a:gdLst>
              <a:ahLst/>
              <a:cxnLst>
                <a:cxn ang="0">
                  <a:pos x="30" y="3"/>
                </a:cxn>
                <a:cxn ang="0">
                  <a:pos x="0" y="12"/>
                </a:cxn>
                <a:cxn ang="0">
                  <a:pos x="30" y="0"/>
                </a:cxn>
                <a:cxn ang="0">
                  <a:pos x="30" y="3"/>
                </a:cxn>
              </a:cxnLst>
              <a:rect l="txL" t="txT" r="txR" b="txB"/>
              <a:pathLst>
                <a:path w="30" h="18">
                  <a:moveTo>
                    <a:pt x="30" y="3"/>
                  </a:moveTo>
                  <a:cubicBezTo>
                    <a:pt x="22" y="6"/>
                    <a:pt x="7" y="18"/>
                    <a:pt x="0" y="12"/>
                  </a:cubicBezTo>
                  <a:cubicBezTo>
                    <a:pt x="2" y="0"/>
                    <a:pt x="24" y="8"/>
                    <a:pt x="30" y="0"/>
                  </a:cubicBezTo>
                  <a:cubicBezTo>
                    <a:pt x="30" y="1"/>
                    <a:pt x="30" y="2"/>
                    <a:pt x="30" y="3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17" name="Freeform 59"/>
            <p:cNvSpPr/>
            <p:nvPr/>
          </p:nvSpPr>
          <p:spPr>
            <a:xfrm>
              <a:off x="5405438" y="1909763"/>
              <a:ext cx="90488" cy="52388"/>
            </a:xfrm>
            <a:custGeom>
              <a:avLst/>
              <a:gdLst>
                <a:gd name="txL" fmla="*/ 0 w 34"/>
                <a:gd name="txT" fmla="*/ 0 h 19"/>
                <a:gd name="txR" fmla="*/ 34 w 34"/>
                <a:gd name="txB" fmla="*/ 19 h 19"/>
              </a:gdLst>
              <a:ahLst/>
              <a:cxnLst>
                <a:cxn ang="0">
                  <a:pos x="13" y="19"/>
                </a:cxn>
                <a:cxn ang="0">
                  <a:pos x="19" y="19"/>
                </a:cxn>
                <a:cxn ang="0">
                  <a:pos x="13" y="16"/>
                </a:cxn>
                <a:cxn ang="0">
                  <a:pos x="13" y="19"/>
                </a:cxn>
              </a:cxnLst>
              <a:rect l="txL" t="txT" r="txR" b="txB"/>
              <a:pathLst>
                <a:path w="34" h="19">
                  <a:moveTo>
                    <a:pt x="13" y="19"/>
                  </a:moveTo>
                  <a:cubicBezTo>
                    <a:pt x="0" y="4"/>
                    <a:pt x="34" y="0"/>
                    <a:pt x="19" y="19"/>
                  </a:cubicBezTo>
                  <a:cubicBezTo>
                    <a:pt x="22" y="6"/>
                    <a:pt x="13" y="4"/>
                    <a:pt x="13" y="16"/>
                  </a:cubicBezTo>
                  <a:cubicBezTo>
                    <a:pt x="13" y="17"/>
                    <a:pt x="13" y="18"/>
                    <a:pt x="13" y="19"/>
                  </a:cubicBezTo>
                  <a:close/>
                </a:path>
              </a:pathLst>
            </a:custGeom>
            <a:solidFill>
              <a:srgbClr val="0B576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18" name="Freeform 60"/>
            <p:cNvSpPr/>
            <p:nvPr/>
          </p:nvSpPr>
          <p:spPr>
            <a:xfrm>
              <a:off x="5367338" y="1920875"/>
              <a:ext cx="96838" cy="104775"/>
            </a:xfrm>
            <a:custGeom>
              <a:avLst/>
              <a:gdLst>
                <a:gd name="txL" fmla="*/ 0 w 36"/>
                <a:gd name="txT" fmla="*/ 0 h 39"/>
                <a:gd name="txR" fmla="*/ 36 w 36"/>
                <a:gd name="txB" fmla="*/ 39 h 39"/>
              </a:gdLst>
              <a:ahLst/>
              <a:cxnLst>
                <a:cxn ang="0">
                  <a:pos x="27" y="15"/>
                </a:cxn>
                <a:cxn ang="0">
                  <a:pos x="27" y="12"/>
                </a:cxn>
                <a:cxn ang="0">
                  <a:pos x="33" y="15"/>
                </a:cxn>
                <a:cxn ang="0">
                  <a:pos x="33" y="27"/>
                </a:cxn>
                <a:cxn ang="0">
                  <a:pos x="3" y="39"/>
                </a:cxn>
                <a:cxn ang="0">
                  <a:pos x="0" y="39"/>
                </a:cxn>
                <a:cxn ang="0">
                  <a:pos x="27" y="15"/>
                </a:cxn>
              </a:cxnLst>
              <a:rect l="txL" t="txT" r="txR" b="txB"/>
              <a:pathLst>
                <a:path w="36" h="39">
                  <a:moveTo>
                    <a:pt x="27" y="15"/>
                  </a:moveTo>
                  <a:cubicBezTo>
                    <a:pt x="27" y="14"/>
                    <a:pt x="27" y="13"/>
                    <a:pt x="27" y="12"/>
                  </a:cubicBezTo>
                  <a:cubicBezTo>
                    <a:pt x="27" y="0"/>
                    <a:pt x="36" y="2"/>
                    <a:pt x="33" y="15"/>
                  </a:cubicBezTo>
                  <a:cubicBezTo>
                    <a:pt x="33" y="19"/>
                    <a:pt x="33" y="23"/>
                    <a:pt x="33" y="27"/>
                  </a:cubicBezTo>
                  <a:cubicBezTo>
                    <a:pt x="19" y="27"/>
                    <a:pt x="17" y="39"/>
                    <a:pt x="3" y="39"/>
                  </a:cubicBezTo>
                  <a:cubicBezTo>
                    <a:pt x="2" y="39"/>
                    <a:pt x="1" y="39"/>
                    <a:pt x="0" y="39"/>
                  </a:cubicBezTo>
                  <a:cubicBezTo>
                    <a:pt x="8" y="30"/>
                    <a:pt x="24" y="29"/>
                    <a:pt x="27" y="15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19" name="Freeform 61"/>
            <p:cNvSpPr/>
            <p:nvPr/>
          </p:nvSpPr>
          <p:spPr>
            <a:xfrm>
              <a:off x="4191000" y="1962150"/>
              <a:ext cx="127000" cy="104775"/>
            </a:xfrm>
            <a:custGeom>
              <a:avLst/>
              <a:gdLst>
                <a:gd name="txL" fmla="*/ 0 w 47"/>
                <a:gd name="txT" fmla="*/ 0 h 39"/>
                <a:gd name="txR" fmla="*/ 47 w 47"/>
                <a:gd name="txB" fmla="*/ 39 h 39"/>
              </a:gdLst>
              <a:ahLst/>
              <a:cxnLst>
                <a:cxn ang="0">
                  <a:pos x="14" y="24"/>
                </a:cxn>
                <a:cxn ang="0">
                  <a:pos x="23" y="27"/>
                </a:cxn>
                <a:cxn ang="0">
                  <a:pos x="5" y="39"/>
                </a:cxn>
                <a:cxn ang="0">
                  <a:pos x="2" y="21"/>
                </a:cxn>
                <a:cxn ang="0">
                  <a:pos x="47" y="0"/>
                </a:cxn>
                <a:cxn ang="0">
                  <a:pos x="14" y="24"/>
                </a:cxn>
              </a:cxnLst>
              <a:rect l="txL" t="txT" r="txR" b="txB"/>
              <a:pathLst>
                <a:path w="47" h="39">
                  <a:moveTo>
                    <a:pt x="14" y="24"/>
                  </a:moveTo>
                  <a:cubicBezTo>
                    <a:pt x="14" y="28"/>
                    <a:pt x="19" y="27"/>
                    <a:pt x="23" y="27"/>
                  </a:cubicBezTo>
                  <a:cubicBezTo>
                    <a:pt x="19" y="33"/>
                    <a:pt x="13" y="37"/>
                    <a:pt x="5" y="39"/>
                  </a:cubicBezTo>
                  <a:cubicBezTo>
                    <a:pt x="7" y="30"/>
                    <a:pt x="0" y="30"/>
                    <a:pt x="2" y="21"/>
                  </a:cubicBezTo>
                  <a:cubicBezTo>
                    <a:pt x="20" y="17"/>
                    <a:pt x="31" y="6"/>
                    <a:pt x="47" y="0"/>
                  </a:cubicBezTo>
                  <a:cubicBezTo>
                    <a:pt x="44" y="16"/>
                    <a:pt x="25" y="16"/>
                    <a:pt x="14" y="24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20" name="Freeform 62"/>
            <p:cNvSpPr/>
            <p:nvPr/>
          </p:nvSpPr>
          <p:spPr>
            <a:xfrm>
              <a:off x="4243388" y="2122488"/>
              <a:ext cx="63500" cy="33338"/>
            </a:xfrm>
            <a:custGeom>
              <a:avLst/>
              <a:gdLst>
                <a:gd name="txL" fmla="*/ 0 w 24"/>
                <a:gd name="txT" fmla="*/ 0 h 12"/>
                <a:gd name="txR" fmla="*/ 24 w 24"/>
                <a:gd name="txB" fmla="*/ 12 h 12"/>
              </a:gdLst>
              <a:ahLst/>
              <a:cxnLst>
                <a:cxn ang="0">
                  <a:pos x="10" y="12"/>
                </a:cxn>
                <a:cxn ang="0">
                  <a:pos x="1" y="6"/>
                </a:cxn>
                <a:cxn ang="0">
                  <a:pos x="1" y="3"/>
                </a:cxn>
                <a:cxn ang="0">
                  <a:pos x="4" y="0"/>
                </a:cxn>
                <a:cxn ang="0">
                  <a:pos x="16" y="0"/>
                </a:cxn>
                <a:cxn ang="0">
                  <a:pos x="10" y="12"/>
                </a:cxn>
              </a:cxnLst>
              <a:rect l="txL" t="txT" r="txR" b="txB"/>
              <a:pathLst>
                <a:path w="24" h="12">
                  <a:moveTo>
                    <a:pt x="10" y="12"/>
                  </a:moveTo>
                  <a:cubicBezTo>
                    <a:pt x="16" y="5"/>
                    <a:pt x="9" y="6"/>
                    <a:pt x="1" y="6"/>
                  </a:cubicBezTo>
                  <a:cubicBezTo>
                    <a:pt x="1" y="5"/>
                    <a:pt x="1" y="4"/>
                    <a:pt x="1" y="3"/>
                  </a:cubicBezTo>
                  <a:cubicBezTo>
                    <a:pt x="0" y="0"/>
                    <a:pt x="2" y="0"/>
                    <a:pt x="4" y="0"/>
                  </a:cubicBezTo>
                  <a:cubicBezTo>
                    <a:pt x="2" y="5"/>
                    <a:pt x="18" y="5"/>
                    <a:pt x="16" y="0"/>
                  </a:cubicBezTo>
                  <a:cubicBezTo>
                    <a:pt x="24" y="3"/>
                    <a:pt x="13" y="11"/>
                    <a:pt x="10" y="12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21" name="Freeform 63"/>
            <p:cNvSpPr/>
            <p:nvPr/>
          </p:nvSpPr>
          <p:spPr>
            <a:xfrm>
              <a:off x="5302250" y="2025650"/>
              <a:ext cx="73025" cy="25400"/>
            </a:xfrm>
            <a:custGeom>
              <a:avLst/>
              <a:gdLst>
                <a:gd name="txL" fmla="*/ 0 w 27"/>
                <a:gd name="txT" fmla="*/ 0 h 9"/>
                <a:gd name="txR" fmla="*/ 27 w 27"/>
                <a:gd name="txB" fmla="*/ 9 h 9"/>
              </a:gdLst>
              <a:ahLst/>
              <a:cxnLst>
                <a:cxn ang="0">
                  <a:pos x="27" y="0"/>
                </a:cxn>
                <a:cxn ang="0">
                  <a:pos x="0" y="9"/>
                </a:cxn>
                <a:cxn ang="0">
                  <a:pos x="24" y="0"/>
                </a:cxn>
                <a:cxn ang="0">
                  <a:pos x="27" y="0"/>
                </a:cxn>
              </a:cxnLst>
              <a:rect l="txL" t="txT" r="txR" b="txB"/>
              <a:pathLst>
                <a:path w="27" h="9">
                  <a:moveTo>
                    <a:pt x="27" y="0"/>
                  </a:moveTo>
                  <a:cubicBezTo>
                    <a:pt x="23" y="8"/>
                    <a:pt x="8" y="5"/>
                    <a:pt x="0" y="9"/>
                  </a:cubicBezTo>
                  <a:cubicBezTo>
                    <a:pt x="3" y="1"/>
                    <a:pt x="15" y="2"/>
                    <a:pt x="24" y="0"/>
                  </a:cubicBezTo>
                  <a:cubicBezTo>
                    <a:pt x="25" y="0"/>
                    <a:pt x="26" y="0"/>
                    <a:pt x="27" y="0"/>
                  </a:cubicBezTo>
                  <a:close/>
                </a:path>
              </a:pathLst>
            </a:custGeom>
            <a:solidFill>
              <a:srgbClr val="0387B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22" name="Freeform 64"/>
            <p:cNvSpPr/>
            <p:nvPr/>
          </p:nvSpPr>
          <p:spPr>
            <a:xfrm>
              <a:off x="4213225" y="2017713"/>
              <a:ext cx="107950" cy="73025"/>
            </a:xfrm>
            <a:custGeom>
              <a:avLst/>
              <a:gdLst>
                <a:gd name="txL" fmla="*/ 0 w 40"/>
                <a:gd name="txT" fmla="*/ 0 h 27"/>
                <a:gd name="txR" fmla="*/ 40 w 40"/>
                <a:gd name="txB" fmla="*/ 27 h 27"/>
              </a:gdLst>
              <a:ahLst/>
              <a:cxnLst>
                <a:cxn ang="0">
                  <a:pos x="33" y="0"/>
                </a:cxn>
                <a:cxn ang="0">
                  <a:pos x="0" y="27"/>
                </a:cxn>
                <a:cxn ang="0">
                  <a:pos x="33" y="0"/>
                </a:cxn>
              </a:cxnLst>
              <a:rect l="txL" t="txT" r="txR" b="txB"/>
              <a:pathLst>
                <a:path w="40" h="27">
                  <a:moveTo>
                    <a:pt x="33" y="0"/>
                  </a:moveTo>
                  <a:cubicBezTo>
                    <a:pt x="40" y="15"/>
                    <a:pt x="12" y="21"/>
                    <a:pt x="0" y="27"/>
                  </a:cubicBezTo>
                  <a:cubicBezTo>
                    <a:pt x="4" y="11"/>
                    <a:pt x="27" y="14"/>
                    <a:pt x="33" y="0"/>
                  </a:cubicBezTo>
                  <a:close/>
                </a:path>
              </a:pathLst>
            </a:custGeom>
            <a:solidFill>
              <a:srgbClr val="0387B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23" name="Freeform 65"/>
            <p:cNvSpPr/>
            <p:nvPr/>
          </p:nvSpPr>
          <p:spPr>
            <a:xfrm>
              <a:off x="4352925" y="2171700"/>
              <a:ext cx="127000" cy="101600"/>
            </a:xfrm>
            <a:custGeom>
              <a:avLst/>
              <a:gdLst>
                <a:gd name="txL" fmla="*/ 0 w 47"/>
                <a:gd name="txT" fmla="*/ 0 h 38"/>
                <a:gd name="txR" fmla="*/ 47 w 47"/>
                <a:gd name="txB" fmla="*/ 38 h 38"/>
              </a:gdLst>
              <a:ahLst/>
              <a:cxnLst>
                <a:cxn ang="0">
                  <a:pos x="17" y="24"/>
                </a:cxn>
                <a:cxn ang="0">
                  <a:pos x="2" y="0"/>
                </a:cxn>
                <a:cxn ang="0">
                  <a:pos x="47" y="30"/>
                </a:cxn>
                <a:cxn ang="0">
                  <a:pos x="23" y="24"/>
                </a:cxn>
                <a:cxn ang="0">
                  <a:pos x="17" y="24"/>
                </a:cxn>
              </a:cxnLst>
              <a:rect l="txL" t="txT" r="txR" b="txB"/>
              <a:pathLst>
                <a:path w="47" h="38">
                  <a:moveTo>
                    <a:pt x="17" y="24"/>
                  </a:moveTo>
                  <a:cubicBezTo>
                    <a:pt x="25" y="13"/>
                    <a:pt x="0" y="14"/>
                    <a:pt x="2" y="0"/>
                  </a:cubicBezTo>
                  <a:cubicBezTo>
                    <a:pt x="19" y="8"/>
                    <a:pt x="30" y="22"/>
                    <a:pt x="47" y="30"/>
                  </a:cubicBezTo>
                  <a:cubicBezTo>
                    <a:pt x="41" y="38"/>
                    <a:pt x="33" y="23"/>
                    <a:pt x="23" y="24"/>
                  </a:cubicBezTo>
                  <a:cubicBezTo>
                    <a:pt x="21" y="24"/>
                    <a:pt x="19" y="24"/>
                    <a:pt x="17" y="24"/>
                  </a:cubicBezTo>
                  <a:close/>
                </a:path>
              </a:pathLst>
            </a:custGeom>
            <a:solidFill>
              <a:srgbClr val="143236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24" name="Freeform 66"/>
            <p:cNvSpPr/>
            <p:nvPr/>
          </p:nvSpPr>
          <p:spPr>
            <a:xfrm>
              <a:off x="4398963" y="2236788"/>
              <a:ext cx="306388" cy="201613"/>
            </a:xfrm>
            <a:custGeom>
              <a:avLst/>
              <a:gdLst>
                <a:gd name="txL" fmla="*/ 0 w 114"/>
                <a:gd name="txT" fmla="*/ 0 h 75"/>
                <a:gd name="txR" fmla="*/ 114 w 114"/>
                <a:gd name="txB" fmla="*/ 75 h 75"/>
              </a:gdLst>
              <a:ahLst/>
              <a:cxnLst>
                <a:cxn ang="0">
                  <a:pos x="6" y="0"/>
                </a:cxn>
                <a:cxn ang="0">
                  <a:pos x="114" y="75"/>
                </a:cxn>
                <a:cxn ang="0">
                  <a:pos x="0" y="0"/>
                </a:cxn>
                <a:cxn ang="0">
                  <a:pos x="6" y="0"/>
                </a:cxn>
              </a:cxnLst>
              <a:rect l="txL" t="txT" r="txR" b="txB"/>
              <a:pathLst>
                <a:path w="114" h="75">
                  <a:moveTo>
                    <a:pt x="6" y="0"/>
                  </a:moveTo>
                  <a:cubicBezTo>
                    <a:pt x="23" y="44"/>
                    <a:pt x="78" y="50"/>
                    <a:pt x="114" y="75"/>
                  </a:cubicBezTo>
                  <a:cubicBezTo>
                    <a:pt x="65" y="61"/>
                    <a:pt x="18" y="45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25" name="Freeform 67"/>
            <p:cNvSpPr/>
            <p:nvPr/>
          </p:nvSpPr>
          <p:spPr>
            <a:xfrm>
              <a:off x="4325938" y="2236788"/>
              <a:ext cx="298450" cy="217488"/>
            </a:xfrm>
            <a:custGeom>
              <a:avLst/>
              <a:gdLst>
                <a:gd name="txL" fmla="*/ 0 w 111"/>
                <a:gd name="txT" fmla="*/ 0 h 81"/>
                <a:gd name="txR" fmla="*/ 111 w 111"/>
                <a:gd name="txB" fmla="*/ 81 h 81"/>
              </a:gdLst>
              <a:ahLst/>
              <a:cxnLst>
                <a:cxn ang="0">
                  <a:pos x="0" y="0"/>
                </a:cxn>
                <a:cxn ang="0">
                  <a:pos x="111" y="81"/>
                </a:cxn>
                <a:cxn ang="0">
                  <a:pos x="0" y="0"/>
                </a:cxn>
              </a:cxnLst>
              <a:rect l="txL" t="txT" r="txR" b="txB"/>
              <a:pathLst>
                <a:path w="111" h="81">
                  <a:moveTo>
                    <a:pt x="0" y="0"/>
                  </a:moveTo>
                  <a:cubicBezTo>
                    <a:pt x="35" y="29"/>
                    <a:pt x="64" y="64"/>
                    <a:pt x="111" y="81"/>
                  </a:cubicBezTo>
                  <a:cubicBezTo>
                    <a:pt x="68" y="72"/>
                    <a:pt x="23" y="39"/>
                    <a:pt x="0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26" name="Freeform 68"/>
            <p:cNvSpPr/>
            <p:nvPr/>
          </p:nvSpPr>
          <p:spPr>
            <a:xfrm>
              <a:off x="4875213" y="2365375"/>
              <a:ext cx="411163" cy="131763"/>
            </a:xfrm>
            <a:custGeom>
              <a:avLst/>
              <a:gdLst>
                <a:gd name="txL" fmla="*/ 0 w 153"/>
                <a:gd name="txT" fmla="*/ 0 h 49"/>
                <a:gd name="txR" fmla="*/ 153 w 153"/>
                <a:gd name="txB" fmla="*/ 49 h 49"/>
              </a:gdLst>
              <a:ahLst/>
              <a:cxnLst>
                <a:cxn ang="0">
                  <a:pos x="66" y="24"/>
                </a:cxn>
                <a:cxn ang="0">
                  <a:pos x="153" y="0"/>
                </a:cxn>
                <a:cxn ang="0">
                  <a:pos x="0" y="42"/>
                </a:cxn>
                <a:cxn ang="0">
                  <a:pos x="48" y="30"/>
                </a:cxn>
                <a:cxn ang="0">
                  <a:pos x="60" y="30"/>
                </a:cxn>
                <a:cxn ang="0">
                  <a:pos x="96" y="21"/>
                </a:cxn>
                <a:cxn ang="0">
                  <a:pos x="66" y="24"/>
                </a:cxn>
              </a:cxnLst>
              <a:rect l="txL" t="txT" r="txR" b="txB"/>
              <a:pathLst>
                <a:path w="153" h="49">
                  <a:moveTo>
                    <a:pt x="66" y="24"/>
                  </a:moveTo>
                  <a:cubicBezTo>
                    <a:pt x="88" y="11"/>
                    <a:pt x="131" y="4"/>
                    <a:pt x="153" y="0"/>
                  </a:cubicBezTo>
                  <a:cubicBezTo>
                    <a:pt x="109" y="20"/>
                    <a:pt x="62" y="49"/>
                    <a:pt x="0" y="42"/>
                  </a:cubicBezTo>
                  <a:cubicBezTo>
                    <a:pt x="10" y="32"/>
                    <a:pt x="31" y="33"/>
                    <a:pt x="48" y="30"/>
                  </a:cubicBezTo>
                  <a:cubicBezTo>
                    <a:pt x="46" y="35"/>
                    <a:pt x="62" y="35"/>
                    <a:pt x="60" y="30"/>
                  </a:cubicBezTo>
                  <a:cubicBezTo>
                    <a:pt x="77" y="32"/>
                    <a:pt x="83" y="23"/>
                    <a:pt x="96" y="21"/>
                  </a:cubicBezTo>
                  <a:cubicBezTo>
                    <a:pt x="88" y="12"/>
                    <a:pt x="79" y="28"/>
                    <a:pt x="66" y="24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27" name="Freeform 69"/>
            <p:cNvSpPr/>
            <p:nvPr/>
          </p:nvSpPr>
          <p:spPr>
            <a:xfrm>
              <a:off x="5035550" y="2397125"/>
              <a:ext cx="96838" cy="53975"/>
            </a:xfrm>
            <a:custGeom>
              <a:avLst/>
              <a:gdLst>
                <a:gd name="txL" fmla="*/ 0 w 36"/>
                <a:gd name="txT" fmla="*/ 0 h 20"/>
                <a:gd name="txR" fmla="*/ 36 w 36"/>
                <a:gd name="txB" fmla="*/ 20 h 20"/>
              </a:gdLst>
              <a:ahLst/>
              <a:cxnLst>
                <a:cxn ang="0">
                  <a:pos x="6" y="12"/>
                </a:cxn>
                <a:cxn ang="0">
                  <a:pos x="36" y="9"/>
                </a:cxn>
                <a:cxn ang="0">
                  <a:pos x="0" y="18"/>
                </a:cxn>
                <a:cxn ang="0">
                  <a:pos x="6" y="12"/>
                </a:cxn>
              </a:cxnLst>
              <a:rect l="txL" t="txT" r="txR" b="txB"/>
              <a:pathLst>
                <a:path w="36" h="20">
                  <a:moveTo>
                    <a:pt x="6" y="12"/>
                  </a:moveTo>
                  <a:cubicBezTo>
                    <a:pt x="19" y="16"/>
                    <a:pt x="28" y="0"/>
                    <a:pt x="36" y="9"/>
                  </a:cubicBezTo>
                  <a:cubicBezTo>
                    <a:pt x="23" y="11"/>
                    <a:pt x="17" y="20"/>
                    <a:pt x="0" y="18"/>
                  </a:cubicBezTo>
                  <a:cubicBezTo>
                    <a:pt x="1" y="15"/>
                    <a:pt x="6" y="16"/>
                    <a:pt x="6" y="12"/>
                  </a:cubicBezTo>
                  <a:close/>
                </a:path>
              </a:pathLst>
            </a:custGeom>
            <a:solidFill>
              <a:srgbClr val="0387B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28" name="Freeform 70"/>
            <p:cNvSpPr>
              <a:spLocks noEditPoints="1"/>
            </p:cNvSpPr>
            <p:nvPr/>
          </p:nvSpPr>
          <p:spPr>
            <a:xfrm>
              <a:off x="1274764" y="1154113"/>
              <a:ext cx="6254750" cy="4002089"/>
            </a:xfrm>
            <a:custGeom>
              <a:avLst/>
              <a:gdLst>
                <a:gd name="txL" fmla="*/ 0 w 2325"/>
                <a:gd name="txT" fmla="*/ 0 h 1487"/>
                <a:gd name="txR" fmla="*/ 2325 w 2325"/>
                <a:gd name="txB" fmla="*/ 1487 h 1487"/>
              </a:gdLst>
              <a:ahLst/>
              <a:cxnLst>
                <a:cxn ang="0">
                  <a:pos x="1482" y="387"/>
                </a:cxn>
                <a:cxn ang="0">
                  <a:pos x="1554" y="264"/>
                </a:cxn>
                <a:cxn ang="0">
                  <a:pos x="1482" y="660"/>
                </a:cxn>
                <a:cxn ang="0">
                  <a:pos x="1782" y="990"/>
                </a:cxn>
                <a:cxn ang="0">
                  <a:pos x="2295" y="1044"/>
                </a:cxn>
                <a:cxn ang="0">
                  <a:pos x="2037" y="1308"/>
                </a:cxn>
                <a:cxn ang="0">
                  <a:pos x="2028" y="1320"/>
                </a:cxn>
                <a:cxn ang="0">
                  <a:pos x="1470" y="1326"/>
                </a:cxn>
                <a:cxn ang="0">
                  <a:pos x="1623" y="1398"/>
                </a:cxn>
                <a:cxn ang="0">
                  <a:pos x="1560" y="1464"/>
                </a:cxn>
                <a:cxn ang="0">
                  <a:pos x="1446" y="1407"/>
                </a:cxn>
                <a:cxn ang="0">
                  <a:pos x="1398" y="1383"/>
                </a:cxn>
                <a:cxn ang="0">
                  <a:pos x="1023" y="1329"/>
                </a:cxn>
                <a:cxn ang="0">
                  <a:pos x="246" y="1083"/>
                </a:cxn>
                <a:cxn ang="0">
                  <a:pos x="69" y="993"/>
                </a:cxn>
                <a:cxn ang="0">
                  <a:pos x="486" y="939"/>
                </a:cxn>
                <a:cxn ang="0">
                  <a:pos x="666" y="1008"/>
                </a:cxn>
                <a:cxn ang="0">
                  <a:pos x="1089" y="636"/>
                </a:cxn>
                <a:cxn ang="0">
                  <a:pos x="1065" y="225"/>
                </a:cxn>
                <a:cxn ang="0">
                  <a:pos x="1293" y="597"/>
                </a:cxn>
                <a:cxn ang="0">
                  <a:pos x="1476" y="495"/>
                </a:cxn>
                <a:cxn ang="0">
                  <a:pos x="1443" y="1071"/>
                </a:cxn>
                <a:cxn ang="0">
                  <a:pos x="2271" y="1254"/>
                </a:cxn>
                <a:cxn ang="0">
                  <a:pos x="2079" y="1044"/>
                </a:cxn>
                <a:cxn ang="0">
                  <a:pos x="1914" y="1041"/>
                </a:cxn>
                <a:cxn ang="0">
                  <a:pos x="1371" y="1335"/>
                </a:cxn>
                <a:cxn ang="0">
                  <a:pos x="501" y="1077"/>
                </a:cxn>
                <a:cxn ang="0">
                  <a:pos x="1056" y="1263"/>
                </a:cxn>
                <a:cxn ang="0">
                  <a:pos x="1125" y="939"/>
                </a:cxn>
                <a:cxn ang="0">
                  <a:pos x="1158" y="960"/>
                </a:cxn>
                <a:cxn ang="0">
                  <a:pos x="1146" y="771"/>
                </a:cxn>
                <a:cxn ang="0">
                  <a:pos x="1485" y="621"/>
                </a:cxn>
                <a:cxn ang="0">
                  <a:pos x="1176" y="777"/>
                </a:cxn>
                <a:cxn ang="0">
                  <a:pos x="1437" y="1260"/>
                </a:cxn>
                <a:cxn ang="0">
                  <a:pos x="1410" y="732"/>
                </a:cxn>
                <a:cxn ang="0">
                  <a:pos x="1260" y="666"/>
                </a:cxn>
                <a:cxn ang="0">
                  <a:pos x="1398" y="645"/>
                </a:cxn>
                <a:cxn ang="0">
                  <a:pos x="1434" y="801"/>
                </a:cxn>
                <a:cxn ang="0">
                  <a:pos x="417" y="1308"/>
                </a:cxn>
                <a:cxn ang="0">
                  <a:pos x="456" y="1005"/>
                </a:cxn>
                <a:cxn ang="0">
                  <a:pos x="498" y="1074"/>
                </a:cxn>
                <a:cxn ang="0">
                  <a:pos x="1206" y="1269"/>
                </a:cxn>
                <a:cxn ang="0">
                  <a:pos x="1008" y="1284"/>
                </a:cxn>
                <a:cxn ang="0">
                  <a:pos x="681" y="1308"/>
                </a:cxn>
                <a:cxn ang="0">
                  <a:pos x="1551" y="1296"/>
                </a:cxn>
                <a:cxn ang="0">
                  <a:pos x="1419" y="1311"/>
                </a:cxn>
                <a:cxn ang="0">
                  <a:pos x="1257" y="1317"/>
                </a:cxn>
                <a:cxn ang="0">
                  <a:pos x="1251" y="1335"/>
                </a:cxn>
                <a:cxn ang="0">
                  <a:pos x="888" y="963"/>
                </a:cxn>
                <a:cxn ang="0">
                  <a:pos x="717" y="1014"/>
                </a:cxn>
                <a:cxn ang="0">
                  <a:pos x="834" y="951"/>
                </a:cxn>
                <a:cxn ang="0">
                  <a:pos x="1545" y="318"/>
                </a:cxn>
                <a:cxn ang="0">
                  <a:pos x="1482" y="741"/>
                </a:cxn>
                <a:cxn ang="0">
                  <a:pos x="1659" y="852"/>
                </a:cxn>
                <a:cxn ang="0">
                  <a:pos x="1068" y="852"/>
                </a:cxn>
                <a:cxn ang="0">
                  <a:pos x="1686" y="873"/>
                </a:cxn>
                <a:cxn ang="0">
                  <a:pos x="2193" y="966"/>
                </a:cxn>
                <a:cxn ang="0">
                  <a:pos x="1866" y="1008"/>
                </a:cxn>
                <a:cxn ang="0">
                  <a:pos x="1887" y="1017"/>
                </a:cxn>
                <a:cxn ang="0">
                  <a:pos x="2058" y="1008"/>
                </a:cxn>
                <a:cxn ang="0">
                  <a:pos x="2112" y="984"/>
                </a:cxn>
                <a:cxn ang="0">
                  <a:pos x="2277" y="1110"/>
                </a:cxn>
                <a:cxn ang="0">
                  <a:pos x="1131" y="282"/>
                </a:cxn>
              </a:cxnLst>
              <a:rect l="txL" t="txT" r="txR" b="txB"/>
              <a:pathLst>
                <a:path w="2325" h="1487">
                  <a:moveTo>
                    <a:pt x="1161" y="75"/>
                  </a:moveTo>
                  <a:cubicBezTo>
                    <a:pt x="1162" y="48"/>
                    <a:pt x="1156" y="28"/>
                    <a:pt x="1158" y="0"/>
                  </a:cubicBezTo>
                  <a:cubicBezTo>
                    <a:pt x="1198" y="119"/>
                    <a:pt x="1136" y="221"/>
                    <a:pt x="1134" y="321"/>
                  </a:cubicBezTo>
                  <a:cubicBezTo>
                    <a:pt x="1135" y="325"/>
                    <a:pt x="1138" y="320"/>
                    <a:pt x="1143" y="321"/>
                  </a:cubicBezTo>
                  <a:cubicBezTo>
                    <a:pt x="1135" y="362"/>
                    <a:pt x="1112" y="388"/>
                    <a:pt x="1092" y="417"/>
                  </a:cubicBezTo>
                  <a:cubicBezTo>
                    <a:pt x="1095" y="445"/>
                    <a:pt x="1082" y="473"/>
                    <a:pt x="1083" y="489"/>
                  </a:cubicBezTo>
                  <a:cubicBezTo>
                    <a:pt x="1092" y="498"/>
                    <a:pt x="1088" y="482"/>
                    <a:pt x="1089" y="474"/>
                  </a:cubicBezTo>
                  <a:cubicBezTo>
                    <a:pt x="1098" y="514"/>
                    <a:pt x="1124" y="537"/>
                    <a:pt x="1161" y="549"/>
                  </a:cubicBezTo>
                  <a:cubicBezTo>
                    <a:pt x="1167" y="556"/>
                    <a:pt x="1186" y="550"/>
                    <a:pt x="1197" y="552"/>
                  </a:cubicBezTo>
                  <a:cubicBezTo>
                    <a:pt x="1247" y="558"/>
                    <a:pt x="1292" y="569"/>
                    <a:pt x="1344" y="573"/>
                  </a:cubicBezTo>
                  <a:cubicBezTo>
                    <a:pt x="1357" y="577"/>
                    <a:pt x="1396" y="581"/>
                    <a:pt x="1404" y="570"/>
                  </a:cubicBezTo>
                  <a:cubicBezTo>
                    <a:pt x="1413" y="555"/>
                    <a:pt x="1430" y="548"/>
                    <a:pt x="1437" y="531"/>
                  </a:cubicBezTo>
                  <a:cubicBezTo>
                    <a:pt x="1422" y="531"/>
                    <a:pt x="1418" y="542"/>
                    <a:pt x="1401" y="540"/>
                  </a:cubicBezTo>
                  <a:cubicBezTo>
                    <a:pt x="1386" y="533"/>
                    <a:pt x="1358" y="539"/>
                    <a:pt x="1338" y="537"/>
                  </a:cubicBezTo>
                  <a:cubicBezTo>
                    <a:pt x="1329" y="537"/>
                    <a:pt x="1305" y="538"/>
                    <a:pt x="1314" y="531"/>
                  </a:cubicBezTo>
                  <a:cubicBezTo>
                    <a:pt x="1324" y="531"/>
                    <a:pt x="1334" y="531"/>
                    <a:pt x="1344" y="531"/>
                  </a:cubicBezTo>
                  <a:cubicBezTo>
                    <a:pt x="1433" y="545"/>
                    <a:pt x="1469" y="506"/>
                    <a:pt x="1500" y="462"/>
                  </a:cubicBezTo>
                  <a:cubicBezTo>
                    <a:pt x="1504" y="431"/>
                    <a:pt x="1490" y="418"/>
                    <a:pt x="1491" y="390"/>
                  </a:cubicBezTo>
                  <a:cubicBezTo>
                    <a:pt x="1491" y="386"/>
                    <a:pt x="1486" y="387"/>
                    <a:pt x="1482" y="387"/>
                  </a:cubicBezTo>
                  <a:cubicBezTo>
                    <a:pt x="1499" y="372"/>
                    <a:pt x="1478" y="355"/>
                    <a:pt x="1476" y="348"/>
                  </a:cubicBezTo>
                  <a:cubicBezTo>
                    <a:pt x="1470" y="350"/>
                    <a:pt x="1487" y="322"/>
                    <a:pt x="1470" y="315"/>
                  </a:cubicBezTo>
                  <a:cubicBezTo>
                    <a:pt x="1477" y="312"/>
                    <a:pt x="1468" y="302"/>
                    <a:pt x="1467" y="297"/>
                  </a:cubicBezTo>
                  <a:cubicBezTo>
                    <a:pt x="1460" y="298"/>
                    <a:pt x="1466" y="312"/>
                    <a:pt x="1464" y="318"/>
                  </a:cubicBezTo>
                  <a:cubicBezTo>
                    <a:pt x="1464" y="343"/>
                    <a:pt x="1464" y="368"/>
                    <a:pt x="1464" y="393"/>
                  </a:cubicBezTo>
                  <a:cubicBezTo>
                    <a:pt x="1449" y="368"/>
                    <a:pt x="1465" y="312"/>
                    <a:pt x="1455" y="282"/>
                  </a:cubicBezTo>
                  <a:cubicBezTo>
                    <a:pt x="1462" y="266"/>
                    <a:pt x="1456" y="237"/>
                    <a:pt x="1458" y="216"/>
                  </a:cubicBezTo>
                  <a:cubicBezTo>
                    <a:pt x="1458" y="201"/>
                    <a:pt x="1458" y="186"/>
                    <a:pt x="1458" y="171"/>
                  </a:cubicBezTo>
                  <a:cubicBezTo>
                    <a:pt x="1463" y="166"/>
                    <a:pt x="1463" y="140"/>
                    <a:pt x="1458" y="135"/>
                  </a:cubicBezTo>
                  <a:cubicBezTo>
                    <a:pt x="1460" y="146"/>
                    <a:pt x="1453" y="148"/>
                    <a:pt x="1455" y="159"/>
                  </a:cubicBezTo>
                  <a:cubicBezTo>
                    <a:pt x="1446" y="193"/>
                    <a:pt x="1441" y="231"/>
                    <a:pt x="1419" y="252"/>
                  </a:cubicBezTo>
                  <a:cubicBezTo>
                    <a:pt x="1455" y="183"/>
                    <a:pt x="1449" y="72"/>
                    <a:pt x="1503" y="21"/>
                  </a:cubicBezTo>
                  <a:cubicBezTo>
                    <a:pt x="1498" y="58"/>
                    <a:pt x="1474" y="76"/>
                    <a:pt x="1461" y="105"/>
                  </a:cubicBezTo>
                  <a:cubicBezTo>
                    <a:pt x="1472" y="154"/>
                    <a:pt x="1487" y="199"/>
                    <a:pt x="1497" y="249"/>
                  </a:cubicBezTo>
                  <a:cubicBezTo>
                    <a:pt x="1507" y="244"/>
                    <a:pt x="1491" y="213"/>
                    <a:pt x="1506" y="213"/>
                  </a:cubicBezTo>
                  <a:cubicBezTo>
                    <a:pt x="1508" y="232"/>
                    <a:pt x="1503" y="258"/>
                    <a:pt x="1509" y="273"/>
                  </a:cubicBezTo>
                  <a:cubicBezTo>
                    <a:pt x="1509" y="275"/>
                    <a:pt x="1509" y="277"/>
                    <a:pt x="1509" y="279"/>
                  </a:cubicBezTo>
                  <a:cubicBezTo>
                    <a:pt x="1518" y="281"/>
                    <a:pt x="1520" y="276"/>
                    <a:pt x="1527" y="276"/>
                  </a:cubicBezTo>
                  <a:cubicBezTo>
                    <a:pt x="1536" y="272"/>
                    <a:pt x="1548" y="271"/>
                    <a:pt x="1554" y="264"/>
                  </a:cubicBezTo>
                  <a:cubicBezTo>
                    <a:pt x="1547" y="258"/>
                    <a:pt x="1533" y="271"/>
                    <a:pt x="1524" y="273"/>
                  </a:cubicBezTo>
                  <a:cubicBezTo>
                    <a:pt x="1521" y="273"/>
                    <a:pt x="1518" y="273"/>
                    <a:pt x="1515" y="273"/>
                  </a:cubicBezTo>
                  <a:cubicBezTo>
                    <a:pt x="1511" y="256"/>
                    <a:pt x="1551" y="260"/>
                    <a:pt x="1554" y="240"/>
                  </a:cubicBezTo>
                  <a:cubicBezTo>
                    <a:pt x="1561" y="215"/>
                    <a:pt x="1555" y="177"/>
                    <a:pt x="1557" y="147"/>
                  </a:cubicBezTo>
                  <a:cubicBezTo>
                    <a:pt x="1558" y="147"/>
                    <a:pt x="1559" y="147"/>
                    <a:pt x="1560" y="147"/>
                  </a:cubicBezTo>
                  <a:cubicBezTo>
                    <a:pt x="1562" y="181"/>
                    <a:pt x="1556" y="223"/>
                    <a:pt x="1563" y="252"/>
                  </a:cubicBezTo>
                  <a:cubicBezTo>
                    <a:pt x="1563" y="253"/>
                    <a:pt x="1563" y="254"/>
                    <a:pt x="1563" y="255"/>
                  </a:cubicBezTo>
                  <a:cubicBezTo>
                    <a:pt x="1556" y="263"/>
                    <a:pt x="1562" y="284"/>
                    <a:pt x="1560" y="297"/>
                  </a:cubicBezTo>
                  <a:cubicBezTo>
                    <a:pt x="1555" y="319"/>
                    <a:pt x="1552" y="339"/>
                    <a:pt x="1533" y="360"/>
                  </a:cubicBezTo>
                  <a:cubicBezTo>
                    <a:pt x="1522" y="372"/>
                    <a:pt x="1504" y="376"/>
                    <a:pt x="1500" y="390"/>
                  </a:cubicBezTo>
                  <a:cubicBezTo>
                    <a:pt x="1494" y="411"/>
                    <a:pt x="1504" y="440"/>
                    <a:pt x="1515" y="459"/>
                  </a:cubicBezTo>
                  <a:cubicBezTo>
                    <a:pt x="1514" y="474"/>
                    <a:pt x="1496" y="485"/>
                    <a:pt x="1500" y="495"/>
                  </a:cubicBezTo>
                  <a:cubicBezTo>
                    <a:pt x="1504" y="504"/>
                    <a:pt x="1519" y="484"/>
                    <a:pt x="1524" y="495"/>
                  </a:cubicBezTo>
                  <a:cubicBezTo>
                    <a:pt x="1518" y="502"/>
                    <a:pt x="1502" y="499"/>
                    <a:pt x="1500" y="510"/>
                  </a:cubicBezTo>
                  <a:cubicBezTo>
                    <a:pt x="1507" y="544"/>
                    <a:pt x="1501" y="589"/>
                    <a:pt x="1494" y="618"/>
                  </a:cubicBezTo>
                  <a:cubicBezTo>
                    <a:pt x="1489" y="632"/>
                    <a:pt x="1539" y="617"/>
                    <a:pt x="1548" y="627"/>
                  </a:cubicBezTo>
                  <a:cubicBezTo>
                    <a:pt x="1529" y="630"/>
                    <a:pt x="1508" y="631"/>
                    <a:pt x="1488" y="633"/>
                  </a:cubicBezTo>
                  <a:cubicBezTo>
                    <a:pt x="1483" y="645"/>
                    <a:pt x="1501" y="634"/>
                    <a:pt x="1500" y="642"/>
                  </a:cubicBezTo>
                  <a:cubicBezTo>
                    <a:pt x="1490" y="644"/>
                    <a:pt x="1484" y="650"/>
                    <a:pt x="1482" y="660"/>
                  </a:cubicBezTo>
                  <a:cubicBezTo>
                    <a:pt x="1482" y="655"/>
                    <a:pt x="1482" y="650"/>
                    <a:pt x="1482" y="645"/>
                  </a:cubicBezTo>
                  <a:cubicBezTo>
                    <a:pt x="1471" y="654"/>
                    <a:pt x="1458" y="661"/>
                    <a:pt x="1455" y="678"/>
                  </a:cubicBezTo>
                  <a:cubicBezTo>
                    <a:pt x="1460" y="687"/>
                    <a:pt x="1467" y="691"/>
                    <a:pt x="1458" y="702"/>
                  </a:cubicBezTo>
                  <a:cubicBezTo>
                    <a:pt x="1449" y="702"/>
                    <a:pt x="1450" y="728"/>
                    <a:pt x="1455" y="732"/>
                  </a:cubicBezTo>
                  <a:cubicBezTo>
                    <a:pt x="1460" y="741"/>
                    <a:pt x="1468" y="747"/>
                    <a:pt x="1476" y="753"/>
                  </a:cubicBezTo>
                  <a:cubicBezTo>
                    <a:pt x="1476" y="745"/>
                    <a:pt x="1474" y="735"/>
                    <a:pt x="1482" y="735"/>
                  </a:cubicBezTo>
                  <a:cubicBezTo>
                    <a:pt x="1505" y="747"/>
                    <a:pt x="1525" y="762"/>
                    <a:pt x="1545" y="777"/>
                  </a:cubicBezTo>
                  <a:cubicBezTo>
                    <a:pt x="1544" y="781"/>
                    <a:pt x="1546" y="788"/>
                    <a:pt x="1542" y="789"/>
                  </a:cubicBezTo>
                  <a:cubicBezTo>
                    <a:pt x="1543" y="781"/>
                    <a:pt x="1541" y="776"/>
                    <a:pt x="1533" y="777"/>
                  </a:cubicBezTo>
                  <a:cubicBezTo>
                    <a:pt x="1532" y="786"/>
                    <a:pt x="1540" y="786"/>
                    <a:pt x="1539" y="795"/>
                  </a:cubicBezTo>
                  <a:cubicBezTo>
                    <a:pt x="1545" y="796"/>
                    <a:pt x="1546" y="792"/>
                    <a:pt x="1551" y="792"/>
                  </a:cubicBezTo>
                  <a:cubicBezTo>
                    <a:pt x="1550" y="799"/>
                    <a:pt x="1552" y="803"/>
                    <a:pt x="1557" y="804"/>
                  </a:cubicBezTo>
                  <a:cubicBezTo>
                    <a:pt x="1560" y="809"/>
                    <a:pt x="1568" y="809"/>
                    <a:pt x="1569" y="816"/>
                  </a:cubicBezTo>
                  <a:cubicBezTo>
                    <a:pt x="1591" y="807"/>
                    <a:pt x="1620" y="811"/>
                    <a:pt x="1638" y="822"/>
                  </a:cubicBezTo>
                  <a:cubicBezTo>
                    <a:pt x="1644" y="843"/>
                    <a:pt x="1657" y="857"/>
                    <a:pt x="1683" y="858"/>
                  </a:cubicBezTo>
                  <a:cubicBezTo>
                    <a:pt x="1700" y="885"/>
                    <a:pt x="1721" y="907"/>
                    <a:pt x="1728" y="936"/>
                  </a:cubicBezTo>
                  <a:cubicBezTo>
                    <a:pt x="1728" y="938"/>
                    <a:pt x="1728" y="940"/>
                    <a:pt x="1728" y="942"/>
                  </a:cubicBezTo>
                  <a:cubicBezTo>
                    <a:pt x="1738" y="942"/>
                    <a:pt x="1748" y="942"/>
                    <a:pt x="1758" y="942"/>
                  </a:cubicBezTo>
                  <a:cubicBezTo>
                    <a:pt x="1764" y="961"/>
                    <a:pt x="1789" y="967"/>
                    <a:pt x="1782" y="990"/>
                  </a:cubicBezTo>
                  <a:cubicBezTo>
                    <a:pt x="1782" y="991"/>
                    <a:pt x="1782" y="992"/>
                    <a:pt x="1782" y="993"/>
                  </a:cubicBezTo>
                  <a:cubicBezTo>
                    <a:pt x="1791" y="991"/>
                    <a:pt x="1808" y="997"/>
                    <a:pt x="1812" y="990"/>
                  </a:cubicBezTo>
                  <a:cubicBezTo>
                    <a:pt x="1813" y="985"/>
                    <a:pt x="1809" y="975"/>
                    <a:pt x="1818" y="978"/>
                  </a:cubicBezTo>
                  <a:cubicBezTo>
                    <a:pt x="1823" y="985"/>
                    <a:pt x="1841" y="979"/>
                    <a:pt x="1851" y="981"/>
                  </a:cubicBezTo>
                  <a:cubicBezTo>
                    <a:pt x="1868" y="994"/>
                    <a:pt x="1892" y="1000"/>
                    <a:pt x="1905" y="1017"/>
                  </a:cubicBezTo>
                  <a:cubicBezTo>
                    <a:pt x="1914" y="1015"/>
                    <a:pt x="1915" y="1005"/>
                    <a:pt x="1929" y="1008"/>
                  </a:cubicBezTo>
                  <a:cubicBezTo>
                    <a:pt x="1941" y="1015"/>
                    <a:pt x="1966" y="1009"/>
                    <a:pt x="1983" y="1011"/>
                  </a:cubicBezTo>
                  <a:cubicBezTo>
                    <a:pt x="1998" y="1013"/>
                    <a:pt x="2006" y="1029"/>
                    <a:pt x="2022" y="1020"/>
                  </a:cubicBezTo>
                  <a:cubicBezTo>
                    <a:pt x="2027" y="998"/>
                    <a:pt x="2054" y="998"/>
                    <a:pt x="2064" y="981"/>
                  </a:cubicBezTo>
                  <a:cubicBezTo>
                    <a:pt x="2061" y="967"/>
                    <a:pt x="2058" y="969"/>
                    <a:pt x="2058" y="954"/>
                  </a:cubicBezTo>
                  <a:cubicBezTo>
                    <a:pt x="2065" y="952"/>
                    <a:pt x="2069" y="947"/>
                    <a:pt x="2073" y="942"/>
                  </a:cubicBezTo>
                  <a:cubicBezTo>
                    <a:pt x="2088" y="962"/>
                    <a:pt x="2106" y="931"/>
                    <a:pt x="2115" y="936"/>
                  </a:cubicBezTo>
                  <a:cubicBezTo>
                    <a:pt x="2111" y="937"/>
                    <a:pt x="2112" y="943"/>
                    <a:pt x="2109" y="945"/>
                  </a:cubicBezTo>
                  <a:cubicBezTo>
                    <a:pt x="2109" y="946"/>
                    <a:pt x="2109" y="947"/>
                    <a:pt x="2109" y="948"/>
                  </a:cubicBezTo>
                  <a:cubicBezTo>
                    <a:pt x="2171" y="948"/>
                    <a:pt x="2234" y="947"/>
                    <a:pt x="2292" y="951"/>
                  </a:cubicBezTo>
                  <a:cubicBezTo>
                    <a:pt x="2299" y="950"/>
                    <a:pt x="2293" y="962"/>
                    <a:pt x="2295" y="966"/>
                  </a:cubicBezTo>
                  <a:cubicBezTo>
                    <a:pt x="2305" y="966"/>
                    <a:pt x="2315" y="966"/>
                    <a:pt x="2325" y="966"/>
                  </a:cubicBezTo>
                  <a:cubicBezTo>
                    <a:pt x="2322" y="975"/>
                    <a:pt x="2298" y="963"/>
                    <a:pt x="2295" y="972"/>
                  </a:cubicBezTo>
                  <a:cubicBezTo>
                    <a:pt x="2295" y="996"/>
                    <a:pt x="2295" y="1020"/>
                    <a:pt x="2295" y="1044"/>
                  </a:cubicBezTo>
                  <a:cubicBezTo>
                    <a:pt x="2297" y="1074"/>
                    <a:pt x="2313" y="1097"/>
                    <a:pt x="2295" y="1116"/>
                  </a:cubicBezTo>
                  <a:cubicBezTo>
                    <a:pt x="2303" y="1124"/>
                    <a:pt x="2311" y="1090"/>
                    <a:pt x="2319" y="1098"/>
                  </a:cubicBezTo>
                  <a:cubicBezTo>
                    <a:pt x="2314" y="1109"/>
                    <a:pt x="2306" y="1117"/>
                    <a:pt x="2301" y="1128"/>
                  </a:cubicBezTo>
                  <a:cubicBezTo>
                    <a:pt x="2296" y="1133"/>
                    <a:pt x="2292" y="1139"/>
                    <a:pt x="2289" y="1146"/>
                  </a:cubicBezTo>
                  <a:cubicBezTo>
                    <a:pt x="2292" y="1153"/>
                    <a:pt x="2299" y="1138"/>
                    <a:pt x="2301" y="1134"/>
                  </a:cubicBezTo>
                  <a:cubicBezTo>
                    <a:pt x="2305" y="1131"/>
                    <a:pt x="2315" y="1121"/>
                    <a:pt x="2316" y="1125"/>
                  </a:cubicBezTo>
                  <a:cubicBezTo>
                    <a:pt x="2317" y="1134"/>
                    <a:pt x="2311" y="1136"/>
                    <a:pt x="2313" y="1146"/>
                  </a:cubicBezTo>
                  <a:cubicBezTo>
                    <a:pt x="2303" y="1154"/>
                    <a:pt x="2310" y="1174"/>
                    <a:pt x="2313" y="1152"/>
                  </a:cubicBezTo>
                  <a:cubicBezTo>
                    <a:pt x="2317" y="1153"/>
                    <a:pt x="2315" y="1160"/>
                    <a:pt x="2316" y="1164"/>
                  </a:cubicBezTo>
                  <a:cubicBezTo>
                    <a:pt x="2308" y="1188"/>
                    <a:pt x="2304" y="1216"/>
                    <a:pt x="2289" y="1233"/>
                  </a:cubicBezTo>
                  <a:cubicBezTo>
                    <a:pt x="2292" y="1250"/>
                    <a:pt x="2304" y="1213"/>
                    <a:pt x="2310" y="1224"/>
                  </a:cubicBezTo>
                  <a:cubicBezTo>
                    <a:pt x="2305" y="1233"/>
                    <a:pt x="2301" y="1243"/>
                    <a:pt x="2298" y="1254"/>
                  </a:cubicBezTo>
                  <a:cubicBezTo>
                    <a:pt x="2294" y="1253"/>
                    <a:pt x="2297" y="1245"/>
                    <a:pt x="2292" y="1245"/>
                  </a:cubicBezTo>
                  <a:cubicBezTo>
                    <a:pt x="2285" y="1248"/>
                    <a:pt x="2291" y="1264"/>
                    <a:pt x="2289" y="1272"/>
                  </a:cubicBezTo>
                  <a:cubicBezTo>
                    <a:pt x="2288" y="1282"/>
                    <a:pt x="2291" y="1296"/>
                    <a:pt x="2286" y="1302"/>
                  </a:cubicBezTo>
                  <a:cubicBezTo>
                    <a:pt x="2294" y="1304"/>
                    <a:pt x="2312" y="1296"/>
                    <a:pt x="2310" y="1308"/>
                  </a:cubicBezTo>
                  <a:cubicBezTo>
                    <a:pt x="2295" y="1306"/>
                    <a:pt x="2285" y="1309"/>
                    <a:pt x="2280" y="1317"/>
                  </a:cubicBezTo>
                  <a:cubicBezTo>
                    <a:pt x="2282" y="1309"/>
                    <a:pt x="2279" y="1306"/>
                    <a:pt x="2271" y="1308"/>
                  </a:cubicBezTo>
                  <a:cubicBezTo>
                    <a:pt x="2193" y="1308"/>
                    <a:pt x="2115" y="1308"/>
                    <a:pt x="2037" y="1308"/>
                  </a:cubicBezTo>
                  <a:cubicBezTo>
                    <a:pt x="2026" y="1301"/>
                    <a:pt x="2002" y="1307"/>
                    <a:pt x="1986" y="1305"/>
                  </a:cubicBezTo>
                  <a:cubicBezTo>
                    <a:pt x="1973" y="1305"/>
                    <a:pt x="1960" y="1305"/>
                    <a:pt x="1947" y="1305"/>
                  </a:cubicBezTo>
                  <a:cubicBezTo>
                    <a:pt x="1942" y="1298"/>
                    <a:pt x="1924" y="1304"/>
                    <a:pt x="1914" y="1302"/>
                  </a:cubicBezTo>
                  <a:cubicBezTo>
                    <a:pt x="1906" y="1302"/>
                    <a:pt x="1898" y="1302"/>
                    <a:pt x="1890" y="1302"/>
                  </a:cubicBezTo>
                  <a:cubicBezTo>
                    <a:pt x="1885" y="1295"/>
                    <a:pt x="1867" y="1301"/>
                    <a:pt x="1857" y="1299"/>
                  </a:cubicBezTo>
                  <a:cubicBezTo>
                    <a:pt x="1814" y="1300"/>
                    <a:pt x="1756" y="1287"/>
                    <a:pt x="1725" y="1296"/>
                  </a:cubicBezTo>
                  <a:cubicBezTo>
                    <a:pt x="1714" y="1296"/>
                    <a:pt x="1703" y="1296"/>
                    <a:pt x="1692" y="1296"/>
                  </a:cubicBezTo>
                  <a:cubicBezTo>
                    <a:pt x="1681" y="1296"/>
                    <a:pt x="1670" y="1296"/>
                    <a:pt x="1659" y="1296"/>
                  </a:cubicBezTo>
                  <a:cubicBezTo>
                    <a:pt x="1644" y="1289"/>
                    <a:pt x="1616" y="1295"/>
                    <a:pt x="1596" y="1293"/>
                  </a:cubicBezTo>
                  <a:cubicBezTo>
                    <a:pt x="1598" y="1297"/>
                    <a:pt x="1602" y="1299"/>
                    <a:pt x="1608" y="1299"/>
                  </a:cubicBezTo>
                  <a:cubicBezTo>
                    <a:pt x="1610" y="1299"/>
                    <a:pt x="1612" y="1299"/>
                    <a:pt x="1614" y="1299"/>
                  </a:cubicBezTo>
                  <a:cubicBezTo>
                    <a:pt x="1630" y="1303"/>
                    <a:pt x="1650" y="1303"/>
                    <a:pt x="1665" y="1308"/>
                  </a:cubicBezTo>
                  <a:cubicBezTo>
                    <a:pt x="1667" y="1308"/>
                    <a:pt x="1669" y="1308"/>
                    <a:pt x="1671" y="1308"/>
                  </a:cubicBezTo>
                  <a:cubicBezTo>
                    <a:pt x="1706" y="1315"/>
                    <a:pt x="1754" y="1309"/>
                    <a:pt x="1794" y="1311"/>
                  </a:cubicBezTo>
                  <a:cubicBezTo>
                    <a:pt x="1798" y="1316"/>
                    <a:pt x="1809" y="1314"/>
                    <a:pt x="1818" y="1314"/>
                  </a:cubicBezTo>
                  <a:cubicBezTo>
                    <a:pt x="1838" y="1321"/>
                    <a:pt x="1871" y="1315"/>
                    <a:pt x="1896" y="1317"/>
                  </a:cubicBezTo>
                  <a:cubicBezTo>
                    <a:pt x="1922" y="1317"/>
                    <a:pt x="1948" y="1317"/>
                    <a:pt x="1974" y="1317"/>
                  </a:cubicBezTo>
                  <a:cubicBezTo>
                    <a:pt x="1980" y="1317"/>
                    <a:pt x="1986" y="1317"/>
                    <a:pt x="1992" y="1317"/>
                  </a:cubicBezTo>
                  <a:cubicBezTo>
                    <a:pt x="1998" y="1324"/>
                    <a:pt x="2017" y="1318"/>
                    <a:pt x="2028" y="1320"/>
                  </a:cubicBezTo>
                  <a:cubicBezTo>
                    <a:pt x="2034" y="1320"/>
                    <a:pt x="2040" y="1320"/>
                    <a:pt x="2046" y="1320"/>
                  </a:cubicBezTo>
                  <a:cubicBezTo>
                    <a:pt x="2031" y="1327"/>
                    <a:pt x="2003" y="1321"/>
                    <a:pt x="1983" y="1323"/>
                  </a:cubicBezTo>
                  <a:cubicBezTo>
                    <a:pt x="1939" y="1332"/>
                    <a:pt x="1874" y="1320"/>
                    <a:pt x="1830" y="1329"/>
                  </a:cubicBezTo>
                  <a:cubicBezTo>
                    <a:pt x="1870" y="1331"/>
                    <a:pt x="1908" y="1335"/>
                    <a:pt x="1950" y="1335"/>
                  </a:cubicBezTo>
                  <a:cubicBezTo>
                    <a:pt x="1966" y="1342"/>
                    <a:pt x="1995" y="1336"/>
                    <a:pt x="2016" y="1338"/>
                  </a:cubicBezTo>
                  <a:cubicBezTo>
                    <a:pt x="2018" y="1338"/>
                    <a:pt x="2020" y="1338"/>
                    <a:pt x="2019" y="1341"/>
                  </a:cubicBezTo>
                  <a:cubicBezTo>
                    <a:pt x="2010" y="1341"/>
                    <a:pt x="2001" y="1341"/>
                    <a:pt x="1992" y="1341"/>
                  </a:cubicBezTo>
                  <a:cubicBezTo>
                    <a:pt x="1971" y="1341"/>
                    <a:pt x="1950" y="1341"/>
                    <a:pt x="1929" y="1341"/>
                  </a:cubicBezTo>
                  <a:cubicBezTo>
                    <a:pt x="1859" y="1340"/>
                    <a:pt x="1800" y="1328"/>
                    <a:pt x="1728" y="1329"/>
                  </a:cubicBezTo>
                  <a:cubicBezTo>
                    <a:pt x="1716" y="1331"/>
                    <a:pt x="1696" y="1325"/>
                    <a:pt x="1689" y="1332"/>
                  </a:cubicBezTo>
                  <a:cubicBezTo>
                    <a:pt x="1665" y="1332"/>
                    <a:pt x="1641" y="1332"/>
                    <a:pt x="1617" y="1332"/>
                  </a:cubicBezTo>
                  <a:cubicBezTo>
                    <a:pt x="1606" y="1325"/>
                    <a:pt x="1582" y="1331"/>
                    <a:pt x="1566" y="1329"/>
                  </a:cubicBezTo>
                  <a:cubicBezTo>
                    <a:pt x="1562" y="1327"/>
                    <a:pt x="1550" y="1333"/>
                    <a:pt x="1551" y="1326"/>
                  </a:cubicBezTo>
                  <a:cubicBezTo>
                    <a:pt x="1560" y="1326"/>
                    <a:pt x="1569" y="1326"/>
                    <a:pt x="1578" y="1326"/>
                  </a:cubicBezTo>
                  <a:cubicBezTo>
                    <a:pt x="1588" y="1326"/>
                    <a:pt x="1598" y="1326"/>
                    <a:pt x="1608" y="1326"/>
                  </a:cubicBezTo>
                  <a:cubicBezTo>
                    <a:pt x="1627" y="1326"/>
                    <a:pt x="1646" y="1326"/>
                    <a:pt x="1665" y="1326"/>
                  </a:cubicBezTo>
                  <a:cubicBezTo>
                    <a:pt x="1660" y="1318"/>
                    <a:pt x="1637" y="1328"/>
                    <a:pt x="1632" y="1320"/>
                  </a:cubicBezTo>
                  <a:cubicBezTo>
                    <a:pt x="1581" y="1322"/>
                    <a:pt x="1522" y="1316"/>
                    <a:pt x="1476" y="1323"/>
                  </a:cubicBezTo>
                  <a:cubicBezTo>
                    <a:pt x="1476" y="1326"/>
                    <a:pt x="1472" y="1325"/>
                    <a:pt x="1470" y="1326"/>
                  </a:cubicBezTo>
                  <a:cubicBezTo>
                    <a:pt x="1473" y="1333"/>
                    <a:pt x="1489" y="1327"/>
                    <a:pt x="1497" y="1329"/>
                  </a:cubicBezTo>
                  <a:cubicBezTo>
                    <a:pt x="1513" y="1331"/>
                    <a:pt x="1537" y="1325"/>
                    <a:pt x="1548" y="1332"/>
                  </a:cubicBezTo>
                  <a:cubicBezTo>
                    <a:pt x="1517" y="1334"/>
                    <a:pt x="1487" y="1337"/>
                    <a:pt x="1458" y="1341"/>
                  </a:cubicBezTo>
                  <a:cubicBezTo>
                    <a:pt x="1453" y="1340"/>
                    <a:pt x="1453" y="1344"/>
                    <a:pt x="1449" y="1344"/>
                  </a:cubicBezTo>
                  <a:cubicBezTo>
                    <a:pt x="1469" y="1349"/>
                    <a:pt x="1510" y="1349"/>
                    <a:pt x="1530" y="1344"/>
                  </a:cubicBezTo>
                  <a:cubicBezTo>
                    <a:pt x="1556" y="1346"/>
                    <a:pt x="1590" y="1340"/>
                    <a:pt x="1611" y="1347"/>
                  </a:cubicBezTo>
                  <a:cubicBezTo>
                    <a:pt x="1593" y="1347"/>
                    <a:pt x="1573" y="1347"/>
                    <a:pt x="1563" y="1356"/>
                  </a:cubicBezTo>
                  <a:cubicBezTo>
                    <a:pt x="1574" y="1358"/>
                    <a:pt x="1593" y="1352"/>
                    <a:pt x="1599" y="1359"/>
                  </a:cubicBezTo>
                  <a:cubicBezTo>
                    <a:pt x="1583" y="1360"/>
                    <a:pt x="1570" y="1364"/>
                    <a:pt x="1551" y="1362"/>
                  </a:cubicBezTo>
                  <a:cubicBezTo>
                    <a:pt x="1533" y="1361"/>
                    <a:pt x="1522" y="1367"/>
                    <a:pt x="1503" y="1365"/>
                  </a:cubicBezTo>
                  <a:cubicBezTo>
                    <a:pt x="1517" y="1372"/>
                    <a:pt x="1544" y="1366"/>
                    <a:pt x="1563" y="1368"/>
                  </a:cubicBezTo>
                  <a:cubicBezTo>
                    <a:pt x="1571" y="1368"/>
                    <a:pt x="1579" y="1368"/>
                    <a:pt x="1587" y="1368"/>
                  </a:cubicBezTo>
                  <a:cubicBezTo>
                    <a:pt x="1587" y="1369"/>
                    <a:pt x="1587" y="1370"/>
                    <a:pt x="1587" y="1371"/>
                  </a:cubicBezTo>
                  <a:cubicBezTo>
                    <a:pt x="1574" y="1369"/>
                    <a:pt x="1570" y="1376"/>
                    <a:pt x="1560" y="1377"/>
                  </a:cubicBezTo>
                  <a:cubicBezTo>
                    <a:pt x="1510" y="1381"/>
                    <a:pt x="1585" y="1377"/>
                    <a:pt x="1596" y="1383"/>
                  </a:cubicBezTo>
                  <a:cubicBezTo>
                    <a:pt x="1592" y="1388"/>
                    <a:pt x="1584" y="1389"/>
                    <a:pt x="1575" y="1389"/>
                  </a:cubicBezTo>
                  <a:cubicBezTo>
                    <a:pt x="1568" y="1388"/>
                    <a:pt x="1568" y="1394"/>
                    <a:pt x="1560" y="1392"/>
                  </a:cubicBezTo>
                  <a:cubicBezTo>
                    <a:pt x="1564" y="1399"/>
                    <a:pt x="1581" y="1393"/>
                    <a:pt x="1590" y="1395"/>
                  </a:cubicBezTo>
                  <a:cubicBezTo>
                    <a:pt x="1600" y="1397"/>
                    <a:pt x="1618" y="1391"/>
                    <a:pt x="1623" y="1398"/>
                  </a:cubicBezTo>
                  <a:cubicBezTo>
                    <a:pt x="1613" y="1403"/>
                    <a:pt x="1596" y="1401"/>
                    <a:pt x="1581" y="1401"/>
                  </a:cubicBezTo>
                  <a:cubicBezTo>
                    <a:pt x="1565" y="1406"/>
                    <a:pt x="1603" y="1404"/>
                    <a:pt x="1611" y="1404"/>
                  </a:cubicBezTo>
                  <a:cubicBezTo>
                    <a:pt x="1614" y="1413"/>
                    <a:pt x="1638" y="1401"/>
                    <a:pt x="1641" y="1410"/>
                  </a:cubicBezTo>
                  <a:cubicBezTo>
                    <a:pt x="1619" y="1414"/>
                    <a:pt x="1594" y="1415"/>
                    <a:pt x="1572" y="1419"/>
                  </a:cubicBezTo>
                  <a:cubicBezTo>
                    <a:pt x="1555" y="1417"/>
                    <a:pt x="1545" y="1422"/>
                    <a:pt x="1530" y="1422"/>
                  </a:cubicBezTo>
                  <a:cubicBezTo>
                    <a:pt x="1526" y="1424"/>
                    <a:pt x="1514" y="1418"/>
                    <a:pt x="1515" y="1425"/>
                  </a:cubicBezTo>
                  <a:cubicBezTo>
                    <a:pt x="1508" y="1427"/>
                    <a:pt x="1493" y="1421"/>
                    <a:pt x="1491" y="1428"/>
                  </a:cubicBezTo>
                  <a:cubicBezTo>
                    <a:pt x="1468" y="1428"/>
                    <a:pt x="1453" y="1436"/>
                    <a:pt x="1428" y="1434"/>
                  </a:cubicBezTo>
                  <a:cubicBezTo>
                    <a:pt x="1424" y="1438"/>
                    <a:pt x="1415" y="1437"/>
                    <a:pt x="1407" y="1437"/>
                  </a:cubicBezTo>
                  <a:cubicBezTo>
                    <a:pt x="1409" y="1442"/>
                    <a:pt x="1432" y="1442"/>
                    <a:pt x="1434" y="1437"/>
                  </a:cubicBezTo>
                  <a:cubicBezTo>
                    <a:pt x="1453" y="1435"/>
                    <a:pt x="1475" y="1436"/>
                    <a:pt x="1491" y="1431"/>
                  </a:cubicBezTo>
                  <a:cubicBezTo>
                    <a:pt x="1505" y="1433"/>
                    <a:pt x="1510" y="1426"/>
                    <a:pt x="1524" y="1428"/>
                  </a:cubicBezTo>
                  <a:cubicBezTo>
                    <a:pt x="1530" y="1426"/>
                    <a:pt x="1544" y="1432"/>
                    <a:pt x="1545" y="1425"/>
                  </a:cubicBezTo>
                  <a:cubicBezTo>
                    <a:pt x="1551" y="1425"/>
                    <a:pt x="1557" y="1425"/>
                    <a:pt x="1563" y="1425"/>
                  </a:cubicBezTo>
                  <a:cubicBezTo>
                    <a:pt x="1570" y="1427"/>
                    <a:pt x="1585" y="1421"/>
                    <a:pt x="1587" y="1428"/>
                  </a:cubicBezTo>
                  <a:cubicBezTo>
                    <a:pt x="1559" y="1428"/>
                    <a:pt x="1537" y="1434"/>
                    <a:pt x="1515" y="1440"/>
                  </a:cubicBezTo>
                  <a:cubicBezTo>
                    <a:pt x="1535" y="1440"/>
                    <a:pt x="1555" y="1440"/>
                    <a:pt x="1575" y="1440"/>
                  </a:cubicBezTo>
                  <a:cubicBezTo>
                    <a:pt x="1600" y="1440"/>
                    <a:pt x="1625" y="1440"/>
                    <a:pt x="1650" y="1440"/>
                  </a:cubicBezTo>
                  <a:cubicBezTo>
                    <a:pt x="1634" y="1462"/>
                    <a:pt x="1593" y="1459"/>
                    <a:pt x="1560" y="1464"/>
                  </a:cubicBezTo>
                  <a:cubicBezTo>
                    <a:pt x="1548" y="1463"/>
                    <a:pt x="1543" y="1469"/>
                    <a:pt x="1530" y="1467"/>
                  </a:cubicBezTo>
                  <a:cubicBezTo>
                    <a:pt x="1536" y="1476"/>
                    <a:pt x="1563" y="1464"/>
                    <a:pt x="1569" y="1473"/>
                  </a:cubicBezTo>
                  <a:cubicBezTo>
                    <a:pt x="1529" y="1475"/>
                    <a:pt x="1490" y="1478"/>
                    <a:pt x="1452" y="1482"/>
                  </a:cubicBezTo>
                  <a:cubicBezTo>
                    <a:pt x="1437" y="1480"/>
                    <a:pt x="1382" y="1487"/>
                    <a:pt x="1404" y="1476"/>
                  </a:cubicBezTo>
                  <a:cubicBezTo>
                    <a:pt x="1480" y="1469"/>
                    <a:pt x="1554" y="1460"/>
                    <a:pt x="1626" y="1449"/>
                  </a:cubicBezTo>
                  <a:cubicBezTo>
                    <a:pt x="1631" y="1449"/>
                    <a:pt x="1632" y="1445"/>
                    <a:pt x="1638" y="1446"/>
                  </a:cubicBezTo>
                  <a:cubicBezTo>
                    <a:pt x="1610" y="1441"/>
                    <a:pt x="1561" y="1441"/>
                    <a:pt x="1533" y="1446"/>
                  </a:cubicBezTo>
                  <a:cubicBezTo>
                    <a:pt x="1475" y="1443"/>
                    <a:pt x="1425" y="1464"/>
                    <a:pt x="1371" y="1455"/>
                  </a:cubicBezTo>
                  <a:cubicBezTo>
                    <a:pt x="1379" y="1457"/>
                    <a:pt x="1379" y="1451"/>
                    <a:pt x="1386" y="1452"/>
                  </a:cubicBezTo>
                  <a:cubicBezTo>
                    <a:pt x="1394" y="1454"/>
                    <a:pt x="1394" y="1448"/>
                    <a:pt x="1401" y="1449"/>
                  </a:cubicBezTo>
                  <a:cubicBezTo>
                    <a:pt x="1398" y="1442"/>
                    <a:pt x="1382" y="1448"/>
                    <a:pt x="1374" y="1446"/>
                  </a:cubicBezTo>
                  <a:cubicBezTo>
                    <a:pt x="1365" y="1446"/>
                    <a:pt x="1357" y="1445"/>
                    <a:pt x="1353" y="1440"/>
                  </a:cubicBezTo>
                  <a:cubicBezTo>
                    <a:pt x="1423" y="1433"/>
                    <a:pt x="1486" y="1419"/>
                    <a:pt x="1560" y="1416"/>
                  </a:cubicBezTo>
                  <a:cubicBezTo>
                    <a:pt x="1571" y="1415"/>
                    <a:pt x="1580" y="1412"/>
                    <a:pt x="1593" y="1413"/>
                  </a:cubicBezTo>
                  <a:cubicBezTo>
                    <a:pt x="1580" y="1408"/>
                    <a:pt x="1546" y="1408"/>
                    <a:pt x="1533" y="1413"/>
                  </a:cubicBezTo>
                  <a:cubicBezTo>
                    <a:pt x="1450" y="1410"/>
                    <a:pt x="1368" y="1440"/>
                    <a:pt x="1302" y="1434"/>
                  </a:cubicBezTo>
                  <a:cubicBezTo>
                    <a:pt x="1313" y="1432"/>
                    <a:pt x="1323" y="1429"/>
                    <a:pt x="1332" y="1425"/>
                  </a:cubicBezTo>
                  <a:cubicBezTo>
                    <a:pt x="1324" y="1423"/>
                    <a:pt x="1306" y="1431"/>
                    <a:pt x="1308" y="1419"/>
                  </a:cubicBezTo>
                  <a:cubicBezTo>
                    <a:pt x="1348" y="1411"/>
                    <a:pt x="1404" y="1403"/>
                    <a:pt x="1446" y="1407"/>
                  </a:cubicBezTo>
                  <a:cubicBezTo>
                    <a:pt x="1419" y="1407"/>
                    <a:pt x="1399" y="1414"/>
                    <a:pt x="1374" y="1416"/>
                  </a:cubicBezTo>
                  <a:cubicBezTo>
                    <a:pt x="1366" y="1419"/>
                    <a:pt x="1355" y="1419"/>
                    <a:pt x="1347" y="1422"/>
                  </a:cubicBezTo>
                  <a:cubicBezTo>
                    <a:pt x="1351" y="1426"/>
                    <a:pt x="1373" y="1422"/>
                    <a:pt x="1380" y="1419"/>
                  </a:cubicBezTo>
                  <a:cubicBezTo>
                    <a:pt x="1419" y="1414"/>
                    <a:pt x="1462" y="1413"/>
                    <a:pt x="1500" y="1407"/>
                  </a:cubicBezTo>
                  <a:cubicBezTo>
                    <a:pt x="1516" y="1406"/>
                    <a:pt x="1529" y="1402"/>
                    <a:pt x="1548" y="1404"/>
                  </a:cubicBezTo>
                  <a:cubicBezTo>
                    <a:pt x="1533" y="1399"/>
                    <a:pt x="1497" y="1399"/>
                    <a:pt x="1482" y="1404"/>
                  </a:cubicBezTo>
                  <a:cubicBezTo>
                    <a:pt x="1472" y="1402"/>
                    <a:pt x="1454" y="1408"/>
                    <a:pt x="1449" y="1401"/>
                  </a:cubicBezTo>
                  <a:cubicBezTo>
                    <a:pt x="1473" y="1396"/>
                    <a:pt x="1506" y="1400"/>
                    <a:pt x="1527" y="1392"/>
                  </a:cubicBezTo>
                  <a:cubicBezTo>
                    <a:pt x="1540" y="1394"/>
                    <a:pt x="1544" y="1387"/>
                    <a:pt x="1557" y="1389"/>
                  </a:cubicBezTo>
                  <a:cubicBezTo>
                    <a:pt x="1543" y="1384"/>
                    <a:pt x="1508" y="1384"/>
                    <a:pt x="1494" y="1389"/>
                  </a:cubicBezTo>
                  <a:cubicBezTo>
                    <a:pt x="1416" y="1385"/>
                    <a:pt x="1352" y="1411"/>
                    <a:pt x="1284" y="1407"/>
                  </a:cubicBezTo>
                  <a:cubicBezTo>
                    <a:pt x="1329" y="1399"/>
                    <a:pt x="1373" y="1390"/>
                    <a:pt x="1422" y="1386"/>
                  </a:cubicBezTo>
                  <a:cubicBezTo>
                    <a:pt x="1432" y="1385"/>
                    <a:pt x="1439" y="1381"/>
                    <a:pt x="1452" y="1383"/>
                  </a:cubicBezTo>
                  <a:cubicBezTo>
                    <a:pt x="1462" y="1382"/>
                    <a:pt x="1469" y="1378"/>
                    <a:pt x="1482" y="1380"/>
                  </a:cubicBezTo>
                  <a:cubicBezTo>
                    <a:pt x="1495" y="1380"/>
                    <a:pt x="1503" y="1375"/>
                    <a:pt x="1518" y="1377"/>
                  </a:cubicBezTo>
                  <a:cubicBezTo>
                    <a:pt x="1513" y="1372"/>
                    <a:pt x="1487" y="1372"/>
                    <a:pt x="1482" y="1377"/>
                  </a:cubicBezTo>
                  <a:cubicBezTo>
                    <a:pt x="1473" y="1379"/>
                    <a:pt x="1456" y="1373"/>
                    <a:pt x="1452" y="1380"/>
                  </a:cubicBezTo>
                  <a:cubicBezTo>
                    <a:pt x="1441" y="1382"/>
                    <a:pt x="1422" y="1376"/>
                    <a:pt x="1416" y="1383"/>
                  </a:cubicBezTo>
                  <a:cubicBezTo>
                    <a:pt x="1410" y="1383"/>
                    <a:pt x="1404" y="1383"/>
                    <a:pt x="1398" y="1383"/>
                  </a:cubicBezTo>
                  <a:cubicBezTo>
                    <a:pt x="1353" y="1380"/>
                    <a:pt x="1292" y="1415"/>
                    <a:pt x="1263" y="1389"/>
                  </a:cubicBezTo>
                  <a:cubicBezTo>
                    <a:pt x="1282" y="1384"/>
                    <a:pt x="1301" y="1379"/>
                    <a:pt x="1323" y="1377"/>
                  </a:cubicBezTo>
                  <a:cubicBezTo>
                    <a:pt x="1330" y="1377"/>
                    <a:pt x="1328" y="1381"/>
                    <a:pt x="1323" y="1380"/>
                  </a:cubicBezTo>
                  <a:cubicBezTo>
                    <a:pt x="1314" y="1379"/>
                    <a:pt x="1312" y="1385"/>
                    <a:pt x="1302" y="1383"/>
                  </a:cubicBezTo>
                  <a:cubicBezTo>
                    <a:pt x="1303" y="1388"/>
                    <a:pt x="1325" y="1388"/>
                    <a:pt x="1326" y="1383"/>
                  </a:cubicBezTo>
                  <a:cubicBezTo>
                    <a:pt x="1330" y="1381"/>
                    <a:pt x="1342" y="1387"/>
                    <a:pt x="1341" y="1380"/>
                  </a:cubicBezTo>
                  <a:cubicBezTo>
                    <a:pt x="1370" y="1381"/>
                    <a:pt x="1389" y="1372"/>
                    <a:pt x="1416" y="1371"/>
                  </a:cubicBezTo>
                  <a:cubicBezTo>
                    <a:pt x="1423" y="1369"/>
                    <a:pt x="1430" y="1367"/>
                    <a:pt x="1440" y="1368"/>
                  </a:cubicBezTo>
                  <a:cubicBezTo>
                    <a:pt x="1438" y="1363"/>
                    <a:pt x="1415" y="1363"/>
                    <a:pt x="1413" y="1368"/>
                  </a:cubicBezTo>
                  <a:cubicBezTo>
                    <a:pt x="1384" y="1367"/>
                    <a:pt x="1363" y="1374"/>
                    <a:pt x="1338" y="1377"/>
                  </a:cubicBezTo>
                  <a:cubicBezTo>
                    <a:pt x="1334" y="1377"/>
                    <a:pt x="1330" y="1377"/>
                    <a:pt x="1329" y="1374"/>
                  </a:cubicBezTo>
                  <a:cubicBezTo>
                    <a:pt x="1331" y="1373"/>
                    <a:pt x="1335" y="1374"/>
                    <a:pt x="1335" y="1371"/>
                  </a:cubicBezTo>
                  <a:cubicBezTo>
                    <a:pt x="1323" y="1371"/>
                    <a:pt x="1311" y="1371"/>
                    <a:pt x="1299" y="1371"/>
                  </a:cubicBezTo>
                  <a:cubicBezTo>
                    <a:pt x="1290" y="1363"/>
                    <a:pt x="1263" y="1373"/>
                    <a:pt x="1254" y="1365"/>
                  </a:cubicBezTo>
                  <a:cubicBezTo>
                    <a:pt x="1246" y="1363"/>
                    <a:pt x="1230" y="1369"/>
                    <a:pt x="1227" y="1362"/>
                  </a:cubicBezTo>
                  <a:cubicBezTo>
                    <a:pt x="1229" y="1358"/>
                    <a:pt x="1239" y="1362"/>
                    <a:pt x="1239" y="1356"/>
                  </a:cubicBezTo>
                  <a:cubicBezTo>
                    <a:pt x="1219" y="1349"/>
                    <a:pt x="1209" y="1332"/>
                    <a:pt x="1182" y="1332"/>
                  </a:cubicBezTo>
                  <a:cubicBezTo>
                    <a:pt x="1172" y="1325"/>
                    <a:pt x="1149" y="1331"/>
                    <a:pt x="1134" y="1329"/>
                  </a:cubicBezTo>
                  <a:cubicBezTo>
                    <a:pt x="1097" y="1329"/>
                    <a:pt x="1060" y="1329"/>
                    <a:pt x="1023" y="1329"/>
                  </a:cubicBezTo>
                  <a:cubicBezTo>
                    <a:pt x="974" y="1331"/>
                    <a:pt x="932" y="1326"/>
                    <a:pt x="888" y="1323"/>
                  </a:cubicBezTo>
                  <a:cubicBezTo>
                    <a:pt x="876" y="1316"/>
                    <a:pt x="851" y="1322"/>
                    <a:pt x="834" y="1320"/>
                  </a:cubicBezTo>
                  <a:cubicBezTo>
                    <a:pt x="749" y="1317"/>
                    <a:pt x="678" y="1314"/>
                    <a:pt x="591" y="1317"/>
                  </a:cubicBezTo>
                  <a:cubicBezTo>
                    <a:pt x="561" y="1319"/>
                    <a:pt x="523" y="1313"/>
                    <a:pt x="498" y="1320"/>
                  </a:cubicBezTo>
                  <a:cubicBezTo>
                    <a:pt x="484" y="1313"/>
                    <a:pt x="469" y="1318"/>
                    <a:pt x="465" y="1329"/>
                  </a:cubicBezTo>
                  <a:cubicBezTo>
                    <a:pt x="465" y="1326"/>
                    <a:pt x="465" y="1323"/>
                    <a:pt x="465" y="1320"/>
                  </a:cubicBezTo>
                  <a:cubicBezTo>
                    <a:pt x="453" y="1315"/>
                    <a:pt x="420" y="1315"/>
                    <a:pt x="408" y="1320"/>
                  </a:cubicBezTo>
                  <a:cubicBezTo>
                    <a:pt x="386" y="1321"/>
                    <a:pt x="359" y="1317"/>
                    <a:pt x="342" y="1323"/>
                  </a:cubicBezTo>
                  <a:cubicBezTo>
                    <a:pt x="334" y="1318"/>
                    <a:pt x="305" y="1318"/>
                    <a:pt x="297" y="1323"/>
                  </a:cubicBezTo>
                  <a:cubicBezTo>
                    <a:pt x="265" y="1322"/>
                    <a:pt x="245" y="1334"/>
                    <a:pt x="225" y="1329"/>
                  </a:cubicBezTo>
                  <a:cubicBezTo>
                    <a:pt x="206" y="1329"/>
                    <a:pt x="187" y="1329"/>
                    <a:pt x="168" y="1329"/>
                  </a:cubicBezTo>
                  <a:cubicBezTo>
                    <a:pt x="142" y="1331"/>
                    <a:pt x="129" y="1320"/>
                    <a:pt x="105" y="1320"/>
                  </a:cubicBezTo>
                  <a:cubicBezTo>
                    <a:pt x="106" y="1316"/>
                    <a:pt x="113" y="1318"/>
                    <a:pt x="117" y="1317"/>
                  </a:cubicBezTo>
                  <a:cubicBezTo>
                    <a:pt x="123" y="1317"/>
                    <a:pt x="129" y="1317"/>
                    <a:pt x="135" y="1317"/>
                  </a:cubicBezTo>
                  <a:cubicBezTo>
                    <a:pt x="155" y="1315"/>
                    <a:pt x="183" y="1321"/>
                    <a:pt x="198" y="1314"/>
                  </a:cubicBezTo>
                  <a:cubicBezTo>
                    <a:pt x="212" y="1314"/>
                    <a:pt x="226" y="1314"/>
                    <a:pt x="240" y="1314"/>
                  </a:cubicBezTo>
                  <a:cubicBezTo>
                    <a:pt x="238" y="1306"/>
                    <a:pt x="244" y="1306"/>
                    <a:pt x="243" y="1299"/>
                  </a:cubicBezTo>
                  <a:cubicBezTo>
                    <a:pt x="250" y="1295"/>
                    <a:pt x="244" y="1278"/>
                    <a:pt x="246" y="1269"/>
                  </a:cubicBezTo>
                  <a:cubicBezTo>
                    <a:pt x="246" y="1207"/>
                    <a:pt x="246" y="1145"/>
                    <a:pt x="246" y="1083"/>
                  </a:cubicBezTo>
                  <a:cubicBezTo>
                    <a:pt x="214" y="1069"/>
                    <a:pt x="173" y="1080"/>
                    <a:pt x="141" y="1065"/>
                  </a:cubicBezTo>
                  <a:cubicBezTo>
                    <a:pt x="130" y="1061"/>
                    <a:pt x="118" y="1058"/>
                    <a:pt x="111" y="1050"/>
                  </a:cubicBezTo>
                  <a:cubicBezTo>
                    <a:pt x="111" y="1043"/>
                    <a:pt x="111" y="1036"/>
                    <a:pt x="111" y="1029"/>
                  </a:cubicBezTo>
                  <a:cubicBezTo>
                    <a:pt x="95" y="1039"/>
                    <a:pt x="110" y="1067"/>
                    <a:pt x="126" y="1065"/>
                  </a:cubicBezTo>
                  <a:cubicBezTo>
                    <a:pt x="126" y="1066"/>
                    <a:pt x="126" y="1067"/>
                    <a:pt x="126" y="1068"/>
                  </a:cubicBezTo>
                  <a:cubicBezTo>
                    <a:pt x="106" y="1068"/>
                    <a:pt x="99" y="1055"/>
                    <a:pt x="96" y="1038"/>
                  </a:cubicBezTo>
                  <a:cubicBezTo>
                    <a:pt x="93" y="1039"/>
                    <a:pt x="93" y="1037"/>
                    <a:pt x="93" y="1035"/>
                  </a:cubicBezTo>
                  <a:cubicBezTo>
                    <a:pt x="97" y="1032"/>
                    <a:pt x="99" y="1027"/>
                    <a:pt x="102" y="1023"/>
                  </a:cubicBezTo>
                  <a:cubicBezTo>
                    <a:pt x="52" y="1027"/>
                    <a:pt x="30" y="1003"/>
                    <a:pt x="0" y="987"/>
                  </a:cubicBezTo>
                  <a:cubicBezTo>
                    <a:pt x="5" y="987"/>
                    <a:pt x="9" y="988"/>
                    <a:pt x="12" y="990"/>
                  </a:cubicBezTo>
                  <a:cubicBezTo>
                    <a:pt x="13" y="996"/>
                    <a:pt x="23" y="993"/>
                    <a:pt x="24" y="999"/>
                  </a:cubicBezTo>
                  <a:cubicBezTo>
                    <a:pt x="27" y="993"/>
                    <a:pt x="24" y="984"/>
                    <a:pt x="33" y="978"/>
                  </a:cubicBezTo>
                  <a:cubicBezTo>
                    <a:pt x="28" y="970"/>
                    <a:pt x="25" y="990"/>
                    <a:pt x="15" y="987"/>
                  </a:cubicBezTo>
                  <a:cubicBezTo>
                    <a:pt x="15" y="986"/>
                    <a:pt x="15" y="985"/>
                    <a:pt x="15" y="984"/>
                  </a:cubicBezTo>
                  <a:cubicBezTo>
                    <a:pt x="19" y="983"/>
                    <a:pt x="20" y="979"/>
                    <a:pt x="24" y="978"/>
                  </a:cubicBezTo>
                  <a:cubicBezTo>
                    <a:pt x="30" y="967"/>
                    <a:pt x="10" y="966"/>
                    <a:pt x="18" y="963"/>
                  </a:cubicBezTo>
                  <a:cubicBezTo>
                    <a:pt x="29" y="967"/>
                    <a:pt x="24" y="955"/>
                    <a:pt x="33" y="957"/>
                  </a:cubicBezTo>
                  <a:cubicBezTo>
                    <a:pt x="38" y="973"/>
                    <a:pt x="60" y="972"/>
                    <a:pt x="60" y="993"/>
                  </a:cubicBezTo>
                  <a:cubicBezTo>
                    <a:pt x="61" y="997"/>
                    <a:pt x="64" y="992"/>
                    <a:pt x="69" y="993"/>
                  </a:cubicBezTo>
                  <a:cubicBezTo>
                    <a:pt x="70" y="1005"/>
                    <a:pt x="63" y="1009"/>
                    <a:pt x="51" y="1008"/>
                  </a:cubicBezTo>
                  <a:cubicBezTo>
                    <a:pt x="60" y="1017"/>
                    <a:pt x="76" y="1019"/>
                    <a:pt x="93" y="1020"/>
                  </a:cubicBezTo>
                  <a:cubicBezTo>
                    <a:pt x="99" y="997"/>
                    <a:pt x="62" y="991"/>
                    <a:pt x="57" y="969"/>
                  </a:cubicBezTo>
                  <a:cubicBezTo>
                    <a:pt x="71" y="986"/>
                    <a:pt x="91" y="990"/>
                    <a:pt x="108" y="999"/>
                  </a:cubicBezTo>
                  <a:cubicBezTo>
                    <a:pt x="98" y="981"/>
                    <a:pt x="76" y="949"/>
                    <a:pt x="33" y="954"/>
                  </a:cubicBezTo>
                  <a:cubicBezTo>
                    <a:pt x="33" y="947"/>
                    <a:pt x="46" y="953"/>
                    <a:pt x="51" y="951"/>
                  </a:cubicBezTo>
                  <a:cubicBezTo>
                    <a:pt x="100" y="944"/>
                    <a:pt x="95" y="991"/>
                    <a:pt x="126" y="1002"/>
                  </a:cubicBezTo>
                  <a:cubicBezTo>
                    <a:pt x="131" y="998"/>
                    <a:pt x="140" y="998"/>
                    <a:pt x="141" y="990"/>
                  </a:cubicBezTo>
                  <a:cubicBezTo>
                    <a:pt x="161" y="1001"/>
                    <a:pt x="182" y="1011"/>
                    <a:pt x="204" y="1020"/>
                  </a:cubicBezTo>
                  <a:cubicBezTo>
                    <a:pt x="198" y="1053"/>
                    <a:pt x="241" y="1037"/>
                    <a:pt x="243" y="1062"/>
                  </a:cubicBezTo>
                  <a:cubicBezTo>
                    <a:pt x="243" y="1063"/>
                    <a:pt x="243" y="1064"/>
                    <a:pt x="243" y="1065"/>
                  </a:cubicBezTo>
                  <a:cubicBezTo>
                    <a:pt x="220" y="1064"/>
                    <a:pt x="217" y="1043"/>
                    <a:pt x="189" y="1047"/>
                  </a:cubicBezTo>
                  <a:cubicBezTo>
                    <a:pt x="200" y="1060"/>
                    <a:pt x="231" y="1084"/>
                    <a:pt x="246" y="1074"/>
                  </a:cubicBezTo>
                  <a:cubicBezTo>
                    <a:pt x="253" y="1070"/>
                    <a:pt x="247" y="1053"/>
                    <a:pt x="249" y="1044"/>
                  </a:cubicBezTo>
                  <a:cubicBezTo>
                    <a:pt x="243" y="1010"/>
                    <a:pt x="267" y="955"/>
                    <a:pt x="246" y="945"/>
                  </a:cubicBezTo>
                  <a:cubicBezTo>
                    <a:pt x="251" y="930"/>
                    <a:pt x="266" y="944"/>
                    <a:pt x="276" y="936"/>
                  </a:cubicBezTo>
                  <a:cubicBezTo>
                    <a:pt x="307" y="936"/>
                    <a:pt x="338" y="936"/>
                    <a:pt x="369" y="936"/>
                  </a:cubicBezTo>
                  <a:cubicBezTo>
                    <a:pt x="407" y="937"/>
                    <a:pt x="469" y="953"/>
                    <a:pt x="483" y="927"/>
                  </a:cubicBezTo>
                  <a:cubicBezTo>
                    <a:pt x="484" y="931"/>
                    <a:pt x="482" y="938"/>
                    <a:pt x="486" y="939"/>
                  </a:cubicBezTo>
                  <a:cubicBezTo>
                    <a:pt x="482" y="924"/>
                    <a:pt x="502" y="924"/>
                    <a:pt x="498" y="939"/>
                  </a:cubicBezTo>
                  <a:cubicBezTo>
                    <a:pt x="493" y="951"/>
                    <a:pt x="493" y="984"/>
                    <a:pt x="498" y="996"/>
                  </a:cubicBezTo>
                  <a:cubicBezTo>
                    <a:pt x="498" y="1013"/>
                    <a:pt x="498" y="1030"/>
                    <a:pt x="498" y="1047"/>
                  </a:cubicBezTo>
                  <a:cubicBezTo>
                    <a:pt x="498" y="1049"/>
                    <a:pt x="498" y="1051"/>
                    <a:pt x="498" y="1053"/>
                  </a:cubicBezTo>
                  <a:cubicBezTo>
                    <a:pt x="501" y="1060"/>
                    <a:pt x="517" y="1054"/>
                    <a:pt x="525" y="1056"/>
                  </a:cubicBezTo>
                  <a:cubicBezTo>
                    <a:pt x="533" y="1056"/>
                    <a:pt x="541" y="1056"/>
                    <a:pt x="549" y="1056"/>
                  </a:cubicBezTo>
                  <a:cubicBezTo>
                    <a:pt x="554" y="1052"/>
                    <a:pt x="552" y="1041"/>
                    <a:pt x="552" y="1032"/>
                  </a:cubicBezTo>
                  <a:cubicBezTo>
                    <a:pt x="549" y="1032"/>
                    <a:pt x="547" y="1033"/>
                    <a:pt x="546" y="1035"/>
                  </a:cubicBezTo>
                  <a:cubicBezTo>
                    <a:pt x="536" y="1033"/>
                    <a:pt x="534" y="1039"/>
                    <a:pt x="525" y="1038"/>
                  </a:cubicBezTo>
                  <a:cubicBezTo>
                    <a:pt x="518" y="1039"/>
                    <a:pt x="512" y="1041"/>
                    <a:pt x="510" y="1047"/>
                  </a:cubicBezTo>
                  <a:cubicBezTo>
                    <a:pt x="498" y="1029"/>
                    <a:pt x="539" y="1038"/>
                    <a:pt x="543" y="1026"/>
                  </a:cubicBezTo>
                  <a:cubicBezTo>
                    <a:pt x="530" y="1024"/>
                    <a:pt x="509" y="1030"/>
                    <a:pt x="501" y="1023"/>
                  </a:cubicBezTo>
                  <a:cubicBezTo>
                    <a:pt x="537" y="1021"/>
                    <a:pt x="554" y="1021"/>
                    <a:pt x="585" y="1026"/>
                  </a:cubicBezTo>
                  <a:cubicBezTo>
                    <a:pt x="590" y="1022"/>
                    <a:pt x="582" y="1008"/>
                    <a:pt x="594" y="1005"/>
                  </a:cubicBezTo>
                  <a:cubicBezTo>
                    <a:pt x="613" y="1007"/>
                    <a:pt x="626" y="1003"/>
                    <a:pt x="642" y="1002"/>
                  </a:cubicBezTo>
                  <a:cubicBezTo>
                    <a:pt x="645" y="1002"/>
                    <a:pt x="647" y="1003"/>
                    <a:pt x="648" y="1005"/>
                  </a:cubicBezTo>
                  <a:cubicBezTo>
                    <a:pt x="629" y="1007"/>
                    <a:pt x="611" y="1010"/>
                    <a:pt x="594" y="1014"/>
                  </a:cubicBezTo>
                  <a:cubicBezTo>
                    <a:pt x="606" y="1023"/>
                    <a:pt x="647" y="1022"/>
                    <a:pt x="663" y="1011"/>
                  </a:cubicBezTo>
                  <a:cubicBezTo>
                    <a:pt x="666" y="1012"/>
                    <a:pt x="666" y="1010"/>
                    <a:pt x="666" y="1008"/>
                  </a:cubicBezTo>
                  <a:cubicBezTo>
                    <a:pt x="670" y="995"/>
                    <a:pt x="648" y="1008"/>
                    <a:pt x="648" y="999"/>
                  </a:cubicBezTo>
                  <a:cubicBezTo>
                    <a:pt x="658" y="1001"/>
                    <a:pt x="660" y="995"/>
                    <a:pt x="669" y="996"/>
                  </a:cubicBezTo>
                  <a:cubicBezTo>
                    <a:pt x="670" y="1001"/>
                    <a:pt x="666" y="1011"/>
                    <a:pt x="675" y="1008"/>
                  </a:cubicBezTo>
                  <a:cubicBezTo>
                    <a:pt x="694" y="980"/>
                    <a:pt x="760" y="949"/>
                    <a:pt x="795" y="975"/>
                  </a:cubicBezTo>
                  <a:cubicBezTo>
                    <a:pt x="813" y="954"/>
                    <a:pt x="835" y="926"/>
                    <a:pt x="870" y="921"/>
                  </a:cubicBezTo>
                  <a:cubicBezTo>
                    <a:pt x="887" y="919"/>
                    <a:pt x="901" y="928"/>
                    <a:pt x="915" y="921"/>
                  </a:cubicBezTo>
                  <a:cubicBezTo>
                    <a:pt x="925" y="917"/>
                    <a:pt x="902" y="906"/>
                    <a:pt x="915" y="900"/>
                  </a:cubicBezTo>
                  <a:cubicBezTo>
                    <a:pt x="921" y="901"/>
                    <a:pt x="916" y="913"/>
                    <a:pt x="924" y="912"/>
                  </a:cubicBezTo>
                  <a:cubicBezTo>
                    <a:pt x="923" y="867"/>
                    <a:pt x="968" y="868"/>
                    <a:pt x="993" y="849"/>
                  </a:cubicBezTo>
                  <a:cubicBezTo>
                    <a:pt x="1003" y="849"/>
                    <a:pt x="1013" y="849"/>
                    <a:pt x="1023" y="849"/>
                  </a:cubicBezTo>
                  <a:cubicBezTo>
                    <a:pt x="1047" y="861"/>
                    <a:pt x="1042" y="830"/>
                    <a:pt x="1050" y="819"/>
                  </a:cubicBezTo>
                  <a:cubicBezTo>
                    <a:pt x="1064" y="799"/>
                    <a:pt x="1099" y="783"/>
                    <a:pt x="1104" y="768"/>
                  </a:cubicBezTo>
                  <a:cubicBezTo>
                    <a:pt x="1110" y="768"/>
                    <a:pt x="1116" y="768"/>
                    <a:pt x="1122" y="768"/>
                  </a:cubicBezTo>
                  <a:cubicBezTo>
                    <a:pt x="1125" y="759"/>
                    <a:pt x="1129" y="751"/>
                    <a:pt x="1134" y="744"/>
                  </a:cubicBezTo>
                  <a:cubicBezTo>
                    <a:pt x="1116" y="754"/>
                    <a:pt x="1128" y="718"/>
                    <a:pt x="1110" y="735"/>
                  </a:cubicBezTo>
                  <a:cubicBezTo>
                    <a:pt x="1121" y="722"/>
                    <a:pt x="1107" y="693"/>
                    <a:pt x="1092" y="687"/>
                  </a:cubicBezTo>
                  <a:cubicBezTo>
                    <a:pt x="1103" y="672"/>
                    <a:pt x="1088" y="656"/>
                    <a:pt x="1089" y="645"/>
                  </a:cubicBezTo>
                  <a:cubicBezTo>
                    <a:pt x="1107" y="640"/>
                    <a:pt x="1092" y="633"/>
                    <a:pt x="1113" y="627"/>
                  </a:cubicBezTo>
                  <a:cubicBezTo>
                    <a:pt x="1106" y="619"/>
                    <a:pt x="1092" y="630"/>
                    <a:pt x="1089" y="636"/>
                  </a:cubicBezTo>
                  <a:cubicBezTo>
                    <a:pt x="1084" y="616"/>
                    <a:pt x="1091" y="593"/>
                    <a:pt x="1083" y="552"/>
                  </a:cubicBezTo>
                  <a:cubicBezTo>
                    <a:pt x="1080" y="545"/>
                    <a:pt x="1079" y="536"/>
                    <a:pt x="1080" y="525"/>
                  </a:cubicBezTo>
                  <a:cubicBezTo>
                    <a:pt x="1080" y="516"/>
                    <a:pt x="1080" y="507"/>
                    <a:pt x="1080" y="498"/>
                  </a:cubicBezTo>
                  <a:cubicBezTo>
                    <a:pt x="1078" y="491"/>
                    <a:pt x="1061" y="499"/>
                    <a:pt x="1062" y="489"/>
                  </a:cubicBezTo>
                  <a:cubicBezTo>
                    <a:pt x="1069" y="483"/>
                    <a:pt x="1073" y="492"/>
                    <a:pt x="1077" y="483"/>
                  </a:cubicBezTo>
                  <a:cubicBezTo>
                    <a:pt x="1084" y="441"/>
                    <a:pt x="1090" y="398"/>
                    <a:pt x="1113" y="372"/>
                  </a:cubicBezTo>
                  <a:cubicBezTo>
                    <a:pt x="1116" y="371"/>
                    <a:pt x="1127" y="363"/>
                    <a:pt x="1119" y="360"/>
                  </a:cubicBezTo>
                  <a:cubicBezTo>
                    <a:pt x="1121" y="365"/>
                    <a:pt x="1105" y="365"/>
                    <a:pt x="1107" y="360"/>
                  </a:cubicBezTo>
                  <a:cubicBezTo>
                    <a:pt x="1113" y="357"/>
                    <a:pt x="1120" y="355"/>
                    <a:pt x="1122" y="348"/>
                  </a:cubicBezTo>
                  <a:cubicBezTo>
                    <a:pt x="1111" y="348"/>
                    <a:pt x="1109" y="357"/>
                    <a:pt x="1098" y="357"/>
                  </a:cubicBezTo>
                  <a:cubicBezTo>
                    <a:pt x="1097" y="362"/>
                    <a:pt x="1100" y="363"/>
                    <a:pt x="1104" y="363"/>
                  </a:cubicBezTo>
                  <a:cubicBezTo>
                    <a:pt x="1104" y="364"/>
                    <a:pt x="1104" y="365"/>
                    <a:pt x="1104" y="366"/>
                  </a:cubicBezTo>
                  <a:cubicBezTo>
                    <a:pt x="1095" y="367"/>
                    <a:pt x="1115" y="379"/>
                    <a:pt x="1104" y="381"/>
                  </a:cubicBezTo>
                  <a:cubicBezTo>
                    <a:pt x="1089" y="364"/>
                    <a:pt x="1090" y="346"/>
                    <a:pt x="1083" y="324"/>
                  </a:cubicBezTo>
                  <a:cubicBezTo>
                    <a:pt x="1072" y="290"/>
                    <a:pt x="1046" y="251"/>
                    <a:pt x="1062" y="231"/>
                  </a:cubicBezTo>
                  <a:cubicBezTo>
                    <a:pt x="1071" y="235"/>
                    <a:pt x="1059" y="260"/>
                    <a:pt x="1068" y="264"/>
                  </a:cubicBezTo>
                  <a:cubicBezTo>
                    <a:pt x="1069" y="280"/>
                    <a:pt x="1098" y="287"/>
                    <a:pt x="1107" y="276"/>
                  </a:cubicBezTo>
                  <a:cubicBezTo>
                    <a:pt x="1094" y="273"/>
                    <a:pt x="1081" y="270"/>
                    <a:pt x="1071" y="264"/>
                  </a:cubicBezTo>
                  <a:cubicBezTo>
                    <a:pt x="1068" y="252"/>
                    <a:pt x="1069" y="236"/>
                    <a:pt x="1065" y="225"/>
                  </a:cubicBezTo>
                  <a:cubicBezTo>
                    <a:pt x="1071" y="183"/>
                    <a:pt x="1084" y="148"/>
                    <a:pt x="1098" y="114"/>
                  </a:cubicBezTo>
                  <a:cubicBezTo>
                    <a:pt x="1091" y="156"/>
                    <a:pt x="1078" y="192"/>
                    <a:pt x="1068" y="231"/>
                  </a:cubicBezTo>
                  <a:cubicBezTo>
                    <a:pt x="1071" y="229"/>
                    <a:pt x="1071" y="224"/>
                    <a:pt x="1077" y="225"/>
                  </a:cubicBezTo>
                  <a:cubicBezTo>
                    <a:pt x="1074" y="233"/>
                    <a:pt x="1073" y="243"/>
                    <a:pt x="1074" y="255"/>
                  </a:cubicBezTo>
                  <a:cubicBezTo>
                    <a:pt x="1077" y="263"/>
                    <a:pt x="1086" y="265"/>
                    <a:pt x="1095" y="267"/>
                  </a:cubicBezTo>
                  <a:cubicBezTo>
                    <a:pt x="1101" y="274"/>
                    <a:pt x="1120" y="268"/>
                    <a:pt x="1131" y="270"/>
                  </a:cubicBezTo>
                  <a:cubicBezTo>
                    <a:pt x="1138" y="270"/>
                    <a:pt x="1132" y="257"/>
                    <a:pt x="1134" y="252"/>
                  </a:cubicBezTo>
                  <a:cubicBezTo>
                    <a:pt x="1138" y="197"/>
                    <a:pt x="1171" y="171"/>
                    <a:pt x="1164" y="105"/>
                  </a:cubicBezTo>
                  <a:cubicBezTo>
                    <a:pt x="1162" y="96"/>
                    <a:pt x="1168" y="79"/>
                    <a:pt x="1161" y="75"/>
                  </a:cubicBezTo>
                  <a:close/>
                  <a:moveTo>
                    <a:pt x="1329" y="582"/>
                  </a:moveTo>
                  <a:cubicBezTo>
                    <a:pt x="1261" y="577"/>
                    <a:pt x="1211" y="554"/>
                    <a:pt x="1140" y="552"/>
                  </a:cubicBezTo>
                  <a:cubicBezTo>
                    <a:pt x="1125" y="545"/>
                    <a:pt x="1104" y="513"/>
                    <a:pt x="1095" y="519"/>
                  </a:cubicBezTo>
                  <a:cubicBezTo>
                    <a:pt x="1099" y="591"/>
                    <a:pt x="1156" y="623"/>
                    <a:pt x="1227" y="618"/>
                  </a:cubicBezTo>
                  <a:cubicBezTo>
                    <a:pt x="1231" y="618"/>
                    <a:pt x="1235" y="618"/>
                    <a:pt x="1239" y="618"/>
                  </a:cubicBezTo>
                  <a:cubicBezTo>
                    <a:pt x="1243" y="629"/>
                    <a:pt x="1263" y="624"/>
                    <a:pt x="1275" y="627"/>
                  </a:cubicBezTo>
                  <a:cubicBezTo>
                    <a:pt x="1277" y="615"/>
                    <a:pt x="1259" y="623"/>
                    <a:pt x="1251" y="621"/>
                  </a:cubicBezTo>
                  <a:cubicBezTo>
                    <a:pt x="1251" y="618"/>
                    <a:pt x="1253" y="617"/>
                    <a:pt x="1254" y="615"/>
                  </a:cubicBezTo>
                  <a:cubicBezTo>
                    <a:pt x="1287" y="604"/>
                    <a:pt x="1309" y="611"/>
                    <a:pt x="1341" y="621"/>
                  </a:cubicBezTo>
                  <a:cubicBezTo>
                    <a:pt x="1343" y="595"/>
                    <a:pt x="1306" y="608"/>
                    <a:pt x="1293" y="597"/>
                  </a:cubicBezTo>
                  <a:cubicBezTo>
                    <a:pt x="1350" y="587"/>
                    <a:pt x="1404" y="627"/>
                    <a:pt x="1461" y="606"/>
                  </a:cubicBezTo>
                  <a:cubicBezTo>
                    <a:pt x="1457" y="606"/>
                    <a:pt x="1452" y="607"/>
                    <a:pt x="1452" y="603"/>
                  </a:cubicBezTo>
                  <a:cubicBezTo>
                    <a:pt x="1460" y="603"/>
                    <a:pt x="1463" y="597"/>
                    <a:pt x="1467" y="594"/>
                  </a:cubicBezTo>
                  <a:cubicBezTo>
                    <a:pt x="1459" y="592"/>
                    <a:pt x="1451" y="603"/>
                    <a:pt x="1446" y="594"/>
                  </a:cubicBezTo>
                  <a:cubicBezTo>
                    <a:pt x="1459" y="592"/>
                    <a:pt x="1465" y="583"/>
                    <a:pt x="1476" y="579"/>
                  </a:cubicBezTo>
                  <a:cubicBezTo>
                    <a:pt x="1476" y="577"/>
                    <a:pt x="1476" y="575"/>
                    <a:pt x="1476" y="573"/>
                  </a:cubicBezTo>
                  <a:cubicBezTo>
                    <a:pt x="1481" y="561"/>
                    <a:pt x="1481" y="528"/>
                    <a:pt x="1476" y="516"/>
                  </a:cubicBezTo>
                  <a:cubicBezTo>
                    <a:pt x="1429" y="523"/>
                    <a:pt x="1431" y="579"/>
                    <a:pt x="1380" y="582"/>
                  </a:cubicBezTo>
                  <a:cubicBezTo>
                    <a:pt x="1363" y="582"/>
                    <a:pt x="1346" y="582"/>
                    <a:pt x="1329" y="582"/>
                  </a:cubicBezTo>
                  <a:close/>
                  <a:moveTo>
                    <a:pt x="1140" y="603"/>
                  </a:moveTo>
                  <a:cubicBezTo>
                    <a:pt x="1133" y="597"/>
                    <a:pt x="1120" y="595"/>
                    <a:pt x="1113" y="603"/>
                  </a:cubicBezTo>
                  <a:cubicBezTo>
                    <a:pt x="1124" y="599"/>
                    <a:pt x="1135" y="611"/>
                    <a:pt x="1140" y="603"/>
                  </a:cubicBezTo>
                  <a:close/>
                  <a:moveTo>
                    <a:pt x="1134" y="615"/>
                  </a:moveTo>
                  <a:cubicBezTo>
                    <a:pt x="1140" y="613"/>
                    <a:pt x="1154" y="619"/>
                    <a:pt x="1155" y="612"/>
                  </a:cubicBezTo>
                  <a:cubicBezTo>
                    <a:pt x="1150" y="607"/>
                    <a:pt x="1136" y="609"/>
                    <a:pt x="1134" y="615"/>
                  </a:cubicBezTo>
                  <a:close/>
                  <a:moveTo>
                    <a:pt x="1170" y="621"/>
                  </a:moveTo>
                  <a:cubicBezTo>
                    <a:pt x="1166" y="631"/>
                    <a:pt x="1190" y="628"/>
                    <a:pt x="1191" y="624"/>
                  </a:cubicBezTo>
                  <a:cubicBezTo>
                    <a:pt x="1182" y="625"/>
                    <a:pt x="1180" y="619"/>
                    <a:pt x="1170" y="621"/>
                  </a:cubicBezTo>
                  <a:close/>
                  <a:moveTo>
                    <a:pt x="1476" y="495"/>
                  </a:moveTo>
                  <a:cubicBezTo>
                    <a:pt x="1474" y="503"/>
                    <a:pt x="1467" y="506"/>
                    <a:pt x="1464" y="513"/>
                  </a:cubicBezTo>
                  <a:cubicBezTo>
                    <a:pt x="1469" y="504"/>
                    <a:pt x="1501" y="506"/>
                    <a:pt x="1491" y="492"/>
                  </a:cubicBezTo>
                  <a:cubicBezTo>
                    <a:pt x="1491" y="500"/>
                    <a:pt x="1480" y="499"/>
                    <a:pt x="1476" y="495"/>
                  </a:cubicBezTo>
                  <a:close/>
                  <a:moveTo>
                    <a:pt x="1470" y="642"/>
                  </a:moveTo>
                  <a:cubicBezTo>
                    <a:pt x="1461" y="642"/>
                    <a:pt x="1450" y="640"/>
                    <a:pt x="1446" y="645"/>
                  </a:cubicBezTo>
                  <a:cubicBezTo>
                    <a:pt x="1446" y="652"/>
                    <a:pt x="1446" y="659"/>
                    <a:pt x="1446" y="666"/>
                  </a:cubicBezTo>
                  <a:cubicBezTo>
                    <a:pt x="1460" y="664"/>
                    <a:pt x="1463" y="651"/>
                    <a:pt x="1470" y="642"/>
                  </a:cubicBezTo>
                  <a:close/>
                  <a:moveTo>
                    <a:pt x="1455" y="744"/>
                  </a:moveTo>
                  <a:cubicBezTo>
                    <a:pt x="1456" y="768"/>
                    <a:pt x="1474" y="775"/>
                    <a:pt x="1494" y="780"/>
                  </a:cubicBezTo>
                  <a:cubicBezTo>
                    <a:pt x="1487" y="762"/>
                    <a:pt x="1466" y="758"/>
                    <a:pt x="1455" y="744"/>
                  </a:cubicBezTo>
                  <a:close/>
                  <a:moveTo>
                    <a:pt x="1458" y="765"/>
                  </a:moveTo>
                  <a:cubicBezTo>
                    <a:pt x="1449" y="754"/>
                    <a:pt x="1450" y="795"/>
                    <a:pt x="1455" y="798"/>
                  </a:cubicBezTo>
                  <a:cubicBezTo>
                    <a:pt x="1485" y="804"/>
                    <a:pt x="1440" y="843"/>
                    <a:pt x="1452" y="870"/>
                  </a:cubicBezTo>
                  <a:cubicBezTo>
                    <a:pt x="1445" y="872"/>
                    <a:pt x="1451" y="887"/>
                    <a:pt x="1449" y="894"/>
                  </a:cubicBezTo>
                  <a:cubicBezTo>
                    <a:pt x="1449" y="904"/>
                    <a:pt x="1449" y="914"/>
                    <a:pt x="1449" y="924"/>
                  </a:cubicBezTo>
                  <a:cubicBezTo>
                    <a:pt x="1449" y="932"/>
                    <a:pt x="1449" y="940"/>
                    <a:pt x="1449" y="948"/>
                  </a:cubicBezTo>
                  <a:cubicBezTo>
                    <a:pt x="1442" y="957"/>
                    <a:pt x="1448" y="979"/>
                    <a:pt x="1446" y="993"/>
                  </a:cubicBezTo>
                  <a:cubicBezTo>
                    <a:pt x="1446" y="998"/>
                    <a:pt x="1446" y="1003"/>
                    <a:pt x="1446" y="1008"/>
                  </a:cubicBezTo>
                  <a:cubicBezTo>
                    <a:pt x="1439" y="1023"/>
                    <a:pt x="1445" y="1051"/>
                    <a:pt x="1443" y="1071"/>
                  </a:cubicBezTo>
                  <a:cubicBezTo>
                    <a:pt x="1443" y="1093"/>
                    <a:pt x="1443" y="1115"/>
                    <a:pt x="1443" y="1137"/>
                  </a:cubicBezTo>
                  <a:cubicBezTo>
                    <a:pt x="1442" y="1137"/>
                    <a:pt x="1441" y="1137"/>
                    <a:pt x="1440" y="1137"/>
                  </a:cubicBezTo>
                  <a:cubicBezTo>
                    <a:pt x="1437" y="1170"/>
                    <a:pt x="1439" y="1224"/>
                    <a:pt x="1443" y="1260"/>
                  </a:cubicBezTo>
                  <a:cubicBezTo>
                    <a:pt x="1486" y="1263"/>
                    <a:pt x="1527" y="1268"/>
                    <a:pt x="1569" y="1272"/>
                  </a:cubicBezTo>
                  <a:cubicBezTo>
                    <a:pt x="1578" y="1279"/>
                    <a:pt x="1600" y="1273"/>
                    <a:pt x="1614" y="1275"/>
                  </a:cubicBezTo>
                  <a:cubicBezTo>
                    <a:pt x="1629" y="1282"/>
                    <a:pt x="1657" y="1276"/>
                    <a:pt x="1677" y="1278"/>
                  </a:cubicBezTo>
                  <a:cubicBezTo>
                    <a:pt x="1724" y="1280"/>
                    <a:pt x="1761" y="1292"/>
                    <a:pt x="1812" y="1290"/>
                  </a:cubicBezTo>
                  <a:cubicBezTo>
                    <a:pt x="1817" y="1297"/>
                    <a:pt x="1835" y="1291"/>
                    <a:pt x="1845" y="1293"/>
                  </a:cubicBezTo>
                  <a:cubicBezTo>
                    <a:pt x="1855" y="1293"/>
                    <a:pt x="1865" y="1293"/>
                    <a:pt x="1875" y="1293"/>
                  </a:cubicBezTo>
                  <a:cubicBezTo>
                    <a:pt x="1880" y="1300"/>
                    <a:pt x="1898" y="1294"/>
                    <a:pt x="1908" y="1296"/>
                  </a:cubicBezTo>
                  <a:cubicBezTo>
                    <a:pt x="1921" y="1296"/>
                    <a:pt x="1934" y="1296"/>
                    <a:pt x="1947" y="1296"/>
                  </a:cubicBezTo>
                  <a:cubicBezTo>
                    <a:pt x="1954" y="1303"/>
                    <a:pt x="1974" y="1297"/>
                    <a:pt x="1986" y="1299"/>
                  </a:cubicBezTo>
                  <a:cubicBezTo>
                    <a:pt x="2003" y="1299"/>
                    <a:pt x="2020" y="1299"/>
                    <a:pt x="2037" y="1299"/>
                  </a:cubicBezTo>
                  <a:cubicBezTo>
                    <a:pt x="2043" y="1306"/>
                    <a:pt x="2062" y="1300"/>
                    <a:pt x="2073" y="1302"/>
                  </a:cubicBezTo>
                  <a:cubicBezTo>
                    <a:pt x="2096" y="1302"/>
                    <a:pt x="2119" y="1302"/>
                    <a:pt x="2142" y="1302"/>
                  </a:cubicBezTo>
                  <a:cubicBezTo>
                    <a:pt x="2165" y="1302"/>
                    <a:pt x="2188" y="1302"/>
                    <a:pt x="2211" y="1302"/>
                  </a:cubicBezTo>
                  <a:cubicBezTo>
                    <a:pt x="2235" y="1302"/>
                    <a:pt x="2259" y="1302"/>
                    <a:pt x="2283" y="1302"/>
                  </a:cubicBezTo>
                  <a:cubicBezTo>
                    <a:pt x="2283" y="1286"/>
                    <a:pt x="2283" y="1270"/>
                    <a:pt x="2283" y="1254"/>
                  </a:cubicBezTo>
                  <a:cubicBezTo>
                    <a:pt x="2277" y="1251"/>
                    <a:pt x="2273" y="1263"/>
                    <a:pt x="2271" y="1254"/>
                  </a:cubicBezTo>
                  <a:cubicBezTo>
                    <a:pt x="2292" y="1225"/>
                    <a:pt x="2270" y="1204"/>
                    <a:pt x="2286" y="1173"/>
                  </a:cubicBezTo>
                  <a:cubicBezTo>
                    <a:pt x="2273" y="1174"/>
                    <a:pt x="2272" y="1192"/>
                    <a:pt x="2262" y="1179"/>
                  </a:cubicBezTo>
                  <a:cubicBezTo>
                    <a:pt x="2264" y="1175"/>
                    <a:pt x="2266" y="1171"/>
                    <a:pt x="2268" y="1167"/>
                  </a:cubicBezTo>
                  <a:cubicBezTo>
                    <a:pt x="2275" y="1122"/>
                    <a:pt x="2269" y="1064"/>
                    <a:pt x="2271" y="1014"/>
                  </a:cubicBezTo>
                  <a:cubicBezTo>
                    <a:pt x="2272" y="1014"/>
                    <a:pt x="2273" y="1014"/>
                    <a:pt x="2274" y="1014"/>
                  </a:cubicBezTo>
                  <a:cubicBezTo>
                    <a:pt x="2276" y="1025"/>
                    <a:pt x="2270" y="1044"/>
                    <a:pt x="2277" y="1050"/>
                  </a:cubicBezTo>
                  <a:cubicBezTo>
                    <a:pt x="2275" y="1042"/>
                    <a:pt x="2281" y="1042"/>
                    <a:pt x="2280" y="1035"/>
                  </a:cubicBezTo>
                  <a:cubicBezTo>
                    <a:pt x="2286" y="1020"/>
                    <a:pt x="2281" y="994"/>
                    <a:pt x="2283" y="975"/>
                  </a:cubicBezTo>
                  <a:cubicBezTo>
                    <a:pt x="2268" y="972"/>
                    <a:pt x="2229" y="965"/>
                    <a:pt x="2223" y="981"/>
                  </a:cubicBezTo>
                  <a:cubicBezTo>
                    <a:pt x="2230" y="979"/>
                    <a:pt x="2243" y="984"/>
                    <a:pt x="2235" y="987"/>
                  </a:cubicBezTo>
                  <a:cubicBezTo>
                    <a:pt x="2208" y="988"/>
                    <a:pt x="2178" y="970"/>
                    <a:pt x="2163" y="996"/>
                  </a:cubicBezTo>
                  <a:cubicBezTo>
                    <a:pt x="2185" y="1001"/>
                    <a:pt x="2211" y="1002"/>
                    <a:pt x="2238" y="1002"/>
                  </a:cubicBezTo>
                  <a:cubicBezTo>
                    <a:pt x="2222" y="1009"/>
                    <a:pt x="2193" y="1003"/>
                    <a:pt x="2172" y="1005"/>
                  </a:cubicBezTo>
                  <a:cubicBezTo>
                    <a:pt x="2142" y="1007"/>
                    <a:pt x="2121" y="1000"/>
                    <a:pt x="2091" y="1002"/>
                  </a:cubicBezTo>
                  <a:cubicBezTo>
                    <a:pt x="2091" y="1004"/>
                    <a:pt x="2091" y="1006"/>
                    <a:pt x="2088" y="1005"/>
                  </a:cubicBezTo>
                  <a:cubicBezTo>
                    <a:pt x="2084" y="1005"/>
                    <a:pt x="2085" y="1000"/>
                    <a:pt x="2082" y="999"/>
                  </a:cubicBezTo>
                  <a:cubicBezTo>
                    <a:pt x="2079" y="999"/>
                    <a:pt x="2076" y="999"/>
                    <a:pt x="2073" y="999"/>
                  </a:cubicBezTo>
                  <a:cubicBezTo>
                    <a:pt x="2066" y="998"/>
                    <a:pt x="2072" y="1010"/>
                    <a:pt x="2070" y="1014"/>
                  </a:cubicBezTo>
                  <a:cubicBezTo>
                    <a:pt x="2082" y="1015"/>
                    <a:pt x="2071" y="1039"/>
                    <a:pt x="2079" y="1044"/>
                  </a:cubicBezTo>
                  <a:cubicBezTo>
                    <a:pt x="2079" y="1045"/>
                    <a:pt x="2079" y="1046"/>
                    <a:pt x="2079" y="1047"/>
                  </a:cubicBezTo>
                  <a:cubicBezTo>
                    <a:pt x="2079" y="1082"/>
                    <a:pt x="2079" y="1117"/>
                    <a:pt x="2079" y="1152"/>
                  </a:cubicBezTo>
                  <a:cubicBezTo>
                    <a:pt x="2079" y="1172"/>
                    <a:pt x="2079" y="1192"/>
                    <a:pt x="2079" y="1212"/>
                  </a:cubicBezTo>
                  <a:cubicBezTo>
                    <a:pt x="2083" y="1245"/>
                    <a:pt x="2072" y="1263"/>
                    <a:pt x="2073" y="1293"/>
                  </a:cubicBezTo>
                  <a:cubicBezTo>
                    <a:pt x="2072" y="1293"/>
                    <a:pt x="2071" y="1293"/>
                    <a:pt x="2070" y="1293"/>
                  </a:cubicBezTo>
                  <a:cubicBezTo>
                    <a:pt x="2070" y="1282"/>
                    <a:pt x="2070" y="1271"/>
                    <a:pt x="2070" y="1260"/>
                  </a:cubicBezTo>
                  <a:cubicBezTo>
                    <a:pt x="2075" y="1256"/>
                    <a:pt x="2075" y="1231"/>
                    <a:pt x="2070" y="1227"/>
                  </a:cubicBezTo>
                  <a:cubicBezTo>
                    <a:pt x="2072" y="1237"/>
                    <a:pt x="2066" y="1239"/>
                    <a:pt x="2067" y="1248"/>
                  </a:cubicBezTo>
                  <a:cubicBezTo>
                    <a:pt x="2062" y="1265"/>
                    <a:pt x="2060" y="1285"/>
                    <a:pt x="2049" y="1296"/>
                  </a:cubicBezTo>
                  <a:cubicBezTo>
                    <a:pt x="2053" y="1269"/>
                    <a:pt x="2071" y="1240"/>
                    <a:pt x="2064" y="1212"/>
                  </a:cubicBezTo>
                  <a:cubicBezTo>
                    <a:pt x="2064" y="1217"/>
                    <a:pt x="2062" y="1220"/>
                    <a:pt x="2058" y="1221"/>
                  </a:cubicBezTo>
                  <a:cubicBezTo>
                    <a:pt x="2062" y="1203"/>
                    <a:pt x="2069" y="1188"/>
                    <a:pt x="2070" y="1167"/>
                  </a:cubicBezTo>
                  <a:cubicBezTo>
                    <a:pt x="2075" y="1145"/>
                    <a:pt x="2075" y="1102"/>
                    <a:pt x="2070" y="1080"/>
                  </a:cubicBezTo>
                  <a:cubicBezTo>
                    <a:pt x="2070" y="1070"/>
                    <a:pt x="2069" y="1061"/>
                    <a:pt x="2064" y="1056"/>
                  </a:cubicBezTo>
                  <a:cubicBezTo>
                    <a:pt x="2064" y="1062"/>
                    <a:pt x="2064" y="1068"/>
                    <a:pt x="2064" y="1074"/>
                  </a:cubicBezTo>
                  <a:cubicBezTo>
                    <a:pt x="2057" y="1074"/>
                    <a:pt x="2063" y="1061"/>
                    <a:pt x="2061" y="1056"/>
                  </a:cubicBezTo>
                  <a:cubicBezTo>
                    <a:pt x="2061" y="1053"/>
                    <a:pt x="2061" y="1050"/>
                    <a:pt x="2061" y="1047"/>
                  </a:cubicBezTo>
                  <a:cubicBezTo>
                    <a:pt x="2001" y="1035"/>
                    <a:pt x="1972" y="1084"/>
                    <a:pt x="1914" y="1056"/>
                  </a:cubicBezTo>
                  <a:cubicBezTo>
                    <a:pt x="1914" y="1051"/>
                    <a:pt x="1914" y="1046"/>
                    <a:pt x="1914" y="1041"/>
                  </a:cubicBezTo>
                  <a:cubicBezTo>
                    <a:pt x="1900" y="1043"/>
                    <a:pt x="1889" y="1048"/>
                    <a:pt x="1875" y="1050"/>
                  </a:cubicBezTo>
                  <a:cubicBezTo>
                    <a:pt x="1856" y="1050"/>
                    <a:pt x="1837" y="1050"/>
                    <a:pt x="1818" y="1050"/>
                  </a:cubicBezTo>
                  <a:cubicBezTo>
                    <a:pt x="1802" y="1050"/>
                    <a:pt x="1807" y="1029"/>
                    <a:pt x="1797" y="1023"/>
                  </a:cubicBezTo>
                  <a:cubicBezTo>
                    <a:pt x="1797" y="1027"/>
                    <a:pt x="1796" y="1030"/>
                    <a:pt x="1791" y="1029"/>
                  </a:cubicBezTo>
                  <a:cubicBezTo>
                    <a:pt x="1787" y="1022"/>
                    <a:pt x="1770" y="1028"/>
                    <a:pt x="1761" y="1026"/>
                  </a:cubicBezTo>
                  <a:cubicBezTo>
                    <a:pt x="1734" y="1021"/>
                    <a:pt x="1718" y="1005"/>
                    <a:pt x="1722" y="969"/>
                  </a:cubicBezTo>
                  <a:cubicBezTo>
                    <a:pt x="1691" y="957"/>
                    <a:pt x="1683" y="922"/>
                    <a:pt x="1656" y="906"/>
                  </a:cubicBezTo>
                  <a:cubicBezTo>
                    <a:pt x="1656" y="897"/>
                    <a:pt x="1656" y="888"/>
                    <a:pt x="1656" y="879"/>
                  </a:cubicBezTo>
                  <a:cubicBezTo>
                    <a:pt x="1622" y="869"/>
                    <a:pt x="1572" y="860"/>
                    <a:pt x="1560" y="837"/>
                  </a:cubicBezTo>
                  <a:cubicBezTo>
                    <a:pt x="1535" y="823"/>
                    <a:pt x="1503" y="816"/>
                    <a:pt x="1476" y="804"/>
                  </a:cubicBezTo>
                  <a:cubicBezTo>
                    <a:pt x="1482" y="779"/>
                    <a:pt x="1467" y="775"/>
                    <a:pt x="1458" y="765"/>
                  </a:cubicBezTo>
                  <a:close/>
                  <a:moveTo>
                    <a:pt x="1653" y="1290"/>
                  </a:moveTo>
                  <a:cubicBezTo>
                    <a:pt x="1669" y="1289"/>
                    <a:pt x="1721" y="1293"/>
                    <a:pt x="1713" y="1287"/>
                  </a:cubicBezTo>
                  <a:cubicBezTo>
                    <a:pt x="1697" y="1288"/>
                    <a:pt x="1645" y="1284"/>
                    <a:pt x="1653" y="1290"/>
                  </a:cubicBezTo>
                  <a:close/>
                  <a:moveTo>
                    <a:pt x="1236" y="1350"/>
                  </a:moveTo>
                  <a:cubicBezTo>
                    <a:pt x="1267" y="1362"/>
                    <a:pt x="1313" y="1343"/>
                    <a:pt x="1350" y="1341"/>
                  </a:cubicBezTo>
                  <a:cubicBezTo>
                    <a:pt x="1360" y="1343"/>
                    <a:pt x="1362" y="1337"/>
                    <a:pt x="1371" y="1338"/>
                  </a:cubicBezTo>
                  <a:cubicBezTo>
                    <a:pt x="1381" y="1338"/>
                    <a:pt x="1390" y="1337"/>
                    <a:pt x="1395" y="1332"/>
                  </a:cubicBezTo>
                  <a:cubicBezTo>
                    <a:pt x="1385" y="1331"/>
                    <a:pt x="1378" y="1333"/>
                    <a:pt x="1371" y="1335"/>
                  </a:cubicBezTo>
                  <a:cubicBezTo>
                    <a:pt x="1359" y="1337"/>
                    <a:pt x="1339" y="1331"/>
                    <a:pt x="1332" y="1338"/>
                  </a:cubicBezTo>
                  <a:cubicBezTo>
                    <a:pt x="1300" y="1341"/>
                    <a:pt x="1272" y="1348"/>
                    <a:pt x="1236" y="1347"/>
                  </a:cubicBezTo>
                  <a:cubicBezTo>
                    <a:pt x="1236" y="1344"/>
                    <a:pt x="1238" y="1343"/>
                    <a:pt x="1239" y="1341"/>
                  </a:cubicBezTo>
                  <a:cubicBezTo>
                    <a:pt x="1232" y="1341"/>
                    <a:pt x="1225" y="1341"/>
                    <a:pt x="1221" y="1338"/>
                  </a:cubicBezTo>
                  <a:cubicBezTo>
                    <a:pt x="1220" y="1348"/>
                    <a:pt x="1232" y="1345"/>
                    <a:pt x="1236" y="1350"/>
                  </a:cubicBezTo>
                  <a:close/>
                  <a:moveTo>
                    <a:pt x="600" y="1044"/>
                  </a:moveTo>
                  <a:cubicBezTo>
                    <a:pt x="605" y="1044"/>
                    <a:pt x="610" y="1044"/>
                    <a:pt x="615" y="1044"/>
                  </a:cubicBezTo>
                  <a:cubicBezTo>
                    <a:pt x="615" y="1039"/>
                    <a:pt x="615" y="1034"/>
                    <a:pt x="615" y="1029"/>
                  </a:cubicBezTo>
                  <a:cubicBezTo>
                    <a:pt x="601" y="1024"/>
                    <a:pt x="581" y="1031"/>
                    <a:pt x="567" y="1035"/>
                  </a:cubicBezTo>
                  <a:cubicBezTo>
                    <a:pt x="572" y="1043"/>
                    <a:pt x="595" y="1033"/>
                    <a:pt x="600" y="1041"/>
                  </a:cubicBezTo>
                  <a:cubicBezTo>
                    <a:pt x="592" y="1043"/>
                    <a:pt x="574" y="1035"/>
                    <a:pt x="576" y="1047"/>
                  </a:cubicBezTo>
                  <a:cubicBezTo>
                    <a:pt x="586" y="1048"/>
                    <a:pt x="593" y="1046"/>
                    <a:pt x="600" y="1044"/>
                  </a:cubicBezTo>
                  <a:close/>
                  <a:moveTo>
                    <a:pt x="747" y="1023"/>
                  </a:moveTo>
                  <a:cubicBezTo>
                    <a:pt x="730" y="1026"/>
                    <a:pt x="738" y="1018"/>
                    <a:pt x="729" y="1017"/>
                  </a:cubicBezTo>
                  <a:cubicBezTo>
                    <a:pt x="708" y="1017"/>
                    <a:pt x="697" y="1027"/>
                    <a:pt x="678" y="1029"/>
                  </a:cubicBezTo>
                  <a:cubicBezTo>
                    <a:pt x="669" y="1070"/>
                    <a:pt x="610" y="1070"/>
                    <a:pt x="579" y="1050"/>
                  </a:cubicBezTo>
                  <a:cubicBezTo>
                    <a:pt x="572" y="1053"/>
                    <a:pt x="578" y="1069"/>
                    <a:pt x="564" y="1065"/>
                  </a:cubicBezTo>
                  <a:cubicBezTo>
                    <a:pt x="571" y="1054"/>
                    <a:pt x="565" y="1049"/>
                    <a:pt x="561" y="1041"/>
                  </a:cubicBezTo>
                  <a:cubicBezTo>
                    <a:pt x="556" y="1053"/>
                    <a:pt x="541" y="1083"/>
                    <a:pt x="501" y="1077"/>
                  </a:cubicBezTo>
                  <a:cubicBezTo>
                    <a:pt x="501" y="1093"/>
                    <a:pt x="501" y="1109"/>
                    <a:pt x="501" y="1125"/>
                  </a:cubicBezTo>
                  <a:cubicBezTo>
                    <a:pt x="501" y="1138"/>
                    <a:pt x="501" y="1151"/>
                    <a:pt x="501" y="1164"/>
                  </a:cubicBezTo>
                  <a:cubicBezTo>
                    <a:pt x="503" y="1182"/>
                    <a:pt x="497" y="1208"/>
                    <a:pt x="504" y="1221"/>
                  </a:cubicBezTo>
                  <a:cubicBezTo>
                    <a:pt x="504" y="1225"/>
                    <a:pt x="504" y="1229"/>
                    <a:pt x="504" y="1233"/>
                  </a:cubicBezTo>
                  <a:cubicBezTo>
                    <a:pt x="506" y="1255"/>
                    <a:pt x="500" y="1285"/>
                    <a:pt x="507" y="1302"/>
                  </a:cubicBezTo>
                  <a:cubicBezTo>
                    <a:pt x="536" y="1299"/>
                    <a:pt x="567" y="1298"/>
                    <a:pt x="597" y="1296"/>
                  </a:cubicBezTo>
                  <a:cubicBezTo>
                    <a:pt x="606" y="1294"/>
                    <a:pt x="623" y="1300"/>
                    <a:pt x="627" y="1293"/>
                  </a:cubicBezTo>
                  <a:cubicBezTo>
                    <a:pt x="633" y="1293"/>
                    <a:pt x="639" y="1293"/>
                    <a:pt x="645" y="1293"/>
                  </a:cubicBezTo>
                  <a:cubicBezTo>
                    <a:pt x="663" y="1291"/>
                    <a:pt x="689" y="1297"/>
                    <a:pt x="702" y="1290"/>
                  </a:cubicBezTo>
                  <a:cubicBezTo>
                    <a:pt x="731" y="1292"/>
                    <a:pt x="751" y="1285"/>
                    <a:pt x="780" y="1287"/>
                  </a:cubicBezTo>
                  <a:cubicBezTo>
                    <a:pt x="790" y="1285"/>
                    <a:pt x="808" y="1291"/>
                    <a:pt x="813" y="1284"/>
                  </a:cubicBezTo>
                  <a:cubicBezTo>
                    <a:pt x="824" y="1284"/>
                    <a:pt x="835" y="1284"/>
                    <a:pt x="846" y="1284"/>
                  </a:cubicBezTo>
                  <a:cubicBezTo>
                    <a:pt x="856" y="1282"/>
                    <a:pt x="874" y="1288"/>
                    <a:pt x="879" y="1281"/>
                  </a:cubicBezTo>
                  <a:cubicBezTo>
                    <a:pt x="889" y="1281"/>
                    <a:pt x="899" y="1281"/>
                    <a:pt x="909" y="1281"/>
                  </a:cubicBezTo>
                  <a:cubicBezTo>
                    <a:pt x="919" y="1279"/>
                    <a:pt x="937" y="1285"/>
                    <a:pt x="942" y="1278"/>
                  </a:cubicBezTo>
                  <a:cubicBezTo>
                    <a:pt x="951" y="1278"/>
                    <a:pt x="960" y="1278"/>
                    <a:pt x="969" y="1278"/>
                  </a:cubicBezTo>
                  <a:cubicBezTo>
                    <a:pt x="1027" y="1278"/>
                    <a:pt x="1085" y="1278"/>
                    <a:pt x="1143" y="1278"/>
                  </a:cubicBezTo>
                  <a:cubicBezTo>
                    <a:pt x="1143" y="1274"/>
                    <a:pt x="1144" y="1269"/>
                    <a:pt x="1140" y="1269"/>
                  </a:cubicBezTo>
                  <a:cubicBezTo>
                    <a:pt x="1115" y="1258"/>
                    <a:pt x="1076" y="1278"/>
                    <a:pt x="1056" y="1263"/>
                  </a:cubicBezTo>
                  <a:cubicBezTo>
                    <a:pt x="1050" y="1256"/>
                    <a:pt x="1031" y="1262"/>
                    <a:pt x="1020" y="1260"/>
                  </a:cubicBezTo>
                  <a:cubicBezTo>
                    <a:pt x="1015" y="1258"/>
                    <a:pt x="1002" y="1264"/>
                    <a:pt x="1002" y="1257"/>
                  </a:cubicBezTo>
                  <a:cubicBezTo>
                    <a:pt x="1029" y="1257"/>
                    <a:pt x="1056" y="1257"/>
                    <a:pt x="1083" y="1257"/>
                  </a:cubicBezTo>
                  <a:cubicBezTo>
                    <a:pt x="1090" y="1257"/>
                    <a:pt x="1097" y="1257"/>
                    <a:pt x="1104" y="1257"/>
                  </a:cubicBezTo>
                  <a:cubicBezTo>
                    <a:pt x="1110" y="1262"/>
                    <a:pt x="1137" y="1262"/>
                    <a:pt x="1143" y="1257"/>
                  </a:cubicBezTo>
                  <a:cubicBezTo>
                    <a:pt x="1144" y="1253"/>
                    <a:pt x="1146" y="1255"/>
                    <a:pt x="1149" y="1257"/>
                  </a:cubicBezTo>
                  <a:cubicBezTo>
                    <a:pt x="1147" y="1204"/>
                    <a:pt x="1158" y="1180"/>
                    <a:pt x="1158" y="1131"/>
                  </a:cubicBezTo>
                  <a:cubicBezTo>
                    <a:pt x="1165" y="1127"/>
                    <a:pt x="1159" y="1110"/>
                    <a:pt x="1161" y="1101"/>
                  </a:cubicBezTo>
                  <a:cubicBezTo>
                    <a:pt x="1161" y="1087"/>
                    <a:pt x="1161" y="1073"/>
                    <a:pt x="1161" y="1059"/>
                  </a:cubicBezTo>
                  <a:cubicBezTo>
                    <a:pt x="1168" y="1055"/>
                    <a:pt x="1162" y="1038"/>
                    <a:pt x="1164" y="1029"/>
                  </a:cubicBezTo>
                  <a:cubicBezTo>
                    <a:pt x="1162" y="1012"/>
                    <a:pt x="1166" y="1001"/>
                    <a:pt x="1167" y="987"/>
                  </a:cubicBezTo>
                  <a:cubicBezTo>
                    <a:pt x="1170" y="979"/>
                    <a:pt x="1177" y="959"/>
                    <a:pt x="1170" y="951"/>
                  </a:cubicBezTo>
                  <a:cubicBezTo>
                    <a:pt x="1164" y="954"/>
                    <a:pt x="1171" y="970"/>
                    <a:pt x="1164" y="972"/>
                  </a:cubicBezTo>
                  <a:cubicBezTo>
                    <a:pt x="1164" y="969"/>
                    <a:pt x="1164" y="966"/>
                    <a:pt x="1164" y="963"/>
                  </a:cubicBezTo>
                  <a:cubicBezTo>
                    <a:pt x="1152" y="970"/>
                    <a:pt x="1155" y="963"/>
                    <a:pt x="1146" y="966"/>
                  </a:cubicBezTo>
                  <a:cubicBezTo>
                    <a:pt x="1141" y="956"/>
                    <a:pt x="1159" y="953"/>
                    <a:pt x="1149" y="948"/>
                  </a:cubicBezTo>
                  <a:cubicBezTo>
                    <a:pt x="1139" y="950"/>
                    <a:pt x="1149" y="972"/>
                    <a:pt x="1137" y="972"/>
                  </a:cubicBezTo>
                  <a:cubicBezTo>
                    <a:pt x="1135" y="963"/>
                    <a:pt x="1142" y="930"/>
                    <a:pt x="1131" y="939"/>
                  </a:cubicBezTo>
                  <a:cubicBezTo>
                    <a:pt x="1131" y="942"/>
                    <a:pt x="1126" y="943"/>
                    <a:pt x="1125" y="939"/>
                  </a:cubicBezTo>
                  <a:cubicBezTo>
                    <a:pt x="1128" y="928"/>
                    <a:pt x="1148" y="918"/>
                    <a:pt x="1143" y="909"/>
                  </a:cubicBezTo>
                  <a:cubicBezTo>
                    <a:pt x="1137" y="915"/>
                    <a:pt x="1134" y="924"/>
                    <a:pt x="1125" y="927"/>
                  </a:cubicBezTo>
                  <a:cubicBezTo>
                    <a:pt x="1119" y="875"/>
                    <a:pt x="1160" y="868"/>
                    <a:pt x="1146" y="816"/>
                  </a:cubicBezTo>
                  <a:cubicBezTo>
                    <a:pt x="1110" y="835"/>
                    <a:pt x="1081" y="861"/>
                    <a:pt x="1035" y="870"/>
                  </a:cubicBezTo>
                  <a:cubicBezTo>
                    <a:pt x="1028" y="874"/>
                    <a:pt x="1034" y="891"/>
                    <a:pt x="1032" y="900"/>
                  </a:cubicBezTo>
                  <a:cubicBezTo>
                    <a:pt x="1005" y="909"/>
                    <a:pt x="984" y="924"/>
                    <a:pt x="951" y="927"/>
                  </a:cubicBezTo>
                  <a:cubicBezTo>
                    <a:pt x="955" y="917"/>
                    <a:pt x="968" y="916"/>
                    <a:pt x="969" y="903"/>
                  </a:cubicBezTo>
                  <a:cubicBezTo>
                    <a:pt x="937" y="909"/>
                    <a:pt x="915" y="925"/>
                    <a:pt x="897" y="945"/>
                  </a:cubicBezTo>
                  <a:cubicBezTo>
                    <a:pt x="912" y="947"/>
                    <a:pt x="922" y="930"/>
                    <a:pt x="933" y="939"/>
                  </a:cubicBezTo>
                  <a:cubicBezTo>
                    <a:pt x="910" y="951"/>
                    <a:pt x="895" y="971"/>
                    <a:pt x="873" y="984"/>
                  </a:cubicBezTo>
                  <a:cubicBezTo>
                    <a:pt x="862" y="984"/>
                    <a:pt x="851" y="984"/>
                    <a:pt x="840" y="984"/>
                  </a:cubicBezTo>
                  <a:cubicBezTo>
                    <a:pt x="812" y="990"/>
                    <a:pt x="799" y="1011"/>
                    <a:pt x="774" y="1020"/>
                  </a:cubicBezTo>
                  <a:cubicBezTo>
                    <a:pt x="770" y="1018"/>
                    <a:pt x="758" y="1024"/>
                    <a:pt x="759" y="1017"/>
                  </a:cubicBezTo>
                  <a:cubicBezTo>
                    <a:pt x="774" y="1017"/>
                    <a:pt x="783" y="1011"/>
                    <a:pt x="789" y="1002"/>
                  </a:cubicBezTo>
                  <a:cubicBezTo>
                    <a:pt x="778" y="1007"/>
                    <a:pt x="767" y="1012"/>
                    <a:pt x="753" y="1014"/>
                  </a:cubicBezTo>
                  <a:cubicBezTo>
                    <a:pt x="746" y="1013"/>
                    <a:pt x="742" y="1015"/>
                    <a:pt x="741" y="1020"/>
                  </a:cubicBezTo>
                  <a:cubicBezTo>
                    <a:pt x="743" y="1021"/>
                    <a:pt x="747" y="1020"/>
                    <a:pt x="747" y="1023"/>
                  </a:cubicBezTo>
                  <a:close/>
                  <a:moveTo>
                    <a:pt x="1170" y="936"/>
                  </a:moveTo>
                  <a:cubicBezTo>
                    <a:pt x="1168" y="945"/>
                    <a:pt x="1151" y="953"/>
                    <a:pt x="1158" y="960"/>
                  </a:cubicBezTo>
                  <a:cubicBezTo>
                    <a:pt x="1161" y="952"/>
                    <a:pt x="1177" y="943"/>
                    <a:pt x="1170" y="936"/>
                  </a:cubicBezTo>
                  <a:close/>
                  <a:moveTo>
                    <a:pt x="1170" y="924"/>
                  </a:moveTo>
                  <a:cubicBezTo>
                    <a:pt x="1168" y="933"/>
                    <a:pt x="1147" y="939"/>
                    <a:pt x="1155" y="948"/>
                  </a:cubicBezTo>
                  <a:cubicBezTo>
                    <a:pt x="1157" y="939"/>
                    <a:pt x="1178" y="933"/>
                    <a:pt x="1170" y="924"/>
                  </a:cubicBezTo>
                  <a:close/>
                  <a:moveTo>
                    <a:pt x="1152" y="918"/>
                  </a:moveTo>
                  <a:cubicBezTo>
                    <a:pt x="1152" y="925"/>
                    <a:pt x="1134" y="930"/>
                    <a:pt x="1143" y="936"/>
                  </a:cubicBezTo>
                  <a:cubicBezTo>
                    <a:pt x="1143" y="929"/>
                    <a:pt x="1161" y="924"/>
                    <a:pt x="1152" y="918"/>
                  </a:cubicBezTo>
                  <a:close/>
                  <a:moveTo>
                    <a:pt x="1137" y="900"/>
                  </a:moveTo>
                  <a:cubicBezTo>
                    <a:pt x="1140" y="883"/>
                    <a:pt x="1167" y="861"/>
                    <a:pt x="1158" y="852"/>
                  </a:cubicBezTo>
                  <a:cubicBezTo>
                    <a:pt x="1150" y="865"/>
                    <a:pt x="1130" y="882"/>
                    <a:pt x="1137" y="900"/>
                  </a:cubicBezTo>
                  <a:close/>
                  <a:moveTo>
                    <a:pt x="1077" y="846"/>
                  </a:moveTo>
                  <a:cubicBezTo>
                    <a:pt x="1101" y="833"/>
                    <a:pt x="1134" y="829"/>
                    <a:pt x="1140" y="798"/>
                  </a:cubicBezTo>
                  <a:cubicBezTo>
                    <a:pt x="1111" y="786"/>
                    <a:pt x="1070" y="798"/>
                    <a:pt x="1074" y="825"/>
                  </a:cubicBezTo>
                  <a:cubicBezTo>
                    <a:pt x="1091" y="818"/>
                    <a:pt x="1100" y="803"/>
                    <a:pt x="1116" y="795"/>
                  </a:cubicBezTo>
                  <a:cubicBezTo>
                    <a:pt x="1116" y="798"/>
                    <a:pt x="1118" y="799"/>
                    <a:pt x="1119" y="801"/>
                  </a:cubicBezTo>
                  <a:cubicBezTo>
                    <a:pt x="1103" y="814"/>
                    <a:pt x="1078" y="818"/>
                    <a:pt x="1077" y="846"/>
                  </a:cubicBezTo>
                  <a:close/>
                  <a:moveTo>
                    <a:pt x="1122" y="789"/>
                  </a:moveTo>
                  <a:cubicBezTo>
                    <a:pt x="1130" y="787"/>
                    <a:pt x="1130" y="793"/>
                    <a:pt x="1137" y="792"/>
                  </a:cubicBezTo>
                  <a:cubicBezTo>
                    <a:pt x="1125" y="779"/>
                    <a:pt x="1157" y="782"/>
                    <a:pt x="1146" y="771"/>
                  </a:cubicBezTo>
                  <a:cubicBezTo>
                    <a:pt x="1140" y="779"/>
                    <a:pt x="1146" y="766"/>
                    <a:pt x="1146" y="762"/>
                  </a:cubicBezTo>
                  <a:cubicBezTo>
                    <a:pt x="1143" y="762"/>
                    <a:pt x="1140" y="762"/>
                    <a:pt x="1137" y="762"/>
                  </a:cubicBezTo>
                  <a:cubicBezTo>
                    <a:pt x="1145" y="777"/>
                    <a:pt x="1118" y="770"/>
                    <a:pt x="1122" y="789"/>
                  </a:cubicBezTo>
                  <a:close/>
                  <a:moveTo>
                    <a:pt x="1152" y="795"/>
                  </a:moveTo>
                  <a:cubicBezTo>
                    <a:pt x="1153" y="783"/>
                    <a:pt x="1163" y="780"/>
                    <a:pt x="1167" y="771"/>
                  </a:cubicBezTo>
                  <a:cubicBezTo>
                    <a:pt x="1156" y="772"/>
                    <a:pt x="1139" y="789"/>
                    <a:pt x="1152" y="795"/>
                  </a:cubicBezTo>
                  <a:close/>
                  <a:moveTo>
                    <a:pt x="1083" y="795"/>
                  </a:moveTo>
                  <a:cubicBezTo>
                    <a:pt x="1094" y="792"/>
                    <a:pt x="1099" y="783"/>
                    <a:pt x="1116" y="786"/>
                  </a:cubicBezTo>
                  <a:cubicBezTo>
                    <a:pt x="1116" y="782"/>
                    <a:pt x="1127" y="774"/>
                    <a:pt x="1119" y="771"/>
                  </a:cubicBezTo>
                  <a:cubicBezTo>
                    <a:pt x="1105" y="777"/>
                    <a:pt x="1090" y="782"/>
                    <a:pt x="1083" y="795"/>
                  </a:cubicBezTo>
                  <a:close/>
                  <a:moveTo>
                    <a:pt x="1485" y="513"/>
                  </a:moveTo>
                  <a:cubicBezTo>
                    <a:pt x="1478" y="517"/>
                    <a:pt x="1484" y="534"/>
                    <a:pt x="1482" y="543"/>
                  </a:cubicBezTo>
                  <a:cubicBezTo>
                    <a:pt x="1483" y="551"/>
                    <a:pt x="1479" y="578"/>
                    <a:pt x="1488" y="567"/>
                  </a:cubicBezTo>
                  <a:cubicBezTo>
                    <a:pt x="1490" y="566"/>
                    <a:pt x="1491" y="564"/>
                    <a:pt x="1491" y="561"/>
                  </a:cubicBezTo>
                  <a:cubicBezTo>
                    <a:pt x="1494" y="561"/>
                    <a:pt x="1495" y="563"/>
                    <a:pt x="1497" y="564"/>
                  </a:cubicBezTo>
                  <a:cubicBezTo>
                    <a:pt x="1501" y="556"/>
                    <a:pt x="1498" y="535"/>
                    <a:pt x="1494" y="525"/>
                  </a:cubicBezTo>
                  <a:cubicBezTo>
                    <a:pt x="1494" y="521"/>
                    <a:pt x="1494" y="517"/>
                    <a:pt x="1494" y="513"/>
                  </a:cubicBezTo>
                  <a:cubicBezTo>
                    <a:pt x="1490" y="512"/>
                    <a:pt x="1489" y="509"/>
                    <a:pt x="1485" y="513"/>
                  </a:cubicBezTo>
                  <a:close/>
                  <a:moveTo>
                    <a:pt x="1485" y="621"/>
                  </a:moveTo>
                  <a:cubicBezTo>
                    <a:pt x="1487" y="614"/>
                    <a:pt x="1487" y="602"/>
                    <a:pt x="1482" y="594"/>
                  </a:cubicBezTo>
                  <a:cubicBezTo>
                    <a:pt x="1476" y="603"/>
                    <a:pt x="1466" y="608"/>
                    <a:pt x="1476" y="618"/>
                  </a:cubicBezTo>
                  <a:cubicBezTo>
                    <a:pt x="1470" y="620"/>
                    <a:pt x="1456" y="614"/>
                    <a:pt x="1455" y="621"/>
                  </a:cubicBezTo>
                  <a:cubicBezTo>
                    <a:pt x="1450" y="621"/>
                    <a:pt x="1447" y="623"/>
                    <a:pt x="1446" y="627"/>
                  </a:cubicBezTo>
                  <a:cubicBezTo>
                    <a:pt x="1454" y="620"/>
                    <a:pt x="1477" y="628"/>
                    <a:pt x="1485" y="621"/>
                  </a:cubicBezTo>
                  <a:close/>
                  <a:moveTo>
                    <a:pt x="1347" y="615"/>
                  </a:moveTo>
                  <a:cubicBezTo>
                    <a:pt x="1347" y="632"/>
                    <a:pt x="1403" y="630"/>
                    <a:pt x="1392" y="621"/>
                  </a:cubicBezTo>
                  <a:cubicBezTo>
                    <a:pt x="1411" y="621"/>
                    <a:pt x="1437" y="631"/>
                    <a:pt x="1446" y="615"/>
                  </a:cubicBezTo>
                  <a:cubicBezTo>
                    <a:pt x="1413" y="615"/>
                    <a:pt x="1380" y="615"/>
                    <a:pt x="1347" y="615"/>
                  </a:cubicBezTo>
                  <a:close/>
                  <a:moveTo>
                    <a:pt x="1269" y="690"/>
                  </a:moveTo>
                  <a:cubicBezTo>
                    <a:pt x="1257" y="674"/>
                    <a:pt x="1249" y="668"/>
                    <a:pt x="1245" y="648"/>
                  </a:cubicBezTo>
                  <a:cubicBezTo>
                    <a:pt x="1218" y="650"/>
                    <a:pt x="1195" y="622"/>
                    <a:pt x="1173" y="639"/>
                  </a:cubicBezTo>
                  <a:cubicBezTo>
                    <a:pt x="1175" y="644"/>
                    <a:pt x="1188" y="638"/>
                    <a:pt x="1185" y="648"/>
                  </a:cubicBezTo>
                  <a:cubicBezTo>
                    <a:pt x="1181" y="648"/>
                    <a:pt x="1177" y="648"/>
                    <a:pt x="1173" y="648"/>
                  </a:cubicBezTo>
                  <a:cubicBezTo>
                    <a:pt x="1176" y="659"/>
                    <a:pt x="1187" y="657"/>
                    <a:pt x="1173" y="663"/>
                  </a:cubicBezTo>
                  <a:cubicBezTo>
                    <a:pt x="1177" y="663"/>
                    <a:pt x="1182" y="662"/>
                    <a:pt x="1182" y="666"/>
                  </a:cubicBezTo>
                  <a:cubicBezTo>
                    <a:pt x="1162" y="666"/>
                    <a:pt x="1179" y="683"/>
                    <a:pt x="1182" y="687"/>
                  </a:cubicBezTo>
                  <a:cubicBezTo>
                    <a:pt x="1177" y="687"/>
                    <a:pt x="1172" y="687"/>
                    <a:pt x="1173" y="693"/>
                  </a:cubicBezTo>
                  <a:cubicBezTo>
                    <a:pt x="1179" y="729"/>
                    <a:pt x="1170" y="737"/>
                    <a:pt x="1176" y="777"/>
                  </a:cubicBezTo>
                  <a:cubicBezTo>
                    <a:pt x="1171" y="790"/>
                    <a:pt x="1171" y="824"/>
                    <a:pt x="1176" y="837"/>
                  </a:cubicBezTo>
                  <a:cubicBezTo>
                    <a:pt x="1176" y="840"/>
                    <a:pt x="1176" y="843"/>
                    <a:pt x="1176" y="846"/>
                  </a:cubicBezTo>
                  <a:cubicBezTo>
                    <a:pt x="1182" y="854"/>
                    <a:pt x="1186" y="847"/>
                    <a:pt x="1191" y="852"/>
                  </a:cubicBezTo>
                  <a:cubicBezTo>
                    <a:pt x="1167" y="884"/>
                    <a:pt x="1188" y="977"/>
                    <a:pt x="1170" y="1038"/>
                  </a:cubicBezTo>
                  <a:cubicBezTo>
                    <a:pt x="1163" y="1043"/>
                    <a:pt x="1169" y="1061"/>
                    <a:pt x="1167" y="1071"/>
                  </a:cubicBezTo>
                  <a:cubicBezTo>
                    <a:pt x="1162" y="1142"/>
                    <a:pt x="1165" y="1188"/>
                    <a:pt x="1155" y="1257"/>
                  </a:cubicBezTo>
                  <a:cubicBezTo>
                    <a:pt x="1162" y="1257"/>
                    <a:pt x="1169" y="1257"/>
                    <a:pt x="1176" y="1257"/>
                  </a:cubicBezTo>
                  <a:cubicBezTo>
                    <a:pt x="1232" y="1253"/>
                    <a:pt x="1304" y="1265"/>
                    <a:pt x="1350" y="1251"/>
                  </a:cubicBezTo>
                  <a:cubicBezTo>
                    <a:pt x="1343" y="1249"/>
                    <a:pt x="1340" y="1260"/>
                    <a:pt x="1341" y="1248"/>
                  </a:cubicBezTo>
                  <a:cubicBezTo>
                    <a:pt x="1347" y="1245"/>
                    <a:pt x="1356" y="1229"/>
                    <a:pt x="1347" y="1221"/>
                  </a:cubicBezTo>
                  <a:cubicBezTo>
                    <a:pt x="1341" y="1225"/>
                    <a:pt x="1343" y="1237"/>
                    <a:pt x="1332" y="1236"/>
                  </a:cubicBezTo>
                  <a:cubicBezTo>
                    <a:pt x="1333" y="1224"/>
                    <a:pt x="1341" y="1219"/>
                    <a:pt x="1350" y="1215"/>
                  </a:cubicBezTo>
                  <a:cubicBezTo>
                    <a:pt x="1349" y="1221"/>
                    <a:pt x="1353" y="1222"/>
                    <a:pt x="1353" y="1227"/>
                  </a:cubicBezTo>
                  <a:cubicBezTo>
                    <a:pt x="1364" y="1227"/>
                    <a:pt x="1367" y="1203"/>
                    <a:pt x="1374" y="1209"/>
                  </a:cubicBezTo>
                  <a:cubicBezTo>
                    <a:pt x="1374" y="1229"/>
                    <a:pt x="1346" y="1237"/>
                    <a:pt x="1356" y="1257"/>
                  </a:cubicBezTo>
                  <a:cubicBezTo>
                    <a:pt x="1361" y="1249"/>
                    <a:pt x="1361" y="1236"/>
                    <a:pt x="1374" y="1236"/>
                  </a:cubicBezTo>
                  <a:cubicBezTo>
                    <a:pt x="1364" y="1247"/>
                    <a:pt x="1383" y="1244"/>
                    <a:pt x="1380" y="1257"/>
                  </a:cubicBezTo>
                  <a:cubicBezTo>
                    <a:pt x="1386" y="1257"/>
                    <a:pt x="1392" y="1257"/>
                    <a:pt x="1398" y="1257"/>
                  </a:cubicBezTo>
                  <a:cubicBezTo>
                    <a:pt x="1405" y="1264"/>
                    <a:pt x="1425" y="1258"/>
                    <a:pt x="1437" y="1260"/>
                  </a:cubicBezTo>
                  <a:cubicBezTo>
                    <a:pt x="1437" y="1247"/>
                    <a:pt x="1437" y="1234"/>
                    <a:pt x="1437" y="1221"/>
                  </a:cubicBezTo>
                  <a:cubicBezTo>
                    <a:pt x="1435" y="1210"/>
                    <a:pt x="1441" y="1191"/>
                    <a:pt x="1434" y="1185"/>
                  </a:cubicBezTo>
                  <a:cubicBezTo>
                    <a:pt x="1434" y="1174"/>
                    <a:pt x="1434" y="1163"/>
                    <a:pt x="1434" y="1152"/>
                  </a:cubicBezTo>
                  <a:cubicBezTo>
                    <a:pt x="1434" y="1127"/>
                    <a:pt x="1434" y="1102"/>
                    <a:pt x="1434" y="1077"/>
                  </a:cubicBezTo>
                  <a:cubicBezTo>
                    <a:pt x="1436" y="1077"/>
                    <a:pt x="1438" y="1077"/>
                    <a:pt x="1437" y="1074"/>
                  </a:cubicBezTo>
                  <a:cubicBezTo>
                    <a:pt x="1442" y="1059"/>
                    <a:pt x="1442" y="1023"/>
                    <a:pt x="1437" y="1008"/>
                  </a:cubicBezTo>
                  <a:cubicBezTo>
                    <a:pt x="1437" y="1007"/>
                    <a:pt x="1437" y="1006"/>
                    <a:pt x="1437" y="1005"/>
                  </a:cubicBezTo>
                  <a:cubicBezTo>
                    <a:pt x="1444" y="981"/>
                    <a:pt x="1438" y="944"/>
                    <a:pt x="1440" y="915"/>
                  </a:cubicBezTo>
                  <a:cubicBezTo>
                    <a:pt x="1437" y="906"/>
                    <a:pt x="1446" y="885"/>
                    <a:pt x="1434" y="885"/>
                  </a:cubicBezTo>
                  <a:cubicBezTo>
                    <a:pt x="1435" y="895"/>
                    <a:pt x="1439" y="902"/>
                    <a:pt x="1437" y="915"/>
                  </a:cubicBezTo>
                  <a:cubicBezTo>
                    <a:pt x="1425" y="917"/>
                    <a:pt x="1435" y="890"/>
                    <a:pt x="1425" y="906"/>
                  </a:cubicBezTo>
                  <a:cubicBezTo>
                    <a:pt x="1431" y="878"/>
                    <a:pt x="1410" y="867"/>
                    <a:pt x="1392" y="855"/>
                  </a:cubicBezTo>
                  <a:cubicBezTo>
                    <a:pt x="1392" y="847"/>
                    <a:pt x="1404" y="851"/>
                    <a:pt x="1404" y="843"/>
                  </a:cubicBezTo>
                  <a:cubicBezTo>
                    <a:pt x="1400" y="843"/>
                    <a:pt x="1395" y="844"/>
                    <a:pt x="1395" y="840"/>
                  </a:cubicBezTo>
                  <a:cubicBezTo>
                    <a:pt x="1396" y="830"/>
                    <a:pt x="1406" y="829"/>
                    <a:pt x="1410" y="822"/>
                  </a:cubicBezTo>
                  <a:cubicBezTo>
                    <a:pt x="1392" y="824"/>
                    <a:pt x="1407" y="811"/>
                    <a:pt x="1404" y="801"/>
                  </a:cubicBezTo>
                  <a:cubicBezTo>
                    <a:pt x="1402" y="797"/>
                    <a:pt x="1392" y="801"/>
                    <a:pt x="1392" y="795"/>
                  </a:cubicBezTo>
                  <a:cubicBezTo>
                    <a:pt x="1407" y="788"/>
                    <a:pt x="1394" y="788"/>
                    <a:pt x="1392" y="777"/>
                  </a:cubicBezTo>
                  <a:cubicBezTo>
                    <a:pt x="1417" y="775"/>
                    <a:pt x="1398" y="747"/>
                    <a:pt x="1410" y="732"/>
                  </a:cubicBezTo>
                  <a:cubicBezTo>
                    <a:pt x="1406" y="732"/>
                    <a:pt x="1401" y="733"/>
                    <a:pt x="1401" y="729"/>
                  </a:cubicBezTo>
                  <a:cubicBezTo>
                    <a:pt x="1408" y="722"/>
                    <a:pt x="1402" y="702"/>
                    <a:pt x="1404" y="690"/>
                  </a:cubicBezTo>
                  <a:cubicBezTo>
                    <a:pt x="1404" y="685"/>
                    <a:pt x="1404" y="680"/>
                    <a:pt x="1404" y="675"/>
                  </a:cubicBezTo>
                  <a:cubicBezTo>
                    <a:pt x="1400" y="675"/>
                    <a:pt x="1396" y="675"/>
                    <a:pt x="1392" y="675"/>
                  </a:cubicBezTo>
                  <a:cubicBezTo>
                    <a:pt x="1386" y="668"/>
                    <a:pt x="1367" y="674"/>
                    <a:pt x="1356" y="672"/>
                  </a:cubicBezTo>
                  <a:cubicBezTo>
                    <a:pt x="1345" y="672"/>
                    <a:pt x="1334" y="672"/>
                    <a:pt x="1323" y="672"/>
                  </a:cubicBezTo>
                  <a:cubicBezTo>
                    <a:pt x="1313" y="672"/>
                    <a:pt x="1303" y="672"/>
                    <a:pt x="1293" y="672"/>
                  </a:cubicBezTo>
                  <a:cubicBezTo>
                    <a:pt x="1293" y="671"/>
                    <a:pt x="1293" y="670"/>
                    <a:pt x="1293" y="669"/>
                  </a:cubicBezTo>
                  <a:cubicBezTo>
                    <a:pt x="1329" y="667"/>
                    <a:pt x="1373" y="673"/>
                    <a:pt x="1404" y="666"/>
                  </a:cubicBezTo>
                  <a:cubicBezTo>
                    <a:pt x="1392" y="668"/>
                    <a:pt x="1389" y="661"/>
                    <a:pt x="1377" y="663"/>
                  </a:cubicBezTo>
                  <a:cubicBezTo>
                    <a:pt x="1351" y="654"/>
                    <a:pt x="1334" y="656"/>
                    <a:pt x="1299" y="657"/>
                  </a:cubicBezTo>
                  <a:cubicBezTo>
                    <a:pt x="1299" y="656"/>
                    <a:pt x="1299" y="655"/>
                    <a:pt x="1299" y="654"/>
                  </a:cubicBezTo>
                  <a:cubicBezTo>
                    <a:pt x="1309" y="653"/>
                    <a:pt x="1346" y="657"/>
                    <a:pt x="1329" y="648"/>
                  </a:cubicBezTo>
                  <a:cubicBezTo>
                    <a:pt x="1306" y="651"/>
                    <a:pt x="1303" y="634"/>
                    <a:pt x="1278" y="639"/>
                  </a:cubicBezTo>
                  <a:cubicBezTo>
                    <a:pt x="1269" y="641"/>
                    <a:pt x="1252" y="635"/>
                    <a:pt x="1248" y="642"/>
                  </a:cubicBezTo>
                  <a:cubicBezTo>
                    <a:pt x="1248" y="646"/>
                    <a:pt x="1252" y="646"/>
                    <a:pt x="1251" y="651"/>
                  </a:cubicBezTo>
                  <a:cubicBezTo>
                    <a:pt x="1251" y="653"/>
                    <a:pt x="1251" y="655"/>
                    <a:pt x="1254" y="654"/>
                  </a:cubicBezTo>
                  <a:cubicBezTo>
                    <a:pt x="1255" y="656"/>
                    <a:pt x="1254" y="660"/>
                    <a:pt x="1257" y="660"/>
                  </a:cubicBezTo>
                  <a:cubicBezTo>
                    <a:pt x="1257" y="663"/>
                    <a:pt x="1259" y="664"/>
                    <a:pt x="1260" y="666"/>
                  </a:cubicBezTo>
                  <a:cubicBezTo>
                    <a:pt x="1260" y="668"/>
                    <a:pt x="1260" y="670"/>
                    <a:pt x="1263" y="669"/>
                  </a:cubicBezTo>
                  <a:cubicBezTo>
                    <a:pt x="1264" y="671"/>
                    <a:pt x="1263" y="675"/>
                    <a:pt x="1266" y="675"/>
                  </a:cubicBezTo>
                  <a:cubicBezTo>
                    <a:pt x="1296" y="691"/>
                    <a:pt x="1361" y="672"/>
                    <a:pt x="1389" y="690"/>
                  </a:cubicBezTo>
                  <a:cubicBezTo>
                    <a:pt x="1382" y="690"/>
                    <a:pt x="1375" y="690"/>
                    <a:pt x="1368" y="690"/>
                  </a:cubicBezTo>
                  <a:cubicBezTo>
                    <a:pt x="1355" y="683"/>
                    <a:pt x="1329" y="689"/>
                    <a:pt x="1311" y="687"/>
                  </a:cubicBezTo>
                  <a:cubicBezTo>
                    <a:pt x="1305" y="687"/>
                    <a:pt x="1299" y="687"/>
                    <a:pt x="1293" y="687"/>
                  </a:cubicBezTo>
                  <a:cubicBezTo>
                    <a:pt x="1292" y="680"/>
                    <a:pt x="1278" y="686"/>
                    <a:pt x="1272" y="684"/>
                  </a:cubicBezTo>
                  <a:cubicBezTo>
                    <a:pt x="1271" y="686"/>
                    <a:pt x="1272" y="690"/>
                    <a:pt x="1269" y="690"/>
                  </a:cubicBezTo>
                  <a:close/>
                  <a:moveTo>
                    <a:pt x="1368" y="657"/>
                  </a:moveTo>
                  <a:cubicBezTo>
                    <a:pt x="1383" y="652"/>
                    <a:pt x="1400" y="673"/>
                    <a:pt x="1407" y="657"/>
                  </a:cubicBezTo>
                  <a:cubicBezTo>
                    <a:pt x="1401" y="652"/>
                    <a:pt x="1374" y="652"/>
                    <a:pt x="1368" y="657"/>
                  </a:cubicBezTo>
                  <a:close/>
                  <a:moveTo>
                    <a:pt x="1452" y="636"/>
                  </a:moveTo>
                  <a:cubicBezTo>
                    <a:pt x="1463" y="634"/>
                    <a:pt x="1466" y="640"/>
                    <a:pt x="1476" y="639"/>
                  </a:cubicBezTo>
                  <a:cubicBezTo>
                    <a:pt x="1481" y="627"/>
                    <a:pt x="1442" y="633"/>
                    <a:pt x="1452" y="636"/>
                  </a:cubicBezTo>
                  <a:close/>
                  <a:moveTo>
                    <a:pt x="1398" y="645"/>
                  </a:moveTo>
                  <a:cubicBezTo>
                    <a:pt x="1376" y="647"/>
                    <a:pt x="1352" y="635"/>
                    <a:pt x="1335" y="642"/>
                  </a:cubicBezTo>
                  <a:cubicBezTo>
                    <a:pt x="1343" y="640"/>
                    <a:pt x="1341" y="648"/>
                    <a:pt x="1347" y="648"/>
                  </a:cubicBezTo>
                  <a:cubicBezTo>
                    <a:pt x="1359" y="651"/>
                    <a:pt x="1399" y="657"/>
                    <a:pt x="1407" y="645"/>
                  </a:cubicBezTo>
                  <a:cubicBezTo>
                    <a:pt x="1404" y="645"/>
                    <a:pt x="1401" y="645"/>
                    <a:pt x="1398" y="645"/>
                  </a:cubicBezTo>
                  <a:close/>
                  <a:moveTo>
                    <a:pt x="1128" y="675"/>
                  </a:moveTo>
                  <a:cubicBezTo>
                    <a:pt x="1119" y="677"/>
                    <a:pt x="1111" y="680"/>
                    <a:pt x="1110" y="690"/>
                  </a:cubicBezTo>
                  <a:cubicBezTo>
                    <a:pt x="1120" y="689"/>
                    <a:pt x="1123" y="681"/>
                    <a:pt x="1128" y="675"/>
                  </a:cubicBezTo>
                  <a:close/>
                  <a:moveTo>
                    <a:pt x="1131" y="699"/>
                  </a:moveTo>
                  <a:cubicBezTo>
                    <a:pt x="1124" y="701"/>
                    <a:pt x="1116" y="702"/>
                    <a:pt x="1116" y="711"/>
                  </a:cubicBezTo>
                  <a:cubicBezTo>
                    <a:pt x="1125" y="711"/>
                    <a:pt x="1127" y="704"/>
                    <a:pt x="1131" y="699"/>
                  </a:cubicBezTo>
                  <a:close/>
                  <a:moveTo>
                    <a:pt x="1446" y="726"/>
                  </a:moveTo>
                  <a:cubicBezTo>
                    <a:pt x="1443" y="730"/>
                    <a:pt x="1443" y="737"/>
                    <a:pt x="1443" y="744"/>
                  </a:cubicBezTo>
                  <a:cubicBezTo>
                    <a:pt x="1453" y="748"/>
                    <a:pt x="1451" y="726"/>
                    <a:pt x="1446" y="726"/>
                  </a:cubicBezTo>
                  <a:close/>
                  <a:moveTo>
                    <a:pt x="1440" y="765"/>
                  </a:moveTo>
                  <a:cubicBezTo>
                    <a:pt x="1442" y="765"/>
                    <a:pt x="1444" y="765"/>
                    <a:pt x="1446" y="765"/>
                  </a:cubicBezTo>
                  <a:cubicBezTo>
                    <a:pt x="1453" y="764"/>
                    <a:pt x="1449" y="749"/>
                    <a:pt x="1443" y="750"/>
                  </a:cubicBezTo>
                  <a:cubicBezTo>
                    <a:pt x="1440" y="753"/>
                    <a:pt x="1439" y="758"/>
                    <a:pt x="1440" y="765"/>
                  </a:cubicBezTo>
                  <a:close/>
                  <a:moveTo>
                    <a:pt x="1431" y="759"/>
                  </a:moveTo>
                  <a:cubicBezTo>
                    <a:pt x="1429" y="766"/>
                    <a:pt x="1417" y="763"/>
                    <a:pt x="1416" y="771"/>
                  </a:cubicBezTo>
                  <a:cubicBezTo>
                    <a:pt x="1422" y="769"/>
                    <a:pt x="1442" y="768"/>
                    <a:pt x="1431" y="759"/>
                  </a:cubicBezTo>
                  <a:close/>
                  <a:moveTo>
                    <a:pt x="1449" y="801"/>
                  </a:moveTo>
                  <a:cubicBezTo>
                    <a:pt x="1449" y="798"/>
                    <a:pt x="1449" y="795"/>
                    <a:pt x="1449" y="792"/>
                  </a:cubicBezTo>
                  <a:cubicBezTo>
                    <a:pt x="1444" y="795"/>
                    <a:pt x="1433" y="792"/>
                    <a:pt x="1434" y="801"/>
                  </a:cubicBezTo>
                  <a:cubicBezTo>
                    <a:pt x="1439" y="801"/>
                    <a:pt x="1444" y="801"/>
                    <a:pt x="1449" y="801"/>
                  </a:cubicBezTo>
                  <a:close/>
                  <a:moveTo>
                    <a:pt x="1428" y="837"/>
                  </a:moveTo>
                  <a:cubicBezTo>
                    <a:pt x="1441" y="838"/>
                    <a:pt x="1443" y="828"/>
                    <a:pt x="1449" y="822"/>
                  </a:cubicBezTo>
                  <a:cubicBezTo>
                    <a:pt x="1438" y="823"/>
                    <a:pt x="1433" y="830"/>
                    <a:pt x="1428" y="837"/>
                  </a:cubicBezTo>
                  <a:close/>
                  <a:moveTo>
                    <a:pt x="282" y="942"/>
                  </a:moveTo>
                  <a:cubicBezTo>
                    <a:pt x="278" y="942"/>
                    <a:pt x="278" y="946"/>
                    <a:pt x="273" y="945"/>
                  </a:cubicBezTo>
                  <a:cubicBezTo>
                    <a:pt x="271" y="945"/>
                    <a:pt x="269" y="945"/>
                    <a:pt x="267" y="945"/>
                  </a:cubicBezTo>
                  <a:cubicBezTo>
                    <a:pt x="258" y="986"/>
                    <a:pt x="270" y="1048"/>
                    <a:pt x="261" y="1089"/>
                  </a:cubicBezTo>
                  <a:cubicBezTo>
                    <a:pt x="254" y="1076"/>
                    <a:pt x="260" y="1050"/>
                    <a:pt x="258" y="1032"/>
                  </a:cubicBezTo>
                  <a:cubicBezTo>
                    <a:pt x="257" y="993"/>
                    <a:pt x="253" y="1040"/>
                    <a:pt x="255" y="1056"/>
                  </a:cubicBezTo>
                  <a:cubicBezTo>
                    <a:pt x="250" y="1072"/>
                    <a:pt x="250" y="1109"/>
                    <a:pt x="255" y="1125"/>
                  </a:cubicBezTo>
                  <a:cubicBezTo>
                    <a:pt x="255" y="1131"/>
                    <a:pt x="255" y="1137"/>
                    <a:pt x="255" y="1143"/>
                  </a:cubicBezTo>
                  <a:cubicBezTo>
                    <a:pt x="250" y="1153"/>
                    <a:pt x="249" y="1243"/>
                    <a:pt x="258" y="1212"/>
                  </a:cubicBezTo>
                  <a:cubicBezTo>
                    <a:pt x="261" y="1209"/>
                    <a:pt x="263" y="1191"/>
                    <a:pt x="267" y="1200"/>
                  </a:cubicBezTo>
                  <a:cubicBezTo>
                    <a:pt x="249" y="1226"/>
                    <a:pt x="256" y="1277"/>
                    <a:pt x="246" y="1311"/>
                  </a:cubicBezTo>
                  <a:cubicBezTo>
                    <a:pt x="251" y="1316"/>
                    <a:pt x="277" y="1316"/>
                    <a:pt x="282" y="1311"/>
                  </a:cubicBezTo>
                  <a:cubicBezTo>
                    <a:pt x="298" y="1311"/>
                    <a:pt x="314" y="1311"/>
                    <a:pt x="330" y="1311"/>
                  </a:cubicBezTo>
                  <a:cubicBezTo>
                    <a:pt x="346" y="1309"/>
                    <a:pt x="370" y="1315"/>
                    <a:pt x="381" y="1308"/>
                  </a:cubicBezTo>
                  <a:cubicBezTo>
                    <a:pt x="393" y="1308"/>
                    <a:pt x="405" y="1308"/>
                    <a:pt x="417" y="1308"/>
                  </a:cubicBezTo>
                  <a:cubicBezTo>
                    <a:pt x="432" y="1306"/>
                    <a:pt x="455" y="1312"/>
                    <a:pt x="465" y="1305"/>
                  </a:cubicBezTo>
                  <a:cubicBezTo>
                    <a:pt x="464" y="1265"/>
                    <a:pt x="466" y="1231"/>
                    <a:pt x="477" y="1194"/>
                  </a:cubicBezTo>
                  <a:cubicBezTo>
                    <a:pt x="480" y="1190"/>
                    <a:pt x="487" y="1174"/>
                    <a:pt x="480" y="1170"/>
                  </a:cubicBezTo>
                  <a:cubicBezTo>
                    <a:pt x="480" y="1179"/>
                    <a:pt x="476" y="1184"/>
                    <a:pt x="474" y="1191"/>
                  </a:cubicBezTo>
                  <a:cubicBezTo>
                    <a:pt x="471" y="1201"/>
                    <a:pt x="469" y="1212"/>
                    <a:pt x="462" y="1218"/>
                  </a:cubicBezTo>
                  <a:cubicBezTo>
                    <a:pt x="462" y="1207"/>
                    <a:pt x="467" y="1201"/>
                    <a:pt x="468" y="1191"/>
                  </a:cubicBezTo>
                  <a:cubicBezTo>
                    <a:pt x="475" y="1175"/>
                    <a:pt x="481" y="1158"/>
                    <a:pt x="483" y="1137"/>
                  </a:cubicBezTo>
                  <a:cubicBezTo>
                    <a:pt x="488" y="1119"/>
                    <a:pt x="493" y="1090"/>
                    <a:pt x="486" y="1116"/>
                  </a:cubicBezTo>
                  <a:cubicBezTo>
                    <a:pt x="484" y="1121"/>
                    <a:pt x="482" y="1127"/>
                    <a:pt x="480" y="1137"/>
                  </a:cubicBezTo>
                  <a:cubicBezTo>
                    <a:pt x="476" y="1152"/>
                    <a:pt x="471" y="1180"/>
                    <a:pt x="465" y="1182"/>
                  </a:cubicBezTo>
                  <a:cubicBezTo>
                    <a:pt x="462" y="1172"/>
                    <a:pt x="474" y="1162"/>
                    <a:pt x="465" y="1155"/>
                  </a:cubicBezTo>
                  <a:cubicBezTo>
                    <a:pt x="465" y="1162"/>
                    <a:pt x="460" y="1180"/>
                    <a:pt x="456" y="1173"/>
                  </a:cubicBezTo>
                  <a:cubicBezTo>
                    <a:pt x="465" y="1151"/>
                    <a:pt x="462" y="1134"/>
                    <a:pt x="468" y="1113"/>
                  </a:cubicBezTo>
                  <a:cubicBezTo>
                    <a:pt x="472" y="1104"/>
                    <a:pt x="480" y="1083"/>
                    <a:pt x="474" y="1074"/>
                  </a:cubicBezTo>
                  <a:cubicBezTo>
                    <a:pt x="472" y="1087"/>
                    <a:pt x="469" y="1099"/>
                    <a:pt x="465" y="1110"/>
                  </a:cubicBezTo>
                  <a:cubicBezTo>
                    <a:pt x="461" y="1105"/>
                    <a:pt x="460" y="1097"/>
                    <a:pt x="459" y="1089"/>
                  </a:cubicBezTo>
                  <a:cubicBezTo>
                    <a:pt x="464" y="1079"/>
                    <a:pt x="464" y="1048"/>
                    <a:pt x="459" y="1038"/>
                  </a:cubicBezTo>
                  <a:cubicBezTo>
                    <a:pt x="459" y="1036"/>
                    <a:pt x="459" y="1034"/>
                    <a:pt x="459" y="1032"/>
                  </a:cubicBezTo>
                  <a:cubicBezTo>
                    <a:pt x="463" y="1030"/>
                    <a:pt x="467" y="1003"/>
                    <a:pt x="456" y="1005"/>
                  </a:cubicBezTo>
                  <a:cubicBezTo>
                    <a:pt x="455" y="984"/>
                    <a:pt x="461" y="970"/>
                    <a:pt x="459" y="948"/>
                  </a:cubicBezTo>
                  <a:cubicBezTo>
                    <a:pt x="448" y="950"/>
                    <a:pt x="437" y="952"/>
                    <a:pt x="423" y="951"/>
                  </a:cubicBezTo>
                  <a:cubicBezTo>
                    <a:pt x="404" y="944"/>
                    <a:pt x="372" y="950"/>
                    <a:pt x="348" y="948"/>
                  </a:cubicBezTo>
                  <a:cubicBezTo>
                    <a:pt x="333" y="950"/>
                    <a:pt x="310" y="944"/>
                    <a:pt x="300" y="951"/>
                  </a:cubicBezTo>
                  <a:cubicBezTo>
                    <a:pt x="289" y="946"/>
                    <a:pt x="275" y="963"/>
                    <a:pt x="273" y="948"/>
                  </a:cubicBezTo>
                  <a:cubicBezTo>
                    <a:pt x="281" y="946"/>
                    <a:pt x="297" y="952"/>
                    <a:pt x="300" y="945"/>
                  </a:cubicBezTo>
                  <a:cubicBezTo>
                    <a:pt x="314" y="945"/>
                    <a:pt x="430" y="945"/>
                    <a:pt x="366" y="942"/>
                  </a:cubicBezTo>
                  <a:cubicBezTo>
                    <a:pt x="345" y="937"/>
                    <a:pt x="303" y="937"/>
                    <a:pt x="282" y="942"/>
                  </a:cubicBezTo>
                  <a:close/>
                  <a:moveTo>
                    <a:pt x="483" y="1086"/>
                  </a:moveTo>
                  <a:cubicBezTo>
                    <a:pt x="481" y="1093"/>
                    <a:pt x="487" y="1100"/>
                    <a:pt x="486" y="1089"/>
                  </a:cubicBezTo>
                  <a:cubicBezTo>
                    <a:pt x="489" y="1078"/>
                    <a:pt x="487" y="1062"/>
                    <a:pt x="492" y="1053"/>
                  </a:cubicBezTo>
                  <a:cubicBezTo>
                    <a:pt x="487" y="1042"/>
                    <a:pt x="490" y="1023"/>
                    <a:pt x="489" y="1008"/>
                  </a:cubicBezTo>
                  <a:cubicBezTo>
                    <a:pt x="481" y="1028"/>
                    <a:pt x="491" y="1066"/>
                    <a:pt x="483" y="1086"/>
                  </a:cubicBezTo>
                  <a:close/>
                  <a:moveTo>
                    <a:pt x="471" y="978"/>
                  </a:moveTo>
                  <a:cubicBezTo>
                    <a:pt x="472" y="986"/>
                    <a:pt x="460" y="996"/>
                    <a:pt x="468" y="1002"/>
                  </a:cubicBezTo>
                  <a:cubicBezTo>
                    <a:pt x="467" y="994"/>
                    <a:pt x="479" y="984"/>
                    <a:pt x="471" y="978"/>
                  </a:cubicBezTo>
                  <a:close/>
                  <a:moveTo>
                    <a:pt x="537" y="1065"/>
                  </a:moveTo>
                  <a:cubicBezTo>
                    <a:pt x="545" y="1054"/>
                    <a:pt x="509" y="1061"/>
                    <a:pt x="498" y="1059"/>
                  </a:cubicBezTo>
                  <a:cubicBezTo>
                    <a:pt x="498" y="1064"/>
                    <a:pt x="498" y="1069"/>
                    <a:pt x="498" y="1074"/>
                  </a:cubicBezTo>
                  <a:cubicBezTo>
                    <a:pt x="502" y="1074"/>
                    <a:pt x="507" y="1075"/>
                    <a:pt x="507" y="1071"/>
                  </a:cubicBezTo>
                  <a:cubicBezTo>
                    <a:pt x="521" y="1073"/>
                    <a:pt x="526" y="1066"/>
                    <a:pt x="537" y="1065"/>
                  </a:cubicBezTo>
                  <a:close/>
                  <a:moveTo>
                    <a:pt x="501" y="1251"/>
                  </a:moveTo>
                  <a:cubicBezTo>
                    <a:pt x="500" y="1241"/>
                    <a:pt x="505" y="1225"/>
                    <a:pt x="495" y="1224"/>
                  </a:cubicBezTo>
                  <a:cubicBezTo>
                    <a:pt x="495" y="1235"/>
                    <a:pt x="493" y="1248"/>
                    <a:pt x="501" y="1251"/>
                  </a:cubicBezTo>
                  <a:close/>
                  <a:moveTo>
                    <a:pt x="1323" y="1266"/>
                  </a:moveTo>
                  <a:cubicBezTo>
                    <a:pt x="1338" y="1266"/>
                    <a:pt x="1364" y="1264"/>
                    <a:pt x="1332" y="1263"/>
                  </a:cubicBezTo>
                  <a:cubicBezTo>
                    <a:pt x="1308" y="1262"/>
                    <a:pt x="1299" y="1265"/>
                    <a:pt x="1323" y="1266"/>
                  </a:cubicBezTo>
                  <a:close/>
                  <a:moveTo>
                    <a:pt x="1368" y="1263"/>
                  </a:moveTo>
                  <a:cubicBezTo>
                    <a:pt x="1357" y="1272"/>
                    <a:pt x="1384" y="1268"/>
                    <a:pt x="1392" y="1269"/>
                  </a:cubicBezTo>
                  <a:cubicBezTo>
                    <a:pt x="1401" y="1269"/>
                    <a:pt x="1410" y="1269"/>
                    <a:pt x="1419" y="1269"/>
                  </a:cubicBezTo>
                  <a:cubicBezTo>
                    <a:pt x="1425" y="1268"/>
                    <a:pt x="1437" y="1273"/>
                    <a:pt x="1434" y="1263"/>
                  </a:cubicBezTo>
                  <a:cubicBezTo>
                    <a:pt x="1424" y="1263"/>
                    <a:pt x="1414" y="1263"/>
                    <a:pt x="1404" y="1263"/>
                  </a:cubicBezTo>
                  <a:cubicBezTo>
                    <a:pt x="1392" y="1263"/>
                    <a:pt x="1380" y="1263"/>
                    <a:pt x="1368" y="1263"/>
                  </a:cubicBezTo>
                  <a:close/>
                  <a:moveTo>
                    <a:pt x="1206" y="1269"/>
                  </a:moveTo>
                  <a:cubicBezTo>
                    <a:pt x="1205" y="1264"/>
                    <a:pt x="1183" y="1264"/>
                    <a:pt x="1182" y="1269"/>
                  </a:cubicBezTo>
                  <a:cubicBezTo>
                    <a:pt x="1188" y="1268"/>
                    <a:pt x="1189" y="1272"/>
                    <a:pt x="1194" y="1272"/>
                  </a:cubicBezTo>
                  <a:cubicBezTo>
                    <a:pt x="1217" y="1271"/>
                    <a:pt x="1249" y="1287"/>
                    <a:pt x="1266" y="1272"/>
                  </a:cubicBezTo>
                  <a:cubicBezTo>
                    <a:pt x="1245" y="1272"/>
                    <a:pt x="1229" y="1267"/>
                    <a:pt x="1206" y="1269"/>
                  </a:cubicBezTo>
                  <a:close/>
                  <a:moveTo>
                    <a:pt x="1146" y="1278"/>
                  </a:moveTo>
                  <a:cubicBezTo>
                    <a:pt x="1159" y="1276"/>
                    <a:pt x="1180" y="1282"/>
                    <a:pt x="1188" y="1275"/>
                  </a:cubicBezTo>
                  <a:cubicBezTo>
                    <a:pt x="1177" y="1276"/>
                    <a:pt x="1151" y="1264"/>
                    <a:pt x="1146" y="1278"/>
                  </a:cubicBezTo>
                  <a:close/>
                  <a:moveTo>
                    <a:pt x="1461" y="1272"/>
                  </a:moveTo>
                  <a:cubicBezTo>
                    <a:pt x="1452" y="1276"/>
                    <a:pt x="1511" y="1278"/>
                    <a:pt x="1521" y="1272"/>
                  </a:cubicBezTo>
                  <a:cubicBezTo>
                    <a:pt x="1499" y="1267"/>
                    <a:pt x="1485" y="1272"/>
                    <a:pt x="1461" y="1272"/>
                  </a:cubicBezTo>
                  <a:close/>
                  <a:moveTo>
                    <a:pt x="1392" y="1275"/>
                  </a:moveTo>
                  <a:cubicBezTo>
                    <a:pt x="1378" y="1275"/>
                    <a:pt x="1364" y="1275"/>
                    <a:pt x="1356" y="1281"/>
                  </a:cubicBezTo>
                  <a:cubicBezTo>
                    <a:pt x="1364" y="1281"/>
                    <a:pt x="1372" y="1281"/>
                    <a:pt x="1380" y="1281"/>
                  </a:cubicBezTo>
                  <a:cubicBezTo>
                    <a:pt x="1400" y="1279"/>
                    <a:pt x="1428" y="1285"/>
                    <a:pt x="1443" y="1278"/>
                  </a:cubicBezTo>
                  <a:cubicBezTo>
                    <a:pt x="1429" y="1274"/>
                    <a:pt x="1410" y="1275"/>
                    <a:pt x="1392" y="1275"/>
                  </a:cubicBezTo>
                  <a:close/>
                  <a:moveTo>
                    <a:pt x="1572" y="1284"/>
                  </a:moveTo>
                  <a:cubicBezTo>
                    <a:pt x="1581" y="1283"/>
                    <a:pt x="1611" y="1287"/>
                    <a:pt x="1605" y="1281"/>
                  </a:cubicBezTo>
                  <a:cubicBezTo>
                    <a:pt x="1596" y="1282"/>
                    <a:pt x="1566" y="1278"/>
                    <a:pt x="1572" y="1284"/>
                  </a:cubicBezTo>
                  <a:close/>
                  <a:moveTo>
                    <a:pt x="951" y="1287"/>
                  </a:moveTo>
                  <a:cubicBezTo>
                    <a:pt x="936" y="1287"/>
                    <a:pt x="921" y="1287"/>
                    <a:pt x="906" y="1287"/>
                  </a:cubicBezTo>
                  <a:cubicBezTo>
                    <a:pt x="880" y="1285"/>
                    <a:pt x="841" y="1290"/>
                    <a:pt x="888" y="1290"/>
                  </a:cubicBezTo>
                  <a:cubicBezTo>
                    <a:pt x="910" y="1299"/>
                    <a:pt x="937" y="1287"/>
                    <a:pt x="963" y="1290"/>
                  </a:cubicBezTo>
                  <a:cubicBezTo>
                    <a:pt x="979" y="1289"/>
                    <a:pt x="1056" y="1285"/>
                    <a:pt x="1008" y="1284"/>
                  </a:cubicBezTo>
                  <a:cubicBezTo>
                    <a:pt x="990" y="1286"/>
                    <a:pt x="964" y="1280"/>
                    <a:pt x="951" y="1287"/>
                  </a:cubicBezTo>
                  <a:close/>
                  <a:moveTo>
                    <a:pt x="1059" y="1290"/>
                  </a:moveTo>
                  <a:cubicBezTo>
                    <a:pt x="1047" y="1290"/>
                    <a:pt x="1035" y="1290"/>
                    <a:pt x="1023" y="1290"/>
                  </a:cubicBezTo>
                  <a:cubicBezTo>
                    <a:pt x="990" y="1288"/>
                    <a:pt x="990" y="1295"/>
                    <a:pt x="1023" y="1293"/>
                  </a:cubicBezTo>
                  <a:cubicBezTo>
                    <a:pt x="1037" y="1293"/>
                    <a:pt x="1070" y="1293"/>
                    <a:pt x="1095" y="1293"/>
                  </a:cubicBezTo>
                  <a:cubicBezTo>
                    <a:pt x="1118" y="1293"/>
                    <a:pt x="1158" y="1292"/>
                    <a:pt x="1116" y="1290"/>
                  </a:cubicBezTo>
                  <a:cubicBezTo>
                    <a:pt x="1104" y="1285"/>
                    <a:pt x="1071" y="1285"/>
                    <a:pt x="1059" y="1290"/>
                  </a:cubicBezTo>
                  <a:close/>
                  <a:moveTo>
                    <a:pt x="1197" y="1290"/>
                  </a:moveTo>
                  <a:cubicBezTo>
                    <a:pt x="1201" y="1284"/>
                    <a:pt x="1169" y="1288"/>
                    <a:pt x="1158" y="1287"/>
                  </a:cubicBezTo>
                  <a:cubicBezTo>
                    <a:pt x="1154" y="1293"/>
                    <a:pt x="1186" y="1289"/>
                    <a:pt x="1197" y="1290"/>
                  </a:cubicBezTo>
                  <a:close/>
                  <a:moveTo>
                    <a:pt x="792" y="1296"/>
                  </a:moveTo>
                  <a:cubicBezTo>
                    <a:pt x="758" y="1290"/>
                    <a:pt x="714" y="1306"/>
                    <a:pt x="699" y="1299"/>
                  </a:cubicBezTo>
                  <a:cubicBezTo>
                    <a:pt x="717" y="1297"/>
                    <a:pt x="676" y="1292"/>
                    <a:pt x="675" y="1299"/>
                  </a:cubicBezTo>
                  <a:cubicBezTo>
                    <a:pt x="665" y="1299"/>
                    <a:pt x="655" y="1299"/>
                    <a:pt x="645" y="1299"/>
                  </a:cubicBezTo>
                  <a:cubicBezTo>
                    <a:pt x="636" y="1301"/>
                    <a:pt x="619" y="1295"/>
                    <a:pt x="615" y="1302"/>
                  </a:cubicBezTo>
                  <a:cubicBezTo>
                    <a:pt x="605" y="1302"/>
                    <a:pt x="595" y="1302"/>
                    <a:pt x="585" y="1302"/>
                  </a:cubicBezTo>
                  <a:cubicBezTo>
                    <a:pt x="552" y="1300"/>
                    <a:pt x="552" y="1307"/>
                    <a:pt x="585" y="1305"/>
                  </a:cubicBezTo>
                  <a:cubicBezTo>
                    <a:pt x="594" y="1305"/>
                    <a:pt x="603" y="1305"/>
                    <a:pt x="612" y="1305"/>
                  </a:cubicBezTo>
                  <a:cubicBezTo>
                    <a:pt x="629" y="1312"/>
                    <a:pt x="659" y="1306"/>
                    <a:pt x="681" y="1308"/>
                  </a:cubicBezTo>
                  <a:cubicBezTo>
                    <a:pt x="709" y="1307"/>
                    <a:pt x="737" y="1306"/>
                    <a:pt x="762" y="1302"/>
                  </a:cubicBezTo>
                  <a:cubicBezTo>
                    <a:pt x="775" y="1302"/>
                    <a:pt x="788" y="1302"/>
                    <a:pt x="801" y="1302"/>
                  </a:cubicBezTo>
                  <a:cubicBezTo>
                    <a:pt x="822" y="1302"/>
                    <a:pt x="845" y="1304"/>
                    <a:pt x="861" y="1299"/>
                  </a:cubicBezTo>
                  <a:cubicBezTo>
                    <a:pt x="869" y="1298"/>
                    <a:pt x="877" y="1297"/>
                    <a:pt x="882" y="1293"/>
                  </a:cubicBezTo>
                  <a:cubicBezTo>
                    <a:pt x="853" y="1295"/>
                    <a:pt x="816" y="1289"/>
                    <a:pt x="792" y="1296"/>
                  </a:cubicBezTo>
                  <a:close/>
                  <a:moveTo>
                    <a:pt x="1224" y="1296"/>
                  </a:moveTo>
                  <a:cubicBezTo>
                    <a:pt x="1232" y="1301"/>
                    <a:pt x="1261" y="1296"/>
                    <a:pt x="1260" y="1293"/>
                  </a:cubicBezTo>
                  <a:cubicBezTo>
                    <a:pt x="1249" y="1295"/>
                    <a:pt x="1230" y="1289"/>
                    <a:pt x="1224" y="1296"/>
                  </a:cubicBezTo>
                  <a:close/>
                  <a:moveTo>
                    <a:pt x="1377" y="1305"/>
                  </a:moveTo>
                  <a:cubicBezTo>
                    <a:pt x="1387" y="1311"/>
                    <a:pt x="1409" y="1305"/>
                    <a:pt x="1419" y="1302"/>
                  </a:cubicBezTo>
                  <a:cubicBezTo>
                    <a:pt x="1375" y="1300"/>
                    <a:pt x="1323" y="1291"/>
                    <a:pt x="1278" y="1299"/>
                  </a:cubicBezTo>
                  <a:cubicBezTo>
                    <a:pt x="1273" y="1299"/>
                    <a:pt x="1268" y="1299"/>
                    <a:pt x="1263" y="1299"/>
                  </a:cubicBezTo>
                  <a:cubicBezTo>
                    <a:pt x="1289" y="1313"/>
                    <a:pt x="1341" y="1301"/>
                    <a:pt x="1377" y="1305"/>
                  </a:cubicBezTo>
                  <a:close/>
                  <a:moveTo>
                    <a:pt x="1467" y="1296"/>
                  </a:moveTo>
                  <a:cubicBezTo>
                    <a:pt x="1448" y="1291"/>
                    <a:pt x="1408" y="1291"/>
                    <a:pt x="1389" y="1296"/>
                  </a:cubicBezTo>
                  <a:cubicBezTo>
                    <a:pt x="1406" y="1294"/>
                    <a:pt x="1414" y="1301"/>
                    <a:pt x="1431" y="1299"/>
                  </a:cubicBezTo>
                  <a:cubicBezTo>
                    <a:pt x="1449" y="1298"/>
                    <a:pt x="1477" y="1300"/>
                    <a:pt x="1491" y="1299"/>
                  </a:cubicBezTo>
                  <a:cubicBezTo>
                    <a:pt x="1522" y="1297"/>
                    <a:pt x="1494" y="1295"/>
                    <a:pt x="1467" y="1296"/>
                  </a:cubicBezTo>
                  <a:close/>
                  <a:moveTo>
                    <a:pt x="1551" y="1296"/>
                  </a:moveTo>
                  <a:cubicBezTo>
                    <a:pt x="1554" y="1296"/>
                    <a:pt x="1562" y="1304"/>
                    <a:pt x="1569" y="1296"/>
                  </a:cubicBezTo>
                  <a:cubicBezTo>
                    <a:pt x="1547" y="1291"/>
                    <a:pt x="1521" y="1293"/>
                    <a:pt x="1551" y="1296"/>
                  </a:cubicBezTo>
                  <a:close/>
                  <a:moveTo>
                    <a:pt x="966" y="1299"/>
                  </a:moveTo>
                  <a:cubicBezTo>
                    <a:pt x="952" y="1301"/>
                    <a:pt x="915" y="1296"/>
                    <a:pt x="915" y="1302"/>
                  </a:cubicBezTo>
                  <a:cubicBezTo>
                    <a:pt x="936" y="1302"/>
                    <a:pt x="957" y="1302"/>
                    <a:pt x="978" y="1302"/>
                  </a:cubicBezTo>
                  <a:cubicBezTo>
                    <a:pt x="997" y="1300"/>
                    <a:pt x="1024" y="1306"/>
                    <a:pt x="1038" y="1299"/>
                  </a:cubicBezTo>
                  <a:cubicBezTo>
                    <a:pt x="1062" y="1301"/>
                    <a:pt x="1089" y="1295"/>
                    <a:pt x="1050" y="1296"/>
                  </a:cubicBezTo>
                  <a:cubicBezTo>
                    <a:pt x="1028" y="1296"/>
                    <a:pt x="1006" y="1296"/>
                    <a:pt x="984" y="1296"/>
                  </a:cubicBezTo>
                  <a:cubicBezTo>
                    <a:pt x="979" y="1298"/>
                    <a:pt x="966" y="1292"/>
                    <a:pt x="966" y="1299"/>
                  </a:cubicBezTo>
                  <a:close/>
                  <a:moveTo>
                    <a:pt x="1092" y="1305"/>
                  </a:moveTo>
                  <a:cubicBezTo>
                    <a:pt x="1107" y="1301"/>
                    <a:pt x="1137" y="1312"/>
                    <a:pt x="1143" y="1299"/>
                  </a:cubicBezTo>
                  <a:cubicBezTo>
                    <a:pt x="1124" y="1299"/>
                    <a:pt x="1104" y="1298"/>
                    <a:pt x="1092" y="1305"/>
                  </a:cubicBezTo>
                  <a:close/>
                  <a:moveTo>
                    <a:pt x="1146" y="1299"/>
                  </a:moveTo>
                  <a:cubicBezTo>
                    <a:pt x="1141" y="1308"/>
                    <a:pt x="1166" y="1308"/>
                    <a:pt x="1161" y="1299"/>
                  </a:cubicBezTo>
                  <a:cubicBezTo>
                    <a:pt x="1156" y="1299"/>
                    <a:pt x="1151" y="1299"/>
                    <a:pt x="1146" y="1299"/>
                  </a:cubicBezTo>
                  <a:close/>
                  <a:moveTo>
                    <a:pt x="1176" y="1302"/>
                  </a:moveTo>
                  <a:cubicBezTo>
                    <a:pt x="1172" y="1302"/>
                    <a:pt x="1169" y="1297"/>
                    <a:pt x="1167" y="1302"/>
                  </a:cubicBezTo>
                  <a:cubicBezTo>
                    <a:pt x="1184" y="1311"/>
                    <a:pt x="1217" y="1299"/>
                    <a:pt x="1176" y="1302"/>
                  </a:cubicBezTo>
                  <a:close/>
                  <a:moveTo>
                    <a:pt x="1419" y="1311"/>
                  </a:moveTo>
                  <a:cubicBezTo>
                    <a:pt x="1447" y="1310"/>
                    <a:pt x="1480" y="1314"/>
                    <a:pt x="1500" y="1305"/>
                  </a:cubicBezTo>
                  <a:cubicBezTo>
                    <a:pt x="1473" y="1305"/>
                    <a:pt x="1432" y="1307"/>
                    <a:pt x="1419" y="1311"/>
                  </a:cubicBezTo>
                  <a:close/>
                  <a:moveTo>
                    <a:pt x="1050" y="1314"/>
                  </a:moveTo>
                  <a:cubicBezTo>
                    <a:pt x="1055" y="1315"/>
                    <a:pt x="1057" y="1311"/>
                    <a:pt x="1050" y="1311"/>
                  </a:cubicBezTo>
                  <a:cubicBezTo>
                    <a:pt x="984" y="1312"/>
                    <a:pt x="913" y="1302"/>
                    <a:pt x="849" y="1311"/>
                  </a:cubicBezTo>
                  <a:cubicBezTo>
                    <a:pt x="910" y="1318"/>
                    <a:pt x="984" y="1312"/>
                    <a:pt x="1050" y="1314"/>
                  </a:cubicBezTo>
                  <a:close/>
                  <a:moveTo>
                    <a:pt x="1251" y="1308"/>
                  </a:moveTo>
                  <a:cubicBezTo>
                    <a:pt x="1241" y="1310"/>
                    <a:pt x="1223" y="1304"/>
                    <a:pt x="1218" y="1311"/>
                  </a:cubicBezTo>
                  <a:cubicBezTo>
                    <a:pt x="1228" y="1309"/>
                    <a:pt x="1246" y="1315"/>
                    <a:pt x="1251" y="1308"/>
                  </a:cubicBezTo>
                  <a:close/>
                  <a:moveTo>
                    <a:pt x="1356" y="1311"/>
                  </a:moveTo>
                  <a:cubicBezTo>
                    <a:pt x="1376" y="1308"/>
                    <a:pt x="1325" y="1306"/>
                    <a:pt x="1311" y="1308"/>
                  </a:cubicBezTo>
                  <a:cubicBezTo>
                    <a:pt x="1290" y="1311"/>
                    <a:pt x="1349" y="1312"/>
                    <a:pt x="1356" y="1311"/>
                  </a:cubicBezTo>
                  <a:close/>
                  <a:moveTo>
                    <a:pt x="498" y="1314"/>
                  </a:moveTo>
                  <a:cubicBezTo>
                    <a:pt x="524" y="1314"/>
                    <a:pt x="550" y="1314"/>
                    <a:pt x="576" y="1314"/>
                  </a:cubicBezTo>
                  <a:cubicBezTo>
                    <a:pt x="601" y="1312"/>
                    <a:pt x="634" y="1318"/>
                    <a:pt x="654" y="1311"/>
                  </a:cubicBezTo>
                  <a:cubicBezTo>
                    <a:pt x="603" y="1313"/>
                    <a:pt x="544" y="1307"/>
                    <a:pt x="498" y="1314"/>
                  </a:cubicBezTo>
                  <a:close/>
                  <a:moveTo>
                    <a:pt x="1257" y="1317"/>
                  </a:moveTo>
                  <a:cubicBezTo>
                    <a:pt x="1221" y="1322"/>
                    <a:pt x="1271" y="1323"/>
                    <a:pt x="1287" y="1314"/>
                  </a:cubicBezTo>
                  <a:cubicBezTo>
                    <a:pt x="1270" y="1312"/>
                    <a:pt x="1266" y="1316"/>
                    <a:pt x="1257" y="1317"/>
                  </a:cubicBezTo>
                  <a:close/>
                  <a:moveTo>
                    <a:pt x="1371" y="1320"/>
                  </a:moveTo>
                  <a:cubicBezTo>
                    <a:pt x="1361" y="1322"/>
                    <a:pt x="1343" y="1316"/>
                    <a:pt x="1338" y="1323"/>
                  </a:cubicBezTo>
                  <a:cubicBezTo>
                    <a:pt x="1340" y="1323"/>
                    <a:pt x="1342" y="1323"/>
                    <a:pt x="1344" y="1323"/>
                  </a:cubicBezTo>
                  <a:cubicBezTo>
                    <a:pt x="1337" y="1330"/>
                    <a:pt x="1317" y="1324"/>
                    <a:pt x="1305" y="1326"/>
                  </a:cubicBezTo>
                  <a:cubicBezTo>
                    <a:pt x="1290" y="1326"/>
                    <a:pt x="1275" y="1326"/>
                    <a:pt x="1260" y="1326"/>
                  </a:cubicBezTo>
                  <a:cubicBezTo>
                    <a:pt x="1252" y="1330"/>
                    <a:pt x="1218" y="1321"/>
                    <a:pt x="1206" y="1329"/>
                  </a:cubicBezTo>
                  <a:cubicBezTo>
                    <a:pt x="1247" y="1331"/>
                    <a:pt x="1311" y="1338"/>
                    <a:pt x="1347" y="1326"/>
                  </a:cubicBezTo>
                  <a:cubicBezTo>
                    <a:pt x="1368" y="1327"/>
                    <a:pt x="1419" y="1327"/>
                    <a:pt x="1413" y="1320"/>
                  </a:cubicBezTo>
                  <a:cubicBezTo>
                    <a:pt x="1412" y="1320"/>
                    <a:pt x="1411" y="1320"/>
                    <a:pt x="1410" y="1320"/>
                  </a:cubicBezTo>
                  <a:cubicBezTo>
                    <a:pt x="1404" y="1315"/>
                    <a:pt x="1377" y="1315"/>
                    <a:pt x="1371" y="1320"/>
                  </a:cubicBezTo>
                  <a:close/>
                  <a:moveTo>
                    <a:pt x="1110" y="1320"/>
                  </a:moveTo>
                  <a:cubicBezTo>
                    <a:pt x="1100" y="1320"/>
                    <a:pt x="1067" y="1320"/>
                    <a:pt x="1092" y="1323"/>
                  </a:cubicBezTo>
                  <a:cubicBezTo>
                    <a:pt x="1106" y="1325"/>
                    <a:pt x="1180" y="1323"/>
                    <a:pt x="1152" y="1320"/>
                  </a:cubicBezTo>
                  <a:cubicBezTo>
                    <a:pt x="1141" y="1319"/>
                    <a:pt x="1119" y="1320"/>
                    <a:pt x="1110" y="1320"/>
                  </a:cubicBezTo>
                  <a:close/>
                  <a:moveTo>
                    <a:pt x="1767" y="1323"/>
                  </a:moveTo>
                  <a:cubicBezTo>
                    <a:pt x="1789" y="1322"/>
                    <a:pt x="1762" y="1319"/>
                    <a:pt x="1749" y="1320"/>
                  </a:cubicBezTo>
                  <a:cubicBezTo>
                    <a:pt x="1724" y="1322"/>
                    <a:pt x="1758" y="1324"/>
                    <a:pt x="1767" y="1323"/>
                  </a:cubicBezTo>
                  <a:close/>
                  <a:moveTo>
                    <a:pt x="1284" y="1338"/>
                  </a:moveTo>
                  <a:cubicBezTo>
                    <a:pt x="1299" y="1336"/>
                    <a:pt x="1266" y="1333"/>
                    <a:pt x="1251" y="1335"/>
                  </a:cubicBezTo>
                  <a:cubicBezTo>
                    <a:pt x="1233" y="1337"/>
                    <a:pt x="1276" y="1339"/>
                    <a:pt x="1284" y="1338"/>
                  </a:cubicBezTo>
                  <a:close/>
                  <a:moveTo>
                    <a:pt x="1410" y="1341"/>
                  </a:moveTo>
                  <a:cubicBezTo>
                    <a:pt x="1401" y="1341"/>
                    <a:pt x="1394" y="1341"/>
                    <a:pt x="1389" y="1341"/>
                  </a:cubicBezTo>
                  <a:cubicBezTo>
                    <a:pt x="1337" y="1345"/>
                    <a:pt x="1387" y="1350"/>
                    <a:pt x="1404" y="1344"/>
                  </a:cubicBezTo>
                  <a:cubicBezTo>
                    <a:pt x="1409" y="1344"/>
                    <a:pt x="1414" y="1344"/>
                    <a:pt x="1419" y="1344"/>
                  </a:cubicBezTo>
                  <a:cubicBezTo>
                    <a:pt x="1458" y="1342"/>
                    <a:pt x="1439" y="1333"/>
                    <a:pt x="1410" y="1341"/>
                  </a:cubicBezTo>
                  <a:close/>
                  <a:moveTo>
                    <a:pt x="1365" y="1356"/>
                  </a:moveTo>
                  <a:cubicBezTo>
                    <a:pt x="1335" y="1354"/>
                    <a:pt x="1312" y="1359"/>
                    <a:pt x="1284" y="1359"/>
                  </a:cubicBezTo>
                  <a:cubicBezTo>
                    <a:pt x="1296" y="1365"/>
                    <a:pt x="1348" y="1362"/>
                    <a:pt x="1371" y="1359"/>
                  </a:cubicBezTo>
                  <a:cubicBezTo>
                    <a:pt x="1385" y="1360"/>
                    <a:pt x="1396" y="1358"/>
                    <a:pt x="1407" y="1356"/>
                  </a:cubicBezTo>
                  <a:cubicBezTo>
                    <a:pt x="1420" y="1356"/>
                    <a:pt x="1433" y="1356"/>
                    <a:pt x="1446" y="1356"/>
                  </a:cubicBezTo>
                  <a:cubicBezTo>
                    <a:pt x="1450" y="1354"/>
                    <a:pt x="1462" y="1360"/>
                    <a:pt x="1461" y="1353"/>
                  </a:cubicBezTo>
                  <a:cubicBezTo>
                    <a:pt x="1454" y="1353"/>
                    <a:pt x="1447" y="1353"/>
                    <a:pt x="1440" y="1353"/>
                  </a:cubicBezTo>
                  <a:cubicBezTo>
                    <a:pt x="1416" y="1355"/>
                    <a:pt x="1384" y="1349"/>
                    <a:pt x="1365" y="1356"/>
                  </a:cubicBezTo>
                  <a:close/>
                  <a:moveTo>
                    <a:pt x="114" y="1032"/>
                  </a:moveTo>
                  <a:cubicBezTo>
                    <a:pt x="123" y="1064"/>
                    <a:pt x="154" y="1066"/>
                    <a:pt x="198" y="1068"/>
                  </a:cubicBezTo>
                  <a:cubicBezTo>
                    <a:pt x="174" y="1056"/>
                    <a:pt x="149" y="1040"/>
                    <a:pt x="114" y="1032"/>
                  </a:cubicBezTo>
                  <a:close/>
                  <a:moveTo>
                    <a:pt x="858" y="978"/>
                  </a:moveTo>
                  <a:cubicBezTo>
                    <a:pt x="870" y="975"/>
                    <a:pt x="884" y="974"/>
                    <a:pt x="888" y="963"/>
                  </a:cubicBezTo>
                  <a:cubicBezTo>
                    <a:pt x="876" y="966"/>
                    <a:pt x="866" y="971"/>
                    <a:pt x="858" y="978"/>
                  </a:cubicBezTo>
                  <a:close/>
                  <a:moveTo>
                    <a:pt x="840" y="951"/>
                  </a:moveTo>
                  <a:cubicBezTo>
                    <a:pt x="842" y="956"/>
                    <a:pt x="854" y="964"/>
                    <a:pt x="852" y="975"/>
                  </a:cubicBezTo>
                  <a:cubicBezTo>
                    <a:pt x="863" y="966"/>
                    <a:pt x="878" y="961"/>
                    <a:pt x="891" y="954"/>
                  </a:cubicBezTo>
                  <a:cubicBezTo>
                    <a:pt x="891" y="949"/>
                    <a:pt x="891" y="944"/>
                    <a:pt x="891" y="939"/>
                  </a:cubicBezTo>
                  <a:cubicBezTo>
                    <a:pt x="869" y="938"/>
                    <a:pt x="851" y="951"/>
                    <a:pt x="840" y="951"/>
                  </a:cubicBezTo>
                  <a:close/>
                  <a:moveTo>
                    <a:pt x="822" y="963"/>
                  </a:moveTo>
                  <a:cubicBezTo>
                    <a:pt x="821" y="967"/>
                    <a:pt x="823" y="974"/>
                    <a:pt x="819" y="975"/>
                  </a:cubicBezTo>
                  <a:cubicBezTo>
                    <a:pt x="812" y="966"/>
                    <a:pt x="786" y="982"/>
                    <a:pt x="777" y="990"/>
                  </a:cubicBezTo>
                  <a:cubicBezTo>
                    <a:pt x="806" y="999"/>
                    <a:pt x="828" y="984"/>
                    <a:pt x="843" y="969"/>
                  </a:cubicBezTo>
                  <a:cubicBezTo>
                    <a:pt x="837" y="966"/>
                    <a:pt x="833" y="961"/>
                    <a:pt x="822" y="963"/>
                  </a:cubicBezTo>
                  <a:close/>
                  <a:moveTo>
                    <a:pt x="771" y="987"/>
                  </a:moveTo>
                  <a:cubicBezTo>
                    <a:pt x="765" y="987"/>
                    <a:pt x="759" y="987"/>
                    <a:pt x="753" y="987"/>
                  </a:cubicBezTo>
                  <a:cubicBezTo>
                    <a:pt x="757" y="999"/>
                    <a:pt x="746" y="996"/>
                    <a:pt x="747" y="1005"/>
                  </a:cubicBezTo>
                  <a:cubicBezTo>
                    <a:pt x="756" y="1010"/>
                    <a:pt x="773" y="1002"/>
                    <a:pt x="771" y="987"/>
                  </a:cubicBezTo>
                  <a:close/>
                  <a:moveTo>
                    <a:pt x="714" y="996"/>
                  </a:moveTo>
                  <a:cubicBezTo>
                    <a:pt x="731" y="975"/>
                    <a:pt x="766" y="991"/>
                    <a:pt x="783" y="972"/>
                  </a:cubicBezTo>
                  <a:cubicBezTo>
                    <a:pt x="751" y="969"/>
                    <a:pt x="714" y="977"/>
                    <a:pt x="714" y="996"/>
                  </a:cubicBezTo>
                  <a:close/>
                  <a:moveTo>
                    <a:pt x="717" y="1014"/>
                  </a:moveTo>
                  <a:cubicBezTo>
                    <a:pt x="718" y="1008"/>
                    <a:pt x="714" y="1007"/>
                    <a:pt x="714" y="1002"/>
                  </a:cubicBezTo>
                  <a:cubicBezTo>
                    <a:pt x="700" y="1005"/>
                    <a:pt x="680" y="1009"/>
                    <a:pt x="684" y="1020"/>
                  </a:cubicBezTo>
                  <a:cubicBezTo>
                    <a:pt x="678" y="1020"/>
                    <a:pt x="680" y="1012"/>
                    <a:pt x="672" y="1014"/>
                  </a:cubicBezTo>
                  <a:cubicBezTo>
                    <a:pt x="670" y="1021"/>
                    <a:pt x="659" y="1019"/>
                    <a:pt x="663" y="1032"/>
                  </a:cubicBezTo>
                  <a:cubicBezTo>
                    <a:pt x="682" y="1027"/>
                    <a:pt x="696" y="1017"/>
                    <a:pt x="717" y="1014"/>
                  </a:cubicBezTo>
                  <a:close/>
                  <a:moveTo>
                    <a:pt x="738" y="1002"/>
                  </a:moveTo>
                  <a:cubicBezTo>
                    <a:pt x="732" y="1004"/>
                    <a:pt x="717" y="997"/>
                    <a:pt x="720" y="1008"/>
                  </a:cubicBezTo>
                  <a:cubicBezTo>
                    <a:pt x="723" y="1015"/>
                    <a:pt x="740" y="1010"/>
                    <a:pt x="738" y="1002"/>
                  </a:cubicBezTo>
                  <a:close/>
                  <a:moveTo>
                    <a:pt x="600" y="1053"/>
                  </a:moveTo>
                  <a:cubicBezTo>
                    <a:pt x="619" y="1068"/>
                    <a:pt x="672" y="1049"/>
                    <a:pt x="663" y="1038"/>
                  </a:cubicBezTo>
                  <a:cubicBezTo>
                    <a:pt x="647" y="1048"/>
                    <a:pt x="621" y="1048"/>
                    <a:pt x="600" y="1053"/>
                  </a:cubicBezTo>
                  <a:close/>
                  <a:moveTo>
                    <a:pt x="618" y="1026"/>
                  </a:moveTo>
                  <a:cubicBezTo>
                    <a:pt x="620" y="1030"/>
                    <a:pt x="614" y="1042"/>
                    <a:pt x="621" y="1041"/>
                  </a:cubicBezTo>
                  <a:cubicBezTo>
                    <a:pt x="628" y="1037"/>
                    <a:pt x="663" y="1048"/>
                    <a:pt x="657" y="1023"/>
                  </a:cubicBezTo>
                  <a:cubicBezTo>
                    <a:pt x="641" y="1021"/>
                    <a:pt x="633" y="1027"/>
                    <a:pt x="618" y="1026"/>
                  </a:cubicBezTo>
                  <a:close/>
                  <a:moveTo>
                    <a:pt x="834" y="951"/>
                  </a:moveTo>
                  <a:cubicBezTo>
                    <a:pt x="832" y="944"/>
                    <a:pt x="820" y="953"/>
                    <a:pt x="819" y="957"/>
                  </a:cubicBezTo>
                  <a:cubicBezTo>
                    <a:pt x="824" y="957"/>
                    <a:pt x="829" y="957"/>
                    <a:pt x="834" y="957"/>
                  </a:cubicBezTo>
                  <a:cubicBezTo>
                    <a:pt x="834" y="955"/>
                    <a:pt x="834" y="953"/>
                    <a:pt x="834" y="951"/>
                  </a:cubicBezTo>
                  <a:close/>
                  <a:moveTo>
                    <a:pt x="1092" y="348"/>
                  </a:moveTo>
                  <a:cubicBezTo>
                    <a:pt x="1104" y="342"/>
                    <a:pt x="1132" y="336"/>
                    <a:pt x="1125" y="321"/>
                  </a:cubicBezTo>
                  <a:cubicBezTo>
                    <a:pt x="1119" y="335"/>
                    <a:pt x="1096" y="332"/>
                    <a:pt x="1092" y="348"/>
                  </a:cubicBezTo>
                  <a:close/>
                  <a:moveTo>
                    <a:pt x="1536" y="282"/>
                  </a:moveTo>
                  <a:cubicBezTo>
                    <a:pt x="1549" y="289"/>
                    <a:pt x="1512" y="295"/>
                    <a:pt x="1506" y="303"/>
                  </a:cubicBezTo>
                  <a:cubicBezTo>
                    <a:pt x="1532" y="301"/>
                    <a:pt x="1549" y="290"/>
                    <a:pt x="1557" y="270"/>
                  </a:cubicBezTo>
                  <a:cubicBezTo>
                    <a:pt x="1546" y="269"/>
                    <a:pt x="1546" y="279"/>
                    <a:pt x="1536" y="279"/>
                  </a:cubicBezTo>
                  <a:cubicBezTo>
                    <a:pt x="1530" y="287"/>
                    <a:pt x="1508" y="279"/>
                    <a:pt x="1506" y="291"/>
                  </a:cubicBezTo>
                  <a:cubicBezTo>
                    <a:pt x="1513" y="297"/>
                    <a:pt x="1528" y="285"/>
                    <a:pt x="1536" y="282"/>
                  </a:cubicBezTo>
                  <a:close/>
                  <a:moveTo>
                    <a:pt x="1554" y="300"/>
                  </a:moveTo>
                  <a:cubicBezTo>
                    <a:pt x="1569" y="281"/>
                    <a:pt x="1535" y="285"/>
                    <a:pt x="1548" y="300"/>
                  </a:cubicBezTo>
                  <a:cubicBezTo>
                    <a:pt x="1545" y="314"/>
                    <a:pt x="1529" y="315"/>
                    <a:pt x="1521" y="324"/>
                  </a:cubicBezTo>
                  <a:cubicBezTo>
                    <a:pt x="1512" y="326"/>
                    <a:pt x="1500" y="325"/>
                    <a:pt x="1497" y="333"/>
                  </a:cubicBezTo>
                  <a:cubicBezTo>
                    <a:pt x="1505" y="329"/>
                    <a:pt x="1520" y="332"/>
                    <a:pt x="1524" y="324"/>
                  </a:cubicBezTo>
                  <a:cubicBezTo>
                    <a:pt x="1538" y="324"/>
                    <a:pt x="1540" y="312"/>
                    <a:pt x="1554" y="312"/>
                  </a:cubicBezTo>
                  <a:cubicBezTo>
                    <a:pt x="1554" y="308"/>
                    <a:pt x="1554" y="304"/>
                    <a:pt x="1554" y="300"/>
                  </a:cubicBezTo>
                  <a:close/>
                  <a:moveTo>
                    <a:pt x="1545" y="318"/>
                  </a:moveTo>
                  <a:cubicBezTo>
                    <a:pt x="1537" y="326"/>
                    <a:pt x="1523" y="328"/>
                    <a:pt x="1515" y="336"/>
                  </a:cubicBezTo>
                  <a:cubicBezTo>
                    <a:pt x="1526" y="333"/>
                    <a:pt x="1552" y="329"/>
                    <a:pt x="1545" y="318"/>
                  </a:cubicBezTo>
                  <a:close/>
                  <a:moveTo>
                    <a:pt x="1464" y="237"/>
                  </a:moveTo>
                  <a:cubicBezTo>
                    <a:pt x="1462" y="268"/>
                    <a:pt x="1464" y="295"/>
                    <a:pt x="1479" y="309"/>
                  </a:cubicBezTo>
                  <a:cubicBezTo>
                    <a:pt x="1507" y="266"/>
                    <a:pt x="1480" y="207"/>
                    <a:pt x="1470" y="165"/>
                  </a:cubicBezTo>
                  <a:cubicBezTo>
                    <a:pt x="1470" y="160"/>
                    <a:pt x="1468" y="157"/>
                    <a:pt x="1464" y="156"/>
                  </a:cubicBezTo>
                  <a:cubicBezTo>
                    <a:pt x="1464" y="172"/>
                    <a:pt x="1464" y="188"/>
                    <a:pt x="1464" y="204"/>
                  </a:cubicBezTo>
                  <a:cubicBezTo>
                    <a:pt x="1464" y="215"/>
                    <a:pt x="1464" y="226"/>
                    <a:pt x="1464" y="237"/>
                  </a:cubicBezTo>
                  <a:close/>
                  <a:moveTo>
                    <a:pt x="1494" y="297"/>
                  </a:moveTo>
                  <a:cubicBezTo>
                    <a:pt x="1495" y="287"/>
                    <a:pt x="1502" y="267"/>
                    <a:pt x="1497" y="261"/>
                  </a:cubicBezTo>
                  <a:cubicBezTo>
                    <a:pt x="1496" y="272"/>
                    <a:pt x="1487" y="289"/>
                    <a:pt x="1494" y="297"/>
                  </a:cubicBezTo>
                  <a:close/>
                  <a:moveTo>
                    <a:pt x="1482" y="741"/>
                  </a:moveTo>
                  <a:cubicBezTo>
                    <a:pt x="1482" y="747"/>
                    <a:pt x="1482" y="753"/>
                    <a:pt x="1482" y="759"/>
                  </a:cubicBezTo>
                  <a:cubicBezTo>
                    <a:pt x="1496" y="767"/>
                    <a:pt x="1510" y="775"/>
                    <a:pt x="1521" y="786"/>
                  </a:cubicBezTo>
                  <a:cubicBezTo>
                    <a:pt x="1510" y="788"/>
                    <a:pt x="1509" y="780"/>
                    <a:pt x="1500" y="780"/>
                  </a:cubicBezTo>
                  <a:cubicBezTo>
                    <a:pt x="1500" y="785"/>
                    <a:pt x="1499" y="789"/>
                    <a:pt x="1497" y="792"/>
                  </a:cubicBezTo>
                  <a:cubicBezTo>
                    <a:pt x="1502" y="795"/>
                    <a:pt x="1518" y="803"/>
                    <a:pt x="1524" y="795"/>
                  </a:cubicBezTo>
                  <a:cubicBezTo>
                    <a:pt x="1519" y="795"/>
                    <a:pt x="1514" y="795"/>
                    <a:pt x="1515" y="789"/>
                  </a:cubicBezTo>
                  <a:cubicBezTo>
                    <a:pt x="1520" y="789"/>
                    <a:pt x="1525" y="789"/>
                    <a:pt x="1530" y="789"/>
                  </a:cubicBezTo>
                  <a:cubicBezTo>
                    <a:pt x="1529" y="782"/>
                    <a:pt x="1530" y="777"/>
                    <a:pt x="1533" y="774"/>
                  </a:cubicBezTo>
                  <a:cubicBezTo>
                    <a:pt x="1516" y="763"/>
                    <a:pt x="1502" y="749"/>
                    <a:pt x="1482" y="741"/>
                  </a:cubicBezTo>
                  <a:close/>
                  <a:moveTo>
                    <a:pt x="1491" y="786"/>
                  </a:moveTo>
                  <a:cubicBezTo>
                    <a:pt x="1479" y="782"/>
                    <a:pt x="1482" y="793"/>
                    <a:pt x="1482" y="801"/>
                  </a:cubicBezTo>
                  <a:cubicBezTo>
                    <a:pt x="1492" y="803"/>
                    <a:pt x="1514" y="824"/>
                    <a:pt x="1518" y="804"/>
                  </a:cubicBezTo>
                  <a:cubicBezTo>
                    <a:pt x="1504" y="803"/>
                    <a:pt x="1491" y="801"/>
                    <a:pt x="1491" y="786"/>
                  </a:cubicBezTo>
                  <a:close/>
                  <a:moveTo>
                    <a:pt x="1530" y="795"/>
                  </a:moveTo>
                  <a:cubicBezTo>
                    <a:pt x="1526" y="804"/>
                    <a:pt x="1537" y="801"/>
                    <a:pt x="1524" y="807"/>
                  </a:cubicBezTo>
                  <a:cubicBezTo>
                    <a:pt x="1533" y="806"/>
                    <a:pt x="1539" y="808"/>
                    <a:pt x="1542" y="813"/>
                  </a:cubicBezTo>
                  <a:cubicBezTo>
                    <a:pt x="1542" y="818"/>
                    <a:pt x="1534" y="815"/>
                    <a:pt x="1533" y="819"/>
                  </a:cubicBezTo>
                  <a:cubicBezTo>
                    <a:pt x="1545" y="825"/>
                    <a:pt x="1555" y="833"/>
                    <a:pt x="1575" y="831"/>
                  </a:cubicBezTo>
                  <a:cubicBezTo>
                    <a:pt x="1564" y="815"/>
                    <a:pt x="1546" y="806"/>
                    <a:pt x="1530" y="795"/>
                  </a:cubicBezTo>
                  <a:close/>
                  <a:moveTo>
                    <a:pt x="1635" y="837"/>
                  </a:moveTo>
                  <a:cubicBezTo>
                    <a:pt x="1638" y="826"/>
                    <a:pt x="1624" y="819"/>
                    <a:pt x="1620" y="825"/>
                  </a:cubicBezTo>
                  <a:cubicBezTo>
                    <a:pt x="1626" y="828"/>
                    <a:pt x="1622" y="841"/>
                    <a:pt x="1635" y="837"/>
                  </a:cubicBezTo>
                  <a:close/>
                  <a:moveTo>
                    <a:pt x="1617" y="840"/>
                  </a:moveTo>
                  <a:cubicBezTo>
                    <a:pt x="1617" y="844"/>
                    <a:pt x="1617" y="848"/>
                    <a:pt x="1617" y="852"/>
                  </a:cubicBezTo>
                  <a:cubicBezTo>
                    <a:pt x="1624" y="852"/>
                    <a:pt x="1629" y="854"/>
                    <a:pt x="1632" y="858"/>
                  </a:cubicBezTo>
                  <a:cubicBezTo>
                    <a:pt x="1628" y="858"/>
                    <a:pt x="1623" y="857"/>
                    <a:pt x="1623" y="861"/>
                  </a:cubicBezTo>
                  <a:cubicBezTo>
                    <a:pt x="1641" y="864"/>
                    <a:pt x="1651" y="875"/>
                    <a:pt x="1668" y="879"/>
                  </a:cubicBezTo>
                  <a:cubicBezTo>
                    <a:pt x="1667" y="868"/>
                    <a:pt x="1655" y="868"/>
                    <a:pt x="1659" y="852"/>
                  </a:cubicBezTo>
                  <a:cubicBezTo>
                    <a:pt x="1642" y="847"/>
                    <a:pt x="1636" y="846"/>
                    <a:pt x="1617" y="840"/>
                  </a:cubicBezTo>
                  <a:close/>
                  <a:moveTo>
                    <a:pt x="1572" y="837"/>
                  </a:moveTo>
                  <a:cubicBezTo>
                    <a:pt x="1578" y="851"/>
                    <a:pt x="1591" y="858"/>
                    <a:pt x="1611" y="858"/>
                  </a:cubicBezTo>
                  <a:cubicBezTo>
                    <a:pt x="1602" y="847"/>
                    <a:pt x="1587" y="842"/>
                    <a:pt x="1572" y="837"/>
                  </a:cubicBezTo>
                  <a:close/>
                  <a:moveTo>
                    <a:pt x="1611" y="846"/>
                  </a:moveTo>
                  <a:cubicBezTo>
                    <a:pt x="1603" y="833"/>
                    <a:pt x="1615" y="838"/>
                    <a:pt x="1617" y="828"/>
                  </a:cubicBezTo>
                  <a:cubicBezTo>
                    <a:pt x="1607" y="824"/>
                    <a:pt x="1583" y="821"/>
                    <a:pt x="1581" y="834"/>
                  </a:cubicBezTo>
                  <a:cubicBezTo>
                    <a:pt x="1590" y="839"/>
                    <a:pt x="1599" y="844"/>
                    <a:pt x="1611" y="846"/>
                  </a:cubicBezTo>
                  <a:close/>
                  <a:moveTo>
                    <a:pt x="1608" y="822"/>
                  </a:moveTo>
                  <a:cubicBezTo>
                    <a:pt x="1591" y="807"/>
                    <a:pt x="1577" y="822"/>
                    <a:pt x="1608" y="822"/>
                  </a:cubicBezTo>
                  <a:close/>
                  <a:moveTo>
                    <a:pt x="1665" y="885"/>
                  </a:moveTo>
                  <a:cubicBezTo>
                    <a:pt x="1658" y="886"/>
                    <a:pt x="1664" y="900"/>
                    <a:pt x="1662" y="906"/>
                  </a:cubicBezTo>
                  <a:cubicBezTo>
                    <a:pt x="1676" y="910"/>
                    <a:pt x="1681" y="923"/>
                    <a:pt x="1692" y="930"/>
                  </a:cubicBezTo>
                  <a:cubicBezTo>
                    <a:pt x="1683" y="915"/>
                    <a:pt x="1674" y="900"/>
                    <a:pt x="1665" y="885"/>
                  </a:cubicBezTo>
                  <a:close/>
                  <a:moveTo>
                    <a:pt x="1020" y="867"/>
                  </a:moveTo>
                  <a:cubicBezTo>
                    <a:pt x="1038" y="867"/>
                    <a:pt x="1050" y="861"/>
                    <a:pt x="1062" y="855"/>
                  </a:cubicBezTo>
                  <a:cubicBezTo>
                    <a:pt x="1058" y="853"/>
                    <a:pt x="1055" y="850"/>
                    <a:pt x="1053" y="846"/>
                  </a:cubicBezTo>
                  <a:cubicBezTo>
                    <a:pt x="1038" y="849"/>
                    <a:pt x="1031" y="860"/>
                    <a:pt x="1020" y="867"/>
                  </a:cubicBezTo>
                  <a:close/>
                  <a:moveTo>
                    <a:pt x="1068" y="852"/>
                  </a:moveTo>
                  <a:cubicBezTo>
                    <a:pt x="1070" y="850"/>
                    <a:pt x="1075" y="838"/>
                    <a:pt x="1068" y="837"/>
                  </a:cubicBezTo>
                  <a:cubicBezTo>
                    <a:pt x="1067" y="840"/>
                    <a:pt x="1063" y="840"/>
                    <a:pt x="1059" y="840"/>
                  </a:cubicBezTo>
                  <a:cubicBezTo>
                    <a:pt x="1058" y="848"/>
                    <a:pt x="1064" y="849"/>
                    <a:pt x="1068" y="852"/>
                  </a:cubicBezTo>
                  <a:close/>
                  <a:moveTo>
                    <a:pt x="936" y="909"/>
                  </a:moveTo>
                  <a:cubicBezTo>
                    <a:pt x="962" y="888"/>
                    <a:pt x="990" y="869"/>
                    <a:pt x="1023" y="855"/>
                  </a:cubicBezTo>
                  <a:cubicBezTo>
                    <a:pt x="976" y="852"/>
                    <a:pt x="931" y="881"/>
                    <a:pt x="936" y="909"/>
                  </a:cubicBezTo>
                  <a:close/>
                  <a:moveTo>
                    <a:pt x="978" y="915"/>
                  </a:moveTo>
                  <a:cubicBezTo>
                    <a:pt x="997" y="912"/>
                    <a:pt x="1007" y="900"/>
                    <a:pt x="1026" y="897"/>
                  </a:cubicBezTo>
                  <a:cubicBezTo>
                    <a:pt x="1026" y="890"/>
                    <a:pt x="1026" y="883"/>
                    <a:pt x="1026" y="876"/>
                  </a:cubicBezTo>
                  <a:cubicBezTo>
                    <a:pt x="1015" y="894"/>
                    <a:pt x="988" y="896"/>
                    <a:pt x="978" y="915"/>
                  </a:cubicBezTo>
                  <a:close/>
                  <a:moveTo>
                    <a:pt x="1008" y="867"/>
                  </a:moveTo>
                  <a:cubicBezTo>
                    <a:pt x="994" y="880"/>
                    <a:pt x="968" y="881"/>
                    <a:pt x="960" y="900"/>
                  </a:cubicBezTo>
                  <a:cubicBezTo>
                    <a:pt x="986" y="908"/>
                    <a:pt x="1009" y="885"/>
                    <a:pt x="1008" y="867"/>
                  </a:cubicBezTo>
                  <a:close/>
                  <a:moveTo>
                    <a:pt x="1686" y="873"/>
                  </a:moveTo>
                  <a:cubicBezTo>
                    <a:pt x="1686" y="869"/>
                    <a:pt x="1682" y="869"/>
                    <a:pt x="1683" y="864"/>
                  </a:cubicBezTo>
                  <a:cubicBezTo>
                    <a:pt x="1679" y="866"/>
                    <a:pt x="1667" y="860"/>
                    <a:pt x="1668" y="867"/>
                  </a:cubicBezTo>
                  <a:cubicBezTo>
                    <a:pt x="1677" y="868"/>
                    <a:pt x="1679" y="876"/>
                    <a:pt x="1683" y="882"/>
                  </a:cubicBezTo>
                  <a:cubicBezTo>
                    <a:pt x="1693" y="893"/>
                    <a:pt x="1701" y="906"/>
                    <a:pt x="1713" y="915"/>
                  </a:cubicBezTo>
                  <a:cubicBezTo>
                    <a:pt x="1708" y="897"/>
                    <a:pt x="1695" y="887"/>
                    <a:pt x="1686" y="873"/>
                  </a:cubicBezTo>
                  <a:close/>
                  <a:moveTo>
                    <a:pt x="1695" y="906"/>
                  </a:moveTo>
                  <a:cubicBezTo>
                    <a:pt x="1693" y="896"/>
                    <a:pt x="1687" y="890"/>
                    <a:pt x="1677" y="888"/>
                  </a:cubicBezTo>
                  <a:cubicBezTo>
                    <a:pt x="1674" y="905"/>
                    <a:pt x="1684" y="909"/>
                    <a:pt x="1692" y="915"/>
                  </a:cubicBezTo>
                  <a:cubicBezTo>
                    <a:pt x="1694" y="908"/>
                    <a:pt x="1683" y="905"/>
                    <a:pt x="1695" y="906"/>
                  </a:cubicBezTo>
                  <a:close/>
                  <a:moveTo>
                    <a:pt x="1737" y="951"/>
                  </a:moveTo>
                  <a:cubicBezTo>
                    <a:pt x="1739" y="975"/>
                    <a:pt x="1758" y="982"/>
                    <a:pt x="1776" y="990"/>
                  </a:cubicBezTo>
                  <a:cubicBezTo>
                    <a:pt x="1775" y="971"/>
                    <a:pt x="1761" y="965"/>
                    <a:pt x="1758" y="948"/>
                  </a:cubicBezTo>
                  <a:cubicBezTo>
                    <a:pt x="1750" y="948"/>
                    <a:pt x="1741" y="947"/>
                    <a:pt x="1737" y="951"/>
                  </a:cubicBezTo>
                  <a:close/>
                  <a:moveTo>
                    <a:pt x="1698" y="918"/>
                  </a:moveTo>
                  <a:cubicBezTo>
                    <a:pt x="1693" y="953"/>
                    <a:pt x="1720" y="956"/>
                    <a:pt x="1734" y="972"/>
                  </a:cubicBezTo>
                  <a:cubicBezTo>
                    <a:pt x="1726" y="950"/>
                    <a:pt x="1725" y="921"/>
                    <a:pt x="1698" y="918"/>
                  </a:cubicBezTo>
                  <a:close/>
                  <a:moveTo>
                    <a:pt x="1731" y="975"/>
                  </a:moveTo>
                  <a:cubicBezTo>
                    <a:pt x="1715" y="996"/>
                    <a:pt x="1743" y="1022"/>
                    <a:pt x="1767" y="1023"/>
                  </a:cubicBezTo>
                  <a:cubicBezTo>
                    <a:pt x="1767" y="1012"/>
                    <a:pt x="1749" y="1019"/>
                    <a:pt x="1749" y="1008"/>
                  </a:cubicBezTo>
                  <a:cubicBezTo>
                    <a:pt x="1756" y="1007"/>
                    <a:pt x="1756" y="1013"/>
                    <a:pt x="1764" y="1011"/>
                  </a:cubicBezTo>
                  <a:cubicBezTo>
                    <a:pt x="1766" y="992"/>
                    <a:pt x="1760" y="981"/>
                    <a:pt x="1740" y="984"/>
                  </a:cubicBezTo>
                  <a:cubicBezTo>
                    <a:pt x="1736" y="992"/>
                    <a:pt x="1746" y="1002"/>
                    <a:pt x="1740" y="1002"/>
                  </a:cubicBezTo>
                  <a:cubicBezTo>
                    <a:pt x="1732" y="998"/>
                    <a:pt x="1736" y="982"/>
                    <a:pt x="1731" y="975"/>
                  </a:cubicBezTo>
                  <a:close/>
                  <a:moveTo>
                    <a:pt x="2193" y="966"/>
                  </a:moveTo>
                  <a:cubicBezTo>
                    <a:pt x="2215" y="968"/>
                    <a:pt x="2272" y="973"/>
                    <a:pt x="2286" y="954"/>
                  </a:cubicBezTo>
                  <a:cubicBezTo>
                    <a:pt x="2241" y="960"/>
                    <a:pt x="2171" y="941"/>
                    <a:pt x="2145" y="966"/>
                  </a:cubicBezTo>
                  <a:cubicBezTo>
                    <a:pt x="2168" y="963"/>
                    <a:pt x="2189" y="966"/>
                    <a:pt x="2193" y="966"/>
                  </a:cubicBezTo>
                  <a:close/>
                  <a:moveTo>
                    <a:pt x="2292" y="1071"/>
                  </a:moveTo>
                  <a:cubicBezTo>
                    <a:pt x="2290" y="1073"/>
                    <a:pt x="2285" y="1088"/>
                    <a:pt x="2292" y="1089"/>
                  </a:cubicBezTo>
                  <a:cubicBezTo>
                    <a:pt x="2292" y="1085"/>
                    <a:pt x="2297" y="1086"/>
                    <a:pt x="2298" y="1083"/>
                  </a:cubicBezTo>
                  <a:cubicBezTo>
                    <a:pt x="2290" y="1085"/>
                    <a:pt x="2300" y="1069"/>
                    <a:pt x="2292" y="1071"/>
                  </a:cubicBezTo>
                  <a:close/>
                  <a:moveTo>
                    <a:pt x="2220" y="972"/>
                  </a:moveTo>
                  <a:cubicBezTo>
                    <a:pt x="2213" y="974"/>
                    <a:pt x="2198" y="968"/>
                    <a:pt x="2196" y="975"/>
                  </a:cubicBezTo>
                  <a:cubicBezTo>
                    <a:pt x="2202" y="980"/>
                    <a:pt x="2217" y="979"/>
                    <a:pt x="2220" y="972"/>
                  </a:cubicBezTo>
                  <a:close/>
                  <a:moveTo>
                    <a:pt x="1920" y="1050"/>
                  </a:moveTo>
                  <a:cubicBezTo>
                    <a:pt x="1937" y="1055"/>
                    <a:pt x="1969" y="1066"/>
                    <a:pt x="1986" y="1053"/>
                  </a:cubicBezTo>
                  <a:cubicBezTo>
                    <a:pt x="1961" y="1059"/>
                    <a:pt x="1930" y="1029"/>
                    <a:pt x="1920" y="1050"/>
                  </a:cubicBezTo>
                  <a:close/>
                  <a:moveTo>
                    <a:pt x="1818" y="1029"/>
                  </a:moveTo>
                  <a:cubicBezTo>
                    <a:pt x="1815" y="1029"/>
                    <a:pt x="1812" y="1029"/>
                    <a:pt x="1809" y="1029"/>
                  </a:cubicBezTo>
                  <a:cubicBezTo>
                    <a:pt x="1819" y="1053"/>
                    <a:pt x="1871" y="1047"/>
                    <a:pt x="1893" y="1041"/>
                  </a:cubicBezTo>
                  <a:cubicBezTo>
                    <a:pt x="1881" y="1043"/>
                    <a:pt x="1876" y="1038"/>
                    <a:pt x="1869" y="1035"/>
                  </a:cubicBezTo>
                  <a:cubicBezTo>
                    <a:pt x="1869" y="1030"/>
                    <a:pt x="1869" y="1025"/>
                    <a:pt x="1863" y="1026"/>
                  </a:cubicBezTo>
                  <a:cubicBezTo>
                    <a:pt x="1863" y="1019"/>
                    <a:pt x="1863" y="1012"/>
                    <a:pt x="1866" y="1008"/>
                  </a:cubicBezTo>
                  <a:cubicBezTo>
                    <a:pt x="1871" y="1004"/>
                    <a:pt x="1832" y="1003"/>
                    <a:pt x="1827" y="1008"/>
                  </a:cubicBezTo>
                  <a:cubicBezTo>
                    <a:pt x="1820" y="1008"/>
                    <a:pt x="1826" y="1021"/>
                    <a:pt x="1824" y="1026"/>
                  </a:cubicBezTo>
                  <a:cubicBezTo>
                    <a:pt x="1828" y="1026"/>
                    <a:pt x="1831" y="1027"/>
                    <a:pt x="1833" y="1029"/>
                  </a:cubicBezTo>
                  <a:cubicBezTo>
                    <a:pt x="1832" y="1036"/>
                    <a:pt x="1820" y="1031"/>
                    <a:pt x="1818" y="1029"/>
                  </a:cubicBezTo>
                  <a:close/>
                  <a:moveTo>
                    <a:pt x="1812" y="1023"/>
                  </a:moveTo>
                  <a:cubicBezTo>
                    <a:pt x="1823" y="1026"/>
                    <a:pt x="1816" y="1011"/>
                    <a:pt x="1818" y="1005"/>
                  </a:cubicBezTo>
                  <a:cubicBezTo>
                    <a:pt x="1806" y="1002"/>
                    <a:pt x="1798" y="995"/>
                    <a:pt x="1782" y="996"/>
                  </a:cubicBezTo>
                  <a:cubicBezTo>
                    <a:pt x="1781" y="1000"/>
                    <a:pt x="1783" y="1007"/>
                    <a:pt x="1779" y="1008"/>
                  </a:cubicBezTo>
                  <a:cubicBezTo>
                    <a:pt x="1781" y="998"/>
                    <a:pt x="1777" y="994"/>
                    <a:pt x="1767" y="996"/>
                  </a:cubicBezTo>
                  <a:cubicBezTo>
                    <a:pt x="1767" y="1000"/>
                    <a:pt x="1767" y="1004"/>
                    <a:pt x="1767" y="1008"/>
                  </a:cubicBezTo>
                  <a:cubicBezTo>
                    <a:pt x="1782" y="1013"/>
                    <a:pt x="1801" y="1014"/>
                    <a:pt x="1812" y="1023"/>
                  </a:cubicBezTo>
                  <a:close/>
                  <a:moveTo>
                    <a:pt x="1818" y="993"/>
                  </a:moveTo>
                  <a:cubicBezTo>
                    <a:pt x="1822" y="1004"/>
                    <a:pt x="1857" y="999"/>
                    <a:pt x="1866" y="996"/>
                  </a:cubicBezTo>
                  <a:cubicBezTo>
                    <a:pt x="1860" y="994"/>
                    <a:pt x="1856" y="990"/>
                    <a:pt x="1851" y="987"/>
                  </a:cubicBezTo>
                  <a:cubicBezTo>
                    <a:pt x="1846" y="980"/>
                    <a:pt x="1828" y="986"/>
                    <a:pt x="1818" y="984"/>
                  </a:cubicBezTo>
                  <a:cubicBezTo>
                    <a:pt x="1818" y="987"/>
                    <a:pt x="1818" y="990"/>
                    <a:pt x="1818" y="993"/>
                  </a:cubicBezTo>
                  <a:close/>
                  <a:moveTo>
                    <a:pt x="1881" y="1035"/>
                  </a:moveTo>
                  <a:cubicBezTo>
                    <a:pt x="1898" y="1035"/>
                    <a:pt x="1915" y="1035"/>
                    <a:pt x="1932" y="1035"/>
                  </a:cubicBezTo>
                  <a:cubicBezTo>
                    <a:pt x="1926" y="1012"/>
                    <a:pt x="1901" y="1030"/>
                    <a:pt x="1887" y="1017"/>
                  </a:cubicBezTo>
                  <a:cubicBezTo>
                    <a:pt x="1891" y="1017"/>
                    <a:pt x="1896" y="1018"/>
                    <a:pt x="1896" y="1014"/>
                  </a:cubicBezTo>
                  <a:cubicBezTo>
                    <a:pt x="1890" y="1010"/>
                    <a:pt x="1884" y="1006"/>
                    <a:pt x="1875" y="1005"/>
                  </a:cubicBezTo>
                  <a:cubicBezTo>
                    <a:pt x="1872" y="1009"/>
                    <a:pt x="1872" y="1016"/>
                    <a:pt x="1872" y="1023"/>
                  </a:cubicBezTo>
                  <a:cubicBezTo>
                    <a:pt x="1879" y="1023"/>
                    <a:pt x="1886" y="1023"/>
                    <a:pt x="1893" y="1023"/>
                  </a:cubicBezTo>
                  <a:cubicBezTo>
                    <a:pt x="1893" y="1030"/>
                    <a:pt x="1880" y="1024"/>
                    <a:pt x="1875" y="1026"/>
                  </a:cubicBezTo>
                  <a:cubicBezTo>
                    <a:pt x="1875" y="1031"/>
                    <a:pt x="1877" y="1034"/>
                    <a:pt x="1881" y="1035"/>
                  </a:cubicBezTo>
                  <a:close/>
                  <a:moveTo>
                    <a:pt x="1950" y="1023"/>
                  </a:moveTo>
                  <a:cubicBezTo>
                    <a:pt x="1965" y="1017"/>
                    <a:pt x="1982" y="1025"/>
                    <a:pt x="1992" y="1020"/>
                  </a:cubicBezTo>
                  <a:cubicBezTo>
                    <a:pt x="1973" y="1012"/>
                    <a:pt x="1945" y="1013"/>
                    <a:pt x="1926" y="1020"/>
                  </a:cubicBezTo>
                  <a:cubicBezTo>
                    <a:pt x="1932" y="1019"/>
                    <a:pt x="1933" y="1023"/>
                    <a:pt x="1938" y="1023"/>
                  </a:cubicBezTo>
                  <a:cubicBezTo>
                    <a:pt x="1943" y="1025"/>
                    <a:pt x="1938" y="1037"/>
                    <a:pt x="1944" y="1038"/>
                  </a:cubicBezTo>
                  <a:cubicBezTo>
                    <a:pt x="1948" y="1047"/>
                    <a:pt x="1965" y="1043"/>
                    <a:pt x="1977" y="1044"/>
                  </a:cubicBezTo>
                  <a:cubicBezTo>
                    <a:pt x="1977" y="1038"/>
                    <a:pt x="1977" y="1032"/>
                    <a:pt x="1977" y="1026"/>
                  </a:cubicBezTo>
                  <a:cubicBezTo>
                    <a:pt x="1973" y="1026"/>
                    <a:pt x="1969" y="1026"/>
                    <a:pt x="1965" y="1026"/>
                  </a:cubicBezTo>
                  <a:cubicBezTo>
                    <a:pt x="1961" y="1024"/>
                    <a:pt x="1949" y="1030"/>
                    <a:pt x="1950" y="1023"/>
                  </a:cubicBezTo>
                  <a:close/>
                  <a:moveTo>
                    <a:pt x="2058" y="996"/>
                  </a:moveTo>
                  <a:cubicBezTo>
                    <a:pt x="2047" y="996"/>
                    <a:pt x="2042" y="1002"/>
                    <a:pt x="2037" y="1008"/>
                  </a:cubicBezTo>
                  <a:cubicBezTo>
                    <a:pt x="2049" y="1009"/>
                    <a:pt x="2051" y="1000"/>
                    <a:pt x="2058" y="996"/>
                  </a:cubicBezTo>
                  <a:close/>
                  <a:moveTo>
                    <a:pt x="2058" y="1008"/>
                  </a:moveTo>
                  <a:cubicBezTo>
                    <a:pt x="2056" y="1006"/>
                    <a:pt x="2040" y="1016"/>
                    <a:pt x="2031" y="1017"/>
                  </a:cubicBezTo>
                  <a:cubicBezTo>
                    <a:pt x="2041" y="1019"/>
                    <a:pt x="2058" y="1024"/>
                    <a:pt x="2058" y="1008"/>
                  </a:cubicBezTo>
                  <a:close/>
                  <a:moveTo>
                    <a:pt x="2025" y="1038"/>
                  </a:moveTo>
                  <a:cubicBezTo>
                    <a:pt x="2026" y="1023"/>
                    <a:pt x="2030" y="1040"/>
                    <a:pt x="2037" y="1038"/>
                  </a:cubicBezTo>
                  <a:cubicBezTo>
                    <a:pt x="2037" y="1033"/>
                    <a:pt x="2037" y="1028"/>
                    <a:pt x="2037" y="1023"/>
                  </a:cubicBezTo>
                  <a:cubicBezTo>
                    <a:pt x="2022" y="1031"/>
                    <a:pt x="1990" y="1022"/>
                    <a:pt x="1983" y="1038"/>
                  </a:cubicBezTo>
                  <a:cubicBezTo>
                    <a:pt x="1990" y="1043"/>
                    <a:pt x="2018" y="1043"/>
                    <a:pt x="2025" y="1038"/>
                  </a:cubicBezTo>
                  <a:close/>
                  <a:moveTo>
                    <a:pt x="2100" y="966"/>
                  </a:moveTo>
                  <a:cubicBezTo>
                    <a:pt x="2120" y="967"/>
                    <a:pt x="2132" y="960"/>
                    <a:pt x="2145" y="954"/>
                  </a:cubicBezTo>
                  <a:cubicBezTo>
                    <a:pt x="2125" y="953"/>
                    <a:pt x="2107" y="954"/>
                    <a:pt x="2100" y="966"/>
                  </a:cubicBezTo>
                  <a:close/>
                  <a:moveTo>
                    <a:pt x="2289" y="993"/>
                  </a:moveTo>
                  <a:cubicBezTo>
                    <a:pt x="2290" y="1007"/>
                    <a:pt x="2293" y="995"/>
                    <a:pt x="2292" y="981"/>
                  </a:cubicBezTo>
                  <a:cubicBezTo>
                    <a:pt x="2291" y="962"/>
                    <a:pt x="2289" y="987"/>
                    <a:pt x="2289" y="993"/>
                  </a:cubicBezTo>
                  <a:close/>
                  <a:moveTo>
                    <a:pt x="2085" y="987"/>
                  </a:moveTo>
                  <a:cubicBezTo>
                    <a:pt x="2095" y="988"/>
                    <a:pt x="2098" y="982"/>
                    <a:pt x="2103" y="978"/>
                  </a:cubicBezTo>
                  <a:cubicBezTo>
                    <a:pt x="2095" y="979"/>
                    <a:pt x="2081" y="974"/>
                    <a:pt x="2085" y="987"/>
                  </a:cubicBezTo>
                  <a:close/>
                  <a:moveTo>
                    <a:pt x="2112" y="984"/>
                  </a:moveTo>
                  <a:cubicBezTo>
                    <a:pt x="2122" y="982"/>
                    <a:pt x="2134" y="982"/>
                    <a:pt x="2139" y="975"/>
                  </a:cubicBezTo>
                  <a:cubicBezTo>
                    <a:pt x="2126" y="974"/>
                    <a:pt x="2118" y="978"/>
                    <a:pt x="2112" y="984"/>
                  </a:cubicBezTo>
                  <a:close/>
                  <a:moveTo>
                    <a:pt x="2148" y="987"/>
                  </a:moveTo>
                  <a:cubicBezTo>
                    <a:pt x="2159" y="988"/>
                    <a:pt x="2166" y="985"/>
                    <a:pt x="2169" y="978"/>
                  </a:cubicBezTo>
                  <a:cubicBezTo>
                    <a:pt x="2158" y="977"/>
                    <a:pt x="2151" y="980"/>
                    <a:pt x="2148" y="987"/>
                  </a:cubicBezTo>
                  <a:close/>
                  <a:moveTo>
                    <a:pt x="2073" y="1041"/>
                  </a:moveTo>
                  <a:cubicBezTo>
                    <a:pt x="2071" y="1035"/>
                    <a:pt x="2077" y="1021"/>
                    <a:pt x="2070" y="1020"/>
                  </a:cubicBezTo>
                  <a:cubicBezTo>
                    <a:pt x="2065" y="1025"/>
                    <a:pt x="2067" y="1039"/>
                    <a:pt x="2073" y="1041"/>
                  </a:cubicBezTo>
                  <a:close/>
                  <a:moveTo>
                    <a:pt x="2055" y="1023"/>
                  </a:moveTo>
                  <a:cubicBezTo>
                    <a:pt x="2049" y="1026"/>
                    <a:pt x="2050" y="1048"/>
                    <a:pt x="2061" y="1044"/>
                  </a:cubicBezTo>
                  <a:cubicBezTo>
                    <a:pt x="2059" y="1037"/>
                    <a:pt x="2066" y="1021"/>
                    <a:pt x="2055" y="1023"/>
                  </a:cubicBezTo>
                  <a:close/>
                  <a:moveTo>
                    <a:pt x="2283" y="1068"/>
                  </a:moveTo>
                  <a:cubicBezTo>
                    <a:pt x="2280" y="1068"/>
                    <a:pt x="2277" y="1068"/>
                    <a:pt x="2274" y="1068"/>
                  </a:cubicBezTo>
                  <a:cubicBezTo>
                    <a:pt x="2276" y="1072"/>
                    <a:pt x="2270" y="1084"/>
                    <a:pt x="2277" y="1083"/>
                  </a:cubicBezTo>
                  <a:cubicBezTo>
                    <a:pt x="2275" y="1074"/>
                    <a:pt x="2285" y="1077"/>
                    <a:pt x="2283" y="1068"/>
                  </a:cubicBezTo>
                  <a:close/>
                  <a:moveTo>
                    <a:pt x="2277" y="1110"/>
                  </a:moveTo>
                  <a:cubicBezTo>
                    <a:pt x="2275" y="1101"/>
                    <a:pt x="2287" y="1106"/>
                    <a:pt x="2283" y="1095"/>
                  </a:cubicBezTo>
                  <a:cubicBezTo>
                    <a:pt x="2271" y="1091"/>
                    <a:pt x="2274" y="1102"/>
                    <a:pt x="2274" y="1110"/>
                  </a:cubicBezTo>
                  <a:cubicBezTo>
                    <a:pt x="2276" y="1122"/>
                    <a:pt x="2269" y="1165"/>
                    <a:pt x="2280" y="1149"/>
                  </a:cubicBezTo>
                  <a:cubicBezTo>
                    <a:pt x="2283" y="1143"/>
                    <a:pt x="2289" y="1114"/>
                    <a:pt x="2277" y="1113"/>
                  </a:cubicBezTo>
                  <a:cubicBezTo>
                    <a:pt x="2277" y="1112"/>
                    <a:pt x="2277" y="1111"/>
                    <a:pt x="2277" y="1110"/>
                  </a:cubicBezTo>
                  <a:close/>
                  <a:moveTo>
                    <a:pt x="147" y="1011"/>
                  </a:moveTo>
                  <a:cubicBezTo>
                    <a:pt x="154" y="1022"/>
                    <a:pt x="175" y="1034"/>
                    <a:pt x="186" y="1023"/>
                  </a:cubicBezTo>
                  <a:cubicBezTo>
                    <a:pt x="167" y="1024"/>
                    <a:pt x="165" y="1008"/>
                    <a:pt x="147" y="1008"/>
                  </a:cubicBezTo>
                  <a:cubicBezTo>
                    <a:pt x="147" y="1001"/>
                    <a:pt x="134" y="1007"/>
                    <a:pt x="129" y="1005"/>
                  </a:cubicBezTo>
                  <a:cubicBezTo>
                    <a:pt x="130" y="1016"/>
                    <a:pt x="140" y="1013"/>
                    <a:pt x="147" y="1011"/>
                  </a:cubicBezTo>
                  <a:close/>
                  <a:moveTo>
                    <a:pt x="96" y="1005"/>
                  </a:moveTo>
                  <a:cubicBezTo>
                    <a:pt x="98" y="1032"/>
                    <a:pt x="135" y="1024"/>
                    <a:pt x="150" y="1038"/>
                  </a:cubicBezTo>
                  <a:cubicBezTo>
                    <a:pt x="143" y="1017"/>
                    <a:pt x="116" y="1004"/>
                    <a:pt x="96" y="1005"/>
                  </a:cubicBezTo>
                  <a:close/>
                  <a:moveTo>
                    <a:pt x="183" y="1056"/>
                  </a:moveTo>
                  <a:cubicBezTo>
                    <a:pt x="183" y="1050"/>
                    <a:pt x="183" y="1044"/>
                    <a:pt x="183" y="1038"/>
                  </a:cubicBezTo>
                  <a:cubicBezTo>
                    <a:pt x="172" y="1036"/>
                    <a:pt x="165" y="1030"/>
                    <a:pt x="156" y="1026"/>
                  </a:cubicBezTo>
                  <a:cubicBezTo>
                    <a:pt x="151" y="1050"/>
                    <a:pt x="172" y="1048"/>
                    <a:pt x="183" y="1056"/>
                  </a:cubicBezTo>
                  <a:close/>
                  <a:moveTo>
                    <a:pt x="1131" y="300"/>
                  </a:moveTo>
                  <a:cubicBezTo>
                    <a:pt x="1115" y="306"/>
                    <a:pt x="1104" y="317"/>
                    <a:pt x="1086" y="321"/>
                  </a:cubicBezTo>
                  <a:cubicBezTo>
                    <a:pt x="1084" y="330"/>
                    <a:pt x="1091" y="330"/>
                    <a:pt x="1089" y="339"/>
                  </a:cubicBezTo>
                  <a:cubicBezTo>
                    <a:pt x="1097" y="337"/>
                    <a:pt x="1103" y="333"/>
                    <a:pt x="1107" y="327"/>
                  </a:cubicBezTo>
                  <a:cubicBezTo>
                    <a:pt x="1103" y="327"/>
                    <a:pt x="1098" y="328"/>
                    <a:pt x="1098" y="324"/>
                  </a:cubicBezTo>
                  <a:cubicBezTo>
                    <a:pt x="1109" y="316"/>
                    <a:pt x="1128" y="316"/>
                    <a:pt x="1131" y="300"/>
                  </a:cubicBezTo>
                  <a:close/>
                  <a:moveTo>
                    <a:pt x="1131" y="282"/>
                  </a:moveTo>
                  <a:cubicBezTo>
                    <a:pt x="1115" y="289"/>
                    <a:pt x="1104" y="301"/>
                    <a:pt x="1083" y="303"/>
                  </a:cubicBezTo>
                  <a:cubicBezTo>
                    <a:pt x="1083" y="308"/>
                    <a:pt x="1083" y="313"/>
                    <a:pt x="1083" y="318"/>
                  </a:cubicBezTo>
                  <a:cubicBezTo>
                    <a:pt x="1093" y="307"/>
                    <a:pt x="1117" y="298"/>
                    <a:pt x="1131" y="282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 vert="horz" wrap="square" anchor="t"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729" name="Freeform 71"/>
            <p:cNvSpPr/>
            <p:nvPr/>
          </p:nvSpPr>
          <p:spPr>
            <a:xfrm>
              <a:off x="5600700" y="4699000"/>
              <a:ext cx="153988" cy="31750"/>
            </a:xfrm>
            <a:custGeom>
              <a:avLst/>
              <a:gdLst>
                <a:gd name="txL" fmla="*/ 0 w 57"/>
                <a:gd name="txT" fmla="*/ 0 h 12"/>
                <a:gd name="txR" fmla="*/ 57 w 57"/>
                <a:gd name="txB" fmla="*/ 12 h 12"/>
              </a:gdLst>
              <a:ahLst/>
              <a:cxnLst>
                <a:cxn ang="0">
                  <a:pos x="0" y="9"/>
                </a:cxn>
                <a:cxn ang="0">
                  <a:pos x="24" y="3"/>
                </a:cxn>
                <a:cxn ang="0">
                  <a:pos x="57" y="9"/>
                </a:cxn>
                <a:cxn ang="0">
                  <a:pos x="0" y="9"/>
                </a:cxn>
              </a:cxnLst>
              <a:rect l="txL" t="txT" r="txR" b="txB"/>
              <a:pathLst>
                <a:path w="57" h="12">
                  <a:moveTo>
                    <a:pt x="0" y="9"/>
                  </a:moveTo>
                  <a:cubicBezTo>
                    <a:pt x="1" y="0"/>
                    <a:pt x="23" y="12"/>
                    <a:pt x="24" y="3"/>
                  </a:cubicBezTo>
                  <a:cubicBezTo>
                    <a:pt x="29" y="11"/>
                    <a:pt x="52" y="1"/>
                    <a:pt x="57" y="9"/>
                  </a:cubicBezTo>
                  <a:cubicBezTo>
                    <a:pt x="38" y="9"/>
                    <a:pt x="19" y="9"/>
                    <a:pt x="0" y="9"/>
                  </a:cubicBezTo>
                  <a:close/>
                </a:path>
              </a:pathLst>
            </a:custGeom>
            <a:solidFill>
              <a:srgbClr val="0B576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30" name="Freeform 72"/>
            <p:cNvSpPr/>
            <p:nvPr/>
          </p:nvSpPr>
          <p:spPr>
            <a:xfrm>
              <a:off x="2687638" y="3932238"/>
              <a:ext cx="80963" cy="63500"/>
            </a:xfrm>
            <a:custGeom>
              <a:avLst/>
              <a:gdLst>
                <a:gd name="txL" fmla="*/ 0 w 30"/>
                <a:gd name="txT" fmla="*/ 0 h 24"/>
                <a:gd name="txR" fmla="*/ 30 w 30"/>
                <a:gd name="txB" fmla="*/ 24 h 24"/>
              </a:gdLst>
              <a:ahLst/>
              <a:cxnLst>
                <a:cxn ang="0">
                  <a:pos x="0" y="21"/>
                </a:cxn>
                <a:cxn ang="0">
                  <a:pos x="24" y="3"/>
                </a:cxn>
                <a:cxn ang="0">
                  <a:pos x="21" y="3"/>
                </a:cxn>
                <a:cxn ang="0">
                  <a:pos x="27" y="0"/>
                </a:cxn>
                <a:cxn ang="0">
                  <a:pos x="24" y="24"/>
                </a:cxn>
                <a:cxn ang="0">
                  <a:pos x="0" y="24"/>
                </a:cxn>
                <a:cxn ang="0">
                  <a:pos x="0" y="21"/>
                </a:cxn>
              </a:cxnLst>
              <a:rect l="txL" t="txT" r="txR" b="txB"/>
              <a:pathLst>
                <a:path w="30" h="24">
                  <a:moveTo>
                    <a:pt x="0" y="21"/>
                  </a:moveTo>
                  <a:cubicBezTo>
                    <a:pt x="16" y="23"/>
                    <a:pt x="30" y="23"/>
                    <a:pt x="24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2" y="1"/>
                    <a:pt x="24" y="0"/>
                    <a:pt x="27" y="0"/>
                  </a:cubicBezTo>
                  <a:cubicBezTo>
                    <a:pt x="27" y="9"/>
                    <a:pt x="29" y="20"/>
                    <a:pt x="24" y="24"/>
                  </a:cubicBezTo>
                  <a:cubicBezTo>
                    <a:pt x="16" y="24"/>
                    <a:pt x="8" y="24"/>
                    <a:pt x="0" y="24"/>
                  </a:cubicBezTo>
                  <a:cubicBezTo>
                    <a:pt x="0" y="23"/>
                    <a:pt x="0" y="22"/>
                    <a:pt x="0" y="21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31" name="Freeform 73"/>
            <p:cNvSpPr/>
            <p:nvPr/>
          </p:nvSpPr>
          <p:spPr>
            <a:xfrm>
              <a:off x="2647950" y="3948113"/>
              <a:ext cx="66675" cy="26988"/>
            </a:xfrm>
            <a:custGeom>
              <a:avLst/>
              <a:gdLst>
                <a:gd name="txL" fmla="*/ 0 w 25"/>
                <a:gd name="txT" fmla="*/ 0 h 10"/>
                <a:gd name="txR" fmla="*/ 25 w 25"/>
                <a:gd name="txB" fmla="*/ 10 h 10"/>
              </a:gdLst>
              <a:ahLst/>
              <a:cxnLst>
                <a:cxn ang="0">
                  <a:pos x="0" y="9"/>
                </a:cxn>
                <a:cxn ang="0">
                  <a:pos x="15" y="0"/>
                </a:cxn>
                <a:cxn ang="0">
                  <a:pos x="0" y="9"/>
                </a:cxn>
              </a:cxnLst>
              <a:rect l="txL" t="txT" r="txR" b="txB"/>
              <a:pathLst>
                <a:path w="25" h="10">
                  <a:moveTo>
                    <a:pt x="0" y="9"/>
                  </a:moveTo>
                  <a:cubicBezTo>
                    <a:pt x="2" y="3"/>
                    <a:pt x="8" y="1"/>
                    <a:pt x="15" y="0"/>
                  </a:cubicBezTo>
                  <a:cubicBezTo>
                    <a:pt x="25" y="9"/>
                    <a:pt x="10" y="10"/>
                    <a:pt x="0" y="9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32" name="Freeform 75"/>
            <p:cNvSpPr/>
            <p:nvPr/>
          </p:nvSpPr>
          <p:spPr>
            <a:xfrm>
              <a:off x="5213350" y="2478088"/>
              <a:ext cx="100013" cy="57150"/>
            </a:xfrm>
            <a:custGeom>
              <a:avLst/>
              <a:gdLst>
                <a:gd name="txL" fmla="*/ 0 w 37"/>
                <a:gd name="txT" fmla="*/ 0 h 21"/>
                <a:gd name="txR" fmla="*/ 37 w 37"/>
                <a:gd name="txB" fmla="*/ 21 h 21"/>
              </a:gdLst>
              <a:ahLst/>
              <a:cxnLst>
                <a:cxn ang="0">
                  <a:pos x="27" y="0"/>
                </a:cxn>
                <a:cxn ang="0">
                  <a:pos x="0" y="21"/>
                </a:cxn>
                <a:cxn ang="0">
                  <a:pos x="12" y="3"/>
                </a:cxn>
                <a:cxn ang="0">
                  <a:pos x="27" y="0"/>
                </a:cxn>
              </a:cxnLst>
              <a:rect l="txL" t="txT" r="txR" b="txB"/>
              <a:pathLst>
                <a:path w="37" h="21">
                  <a:moveTo>
                    <a:pt x="27" y="0"/>
                  </a:moveTo>
                  <a:cubicBezTo>
                    <a:pt x="37" y="14"/>
                    <a:pt x="5" y="12"/>
                    <a:pt x="0" y="21"/>
                  </a:cubicBezTo>
                  <a:cubicBezTo>
                    <a:pt x="3" y="14"/>
                    <a:pt x="10" y="11"/>
                    <a:pt x="12" y="3"/>
                  </a:cubicBezTo>
                  <a:cubicBezTo>
                    <a:pt x="16" y="7"/>
                    <a:pt x="27" y="8"/>
                    <a:pt x="27" y="0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33" name="Freeform 76"/>
            <p:cNvSpPr>
              <a:spLocks noEditPoints="1"/>
            </p:cNvSpPr>
            <p:nvPr/>
          </p:nvSpPr>
          <p:spPr>
            <a:xfrm>
              <a:off x="4221163" y="2535238"/>
              <a:ext cx="1025525" cy="306388"/>
            </a:xfrm>
            <a:custGeom>
              <a:avLst/>
              <a:gdLst>
                <a:gd name="txL" fmla="*/ 0 w 381"/>
                <a:gd name="txT" fmla="*/ 0 h 114"/>
                <a:gd name="txR" fmla="*/ 381 w 381"/>
                <a:gd name="txB" fmla="*/ 114 h 114"/>
              </a:gdLst>
              <a:ahLst/>
              <a:cxnLst>
                <a:cxn ang="0">
                  <a:pos x="285" y="69"/>
                </a:cxn>
                <a:cxn ang="0">
                  <a:pos x="381" y="3"/>
                </a:cxn>
                <a:cxn ang="0">
                  <a:pos x="381" y="60"/>
                </a:cxn>
                <a:cxn ang="0">
                  <a:pos x="381" y="66"/>
                </a:cxn>
                <a:cxn ang="0">
                  <a:pos x="351" y="81"/>
                </a:cxn>
                <a:cxn ang="0">
                  <a:pos x="372" y="81"/>
                </a:cxn>
                <a:cxn ang="0">
                  <a:pos x="357" y="90"/>
                </a:cxn>
                <a:cxn ang="0">
                  <a:pos x="366" y="93"/>
                </a:cxn>
                <a:cxn ang="0">
                  <a:pos x="198" y="84"/>
                </a:cxn>
                <a:cxn ang="0">
                  <a:pos x="246" y="108"/>
                </a:cxn>
                <a:cxn ang="0">
                  <a:pos x="159" y="102"/>
                </a:cxn>
                <a:cxn ang="0">
                  <a:pos x="132" y="105"/>
                </a:cxn>
                <a:cxn ang="0">
                  <a:pos x="0" y="6"/>
                </a:cxn>
                <a:cxn ang="0">
                  <a:pos x="45" y="39"/>
                </a:cxn>
                <a:cxn ang="0">
                  <a:pos x="234" y="69"/>
                </a:cxn>
                <a:cxn ang="0">
                  <a:pos x="285" y="69"/>
                </a:cxn>
                <a:cxn ang="0">
                  <a:pos x="378" y="15"/>
                </a:cxn>
                <a:cxn ang="0">
                  <a:pos x="378" y="30"/>
                </a:cxn>
                <a:cxn ang="0">
                  <a:pos x="378" y="15"/>
                </a:cxn>
                <a:cxn ang="0">
                  <a:pos x="78" y="81"/>
                </a:cxn>
                <a:cxn ang="0">
                  <a:pos x="120" y="90"/>
                </a:cxn>
                <a:cxn ang="0">
                  <a:pos x="108" y="105"/>
                </a:cxn>
                <a:cxn ang="0">
                  <a:pos x="135" y="87"/>
                </a:cxn>
                <a:cxn ang="0">
                  <a:pos x="84" y="78"/>
                </a:cxn>
                <a:cxn ang="0">
                  <a:pos x="84" y="75"/>
                </a:cxn>
                <a:cxn ang="0">
                  <a:pos x="57" y="66"/>
                </a:cxn>
                <a:cxn ang="0">
                  <a:pos x="18" y="27"/>
                </a:cxn>
                <a:cxn ang="0">
                  <a:pos x="54" y="69"/>
                </a:cxn>
                <a:cxn ang="0">
                  <a:pos x="78" y="81"/>
                </a:cxn>
              </a:cxnLst>
              <a:rect l="txL" t="txT" r="txR" b="txB"/>
              <a:pathLst>
                <a:path w="381" h="114">
                  <a:moveTo>
                    <a:pt x="285" y="69"/>
                  </a:moveTo>
                  <a:cubicBezTo>
                    <a:pt x="336" y="66"/>
                    <a:pt x="334" y="10"/>
                    <a:pt x="381" y="3"/>
                  </a:cubicBezTo>
                  <a:cubicBezTo>
                    <a:pt x="381" y="22"/>
                    <a:pt x="381" y="41"/>
                    <a:pt x="381" y="60"/>
                  </a:cubicBezTo>
                  <a:cubicBezTo>
                    <a:pt x="381" y="62"/>
                    <a:pt x="381" y="64"/>
                    <a:pt x="381" y="66"/>
                  </a:cubicBezTo>
                  <a:cubicBezTo>
                    <a:pt x="370" y="70"/>
                    <a:pt x="364" y="79"/>
                    <a:pt x="351" y="81"/>
                  </a:cubicBezTo>
                  <a:cubicBezTo>
                    <a:pt x="356" y="90"/>
                    <a:pt x="364" y="79"/>
                    <a:pt x="372" y="81"/>
                  </a:cubicBezTo>
                  <a:cubicBezTo>
                    <a:pt x="368" y="84"/>
                    <a:pt x="365" y="90"/>
                    <a:pt x="357" y="90"/>
                  </a:cubicBezTo>
                  <a:cubicBezTo>
                    <a:pt x="357" y="94"/>
                    <a:pt x="362" y="93"/>
                    <a:pt x="366" y="93"/>
                  </a:cubicBezTo>
                  <a:cubicBezTo>
                    <a:pt x="309" y="114"/>
                    <a:pt x="255" y="74"/>
                    <a:pt x="198" y="84"/>
                  </a:cubicBezTo>
                  <a:cubicBezTo>
                    <a:pt x="211" y="95"/>
                    <a:pt x="248" y="82"/>
                    <a:pt x="246" y="108"/>
                  </a:cubicBezTo>
                  <a:cubicBezTo>
                    <a:pt x="214" y="98"/>
                    <a:pt x="192" y="91"/>
                    <a:pt x="159" y="102"/>
                  </a:cubicBezTo>
                  <a:cubicBezTo>
                    <a:pt x="152" y="100"/>
                    <a:pt x="134" y="94"/>
                    <a:pt x="132" y="105"/>
                  </a:cubicBezTo>
                  <a:cubicBezTo>
                    <a:pt x="61" y="110"/>
                    <a:pt x="4" y="78"/>
                    <a:pt x="0" y="6"/>
                  </a:cubicBezTo>
                  <a:cubicBezTo>
                    <a:pt x="9" y="0"/>
                    <a:pt x="30" y="32"/>
                    <a:pt x="45" y="39"/>
                  </a:cubicBezTo>
                  <a:cubicBezTo>
                    <a:pt x="116" y="41"/>
                    <a:pt x="166" y="64"/>
                    <a:pt x="234" y="69"/>
                  </a:cubicBezTo>
                  <a:cubicBezTo>
                    <a:pt x="244" y="74"/>
                    <a:pt x="275" y="74"/>
                    <a:pt x="285" y="69"/>
                  </a:cubicBezTo>
                  <a:close/>
                  <a:moveTo>
                    <a:pt x="378" y="15"/>
                  </a:moveTo>
                  <a:cubicBezTo>
                    <a:pt x="369" y="10"/>
                    <a:pt x="369" y="35"/>
                    <a:pt x="378" y="30"/>
                  </a:cubicBezTo>
                  <a:cubicBezTo>
                    <a:pt x="378" y="25"/>
                    <a:pt x="378" y="20"/>
                    <a:pt x="378" y="15"/>
                  </a:cubicBezTo>
                  <a:close/>
                  <a:moveTo>
                    <a:pt x="78" y="81"/>
                  </a:moveTo>
                  <a:cubicBezTo>
                    <a:pt x="92" y="84"/>
                    <a:pt x="104" y="89"/>
                    <a:pt x="120" y="90"/>
                  </a:cubicBezTo>
                  <a:cubicBezTo>
                    <a:pt x="118" y="97"/>
                    <a:pt x="110" y="98"/>
                    <a:pt x="108" y="105"/>
                  </a:cubicBezTo>
                  <a:cubicBezTo>
                    <a:pt x="120" y="102"/>
                    <a:pt x="129" y="96"/>
                    <a:pt x="135" y="87"/>
                  </a:cubicBezTo>
                  <a:cubicBezTo>
                    <a:pt x="117" y="85"/>
                    <a:pt x="102" y="80"/>
                    <a:pt x="84" y="78"/>
                  </a:cubicBezTo>
                  <a:cubicBezTo>
                    <a:pt x="84" y="77"/>
                    <a:pt x="84" y="76"/>
                    <a:pt x="84" y="75"/>
                  </a:cubicBezTo>
                  <a:cubicBezTo>
                    <a:pt x="72" y="75"/>
                    <a:pt x="65" y="70"/>
                    <a:pt x="57" y="66"/>
                  </a:cubicBezTo>
                  <a:cubicBezTo>
                    <a:pt x="41" y="56"/>
                    <a:pt x="33" y="38"/>
                    <a:pt x="18" y="27"/>
                  </a:cubicBezTo>
                  <a:cubicBezTo>
                    <a:pt x="20" y="51"/>
                    <a:pt x="40" y="57"/>
                    <a:pt x="54" y="69"/>
                  </a:cubicBezTo>
                  <a:cubicBezTo>
                    <a:pt x="62" y="73"/>
                    <a:pt x="70" y="77"/>
                    <a:pt x="78" y="81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 vert="horz" wrap="square" anchor="t"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734" name="Freeform 77"/>
            <p:cNvSpPr/>
            <p:nvPr/>
          </p:nvSpPr>
          <p:spPr>
            <a:xfrm>
              <a:off x="4270375" y="2608263"/>
              <a:ext cx="104775" cy="112713"/>
            </a:xfrm>
            <a:custGeom>
              <a:avLst/>
              <a:gdLst>
                <a:gd name="txL" fmla="*/ 0 w 39"/>
                <a:gd name="txT" fmla="*/ 0 h 42"/>
                <a:gd name="txR" fmla="*/ 39 w 39"/>
                <a:gd name="txB" fmla="*/ 42 h 42"/>
              </a:gdLst>
              <a:ahLst/>
              <a:cxnLst>
                <a:cxn ang="0">
                  <a:pos x="36" y="42"/>
                </a:cxn>
                <a:cxn ang="0">
                  <a:pos x="0" y="0"/>
                </a:cxn>
                <a:cxn ang="0">
                  <a:pos x="39" y="39"/>
                </a:cxn>
                <a:cxn ang="0">
                  <a:pos x="36" y="42"/>
                </a:cxn>
              </a:cxnLst>
              <a:rect l="txL" t="txT" r="txR" b="txB"/>
              <a:pathLst>
                <a:path w="39" h="42">
                  <a:moveTo>
                    <a:pt x="36" y="42"/>
                  </a:moveTo>
                  <a:cubicBezTo>
                    <a:pt x="22" y="30"/>
                    <a:pt x="2" y="24"/>
                    <a:pt x="0" y="0"/>
                  </a:cubicBezTo>
                  <a:cubicBezTo>
                    <a:pt x="15" y="11"/>
                    <a:pt x="23" y="29"/>
                    <a:pt x="39" y="39"/>
                  </a:cubicBezTo>
                  <a:cubicBezTo>
                    <a:pt x="37" y="39"/>
                    <a:pt x="35" y="39"/>
                    <a:pt x="36" y="42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35" name="Freeform 78"/>
            <p:cNvSpPr/>
            <p:nvPr/>
          </p:nvSpPr>
          <p:spPr>
            <a:xfrm>
              <a:off x="4364038" y="2713038"/>
              <a:ext cx="82550" cy="39688"/>
            </a:xfrm>
            <a:custGeom>
              <a:avLst/>
              <a:gdLst>
                <a:gd name="txL" fmla="*/ 0 w 31"/>
                <a:gd name="txT" fmla="*/ 0 h 15"/>
                <a:gd name="txR" fmla="*/ 31 w 31"/>
                <a:gd name="txB" fmla="*/ 15 h 15"/>
              </a:gdLst>
              <a:ahLst/>
              <a:cxnLst>
                <a:cxn ang="0">
                  <a:pos x="4" y="0"/>
                </a:cxn>
                <a:cxn ang="0">
                  <a:pos x="31" y="9"/>
                </a:cxn>
                <a:cxn ang="0">
                  <a:pos x="31" y="12"/>
                </a:cxn>
                <a:cxn ang="0">
                  <a:pos x="25" y="15"/>
                </a:cxn>
                <a:cxn ang="0">
                  <a:pos x="1" y="3"/>
                </a:cxn>
                <a:cxn ang="0">
                  <a:pos x="4" y="0"/>
                </a:cxn>
              </a:cxnLst>
              <a:rect l="txL" t="txT" r="txR" b="txB"/>
              <a:pathLst>
                <a:path w="31" h="15">
                  <a:moveTo>
                    <a:pt x="4" y="0"/>
                  </a:moveTo>
                  <a:cubicBezTo>
                    <a:pt x="12" y="4"/>
                    <a:pt x="19" y="9"/>
                    <a:pt x="31" y="9"/>
                  </a:cubicBezTo>
                  <a:cubicBezTo>
                    <a:pt x="31" y="10"/>
                    <a:pt x="31" y="11"/>
                    <a:pt x="31" y="12"/>
                  </a:cubicBezTo>
                  <a:cubicBezTo>
                    <a:pt x="29" y="13"/>
                    <a:pt x="25" y="12"/>
                    <a:pt x="25" y="15"/>
                  </a:cubicBezTo>
                  <a:cubicBezTo>
                    <a:pt x="17" y="11"/>
                    <a:pt x="9" y="7"/>
                    <a:pt x="1" y="3"/>
                  </a:cubicBezTo>
                  <a:cubicBezTo>
                    <a:pt x="0" y="0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143236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36" name="Freeform 79"/>
            <p:cNvSpPr/>
            <p:nvPr/>
          </p:nvSpPr>
          <p:spPr>
            <a:xfrm>
              <a:off x="4430713" y="2744788"/>
              <a:ext cx="153988" cy="73025"/>
            </a:xfrm>
            <a:custGeom>
              <a:avLst/>
              <a:gdLst>
                <a:gd name="txL" fmla="*/ 0 w 57"/>
                <a:gd name="txT" fmla="*/ 0 h 27"/>
                <a:gd name="txR" fmla="*/ 57 w 57"/>
                <a:gd name="txB" fmla="*/ 27 h 27"/>
              </a:gdLst>
              <a:ahLst/>
              <a:cxnLst>
                <a:cxn ang="0">
                  <a:pos x="0" y="3"/>
                </a:cxn>
                <a:cxn ang="0">
                  <a:pos x="6" y="0"/>
                </a:cxn>
                <a:cxn ang="0">
                  <a:pos x="57" y="9"/>
                </a:cxn>
                <a:cxn ang="0">
                  <a:pos x="30" y="27"/>
                </a:cxn>
                <a:cxn ang="0">
                  <a:pos x="42" y="12"/>
                </a:cxn>
                <a:cxn ang="0">
                  <a:pos x="0" y="3"/>
                </a:cxn>
              </a:cxnLst>
              <a:rect l="txL" t="txT" r="txR" b="txB"/>
              <a:pathLst>
                <a:path w="57" h="27">
                  <a:moveTo>
                    <a:pt x="0" y="3"/>
                  </a:moveTo>
                  <a:cubicBezTo>
                    <a:pt x="0" y="0"/>
                    <a:pt x="4" y="1"/>
                    <a:pt x="6" y="0"/>
                  </a:cubicBezTo>
                  <a:cubicBezTo>
                    <a:pt x="24" y="2"/>
                    <a:pt x="39" y="7"/>
                    <a:pt x="57" y="9"/>
                  </a:cubicBezTo>
                  <a:cubicBezTo>
                    <a:pt x="51" y="18"/>
                    <a:pt x="42" y="24"/>
                    <a:pt x="30" y="27"/>
                  </a:cubicBezTo>
                  <a:cubicBezTo>
                    <a:pt x="32" y="20"/>
                    <a:pt x="40" y="19"/>
                    <a:pt x="42" y="12"/>
                  </a:cubicBezTo>
                  <a:cubicBezTo>
                    <a:pt x="26" y="11"/>
                    <a:pt x="14" y="6"/>
                    <a:pt x="0" y="3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37" name="Freeform 80"/>
            <p:cNvSpPr/>
            <p:nvPr/>
          </p:nvSpPr>
          <p:spPr>
            <a:xfrm>
              <a:off x="4411663" y="2820988"/>
              <a:ext cx="68263" cy="31750"/>
            </a:xfrm>
            <a:custGeom>
              <a:avLst/>
              <a:gdLst>
                <a:gd name="txL" fmla="*/ 0 w 25"/>
                <a:gd name="txT" fmla="*/ 0 h 12"/>
                <a:gd name="txR" fmla="*/ 25 w 25"/>
                <a:gd name="txB" fmla="*/ 12 h 12"/>
              </a:gdLst>
              <a:ahLst/>
              <a:cxnLst>
                <a:cxn ang="0">
                  <a:pos x="25" y="5"/>
                </a:cxn>
                <a:cxn ang="0">
                  <a:pos x="4" y="2"/>
                </a:cxn>
                <a:cxn ang="0">
                  <a:pos x="25" y="5"/>
                </a:cxn>
              </a:cxnLst>
              <a:rect l="txL" t="txT" r="txR" b="txB"/>
              <a:pathLst>
                <a:path w="25" h="12">
                  <a:moveTo>
                    <a:pt x="25" y="5"/>
                  </a:moveTo>
                  <a:cubicBezTo>
                    <a:pt x="24" y="9"/>
                    <a:pt x="0" y="12"/>
                    <a:pt x="4" y="2"/>
                  </a:cubicBezTo>
                  <a:cubicBezTo>
                    <a:pt x="14" y="0"/>
                    <a:pt x="16" y="6"/>
                    <a:pt x="25" y="5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38" name="Freeform 81"/>
            <p:cNvSpPr/>
            <p:nvPr/>
          </p:nvSpPr>
          <p:spPr>
            <a:xfrm>
              <a:off x="5165725" y="2822575"/>
              <a:ext cx="104775" cy="22225"/>
            </a:xfrm>
            <a:custGeom>
              <a:avLst/>
              <a:gdLst>
                <a:gd name="txL" fmla="*/ 0 w 39"/>
                <a:gd name="txT" fmla="*/ 0 h 8"/>
                <a:gd name="txR" fmla="*/ 39 w 39"/>
                <a:gd name="txB" fmla="*/ 8 h 8"/>
              </a:gdLst>
              <a:ahLst/>
              <a:cxnLst>
                <a:cxn ang="0">
                  <a:pos x="39" y="1"/>
                </a:cxn>
                <a:cxn ang="0">
                  <a:pos x="0" y="7"/>
                </a:cxn>
                <a:cxn ang="0">
                  <a:pos x="9" y="1"/>
                </a:cxn>
                <a:cxn ang="0">
                  <a:pos x="39" y="1"/>
                </a:cxn>
              </a:cxnLst>
              <a:rect l="txL" t="txT" r="txR" b="txB"/>
              <a:pathLst>
                <a:path w="39" h="8">
                  <a:moveTo>
                    <a:pt x="39" y="1"/>
                  </a:moveTo>
                  <a:cubicBezTo>
                    <a:pt x="31" y="8"/>
                    <a:pt x="8" y="0"/>
                    <a:pt x="0" y="7"/>
                  </a:cubicBezTo>
                  <a:cubicBezTo>
                    <a:pt x="1" y="3"/>
                    <a:pt x="4" y="1"/>
                    <a:pt x="9" y="1"/>
                  </a:cubicBezTo>
                  <a:cubicBezTo>
                    <a:pt x="19" y="1"/>
                    <a:pt x="29" y="1"/>
                    <a:pt x="39" y="1"/>
                  </a:cubicBezTo>
                  <a:close/>
                </a:path>
              </a:pathLst>
            </a:custGeom>
            <a:solidFill>
              <a:srgbClr val="123F4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39" name="Freeform 82"/>
            <p:cNvSpPr/>
            <p:nvPr/>
          </p:nvSpPr>
          <p:spPr>
            <a:xfrm>
              <a:off x="4205288" y="2820988"/>
              <a:ext cx="65088" cy="69850"/>
            </a:xfrm>
            <a:custGeom>
              <a:avLst/>
              <a:gdLst>
                <a:gd name="txL" fmla="*/ 0 w 24"/>
                <a:gd name="txT" fmla="*/ 0 h 26"/>
                <a:gd name="txR" fmla="*/ 24 w 24"/>
                <a:gd name="txB" fmla="*/ 26 h 26"/>
              </a:gdLst>
              <a:ahLst/>
              <a:cxnLst>
                <a:cxn ang="0">
                  <a:pos x="0" y="17"/>
                </a:cxn>
                <a:cxn ang="0">
                  <a:pos x="24" y="8"/>
                </a:cxn>
                <a:cxn ang="0">
                  <a:pos x="0" y="26"/>
                </a:cxn>
                <a:cxn ang="0">
                  <a:pos x="0" y="17"/>
                </a:cxn>
              </a:cxnLst>
              <a:rect l="txL" t="txT" r="txR" b="txB"/>
              <a:pathLst>
                <a:path w="24" h="26">
                  <a:moveTo>
                    <a:pt x="0" y="17"/>
                  </a:moveTo>
                  <a:cubicBezTo>
                    <a:pt x="3" y="11"/>
                    <a:pt x="17" y="0"/>
                    <a:pt x="24" y="8"/>
                  </a:cubicBezTo>
                  <a:cubicBezTo>
                    <a:pt x="3" y="14"/>
                    <a:pt x="18" y="21"/>
                    <a:pt x="0" y="26"/>
                  </a:cubicBezTo>
                  <a:cubicBezTo>
                    <a:pt x="0" y="23"/>
                    <a:pt x="0" y="20"/>
                    <a:pt x="0" y="17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40" name="Freeform 83"/>
            <p:cNvSpPr/>
            <p:nvPr/>
          </p:nvSpPr>
          <p:spPr>
            <a:xfrm>
              <a:off x="4689475" y="2984500"/>
              <a:ext cx="65088" cy="65088"/>
            </a:xfrm>
            <a:custGeom>
              <a:avLst/>
              <a:gdLst>
                <a:gd name="txL" fmla="*/ 0 w 24"/>
                <a:gd name="txT" fmla="*/ 0 h 24"/>
                <a:gd name="txR" fmla="*/ 24 w 24"/>
                <a:gd name="txB" fmla="*/ 24 h 24"/>
              </a:gdLst>
              <a:ahLst/>
              <a:cxnLst>
                <a:cxn ang="0">
                  <a:pos x="24" y="7"/>
                </a:cxn>
                <a:cxn ang="0">
                  <a:pos x="6" y="7"/>
                </a:cxn>
                <a:cxn ang="0">
                  <a:pos x="12" y="16"/>
                </a:cxn>
                <a:cxn ang="0">
                  <a:pos x="0" y="10"/>
                </a:cxn>
                <a:cxn ang="0">
                  <a:pos x="3" y="4"/>
                </a:cxn>
                <a:cxn ang="0">
                  <a:pos x="24" y="7"/>
                </a:cxn>
              </a:cxnLst>
              <a:rect l="txL" t="txT" r="txR" b="txB"/>
              <a:pathLst>
                <a:path w="24" h="24">
                  <a:moveTo>
                    <a:pt x="24" y="7"/>
                  </a:moveTo>
                  <a:cubicBezTo>
                    <a:pt x="18" y="7"/>
                    <a:pt x="12" y="7"/>
                    <a:pt x="6" y="7"/>
                  </a:cubicBezTo>
                  <a:cubicBezTo>
                    <a:pt x="6" y="12"/>
                    <a:pt x="8" y="15"/>
                    <a:pt x="12" y="16"/>
                  </a:cubicBezTo>
                  <a:cubicBezTo>
                    <a:pt x="9" y="24"/>
                    <a:pt x="1" y="13"/>
                    <a:pt x="0" y="10"/>
                  </a:cubicBezTo>
                  <a:cubicBezTo>
                    <a:pt x="3" y="10"/>
                    <a:pt x="2" y="6"/>
                    <a:pt x="3" y="4"/>
                  </a:cubicBezTo>
                  <a:cubicBezTo>
                    <a:pt x="9" y="6"/>
                    <a:pt x="23" y="0"/>
                    <a:pt x="24" y="7"/>
                  </a:cubicBezTo>
                  <a:close/>
                </a:path>
              </a:pathLst>
            </a:custGeom>
            <a:solidFill>
              <a:srgbClr val="304B4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41" name="Freeform 84"/>
            <p:cNvSpPr/>
            <p:nvPr/>
          </p:nvSpPr>
          <p:spPr>
            <a:xfrm>
              <a:off x="5035550" y="4440238"/>
              <a:ext cx="106363" cy="115888"/>
            </a:xfrm>
            <a:custGeom>
              <a:avLst/>
              <a:gdLst>
                <a:gd name="txL" fmla="*/ 0 w 39"/>
                <a:gd name="txT" fmla="*/ 0 h 43"/>
                <a:gd name="txR" fmla="*/ 39 w 39"/>
                <a:gd name="txB" fmla="*/ 43 h 43"/>
              </a:gdLst>
              <a:ahLst/>
              <a:cxnLst>
                <a:cxn ang="0">
                  <a:pos x="39" y="0"/>
                </a:cxn>
                <a:cxn ang="0">
                  <a:pos x="39" y="39"/>
                </a:cxn>
                <a:cxn ang="0">
                  <a:pos x="0" y="36"/>
                </a:cxn>
                <a:cxn ang="0">
                  <a:pos x="36" y="36"/>
                </a:cxn>
                <a:cxn ang="0">
                  <a:pos x="36" y="0"/>
                </a:cxn>
                <a:cxn ang="0">
                  <a:pos x="39" y="0"/>
                </a:cxn>
              </a:cxnLst>
              <a:rect l="txL" t="txT" r="txR" b="txB"/>
              <a:pathLst>
                <a:path w="39" h="43">
                  <a:moveTo>
                    <a:pt x="39" y="0"/>
                  </a:moveTo>
                  <a:cubicBezTo>
                    <a:pt x="39" y="13"/>
                    <a:pt x="39" y="26"/>
                    <a:pt x="39" y="39"/>
                  </a:cubicBezTo>
                  <a:cubicBezTo>
                    <a:pt x="27" y="37"/>
                    <a:pt x="7" y="43"/>
                    <a:pt x="0" y="36"/>
                  </a:cubicBezTo>
                  <a:cubicBezTo>
                    <a:pt x="12" y="36"/>
                    <a:pt x="24" y="36"/>
                    <a:pt x="36" y="36"/>
                  </a:cubicBezTo>
                  <a:cubicBezTo>
                    <a:pt x="36" y="24"/>
                    <a:pt x="36" y="12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42" name="Freeform 85"/>
            <p:cNvSpPr>
              <a:spLocks noEditPoints="1"/>
            </p:cNvSpPr>
            <p:nvPr/>
          </p:nvSpPr>
          <p:spPr>
            <a:xfrm>
              <a:off x="4383088" y="2828925"/>
              <a:ext cx="760413" cy="1708150"/>
            </a:xfrm>
            <a:custGeom>
              <a:avLst/>
              <a:gdLst>
                <a:gd name="txL" fmla="*/ 0 w 283"/>
                <a:gd name="txT" fmla="*/ 0 h 635"/>
                <a:gd name="txR" fmla="*/ 283 w 283"/>
                <a:gd name="txB" fmla="*/ 635 h 635"/>
              </a:gdLst>
              <a:ahLst/>
              <a:cxnLst>
                <a:cxn ang="0">
                  <a:pos x="18" y="71"/>
                </a:cxn>
                <a:cxn ang="0">
                  <a:pos x="27" y="44"/>
                </a:cxn>
                <a:cxn ang="0">
                  <a:pos x="18" y="26"/>
                </a:cxn>
                <a:cxn ang="0">
                  <a:pos x="18" y="17"/>
                </a:cxn>
                <a:cxn ang="0">
                  <a:pos x="114" y="68"/>
                </a:cxn>
                <a:cxn ang="0">
                  <a:pos x="120" y="65"/>
                </a:cxn>
                <a:cxn ang="0">
                  <a:pos x="156" y="65"/>
                </a:cxn>
                <a:cxn ang="0">
                  <a:pos x="234" y="68"/>
                </a:cxn>
                <a:cxn ang="0">
                  <a:pos x="111" y="50"/>
                </a:cxn>
                <a:cxn ang="0">
                  <a:pos x="168" y="50"/>
                </a:cxn>
                <a:cxn ang="0">
                  <a:pos x="237" y="53"/>
                </a:cxn>
                <a:cxn ang="0">
                  <a:pos x="249" y="68"/>
                </a:cxn>
                <a:cxn ang="0">
                  <a:pos x="255" y="110"/>
                </a:cxn>
                <a:cxn ang="0">
                  <a:pos x="237" y="173"/>
                </a:cxn>
                <a:cxn ang="0">
                  <a:pos x="255" y="200"/>
                </a:cxn>
                <a:cxn ang="0">
                  <a:pos x="249" y="221"/>
                </a:cxn>
                <a:cxn ang="0">
                  <a:pos x="270" y="284"/>
                </a:cxn>
                <a:cxn ang="0">
                  <a:pos x="282" y="383"/>
                </a:cxn>
                <a:cxn ang="0">
                  <a:pos x="282" y="452"/>
                </a:cxn>
                <a:cxn ang="0">
                  <a:pos x="279" y="530"/>
                </a:cxn>
                <a:cxn ang="0">
                  <a:pos x="279" y="599"/>
                </a:cxn>
                <a:cxn ang="0">
                  <a:pos x="243" y="635"/>
                </a:cxn>
                <a:cxn ang="0">
                  <a:pos x="219" y="614"/>
                </a:cxn>
                <a:cxn ang="0">
                  <a:pos x="219" y="587"/>
                </a:cxn>
                <a:cxn ang="0">
                  <a:pos x="195" y="593"/>
                </a:cxn>
                <a:cxn ang="0">
                  <a:pos x="192" y="599"/>
                </a:cxn>
                <a:cxn ang="0">
                  <a:pos x="183" y="632"/>
                </a:cxn>
                <a:cxn ang="0">
                  <a:pos x="0" y="635"/>
                </a:cxn>
                <a:cxn ang="0">
                  <a:pos x="15" y="416"/>
                </a:cxn>
                <a:cxn ang="0">
                  <a:pos x="21" y="224"/>
                </a:cxn>
                <a:cxn ang="0">
                  <a:pos x="21" y="155"/>
                </a:cxn>
                <a:cxn ang="0">
                  <a:pos x="138" y="92"/>
                </a:cxn>
                <a:cxn ang="0">
                  <a:pos x="189" y="89"/>
                </a:cxn>
                <a:cxn ang="0">
                  <a:pos x="153" y="86"/>
                </a:cxn>
                <a:cxn ang="0">
                  <a:pos x="126" y="116"/>
                </a:cxn>
                <a:cxn ang="0">
                  <a:pos x="162" y="134"/>
                </a:cxn>
                <a:cxn ang="0">
                  <a:pos x="195" y="140"/>
                </a:cxn>
                <a:cxn ang="0">
                  <a:pos x="162" y="176"/>
                </a:cxn>
                <a:cxn ang="0">
                  <a:pos x="177" y="185"/>
                </a:cxn>
                <a:cxn ang="0">
                  <a:pos x="234" y="458"/>
                </a:cxn>
                <a:cxn ang="0">
                  <a:pos x="225" y="440"/>
                </a:cxn>
                <a:cxn ang="0">
                  <a:pos x="228" y="440"/>
                </a:cxn>
                <a:cxn ang="0">
                  <a:pos x="228" y="470"/>
                </a:cxn>
                <a:cxn ang="0">
                  <a:pos x="222" y="479"/>
                </a:cxn>
                <a:cxn ang="0">
                  <a:pos x="219" y="515"/>
                </a:cxn>
                <a:cxn ang="0">
                  <a:pos x="216" y="521"/>
                </a:cxn>
                <a:cxn ang="0">
                  <a:pos x="186" y="572"/>
                </a:cxn>
                <a:cxn ang="0">
                  <a:pos x="216" y="575"/>
                </a:cxn>
                <a:cxn ang="0">
                  <a:pos x="231" y="473"/>
                </a:cxn>
                <a:cxn ang="0">
                  <a:pos x="234" y="458"/>
                </a:cxn>
                <a:cxn ang="0">
                  <a:pos x="210" y="416"/>
                </a:cxn>
                <a:cxn ang="0">
                  <a:pos x="180" y="404"/>
                </a:cxn>
                <a:cxn ang="0">
                  <a:pos x="189" y="458"/>
                </a:cxn>
                <a:cxn ang="0">
                  <a:pos x="207" y="500"/>
                </a:cxn>
              </a:cxnLst>
              <a:rect l="txL" t="txT" r="txR" b="txB"/>
              <a:pathLst>
                <a:path w="283" h="635">
                  <a:moveTo>
                    <a:pt x="21" y="155"/>
                  </a:moveTo>
                  <a:cubicBezTo>
                    <a:pt x="15" y="115"/>
                    <a:pt x="24" y="107"/>
                    <a:pt x="18" y="71"/>
                  </a:cubicBezTo>
                  <a:cubicBezTo>
                    <a:pt x="17" y="65"/>
                    <a:pt x="22" y="65"/>
                    <a:pt x="27" y="65"/>
                  </a:cubicBezTo>
                  <a:cubicBezTo>
                    <a:pt x="24" y="61"/>
                    <a:pt x="7" y="44"/>
                    <a:pt x="27" y="44"/>
                  </a:cubicBezTo>
                  <a:cubicBezTo>
                    <a:pt x="27" y="40"/>
                    <a:pt x="22" y="41"/>
                    <a:pt x="18" y="41"/>
                  </a:cubicBezTo>
                  <a:cubicBezTo>
                    <a:pt x="32" y="35"/>
                    <a:pt x="21" y="37"/>
                    <a:pt x="18" y="26"/>
                  </a:cubicBezTo>
                  <a:cubicBezTo>
                    <a:pt x="22" y="26"/>
                    <a:pt x="26" y="26"/>
                    <a:pt x="30" y="26"/>
                  </a:cubicBezTo>
                  <a:cubicBezTo>
                    <a:pt x="33" y="16"/>
                    <a:pt x="20" y="22"/>
                    <a:pt x="18" y="17"/>
                  </a:cubicBezTo>
                  <a:cubicBezTo>
                    <a:pt x="40" y="0"/>
                    <a:pt x="63" y="28"/>
                    <a:pt x="90" y="26"/>
                  </a:cubicBezTo>
                  <a:cubicBezTo>
                    <a:pt x="94" y="46"/>
                    <a:pt x="102" y="52"/>
                    <a:pt x="114" y="68"/>
                  </a:cubicBezTo>
                  <a:cubicBezTo>
                    <a:pt x="115" y="71"/>
                    <a:pt x="123" y="82"/>
                    <a:pt x="126" y="74"/>
                  </a:cubicBezTo>
                  <a:cubicBezTo>
                    <a:pt x="122" y="73"/>
                    <a:pt x="120" y="70"/>
                    <a:pt x="120" y="65"/>
                  </a:cubicBezTo>
                  <a:cubicBezTo>
                    <a:pt x="126" y="65"/>
                    <a:pt x="132" y="65"/>
                    <a:pt x="138" y="65"/>
                  </a:cubicBezTo>
                  <a:cubicBezTo>
                    <a:pt x="144" y="65"/>
                    <a:pt x="150" y="65"/>
                    <a:pt x="156" y="65"/>
                  </a:cubicBezTo>
                  <a:cubicBezTo>
                    <a:pt x="169" y="72"/>
                    <a:pt x="195" y="66"/>
                    <a:pt x="213" y="68"/>
                  </a:cubicBezTo>
                  <a:cubicBezTo>
                    <a:pt x="220" y="68"/>
                    <a:pt x="227" y="68"/>
                    <a:pt x="234" y="68"/>
                  </a:cubicBezTo>
                  <a:cubicBezTo>
                    <a:pt x="206" y="50"/>
                    <a:pt x="141" y="69"/>
                    <a:pt x="111" y="53"/>
                  </a:cubicBezTo>
                  <a:cubicBezTo>
                    <a:pt x="111" y="52"/>
                    <a:pt x="111" y="51"/>
                    <a:pt x="111" y="50"/>
                  </a:cubicBezTo>
                  <a:cubicBezTo>
                    <a:pt x="120" y="50"/>
                    <a:pt x="129" y="50"/>
                    <a:pt x="138" y="50"/>
                  </a:cubicBezTo>
                  <a:cubicBezTo>
                    <a:pt x="148" y="50"/>
                    <a:pt x="158" y="50"/>
                    <a:pt x="168" y="50"/>
                  </a:cubicBezTo>
                  <a:cubicBezTo>
                    <a:pt x="173" y="57"/>
                    <a:pt x="191" y="51"/>
                    <a:pt x="201" y="53"/>
                  </a:cubicBezTo>
                  <a:cubicBezTo>
                    <a:pt x="213" y="53"/>
                    <a:pt x="225" y="53"/>
                    <a:pt x="237" y="53"/>
                  </a:cubicBezTo>
                  <a:cubicBezTo>
                    <a:pt x="241" y="53"/>
                    <a:pt x="245" y="53"/>
                    <a:pt x="249" y="53"/>
                  </a:cubicBezTo>
                  <a:cubicBezTo>
                    <a:pt x="249" y="58"/>
                    <a:pt x="249" y="63"/>
                    <a:pt x="249" y="68"/>
                  </a:cubicBezTo>
                  <a:cubicBezTo>
                    <a:pt x="242" y="75"/>
                    <a:pt x="248" y="95"/>
                    <a:pt x="246" y="107"/>
                  </a:cubicBezTo>
                  <a:cubicBezTo>
                    <a:pt x="246" y="111"/>
                    <a:pt x="251" y="110"/>
                    <a:pt x="255" y="110"/>
                  </a:cubicBezTo>
                  <a:cubicBezTo>
                    <a:pt x="243" y="125"/>
                    <a:pt x="262" y="153"/>
                    <a:pt x="237" y="155"/>
                  </a:cubicBezTo>
                  <a:cubicBezTo>
                    <a:pt x="239" y="166"/>
                    <a:pt x="252" y="166"/>
                    <a:pt x="237" y="173"/>
                  </a:cubicBezTo>
                  <a:cubicBezTo>
                    <a:pt x="237" y="179"/>
                    <a:pt x="247" y="175"/>
                    <a:pt x="249" y="179"/>
                  </a:cubicBezTo>
                  <a:cubicBezTo>
                    <a:pt x="252" y="189"/>
                    <a:pt x="237" y="202"/>
                    <a:pt x="255" y="200"/>
                  </a:cubicBezTo>
                  <a:cubicBezTo>
                    <a:pt x="251" y="207"/>
                    <a:pt x="241" y="208"/>
                    <a:pt x="240" y="218"/>
                  </a:cubicBezTo>
                  <a:cubicBezTo>
                    <a:pt x="240" y="222"/>
                    <a:pt x="245" y="221"/>
                    <a:pt x="249" y="221"/>
                  </a:cubicBezTo>
                  <a:cubicBezTo>
                    <a:pt x="249" y="229"/>
                    <a:pt x="237" y="225"/>
                    <a:pt x="237" y="233"/>
                  </a:cubicBezTo>
                  <a:cubicBezTo>
                    <a:pt x="255" y="245"/>
                    <a:pt x="276" y="256"/>
                    <a:pt x="270" y="284"/>
                  </a:cubicBezTo>
                  <a:cubicBezTo>
                    <a:pt x="280" y="268"/>
                    <a:pt x="270" y="295"/>
                    <a:pt x="282" y="293"/>
                  </a:cubicBezTo>
                  <a:cubicBezTo>
                    <a:pt x="282" y="323"/>
                    <a:pt x="282" y="353"/>
                    <a:pt x="282" y="383"/>
                  </a:cubicBezTo>
                  <a:cubicBezTo>
                    <a:pt x="282" y="384"/>
                    <a:pt x="282" y="385"/>
                    <a:pt x="282" y="386"/>
                  </a:cubicBezTo>
                  <a:cubicBezTo>
                    <a:pt x="282" y="408"/>
                    <a:pt x="282" y="430"/>
                    <a:pt x="282" y="452"/>
                  </a:cubicBezTo>
                  <a:cubicBezTo>
                    <a:pt x="283" y="455"/>
                    <a:pt x="281" y="455"/>
                    <a:pt x="279" y="455"/>
                  </a:cubicBezTo>
                  <a:cubicBezTo>
                    <a:pt x="274" y="473"/>
                    <a:pt x="274" y="512"/>
                    <a:pt x="279" y="530"/>
                  </a:cubicBezTo>
                  <a:cubicBezTo>
                    <a:pt x="279" y="541"/>
                    <a:pt x="279" y="552"/>
                    <a:pt x="279" y="563"/>
                  </a:cubicBezTo>
                  <a:cubicBezTo>
                    <a:pt x="279" y="575"/>
                    <a:pt x="279" y="587"/>
                    <a:pt x="279" y="599"/>
                  </a:cubicBezTo>
                  <a:cubicBezTo>
                    <a:pt x="279" y="611"/>
                    <a:pt x="279" y="623"/>
                    <a:pt x="279" y="635"/>
                  </a:cubicBezTo>
                  <a:cubicBezTo>
                    <a:pt x="267" y="635"/>
                    <a:pt x="255" y="635"/>
                    <a:pt x="243" y="635"/>
                  </a:cubicBezTo>
                  <a:cubicBezTo>
                    <a:pt x="237" y="635"/>
                    <a:pt x="231" y="635"/>
                    <a:pt x="225" y="635"/>
                  </a:cubicBezTo>
                  <a:cubicBezTo>
                    <a:pt x="228" y="622"/>
                    <a:pt x="209" y="625"/>
                    <a:pt x="219" y="614"/>
                  </a:cubicBezTo>
                  <a:cubicBezTo>
                    <a:pt x="206" y="614"/>
                    <a:pt x="206" y="627"/>
                    <a:pt x="201" y="635"/>
                  </a:cubicBezTo>
                  <a:cubicBezTo>
                    <a:pt x="191" y="615"/>
                    <a:pt x="219" y="607"/>
                    <a:pt x="219" y="587"/>
                  </a:cubicBezTo>
                  <a:cubicBezTo>
                    <a:pt x="212" y="581"/>
                    <a:pt x="209" y="605"/>
                    <a:pt x="198" y="605"/>
                  </a:cubicBezTo>
                  <a:cubicBezTo>
                    <a:pt x="198" y="600"/>
                    <a:pt x="194" y="599"/>
                    <a:pt x="195" y="593"/>
                  </a:cubicBezTo>
                  <a:cubicBezTo>
                    <a:pt x="186" y="597"/>
                    <a:pt x="178" y="602"/>
                    <a:pt x="177" y="614"/>
                  </a:cubicBezTo>
                  <a:cubicBezTo>
                    <a:pt x="188" y="615"/>
                    <a:pt x="186" y="603"/>
                    <a:pt x="192" y="599"/>
                  </a:cubicBezTo>
                  <a:cubicBezTo>
                    <a:pt x="201" y="607"/>
                    <a:pt x="192" y="623"/>
                    <a:pt x="186" y="626"/>
                  </a:cubicBezTo>
                  <a:cubicBezTo>
                    <a:pt x="183" y="626"/>
                    <a:pt x="184" y="630"/>
                    <a:pt x="183" y="632"/>
                  </a:cubicBezTo>
                  <a:cubicBezTo>
                    <a:pt x="130" y="634"/>
                    <a:pt x="69" y="628"/>
                    <a:pt x="21" y="635"/>
                  </a:cubicBezTo>
                  <a:cubicBezTo>
                    <a:pt x="14" y="635"/>
                    <a:pt x="7" y="635"/>
                    <a:pt x="0" y="635"/>
                  </a:cubicBezTo>
                  <a:cubicBezTo>
                    <a:pt x="10" y="566"/>
                    <a:pt x="7" y="520"/>
                    <a:pt x="12" y="449"/>
                  </a:cubicBezTo>
                  <a:cubicBezTo>
                    <a:pt x="19" y="444"/>
                    <a:pt x="13" y="426"/>
                    <a:pt x="15" y="416"/>
                  </a:cubicBezTo>
                  <a:cubicBezTo>
                    <a:pt x="33" y="355"/>
                    <a:pt x="12" y="262"/>
                    <a:pt x="36" y="230"/>
                  </a:cubicBezTo>
                  <a:cubicBezTo>
                    <a:pt x="31" y="225"/>
                    <a:pt x="27" y="232"/>
                    <a:pt x="21" y="224"/>
                  </a:cubicBezTo>
                  <a:cubicBezTo>
                    <a:pt x="21" y="221"/>
                    <a:pt x="21" y="218"/>
                    <a:pt x="21" y="215"/>
                  </a:cubicBezTo>
                  <a:cubicBezTo>
                    <a:pt x="21" y="195"/>
                    <a:pt x="21" y="175"/>
                    <a:pt x="21" y="155"/>
                  </a:cubicBezTo>
                  <a:close/>
                  <a:moveTo>
                    <a:pt x="153" y="86"/>
                  </a:moveTo>
                  <a:cubicBezTo>
                    <a:pt x="132" y="84"/>
                    <a:pt x="107" y="89"/>
                    <a:pt x="138" y="92"/>
                  </a:cubicBezTo>
                  <a:cubicBezTo>
                    <a:pt x="141" y="92"/>
                    <a:pt x="144" y="92"/>
                    <a:pt x="147" y="92"/>
                  </a:cubicBezTo>
                  <a:cubicBezTo>
                    <a:pt x="153" y="97"/>
                    <a:pt x="198" y="99"/>
                    <a:pt x="189" y="89"/>
                  </a:cubicBezTo>
                  <a:cubicBezTo>
                    <a:pt x="187" y="89"/>
                    <a:pt x="185" y="89"/>
                    <a:pt x="183" y="89"/>
                  </a:cubicBezTo>
                  <a:cubicBezTo>
                    <a:pt x="179" y="82"/>
                    <a:pt x="162" y="88"/>
                    <a:pt x="153" y="86"/>
                  </a:cubicBezTo>
                  <a:close/>
                  <a:moveTo>
                    <a:pt x="183" y="116"/>
                  </a:moveTo>
                  <a:cubicBezTo>
                    <a:pt x="177" y="106"/>
                    <a:pt x="132" y="106"/>
                    <a:pt x="126" y="116"/>
                  </a:cubicBezTo>
                  <a:cubicBezTo>
                    <a:pt x="145" y="116"/>
                    <a:pt x="164" y="116"/>
                    <a:pt x="183" y="116"/>
                  </a:cubicBezTo>
                  <a:close/>
                  <a:moveTo>
                    <a:pt x="162" y="134"/>
                  </a:moveTo>
                  <a:cubicBezTo>
                    <a:pt x="159" y="126"/>
                    <a:pt x="119" y="133"/>
                    <a:pt x="138" y="137"/>
                  </a:cubicBezTo>
                  <a:cubicBezTo>
                    <a:pt x="160" y="133"/>
                    <a:pt x="179" y="148"/>
                    <a:pt x="195" y="140"/>
                  </a:cubicBezTo>
                  <a:cubicBezTo>
                    <a:pt x="183" y="139"/>
                    <a:pt x="174" y="135"/>
                    <a:pt x="162" y="134"/>
                  </a:cubicBezTo>
                  <a:close/>
                  <a:moveTo>
                    <a:pt x="162" y="176"/>
                  </a:moveTo>
                  <a:cubicBezTo>
                    <a:pt x="162" y="179"/>
                    <a:pt x="162" y="182"/>
                    <a:pt x="162" y="185"/>
                  </a:cubicBezTo>
                  <a:cubicBezTo>
                    <a:pt x="167" y="185"/>
                    <a:pt x="172" y="185"/>
                    <a:pt x="177" y="185"/>
                  </a:cubicBezTo>
                  <a:cubicBezTo>
                    <a:pt x="178" y="176"/>
                    <a:pt x="167" y="179"/>
                    <a:pt x="162" y="176"/>
                  </a:cubicBezTo>
                  <a:close/>
                  <a:moveTo>
                    <a:pt x="234" y="458"/>
                  </a:moveTo>
                  <a:cubicBezTo>
                    <a:pt x="227" y="415"/>
                    <a:pt x="202" y="390"/>
                    <a:pt x="186" y="356"/>
                  </a:cubicBezTo>
                  <a:cubicBezTo>
                    <a:pt x="191" y="392"/>
                    <a:pt x="214" y="410"/>
                    <a:pt x="225" y="440"/>
                  </a:cubicBezTo>
                  <a:cubicBezTo>
                    <a:pt x="213" y="459"/>
                    <a:pt x="196" y="473"/>
                    <a:pt x="183" y="491"/>
                  </a:cubicBezTo>
                  <a:cubicBezTo>
                    <a:pt x="202" y="478"/>
                    <a:pt x="220" y="464"/>
                    <a:pt x="228" y="440"/>
                  </a:cubicBezTo>
                  <a:cubicBezTo>
                    <a:pt x="228" y="442"/>
                    <a:pt x="228" y="444"/>
                    <a:pt x="228" y="446"/>
                  </a:cubicBezTo>
                  <a:cubicBezTo>
                    <a:pt x="228" y="454"/>
                    <a:pt x="228" y="462"/>
                    <a:pt x="228" y="470"/>
                  </a:cubicBezTo>
                  <a:cubicBezTo>
                    <a:pt x="210" y="481"/>
                    <a:pt x="187" y="503"/>
                    <a:pt x="183" y="518"/>
                  </a:cubicBezTo>
                  <a:cubicBezTo>
                    <a:pt x="196" y="505"/>
                    <a:pt x="211" y="494"/>
                    <a:pt x="222" y="479"/>
                  </a:cubicBezTo>
                  <a:cubicBezTo>
                    <a:pt x="231" y="483"/>
                    <a:pt x="219" y="489"/>
                    <a:pt x="222" y="497"/>
                  </a:cubicBezTo>
                  <a:cubicBezTo>
                    <a:pt x="215" y="497"/>
                    <a:pt x="221" y="510"/>
                    <a:pt x="219" y="515"/>
                  </a:cubicBezTo>
                  <a:cubicBezTo>
                    <a:pt x="203" y="519"/>
                    <a:pt x="189" y="540"/>
                    <a:pt x="189" y="551"/>
                  </a:cubicBezTo>
                  <a:cubicBezTo>
                    <a:pt x="197" y="540"/>
                    <a:pt x="207" y="531"/>
                    <a:pt x="216" y="521"/>
                  </a:cubicBezTo>
                  <a:cubicBezTo>
                    <a:pt x="217" y="531"/>
                    <a:pt x="211" y="534"/>
                    <a:pt x="213" y="545"/>
                  </a:cubicBezTo>
                  <a:cubicBezTo>
                    <a:pt x="198" y="548"/>
                    <a:pt x="193" y="561"/>
                    <a:pt x="186" y="572"/>
                  </a:cubicBezTo>
                  <a:cubicBezTo>
                    <a:pt x="200" y="571"/>
                    <a:pt x="200" y="556"/>
                    <a:pt x="210" y="551"/>
                  </a:cubicBezTo>
                  <a:cubicBezTo>
                    <a:pt x="212" y="559"/>
                    <a:pt x="204" y="577"/>
                    <a:pt x="216" y="575"/>
                  </a:cubicBezTo>
                  <a:cubicBezTo>
                    <a:pt x="216" y="548"/>
                    <a:pt x="222" y="527"/>
                    <a:pt x="225" y="503"/>
                  </a:cubicBezTo>
                  <a:cubicBezTo>
                    <a:pt x="226" y="492"/>
                    <a:pt x="229" y="483"/>
                    <a:pt x="231" y="473"/>
                  </a:cubicBezTo>
                  <a:cubicBezTo>
                    <a:pt x="231" y="472"/>
                    <a:pt x="231" y="471"/>
                    <a:pt x="231" y="470"/>
                  </a:cubicBezTo>
                  <a:cubicBezTo>
                    <a:pt x="230" y="464"/>
                    <a:pt x="234" y="463"/>
                    <a:pt x="234" y="458"/>
                  </a:cubicBezTo>
                  <a:close/>
                  <a:moveTo>
                    <a:pt x="189" y="458"/>
                  </a:moveTo>
                  <a:cubicBezTo>
                    <a:pt x="201" y="449"/>
                    <a:pt x="209" y="436"/>
                    <a:pt x="210" y="416"/>
                  </a:cubicBezTo>
                  <a:cubicBezTo>
                    <a:pt x="201" y="428"/>
                    <a:pt x="196" y="444"/>
                    <a:pt x="186" y="455"/>
                  </a:cubicBezTo>
                  <a:cubicBezTo>
                    <a:pt x="177" y="445"/>
                    <a:pt x="189" y="414"/>
                    <a:pt x="180" y="404"/>
                  </a:cubicBezTo>
                  <a:cubicBezTo>
                    <a:pt x="175" y="415"/>
                    <a:pt x="175" y="447"/>
                    <a:pt x="180" y="458"/>
                  </a:cubicBezTo>
                  <a:cubicBezTo>
                    <a:pt x="184" y="458"/>
                    <a:pt x="187" y="463"/>
                    <a:pt x="189" y="458"/>
                  </a:cubicBezTo>
                  <a:close/>
                  <a:moveTo>
                    <a:pt x="180" y="530"/>
                  </a:moveTo>
                  <a:cubicBezTo>
                    <a:pt x="194" y="527"/>
                    <a:pt x="212" y="512"/>
                    <a:pt x="207" y="500"/>
                  </a:cubicBezTo>
                  <a:cubicBezTo>
                    <a:pt x="200" y="512"/>
                    <a:pt x="187" y="518"/>
                    <a:pt x="180" y="530"/>
                  </a:cubicBezTo>
                  <a:close/>
                </a:path>
              </a:pathLst>
            </a:custGeom>
            <a:solidFill>
              <a:srgbClr val="CEE9EA"/>
            </a:solidFill>
            <a:ln w="9525">
              <a:noFill/>
            </a:ln>
          </p:spPr>
          <p:txBody>
            <a:bodyPr vert="horz" wrap="square" anchor="t"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743" name="Freeform 87"/>
            <p:cNvSpPr/>
            <p:nvPr/>
          </p:nvSpPr>
          <p:spPr>
            <a:xfrm>
              <a:off x="4648200" y="2911475"/>
              <a:ext cx="122238" cy="19050"/>
            </a:xfrm>
            <a:custGeom>
              <a:avLst/>
              <a:gdLst>
                <a:gd name="txL" fmla="*/ 0 w 45"/>
                <a:gd name="txT" fmla="*/ 0 h 7"/>
                <a:gd name="txR" fmla="*/ 45 w 45"/>
                <a:gd name="txB" fmla="*/ 7 h 7"/>
              </a:gdLst>
              <a:ahLst/>
              <a:cxnLst>
                <a:cxn ang="0">
                  <a:pos x="0" y="1"/>
                </a:cxn>
                <a:cxn ang="0">
                  <a:pos x="45" y="1"/>
                </a:cxn>
                <a:cxn ang="0">
                  <a:pos x="45" y="4"/>
                </a:cxn>
                <a:cxn ang="0">
                  <a:pos x="3" y="7"/>
                </a:cxn>
                <a:cxn ang="0">
                  <a:pos x="0" y="1"/>
                </a:cxn>
              </a:cxnLst>
              <a:rect l="txL" t="txT" r="txR" b="txB"/>
              <a:pathLst>
                <a:path w="45" h="7">
                  <a:moveTo>
                    <a:pt x="0" y="1"/>
                  </a:moveTo>
                  <a:cubicBezTo>
                    <a:pt x="15" y="1"/>
                    <a:pt x="30" y="1"/>
                    <a:pt x="45" y="1"/>
                  </a:cubicBezTo>
                  <a:cubicBezTo>
                    <a:pt x="45" y="2"/>
                    <a:pt x="45" y="3"/>
                    <a:pt x="45" y="4"/>
                  </a:cubicBezTo>
                  <a:cubicBezTo>
                    <a:pt x="32" y="6"/>
                    <a:pt x="11" y="0"/>
                    <a:pt x="3" y="7"/>
                  </a:cubicBezTo>
                  <a:cubicBezTo>
                    <a:pt x="0" y="7"/>
                    <a:pt x="1" y="3"/>
                    <a:pt x="0" y="1"/>
                  </a:cubicBezTo>
                  <a:close/>
                </a:path>
              </a:pathLst>
            </a:custGeom>
            <a:solidFill>
              <a:srgbClr val="415A5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44" name="Freeform 88"/>
            <p:cNvSpPr/>
            <p:nvPr/>
          </p:nvSpPr>
          <p:spPr>
            <a:xfrm>
              <a:off x="4260850" y="2970213"/>
              <a:ext cx="49213" cy="41275"/>
            </a:xfrm>
            <a:custGeom>
              <a:avLst/>
              <a:gdLst>
                <a:gd name="txL" fmla="*/ 0 w 18"/>
                <a:gd name="txT" fmla="*/ 0 h 15"/>
                <a:gd name="txR" fmla="*/ 18 w 18"/>
                <a:gd name="txB" fmla="*/ 15 h 15"/>
              </a:gdLst>
              <a:ahLst/>
              <a:cxnLst>
                <a:cxn ang="0">
                  <a:pos x="0" y="15"/>
                </a:cxn>
                <a:cxn ang="0">
                  <a:pos x="18" y="0"/>
                </a:cxn>
                <a:cxn ang="0">
                  <a:pos x="0" y="15"/>
                </a:cxn>
              </a:cxnLst>
              <a:rect l="txL" t="txT" r="txR" b="txB"/>
              <a:pathLst>
                <a:path w="18" h="15">
                  <a:moveTo>
                    <a:pt x="0" y="15"/>
                  </a:moveTo>
                  <a:cubicBezTo>
                    <a:pt x="1" y="5"/>
                    <a:pt x="9" y="2"/>
                    <a:pt x="18" y="0"/>
                  </a:cubicBezTo>
                  <a:cubicBezTo>
                    <a:pt x="13" y="6"/>
                    <a:pt x="10" y="14"/>
                    <a:pt x="0" y="15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45" name="Freeform 90"/>
            <p:cNvSpPr/>
            <p:nvPr/>
          </p:nvSpPr>
          <p:spPr>
            <a:xfrm>
              <a:off x="4702175" y="3167063"/>
              <a:ext cx="115888" cy="30163"/>
            </a:xfrm>
            <a:custGeom>
              <a:avLst/>
              <a:gdLst>
                <a:gd name="txL" fmla="*/ 0 w 43"/>
                <a:gd name="txT" fmla="*/ 0 h 11"/>
                <a:gd name="txR" fmla="*/ 43 w 43"/>
                <a:gd name="txB" fmla="*/ 11 h 11"/>
              </a:gdLst>
              <a:ahLst/>
              <a:cxnLst>
                <a:cxn ang="0">
                  <a:pos x="19" y="11"/>
                </a:cxn>
                <a:cxn ang="0">
                  <a:pos x="43" y="8"/>
                </a:cxn>
                <a:cxn ang="0">
                  <a:pos x="19" y="11"/>
                </a:cxn>
              </a:cxnLst>
              <a:rect l="txL" t="txT" r="txR" b="txB"/>
              <a:pathLst>
                <a:path w="43" h="11">
                  <a:moveTo>
                    <a:pt x="19" y="11"/>
                  </a:moveTo>
                  <a:cubicBezTo>
                    <a:pt x="0" y="7"/>
                    <a:pt x="40" y="0"/>
                    <a:pt x="43" y="8"/>
                  </a:cubicBezTo>
                  <a:cubicBezTo>
                    <a:pt x="36" y="10"/>
                    <a:pt x="21" y="4"/>
                    <a:pt x="19" y="11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46" name="Freeform 105"/>
            <p:cNvSpPr/>
            <p:nvPr/>
          </p:nvSpPr>
          <p:spPr>
            <a:xfrm>
              <a:off x="7450138" y="3746500"/>
              <a:ext cx="109538" cy="34925"/>
            </a:xfrm>
            <a:custGeom>
              <a:avLst/>
              <a:gdLst>
                <a:gd name="txL" fmla="*/ 0 w 41"/>
                <a:gd name="txT" fmla="*/ 0 h 13"/>
                <a:gd name="txR" fmla="*/ 41 w 41"/>
                <a:gd name="txB" fmla="*/ 13 h 13"/>
              </a:gdLst>
              <a:ahLst/>
              <a:cxnLst>
                <a:cxn ang="0">
                  <a:pos x="0" y="9"/>
                </a:cxn>
                <a:cxn ang="0">
                  <a:pos x="30" y="3"/>
                </a:cxn>
                <a:cxn ang="0">
                  <a:pos x="3" y="9"/>
                </a:cxn>
                <a:cxn ang="0">
                  <a:pos x="0" y="9"/>
                </a:cxn>
              </a:cxnLst>
              <a:rect l="txL" t="txT" r="txR" b="txB"/>
              <a:pathLst>
                <a:path w="41" h="13">
                  <a:moveTo>
                    <a:pt x="0" y="9"/>
                  </a:moveTo>
                  <a:cubicBezTo>
                    <a:pt x="3" y="0"/>
                    <a:pt x="27" y="12"/>
                    <a:pt x="30" y="3"/>
                  </a:cubicBezTo>
                  <a:cubicBezTo>
                    <a:pt x="41" y="13"/>
                    <a:pt x="11" y="8"/>
                    <a:pt x="3" y="9"/>
                  </a:cubicBezTo>
                  <a:cubicBezTo>
                    <a:pt x="2" y="9"/>
                    <a:pt x="1" y="9"/>
                    <a:pt x="0" y="9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47" name="Freeform 106"/>
            <p:cNvSpPr/>
            <p:nvPr/>
          </p:nvSpPr>
          <p:spPr>
            <a:xfrm>
              <a:off x="7423150" y="4505325"/>
              <a:ext cx="34925" cy="73025"/>
            </a:xfrm>
            <a:custGeom>
              <a:avLst/>
              <a:gdLst>
                <a:gd name="txL" fmla="*/ 0 w 13"/>
                <a:gd name="txT" fmla="*/ 0 h 27"/>
                <a:gd name="txR" fmla="*/ 13 w 13"/>
                <a:gd name="txB" fmla="*/ 27 h 27"/>
              </a:gdLst>
              <a:ahLst/>
              <a:cxnLst>
                <a:cxn ang="0">
                  <a:pos x="4" y="27"/>
                </a:cxn>
                <a:cxn ang="0">
                  <a:pos x="7" y="0"/>
                </a:cxn>
                <a:cxn ang="0">
                  <a:pos x="13" y="9"/>
                </a:cxn>
                <a:cxn ang="0">
                  <a:pos x="4" y="27"/>
                </a:cxn>
              </a:cxnLst>
              <a:rect l="txL" t="txT" r="txR" b="txB"/>
              <a:pathLst>
                <a:path w="13" h="27">
                  <a:moveTo>
                    <a:pt x="4" y="27"/>
                  </a:moveTo>
                  <a:cubicBezTo>
                    <a:pt x="6" y="19"/>
                    <a:pt x="0" y="3"/>
                    <a:pt x="7" y="0"/>
                  </a:cubicBezTo>
                  <a:cubicBezTo>
                    <a:pt x="12" y="0"/>
                    <a:pt x="9" y="8"/>
                    <a:pt x="13" y="9"/>
                  </a:cubicBezTo>
                  <a:cubicBezTo>
                    <a:pt x="5" y="10"/>
                    <a:pt x="10" y="24"/>
                    <a:pt x="4" y="27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48" name="Freeform 107"/>
            <p:cNvSpPr/>
            <p:nvPr/>
          </p:nvSpPr>
          <p:spPr>
            <a:xfrm>
              <a:off x="6843713" y="3878263"/>
              <a:ext cx="41275" cy="85725"/>
            </a:xfrm>
            <a:custGeom>
              <a:avLst/>
              <a:gdLst>
                <a:gd name="txL" fmla="*/ 0 w 15"/>
                <a:gd name="txT" fmla="*/ 0 h 32"/>
                <a:gd name="txR" fmla="*/ 15 w 15"/>
                <a:gd name="txB" fmla="*/ 32 h 32"/>
              </a:gdLst>
              <a:ahLst/>
              <a:cxnLst>
                <a:cxn ang="0">
                  <a:pos x="0" y="2"/>
                </a:cxn>
                <a:cxn ang="0">
                  <a:pos x="9" y="32"/>
                </a:cxn>
                <a:cxn ang="0">
                  <a:pos x="0" y="2"/>
                </a:cxn>
              </a:cxnLst>
              <a:rect l="txL" t="txT" r="txR" b="txB"/>
              <a:pathLst>
                <a:path w="15" h="32">
                  <a:moveTo>
                    <a:pt x="0" y="2"/>
                  </a:moveTo>
                  <a:cubicBezTo>
                    <a:pt x="15" y="0"/>
                    <a:pt x="7" y="21"/>
                    <a:pt x="9" y="32"/>
                  </a:cubicBezTo>
                  <a:cubicBezTo>
                    <a:pt x="1" y="27"/>
                    <a:pt x="12" y="3"/>
                    <a:pt x="0" y="2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49" name="Freeform 112"/>
            <p:cNvSpPr>
              <a:spLocks noEditPoints="1"/>
            </p:cNvSpPr>
            <p:nvPr/>
          </p:nvSpPr>
          <p:spPr>
            <a:xfrm>
              <a:off x="1936750" y="3697288"/>
              <a:ext cx="622300" cy="985838"/>
            </a:xfrm>
            <a:custGeom>
              <a:avLst/>
              <a:gdLst>
                <a:gd name="txL" fmla="*/ 0 w 231"/>
                <a:gd name="txT" fmla="*/ 0 h 366"/>
                <a:gd name="txR" fmla="*/ 231 w 231"/>
                <a:gd name="txB" fmla="*/ 366 h 366"/>
              </a:gdLst>
              <a:ahLst/>
              <a:cxnLst>
                <a:cxn ang="0">
                  <a:pos x="222" y="168"/>
                </a:cxn>
                <a:cxn ang="0">
                  <a:pos x="210" y="228"/>
                </a:cxn>
                <a:cxn ang="0">
                  <a:pos x="219" y="210"/>
                </a:cxn>
                <a:cxn ang="0">
                  <a:pos x="219" y="237"/>
                </a:cxn>
                <a:cxn ang="0">
                  <a:pos x="222" y="246"/>
                </a:cxn>
                <a:cxn ang="0">
                  <a:pos x="216" y="273"/>
                </a:cxn>
                <a:cxn ang="0">
                  <a:pos x="228" y="246"/>
                </a:cxn>
                <a:cxn ang="0">
                  <a:pos x="231" y="249"/>
                </a:cxn>
                <a:cxn ang="0">
                  <a:pos x="219" y="360"/>
                </a:cxn>
                <a:cxn ang="0">
                  <a:pos x="171" y="363"/>
                </a:cxn>
                <a:cxn ang="0">
                  <a:pos x="135" y="363"/>
                </a:cxn>
                <a:cxn ang="0">
                  <a:pos x="84" y="366"/>
                </a:cxn>
                <a:cxn ang="0">
                  <a:pos x="36" y="366"/>
                </a:cxn>
                <a:cxn ang="0">
                  <a:pos x="0" y="366"/>
                </a:cxn>
                <a:cxn ang="0">
                  <a:pos x="21" y="255"/>
                </a:cxn>
                <a:cxn ang="0">
                  <a:pos x="12" y="267"/>
                </a:cxn>
                <a:cxn ang="0">
                  <a:pos x="9" y="210"/>
                </a:cxn>
                <a:cxn ang="0">
                  <a:pos x="18" y="222"/>
                </a:cxn>
                <a:cxn ang="0">
                  <a:pos x="33" y="258"/>
                </a:cxn>
                <a:cxn ang="0">
                  <a:pos x="12" y="291"/>
                </a:cxn>
                <a:cxn ang="0">
                  <a:pos x="45" y="249"/>
                </a:cxn>
                <a:cxn ang="0">
                  <a:pos x="21" y="222"/>
                </a:cxn>
                <a:cxn ang="0">
                  <a:pos x="9" y="198"/>
                </a:cxn>
                <a:cxn ang="0">
                  <a:pos x="9" y="180"/>
                </a:cxn>
                <a:cxn ang="0">
                  <a:pos x="9" y="111"/>
                </a:cxn>
                <a:cxn ang="0">
                  <a:pos x="12" y="87"/>
                </a:cxn>
                <a:cxn ang="0">
                  <a:pos x="15" y="144"/>
                </a:cxn>
                <a:cxn ang="0">
                  <a:pos x="21" y="0"/>
                </a:cxn>
                <a:cxn ang="0">
                  <a:pos x="27" y="0"/>
                </a:cxn>
                <a:cxn ang="0">
                  <a:pos x="27" y="3"/>
                </a:cxn>
                <a:cxn ang="0">
                  <a:pos x="54" y="6"/>
                </a:cxn>
                <a:cxn ang="0">
                  <a:pos x="102" y="6"/>
                </a:cxn>
                <a:cxn ang="0">
                  <a:pos x="177" y="6"/>
                </a:cxn>
                <a:cxn ang="0">
                  <a:pos x="213" y="3"/>
                </a:cxn>
                <a:cxn ang="0">
                  <a:pos x="210" y="60"/>
                </a:cxn>
                <a:cxn ang="0">
                  <a:pos x="213" y="87"/>
                </a:cxn>
                <a:cxn ang="0">
                  <a:pos x="213" y="93"/>
                </a:cxn>
                <a:cxn ang="0">
                  <a:pos x="213" y="144"/>
                </a:cxn>
                <a:cxn ang="0">
                  <a:pos x="219" y="165"/>
                </a:cxn>
                <a:cxn ang="0">
                  <a:pos x="222" y="168"/>
                </a:cxn>
                <a:cxn ang="0">
                  <a:pos x="27" y="312"/>
                </a:cxn>
                <a:cxn ang="0">
                  <a:pos x="57" y="264"/>
                </a:cxn>
                <a:cxn ang="0">
                  <a:pos x="27" y="312"/>
                </a:cxn>
                <a:cxn ang="0">
                  <a:pos x="48" y="321"/>
                </a:cxn>
                <a:cxn ang="0">
                  <a:pos x="66" y="282"/>
                </a:cxn>
                <a:cxn ang="0">
                  <a:pos x="48" y="321"/>
                </a:cxn>
                <a:cxn ang="0">
                  <a:pos x="54" y="339"/>
                </a:cxn>
                <a:cxn ang="0">
                  <a:pos x="72" y="306"/>
                </a:cxn>
                <a:cxn ang="0">
                  <a:pos x="54" y="339"/>
                </a:cxn>
              </a:cxnLst>
              <a:rect l="txL" t="txT" r="txR" b="txB"/>
              <a:pathLst>
                <a:path w="231" h="366">
                  <a:moveTo>
                    <a:pt x="222" y="168"/>
                  </a:moveTo>
                  <a:cubicBezTo>
                    <a:pt x="216" y="189"/>
                    <a:pt x="219" y="206"/>
                    <a:pt x="210" y="228"/>
                  </a:cubicBezTo>
                  <a:cubicBezTo>
                    <a:pt x="214" y="235"/>
                    <a:pt x="219" y="217"/>
                    <a:pt x="219" y="210"/>
                  </a:cubicBezTo>
                  <a:cubicBezTo>
                    <a:pt x="228" y="217"/>
                    <a:pt x="216" y="227"/>
                    <a:pt x="219" y="237"/>
                  </a:cubicBezTo>
                  <a:cubicBezTo>
                    <a:pt x="210" y="244"/>
                    <a:pt x="221" y="244"/>
                    <a:pt x="222" y="246"/>
                  </a:cubicBezTo>
                  <a:cubicBezTo>
                    <a:pt x="221" y="256"/>
                    <a:pt x="216" y="262"/>
                    <a:pt x="216" y="273"/>
                  </a:cubicBezTo>
                  <a:cubicBezTo>
                    <a:pt x="223" y="267"/>
                    <a:pt x="225" y="256"/>
                    <a:pt x="228" y="246"/>
                  </a:cubicBezTo>
                  <a:cubicBezTo>
                    <a:pt x="231" y="245"/>
                    <a:pt x="231" y="247"/>
                    <a:pt x="231" y="249"/>
                  </a:cubicBezTo>
                  <a:cubicBezTo>
                    <a:pt x="220" y="286"/>
                    <a:pt x="218" y="320"/>
                    <a:pt x="219" y="360"/>
                  </a:cubicBezTo>
                  <a:cubicBezTo>
                    <a:pt x="204" y="362"/>
                    <a:pt x="181" y="356"/>
                    <a:pt x="171" y="363"/>
                  </a:cubicBezTo>
                  <a:cubicBezTo>
                    <a:pt x="159" y="363"/>
                    <a:pt x="147" y="363"/>
                    <a:pt x="135" y="363"/>
                  </a:cubicBezTo>
                  <a:cubicBezTo>
                    <a:pt x="119" y="365"/>
                    <a:pt x="95" y="359"/>
                    <a:pt x="84" y="366"/>
                  </a:cubicBezTo>
                  <a:cubicBezTo>
                    <a:pt x="68" y="366"/>
                    <a:pt x="52" y="366"/>
                    <a:pt x="36" y="366"/>
                  </a:cubicBezTo>
                  <a:cubicBezTo>
                    <a:pt x="24" y="366"/>
                    <a:pt x="12" y="366"/>
                    <a:pt x="0" y="366"/>
                  </a:cubicBezTo>
                  <a:cubicBezTo>
                    <a:pt x="10" y="332"/>
                    <a:pt x="3" y="281"/>
                    <a:pt x="21" y="255"/>
                  </a:cubicBezTo>
                  <a:cubicBezTo>
                    <a:pt x="17" y="246"/>
                    <a:pt x="15" y="264"/>
                    <a:pt x="12" y="267"/>
                  </a:cubicBezTo>
                  <a:cubicBezTo>
                    <a:pt x="5" y="254"/>
                    <a:pt x="11" y="228"/>
                    <a:pt x="9" y="210"/>
                  </a:cubicBezTo>
                  <a:cubicBezTo>
                    <a:pt x="15" y="211"/>
                    <a:pt x="12" y="221"/>
                    <a:pt x="18" y="222"/>
                  </a:cubicBezTo>
                  <a:cubicBezTo>
                    <a:pt x="23" y="234"/>
                    <a:pt x="25" y="249"/>
                    <a:pt x="33" y="258"/>
                  </a:cubicBezTo>
                  <a:cubicBezTo>
                    <a:pt x="31" y="274"/>
                    <a:pt x="15" y="276"/>
                    <a:pt x="12" y="291"/>
                  </a:cubicBezTo>
                  <a:cubicBezTo>
                    <a:pt x="30" y="284"/>
                    <a:pt x="39" y="268"/>
                    <a:pt x="45" y="249"/>
                  </a:cubicBezTo>
                  <a:cubicBezTo>
                    <a:pt x="31" y="263"/>
                    <a:pt x="31" y="230"/>
                    <a:pt x="21" y="222"/>
                  </a:cubicBezTo>
                  <a:cubicBezTo>
                    <a:pt x="15" y="216"/>
                    <a:pt x="16" y="203"/>
                    <a:pt x="9" y="198"/>
                  </a:cubicBezTo>
                  <a:cubicBezTo>
                    <a:pt x="9" y="192"/>
                    <a:pt x="9" y="186"/>
                    <a:pt x="9" y="180"/>
                  </a:cubicBezTo>
                  <a:cubicBezTo>
                    <a:pt x="9" y="157"/>
                    <a:pt x="9" y="134"/>
                    <a:pt x="9" y="111"/>
                  </a:cubicBezTo>
                  <a:cubicBezTo>
                    <a:pt x="7" y="95"/>
                    <a:pt x="11" y="48"/>
                    <a:pt x="12" y="87"/>
                  </a:cubicBezTo>
                  <a:cubicBezTo>
                    <a:pt x="14" y="105"/>
                    <a:pt x="8" y="131"/>
                    <a:pt x="15" y="144"/>
                  </a:cubicBezTo>
                  <a:cubicBezTo>
                    <a:pt x="24" y="103"/>
                    <a:pt x="12" y="41"/>
                    <a:pt x="21" y="0"/>
                  </a:cubicBezTo>
                  <a:cubicBezTo>
                    <a:pt x="23" y="0"/>
                    <a:pt x="25" y="0"/>
                    <a:pt x="27" y="0"/>
                  </a:cubicBezTo>
                  <a:cubicBezTo>
                    <a:pt x="27" y="1"/>
                    <a:pt x="27" y="2"/>
                    <a:pt x="27" y="3"/>
                  </a:cubicBezTo>
                  <a:cubicBezTo>
                    <a:pt x="29" y="18"/>
                    <a:pt x="43" y="1"/>
                    <a:pt x="54" y="6"/>
                  </a:cubicBezTo>
                  <a:cubicBezTo>
                    <a:pt x="70" y="6"/>
                    <a:pt x="86" y="6"/>
                    <a:pt x="102" y="6"/>
                  </a:cubicBezTo>
                  <a:cubicBezTo>
                    <a:pt x="127" y="6"/>
                    <a:pt x="152" y="6"/>
                    <a:pt x="177" y="6"/>
                  </a:cubicBezTo>
                  <a:cubicBezTo>
                    <a:pt x="191" y="7"/>
                    <a:pt x="202" y="5"/>
                    <a:pt x="213" y="3"/>
                  </a:cubicBezTo>
                  <a:cubicBezTo>
                    <a:pt x="215" y="25"/>
                    <a:pt x="209" y="39"/>
                    <a:pt x="210" y="60"/>
                  </a:cubicBezTo>
                  <a:cubicBezTo>
                    <a:pt x="215" y="65"/>
                    <a:pt x="212" y="78"/>
                    <a:pt x="213" y="87"/>
                  </a:cubicBezTo>
                  <a:cubicBezTo>
                    <a:pt x="213" y="89"/>
                    <a:pt x="213" y="91"/>
                    <a:pt x="213" y="93"/>
                  </a:cubicBezTo>
                  <a:cubicBezTo>
                    <a:pt x="213" y="110"/>
                    <a:pt x="213" y="127"/>
                    <a:pt x="213" y="144"/>
                  </a:cubicBezTo>
                  <a:cubicBezTo>
                    <a:pt x="214" y="152"/>
                    <a:pt x="215" y="160"/>
                    <a:pt x="219" y="165"/>
                  </a:cubicBezTo>
                  <a:cubicBezTo>
                    <a:pt x="222" y="164"/>
                    <a:pt x="222" y="166"/>
                    <a:pt x="222" y="168"/>
                  </a:cubicBezTo>
                  <a:close/>
                  <a:moveTo>
                    <a:pt x="27" y="312"/>
                  </a:moveTo>
                  <a:cubicBezTo>
                    <a:pt x="36" y="295"/>
                    <a:pt x="50" y="283"/>
                    <a:pt x="57" y="264"/>
                  </a:cubicBezTo>
                  <a:cubicBezTo>
                    <a:pt x="43" y="274"/>
                    <a:pt x="25" y="296"/>
                    <a:pt x="27" y="312"/>
                  </a:cubicBezTo>
                  <a:close/>
                  <a:moveTo>
                    <a:pt x="48" y="321"/>
                  </a:moveTo>
                  <a:cubicBezTo>
                    <a:pt x="53" y="307"/>
                    <a:pt x="61" y="296"/>
                    <a:pt x="66" y="282"/>
                  </a:cubicBezTo>
                  <a:cubicBezTo>
                    <a:pt x="54" y="287"/>
                    <a:pt x="43" y="309"/>
                    <a:pt x="48" y="321"/>
                  </a:cubicBezTo>
                  <a:close/>
                  <a:moveTo>
                    <a:pt x="54" y="339"/>
                  </a:moveTo>
                  <a:cubicBezTo>
                    <a:pt x="62" y="332"/>
                    <a:pt x="75" y="314"/>
                    <a:pt x="72" y="306"/>
                  </a:cubicBezTo>
                  <a:cubicBezTo>
                    <a:pt x="64" y="315"/>
                    <a:pt x="55" y="323"/>
                    <a:pt x="54" y="339"/>
                  </a:cubicBezTo>
                  <a:close/>
                </a:path>
              </a:pathLst>
            </a:custGeom>
            <a:solidFill>
              <a:srgbClr val="CEE9EA"/>
            </a:solidFill>
            <a:ln w="9525">
              <a:noFill/>
            </a:ln>
          </p:spPr>
          <p:txBody>
            <a:bodyPr vert="horz" wrap="square" anchor="t"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750" name="Freeform 117"/>
            <p:cNvSpPr/>
            <p:nvPr/>
          </p:nvSpPr>
          <p:spPr>
            <a:xfrm>
              <a:off x="6862763" y="3843338"/>
              <a:ext cx="58738" cy="63500"/>
            </a:xfrm>
            <a:custGeom>
              <a:avLst/>
              <a:gdLst>
                <a:gd name="txL" fmla="*/ 0 w 22"/>
                <a:gd name="txT" fmla="*/ 0 h 24"/>
                <a:gd name="txR" fmla="*/ 22 w 22"/>
                <a:gd name="txB" fmla="*/ 24 h 24"/>
              </a:gdLst>
              <a:ahLst/>
              <a:cxnLst>
                <a:cxn ang="0">
                  <a:pos x="11" y="6"/>
                </a:cxn>
                <a:cxn ang="0">
                  <a:pos x="20" y="24"/>
                </a:cxn>
                <a:cxn ang="0">
                  <a:pos x="5" y="0"/>
                </a:cxn>
                <a:cxn ang="0">
                  <a:pos x="11" y="6"/>
                </a:cxn>
              </a:cxnLst>
              <a:rect l="txL" t="txT" r="txR" b="txB"/>
              <a:pathLst>
                <a:path w="22" h="24">
                  <a:moveTo>
                    <a:pt x="11" y="6"/>
                  </a:moveTo>
                  <a:cubicBezTo>
                    <a:pt x="9" y="17"/>
                    <a:pt x="22" y="13"/>
                    <a:pt x="20" y="24"/>
                  </a:cubicBezTo>
                  <a:cubicBezTo>
                    <a:pt x="8" y="20"/>
                    <a:pt x="0" y="14"/>
                    <a:pt x="5" y="0"/>
                  </a:cubicBezTo>
                  <a:cubicBezTo>
                    <a:pt x="8" y="1"/>
                    <a:pt x="7" y="6"/>
                    <a:pt x="11" y="6"/>
                  </a:cubicBezTo>
                  <a:close/>
                </a:path>
              </a:pathLst>
            </a:custGeom>
            <a:solidFill>
              <a:srgbClr val="4F6B6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51" name="Freeform 120"/>
            <p:cNvSpPr/>
            <p:nvPr/>
          </p:nvSpPr>
          <p:spPr>
            <a:xfrm>
              <a:off x="6165850" y="3792538"/>
              <a:ext cx="88900" cy="34925"/>
            </a:xfrm>
            <a:custGeom>
              <a:avLst/>
              <a:gdLst>
                <a:gd name="txL" fmla="*/ 0 w 33"/>
                <a:gd name="txT" fmla="*/ 0 h 13"/>
                <a:gd name="txR" fmla="*/ 33 w 33"/>
                <a:gd name="txB" fmla="*/ 13 h 13"/>
              </a:gdLst>
              <a:ahLst/>
              <a:cxnLst>
                <a:cxn ang="0">
                  <a:pos x="0" y="13"/>
                </a:cxn>
                <a:cxn ang="0">
                  <a:pos x="0" y="4"/>
                </a:cxn>
                <a:cxn ang="0">
                  <a:pos x="33" y="7"/>
                </a:cxn>
                <a:cxn ang="0">
                  <a:pos x="0" y="13"/>
                </a:cxn>
              </a:cxnLst>
              <a:rect l="txL" t="txT" r="txR" b="txB"/>
              <a:pathLst>
                <a:path w="33" h="13">
                  <a:moveTo>
                    <a:pt x="0" y="13"/>
                  </a:moveTo>
                  <a:cubicBezTo>
                    <a:pt x="0" y="10"/>
                    <a:pt x="0" y="7"/>
                    <a:pt x="0" y="4"/>
                  </a:cubicBezTo>
                  <a:cubicBezTo>
                    <a:pt x="10" y="6"/>
                    <a:pt x="28" y="0"/>
                    <a:pt x="33" y="7"/>
                  </a:cubicBezTo>
                  <a:cubicBezTo>
                    <a:pt x="21" y="8"/>
                    <a:pt x="3" y="3"/>
                    <a:pt x="0" y="13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52" name="Freeform 122"/>
            <p:cNvSpPr/>
            <p:nvPr/>
          </p:nvSpPr>
          <p:spPr>
            <a:xfrm>
              <a:off x="3001963" y="3832225"/>
              <a:ext cx="76200" cy="46038"/>
            </a:xfrm>
            <a:custGeom>
              <a:avLst/>
              <a:gdLst>
                <a:gd name="txL" fmla="*/ 0 w 28"/>
                <a:gd name="txT" fmla="*/ 0 h 17"/>
                <a:gd name="txR" fmla="*/ 28 w 28"/>
                <a:gd name="txB" fmla="*/ 17 h 17"/>
              </a:gdLst>
              <a:ahLst/>
              <a:cxnLst>
                <a:cxn ang="0">
                  <a:pos x="0" y="7"/>
                </a:cxn>
                <a:cxn ang="0">
                  <a:pos x="6" y="4"/>
                </a:cxn>
                <a:cxn ang="0">
                  <a:pos x="24" y="13"/>
                </a:cxn>
                <a:cxn ang="0">
                  <a:pos x="21" y="16"/>
                </a:cxn>
                <a:cxn ang="0">
                  <a:pos x="6" y="10"/>
                </a:cxn>
                <a:cxn ang="0">
                  <a:pos x="0" y="7"/>
                </a:cxn>
              </a:cxnLst>
              <a:rect l="txL" t="txT" r="txR" b="txB"/>
              <a:pathLst>
                <a:path w="28" h="17">
                  <a:moveTo>
                    <a:pt x="0" y="7"/>
                  </a:moveTo>
                  <a:cubicBezTo>
                    <a:pt x="1" y="5"/>
                    <a:pt x="3" y="4"/>
                    <a:pt x="6" y="4"/>
                  </a:cubicBezTo>
                  <a:cubicBezTo>
                    <a:pt x="6" y="13"/>
                    <a:pt x="28" y="0"/>
                    <a:pt x="24" y="13"/>
                  </a:cubicBezTo>
                  <a:cubicBezTo>
                    <a:pt x="24" y="15"/>
                    <a:pt x="24" y="17"/>
                    <a:pt x="21" y="16"/>
                  </a:cubicBezTo>
                  <a:cubicBezTo>
                    <a:pt x="24" y="6"/>
                    <a:pt x="12" y="11"/>
                    <a:pt x="6" y="10"/>
                  </a:cubicBezTo>
                  <a:cubicBezTo>
                    <a:pt x="5" y="8"/>
                    <a:pt x="3" y="7"/>
                    <a:pt x="0" y="7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53" name="Freeform 123"/>
            <p:cNvSpPr/>
            <p:nvPr/>
          </p:nvSpPr>
          <p:spPr>
            <a:xfrm>
              <a:off x="4875213" y="3786188"/>
              <a:ext cx="142875" cy="363538"/>
            </a:xfrm>
            <a:custGeom>
              <a:avLst/>
              <a:gdLst>
                <a:gd name="txL" fmla="*/ 0 w 53"/>
                <a:gd name="txT" fmla="*/ 0 h 135"/>
                <a:gd name="txR" fmla="*/ 53 w 53"/>
                <a:gd name="txB" fmla="*/ 135 h 135"/>
              </a:gdLst>
              <a:ahLst/>
              <a:cxnLst>
                <a:cxn ang="0">
                  <a:pos x="45" y="90"/>
                </a:cxn>
                <a:cxn ang="0">
                  <a:pos x="45" y="84"/>
                </a:cxn>
                <a:cxn ang="0">
                  <a:pos x="0" y="135"/>
                </a:cxn>
                <a:cxn ang="0">
                  <a:pos x="42" y="84"/>
                </a:cxn>
                <a:cxn ang="0">
                  <a:pos x="3" y="0"/>
                </a:cxn>
                <a:cxn ang="0">
                  <a:pos x="51" y="102"/>
                </a:cxn>
                <a:cxn ang="0">
                  <a:pos x="45" y="90"/>
                </a:cxn>
              </a:cxnLst>
              <a:rect l="txL" t="txT" r="txR" b="txB"/>
              <a:pathLst>
                <a:path w="53" h="135">
                  <a:moveTo>
                    <a:pt x="45" y="90"/>
                  </a:moveTo>
                  <a:cubicBezTo>
                    <a:pt x="45" y="88"/>
                    <a:pt x="45" y="86"/>
                    <a:pt x="45" y="84"/>
                  </a:cubicBezTo>
                  <a:cubicBezTo>
                    <a:pt x="37" y="108"/>
                    <a:pt x="19" y="122"/>
                    <a:pt x="0" y="135"/>
                  </a:cubicBezTo>
                  <a:cubicBezTo>
                    <a:pt x="13" y="117"/>
                    <a:pt x="30" y="103"/>
                    <a:pt x="42" y="84"/>
                  </a:cubicBezTo>
                  <a:cubicBezTo>
                    <a:pt x="31" y="54"/>
                    <a:pt x="8" y="36"/>
                    <a:pt x="3" y="0"/>
                  </a:cubicBezTo>
                  <a:cubicBezTo>
                    <a:pt x="19" y="34"/>
                    <a:pt x="44" y="59"/>
                    <a:pt x="51" y="102"/>
                  </a:cubicBezTo>
                  <a:cubicBezTo>
                    <a:pt x="43" y="104"/>
                    <a:pt x="53" y="88"/>
                    <a:pt x="45" y="9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54" name="Freeform 126"/>
            <p:cNvSpPr/>
            <p:nvPr/>
          </p:nvSpPr>
          <p:spPr>
            <a:xfrm>
              <a:off x="6831013" y="3898900"/>
              <a:ext cx="31750" cy="57150"/>
            </a:xfrm>
            <a:custGeom>
              <a:avLst/>
              <a:gdLst>
                <a:gd name="txL" fmla="*/ 0 w 12"/>
                <a:gd name="txT" fmla="*/ 0 h 21"/>
                <a:gd name="txR" fmla="*/ 12 w 12"/>
                <a:gd name="txB" fmla="*/ 21 h 21"/>
              </a:gdLst>
              <a:ahLst/>
              <a:cxnLst>
                <a:cxn ang="0">
                  <a:pos x="5" y="0"/>
                </a:cxn>
                <a:cxn ang="0">
                  <a:pos x="8" y="21"/>
                </a:cxn>
                <a:cxn ang="0">
                  <a:pos x="5" y="0"/>
                </a:cxn>
              </a:cxnLst>
              <a:rect l="txL" t="txT" r="txR" b="txB"/>
              <a:pathLst>
                <a:path w="12" h="21">
                  <a:moveTo>
                    <a:pt x="5" y="0"/>
                  </a:moveTo>
                  <a:cubicBezTo>
                    <a:pt x="12" y="1"/>
                    <a:pt x="6" y="15"/>
                    <a:pt x="8" y="21"/>
                  </a:cubicBezTo>
                  <a:cubicBezTo>
                    <a:pt x="2" y="19"/>
                    <a:pt x="0" y="5"/>
                    <a:pt x="5" y="0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55" name="Freeform 128"/>
            <p:cNvSpPr/>
            <p:nvPr/>
          </p:nvSpPr>
          <p:spPr>
            <a:xfrm>
              <a:off x="2614613" y="3971925"/>
              <a:ext cx="73025" cy="34925"/>
            </a:xfrm>
            <a:custGeom>
              <a:avLst/>
              <a:gdLst>
                <a:gd name="txL" fmla="*/ 0 w 27"/>
                <a:gd name="txT" fmla="*/ 0 h 13"/>
                <a:gd name="txR" fmla="*/ 27 w 27"/>
                <a:gd name="txB" fmla="*/ 13 h 13"/>
              </a:gdLst>
              <a:ahLst/>
              <a:cxnLst>
                <a:cxn ang="0">
                  <a:pos x="27" y="9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3" y="6"/>
                </a:cxn>
                <a:cxn ang="0">
                  <a:pos x="27" y="6"/>
                </a:cxn>
                <a:cxn ang="0">
                  <a:pos x="27" y="9"/>
                </a:cxn>
              </a:cxnLst>
              <a:rect l="txL" t="txT" r="txR" b="txB"/>
              <a:pathLst>
                <a:path w="27" h="13">
                  <a:moveTo>
                    <a:pt x="27" y="9"/>
                  </a:moveTo>
                  <a:cubicBezTo>
                    <a:pt x="19" y="7"/>
                    <a:pt x="3" y="13"/>
                    <a:pt x="0" y="6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1"/>
                    <a:pt x="3" y="3"/>
                    <a:pt x="3" y="6"/>
                  </a:cubicBezTo>
                  <a:cubicBezTo>
                    <a:pt x="11" y="6"/>
                    <a:pt x="19" y="6"/>
                    <a:pt x="27" y="6"/>
                  </a:cubicBezTo>
                  <a:cubicBezTo>
                    <a:pt x="27" y="7"/>
                    <a:pt x="27" y="8"/>
                    <a:pt x="27" y="9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56" name="Freeform 129"/>
            <p:cNvSpPr/>
            <p:nvPr/>
          </p:nvSpPr>
          <p:spPr>
            <a:xfrm>
              <a:off x="6873875" y="3924300"/>
              <a:ext cx="34925" cy="646113"/>
            </a:xfrm>
            <a:custGeom>
              <a:avLst/>
              <a:gdLst>
                <a:gd name="txL" fmla="*/ 0 w 13"/>
                <a:gd name="txT" fmla="*/ 0 h 240"/>
                <a:gd name="txR" fmla="*/ 13 w 13"/>
                <a:gd name="txB" fmla="*/ 240 h 240"/>
              </a:gdLst>
              <a:ahLst/>
              <a:cxnLst>
                <a:cxn ang="0">
                  <a:pos x="7" y="48"/>
                </a:cxn>
                <a:cxn ang="0">
                  <a:pos x="10" y="0"/>
                </a:cxn>
                <a:cxn ang="0">
                  <a:pos x="10" y="36"/>
                </a:cxn>
                <a:cxn ang="0">
                  <a:pos x="10" y="108"/>
                </a:cxn>
                <a:cxn ang="0">
                  <a:pos x="10" y="195"/>
                </a:cxn>
                <a:cxn ang="0">
                  <a:pos x="7" y="240"/>
                </a:cxn>
                <a:cxn ang="0">
                  <a:pos x="4" y="219"/>
                </a:cxn>
                <a:cxn ang="0">
                  <a:pos x="7" y="48"/>
                </a:cxn>
              </a:cxnLst>
              <a:rect l="txL" t="txT" r="txR" b="txB"/>
              <a:pathLst>
                <a:path w="13" h="240">
                  <a:moveTo>
                    <a:pt x="7" y="48"/>
                  </a:moveTo>
                  <a:cubicBezTo>
                    <a:pt x="9" y="33"/>
                    <a:pt x="3" y="10"/>
                    <a:pt x="10" y="0"/>
                  </a:cubicBezTo>
                  <a:cubicBezTo>
                    <a:pt x="10" y="12"/>
                    <a:pt x="10" y="24"/>
                    <a:pt x="10" y="36"/>
                  </a:cubicBezTo>
                  <a:cubicBezTo>
                    <a:pt x="10" y="60"/>
                    <a:pt x="10" y="84"/>
                    <a:pt x="10" y="108"/>
                  </a:cubicBezTo>
                  <a:cubicBezTo>
                    <a:pt x="10" y="137"/>
                    <a:pt x="10" y="166"/>
                    <a:pt x="10" y="195"/>
                  </a:cubicBezTo>
                  <a:cubicBezTo>
                    <a:pt x="9" y="210"/>
                    <a:pt x="13" y="230"/>
                    <a:pt x="7" y="240"/>
                  </a:cubicBezTo>
                  <a:cubicBezTo>
                    <a:pt x="0" y="239"/>
                    <a:pt x="6" y="225"/>
                    <a:pt x="4" y="219"/>
                  </a:cubicBezTo>
                  <a:cubicBezTo>
                    <a:pt x="11" y="168"/>
                    <a:pt x="5" y="104"/>
                    <a:pt x="7" y="48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57" name="Freeform 131"/>
            <p:cNvSpPr/>
            <p:nvPr/>
          </p:nvSpPr>
          <p:spPr>
            <a:xfrm>
              <a:off x="4883150" y="3948113"/>
              <a:ext cx="65088" cy="115888"/>
            </a:xfrm>
            <a:custGeom>
              <a:avLst/>
              <a:gdLst>
                <a:gd name="txL" fmla="*/ 0 w 24"/>
                <a:gd name="txT" fmla="*/ 0 h 43"/>
                <a:gd name="txR" fmla="*/ 24 w 24"/>
                <a:gd name="txB" fmla="*/ 43 h 43"/>
              </a:gdLst>
              <a:ahLst/>
              <a:cxnLst>
                <a:cxn ang="0">
                  <a:pos x="0" y="39"/>
                </a:cxn>
                <a:cxn ang="0">
                  <a:pos x="24" y="0"/>
                </a:cxn>
                <a:cxn ang="0">
                  <a:pos x="3" y="42"/>
                </a:cxn>
                <a:cxn ang="0">
                  <a:pos x="0" y="39"/>
                </a:cxn>
              </a:cxnLst>
              <a:rect l="txL" t="txT" r="txR" b="txB"/>
              <a:pathLst>
                <a:path w="24" h="43">
                  <a:moveTo>
                    <a:pt x="0" y="39"/>
                  </a:moveTo>
                  <a:cubicBezTo>
                    <a:pt x="10" y="28"/>
                    <a:pt x="15" y="12"/>
                    <a:pt x="24" y="0"/>
                  </a:cubicBezTo>
                  <a:cubicBezTo>
                    <a:pt x="23" y="20"/>
                    <a:pt x="15" y="33"/>
                    <a:pt x="3" y="42"/>
                  </a:cubicBezTo>
                  <a:cubicBezTo>
                    <a:pt x="0" y="43"/>
                    <a:pt x="0" y="41"/>
                    <a:pt x="0" y="39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58" name="Freeform 134"/>
            <p:cNvSpPr/>
            <p:nvPr/>
          </p:nvSpPr>
          <p:spPr>
            <a:xfrm>
              <a:off x="4875213" y="4092575"/>
              <a:ext cx="128588" cy="130175"/>
            </a:xfrm>
            <a:custGeom>
              <a:avLst/>
              <a:gdLst>
                <a:gd name="txL" fmla="*/ 0 w 48"/>
                <a:gd name="txT" fmla="*/ 0 h 48"/>
                <a:gd name="txR" fmla="*/ 48 w 48"/>
                <a:gd name="txB" fmla="*/ 48 h 48"/>
              </a:gdLst>
              <a:ahLst/>
              <a:cxnLst>
                <a:cxn ang="0">
                  <a:pos x="39" y="9"/>
                </a:cxn>
                <a:cxn ang="0">
                  <a:pos x="0" y="48"/>
                </a:cxn>
                <a:cxn ang="0">
                  <a:pos x="45" y="0"/>
                </a:cxn>
                <a:cxn ang="0">
                  <a:pos x="48" y="0"/>
                </a:cxn>
                <a:cxn ang="0">
                  <a:pos x="48" y="3"/>
                </a:cxn>
                <a:cxn ang="0">
                  <a:pos x="39" y="9"/>
                </a:cxn>
              </a:cxnLst>
              <a:rect l="txL" t="txT" r="txR" b="txB"/>
              <a:pathLst>
                <a:path w="48" h="48">
                  <a:moveTo>
                    <a:pt x="39" y="9"/>
                  </a:moveTo>
                  <a:cubicBezTo>
                    <a:pt x="28" y="24"/>
                    <a:pt x="13" y="35"/>
                    <a:pt x="0" y="48"/>
                  </a:cubicBezTo>
                  <a:cubicBezTo>
                    <a:pt x="4" y="33"/>
                    <a:pt x="27" y="11"/>
                    <a:pt x="45" y="0"/>
                  </a:cubicBezTo>
                  <a:cubicBezTo>
                    <a:pt x="46" y="0"/>
                    <a:pt x="47" y="0"/>
                    <a:pt x="48" y="0"/>
                  </a:cubicBezTo>
                  <a:cubicBezTo>
                    <a:pt x="48" y="1"/>
                    <a:pt x="48" y="2"/>
                    <a:pt x="48" y="3"/>
                  </a:cubicBezTo>
                  <a:cubicBezTo>
                    <a:pt x="43" y="3"/>
                    <a:pt x="40" y="5"/>
                    <a:pt x="39" y="9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59" name="Freeform 135"/>
            <p:cNvSpPr/>
            <p:nvPr/>
          </p:nvSpPr>
          <p:spPr>
            <a:xfrm>
              <a:off x="4867275" y="4173538"/>
              <a:ext cx="85725" cy="80963"/>
            </a:xfrm>
            <a:custGeom>
              <a:avLst/>
              <a:gdLst>
                <a:gd name="txL" fmla="*/ 0 w 32"/>
                <a:gd name="txT" fmla="*/ 0 h 30"/>
                <a:gd name="txR" fmla="*/ 32 w 32"/>
                <a:gd name="txB" fmla="*/ 30 h 30"/>
              </a:gdLst>
              <a:ahLst/>
              <a:cxnLst>
                <a:cxn ang="0">
                  <a:pos x="27" y="0"/>
                </a:cxn>
                <a:cxn ang="0">
                  <a:pos x="0" y="30"/>
                </a:cxn>
                <a:cxn ang="0">
                  <a:pos x="27" y="0"/>
                </a:cxn>
              </a:cxnLst>
              <a:rect l="txL" t="txT" r="txR" b="txB"/>
              <a:pathLst>
                <a:path w="32" h="30">
                  <a:moveTo>
                    <a:pt x="27" y="0"/>
                  </a:moveTo>
                  <a:cubicBezTo>
                    <a:pt x="32" y="12"/>
                    <a:pt x="14" y="27"/>
                    <a:pt x="0" y="30"/>
                  </a:cubicBezTo>
                  <a:cubicBezTo>
                    <a:pt x="7" y="18"/>
                    <a:pt x="20" y="12"/>
                    <a:pt x="27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60" name="Freeform 136"/>
            <p:cNvSpPr/>
            <p:nvPr/>
          </p:nvSpPr>
          <p:spPr>
            <a:xfrm>
              <a:off x="4883150" y="4165600"/>
              <a:ext cx="104775" cy="215900"/>
            </a:xfrm>
            <a:custGeom>
              <a:avLst/>
              <a:gdLst>
                <a:gd name="txL" fmla="*/ 0 w 39"/>
                <a:gd name="txT" fmla="*/ 0 h 80"/>
                <a:gd name="txR" fmla="*/ 39 w 39"/>
                <a:gd name="txB" fmla="*/ 80 h 80"/>
              </a:gdLst>
              <a:ahLst/>
              <a:cxnLst>
                <a:cxn ang="0">
                  <a:pos x="39" y="6"/>
                </a:cxn>
                <a:cxn ang="0">
                  <a:pos x="30" y="78"/>
                </a:cxn>
                <a:cxn ang="0">
                  <a:pos x="24" y="54"/>
                </a:cxn>
                <a:cxn ang="0">
                  <a:pos x="0" y="75"/>
                </a:cxn>
                <a:cxn ang="0">
                  <a:pos x="27" y="48"/>
                </a:cxn>
                <a:cxn ang="0">
                  <a:pos x="30" y="24"/>
                </a:cxn>
                <a:cxn ang="0">
                  <a:pos x="3" y="54"/>
                </a:cxn>
                <a:cxn ang="0">
                  <a:pos x="33" y="18"/>
                </a:cxn>
                <a:cxn ang="0">
                  <a:pos x="36" y="0"/>
                </a:cxn>
                <a:cxn ang="0">
                  <a:pos x="39" y="6"/>
                </a:cxn>
              </a:cxnLst>
              <a:rect l="txL" t="txT" r="txR" b="txB"/>
              <a:pathLst>
                <a:path w="39" h="80">
                  <a:moveTo>
                    <a:pt x="39" y="6"/>
                  </a:moveTo>
                  <a:cubicBezTo>
                    <a:pt x="36" y="30"/>
                    <a:pt x="30" y="51"/>
                    <a:pt x="30" y="78"/>
                  </a:cubicBezTo>
                  <a:cubicBezTo>
                    <a:pt x="18" y="80"/>
                    <a:pt x="26" y="62"/>
                    <a:pt x="24" y="54"/>
                  </a:cubicBezTo>
                  <a:cubicBezTo>
                    <a:pt x="14" y="59"/>
                    <a:pt x="14" y="74"/>
                    <a:pt x="0" y="75"/>
                  </a:cubicBezTo>
                  <a:cubicBezTo>
                    <a:pt x="7" y="64"/>
                    <a:pt x="12" y="51"/>
                    <a:pt x="27" y="48"/>
                  </a:cubicBezTo>
                  <a:cubicBezTo>
                    <a:pt x="25" y="37"/>
                    <a:pt x="31" y="34"/>
                    <a:pt x="30" y="24"/>
                  </a:cubicBezTo>
                  <a:cubicBezTo>
                    <a:pt x="21" y="34"/>
                    <a:pt x="11" y="43"/>
                    <a:pt x="3" y="54"/>
                  </a:cubicBezTo>
                  <a:cubicBezTo>
                    <a:pt x="3" y="43"/>
                    <a:pt x="17" y="22"/>
                    <a:pt x="33" y="18"/>
                  </a:cubicBezTo>
                  <a:cubicBezTo>
                    <a:pt x="35" y="13"/>
                    <a:pt x="29" y="0"/>
                    <a:pt x="36" y="0"/>
                  </a:cubicBezTo>
                  <a:cubicBezTo>
                    <a:pt x="37" y="2"/>
                    <a:pt x="36" y="6"/>
                    <a:pt x="39" y="6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61" name="Freeform 137"/>
            <p:cNvSpPr/>
            <p:nvPr/>
          </p:nvSpPr>
          <p:spPr>
            <a:xfrm>
              <a:off x="1944688" y="4230688"/>
              <a:ext cx="49213" cy="268288"/>
            </a:xfrm>
            <a:custGeom>
              <a:avLst/>
              <a:gdLst>
                <a:gd name="txL" fmla="*/ 0 w 18"/>
                <a:gd name="txT" fmla="*/ 0 h 100"/>
                <a:gd name="txR" fmla="*/ 18 w 18"/>
                <a:gd name="txB" fmla="*/ 100 h 100"/>
              </a:gdLst>
              <a:ahLst/>
              <a:cxnLst>
                <a:cxn ang="0">
                  <a:pos x="6" y="0"/>
                </a:cxn>
                <a:cxn ang="0">
                  <a:pos x="18" y="24"/>
                </a:cxn>
                <a:cxn ang="0">
                  <a:pos x="15" y="24"/>
                </a:cxn>
                <a:cxn ang="0">
                  <a:pos x="6" y="12"/>
                </a:cxn>
                <a:cxn ang="0">
                  <a:pos x="9" y="69"/>
                </a:cxn>
                <a:cxn ang="0">
                  <a:pos x="6" y="0"/>
                </a:cxn>
              </a:cxnLst>
              <a:rect l="txL" t="txT" r="txR" b="txB"/>
              <a:pathLst>
                <a:path w="18" h="100">
                  <a:moveTo>
                    <a:pt x="6" y="0"/>
                  </a:moveTo>
                  <a:cubicBezTo>
                    <a:pt x="13" y="5"/>
                    <a:pt x="12" y="18"/>
                    <a:pt x="18" y="24"/>
                  </a:cubicBezTo>
                  <a:cubicBezTo>
                    <a:pt x="17" y="24"/>
                    <a:pt x="16" y="24"/>
                    <a:pt x="15" y="24"/>
                  </a:cubicBezTo>
                  <a:cubicBezTo>
                    <a:pt x="9" y="23"/>
                    <a:pt x="12" y="13"/>
                    <a:pt x="6" y="12"/>
                  </a:cubicBezTo>
                  <a:cubicBezTo>
                    <a:pt x="8" y="30"/>
                    <a:pt x="2" y="56"/>
                    <a:pt x="9" y="69"/>
                  </a:cubicBezTo>
                  <a:cubicBezTo>
                    <a:pt x="0" y="100"/>
                    <a:pt x="1" y="10"/>
                    <a:pt x="6" y="0"/>
                  </a:cubicBezTo>
                  <a:close/>
                </a:path>
              </a:pathLst>
            </a:custGeom>
            <a:solidFill>
              <a:srgbClr val="9DB7B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62" name="Freeform 138"/>
            <p:cNvSpPr/>
            <p:nvPr/>
          </p:nvSpPr>
          <p:spPr>
            <a:xfrm>
              <a:off x="2501900" y="4214813"/>
              <a:ext cx="73025" cy="144463"/>
            </a:xfrm>
            <a:custGeom>
              <a:avLst/>
              <a:gdLst>
                <a:gd name="txL" fmla="*/ 0 w 27"/>
                <a:gd name="txT" fmla="*/ 0 h 54"/>
                <a:gd name="txR" fmla="*/ 27 w 27"/>
                <a:gd name="txB" fmla="*/ 54 h 54"/>
              </a:gdLst>
              <a:ahLst/>
              <a:cxnLst>
                <a:cxn ang="0">
                  <a:pos x="27" y="0"/>
                </a:cxn>
                <a:cxn ang="0">
                  <a:pos x="12" y="54"/>
                </a:cxn>
                <a:cxn ang="0">
                  <a:pos x="9" y="45"/>
                </a:cxn>
                <a:cxn ang="0">
                  <a:pos x="24" y="0"/>
                </a:cxn>
                <a:cxn ang="0">
                  <a:pos x="27" y="0"/>
                </a:cxn>
              </a:cxnLst>
              <a:rect l="txL" t="txT" r="txR" b="txB"/>
              <a:pathLst>
                <a:path w="27" h="54">
                  <a:moveTo>
                    <a:pt x="27" y="0"/>
                  </a:moveTo>
                  <a:cubicBezTo>
                    <a:pt x="25" y="21"/>
                    <a:pt x="19" y="38"/>
                    <a:pt x="12" y="54"/>
                  </a:cubicBezTo>
                  <a:cubicBezTo>
                    <a:pt x="11" y="52"/>
                    <a:pt x="0" y="52"/>
                    <a:pt x="9" y="45"/>
                  </a:cubicBezTo>
                  <a:cubicBezTo>
                    <a:pt x="15" y="43"/>
                    <a:pt x="20" y="15"/>
                    <a:pt x="24" y="0"/>
                  </a:cubicBezTo>
                  <a:cubicBezTo>
                    <a:pt x="25" y="0"/>
                    <a:pt x="26" y="0"/>
                    <a:pt x="27" y="0"/>
                  </a:cubicBezTo>
                  <a:close/>
                </a:path>
              </a:pathLst>
            </a:custGeom>
            <a:solidFill>
              <a:srgbClr val="789EA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63" name="Freeform 139"/>
            <p:cNvSpPr/>
            <p:nvPr/>
          </p:nvSpPr>
          <p:spPr>
            <a:xfrm>
              <a:off x="1970088" y="4295775"/>
              <a:ext cx="88900" cy="185738"/>
            </a:xfrm>
            <a:custGeom>
              <a:avLst/>
              <a:gdLst>
                <a:gd name="txL" fmla="*/ 0 w 33"/>
                <a:gd name="txT" fmla="*/ 0 h 69"/>
                <a:gd name="txR" fmla="*/ 33 w 33"/>
                <a:gd name="txB" fmla="*/ 69 h 69"/>
              </a:gdLst>
              <a:ahLst/>
              <a:cxnLst>
                <a:cxn ang="0">
                  <a:pos x="9" y="0"/>
                </a:cxn>
                <a:cxn ang="0">
                  <a:pos x="33" y="27"/>
                </a:cxn>
                <a:cxn ang="0">
                  <a:pos x="0" y="69"/>
                </a:cxn>
                <a:cxn ang="0">
                  <a:pos x="21" y="36"/>
                </a:cxn>
                <a:cxn ang="0">
                  <a:pos x="6" y="0"/>
                </a:cxn>
                <a:cxn ang="0">
                  <a:pos x="9" y="0"/>
                </a:cxn>
              </a:cxnLst>
              <a:rect l="txL" t="txT" r="txR" b="txB"/>
              <a:pathLst>
                <a:path w="33" h="69">
                  <a:moveTo>
                    <a:pt x="9" y="0"/>
                  </a:moveTo>
                  <a:cubicBezTo>
                    <a:pt x="19" y="8"/>
                    <a:pt x="19" y="41"/>
                    <a:pt x="33" y="27"/>
                  </a:cubicBezTo>
                  <a:cubicBezTo>
                    <a:pt x="27" y="46"/>
                    <a:pt x="18" y="62"/>
                    <a:pt x="0" y="69"/>
                  </a:cubicBezTo>
                  <a:cubicBezTo>
                    <a:pt x="3" y="54"/>
                    <a:pt x="19" y="52"/>
                    <a:pt x="21" y="36"/>
                  </a:cubicBezTo>
                  <a:cubicBezTo>
                    <a:pt x="13" y="27"/>
                    <a:pt x="11" y="12"/>
                    <a:pt x="6" y="0"/>
                  </a:cubicBezTo>
                  <a:cubicBezTo>
                    <a:pt x="7" y="0"/>
                    <a:pt x="8" y="0"/>
                    <a:pt x="9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64" name="Freeform 140"/>
            <p:cNvSpPr/>
            <p:nvPr/>
          </p:nvSpPr>
          <p:spPr>
            <a:xfrm>
              <a:off x="2005013" y="4408488"/>
              <a:ext cx="85725" cy="128588"/>
            </a:xfrm>
            <a:custGeom>
              <a:avLst/>
              <a:gdLst>
                <a:gd name="txL" fmla="*/ 0 w 32"/>
                <a:gd name="txT" fmla="*/ 0 h 48"/>
                <a:gd name="txR" fmla="*/ 32 w 32"/>
                <a:gd name="txB" fmla="*/ 48 h 48"/>
              </a:gdLst>
              <a:ahLst/>
              <a:cxnLst>
                <a:cxn ang="0">
                  <a:pos x="32" y="0"/>
                </a:cxn>
                <a:cxn ang="0">
                  <a:pos x="2" y="48"/>
                </a:cxn>
                <a:cxn ang="0">
                  <a:pos x="32" y="0"/>
                </a:cxn>
              </a:cxnLst>
              <a:rect l="txL" t="txT" r="txR" b="txB"/>
              <a:pathLst>
                <a:path w="32" h="48">
                  <a:moveTo>
                    <a:pt x="32" y="0"/>
                  </a:moveTo>
                  <a:cubicBezTo>
                    <a:pt x="25" y="19"/>
                    <a:pt x="11" y="31"/>
                    <a:pt x="2" y="48"/>
                  </a:cubicBezTo>
                  <a:cubicBezTo>
                    <a:pt x="0" y="32"/>
                    <a:pt x="18" y="10"/>
                    <a:pt x="32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65" name="Freeform 141"/>
            <p:cNvSpPr/>
            <p:nvPr/>
          </p:nvSpPr>
          <p:spPr>
            <a:xfrm>
              <a:off x="2052638" y="4456113"/>
              <a:ext cx="61913" cy="104775"/>
            </a:xfrm>
            <a:custGeom>
              <a:avLst/>
              <a:gdLst>
                <a:gd name="txL" fmla="*/ 0 w 23"/>
                <a:gd name="txT" fmla="*/ 0 h 39"/>
                <a:gd name="txR" fmla="*/ 23 w 23"/>
                <a:gd name="txB" fmla="*/ 39 h 39"/>
              </a:gdLst>
              <a:ahLst/>
              <a:cxnLst>
                <a:cxn ang="0">
                  <a:pos x="23" y="0"/>
                </a:cxn>
                <a:cxn ang="0">
                  <a:pos x="5" y="39"/>
                </a:cxn>
                <a:cxn ang="0">
                  <a:pos x="23" y="0"/>
                </a:cxn>
              </a:cxnLst>
              <a:rect l="txL" t="txT" r="txR" b="txB"/>
              <a:pathLst>
                <a:path w="23" h="39">
                  <a:moveTo>
                    <a:pt x="23" y="0"/>
                  </a:moveTo>
                  <a:cubicBezTo>
                    <a:pt x="18" y="14"/>
                    <a:pt x="10" y="25"/>
                    <a:pt x="5" y="39"/>
                  </a:cubicBezTo>
                  <a:cubicBezTo>
                    <a:pt x="0" y="27"/>
                    <a:pt x="11" y="5"/>
                    <a:pt x="23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66" name="Freeform 142"/>
            <p:cNvSpPr/>
            <p:nvPr/>
          </p:nvSpPr>
          <p:spPr>
            <a:xfrm>
              <a:off x="2082800" y="4521200"/>
              <a:ext cx="55563" cy="88900"/>
            </a:xfrm>
            <a:custGeom>
              <a:avLst/>
              <a:gdLst>
                <a:gd name="txL" fmla="*/ 0 w 21"/>
                <a:gd name="txT" fmla="*/ 0 h 33"/>
                <a:gd name="txR" fmla="*/ 21 w 21"/>
                <a:gd name="txB" fmla="*/ 33 h 33"/>
              </a:gdLst>
              <a:ahLst/>
              <a:cxnLst>
                <a:cxn ang="0">
                  <a:pos x="18" y="0"/>
                </a:cxn>
                <a:cxn ang="0">
                  <a:pos x="0" y="33"/>
                </a:cxn>
                <a:cxn ang="0">
                  <a:pos x="18" y="0"/>
                </a:cxn>
              </a:cxnLst>
              <a:rect l="txL" t="txT" r="txR" b="txB"/>
              <a:pathLst>
                <a:path w="21" h="33">
                  <a:moveTo>
                    <a:pt x="18" y="0"/>
                  </a:moveTo>
                  <a:cubicBezTo>
                    <a:pt x="21" y="8"/>
                    <a:pt x="8" y="26"/>
                    <a:pt x="0" y="33"/>
                  </a:cubicBezTo>
                  <a:cubicBezTo>
                    <a:pt x="1" y="17"/>
                    <a:pt x="10" y="9"/>
                    <a:pt x="18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67" name="Freeform 143"/>
            <p:cNvSpPr/>
            <p:nvPr/>
          </p:nvSpPr>
          <p:spPr>
            <a:xfrm>
              <a:off x="5181600" y="4564063"/>
              <a:ext cx="185738" cy="30163"/>
            </a:xfrm>
            <a:custGeom>
              <a:avLst/>
              <a:gdLst>
                <a:gd name="txL" fmla="*/ 0 w 69"/>
                <a:gd name="txT" fmla="*/ 0 h 11"/>
                <a:gd name="txR" fmla="*/ 69 w 69"/>
                <a:gd name="txB" fmla="*/ 11 h 11"/>
              </a:gdLst>
              <a:ahLst/>
              <a:cxnLst>
                <a:cxn ang="0">
                  <a:pos x="69" y="5"/>
                </a:cxn>
                <a:cxn ang="0">
                  <a:pos x="9" y="5"/>
                </a:cxn>
                <a:cxn ang="0">
                  <a:pos x="69" y="5"/>
                </a:cxn>
              </a:cxnLst>
              <a:rect l="txL" t="txT" r="txR" b="txB"/>
              <a:pathLst>
                <a:path w="69" h="11">
                  <a:moveTo>
                    <a:pt x="69" y="5"/>
                  </a:moveTo>
                  <a:cubicBezTo>
                    <a:pt x="59" y="11"/>
                    <a:pt x="0" y="9"/>
                    <a:pt x="9" y="5"/>
                  </a:cubicBezTo>
                  <a:cubicBezTo>
                    <a:pt x="33" y="5"/>
                    <a:pt x="47" y="0"/>
                    <a:pt x="69" y="5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68" name="Freeform 144"/>
            <p:cNvSpPr/>
            <p:nvPr/>
          </p:nvSpPr>
          <p:spPr>
            <a:xfrm>
              <a:off x="4922838" y="4579938"/>
              <a:ext cx="103188" cy="26988"/>
            </a:xfrm>
            <a:custGeom>
              <a:avLst/>
              <a:gdLst>
                <a:gd name="txL" fmla="*/ 0 w 38"/>
                <a:gd name="txT" fmla="*/ 0 h 10"/>
                <a:gd name="txR" fmla="*/ 38 w 38"/>
                <a:gd name="txB" fmla="*/ 10 h 10"/>
              </a:gdLst>
              <a:ahLst/>
              <a:cxnLst>
                <a:cxn ang="0">
                  <a:pos x="24" y="8"/>
                </a:cxn>
                <a:cxn ang="0">
                  <a:pos x="0" y="8"/>
                </a:cxn>
                <a:cxn ang="0">
                  <a:pos x="36" y="2"/>
                </a:cxn>
                <a:cxn ang="0">
                  <a:pos x="24" y="8"/>
                </a:cxn>
              </a:cxnLst>
              <a:rect l="txL" t="txT" r="txR" b="txB"/>
              <a:pathLst>
                <a:path w="38" h="10">
                  <a:moveTo>
                    <a:pt x="24" y="8"/>
                  </a:moveTo>
                  <a:cubicBezTo>
                    <a:pt x="16" y="8"/>
                    <a:pt x="8" y="8"/>
                    <a:pt x="0" y="8"/>
                  </a:cubicBezTo>
                  <a:cubicBezTo>
                    <a:pt x="8" y="2"/>
                    <a:pt x="22" y="2"/>
                    <a:pt x="36" y="2"/>
                  </a:cubicBezTo>
                  <a:cubicBezTo>
                    <a:pt x="38" y="10"/>
                    <a:pt x="22" y="0"/>
                    <a:pt x="24" y="8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69" name="Freeform 145"/>
            <p:cNvSpPr/>
            <p:nvPr/>
          </p:nvSpPr>
          <p:spPr>
            <a:xfrm>
              <a:off x="3833813" y="4598988"/>
              <a:ext cx="282575" cy="26988"/>
            </a:xfrm>
            <a:custGeom>
              <a:avLst/>
              <a:gdLst>
                <a:gd name="txL" fmla="*/ 0 w 105"/>
                <a:gd name="txT" fmla="*/ 0 h 10"/>
                <a:gd name="txR" fmla="*/ 105 w 105"/>
                <a:gd name="txB" fmla="*/ 10 h 10"/>
              </a:gdLst>
              <a:ahLst/>
              <a:cxnLst>
                <a:cxn ang="0">
                  <a:pos x="0" y="7"/>
                </a:cxn>
                <a:cxn ang="0">
                  <a:pos x="57" y="4"/>
                </a:cxn>
                <a:cxn ang="0">
                  <a:pos x="12" y="10"/>
                </a:cxn>
                <a:cxn ang="0">
                  <a:pos x="0" y="7"/>
                </a:cxn>
              </a:cxnLst>
              <a:rect l="txL" t="txT" r="txR" b="txB"/>
              <a:pathLst>
                <a:path w="105" h="10">
                  <a:moveTo>
                    <a:pt x="0" y="7"/>
                  </a:moveTo>
                  <a:cubicBezTo>
                    <a:pt x="13" y="0"/>
                    <a:pt x="39" y="6"/>
                    <a:pt x="57" y="4"/>
                  </a:cubicBezTo>
                  <a:cubicBezTo>
                    <a:pt x="105" y="5"/>
                    <a:pt x="28" y="9"/>
                    <a:pt x="12" y="10"/>
                  </a:cubicBezTo>
                  <a:cubicBezTo>
                    <a:pt x="11" y="6"/>
                    <a:pt x="5" y="7"/>
                    <a:pt x="0" y="7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70" name="Freeform 146"/>
            <p:cNvSpPr/>
            <p:nvPr/>
          </p:nvSpPr>
          <p:spPr>
            <a:xfrm>
              <a:off x="4713288" y="4629150"/>
              <a:ext cx="379413" cy="53975"/>
            </a:xfrm>
            <a:custGeom>
              <a:avLst/>
              <a:gdLst>
                <a:gd name="txL" fmla="*/ 0 w 141"/>
                <a:gd name="txT" fmla="*/ 0 h 20"/>
                <a:gd name="txR" fmla="*/ 141 w 141"/>
                <a:gd name="txB" fmla="*/ 20 h 20"/>
              </a:gdLst>
              <a:ahLst/>
              <a:cxnLst>
                <a:cxn ang="0">
                  <a:pos x="0" y="8"/>
                </a:cxn>
                <a:cxn ang="0">
                  <a:pos x="141" y="11"/>
                </a:cxn>
                <a:cxn ang="0">
                  <a:pos x="99" y="14"/>
                </a:cxn>
                <a:cxn ang="0">
                  <a:pos x="0" y="8"/>
                </a:cxn>
              </a:cxnLst>
              <a:rect l="txL" t="txT" r="txR" b="txB"/>
              <a:pathLst>
                <a:path w="141" h="20">
                  <a:moveTo>
                    <a:pt x="0" y="8"/>
                  </a:moveTo>
                  <a:cubicBezTo>
                    <a:pt x="45" y="0"/>
                    <a:pt x="97" y="9"/>
                    <a:pt x="141" y="11"/>
                  </a:cubicBezTo>
                  <a:cubicBezTo>
                    <a:pt x="131" y="14"/>
                    <a:pt x="109" y="20"/>
                    <a:pt x="99" y="14"/>
                  </a:cubicBezTo>
                  <a:cubicBezTo>
                    <a:pt x="73" y="5"/>
                    <a:pt x="26" y="17"/>
                    <a:pt x="0" y="8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71" name="Freeform 147"/>
            <p:cNvSpPr/>
            <p:nvPr/>
          </p:nvSpPr>
          <p:spPr>
            <a:xfrm>
              <a:off x="4213225" y="4648200"/>
              <a:ext cx="136525" cy="36513"/>
            </a:xfrm>
            <a:custGeom>
              <a:avLst/>
              <a:gdLst>
                <a:gd name="txL" fmla="*/ 0 w 51"/>
                <a:gd name="txT" fmla="*/ 0 h 14"/>
                <a:gd name="txR" fmla="*/ 51 w 51"/>
                <a:gd name="txB" fmla="*/ 14 h 14"/>
              </a:gdLst>
              <a:ahLst/>
              <a:cxnLst>
                <a:cxn ang="0">
                  <a:pos x="51" y="1"/>
                </a:cxn>
                <a:cxn ang="0">
                  <a:pos x="0" y="7"/>
                </a:cxn>
                <a:cxn ang="0">
                  <a:pos x="51" y="1"/>
                </a:cxn>
              </a:cxnLst>
              <a:rect l="txL" t="txT" r="txR" b="txB"/>
              <a:pathLst>
                <a:path w="51" h="14">
                  <a:moveTo>
                    <a:pt x="51" y="1"/>
                  </a:moveTo>
                  <a:cubicBezTo>
                    <a:pt x="45" y="14"/>
                    <a:pt x="15" y="3"/>
                    <a:pt x="0" y="7"/>
                  </a:cubicBezTo>
                  <a:cubicBezTo>
                    <a:pt x="12" y="0"/>
                    <a:pt x="32" y="1"/>
                    <a:pt x="51" y="1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72" name="Freeform 148"/>
            <p:cNvSpPr/>
            <p:nvPr/>
          </p:nvSpPr>
          <p:spPr>
            <a:xfrm>
              <a:off x="4519613" y="4710113"/>
              <a:ext cx="382588" cy="46038"/>
            </a:xfrm>
            <a:custGeom>
              <a:avLst/>
              <a:gdLst>
                <a:gd name="txL" fmla="*/ 0 w 142"/>
                <a:gd name="txT" fmla="*/ 0 h 17"/>
                <a:gd name="txR" fmla="*/ 142 w 142"/>
                <a:gd name="txB" fmla="*/ 17 h 17"/>
              </a:gdLst>
              <a:ahLst/>
              <a:cxnLst>
                <a:cxn ang="0">
                  <a:pos x="99" y="5"/>
                </a:cxn>
                <a:cxn ang="0">
                  <a:pos x="138" y="2"/>
                </a:cxn>
                <a:cxn ang="0">
                  <a:pos x="141" y="5"/>
                </a:cxn>
                <a:cxn ang="0">
                  <a:pos x="0" y="8"/>
                </a:cxn>
                <a:cxn ang="0">
                  <a:pos x="54" y="5"/>
                </a:cxn>
                <a:cxn ang="0">
                  <a:pos x="99" y="5"/>
                </a:cxn>
              </a:cxnLst>
              <a:rect l="txL" t="txT" r="txR" b="txB"/>
              <a:pathLst>
                <a:path w="142" h="17">
                  <a:moveTo>
                    <a:pt x="99" y="5"/>
                  </a:moveTo>
                  <a:cubicBezTo>
                    <a:pt x="111" y="3"/>
                    <a:pt x="131" y="9"/>
                    <a:pt x="138" y="2"/>
                  </a:cubicBezTo>
                  <a:cubicBezTo>
                    <a:pt x="140" y="2"/>
                    <a:pt x="142" y="2"/>
                    <a:pt x="141" y="5"/>
                  </a:cubicBezTo>
                  <a:cubicBezTo>
                    <a:pt x="105" y="17"/>
                    <a:pt x="41" y="10"/>
                    <a:pt x="0" y="8"/>
                  </a:cubicBezTo>
                  <a:cubicBezTo>
                    <a:pt x="12" y="0"/>
                    <a:pt x="46" y="9"/>
                    <a:pt x="54" y="5"/>
                  </a:cubicBezTo>
                  <a:cubicBezTo>
                    <a:pt x="62" y="10"/>
                    <a:pt x="91" y="10"/>
                    <a:pt x="99" y="5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73" name="Freeform 149"/>
            <p:cNvSpPr/>
            <p:nvPr/>
          </p:nvSpPr>
          <p:spPr>
            <a:xfrm>
              <a:off x="4600575" y="4745038"/>
              <a:ext cx="306388" cy="74613"/>
            </a:xfrm>
            <a:custGeom>
              <a:avLst/>
              <a:gdLst>
                <a:gd name="txL" fmla="*/ 0 w 114"/>
                <a:gd name="txT" fmla="*/ 0 h 28"/>
                <a:gd name="txR" fmla="*/ 114 w 114"/>
                <a:gd name="txB" fmla="*/ 28 h 28"/>
              </a:gdLst>
              <a:ahLst/>
              <a:cxnLst>
                <a:cxn ang="0">
                  <a:pos x="0" y="13"/>
                </a:cxn>
                <a:cxn ang="0">
                  <a:pos x="96" y="4"/>
                </a:cxn>
                <a:cxn ang="0">
                  <a:pos x="114" y="7"/>
                </a:cxn>
                <a:cxn ang="0">
                  <a:pos x="0" y="16"/>
                </a:cxn>
                <a:cxn ang="0">
                  <a:pos x="0" y="13"/>
                </a:cxn>
              </a:cxnLst>
              <a:rect l="txL" t="txT" r="txR" b="txB"/>
              <a:pathLst>
                <a:path w="114" h="28">
                  <a:moveTo>
                    <a:pt x="0" y="13"/>
                  </a:moveTo>
                  <a:cubicBezTo>
                    <a:pt x="36" y="14"/>
                    <a:pt x="64" y="7"/>
                    <a:pt x="96" y="4"/>
                  </a:cubicBezTo>
                  <a:cubicBezTo>
                    <a:pt x="101" y="6"/>
                    <a:pt x="114" y="0"/>
                    <a:pt x="114" y="7"/>
                  </a:cubicBezTo>
                  <a:cubicBezTo>
                    <a:pt x="77" y="9"/>
                    <a:pt x="31" y="28"/>
                    <a:pt x="0" y="16"/>
                  </a:cubicBezTo>
                  <a:cubicBezTo>
                    <a:pt x="0" y="15"/>
                    <a:pt x="0" y="14"/>
                    <a:pt x="0" y="13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74" name="Freeform 150"/>
            <p:cNvSpPr/>
            <p:nvPr/>
          </p:nvSpPr>
          <p:spPr>
            <a:xfrm>
              <a:off x="5068888" y="4741863"/>
              <a:ext cx="128588" cy="30163"/>
            </a:xfrm>
            <a:custGeom>
              <a:avLst/>
              <a:gdLst>
                <a:gd name="txL" fmla="*/ 0 w 48"/>
                <a:gd name="txT" fmla="*/ 0 h 11"/>
                <a:gd name="txR" fmla="*/ 48 w 48"/>
                <a:gd name="txB" fmla="*/ 11 h 11"/>
              </a:gdLst>
              <a:ahLst/>
              <a:cxnLst>
                <a:cxn ang="0">
                  <a:pos x="0" y="8"/>
                </a:cxn>
                <a:cxn ang="0">
                  <a:pos x="9" y="11"/>
                </a:cxn>
                <a:cxn ang="0">
                  <a:pos x="0" y="8"/>
                </a:cxn>
              </a:cxnLst>
              <a:rect l="txL" t="txT" r="txR" b="txB"/>
              <a:pathLst>
                <a:path w="48" h="11">
                  <a:moveTo>
                    <a:pt x="0" y="8"/>
                  </a:moveTo>
                  <a:cubicBezTo>
                    <a:pt x="29" y="0"/>
                    <a:pt x="48" y="9"/>
                    <a:pt x="9" y="11"/>
                  </a:cubicBezTo>
                  <a:cubicBezTo>
                    <a:pt x="8" y="8"/>
                    <a:pt x="4" y="8"/>
                    <a:pt x="0" y="8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75" name="Freeform 151"/>
            <p:cNvSpPr/>
            <p:nvPr/>
          </p:nvSpPr>
          <p:spPr>
            <a:xfrm>
              <a:off x="5076825" y="4822825"/>
              <a:ext cx="73025" cy="22225"/>
            </a:xfrm>
            <a:custGeom>
              <a:avLst/>
              <a:gdLst>
                <a:gd name="txL" fmla="*/ 0 w 27"/>
                <a:gd name="txT" fmla="*/ 0 h 8"/>
                <a:gd name="txR" fmla="*/ 27 w 27"/>
                <a:gd name="txB" fmla="*/ 8 h 8"/>
              </a:gdLst>
              <a:ahLst/>
              <a:cxnLst>
                <a:cxn ang="0">
                  <a:pos x="0" y="5"/>
                </a:cxn>
                <a:cxn ang="0">
                  <a:pos x="27" y="5"/>
                </a:cxn>
                <a:cxn ang="0">
                  <a:pos x="3" y="8"/>
                </a:cxn>
                <a:cxn ang="0">
                  <a:pos x="0" y="5"/>
                </a:cxn>
              </a:cxnLst>
              <a:rect l="txL" t="txT" r="txR" b="txB"/>
              <a:pathLst>
                <a:path w="27" h="8">
                  <a:moveTo>
                    <a:pt x="0" y="5"/>
                  </a:moveTo>
                  <a:cubicBezTo>
                    <a:pt x="2" y="0"/>
                    <a:pt x="25" y="0"/>
                    <a:pt x="27" y="5"/>
                  </a:cubicBezTo>
                  <a:cubicBezTo>
                    <a:pt x="17" y="4"/>
                    <a:pt x="10" y="6"/>
                    <a:pt x="3" y="8"/>
                  </a:cubicBezTo>
                  <a:cubicBezTo>
                    <a:pt x="4" y="5"/>
                    <a:pt x="2" y="5"/>
                    <a:pt x="0" y="5"/>
                  </a:cubicBezTo>
                  <a:close/>
                </a:path>
              </a:pathLst>
            </a:custGeom>
            <a:solidFill>
              <a:srgbClr val="0D4D5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76" name="Freeform 152"/>
            <p:cNvSpPr/>
            <p:nvPr/>
          </p:nvSpPr>
          <p:spPr>
            <a:xfrm>
              <a:off x="4875213" y="4833938"/>
              <a:ext cx="212725" cy="36513"/>
            </a:xfrm>
            <a:custGeom>
              <a:avLst/>
              <a:gdLst>
                <a:gd name="txL" fmla="*/ 0 w 79"/>
                <a:gd name="txT" fmla="*/ 0 h 14"/>
                <a:gd name="txR" fmla="*/ 79 w 79"/>
                <a:gd name="txB" fmla="*/ 14 h 14"/>
              </a:gdLst>
              <a:ahLst/>
              <a:cxnLst>
                <a:cxn ang="0">
                  <a:pos x="0" y="10"/>
                </a:cxn>
                <a:cxn ang="0">
                  <a:pos x="75" y="1"/>
                </a:cxn>
                <a:cxn ang="0">
                  <a:pos x="78" y="4"/>
                </a:cxn>
                <a:cxn ang="0">
                  <a:pos x="3" y="13"/>
                </a:cxn>
                <a:cxn ang="0">
                  <a:pos x="0" y="10"/>
                </a:cxn>
              </a:cxnLst>
              <a:rect l="txL" t="txT" r="txR" b="txB"/>
              <a:pathLst>
                <a:path w="79" h="14">
                  <a:moveTo>
                    <a:pt x="0" y="10"/>
                  </a:moveTo>
                  <a:cubicBezTo>
                    <a:pt x="25" y="7"/>
                    <a:pt x="46" y="0"/>
                    <a:pt x="75" y="1"/>
                  </a:cubicBezTo>
                  <a:cubicBezTo>
                    <a:pt x="77" y="1"/>
                    <a:pt x="79" y="1"/>
                    <a:pt x="78" y="4"/>
                  </a:cubicBezTo>
                  <a:cubicBezTo>
                    <a:pt x="51" y="5"/>
                    <a:pt x="32" y="14"/>
                    <a:pt x="3" y="13"/>
                  </a:cubicBezTo>
                  <a:cubicBezTo>
                    <a:pt x="0" y="14"/>
                    <a:pt x="0" y="12"/>
                    <a:pt x="0" y="10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77" name="Freeform 153"/>
            <p:cNvSpPr/>
            <p:nvPr/>
          </p:nvSpPr>
          <p:spPr>
            <a:xfrm>
              <a:off x="4833938" y="4852988"/>
              <a:ext cx="52388" cy="34925"/>
            </a:xfrm>
            <a:custGeom>
              <a:avLst/>
              <a:gdLst>
                <a:gd name="txL" fmla="*/ 0 w 19"/>
                <a:gd name="txT" fmla="*/ 0 h 13"/>
                <a:gd name="txR" fmla="*/ 19 w 19"/>
                <a:gd name="txB" fmla="*/ 13 h 13"/>
              </a:gdLst>
              <a:ahLst/>
              <a:cxnLst>
                <a:cxn ang="0">
                  <a:pos x="6" y="0"/>
                </a:cxn>
                <a:cxn ang="0">
                  <a:pos x="15" y="3"/>
                </a:cxn>
                <a:cxn ang="0">
                  <a:pos x="18" y="6"/>
                </a:cxn>
                <a:cxn ang="0">
                  <a:pos x="3" y="9"/>
                </a:cxn>
                <a:cxn ang="0">
                  <a:pos x="0" y="6"/>
                </a:cxn>
                <a:cxn ang="0">
                  <a:pos x="0" y="3"/>
                </a:cxn>
                <a:cxn ang="0">
                  <a:pos x="6" y="0"/>
                </a:cxn>
              </a:cxnLst>
              <a:rect l="txL" t="txT" r="txR" b="txB"/>
              <a:pathLst>
                <a:path w="19" h="13">
                  <a:moveTo>
                    <a:pt x="6" y="0"/>
                  </a:moveTo>
                  <a:cubicBezTo>
                    <a:pt x="7" y="3"/>
                    <a:pt x="11" y="3"/>
                    <a:pt x="15" y="3"/>
                  </a:cubicBezTo>
                  <a:cubicBezTo>
                    <a:pt x="15" y="5"/>
                    <a:pt x="15" y="7"/>
                    <a:pt x="18" y="6"/>
                  </a:cubicBezTo>
                  <a:cubicBezTo>
                    <a:pt x="19" y="13"/>
                    <a:pt x="7" y="7"/>
                    <a:pt x="3" y="9"/>
                  </a:cubicBezTo>
                  <a:cubicBezTo>
                    <a:pt x="0" y="10"/>
                    <a:pt x="0" y="8"/>
                    <a:pt x="0" y="6"/>
                  </a:cubicBezTo>
                  <a:cubicBezTo>
                    <a:pt x="5" y="7"/>
                    <a:pt x="7" y="3"/>
                    <a:pt x="0" y="3"/>
                  </a:cubicBezTo>
                  <a:cubicBezTo>
                    <a:pt x="1" y="1"/>
                    <a:pt x="3" y="0"/>
                    <a:pt x="6" y="0"/>
                  </a:cubicBezTo>
                  <a:close/>
                </a:path>
              </a:pathLst>
            </a:custGeom>
            <a:solidFill>
              <a:srgbClr val="076C8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78" name="Freeform 154"/>
            <p:cNvSpPr/>
            <p:nvPr/>
          </p:nvSpPr>
          <p:spPr>
            <a:xfrm>
              <a:off x="5387975" y="4968875"/>
              <a:ext cx="115888" cy="31750"/>
            </a:xfrm>
            <a:custGeom>
              <a:avLst/>
              <a:gdLst>
                <a:gd name="txL" fmla="*/ 0 w 43"/>
                <a:gd name="txT" fmla="*/ 0 h 12"/>
                <a:gd name="txR" fmla="*/ 43 w 43"/>
                <a:gd name="txB" fmla="*/ 12 h 12"/>
              </a:gdLst>
              <a:ahLst/>
              <a:cxnLst>
                <a:cxn ang="0">
                  <a:pos x="1" y="5"/>
                </a:cxn>
                <a:cxn ang="0">
                  <a:pos x="43" y="2"/>
                </a:cxn>
                <a:cxn ang="0">
                  <a:pos x="43" y="5"/>
                </a:cxn>
                <a:cxn ang="0">
                  <a:pos x="34" y="8"/>
                </a:cxn>
                <a:cxn ang="0">
                  <a:pos x="16" y="8"/>
                </a:cxn>
                <a:cxn ang="0">
                  <a:pos x="1" y="5"/>
                </a:cxn>
              </a:cxnLst>
              <a:rect l="txL" t="txT" r="txR" b="txB"/>
              <a:pathLst>
                <a:path w="43" h="12">
                  <a:moveTo>
                    <a:pt x="1" y="5"/>
                  </a:moveTo>
                  <a:cubicBezTo>
                    <a:pt x="16" y="5"/>
                    <a:pt x="26" y="0"/>
                    <a:pt x="43" y="2"/>
                  </a:cubicBezTo>
                  <a:cubicBezTo>
                    <a:pt x="43" y="3"/>
                    <a:pt x="43" y="4"/>
                    <a:pt x="43" y="5"/>
                  </a:cubicBezTo>
                  <a:cubicBezTo>
                    <a:pt x="39" y="5"/>
                    <a:pt x="35" y="5"/>
                    <a:pt x="34" y="8"/>
                  </a:cubicBezTo>
                  <a:cubicBezTo>
                    <a:pt x="28" y="8"/>
                    <a:pt x="22" y="8"/>
                    <a:pt x="16" y="8"/>
                  </a:cubicBezTo>
                  <a:cubicBezTo>
                    <a:pt x="12" y="6"/>
                    <a:pt x="0" y="12"/>
                    <a:pt x="1" y="5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79" name="Freeform 155"/>
            <p:cNvSpPr/>
            <p:nvPr/>
          </p:nvSpPr>
          <p:spPr>
            <a:xfrm>
              <a:off x="5286375" y="4978400"/>
              <a:ext cx="88900" cy="33338"/>
            </a:xfrm>
            <a:custGeom>
              <a:avLst/>
              <a:gdLst>
                <a:gd name="txL" fmla="*/ 0 w 33"/>
                <a:gd name="txT" fmla="*/ 0 h 12"/>
                <a:gd name="txR" fmla="*/ 33 w 33"/>
                <a:gd name="txB" fmla="*/ 12 h 12"/>
              </a:gdLst>
              <a:ahLst/>
              <a:cxnLst>
                <a:cxn ang="0">
                  <a:pos x="0" y="7"/>
                </a:cxn>
                <a:cxn ang="0">
                  <a:pos x="24" y="4"/>
                </a:cxn>
                <a:cxn ang="0">
                  <a:pos x="33" y="7"/>
                </a:cxn>
                <a:cxn ang="0">
                  <a:pos x="0" y="10"/>
                </a:cxn>
                <a:cxn ang="0">
                  <a:pos x="0" y="7"/>
                </a:cxn>
              </a:cxnLst>
              <a:rect l="txL" t="txT" r="txR" b="txB"/>
              <a:pathLst>
                <a:path w="33" h="12">
                  <a:moveTo>
                    <a:pt x="0" y="7"/>
                  </a:moveTo>
                  <a:cubicBezTo>
                    <a:pt x="2" y="0"/>
                    <a:pt x="17" y="6"/>
                    <a:pt x="24" y="4"/>
                  </a:cubicBezTo>
                  <a:cubicBezTo>
                    <a:pt x="28" y="4"/>
                    <a:pt x="32" y="4"/>
                    <a:pt x="33" y="7"/>
                  </a:cubicBezTo>
                  <a:cubicBezTo>
                    <a:pt x="19" y="5"/>
                    <a:pt x="14" y="12"/>
                    <a:pt x="0" y="10"/>
                  </a:cubicBezTo>
                  <a:cubicBezTo>
                    <a:pt x="0" y="9"/>
                    <a:pt x="0" y="8"/>
                    <a:pt x="0" y="7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80" name="Freeform 156"/>
            <p:cNvSpPr/>
            <p:nvPr/>
          </p:nvSpPr>
          <p:spPr>
            <a:xfrm>
              <a:off x="5116513" y="4997450"/>
              <a:ext cx="169863" cy="23813"/>
            </a:xfrm>
            <a:custGeom>
              <a:avLst/>
              <a:gdLst>
                <a:gd name="txL" fmla="*/ 0 w 63"/>
                <a:gd name="txT" fmla="*/ 0 h 9"/>
                <a:gd name="txR" fmla="*/ 63 w 63"/>
                <a:gd name="txB" fmla="*/ 9 h 9"/>
              </a:gdLst>
              <a:ahLst/>
              <a:cxnLst>
                <a:cxn ang="0">
                  <a:pos x="0" y="6"/>
                </a:cxn>
                <a:cxn ang="0">
                  <a:pos x="63" y="0"/>
                </a:cxn>
                <a:cxn ang="0">
                  <a:pos x="63" y="3"/>
                </a:cxn>
                <a:cxn ang="0">
                  <a:pos x="6" y="9"/>
                </a:cxn>
                <a:cxn ang="0">
                  <a:pos x="0" y="6"/>
                </a:cxn>
              </a:cxnLst>
              <a:rect l="txL" t="txT" r="txR" b="txB"/>
              <a:pathLst>
                <a:path w="63" h="9">
                  <a:moveTo>
                    <a:pt x="0" y="6"/>
                  </a:moveTo>
                  <a:cubicBezTo>
                    <a:pt x="25" y="8"/>
                    <a:pt x="40" y="0"/>
                    <a:pt x="63" y="0"/>
                  </a:cubicBezTo>
                  <a:cubicBezTo>
                    <a:pt x="63" y="1"/>
                    <a:pt x="63" y="2"/>
                    <a:pt x="63" y="3"/>
                  </a:cubicBezTo>
                  <a:cubicBezTo>
                    <a:pt x="47" y="8"/>
                    <a:pt x="25" y="7"/>
                    <a:pt x="6" y="9"/>
                  </a:cubicBezTo>
                  <a:cubicBezTo>
                    <a:pt x="3" y="9"/>
                    <a:pt x="1" y="8"/>
                    <a:pt x="0" y="6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81" name="Freeform 157"/>
            <p:cNvSpPr/>
            <p:nvPr/>
          </p:nvSpPr>
          <p:spPr>
            <a:xfrm>
              <a:off x="5060950" y="5013325"/>
              <a:ext cx="71438" cy="22225"/>
            </a:xfrm>
            <a:custGeom>
              <a:avLst/>
              <a:gdLst>
                <a:gd name="txL" fmla="*/ 0 w 27"/>
                <a:gd name="txT" fmla="*/ 0 h 8"/>
                <a:gd name="txR" fmla="*/ 27 w 27"/>
                <a:gd name="txB" fmla="*/ 8 h 8"/>
              </a:gdLst>
              <a:ahLst/>
              <a:cxnLst>
                <a:cxn ang="0">
                  <a:pos x="27" y="3"/>
                </a:cxn>
                <a:cxn ang="0">
                  <a:pos x="0" y="3"/>
                </a:cxn>
                <a:cxn ang="0">
                  <a:pos x="21" y="0"/>
                </a:cxn>
                <a:cxn ang="0">
                  <a:pos x="27" y="3"/>
                </a:cxn>
              </a:cxnLst>
              <a:rect l="txL" t="txT" r="txR" b="txB"/>
              <a:pathLst>
                <a:path w="27" h="8">
                  <a:moveTo>
                    <a:pt x="27" y="3"/>
                  </a:moveTo>
                  <a:cubicBezTo>
                    <a:pt x="25" y="8"/>
                    <a:pt x="2" y="8"/>
                    <a:pt x="0" y="3"/>
                  </a:cubicBezTo>
                  <a:cubicBezTo>
                    <a:pt x="8" y="3"/>
                    <a:pt x="17" y="4"/>
                    <a:pt x="21" y="0"/>
                  </a:cubicBezTo>
                  <a:cubicBezTo>
                    <a:pt x="22" y="2"/>
                    <a:pt x="24" y="3"/>
                    <a:pt x="27" y="3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82" name="Freeform 158"/>
            <p:cNvSpPr/>
            <p:nvPr/>
          </p:nvSpPr>
          <p:spPr>
            <a:xfrm>
              <a:off x="5003800" y="0"/>
              <a:ext cx="96838" cy="31750"/>
            </a:xfrm>
            <a:custGeom>
              <a:avLst/>
              <a:gdLst>
                <a:gd name="txL" fmla="*/ 0 w 36"/>
                <a:gd name="txT" fmla="*/ 0 h 12"/>
                <a:gd name="txR" fmla="*/ 36 w 36"/>
                <a:gd name="txB" fmla="*/ 12 h 12"/>
              </a:gdLst>
              <a:ahLst/>
              <a:cxnLst>
                <a:cxn ang="0">
                  <a:pos x="36" y="6"/>
                </a:cxn>
                <a:cxn ang="0">
                  <a:pos x="36" y="9"/>
                </a:cxn>
                <a:cxn ang="0">
                  <a:pos x="0" y="9"/>
                </a:cxn>
                <a:cxn ang="0">
                  <a:pos x="33" y="3"/>
                </a:cxn>
                <a:cxn ang="0">
                  <a:pos x="36" y="3"/>
                </a:cxn>
                <a:cxn ang="0">
                  <a:pos x="36" y="6"/>
                </a:cxn>
              </a:cxnLst>
              <a:rect l="txL" t="txT" r="txR" b="txB"/>
              <a:pathLst>
                <a:path w="36" h="12">
                  <a:moveTo>
                    <a:pt x="36" y="6"/>
                  </a:moveTo>
                  <a:cubicBezTo>
                    <a:pt x="36" y="7"/>
                    <a:pt x="36" y="8"/>
                    <a:pt x="36" y="9"/>
                  </a:cubicBezTo>
                  <a:cubicBezTo>
                    <a:pt x="24" y="9"/>
                    <a:pt x="12" y="9"/>
                    <a:pt x="0" y="9"/>
                  </a:cubicBezTo>
                  <a:cubicBezTo>
                    <a:pt x="4" y="0"/>
                    <a:pt x="29" y="12"/>
                    <a:pt x="33" y="3"/>
                  </a:cubicBezTo>
                  <a:cubicBezTo>
                    <a:pt x="34" y="3"/>
                    <a:pt x="35" y="3"/>
                    <a:pt x="36" y="3"/>
                  </a:cubicBezTo>
                  <a:cubicBezTo>
                    <a:pt x="36" y="4"/>
                    <a:pt x="36" y="5"/>
                    <a:pt x="36" y="6"/>
                  </a:cubicBezTo>
                  <a:close/>
                </a:path>
              </a:pathLst>
            </a:custGeom>
            <a:solidFill>
              <a:srgbClr val="304B4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83" name="Freeform 159"/>
            <p:cNvSpPr/>
            <p:nvPr/>
          </p:nvSpPr>
          <p:spPr>
            <a:xfrm>
              <a:off x="4662488" y="282575"/>
              <a:ext cx="47625" cy="55563"/>
            </a:xfrm>
            <a:custGeom>
              <a:avLst/>
              <a:gdLst>
                <a:gd name="txL" fmla="*/ 0 w 18"/>
                <a:gd name="txT" fmla="*/ 0 h 21"/>
                <a:gd name="txR" fmla="*/ 18 w 18"/>
                <a:gd name="txB" fmla="*/ 21 h 21"/>
              </a:gdLst>
              <a:ahLst/>
              <a:cxnLst>
                <a:cxn ang="0">
                  <a:pos x="7" y="0"/>
                </a:cxn>
                <a:cxn ang="0">
                  <a:pos x="7" y="21"/>
                </a:cxn>
                <a:cxn ang="0">
                  <a:pos x="7" y="0"/>
                </a:cxn>
              </a:cxnLst>
              <a:rect l="txL" t="txT" r="txR" b="txB"/>
              <a:pathLst>
                <a:path w="18" h="21">
                  <a:moveTo>
                    <a:pt x="7" y="0"/>
                  </a:moveTo>
                  <a:cubicBezTo>
                    <a:pt x="18" y="2"/>
                    <a:pt x="9" y="15"/>
                    <a:pt x="7" y="21"/>
                  </a:cubicBezTo>
                  <a:cubicBezTo>
                    <a:pt x="0" y="18"/>
                    <a:pt x="11" y="9"/>
                    <a:pt x="7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84" name="Freeform 160"/>
            <p:cNvSpPr/>
            <p:nvPr/>
          </p:nvSpPr>
          <p:spPr>
            <a:xfrm>
              <a:off x="5027613" y="96838"/>
              <a:ext cx="193675" cy="328613"/>
            </a:xfrm>
            <a:custGeom>
              <a:avLst/>
              <a:gdLst>
                <a:gd name="txL" fmla="*/ 0 w 72"/>
                <a:gd name="txT" fmla="*/ 0 h 122"/>
                <a:gd name="txR" fmla="*/ 72 w 72"/>
                <a:gd name="txB" fmla="*/ 122 h 122"/>
              </a:gdLst>
              <a:ahLst/>
              <a:cxnLst>
                <a:cxn ang="0">
                  <a:pos x="6" y="72"/>
                </a:cxn>
                <a:cxn ang="0">
                  <a:pos x="6" y="0"/>
                </a:cxn>
                <a:cxn ang="0">
                  <a:pos x="72" y="102"/>
                </a:cxn>
                <a:cxn ang="0">
                  <a:pos x="48" y="117"/>
                </a:cxn>
                <a:cxn ang="0">
                  <a:pos x="0" y="117"/>
                </a:cxn>
                <a:cxn ang="0">
                  <a:pos x="3" y="90"/>
                </a:cxn>
                <a:cxn ang="0">
                  <a:pos x="6" y="72"/>
                </a:cxn>
              </a:cxnLst>
              <a:rect l="txL" t="txT" r="txR" b="txB"/>
              <a:pathLst>
                <a:path w="72" h="122">
                  <a:moveTo>
                    <a:pt x="6" y="72"/>
                  </a:moveTo>
                  <a:cubicBezTo>
                    <a:pt x="6" y="48"/>
                    <a:pt x="6" y="24"/>
                    <a:pt x="6" y="0"/>
                  </a:cubicBezTo>
                  <a:cubicBezTo>
                    <a:pt x="34" y="28"/>
                    <a:pt x="61" y="57"/>
                    <a:pt x="72" y="102"/>
                  </a:cubicBezTo>
                  <a:cubicBezTo>
                    <a:pt x="71" y="114"/>
                    <a:pt x="56" y="112"/>
                    <a:pt x="48" y="117"/>
                  </a:cubicBezTo>
                  <a:cubicBezTo>
                    <a:pt x="38" y="121"/>
                    <a:pt x="10" y="122"/>
                    <a:pt x="0" y="117"/>
                  </a:cubicBezTo>
                  <a:cubicBezTo>
                    <a:pt x="5" y="112"/>
                    <a:pt x="2" y="99"/>
                    <a:pt x="3" y="90"/>
                  </a:cubicBezTo>
                  <a:cubicBezTo>
                    <a:pt x="3" y="83"/>
                    <a:pt x="8" y="81"/>
                    <a:pt x="6" y="72"/>
                  </a:cubicBezTo>
                  <a:close/>
                </a:path>
              </a:pathLst>
            </a:custGeom>
            <a:solidFill>
              <a:srgbClr val="8EC5D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85" name="Freeform 161"/>
            <p:cNvSpPr/>
            <p:nvPr/>
          </p:nvSpPr>
          <p:spPr>
            <a:xfrm>
              <a:off x="4721225" y="306388"/>
              <a:ext cx="33338" cy="47625"/>
            </a:xfrm>
            <a:custGeom>
              <a:avLst/>
              <a:gdLst>
                <a:gd name="txL" fmla="*/ 0 w 12"/>
                <a:gd name="txT" fmla="*/ 0 h 18"/>
                <a:gd name="txR" fmla="*/ 12 w 12"/>
                <a:gd name="txB" fmla="*/ 18 h 18"/>
              </a:gdLst>
              <a:ahLst/>
              <a:cxnLst>
                <a:cxn ang="0">
                  <a:pos x="12" y="18"/>
                </a:cxn>
                <a:cxn ang="0">
                  <a:pos x="0" y="0"/>
                </a:cxn>
                <a:cxn ang="0">
                  <a:pos x="12" y="18"/>
                </a:cxn>
              </a:cxnLst>
              <a:rect l="txL" t="txT" r="txR" b="txB"/>
              <a:pathLst>
                <a:path w="12" h="18">
                  <a:moveTo>
                    <a:pt x="12" y="18"/>
                  </a:moveTo>
                  <a:cubicBezTo>
                    <a:pt x="3" y="17"/>
                    <a:pt x="3" y="7"/>
                    <a:pt x="0" y="0"/>
                  </a:cubicBezTo>
                  <a:cubicBezTo>
                    <a:pt x="6" y="4"/>
                    <a:pt x="10" y="10"/>
                    <a:pt x="12" y="18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86" name="Freeform 162"/>
            <p:cNvSpPr/>
            <p:nvPr/>
          </p:nvSpPr>
          <p:spPr>
            <a:xfrm>
              <a:off x="4557713" y="330200"/>
              <a:ext cx="19050" cy="96838"/>
            </a:xfrm>
            <a:custGeom>
              <a:avLst/>
              <a:gdLst>
                <a:gd name="txL" fmla="*/ 0 w 7"/>
                <a:gd name="txT" fmla="*/ 0 h 36"/>
                <a:gd name="txR" fmla="*/ 7 w 7"/>
                <a:gd name="txB" fmla="*/ 36 h 36"/>
              </a:gdLst>
              <a:ahLst/>
              <a:cxnLst>
                <a:cxn ang="0">
                  <a:pos x="7" y="0"/>
                </a:cxn>
                <a:cxn ang="0">
                  <a:pos x="7" y="36"/>
                </a:cxn>
                <a:cxn ang="0">
                  <a:pos x="4" y="0"/>
                </a:cxn>
                <a:cxn ang="0">
                  <a:pos x="7" y="0"/>
                </a:cxn>
              </a:cxnLst>
              <a:rect l="txL" t="txT" r="txR" b="txB"/>
              <a:pathLst>
                <a:path w="7" h="36">
                  <a:moveTo>
                    <a:pt x="7" y="0"/>
                  </a:moveTo>
                  <a:cubicBezTo>
                    <a:pt x="7" y="12"/>
                    <a:pt x="7" y="24"/>
                    <a:pt x="7" y="36"/>
                  </a:cubicBezTo>
                  <a:cubicBezTo>
                    <a:pt x="0" y="30"/>
                    <a:pt x="6" y="11"/>
                    <a:pt x="4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87" name="Freeform 163"/>
            <p:cNvSpPr/>
            <p:nvPr/>
          </p:nvSpPr>
          <p:spPr>
            <a:xfrm>
              <a:off x="4875213" y="419100"/>
              <a:ext cx="104775" cy="14288"/>
            </a:xfrm>
            <a:custGeom>
              <a:avLst/>
              <a:gdLst>
                <a:gd name="txL" fmla="*/ 0 w 39"/>
                <a:gd name="txT" fmla="*/ 0 h 5"/>
                <a:gd name="txR" fmla="*/ 39 w 39"/>
                <a:gd name="txB" fmla="*/ 5 h 5"/>
              </a:gdLst>
              <a:ahLst/>
              <a:cxnLst>
                <a:cxn ang="0">
                  <a:pos x="0" y="0"/>
                </a:cxn>
                <a:cxn ang="0">
                  <a:pos x="39" y="0"/>
                </a:cxn>
                <a:cxn ang="0">
                  <a:pos x="0" y="0"/>
                </a:cxn>
              </a:cxnLst>
              <a:rect l="txL" t="txT" r="txR" b="txB"/>
              <a:pathLst>
                <a:path w="39" h="5">
                  <a:moveTo>
                    <a:pt x="0" y="0"/>
                  </a:moveTo>
                  <a:cubicBezTo>
                    <a:pt x="13" y="0"/>
                    <a:pt x="26" y="0"/>
                    <a:pt x="39" y="0"/>
                  </a:cubicBezTo>
                  <a:cubicBezTo>
                    <a:pt x="33" y="5"/>
                    <a:pt x="6" y="5"/>
                    <a:pt x="0" y="0"/>
                  </a:cubicBezTo>
                  <a:close/>
                </a:path>
              </a:pathLst>
            </a:custGeom>
            <a:solidFill>
              <a:srgbClr val="5A7B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88" name="Freeform 164"/>
            <p:cNvSpPr/>
            <p:nvPr/>
          </p:nvSpPr>
          <p:spPr>
            <a:xfrm>
              <a:off x="4640263" y="368300"/>
              <a:ext cx="49213" cy="77788"/>
            </a:xfrm>
            <a:custGeom>
              <a:avLst/>
              <a:gdLst>
                <a:gd name="txL" fmla="*/ 0 w 18"/>
                <a:gd name="txT" fmla="*/ 0 h 29"/>
                <a:gd name="txR" fmla="*/ 18 w 18"/>
                <a:gd name="txB" fmla="*/ 29 h 29"/>
              </a:gdLst>
              <a:ahLst/>
              <a:cxnLst>
                <a:cxn ang="0">
                  <a:pos x="12" y="28"/>
                </a:cxn>
                <a:cxn ang="0">
                  <a:pos x="6" y="1"/>
                </a:cxn>
                <a:cxn ang="0">
                  <a:pos x="12" y="28"/>
                </a:cxn>
              </a:cxnLst>
              <a:rect l="txL" t="txT" r="txR" b="txB"/>
              <a:pathLst>
                <a:path w="18" h="29">
                  <a:moveTo>
                    <a:pt x="12" y="28"/>
                  </a:moveTo>
                  <a:cubicBezTo>
                    <a:pt x="0" y="29"/>
                    <a:pt x="9" y="9"/>
                    <a:pt x="6" y="1"/>
                  </a:cubicBezTo>
                  <a:cubicBezTo>
                    <a:pt x="18" y="0"/>
                    <a:pt x="9" y="20"/>
                    <a:pt x="12" y="28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89" name="Freeform 165"/>
            <p:cNvSpPr/>
            <p:nvPr/>
          </p:nvSpPr>
          <p:spPr>
            <a:xfrm>
              <a:off x="4867275" y="434975"/>
              <a:ext cx="152400" cy="14288"/>
            </a:xfrm>
            <a:custGeom>
              <a:avLst/>
              <a:gdLst>
                <a:gd name="txL" fmla="*/ 0 w 57"/>
                <a:gd name="txT" fmla="*/ 0 h 5"/>
                <a:gd name="txR" fmla="*/ 57 w 57"/>
                <a:gd name="txB" fmla="*/ 5 h 5"/>
              </a:gdLst>
              <a:ahLst/>
              <a:cxnLst>
                <a:cxn ang="0">
                  <a:pos x="0" y="0"/>
                </a:cxn>
                <a:cxn ang="0">
                  <a:pos x="57" y="0"/>
                </a:cxn>
                <a:cxn ang="0">
                  <a:pos x="0" y="0"/>
                </a:cxn>
              </a:cxnLst>
              <a:rect l="txL" t="txT" r="txR" b="txB"/>
              <a:pathLst>
                <a:path w="57" h="5">
                  <a:moveTo>
                    <a:pt x="0" y="0"/>
                  </a:moveTo>
                  <a:cubicBezTo>
                    <a:pt x="19" y="0"/>
                    <a:pt x="38" y="0"/>
                    <a:pt x="57" y="0"/>
                  </a:cubicBezTo>
                  <a:cubicBezTo>
                    <a:pt x="45" y="5"/>
                    <a:pt x="12" y="5"/>
                    <a:pt x="0" y="0"/>
                  </a:cubicBezTo>
                  <a:close/>
                </a:path>
              </a:pathLst>
            </a:custGeom>
            <a:solidFill>
              <a:srgbClr val="789EA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90" name="Freeform 166"/>
            <p:cNvSpPr>
              <a:spLocks noEditPoints="1"/>
            </p:cNvSpPr>
            <p:nvPr/>
          </p:nvSpPr>
          <p:spPr>
            <a:xfrm>
              <a:off x="4148138" y="879475"/>
              <a:ext cx="1308100" cy="1825625"/>
            </a:xfrm>
            <a:custGeom>
              <a:avLst/>
              <a:gdLst>
                <a:gd name="txL" fmla="*/ 0 w 486"/>
                <a:gd name="txT" fmla="*/ 0 h 678"/>
                <a:gd name="txR" fmla="*/ 486 w 486"/>
                <a:gd name="txB" fmla="*/ 678 h 678"/>
              </a:gdLst>
              <a:ahLst/>
              <a:cxnLst>
                <a:cxn ang="0">
                  <a:pos x="468" y="129"/>
                </a:cxn>
                <a:cxn ang="0">
                  <a:pos x="486" y="339"/>
                </a:cxn>
                <a:cxn ang="0">
                  <a:pos x="447" y="375"/>
                </a:cxn>
                <a:cxn ang="0">
                  <a:pos x="438" y="315"/>
                </a:cxn>
                <a:cxn ang="0">
                  <a:pos x="393" y="207"/>
                </a:cxn>
                <a:cxn ang="0">
                  <a:pos x="351" y="354"/>
                </a:cxn>
                <a:cxn ang="0">
                  <a:pos x="390" y="273"/>
                </a:cxn>
                <a:cxn ang="0">
                  <a:pos x="387" y="384"/>
                </a:cxn>
                <a:cxn ang="0">
                  <a:pos x="396" y="420"/>
                </a:cxn>
                <a:cxn ang="0">
                  <a:pos x="408" y="450"/>
                </a:cxn>
                <a:cxn ang="0">
                  <a:pos x="423" y="492"/>
                </a:cxn>
                <a:cxn ang="0">
                  <a:pos x="276" y="633"/>
                </a:cxn>
                <a:cxn ang="0">
                  <a:pos x="270" y="639"/>
                </a:cxn>
                <a:cxn ang="0">
                  <a:pos x="369" y="633"/>
                </a:cxn>
                <a:cxn ang="0">
                  <a:pos x="276" y="675"/>
                </a:cxn>
                <a:cxn ang="0">
                  <a:pos x="93" y="651"/>
                </a:cxn>
                <a:cxn ang="0">
                  <a:pos x="15" y="591"/>
                </a:cxn>
                <a:cxn ang="0">
                  <a:pos x="75" y="423"/>
                </a:cxn>
                <a:cxn ang="0">
                  <a:pos x="90" y="102"/>
                </a:cxn>
                <a:cxn ang="0">
                  <a:pos x="96" y="207"/>
                </a:cxn>
                <a:cxn ang="0">
                  <a:pos x="63" y="369"/>
                </a:cxn>
                <a:cxn ang="0">
                  <a:pos x="6" y="357"/>
                </a:cxn>
                <a:cxn ang="0">
                  <a:pos x="0" y="333"/>
                </a:cxn>
                <a:cxn ang="0">
                  <a:pos x="36" y="177"/>
                </a:cxn>
                <a:cxn ang="0">
                  <a:pos x="51" y="111"/>
                </a:cxn>
                <a:cxn ang="0">
                  <a:pos x="297" y="6"/>
                </a:cxn>
                <a:cxn ang="0">
                  <a:pos x="318" y="441"/>
                </a:cxn>
                <a:cxn ang="0">
                  <a:pos x="375" y="366"/>
                </a:cxn>
                <a:cxn ang="0">
                  <a:pos x="123" y="510"/>
                </a:cxn>
                <a:cxn ang="0">
                  <a:pos x="93" y="504"/>
                </a:cxn>
                <a:cxn ang="0">
                  <a:pos x="99" y="504"/>
                </a:cxn>
                <a:cxn ang="0">
                  <a:pos x="66" y="504"/>
                </a:cxn>
                <a:cxn ang="0">
                  <a:pos x="165" y="531"/>
                </a:cxn>
                <a:cxn ang="0">
                  <a:pos x="165" y="531"/>
                </a:cxn>
                <a:cxn ang="0">
                  <a:pos x="264" y="579"/>
                </a:cxn>
                <a:cxn ang="0">
                  <a:pos x="318" y="582"/>
                </a:cxn>
                <a:cxn ang="0">
                  <a:pos x="423" y="552"/>
                </a:cxn>
                <a:cxn ang="0">
                  <a:pos x="318" y="582"/>
                </a:cxn>
              </a:cxnLst>
              <a:rect l="txL" t="txT" r="txR" b="txB"/>
              <a:pathLst>
                <a:path w="486" h="678">
                  <a:moveTo>
                    <a:pt x="297" y="6"/>
                  </a:moveTo>
                  <a:cubicBezTo>
                    <a:pt x="397" y="4"/>
                    <a:pt x="435" y="64"/>
                    <a:pt x="468" y="129"/>
                  </a:cubicBezTo>
                  <a:cubicBezTo>
                    <a:pt x="470" y="201"/>
                    <a:pt x="483" y="262"/>
                    <a:pt x="480" y="339"/>
                  </a:cubicBezTo>
                  <a:cubicBezTo>
                    <a:pt x="482" y="339"/>
                    <a:pt x="484" y="339"/>
                    <a:pt x="486" y="339"/>
                  </a:cubicBezTo>
                  <a:cubicBezTo>
                    <a:pt x="486" y="340"/>
                    <a:pt x="486" y="341"/>
                    <a:pt x="486" y="342"/>
                  </a:cubicBezTo>
                  <a:cubicBezTo>
                    <a:pt x="483" y="362"/>
                    <a:pt x="443" y="358"/>
                    <a:pt x="447" y="375"/>
                  </a:cubicBezTo>
                  <a:cubicBezTo>
                    <a:pt x="445" y="375"/>
                    <a:pt x="443" y="375"/>
                    <a:pt x="441" y="375"/>
                  </a:cubicBezTo>
                  <a:cubicBezTo>
                    <a:pt x="435" y="360"/>
                    <a:pt x="440" y="334"/>
                    <a:pt x="438" y="315"/>
                  </a:cubicBezTo>
                  <a:cubicBezTo>
                    <a:pt x="423" y="315"/>
                    <a:pt x="439" y="346"/>
                    <a:pt x="429" y="351"/>
                  </a:cubicBezTo>
                  <a:cubicBezTo>
                    <a:pt x="419" y="301"/>
                    <a:pt x="404" y="256"/>
                    <a:pt x="393" y="207"/>
                  </a:cubicBezTo>
                  <a:cubicBezTo>
                    <a:pt x="406" y="178"/>
                    <a:pt x="430" y="160"/>
                    <a:pt x="435" y="123"/>
                  </a:cubicBezTo>
                  <a:cubicBezTo>
                    <a:pt x="381" y="174"/>
                    <a:pt x="387" y="285"/>
                    <a:pt x="351" y="354"/>
                  </a:cubicBezTo>
                  <a:cubicBezTo>
                    <a:pt x="373" y="333"/>
                    <a:pt x="378" y="295"/>
                    <a:pt x="387" y="261"/>
                  </a:cubicBezTo>
                  <a:cubicBezTo>
                    <a:pt x="391" y="262"/>
                    <a:pt x="390" y="268"/>
                    <a:pt x="390" y="273"/>
                  </a:cubicBezTo>
                  <a:cubicBezTo>
                    <a:pt x="390" y="288"/>
                    <a:pt x="390" y="303"/>
                    <a:pt x="390" y="318"/>
                  </a:cubicBezTo>
                  <a:cubicBezTo>
                    <a:pt x="383" y="334"/>
                    <a:pt x="389" y="363"/>
                    <a:pt x="387" y="384"/>
                  </a:cubicBezTo>
                  <a:cubicBezTo>
                    <a:pt x="397" y="414"/>
                    <a:pt x="381" y="470"/>
                    <a:pt x="396" y="495"/>
                  </a:cubicBezTo>
                  <a:cubicBezTo>
                    <a:pt x="396" y="470"/>
                    <a:pt x="396" y="445"/>
                    <a:pt x="396" y="420"/>
                  </a:cubicBezTo>
                  <a:cubicBezTo>
                    <a:pt x="398" y="419"/>
                    <a:pt x="399" y="417"/>
                    <a:pt x="402" y="417"/>
                  </a:cubicBezTo>
                  <a:cubicBezTo>
                    <a:pt x="419" y="424"/>
                    <a:pt x="402" y="452"/>
                    <a:pt x="408" y="450"/>
                  </a:cubicBezTo>
                  <a:cubicBezTo>
                    <a:pt x="410" y="457"/>
                    <a:pt x="431" y="474"/>
                    <a:pt x="414" y="489"/>
                  </a:cubicBezTo>
                  <a:cubicBezTo>
                    <a:pt x="418" y="489"/>
                    <a:pt x="423" y="488"/>
                    <a:pt x="423" y="492"/>
                  </a:cubicBezTo>
                  <a:cubicBezTo>
                    <a:pt x="422" y="520"/>
                    <a:pt x="436" y="533"/>
                    <a:pt x="432" y="564"/>
                  </a:cubicBezTo>
                  <a:cubicBezTo>
                    <a:pt x="401" y="608"/>
                    <a:pt x="365" y="647"/>
                    <a:pt x="276" y="633"/>
                  </a:cubicBezTo>
                  <a:cubicBezTo>
                    <a:pt x="273" y="628"/>
                    <a:pt x="249" y="628"/>
                    <a:pt x="246" y="633"/>
                  </a:cubicBezTo>
                  <a:cubicBezTo>
                    <a:pt x="237" y="640"/>
                    <a:pt x="261" y="639"/>
                    <a:pt x="270" y="639"/>
                  </a:cubicBezTo>
                  <a:cubicBezTo>
                    <a:pt x="285" y="646"/>
                    <a:pt x="313" y="640"/>
                    <a:pt x="333" y="642"/>
                  </a:cubicBezTo>
                  <a:cubicBezTo>
                    <a:pt x="350" y="644"/>
                    <a:pt x="354" y="633"/>
                    <a:pt x="369" y="633"/>
                  </a:cubicBezTo>
                  <a:cubicBezTo>
                    <a:pt x="362" y="650"/>
                    <a:pt x="345" y="657"/>
                    <a:pt x="336" y="672"/>
                  </a:cubicBezTo>
                  <a:cubicBezTo>
                    <a:pt x="321" y="678"/>
                    <a:pt x="295" y="673"/>
                    <a:pt x="276" y="675"/>
                  </a:cubicBezTo>
                  <a:cubicBezTo>
                    <a:pt x="224" y="671"/>
                    <a:pt x="179" y="660"/>
                    <a:pt x="129" y="654"/>
                  </a:cubicBezTo>
                  <a:cubicBezTo>
                    <a:pt x="123" y="647"/>
                    <a:pt x="104" y="653"/>
                    <a:pt x="93" y="651"/>
                  </a:cubicBezTo>
                  <a:cubicBezTo>
                    <a:pt x="56" y="639"/>
                    <a:pt x="30" y="616"/>
                    <a:pt x="21" y="576"/>
                  </a:cubicBezTo>
                  <a:cubicBezTo>
                    <a:pt x="20" y="584"/>
                    <a:pt x="24" y="600"/>
                    <a:pt x="15" y="591"/>
                  </a:cubicBezTo>
                  <a:cubicBezTo>
                    <a:pt x="14" y="575"/>
                    <a:pt x="27" y="547"/>
                    <a:pt x="24" y="519"/>
                  </a:cubicBezTo>
                  <a:cubicBezTo>
                    <a:pt x="44" y="490"/>
                    <a:pt x="67" y="464"/>
                    <a:pt x="75" y="423"/>
                  </a:cubicBezTo>
                  <a:cubicBezTo>
                    <a:pt x="70" y="422"/>
                    <a:pt x="67" y="427"/>
                    <a:pt x="66" y="423"/>
                  </a:cubicBezTo>
                  <a:cubicBezTo>
                    <a:pt x="68" y="323"/>
                    <a:pt x="130" y="221"/>
                    <a:pt x="90" y="102"/>
                  </a:cubicBezTo>
                  <a:cubicBezTo>
                    <a:pt x="88" y="130"/>
                    <a:pt x="94" y="150"/>
                    <a:pt x="93" y="177"/>
                  </a:cubicBezTo>
                  <a:cubicBezTo>
                    <a:pt x="95" y="186"/>
                    <a:pt x="89" y="203"/>
                    <a:pt x="96" y="207"/>
                  </a:cubicBezTo>
                  <a:cubicBezTo>
                    <a:pt x="103" y="273"/>
                    <a:pt x="70" y="299"/>
                    <a:pt x="66" y="354"/>
                  </a:cubicBezTo>
                  <a:cubicBezTo>
                    <a:pt x="59" y="353"/>
                    <a:pt x="65" y="365"/>
                    <a:pt x="63" y="369"/>
                  </a:cubicBezTo>
                  <a:cubicBezTo>
                    <a:pt x="51" y="369"/>
                    <a:pt x="39" y="369"/>
                    <a:pt x="27" y="369"/>
                  </a:cubicBezTo>
                  <a:cubicBezTo>
                    <a:pt x="18" y="367"/>
                    <a:pt x="9" y="365"/>
                    <a:pt x="6" y="357"/>
                  </a:cubicBezTo>
                  <a:cubicBezTo>
                    <a:pt x="5" y="345"/>
                    <a:pt x="6" y="335"/>
                    <a:pt x="9" y="327"/>
                  </a:cubicBezTo>
                  <a:cubicBezTo>
                    <a:pt x="3" y="326"/>
                    <a:pt x="3" y="331"/>
                    <a:pt x="0" y="333"/>
                  </a:cubicBezTo>
                  <a:cubicBezTo>
                    <a:pt x="10" y="294"/>
                    <a:pt x="23" y="258"/>
                    <a:pt x="30" y="216"/>
                  </a:cubicBezTo>
                  <a:cubicBezTo>
                    <a:pt x="31" y="202"/>
                    <a:pt x="31" y="187"/>
                    <a:pt x="36" y="177"/>
                  </a:cubicBezTo>
                  <a:cubicBezTo>
                    <a:pt x="37" y="179"/>
                    <a:pt x="36" y="183"/>
                    <a:pt x="39" y="183"/>
                  </a:cubicBezTo>
                  <a:cubicBezTo>
                    <a:pt x="40" y="156"/>
                    <a:pt x="52" y="140"/>
                    <a:pt x="51" y="111"/>
                  </a:cubicBezTo>
                  <a:cubicBezTo>
                    <a:pt x="96" y="64"/>
                    <a:pt x="124" y="0"/>
                    <a:pt x="222" y="6"/>
                  </a:cubicBezTo>
                  <a:cubicBezTo>
                    <a:pt x="247" y="6"/>
                    <a:pt x="272" y="6"/>
                    <a:pt x="297" y="6"/>
                  </a:cubicBezTo>
                  <a:close/>
                  <a:moveTo>
                    <a:pt x="375" y="366"/>
                  </a:moveTo>
                  <a:cubicBezTo>
                    <a:pt x="369" y="402"/>
                    <a:pt x="331" y="422"/>
                    <a:pt x="318" y="441"/>
                  </a:cubicBezTo>
                  <a:cubicBezTo>
                    <a:pt x="346" y="422"/>
                    <a:pt x="376" y="405"/>
                    <a:pt x="381" y="363"/>
                  </a:cubicBezTo>
                  <a:cubicBezTo>
                    <a:pt x="379" y="364"/>
                    <a:pt x="375" y="363"/>
                    <a:pt x="375" y="366"/>
                  </a:cubicBezTo>
                  <a:close/>
                  <a:moveTo>
                    <a:pt x="99" y="504"/>
                  </a:moveTo>
                  <a:cubicBezTo>
                    <a:pt x="109" y="503"/>
                    <a:pt x="117" y="518"/>
                    <a:pt x="123" y="510"/>
                  </a:cubicBezTo>
                  <a:cubicBezTo>
                    <a:pt x="106" y="502"/>
                    <a:pt x="95" y="488"/>
                    <a:pt x="78" y="480"/>
                  </a:cubicBezTo>
                  <a:cubicBezTo>
                    <a:pt x="76" y="494"/>
                    <a:pt x="101" y="493"/>
                    <a:pt x="93" y="504"/>
                  </a:cubicBezTo>
                  <a:cubicBezTo>
                    <a:pt x="111" y="549"/>
                    <a:pt x="158" y="565"/>
                    <a:pt x="207" y="579"/>
                  </a:cubicBezTo>
                  <a:cubicBezTo>
                    <a:pt x="171" y="554"/>
                    <a:pt x="116" y="548"/>
                    <a:pt x="99" y="504"/>
                  </a:cubicBezTo>
                  <a:close/>
                  <a:moveTo>
                    <a:pt x="177" y="585"/>
                  </a:moveTo>
                  <a:cubicBezTo>
                    <a:pt x="130" y="568"/>
                    <a:pt x="101" y="533"/>
                    <a:pt x="66" y="504"/>
                  </a:cubicBezTo>
                  <a:cubicBezTo>
                    <a:pt x="89" y="543"/>
                    <a:pt x="134" y="576"/>
                    <a:pt x="177" y="585"/>
                  </a:cubicBezTo>
                  <a:close/>
                  <a:moveTo>
                    <a:pt x="165" y="531"/>
                  </a:moveTo>
                  <a:cubicBezTo>
                    <a:pt x="163" y="541"/>
                    <a:pt x="177" y="549"/>
                    <a:pt x="180" y="543"/>
                  </a:cubicBezTo>
                  <a:cubicBezTo>
                    <a:pt x="172" y="542"/>
                    <a:pt x="176" y="529"/>
                    <a:pt x="165" y="531"/>
                  </a:cubicBezTo>
                  <a:close/>
                  <a:moveTo>
                    <a:pt x="204" y="561"/>
                  </a:moveTo>
                  <a:cubicBezTo>
                    <a:pt x="222" y="566"/>
                    <a:pt x="249" y="590"/>
                    <a:pt x="264" y="579"/>
                  </a:cubicBezTo>
                  <a:cubicBezTo>
                    <a:pt x="244" y="575"/>
                    <a:pt x="224" y="555"/>
                    <a:pt x="204" y="561"/>
                  </a:cubicBezTo>
                  <a:close/>
                  <a:moveTo>
                    <a:pt x="318" y="582"/>
                  </a:moveTo>
                  <a:cubicBezTo>
                    <a:pt x="301" y="585"/>
                    <a:pt x="280" y="584"/>
                    <a:pt x="270" y="594"/>
                  </a:cubicBezTo>
                  <a:cubicBezTo>
                    <a:pt x="332" y="601"/>
                    <a:pt x="379" y="572"/>
                    <a:pt x="423" y="552"/>
                  </a:cubicBezTo>
                  <a:cubicBezTo>
                    <a:pt x="401" y="556"/>
                    <a:pt x="358" y="563"/>
                    <a:pt x="336" y="576"/>
                  </a:cubicBezTo>
                  <a:cubicBezTo>
                    <a:pt x="328" y="576"/>
                    <a:pt x="322" y="578"/>
                    <a:pt x="318" y="582"/>
                  </a:cubicBezTo>
                  <a:close/>
                </a:path>
              </a:pathLst>
            </a:custGeom>
            <a:solidFill>
              <a:srgbClr val="317D9D"/>
            </a:solidFill>
            <a:ln w="9525">
              <a:noFill/>
            </a:ln>
          </p:spPr>
          <p:txBody>
            <a:bodyPr vert="horz" wrap="square" anchor="t"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791" name="Freeform 167"/>
            <p:cNvSpPr/>
            <p:nvPr/>
          </p:nvSpPr>
          <p:spPr>
            <a:xfrm>
              <a:off x="4387850" y="1355725"/>
              <a:ext cx="30163" cy="80963"/>
            </a:xfrm>
            <a:custGeom>
              <a:avLst/>
              <a:gdLst>
                <a:gd name="txL" fmla="*/ 0 w 11"/>
                <a:gd name="txT" fmla="*/ 0 h 30"/>
                <a:gd name="txR" fmla="*/ 11 w 11"/>
                <a:gd name="txB" fmla="*/ 30 h 30"/>
              </a:gdLst>
              <a:ahLst/>
              <a:cxnLst>
                <a:cxn ang="0">
                  <a:pos x="4" y="0"/>
                </a:cxn>
                <a:cxn ang="0">
                  <a:pos x="7" y="30"/>
                </a:cxn>
                <a:cxn ang="0">
                  <a:pos x="4" y="0"/>
                </a:cxn>
              </a:cxnLst>
              <a:rect l="txL" t="txT" r="txR" b="txB"/>
              <a:pathLst>
                <a:path w="11" h="30">
                  <a:moveTo>
                    <a:pt x="4" y="0"/>
                  </a:moveTo>
                  <a:cubicBezTo>
                    <a:pt x="11" y="4"/>
                    <a:pt x="5" y="21"/>
                    <a:pt x="7" y="30"/>
                  </a:cubicBezTo>
                  <a:cubicBezTo>
                    <a:pt x="0" y="26"/>
                    <a:pt x="6" y="9"/>
                    <a:pt x="4" y="0"/>
                  </a:cubicBezTo>
                  <a:close/>
                </a:path>
              </a:pathLst>
            </a:custGeom>
            <a:solidFill>
              <a:srgbClr val="2865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92" name="Freeform 168"/>
            <p:cNvSpPr/>
            <p:nvPr/>
          </p:nvSpPr>
          <p:spPr>
            <a:xfrm>
              <a:off x="5211763" y="1574800"/>
              <a:ext cx="17463" cy="128588"/>
            </a:xfrm>
            <a:custGeom>
              <a:avLst/>
              <a:gdLst>
                <a:gd name="txL" fmla="*/ 0 w 7"/>
                <a:gd name="txT" fmla="*/ 0 h 48"/>
                <a:gd name="txR" fmla="*/ 7 w 7"/>
                <a:gd name="txB" fmla="*/ 48 h 48"/>
              </a:gdLst>
              <a:ahLst/>
              <a:cxnLst>
                <a:cxn ang="0">
                  <a:pos x="1" y="48"/>
                </a:cxn>
                <a:cxn ang="0">
                  <a:pos x="1" y="0"/>
                </a:cxn>
                <a:cxn ang="0">
                  <a:pos x="7" y="9"/>
                </a:cxn>
                <a:cxn ang="0">
                  <a:pos x="4" y="48"/>
                </a:cxn>
                <a:cxn ang="0">
                  <a:pos x="1" y="48"/>
                </a:cxn>
              </a:cxnLst>
              <a:rect l="txL" t="txT" r="txR" b="txB"/>
              <a:pathLst>
                <a:path w="7" h="48">
                  <a:moveTo>
                    <a:pt x="1" y="48"/>
                  </a:moveTo>
                  <a:cubicBezTo>
                    <a:pt x="1" y="32"/>
                    <a:pt x="1" y="16"/>
                    <a:pt x="1" y="0"/>
                  </a:cubicBezTo>
                  <a:cubicBezTo>
                    <a:pt x="5" y="1"/>
                    <a:pt x="7" y="4"/>
                    <a:pt x="7" y="9"/>
                  </a:cubicBezTo>
                  <a:cubicBezTo>
                    <a:pt x="0" y="16"/>
                    <a:pt x="6" y="36"/>
                    <a:pt x="4" y="48"/>
                  </a:cubicBezTo>
                  <a:cubicBezTo>
                    <a:pt x="3" y="48"/>
                    <a:pt x="2" y="48"/>
                    <a:pt x="1" y="48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93" name="Freeform 170"/>
            <p:cNvSpPr/>
            <p:nvPr/>
          </p:nvSpPr>
          <p:spPr>
            <a:xfrm>
              <a:off x="5213350" y="1703388"/>
              <a:ext cx="19050" cy="88900"/>
            </a:xfrm>
            <a:custGeom>
              <a:avLst/>
              <a:gdLst>
                <a:gd name="txL" fmla="*/ 0 w 7"/>
                <a:gd name="txT" fmla="*/ 0 h 33"/>
                <a:gd name="txR" fmla="*/ 7 w 7"/>
                <a:gd name="txB" fmla="*/ 33 h 33"/>
              </a:gdLst>
              <a:ahLst/>
              <a:cxnLst>
                <a:cxn ang="0">
                  <a:pos x="0" y="33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0" y="33"/>
                </a:cxn>
              </a:cxnLst>
              <a:rect l="txL" t="txT" r="txR" b="txB"/>
              <a:pathLst>
                <a:path w="7" h="33">
                  <a:moveTo>
                    <a:pt x="0" y="33"/>
                  </a:moveTo>
                  <a:cubicBezTo>
                    <a:pt x="0" y="22"/>
                    <a:pt x="0" y="11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" y="10"/>
                    <a:pt x="7" y="28"/>
                    <a:pt x="0" y="33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94" name="Freeform 171"/>
            <p:cNvSpPr/>
            <p:nvPr/>
          </p:nvSpPr>
          <p:spPr>
            <a:xfrm>
              <a:off x="5456238" y="1549400"/>
              <a:ext cx="19050" cy="250825"/>
            </a:xfrm>
            <a:custGeom>
              <a:avLst/>
              <a:gdLst>
                <a:gd name="txL" fmla="*/ 0 w 7"/>
                <a:gd name="txT" fmla="*/ 0 h 93"/>
                <a:gd name="txR" fmla="*/ 7 w 7"/>
                <a:gd name="txB" fmla="*/ 93 h 93"/>
              </a:gdLst>
              <a:ahLst/>
              <a:cxnLst>
                <a:cxn ang="0">
                  <a:pos x="0" y="90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0" y="93"/>
                </a:cxn>
                <a:cxn ang="0">
                  <a:pos x="0" y="90"/>
                </a:cxn>
              </a:cxnLst>
              <a:rect l="txL" t="txT" r="txR" b="txB"/>
              <a:pathLst>
                <a:path w="7" h="93">
                  <a:moveTo>
                    <a:pt x="0" y="90"/>
                  </a:moveTo>
                  <a:cubicBezTo>
                    <a:pt x="0" y="60"/>
                    <a:pt x="0" y="30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" y="30"/>
                    <a:pt x="7" y="68"/>
                    <a:pt x="0" y="93"/>
                  </a:cubicBezTo>
                  <a:cubicBezTo>
                    <a:pt x="0" y="92"/>
                    <a:pt x="0" y="91"/>
                    <a:pt x="0" y="9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95" name="Freeform 172"/>
            <p:cNvSpPr/>
            <p:nvPr/>
          </p:nvSpPr>
          <p:spPr>
            <a:xfrm>
              <a:off x="4124325" y="1760538"/>
              <a:ext cx="31750" cy="104775"/>
            </a:xfrm>
            <a:custGeom>
              <a:avLst/>
              <a:gdLst>
                <a:gd name="txL" fmla="*/ 0 w 12"/>
                <a:gd name="txT" fmla="*/ 0 h 39"/>
                <a:gd name="txR" fmla="*/ 12 w 12"/>
                <a:gd name="txB" fmla="*/ 39 h 39"/>
              </a:gdLst>
              <a:ahLst/>
              <a:cxnLst>
                <a:cxn ang="0">
                  <a:pos x="6" y="0"/>
                </a:cxn>
                <a:cxn ang="0">
                  <a:pos x="12" y="39"/>
                </a:cxn>
                <a:cxn ang="0">
                  <a:pos x="9" y="39"/>
                </a:cxn>
                <a:cxn ang="0">
                  <a:pos x="3" y="6"/>
                </a:cxn>
                <a:cxn ang="0">
                  <a:pos x="6" y="0"/>
                </a:cxn>
              </a:cxnLst>
              <a:rect l="txL" t="txT" r="txR" b="txB"/>
              <a:pathLst>
                <a:path w="12" h="39">
                  <a:moveTo>
                    <a:pt x="6" y="0"/>
                  </a:moveTo>
                  <a:cubicBezTo>
                    <a:pt x="10" y="11"/>
                    <a:pt x="9" y="27"/>
                    <a:pt x="12" y="39"/>
                  </a:cubicBezTo>
                  <a:cubicBezTo>
                    <a:pt x="11" y="39"/>
                    <a:pt x="10" y="39"/>
                    <a:pt x="9" y="39"/>
                  </a:cubicBezTo>
                  <a:cubicBezTo>
                    <a:pt x="0" y="35"/>
                    <a:pt x="12" y="10"/>
                    <a:pt x="3" y="6"/>
                  </a:cubicBezTo>
                  <a:cubicBezTo>
                    <a:pt x="4" y="4"/>
                    <a:pt x="3" y="0"/>
                    <a:pt x="6" y="0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96" name="Freeform 173"/>
            <p:cNvSpPr/>
            <p:nvPr/>
          </p:nvSpPr>
          <p:spPr>
            <a:xfrm>
              <a:off x="4221163" y="1830388"/>
              <a:ext cx="115888" cy="61913"/>
            </a:xfrm>
            <a:custGeom>
              <a:avLst/>
              <a:gdLst>
                <a:gd name="txL" fmla="*/ 0 w 43"/>
                <a:gd name="txT" fmla="*/ 0 h 23"/>
                <a:gd name="txR" fmla="*/ 43 w 43"/>
                <a:gd name="txB" fmla="*/ 23 h 23"/>
              </a:gdLst>
              <a:ahLst/>
              <a:cxnLst>
                <a:cxn ang="0">
                  <a:pos x="39" y="1"/>
                </a:cxn>
                <a:cxn ang="0">
                  <a:pos x="36" y="19"/>
                </a:cxn>
                <a:cxn ang="0">
                  <a:pos x="0" y="16"/>
                </a:cxn>
                <a:cxn ang="0">
                  <a:pos x="36" y="16"/>
                </a:cxn>
                <a:cxn ang="0">
                  <a:pos x="39" y="1"/>
                </a:cxn>
              </a:cxnLst>
              <a:rect l="txL" t="txT" r="txR" b="txB"/>
              <a:pathLst>
                <a:path w="43" h="23">
                  <a:moveTo>
                    <a:pt x="39" y="1"/>
                  </a:moveTo>
                  <a:cubicBezTo>
                    <a:pt x="37" y="6"/>
                    <a:pt x="43" y="19"/>
                    <a:pt x="36" y="19"/>
                  </a:cubicBezTo>
                  <a:cubicBezTo>
                    <a:pt x="25" y="17"/>
                    <a:pt x="6" y="23"/>
                    <a:pt x="0" y="16"/>
                  </a:cubicBezTo>
                  <a:cubicBezTo>
                    <a:pt x="12" y="16"/>
                    <a:pt x="24" y="16"/>
                    <a:pt x="36" y="16"/>
                  </a:cubicBezTo>
                  <a:cubicBezTo>
                    <a:pt x="38" y="12"/>
                    <a:pt x="32" y="0"/>
                    <a:pt x="39" y="1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97" name="Freeform 174"/>
            <p:cNvSpPr/>
            <p:nvPr/>
          </p:nvSpPr>
          <p:spPr>
            <a:xfrm>
              <a:off x="5375275" y="1847850"/>
              <a:ext cx="80963" cy="49213"/>
            </a:xfrm>
            <a:custGeom>
              <a:avLst/>
              <a:gdLst>
                <a:gd name="txL" fmla="*/ 0 w 30"/>
                <a:gd name="txT" fmla="*/ 0 h 18"/>
                <a:gd name="txR" fmla="*/ 30 w 30"/>
                <a:gd name="txB" fmla="*/ 18 h 18"/>
              </a:gdLst>
              <a:ahLst/>
              <a:cxnLst>
                <a:cxn ang="0">
                  <a:pos x="0" y="15"/>
                </a:cxn>
                <a:cxn ang="0">
                  <a:pos x="30" y="6"/>
                </a:cxn>
                <a:cxn ang="0">
                  <a:pos x="3" y="18"/>
                </a:cxn>
                <a:cxn ang="0">
                  <a:pos x="0" y="15"/>
                </a:cxn>
              </a:cxnLst>
              <a:rect l="txL" t="txT" r="txR" b="txB"/>
              <a:pathLst>
                <a:path w="30" h="18">
                  <a:moveTo>
                    <a:pt x="0" y="15"/>
                  </a:moveTo>
                  <a:cubicBezTo>
                    <a:pt x="9" y="13"/>
                    <a:pt x="23" y="0"/>
                    <a:pt x="30" y="6"/>
                  </a:cubicBezTo>
                  <a:cubicBezTo>
                    <a:pt x="24" y="13"/>
                    <a:pt x="12" y="14"/>
                    <a:pt x="3" y="18"/>
                  </a:cubicBezTo>
                  <a:cubicBezTo>
                    <a:pt x="4" y="15"/>
                    <a:pt x="2" y="15"/>
                    <a:pt x="0" y="15"/>
                  </a:cubicBezTo>
                  <a:close/>
                </a:path>
              </a:pathLst>
            </a:custGeom>
            <a:solidFill>
              <a:srgbClr val="076C8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98" name="Freeform 175"/>
            <p:cNvSpPr/>
            <p:nvPr/>
          </p:nvSpPr>
          <p:spPr>
            <a:xfrm>
              <a:off x="5275263" y="1857375"/>
              <a:ext cx="41275" cy="96838"/>
            </a:xfrm>
            <a:custGeom>
              <a:avLst/>
              <a:gdLst>
                <a:gd name="txL" fmla="*/ 0 w 15"/>
                <a:gd name="txT" fmla="*/ 0 h 36"/>
                <a:gd name="txR" fmla="*/ 15 w 15"/>
                <a:gd name="txB" fmla="*/ 36 h 36"/>
              </a:gdLst>
              <a:ahLst/>
              <a:cxnLst>
                <a:cxn ang="0">
                  <a:pos x="10" y="0"/>
                </a:cxn>
                <a:cxn ang="0">
                  <a:pos x="7" y="36"/>
                </a:cxn>
                <a:cxn ang="0">
                  <a:pos x="10" y="0"/>
                </a:cxn>
              </a:cxnLst>
              <a:rect l="txL" t="txT" r="txR" b="txB"/>
              <a:pathLst>
                <a:path w="15" h="36">
                  <a:moveTo>
                    <a:pt x="10" y="0"/>
                  </a:moveTo>
                  <a:cubicBezTo>
                    <a:pt x="15" y="6"/>
                    <a:pt x="8" y="26"/>
                    <a:pt x="7" y="36"/>
                  </a:cubicBezTo>
                  <a:cubicBezTo>
                    <a:pt x="0" y="28"/>
                    <a:pt x="9" y="11"/>
                    <a:pt x="10" y="0"/>
                  </a:cubicBezTo>
                  <a:close/>
                </a:path>
              </a:pathLst>
            </a:custGeom>
            <a:solidFill>
              <a:srgbClr val="076C8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99" name="Freeform 176"/>
            <p:cNvSpPr/>
            <p:nvPr/>
          </p:nvSpPr>
          <p:spPr>
            <a:xfrm>
              <a:off x="5335588" y="1889125"/>
              <a:ext cx="50800" cy="20638"/>
            </a:xfrm>
            <a:custGeom>
              <a:avLst/>
              <a:gdLst>
                <a:gd name="txL" fmla="*/ 0 w 19"/>
                <a:gd name="txT" fmla="*/ 0 h 8"/>
                <a:gd name="txR" fmla="*/ 19 w 19"/>
                <a:gd name="txB" fmla="*/ 8 h 8"/>
              </a:gdLst>
              <a:ahLst/>
              <a:cxnLst>
                <a:cxn ang="0">
                  <a:pos x="6" y="0"/>
                </a:cxn>
                <a:cxn ang="0">
                  <a:pos x="15" y="0"/>
                </a:cxn>
                <a:cxn ang="0">
                  <a:pos x="18" y="3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6" y="0"/>
                </a:cxn>
              </a:cxnLst>
              <a:rect l="txL" t="txT" r="txR" b="txB"/>
              <a:pathLst>
                <a:path w="19" h="8">
                  <a:moveTo>
                    <a:pt x="6" y="0"/>
                  </a:moveTo>
                  <a:cubicBezTo>
                    <a:pt x="9" y="0"/>
                    <a:pt x="12" y="0"/>
                    <a:pt x="15" y="0"/>
                  </a:cubicBezTo>
                  <a:cubicBezTo>
                    <a:pt x="17" y="0"/>
                    <a:pt x="19" y="0"/>
                    <a:pt x="18" y="3"/>
                  </a:cubicBezTo>
                  <a:cubicBezTo>
                    <a:pt x="11" y="3"/>
                    <a:pt x="9" y="8"/>
                    <a:pt x="0" y="6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00" name="Freeform 177"/>
            <p:cNvSpPr/>
            <p:nvPr/>
          </p:nvSpPr>
          <p:spPr>
            <a:xfrm>
              <a:off x="5461000" y="1839913"/>
              <a:ext cx="30163" cy="114300"/>
            </a:xfrm>
            <a:custGeom>
              <a:avLst/>
              <a:gdLst>
                <a:gd name="txL" fmla="*/ 0 w 11"/>
                <a:gd name="txT" fmla="*/ 0 h 42"/>
                <a:gd name="txR" fmla="*/ 11 w 11"/>
                <a:gd name="txB" fmla="*/ 42 h 42"/>
              </a:gdLst>
              <a:ahLst/>
              <a:cxnLst>
                <a:cxn ang="0">
                  <a:pos x="7" y="0"/>
                </a:cxn>
                <a:cxn ang="0">
                  <a:pos x="4" y="42"/>
                </a:cxn>
                <a:cxn ang="0">
                  <a:pos x="7" y="0"/>
                </a:cxn>
              </a:cxnLst>
              <a:rect l="txL" t="txT" r="txR" b="txB"/>
              <a:pathLst>
                <a:path w="11" h="42">
                  <a:moveTo>
                    <a:pt x="7" y="0"/>
                  </a:moveTo>
                  <a:cubicBezTo>
                    <a:pt x="5" y="13"/>
                    <a:pt x="11" y="34"/>
                    <a:pt x="4" y="42"/>
                  </a:cubicBezTo>
                  <a:cubicBezTo>
                    <a:pt x="6" y="29"/>
                    <a:pt x="0" y="8"/>
                    <a:pt x="7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01" name="Freeform 178"/>
            <p:cNvSpPr/>
            <p:nvPr/>
          </p:nvSpPr>
          <p:spPr>
            <a:xfrm>
              <a:off x="4189413" y="1912938"/>
              <a:ext cx="128588" cy="96838"/>
            </a:xfrm>
            <a:custGeom>
              <a:avLst/>
              <a:gdLst>
                <a:gd name="txL" fmla="*/ 0 w 48"/>
                <a:gd name="txT" fmla="*/ 0 h 36"/>
                <a:gd name="txR" fmla="*/ 48 w 48"/>
                <a:gd name="txB" fmla="*/ 36 h 36"/>
              </a:gdLst>
              <a:ahLst/>
              <a:cxnLst>
                <a:cxn ang="0">
                  <a:pos x="0" y="36"/>
                </a:cxn>
                <a:cxn ang="0">
                  <a:pos x="0" y="21"/>
                </a:cxn>
                <a:cxn ang="0">
                  <a:pos x="48" y="0"/>
                </a:cxn>
                <a:cxn ang="0">
                  <a:pos x="0" y="36"/>
                </a:cxn>
              </a:cxnLst>
              <a:rect l="txL" t="txT" r="txR" b="txB"/>
              <a:pathLst>
                <a:path w="48" h="36">
                  <a:moveTo>
                    <a:pt x="0" y="36"/>
                  </a:moveTo>
                  <a:cubicBezTo>
                    <a:pt x="0" y="31"/>
                    <a:pt x="0" y="26"/>
                    <a:pt x="0" y="21"/>
                  </a:cubicBezTo>
                  <a:cubicBezTo>
                    <a:pt x="21" y="19"/>
                    <a:pt x="32" y="7"/>
                    <a:pt x="48" y="0"/>
                  </a:cubicBezTo>
                  <a:cubicBezTo>
                    <a:pt x="34" y="16"/>
                    <a:pt x="10" y="25"/>
                    <a:pt x="0" y="36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02" name="Freeform 179"/>
            <p:cNvSpPr/>
            <p:nvPr/>
          </p:nvSpPr>
          <p:spPr>
            <a:xfrm>
              <a:off x="5203825" y="1954213"/>
              <a:ext cx="44450" cy="55563"/>
            </a:xfrm>
            <a:custGeom>
              <a:avLst/>
              <a:gdLst>
                <a:gd name="txL" fmla="*/ 0 w 17"/>
                <a:gd name="txT" fmla="*/ 0 h 21"/>
                <a:gd name="txR" fmla="*/ 17 w 17"/>
                <a:gd name="txB" fmla="*/ 21 h 21"/>
              </a:gdLst>
              <a:ahLst/>
              <a:cxnLst>
                <a:cxn ang="0">
                  <a:pos x="4" y="21"/>
                </a:cxn>
                <a:cxn ang="0">
                  <a:pos x="7" y="0"/>
                </a:cxn>
                <a:cxn ang="0">
                  <a:pos x="10" y="18"/>
                </a:cxn>
                <a:cxn ang="0">
                  <a:pos x="4" y="21"/>
                </a:cxn>
              </a:cxnLst>
              <a:rect l="txL" t="txT" r="txR" b="txB"/>
              <a:pathLst>
                <a:path w="17" h="21">
                  <a:moveTo>
                    <a:pt x="4" y="21"/>
                  </a:moveTo>
                  <a:cubicBezTo>
                    <a:pt x="6" y="15"/>
                    <a:pt x="0" y="1"/>
                    <a:pt x="7" y="0"/>
                  </a:cubicBezTo>
                  <a:cubicBezTo>
                    <a:pt x="8" y="5"/>
                    <a:pt x="17" y="15"/>
                    <a:pt x="10" y="18"/>
                  </a:cubicBezTo>
                  <a:cubicBezTo>
                    <a:pt x="7" y="18"/>
                    <a:pt x="6" y="20"/>
                    <a:pt x="4" y="21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03" name="Freeform 180"/>
            <p:cNvSpPr/>
            <p:nvPr/>
          </p:nvSpPr>
          <p:spPr>
            <a:xfrm>
              <a:off x="5351463" y="2009775"/>
              <a:ext cx="98425" cy="49213"/>
            </a:xfrm>
            <a:custGeom>
              <a:avLst/>
              <a:gdLst>
                <a:gd name="txL" fmla="*/ 0 w 37"/>
                <a:gd name="txT" fmla="*/ 0 h 18"/>
                <a:gd name="txR" fmla="*/ 37 w 37"/>
                <a:gd name="txB" fmla="*/ 18 h 18"/>
              </a:gdLst>
              <a:ahLst/>
              <a:cxnLst>
                <a:cxn ang="0">
                  <a:pos x="0" y="18"/>
                </a:cxn>
                <a:cxn ang="0">
                  <a:pos x="30" y="0"/>
                </a:cxn>
                <a:cxn ang="0">
                  <a:pos x="0" y="18"/>
                </a:cxn>
              </a:cxnLst>
              <a:rect l="txL" t="txT" r="txR" b="txB"/>
              <a:pathLst>
                <a:path w="37" h="18">
                  <a:moveTo>
                    <a:pt x="0" y="18"/>
                  </a:moveTo>
                  <a:cubicBezTo>
                    <a:pt x="8" y="10"/>
                    <a:pt x="22" y="8"/>
                    <a:pt x="30" y="0"/>
                  </a:cubicBezTo>
                  <a:cubicBezTo>
                    <a:pt x="37" y="11"/>
                    <a:pt x="11" y="15"/>
                    <a:pt x="0" y="18"/>
                  </a:cubicBezTo>
                  <a:close/>
                </a:path>
              </a:pathLst>
            </a:custGeom>
            <a:solidFill>
              <a:srgbClr val="0B576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04" name="Freeform 181"/>
            <p:cNvSpPr/>
            <p:nvPr/>
          </p:nvSpPr>
          <p:spPr>
            <a:xfrm>
              <a:off x="4225925" y="2090738"/>
              <a:ext cx="68263" cy="39688"/>
            </a:xfrm>
            <a:custGeom>
              <a:avLst/>
              <a:gdLst>
                <a:gd name="txL" fmla="*/ 0 w 25"/>
                <a:gd name="txT" fmla="*/ 0 h 15"/>
                <a:gd name="txR" fmla="*/ 25 w 25"/>
                <a:gd name="txB" fmla="*/ 15 h 15"/>
              </a:gdLst>
              <a:ahLst/>
              <a:cxnLst>
                <a:cxn ang="0">
                  <a:pos x="10" y="12"/>
                </a:cxn>
                <a:cxn ang="0">
                  <a:pos x="7" y="15"/>
                </a:cxn>
                <a:cxn ang="0">
                  <a:pos x="1" y="9"/>
                </a:cxn>
                <a:cxn ang="0">
                  <a:pos x="25" y="0"/>
                </a:cxn>
                <a:cxn ang="0">
                  <a:pos x="10" y="12"/>
                </a:cxn>
              </a:cxnLst>
              <a:rect l="txL" t="txT" r="txR" b="txB"/>
              <a:pathLst>
                <a:path w="25" h="15">
                  <a:moveTo>
                    <a:pt x="10" y="12"/>
                  </a:moveTo>
                  <a:cubicBezTo>
                    <a:pt x="8" y="12"/>
                    <a:pt x="6" y="12"/>
                    <a:pt x="7" y="15"/>
                  </a:cubicBezTo>
                  <a:cubicBezTo>
                    <a:pt x="3" y="15"/>
                    <a:pt x="0" y="14"/>
                    <a:pt x="1" y="9"/>
                  </a:cubicBezTo>
                  <a:cubicBezTo>
                    <a:pt x="12" y="9"/>
                    <a:pt x="14" y="0"/>
                    <a:pt x="25" y="0"/>
                  </a:cubicBezTo>
                  <a:cubicBezTo>
                    <a:pt x="23" y="7"/>
                    <a:pt x="16" y="9"/>
                    <a:pt x="10" y="12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05" name="Freeform 182"/>
            <p:cNvSpPr/>
            <p:nvPr/>
          </p:nvSpPr>
          <p:spPr>
            <a:xfrm>
              <a:off x="4586288" y="2303463"/>
              <a:ext cx="46038" cy="53975"/>
            </a:xfrm>
            <a:custGeom>
              <a:avLst/>
              <a:gdLst>
                <a:gd name="txL" fmla="*/ 0 w 17"/>
                <a:gd name="txT" fmla="*/ 0 h 20"/>
                <a:gd name="txR" fmla="*/ 17 w 17"/>
                <a:gd name="txB" fmla="*/ 20 h 20"/>
              </a:gdLst>
              <a:ahLst/>
              <a:cxnLst>
                <a:cxn ang="0">
                  <a:pos x="17" y="14"/>
                </a:cxn>
                <a:cxn ang="0">
                  <a:pos x="2" y="2"/>
                </a:cxn>
                <a:cxn ang="0">
                  <a:pos x="17" y="14"/>
                </a:cxn>
              </a:cxnLst>
              <a:rect l="txL" t="txT" r="txR" b="txB"/>
              <a:pathLst>
                <a:path w="17" h="20">
                  <a:moveTo>
                    <a:pt x="17" y="14"/>
                  </a:moveTo>
                  <a:cubicBezTo>
                    <a:pt x="14" y="20"/>
                    <a:pt x="0" y="12"/>
                    <a:pt x="2" y="2"/>
                  </a:cubicBezTo>
                  <a:cubicBezTo>
                    <a:pt x="13" y="0"/>
                    <a:pt x="9" y="13"/>
                    <a:pt x="17" y="14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06" name="Freeform 183"/>
            <p:cNvSpPr/>
            <p:nvPr/>
          </p:nvSpPr>
          <p:spPr>
            <a:xfrm>
              <a:off x="4697413" y="2373313"/>
              <a:ext cx="161925" cy="93663"/>
            </a:xfrm>
            <a:custGeom>
              <a:avLst/>
              <a:gdLst>
                <a:gd name="txL" fmla="*/ 0 w 60"/>
                <a:gd name="txT" fmla="*/ 0 h 35"/>
                <a:gd name="txR" fmla="*/ 60 w 60"/>
                <a:gd name="txB" fmla="*/ 35 h 35"/>
              </a:gdLst>
              <a:ahLst/>
              <a:cxnLst>
                <a:cxn ang="0">
                  <a:pos x="60" y="24"/>
                </a:cxn>
                <a:cxn ang="0">
                  <a:pos x="0" y="6"/>
                </a:cxn>
                <a:cxn ang="0">
                  <a:pos x="60" y="24"/>
                </a:cxn>
              </a:cxnLst>
              <a:rect l="txL" t="txT" r="txR" b="txB"/>
              <a:pathLst>
                <a:path w="60" h="35">
                  <a:moveTo>
                    <a:pt x="60" y="24"/>
                  </a:moveTo>
                  <a:cubicBezTo>
                    <a:pt x="45" y="35"/>
                    <a:pt x="18" y="11"/>
                    <a:pt x="0" y="6"/>
                  </a:cubicBezTo>
                  <a:cubicBezTo>
                    <a:pt x="20" y="0"/>
                    <a:pt x="40" y="20"/>
                    <a:pt x="60" y="24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07" name="Freeform 184"/>
            <p:cNvSpPr/>
            <p:nvPr/>
          </p:nvSpPr>
          <p:spPr>
            <a:xfrm>
              <a:off x="4999038" y="2430463"/>
              <a:ext cx="53975" cy="28575"/>
            </a:xfrm>
            <a:custGeom>
              <a:avLst/>
              <a:gdLst>
                <a:gd name="txL" fmla="*/ 0 w 20"/>
                <a:gd name="txT" fmla="*/ 0 h 11"/>
                <a:gd name="txR" fmla="*/ 20 w 20"/>
                <a:gd name="txB" fmla="*/ 11 h 11"/>
              </a:gdLst>
              <a:ahLst/>
              <a:cxnLst>
                <a:cxn ang="0">
                  <a:pos x="20" y="0"/>
                </a:cxn>
                <a:cxn ang="0">
                  <a:pos x="14" y="6"/>
                </a:cxn>
                <a:cxn ang="0">
                  <a:pos x="2" y="6"/>
                </a:cxn>
                <a:cxn ang="0">
                  <a:pos x="20" y="0"/>
                </a:cxn>
              </a:cxnLst>
              <a:rect l="txL" t="txT" r="txR" b="txB"/>
              <a:pathLst>
                <a:path w="20" h="11">
                  <a:moveTo>
                    <a:pt x="20" y="0"/>
                  </a:moveTo>
                  <a:cubicBezTo>
                    <a:pt x="20" y="4"/>
                    <a:pt x="15" y="3"/>
                    <a:pt x="14" y="6"/>
                  </a:cubicBezTo>
                  <a:cubicBezTo>
                    <a:pt x="16" y="11"/>
                    <a:pt x="0" y="11"/>
                    <a:pt x="2" y="6"/>
                  </a:cubicBezTo>
                  <a:cubicBezTo>
                    <a:pt x="6" y="2"/>
                    <a:pt x="12" y="0"/>
                    <a:pt x="20" y="0"/>
                  </a:cubicBezTo>
                  <a:close/>
                </a:path>
              </a:pathLst>
            </a:custGeom>
            <a:solidFill>
              <a:srgbClr val="0D4D5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08" name="Freeform 185"/>
            <p:cNvSpPr/>
            <p:nvPr/>
          </p:nvSpPr>
          <p:spPr>
            <a:xfrm>
              <a:off x="4810125" y="2570163"/>
              <a:ext cx="80963" cy="12700"/>
            </a:xfrm>
            <a:custGeom>
              <a:avLst/>
              <a:gdLst>
                <a:gd name="txL" fmla="*/ 0 w 30"/>
                <a:gd name="txT" fmla="*/ 0 h 5"/>
                <a:gd name="txR" fmla="*/ 30 w 30"/>
                <a:gd name="txB" fmla="*/ 5 h 5"/>
              </a:gdLst>
              <a:ahLst/>
              <a:cxnLst>
                <a:cxn ang="0">
                  <a:pos x="0" y="5"/>
                </a:cxn>
                <a:cxn ang="0">
                  <a:pos x="30" y="5"/>
                </a:cxn>
                <a:cxn ang="0">
                  <a:pos x="0" y="5"/>
                </a:cxn>
              </a:cxnLst>
              <a:rect l="txL" t="txT" r="txR" b="txB"/>
              <a:pathLst>
                <a:path w="30" h="5">
                  <a:moveTo>
                    <a:pt x="0" y="5"/>
                  </a:moveTo>
                  <a:cubicBezTo>
                    <a:pt x="3" y="0"/>
                    <a:pt x="27" y="0"/>
                    <a:pt x="30" y="5"/>
                  </a:cubicBezTo>
                  <a:cubicBezTo>
                    <a:pt x="20" y="5"/>
                    <a:pt x="10" y="5"/>
                    <a:pt x="0" y="5"/>
                  </a:cubicBezTo>
                  <a:close/>
                </a:path>
              </a:pathLst>
            </a:custGeom>
            <a:solidFill>
              <a:srgbClr val="2865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09" name="Freeform 186"/>
            <p:cNvSpPr/>
            <p:nvPr/>
          </p:nvSpPr>
          <p:spPr>
            <a:xfrm>
              <a:off x="5286375" y="2566988"/>
              <a:ext cx="26988" cy="104775"/>
            </a:xfrm>
            <a:custGeom>
              <a:avLst/>
              <a:gdLst>
                <a:gd name="txL" fmla="*/ 0 w 10"/>
                <a:gd name="txT" fmla="*/ 0 h 39"/>
                <a:gd name="txR" fmla="*/ 10 w 10"/>
                <a:gd name="txB" fmla="*/ 39 h 39"/>
              </a:gdLst>
              <a:ahLst/>
              <a:cxnLst>
                <a:cxn ang="0">
                  <a:pos x="3" y="0"/>
                </a:cxn>
                <a:cxn ang="0">
                  <a:pos x="6" y="39"/>
                </a:cxn>
                <a:cxn ang="0">
                  <a:pos x="0" y="36"/>
                </a:cxn>
                <a:cxn ang="0">
                  <a:pos x="3" y="0"/>
                </a:cxn>
              </a:cxnLst>
              <a:rect l="txL" t="txT" r="txR" b="txB"/>
              <a:pathLst>
                <a:path w="10" h="39">
                  <a:moveTo>
                    <a:pt x="3" y="0"/>
                  </a:moveTo>
                  <a:cubicBezTo>
                    <a:pt x="7" y="10"/>
                    <a:pt x="10" y="31"/>
                    <a:pt x="6" y="39"/>
                  </a:cubicBezTo>
                  <a:cubicBezTo>
                    <a:pt x="4" y="38"/>
                    <a:pt x="3" y="36"/>
                    <a:pt x="0" y="36"/>
                  </a:cubicBezTo>
                  <a:cubicBezTo>
                    <a:pt x="6" y="29"/>
                    <a:pt x="2" y="12"/>
                    <a:pt x="3" y="0"/>
                  </a:cubicBezTo>
                  <a:close/>
                </a:path>
              </a:pathLst>
            </a:custGeom>
            <a:solidFill>
              <a:srgbClr val="123F4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10" name="Freeform 187"/>
            <p:cNvSpPr/>
            <p:nvPr/>
          </p:nvSpPr>
          <p:spPr>
            <a:xfrm>
              <a:off x="5213350" y="2562225"/>
              <a:ext cx="25400" cy="66675"/>
            </a:xfrm>
            <a:custGeom>
              <a:avLst/>
              <a:gdLst>
                <a:gd name="txL" fmla="*/ 0 w 9"/>
                <a:gd name="txT" fmla="*/ 0 h 25"/>
                <a:gd name="txR" fmla="*/ 9 w 9"/>
                <a:gd name="txB" fmla="*/ 25 h 25"/>
              </a:gdLst>
              <a:ahLst/>
              <a:cxnLst>
                <a:cxn ang="0">
                  <a:pos x="9" y="20"/>
                </a:cxn>
                <a:cxn ang="0">
                  <a:pos x="9" y="5"/>
                </a:cxn>
                <a:cxn ang="0">
                  <a:pos x="9" y="20"/>
                </a:cxn>
              </a:cxnLst>
              <a:rect l="txL" t="txT" r="txR" b="txB"/>
              <a:pathLst>
                <a:path w="9" h="25">
                  <a:moveTo>
                    <a:pt x="9" y="20"/>
                  </a:moveTo>
                  <a:cubicBezTo>
                    <a:pt x="0" y="25"/>
                    <a:pt x="0" y="0"/>
                    <a:pt x="9" y="5"/>
                  </a:cubicBezTo>
                  <a:cubicBezTo>
                    <a:pt x="9" y="10"/>
                    <a:pt x="9" y="15"/>
                    <a:pt x="9" y="20"/>
                  </a:cubicBezTo>
                  <a:close/>
                </a:path>
              </a:pathLst>
            </a:custGeom>
            <a:solidFill>
              <a:srgbClr val="143236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11" name="Freeform 188"/>
            <p:cNvSpPr/>
            <p:nvPr/>
          </p:nvSpPr>
          <p:spPr>
            <a:xfrm>
              <a:off x="4875213" y="2589213"/>
              <a:ext cx="169863" cy="28575"/>
            </a:xfrm>
            <a:custGeom>
              <a:avLst/>
              <a:gdLst>
                <a:gd name="txL" fmla="*/ 0 w 63"/>
                <a:gd name="txT" fmla="*/ 0 h 11"/>
                <a:gd name="txR" fmla="*/ 63 w 63"/>
                <a:gd name="txB" fmla="*/ 11 h 11"/>
              </a:gdLst>
              <a:ahLst/>
              <a:cxnLst>
                <a:cxn ang="0">
                  <a:pos x="0" y="4"/>
                </a:cxn>
                <a:cxn ang="0">
                  <a:pos x="63" y="7"/>
                </a:cxn>
                <a:cxn ang="0">
                  <a:pos x="0" y="4"/>
                </a:cxn>
              </a:cxnLst>
              <a:rect l="txL" t="txT" r="txR" b="txB"/>
              <a:pathLst>
                <a:path w="63" h="11">
                  <a:moveTo>
                    <a:pt x="0" y="4"/>
                  </a:moveTo>
                  <a:cubicBezTo>
                    <a:pt x="20" y="6"/>
                    <a:pt x="48" y="0"/>
                    <a:pt x="63" y="7"/>
                  </a:cubicBezTo>
                  <a:cubicBezTo>
                    <a:pt x="43" y="5"/>
                    <a:pt x="15" y="11"/>
                    <a:pt x="0" y="4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12" name="Freeform 189"/>
            <p:cNvSpPr/>
            <p:nvPr/>
          </p:nvSpPr>
          <p:spPr>
            <a:xfrm>
              <a:off x="4159250" y="2566988"/>
              <a:ext cx="30163" cy="77788"/>
            </a:xfrm>
            <a:custGeom>
              <a:avLst/>
              <a:gdLst>
                <a:gd name="txL" fmla="*/ 0 w 11"/>
                <a:gd name="txT" fmla="*/ 0 h 29"/>
                <a:gd name="txR" fmla="*/ 11 w 11"/>
                <a:gd name="txB" fmla="*/ 29 h 29"/>
              </a:gdLst>
              <a:ahLst/>
              <a:cxnLst>
                <a:cxn ang="0">
                  <a:pos x="8" y="0"/>
                </a:cxn>
                <a:cxn ang="0">
                  <a:pos x="11" y="27"/>
                </a:cxn>
                <a:cxn ang="0">
                  <a:pos x="8" y="0"/>
                </a:cxn>
              </a:cxnLst>
              <a:rect l="txL" t="txT" r="txR" b="txB"/>
              <a:pathLst>
                <a:path w="11" h="29">
                  <a:moveTo>
                    <a:pt x="8" y="0"/>
                  </a:moveTo>
                  <a:cubicBezTo>
                    <a:pt x="7" y="11"/>
                    <a:pt x="8" y="20"/>
                    <a:pt x="11" y="27"/>
                  </a:cubicBezTo>
                  <a:cubicBezTo>
                    <a:pt x="0" y="29"/>
                    <a:pt x="4" y="2"/>
                    <a:pt x="8" y="0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13" name="Freeform 190"/>
            <p:cNvSpPr/>
            <p:nvPr/>
          </p:nvSpPr>
          <p:spPr>
            <a:xfrm>
              <a:off x="4398963" y="2620963"/>
              <a:ext cx="96838" cy="30163"/>
            </a:xfrm>
            <a:custGeom>
              <a:avLst/>
              <a:gdLst>
                <a:gd name="txL" fmla="*/ 0 w 36"/>
                <a:gd name="txT" fmla="*/ 0 h 11"/>
                <a:gd name="txR" fmla="*/ 36 w 36"/>
                <a:gd name="txB" fmla="*/ 11 h 11"/>
              </a:gdLst>
              <a:ahLst/>
              <a:cxnLst>
                <a:cxn ang="0">
                  <a:pos x="0" y="4"/>
                </a:cxn>
                <a:cxn ang="0">
                  <a:pos x="36" y="7"/>
                </a:cxn>
                <a:cxn ang="0">
                  <a:pos x="0" y="4"/>
                </a:cxn>
              </a:cxnLst>
              <a:rect l="txL" t="txT" r="txR" b="txB"/>
              <a:pathLst>
                <a:path w="36" h="11">
                  <a:moveTo>
                    <a:pt x="0" y="4"/>
                  </a:moveTo>
                  <a:cubicBezTo>
                    <a:pt x="11" y="6"/>
                    <a:pt x="30" y="0"/>
                    <a:pt x="36" y="7"/>
                  </a:cubicBezTo>
                  <a:cubicBezTo>
                    <a:pt x="25" y="5"/>
                    <a:pt x="6" y="11"/>
                    <a:pt x="0" y="4"/>
                  </a:cubicBezTo>
                  <a:close/>
                </a:path>
              </a:pathLst>
            </a:custGeom>
            <a:solidFill>
              <a:srgbClr val="2865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14" name="Freeform 191"/>
            <p:cNvSpPr/>
            <p:nvPr/>
          </p:nvSpPr>
          <p:spPr>
            <a:xfrm>
              <a:off x="5246688" y="2543175"/>
              <a:ext cx="12700" cy="153988"/>
            </a:xfrm>
            <a:custGeom>
              <a:avLst/>
              <a:gdLst>
                <a:gd name="txL" fmla="*/ 0 w 5"/>
                <a:gd name="txT" fmla="*/ 0 h 57"/>
                <a:gd name="txR" fmla="*/ 5 w 5"/>
                <a:gd name="txB" fmla="*/ 57 h 57"/>
              </a:gdLst>
              <a:ahLst/>
              <a:cxnLst>
                <a:cxn ang="0">
                  <a:pos x="0" y="57"/>
                </a:cxn>
                <a:cxn ang="0">
                  <a:pos x="0" y="0"/>
                </a:cxn>
                <a:cxn ang="0">
                  <a:pos x="0" y="57"/>
                </a:cxn>
              </a:cxnLst>
              <a:rect l="txL" t="txT" r="txR" b="txB"/>
              <a:pathLst>
                <a:path w="5" h="57">
                  <a:moveTo>
                    <a:pt x="0" y="57"/>
                  </a:moveTo>
                  <a:cubicBezTo>
                    <a:pt x="0" y="38"/>
                    <a:pt x="0" y="19"/>
                    <a:pt x="0" y="0"/>
                  </a:cubicBezTo>
                  <a:cubicBezTo>
                    <a:pt x="5" y="12"/>
                    <a:pt x="5" y="45"/>
                    <a:pt x="0" y="57"/>
                  </a:cubicBezTo>
                  <a:close/>
                </a:path>
              </a:pathLst>
            </a:custGeom>
            <a:solidFill>
              <a:srgbClr val="123F4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15" name="Freeform 192"/>
            <p:cNvSpPr/>
            <p:nvPr/>
          </p:nvSpPr>
          <p:spPr>
            <a:xfrm>
              <a:off x="4270375" y="2755900"/>
              <a:ext cx="71438" cy="42863"/>
            </a:xfrm>
            <a:custGeom>
              <a:avLst/>
              <a:gdLst>
                <a:gd name="txL" fmla="*/ 0 w 27"/>
                <a:gd name="txT" fmla="*/ 0 h 16"/>
                <a:gd name="txR" fmla="*/ 27 w 27"/>
                <a:gd name="txB" fmla="*/ 16 h 16"/>
              </a:gdLst>
              <a:ahLst/>
              <a:cxnLst>
                <a:cxn ang="0">
                  <a:pos x="0" y="8"/>
                </a:cxn>
                <a:cxn ang="0">
                  <a:pos x="27" y="8"/>
                </a:cxn>
                <a:cxn ang="0">
                  <a:pos x="0" y="8"/>
                </a:cxn>
              </a:cxnLst>
              <a:rect l="txL" t="txT" r="txR" b="txB"/>
              <a:pathLst>
                <a:path w="27" h="16">
                  <a:moveTo>
                    <a:pt x="0" y="8"/>
                  </a:moveTo>
                  <a:cubicBezTo>
                    <a:pt x="7" y="0"/>
                    <a:pt x="20" y="2"/>
                    <a:pt x="27" y="8"/>
                  </a:cubicBezTo>
                  <a:cubicBezTo>
                    <a:pt x="22" y="16"/>
                    <a:pt x="11" y="4"/>
                    <a:pt x="0" y="8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16" name="Freeform 193"/>
            <p:cNvSpPr/>
            <p:nvPr/>
          </p:nvSpPr>
          <p:spPr>
            <a:xfrm>
              <a:off x="4325938" y="2787650"/>
              <a:ext cx="57150" cy="33338"/>
            </a:xfrm>
            <a:custGeom>
              <a:avLst/>
              <a:gdLst>
                <a:gd name="txL" fmla="*/ 0 w 21"/>
                <a:gd name="txT" fmla="*/ 0 h 12"/>
                <a:gd name="txR" fmla="*/ 21 w 21"/>
                <a:gd name="txB" fmla="*/ 12 h 12"/>
              </a:gdLst>
              <a:ahLst/>
              <a:cxnLst>
                <a:cxn ang="0">
                  <a:pos x="21" y="5"/>
                </a:cxn>
                <a:cxn ang="0">
                  <a:pos x="0" y="8"/>
                </a:cxn>
                <a:cxn ang="0">
                  <a:pos x="21" y="5"/>
                </a:cxn>
              </a:cxnLst>
              <a:rect l="txL" t="txT" r="txR" b="txB"/>
              <a:pathLst>
                <a:path w="21" h="12">
                  <a:moveTo>
                    <a:pt x="21" y="5"/>
                  </a:moveTo>
                  <a:cubicBezTo>
                    <a:pt x="20" y="12"/>
                    <a:pt x="6" y="6"/>
                    <a:pt x="0" y="8"/>
                  </a:cubicBezTo>
                  <a:cubicBezTo>
                    <a:pt x="2" y="2"/>
                    <a:pt x="16" y="0"/>
                    <a:pt x="21" y="5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17" name="Freeform 194"/>
            <p:cNvSpPr/>
            <p:nvPr/>
          </p:nvSpPr>
          <p:spPr>
            <a:xfrm>
              <a:off x="5189538" y="2752725"/>
              <a:ext cx="85725" cy="73025"/>
            </a:xfrm>
            <a:custGeom>
              <a:avLst/>
              <a:gdLst>
                <a:gd name="txL" fmla="*/ 0 w 32"/>
                <a:gd name="txT" fmla="*/ 0 h 27"/>
                <a:gd name="txR" fmla="*/ 32 w 32"/>
                <a:gd name="txB" fmla="*/ 27 h 27"/>
              </a:gdLst>
              <a:ahLst/>
              <a:cxnLst>
                <a:cxn ang="0">
                  <a:pos x="0" y="27"/>
                </a:cxn>
                <a:cxn ang="0">
                  <a:pos x="21" y="24"/>
                </a:cxn>
                <a:cxn ang="0">
                  <a:pos x="27" y="0"/>
                </a:cxn>
                <a:cxn ang="0">
                  <a:pos x="30" y="27"/>
                </a:cxn>
                <a:cxn ang="0">
                  <a:pos x="0" y="27"/>
                </a:cxn>
              </a:cxnLst>
              <a:rect l="txL" t="txT" r="txR" b="txB"/>
              <a:pathLst>
                <a:path w="32" h="27">
                  <a:moveTo>
                    <a:pt x="0" y="27"/>
                  </a:moveTo>
                  <a:cubicBezTo>
                    <a:pt x="1" y="20"/>
                    <a:pt x="15" y="26"/>
                    <a:pt x="21" y="24"/>
                  </a:cubicBezTo>
                  <a:cubicBezTo>
                    <a:pt x="11" y="14"/>
                    <a:pt x="21" y="9"/>
                    <a:pt x="27" y="0"/>
                  </a:cubicBezTo>
                  <a:cubicBezTo>
                    <a:pt x="32" y="8"/>
                    <a:pt x="32" y="20"/>
                    <a:pt x="30" y="27"/>
                  </a:cubicBezTo>
                  <a:cubicBezTo>
                    <a:pt x="20" y="27"/>
                    <a:pt x="10" y="27"/>
                    <a:pt x="0" y="27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18" name="Freeform 195"/>
            <p:cNvSpPr/>
            <p:nvPr/>
          </p:nvSpPr>
          <p:spPr>
            <a:xfrm>
              <a:off x="4576763" y="2787650"/>
              <a:ext cx="71438" cy="38100"/>
            </a:xfrm>
            <a:custGeom>
              <a:avLst/>
              <a:gdLst>
                <a:gd name="txL" fmla="*/ 0 w 27"/>
                <a:gd name="txT" fmla="*/ 0 h 14"/>
                <a:gd name="txR" fmla="*/ 27 w 27"/>
                <a:gd name="txB" fmla="*/ 14 h 14"/>
              </a:gdLst>
              <a:ahLst/>
              <a:cxnLst>
                <a:cxn ang="0">
                  <a:pos x="0" y="11"/>
                </a:cxn>
                <a:cxn ang="0">
                  <a:pos x="27" y="8"/>
                </a:cxn>
                <a:cxn ang="0">
                  <a:pos x="24" y="14"/>
                </a:cxn>
                <a:cxn ang="0">
                  <a:pos x="12" y="11"/>
                </a:cxn>
                <a:cxn ang="0">
                  <a:pos x="0" y="11"/>
                </a:cxn>
              </a:cxnLst>
              <a:rect l="txL" t="txT" r="txR" b="txB"/>
              <a:pathLst>
                <a:path w="27" h="14">
                  <a:moveTo>
                    <a:pt x="0" y="11"/>
                  </a:moveTo>
                  <a:cubicBezTo>
                    <a:pt x="2" y="0"/>
                    <a:pt x="20" y="6"/>
                    <a:pt x="27" y="8"/>
                  </a:cubicBezTo>
                  <a:cubicBezTo>
                    <a:pt x="26" y="10"/>
                    <a:pt x="24" y="11"/>
                    <a:pt x="24" y="14"/>
                  </a:cubicBezTo>
                  <a:cubicBezTo>
                    <a:pt x="21" y="12"/>
                    <a:pt x="17" y="11"/>
                    <a:pt x="12" y="11"/>
                  </a:cubicBezTo>
                  <a:cubicBezTo>
                    <a:pt x="8" y="11"/>
                    <a:pt x="4" y="11"/>
                    <a:pt x="0" y="11"/>
                  </a:cubicBezTo>
                  <a:close/>
                </a:path>
              </a:pathLst>
            </a:custGeom>
            <a:solidFill>
              <a:srgbClr val="123F4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19" name="Freeform 198"/>
            <p:cNvSpPr/>
            <p:nvPr/>
          </p:nvSpPr>
          <p:spPr>
            <a:xfrm>
              <a:off x="4632325" y="2860675"/>
              <a:ext cx="219075" cy="57150"/>
            </a:xfrm>
            <a:custGeom>
              <a:avLst/>
              <a:gdLst>
                <a:gd name="txL" fmla="*/ 0 w 81"/>
                <a:gd name="txT" fmla="*/ 0 h 21"/>
                <a:gd name="txR" fmla="*/ 81 w 81"/>
                <a:gd name="txB" fmla="*/ 21 h 21"/>
              </a:gdLst>
              <a:ahLst/>
              <a:cxnLst>
                <a:cxn ang="0">
                  <a:pos x="30" y="5"/>
                </a:cxn>
                <a:cxn ang="0">
                  <a:pos x="81" y="14"/>
                </a:cxn>
                <a:cxn ang="0">
                  <a:pos x="3" y="17"/>
                </a:cxn>
                <a:cxn ang="0">
                  <a:pos x="0" y="8"/>
                </a:cxn>
                <a:cxn ang="0">
                  <a:pos x="30" y="5"/>
                </a:cxn>
              </a:cxnLst>
              <a:rect l="txL" t="txT" r="txR" b="txB"/>
              <a:pathLst>
                <a:path w="81" h="21">
                  <a:moveTo>
                    <a:pt x="30" y="5"/>
                  </a:moveTo>
                  <a:cubicBezTo>
                    <a:pt x="55" y="0"/>
                    <a:pt x="58" y="17"/>
                    <a:pt x="81" y="14"/>
                  </a:cubicBezTo>
                  <a:cubicBezTo>
                    <a:pt x="61" y="21"/>
                    <a:pt x="28" y="15"/>
                    <a:pt x="3" y="17"/>
                  </a:cubicBezTo>
                  <a:cubicBezTo>
                    <a:pt x="4" y="12"/>
                    <a:pt x="0" y="12"/>
                    <a:pt x="0" y="8"/>
                  </a:cubicBezTo>
                  <a:cubicBezTo>
                    <a:pt x="9" y="6"/>
                    <a:pt x="26" y="12"/>
                    <a:pt x="30" y="5"/>
                  </a:cubicBezTo>
                  <a:close/>
                </a:path>
              </a:pathLst>
            </a:custGeom>
            <a:solidFill>
              <a:srgbClr val="CEE9E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20" name="Freeform 199"/>
            <p:cNvSpPr/>
            <p:nvPr/>
          </p:nvSpPr>
          <p:spPr>
            <a:xfrm>
              <a:off x="4867275" y="2863850"/>
              <a:ext cx="168275" cy="44450"/>
            </a:xfrm>
            <a:custGeom>
              <a:avLst/>
              <a:gdLst>
                <a:gd name="txL" fmla="*/ 0 w 63"/>
                <a:gd name="txT" fmla="*/ 0 h 17"/>
                <a:gd name="txR" fmla="*/ 63 w 63"/>
                <a:gd name="txB" fmla="*/ 17 h 17"/>
              </a:gdLst>
              <a:ahLst/>
              <a:cxnLst>
                <a:cxn ang="0">
                  <a:pos x="12" y="13"/>
                </a:cxn>
                <a:cxn ang="0">
                  <a:pos x="0" y="7"/>
                </a:cxn>
                <a:cxn ang="0">
                  <a:pos x="63" y="10"/>
                </a:cxn>
                <a:cxn ang="0">
                  <a:pos x="12" y="13"/>
                </a:cxn>
              </a:cxnLst>
              <a:rect l="txL" t="txT" r="txR" b="txB"/>
              <a:pathLst>
                <a:path w="63" h="17">
                  <a:moveTo>
                    <a:pt x="12" y="13"/>
                  </a:moveTo>
                  <a:cubicBezTo>
                    <a:pt x="6" y="13"/>
                    <a:pt x="8" y="5"/>
                    <a:pt x="0" y="7"/>
                  </a:cubicBezTo>
                  <a:cubicBezTo>
                    <a:pt x="17" y="0"/>
                    <a:pt x="41" y="12"/>
                    <a:pt x="63" y="10"/>
                  </a:cubicBezTo>
                  <a:cubicBezTo>
                    <a:pt x="52" y="17"/>
                    <a:pt x="28" y="11"/>
                    <a:pt x="12" y="13"/>
                  </a:cubicBezTo>
                  <a:close/>
                </a:path>
              </a:pathLst>
            </a:custGeom>
            <a:solidFill>
              <a:srgbClr val="CEE9E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21" name="Freeform 200"/>
            <p:cNvSpPr/>
            <p:nvPr/>
          </p:nvSpPr>
          <p:spPr>
            <a:xfrm>
              <a:off x="4899025" y="2890838"/>
              <a:ext cx="161925" cy="31750"/>
            </a:xfrm>
            <a:custGeom>
              <a:avLst/>
              <a:gdLst>
                <a:gd name="txL" fmla="*/ 0 w 60"/>
                <a:gd name="txT" fmla="*/ 0 h 12"/>
                <a:gd name="txR" fmla="*/ 60 w 60"/>
                <a:gd name="txB" fmla="*/ 12 h 12"/>
              </a:gdLst>
              <a:ahLst/>
              <a:cxnLst>
                <a:cxn ang="0">
                  <a:pos x="0" y="3"/>
                </a:cxn>
                <a:cxn ang="0">
                  <a:pos x="51" y="0"/>
                </a:cxn>
                <a:cxn ang="0">
                  <a:pos x="60" y="0"/>
                </a:cxn>
                <a:cxn ang="0">
                  <a:pos x="0" y="3"/>
                </a:cxn>
              </a:cxnLst>
              <a:rect l="txL" t="txT" r="txR" b="txB"/>
              <a:pathLst>
                <a:path w="60" h="12">
                  <a:moveTo>
                    <a:pt x="0" y="3"/>
                  </a:moveTo>
                  <a:cubicBezTo>
                    <a:pt x="16" y="1"/>
                    <a:pt x="40" y="7"/>
                    <a:pt x="51" y="0"/>
                  </a:cubicBezTo>
                  <a:cubicBezTo>
                    <a:pt x="54" y="0"/>
                    <a:pt x="57" y="0"/>
                    <a:pt x="60" y="0"/>
                  </a:cubicBezTo>
                  <a:cubicBezTo>
                    <a:pt x="52" y="12"/>
                    <a:pt x="12" y="6"/>
                    <a:pt x="0" y="3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22" name="Freeform 201"/>
            <p:cNvSpPr/>
            <p:nvPr/>
          </p:nvSpPr>
          <p:spPr>
            <a:xfrm>
              <a:off x="4956175" y="2908300"/>
              <a:ext cx="104775" cy="57150"/>
            </a:xfrm>
            <a:custGeom>
              <a:avLst/>
              <a:gdLst>
                <a:gd name="txL" fmla="*/ 0 w 39"/>
                <a:gd name="txT" fmla="*/ 0 h 21"/>
                <a:gd name="txR" fmla="*/ 39 w 39"/>
                <a:gd name="txB" fmla="*/ 21 h 21"/>
              </a:gdLst>
              <a:ahLst/>
              <a:cxnLst>
                <a:cxn ang="0">
                  <a:pos x="39" y="5"/>
                </a:cxn>
                <a:cxn ang="0">
                  <a:pos x="0" y="5"/>
                </a:cxn>
                <a:cxn ang="0">
                  <a:pos x="39" y="5"/>
                </a:cxn>
              </a:cxnLst>
              <a:rect l="txL" t="txT" r="txR" b="txB"/>
              <a:pathLst>
                <a:path w="39" h="21">
                  <a:moveTo>
                    <a:pt x="39" y="5"/>
                  </a:moveTo>
                  <a:cubicBezTo>
                    <a:pt x="32" y="21"/>
                    <a:pt x="15" y="0"/>
                    <a:pt x="0" y="5"/>
                  </a:cubicBezTo>
                  <a:cubicBezTo>
                    <a:pt x="6" y="0"/>
                    <a:pt x="33" y="0"/>
                    <a:pt x="39" y="5"/>
                  </a:cubicBezTo>
                  <a:close/>
                </a:path>
              </a:pathLst>
            </a:custGeom>
            <a:solidFill>
              <a:srgbClr val="CEE9E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23" name="Freeform 202"/>
            <p:cNvSpPr/>
            <p:nvPr/>
          </p:nvSpPr>
          <p:spPr>
            <a:xfrm>
              <a:off x="4657725" y="2911475"/>
              <a:ext cx="322263" cy="46038"/>
            </a:xfrm>
            <a:custGeom>
              <a:avLst/>
              <a:gdLst>
                <a:gd name="txL" fmla="*/ 0 w 120"/>
                <a:gd name="txT" fmla="*/ 0 h 17"/>
                <a:gd name="txR" fmla="*/ 120 w 120"/>
                <a:gd name="txB" fmla="*/ 17 h 17"/>
              </a:gdLst>
              <a:ahLst/>
              <a:cxnLst>
                <a:cxn ang="0">
                  <a:pos x="42" y="4"/>
                </a:cxn>
                <a:cxn ang="0">
                  <a:pos x="120" y="10"/>
                </a:cxn>
                <a:cxn ang="0">
                  <a:pos x="3" y="13"/>
                </a:cxn>
                <a:cxn ang="0">
                  <a:pos x="0" y="7"/>
                </a:cxn>
                <a:cxn ang="0">
                  <a:pos x="42" y="4"/>
                </a:cxn>
              </a:cxnLst>
              <a:rect l="txL" t="txT" r="txR" b="txB"/>
              <a:pathLst>
                <a:path w="120" h="17">
                  <a:moveTo>
                    <a:pt x="42" y="4"/>
                  </a:moveTo>
                  <a:cubicBezTo>
                    <a:pt x="77" y="3"/>
                    <a:pt x="94" y="1"/>
                    <a:pt x="120" y="10"/>
                  </a:cubicBezTo>
                  <a:cubicBezTo>
                    <a:pt x="87" y="17"/>
                    <a:pt x="41" y="11"/>
                    <a:pt x="3" y="13"/>
                  </a:cubicBezTo>
                  <a:cubicBezTo>
                    <a:pt x="2" y="11"/>
                    <a:pt x="0" y="10"/>
                    <a:pt x="0" y="7"/>
                  </a:cubicBezTo>
                  <a:cubicBezTo>
                    <a:pt x="8" y="0"/>
                    <a:pt x="29" y="6"/>
                    <a:pt x="42" y="4"/>
                  </a:cubicBezTo>
                  <a:close/>
                </a:path>
              </a:pathLst>
            </a:custGeom>
            <a:solidFill>
              <a:srgbClr val="CEE9E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24" name="Freeform 203"/>
            <p:cNvSpPr/>
            <p:nvPr/>
          </p:nvSpPr>
          <p:spPr>
            <a:xfrm>
              <a:off x="4665663" y="2933700"/>
              <a:ext cx="387350" cy="31750"/>
            </a:xfrm>
            <a:custGeom>
              <a:avLst/>
              <a:gdLst>
                <a:gd name="txL" fmla="*/ 0 w 144"/>
                <a:gd name="txT" fmla="*/ 0 h 12"/>
                <a:gd name="txR" fmla="*/ 144 w 144"/>
                <a:gd name="txB" fmla="*/ 12 h 12"/>
              </a:gdLst>
              <a:ahLst/>
              <a:cxnLst>
                <a:cxn ang="0">
                  <a:pos x="117" y="2"/>
                </a:cxn>
                <a:cxn ang="0">
                  <a:pos x="144" y="5"/>
                </a:cxn>
                <a:cxn ang="0">
                  <a:pos x="33" y="8"/>
                </a:cxn>
                <a:cxn ang="0">
                  <a:pos x="3" y="8"/>
                </a:cxn>
                <a:cxn ang="0">
                  <a:pos x="0" y="5"/>
                </a:cxn>
                <a:cxn ang="0">
                  <a:pos x="117" y="2"/>
                </a:cxn>
              </a:cxnLst>
              <a:rect l="txL" t="txT" r="txR" b="txB"/>
              <a:pathLst>
                <a:path w="144" h="12">
                  <a:moveTo>
                    <a:pt x="117" y="2"/>
                  </a:moveTo>
                  <a:cubicBezTo>
                    <a:pt x="129" y="0"/>
                    <a:pt x="132" y="7"/>
                    <a:pt x="144" y="5"/>
                  </a:cubicBezTo>
                  <a:cubicBezTo>
                    <a:pt x="113" y="12"/>
                    <a:pt x="69" y="6"/>
                    <a:pt x="33" y="8"/>
                  </a:cubicBezTo>
                  <a:cubicBezTo>
                    <a:pt x="23" y="8"/>
                    <a:pt x="13" y="8"/>
                    <a:pt x="3" y="8"/>
                  </a:cubicBezTo>
                  <a:cubicBezTo>
                    <a:pt x="0" y="9"/>
                    <a:pt x="0" y="7"/>
                    <a:pt x="0" y="5"/>
                  </a:cubicBezTo>
                  <a:cubicBezTo>
                    <a:pt x="38" y="3"/>
                    <a:pt x="84" y="9"/>
                    <a:pt x="117" y="2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25" name="Freeform 204"/>
            <p:cNvSpPr/>
            <p:nvPr/>
          </p:nvSpPr>
          <p:spPr>
            <a:xfrm>
              <a:off x="4673600" y="2954338"/>
              <a:ext cx="80963" cy="15875"/>
            </a:xfrm>
            <a:custGeom>
              <a:avLst/>
              <a:gdLst>
                <a:gd name="txL" fmla="*/ 0 w 30"/>
                <a:gd name="txT" fmla="*/ 0 h 6"/>
                <a:gd name="txR" fmla="*/ 30 w 30"/>
                <a:gd name="txB" fmla="*/ 6 h 6"/>
              </a:gdLst>
              <a:ahLst/>
              <a:cxnLst>
                <a:cxn ang="0">
                  <a:pos x="0" y="0"/>
                </a:cxn>
                <a:cxn ang="0">
                  <a:pos x="30" y="0"/>
                </a:cxn>
                <a:cxn ang="0">
                  <a:pos x="30" y="3"/>
                </a:cxn>
                <a:cxn ang="0">
                  <a:pos x="3" y="3"/>
                </a:cxn>
                <a:cxn ang="0">
                  <a:pos x="3" y="6"/>
                </a:cxn>
                <a:cxn ang="0">
                  <a:pos x="0" y="0"/>
                </a:cxn>
              </a:cxnLst>
              <a:rect l="txL" t="txT" r="txR" b="txB"/>
              <a:pathLst>
                <a:path w="30" h="6">
                  <a:moveTo>
                    <a:pt x="0" y="0"/>
                  </a:moveTo>
                  <a:cubicBezTo>
                    <a:pt x="10" y="0"/>
                    <a:pt x="20" y="0"/>
                    <a:pt x="30" y="0"/>
                  </a:cubicBezTo>
                  <a:cubicBezTo>
                    <a:pt x="30" y="1"/>
                    <a:pt x="30" y="2"/>
                    <a:pt x="30" y="3"/>
                  </a:cubicBezTo>
                  <a:cubicBezTo>
                    <a:pt x="21" y="3"/>
                    <a:pt x="12" y="3"/>
                    <a:pt x="3" y="3"/>
                  </a:cubicBezTo>
                  <a:cubicBezTo>
                    <a:pt x="3" y="4"/>
                    <a:pt x="3" y="5"/>
                    <a:pt x="3" y="6"/>
                  </a:cubicBezTo>
                  <a:cubicBezTo>
                    <a:pt x="0" y="6"/>
                    <a:pt x="1" y="2"/>
                    <a:pt x="0" y="0"/>
                  </a:cubicBezTo>
                  <a:close/>
                </a:path>
              </a:pathLst>
            </a:custGeom>
            <a:solidFill>
              <a:srgbClr val="415A5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9826" name="组合 19825"/>
            <p:cNvGrpSpPr/>
            <p:nvPr/>
          </p:nvGrpSpPr>
          <p:grpSpPr>
            <a:xfrm>
              <a:off x="419100" y="2952751"/>
              <a:ext cx="7108825" cy="1931988"/>
              <a:chOff x="0" y="0"/>
              <a:chExt cx="4478" cy="1217"/>
            </a:xfrm>
          </p:grpSpPr>
          <p:sp>
            <p:nvSpPr>
              <p:cNvPr id="19827" name="Freeform 206"/>
              <p:cNvSpPr/>
              <p:nvPr/>
            </p:nvSpPr>
            <p:spPr>
              <a:xfrm>
                <a:off x="2837" y="0"/>
                <a:ext cx="61" cy="11"/>
              </a:xfrm>
              <a:custGeom>
                <a:avLst/>
                <a:gdLst>
                  <a:gd name="txL" fmla="*/ 0 w 36"/>
                  <a:gd name="txT" fmla="*/ 0 h 7"/>
                  <a:gd name="txR" fmla="*/ 36 w 36"/>
                  <a:gd name="txB" fmla="*/ 7 h 7"/>
                </a:gdLst>
                <a:ahLst/>
                <a:cxnLst>
                  <a:cxn ang="0">
                    <a:pos x="0" y="4"/>
                  </a:cxn>
                  <a:cxn ang="0">
                    <a:pos x="36" y="7"/>
                  </a:cxn>
                  <a:cxn ang="0">
                    <a:pos x="0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6" h="7">
                    <a:moveTo>
                      <a:pt x="0" y="4"/>
                    </a:moveTo>
                    <a:cubicBezTo>
                      <a:pt x="11" y="6"/>
                      <a:pt x="30" y="0"/>
                      <a:pt x="36" y="7"/>
                    </a:cubicBezTo>
                    <a:cubicBezTo>
                      <a:pt x="24" y="7"/>
                      <a:pt x="12" y="7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solidFill>
                <a:srgbClr val="718B8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28" name="Freeform 207"/>
              <p:cNvSpPr/>
              <p:nvPr/>
            </p:nvSpPr>
            <p:spPr>
              <a:xfrm>
                <a:off x="2761" y="25"/>
                <a:ext cx="97" cy="19"/>
              </a:xfrm>
              <a:custGeom>
                <a:avLst/>
                <a:gdLst>
                  <a:gd name="txL" fmla="*/ 0 w 57"/>
                  <a:gd name="txT" fmla="*/ 0 h 11"/>
                  <a:gd name="txR" fmla="*/ 57 w 57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57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57" h="11">
                    <a:moveTo>
                      <a:pt x="0" y="4"/>
                    </a:moveTo>
                    <a:cubicBezTo>
                      <a:pt x="18" y="6"/>
                      <a:pt x="44" y="0"/>
                      <a:pt x="57" y="7"/>
                    </a:cubicBezTo>
                    <a:cubicBezTo>
                      <a:pt x="39" y="5"/>
                      <a:pt x="13" y="11"/>
                      <a:pt x="0" y="4"/>
                    </a:cubicBezTo>
                    <a:close/>
                  </a:path>
                </a:pathLst>
              </a:custGeom>
              <a:solidFill>
                <a:srgbClr val="718B8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29" name="Freeform 208"/>
              <p:cNvSpPr/>
              <p:nvPr/>
            </p:nvSpPr>
            <p:spPr>
              <a:xfrm>
                <a:off x="2431" y="52"/>
                <a:ext cx="25" cy="21"/>
              </a:xfrm>
              <a:custGeom>
                <a:avLst/>
                <a:gdLst>
                  <a:gd name="txL" fmla="*/ 0 w 15"/>
                  <a:gd name="txT" fmla="*/ 0 h 12"/>
                  <a:gd name="txR" fmla="*/ 15 w 15"/>
                  <a:gd name="txB" fmla="*/ 12 h 12"/>
                </a:gdLst>
                <a:ahLst/>
                <a:cxnLst>
                  <a:cxn ang="0">
                    <a:pos x="0" y="12"/>
                  </a:cxn>
                  <a:cxn ang="0">
                    <a:pos x="15" y="0"/>
                  </a:cxn>
                  <a:cxn ang="0">
                    <a:pos x="0" y="12"/>
                  </a:cxn>
                </a:cxnLst>
                <a:rect l="txL" t="txT" r="txR" b="txB"/>
                <a:pathLst>
                  <a:path w="15" h="12">
                    <a:moveTo>
                      <a:pt x="0" y="12"/>
                    </a:moveTo>
                    <a:cubicBezTo>
                      <a:pt x="0" y="3"/>
                      <a:pt x="8" y="2"/>
                      <a:pt x="15" y="0"/>
                    </a:cubicBezTo>
                    <a:cubicBezTo>
                      <a:pt x="11" y="5"/>
                      <a:pt x="9" y="12"/>
                      <a:pt x="0" y="12"/>
                    </a:cubicBezTo>
                    <a:close/>
                  </a:path>
                </a:pathLst>
              </a:custGeom>
              <a:solidFill>
                <a:srgbClr val="076C8B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30" name="Freeform 209"/>
              <p:cNvSpPr/>
              <p:nvPr/>
            </p:nvSpPr>
            <p:spPr>
              <a:xfrm>
                <a:off x="2678" y="64"/>
                <a:ext cx="78" cy="14"/>
              </a:xfrm>
              <a:custGeom>
                <a:avLst/>
                <a:gdLst>
                  <a:gd name="txL" fmla="*/ 0 w 46"/>
                  <a:gd name="txT" fmla="*/ 0 h 8"/>
                  <a:gd name="txR" fmla="*/ 46 w 46"/>
                  <a:gd name="txB" fmla="*/ 8 h 8"/>
                </a:gdLst>
                <a:ahLst/>
                <a:cxnLst>
                  <a:cxn ang="0">
                    <a:pos x="31" y="8"/>
                  </a:cxn>
                  <a:cxn ang="0">
                    <a:pos x="46" y="2"/>
                  </a:cxn>
                  <a:cxn ang="0">
                    <a:pos x="46" y="5"/>
                  </a:cxn>
                  <a:cxn ang="0">
                    <a:pos x="31" y="8"/>
                  </a:cxn>
                </a:cxnLst>
                <a:rect l="txL" t="txT" r="txR" b="txB"/>
                <a:pathLst>
                  <a:path w="46" h="8">
                    <a:moveTo>
                      <a:pt x="31" y="8"/>
                    </a:moveTo>
                    <a:cubicBezTo>
                      <a:pt x="0" y="5"/>
                      <a:pt x="25" y="0"/>
                      <a:pt x="46" y="2"/>
                    </a:cubicBezTo>
                    <a:cubicBezTo>
                      <a:pt x="46" y="3"/>
                      <a:pt x="46" y="4"/>
                      <a:pt x="46" y="5"/>
                    </a:cubicBezTo>
                    <a:cubicBezTo>
                      <a:pt x="42" y="7"/>
                      <a:pt x="30" y="1"/>
                      <a:pt x="31" y="8"/>
                    </a:cubicBezTo>
                    <a:close/>
                  </a:path>
                </a:pathLst>
              </a:custGeom>
              <a:solidFill>
                <a:srgbClr val="415A5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31" name="Freeform 210"/>
              <p:cNvSpPr/>
              <p:nvPr/>
            </p:nvSpPr>
            <p:spPr>
              <a:xfrm>
                <a:off x="2907" y="37"/>
                <a:ext cx="18" cy="66"/>
              </a:xfrm>
              <a:custGeom>
                <a:avLst/>
                <a:gdLst>
                  <a:gd name="txL" fmla="*/ 0 w 11"/>
                  <a:gd name="txT" fmla="*/ 0 h 39"/>
                  <a:gd name="txR" fmla="*/ 11 w 11"/>
                  <a:gd name="txB" fmla="*/ 39 h 39"/>
                </a:gdLst>
                <a:ahLst/>
                <a:cxnLst>
                  <a:cxn ang="0">
                    <a:pos x="7" y="0"/>
                  </a:cxn>
                  <a:cxn ang="0">
                    <a:pos x="4" y="39"/>
                  </a:cxn>
                  <a:cxn ang="0">
                    <a:pos x="7" y="0"/>
                  </a:cxn>
                </a:cxnLst>
                <a:rect l="txL" t="txT" r="txR" b="txB"/>
                <a:pathLst>
                  <a:path w="11" h="39">
                    <a:moveTo>
                      <a:pt x="7" y="0"/>
                    </a:moveTo>
                    <a:cubicBezTo>
                      <a:pt x="5" y="12"/>
                      <a:pt x="11" y="32"/>
                      <a:pt x="4" y="39"/>
                    </a:cubicBezTo>
                    <a:cubicBezTo>
                      <a:pt x="6" y="27"/>
                      <a:pt x="0" y="7"/>
                      <a:pt x="7" y="0"/>
                    </a:cubicBezTo>
                    <a:close/>
                  </a:path>
                </a:pathLst>
              </a:custGeom>
              <a:solidFill>
                <a:srgbClr val="4F6B6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32" name="Freeform 212"/>
              <p:cNvSpPr/>
              <p:nvPr/>
            </p:nvSpPr>
            <p:spPr>
              <a:xfrm>
                <a:off x="2710" y="101"/>
                <a:ext cx="97" cy="17"/>
              </a:xfrm>
              <a:custGeom>
                <a:avLst/>
                <a:gdLst>
                  <a:gd name="txL" fmla="*/ 0 w 57"/>
                  <a:gd name="txT" fmla="*/ 0 h 10"/>
                  <a:gd name="txR" fmla="*/ 57 w 57"/>
                  <a:gd name="txB" fmla="*/ 10 h 10"/>
                </a:gdLst>
                <a:ahLst/>
                <a:cxnLst>
                  <a:cxn ang="0">
                    <a:pos x="0" y="10"/>
                  </a:cxn>
                  <a:cxn ang="0">
                    <a:pos x="57" y="10"/>
                  </a:cxn>
                  <a:cxn ang="0">
                    <a:pos x="0" y="10"/>
                  </a:cxn>
                </a:cxnLst>
                <a:rect l="txL" t="txT" r="txR" b="txB"/>
                <a:pathLst>
                  <a:path w="57" h="10">
                    <a:moveTo>
                      <a:pt x="0" y="10"/>
                    </a:moveTo>
                    <a:cubicBezTo>
                      <a:pt x="6" y="0"/>
                      <a:pt x="51" y="0"/>
                      <a:pt x="57" y="10"/>
                    </a:cubicBezTo>
                    <a:cubicBezTo>
                      <a:pt x="38" y="10"/>
                      <a:pt x="19" y="10"/>
                      <a:pt x="0" y="10"/>
                    </a:cubicBezTo>
                    <a:close/>
                  </a:path>
                </a:pathLst>
              </a:custGeom>
              <a:solidFill>
                <a:srgbClr val="415A5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33" name="Freeform 215"/>
              <p:cNvSpPr/>
              <p:nvPr/>
            </p:nvSpPr>
            <p:spPr>
              <a:xfrm>
                <a:off x="2731" y="142"/>
                <a:ext cx="96" cy="31"/>
              </a:xfrm>
              <a:custGeom>
                <a:avLst/>
                <a:gdLst>
                  <a:gd name="txL" fmla="*/ 0 w 57"/>
                  <a:gd name="txT" fmla="*/ 0 h 18"/>
                  <a:gd name="txR" fmla="*/ 57 w 57"/>
                  <a:gd name="txB" fmla="*/ 18 h 18"/>
                </a:gdLst>
                <a:ahLst/>
                <a:cxnLst>
                  <a:cxn ang="0">
                    <a:pos x="24" y="4"/>
                  </a:cxn>
                  <a:cxn ang="0">
                    <a:pos x="57" y="10"/>
                  </a:cxn>
                  <a:cxn ang="0">
                    <a:pos x="0" y="7"/>
                  </a:cxn>
                  <a:cxn ang="0">
                    <a:pos x="24" y="4"/>
                  </a:cxn>
                </a:cxnLst>
                <a:rect l="txL" t="txT" r="txR" b="txB"/>
                <a:pathLst>
                  <a:path w="57" h="18">
                    <a:moveTo>
                      <a:pt x="24" y="4"/>
                    </a:moveTo>
                    <a:cubicBezTo>
                      <a:pt x="36" y="5"/>
                      <a:pt x="45" y="9"/>
                      <a:pt x="57" y="10"/>
                    </a:cubicBezTo>
                    <a:cubicBezTo>
                      <a:pt x="41" y="18"/>
                      <a:pt x="22" y="3"/>
                      <a:pt x="0" y="7"/>
                    </a:cubicBezTo>
                    <a:cubicBezTo>
                      <a:pt x="2" y="0"/>
                      <a:pt x="17" y="6"/>
                      <a:pt x="24" y="4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34" name="Freeform 217"/>
              <p:cNvSpPr/>
              <p:nvPr/>
            </p:nvSpPr>
            <p:spPr>
              <a:xfrm>
                <a:off x="2771" y="220"/>
                <a:ext cx="27" cy="15"/>
              </a:xfrm>
              <a:custGeom>
                <a:avLst/>
                <a:gdLst>
                  <a:gd name="txL" fmla="*/ 0 w 16"/>
                  <a:gd name="txT" fmla="*/ 0 h 9"/>
                  <a:gd name="txR" fmla="*/ 16 w 16"/>
                  <a:gd name="txB" fmla="*/ 9 h 9"/>
                </a:gdLst>
                <a:ahLst/>
                <a:cxnLst>
                  <a:cxn ang="0">
                    <a:pos x="15" y="9"/>
                  </a:cxn>
                  <a:cxn ang="0">
                    <a:pos x="0" y="9"/>
                  </a:cxn>
                  <a:cxn ang="0">
                    <a:pos x="0" y="0"/>
                  </a:cxn>
                  <a:cxn ang="0">
                    <a:pos x="15" y="9"/>
                  </a:cxn>
                </a:cxnLst>
                <a:rect l="txL" t="txT" r="txR" b="txB"/>
                <a:pathLst>
                  <a:path w="16" h="9">
                    <a:moveTo>
                      <a:pt x="15" y="9"/>
                    </a:moveTo>
                    <a:cubicBezTo>
                      <a:pt x="10" y="9"/>
                      <a:pt x="5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ubicBezTo>
                      <a:pt x="5" y="3"/>
                      <a:pt x="16" y="0"/>
                      <a:pt x="15" y="9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35" name="Freeform 220"/>
              <p:cNvSpPr/>
              <p:nvPr/>
            </p:nvSpPr>
            <p:spPr>
              <a:xfrm>
                <a:off x="2524" y="184"/>
                <a:ext cx="8" cy="102"/>
              </a:xfrm>
              <a:custGeom>
                <a:avLst/>
                <a:gdLst>
                  <a:gd name="txL" fmla="*/ 0 w 5"/>
                  <a:gd name="txT" fmla="*/ 0 h 60"/>
                  <a:gd name="txR" fmla="*/ 5 w 5"/>
                  <a:gd name="txB" fmla="*/ 60 h 60"/>
                </a:gdLst>
                <a:ahLst/>
                <a:cxnLst>
                  <a:cxn ang="0">
                    <a:pos x="5" y="60"/>
                  </a:cxn>
                  <a:cxn ang="0">
                    <a:pos x="5" y="0"/>
                  </a:cxn>
                  <a:cxn ang="0">
                    <a:pos x="5" y="60"/>
                  </a:cxn>
                </a:cxnLst>
                <a:rect l="txL" t="txT" r="txR" b="txB"/>
                <a:pathLst>
                  <a:path w="5" h="60">
                    <a:moveTo>
                      <a:pt x="5" y="60"/>
                    </a:moveTo>
                    <a:cubicBezTo>
                      <a:pt x="0" y="47"/>
                      <a:pt x="0" y="13"/>
                      <a:pt x="5" y="0"/>
                    </a:cubicBezTo>
                    <a:cubicBezTo>
                      <a:pt x="5" y="20"/>
                      <a:pt x="5" y="40"/>
                      <a:pt x="5" y="60"/>
                    </a:cubicBezTo>
                    <a:close/>
                  </a:path>
                </a:pathLst>
              </a:custGeom>
              <a:solidFill>
                <a:srgbClr val="718B8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36" name="Freeform 225"/>
              <p:cNvSpPr/>
              <p:nvPr/>
            </p:nvSpPr>
            <p:spPr>
              <a:xfrm>
                <a:off x="2222" y="298"/>
                <a:ext cx="51" cy="8"/>
              </a:xfrm>
              <a:custGeom>
                <a:avLst/>
                <a:gdLst>
                  <a:gd name="txL" fmla="*/ 0 w 30"/>
                  <a:gd name="txT" fmla="*/ 0 h 5"/>
                  <a:gd name="txR" fmla="*/ 30 w 30"/>
                  <a:gd name="txB" fmla="*/ 5 h 5"/>
                </a:gdLst>
                <a:ahLst/>
                <a:cxnLst>
                  <a:cxn ang="0">
                    <a:pos x="0" y="5"/>
                  </a:cxn>
                  <a:cxn ang="0">
                    <a:pos x="30" y="5"/>
                  </a:cxn>
                  <a:cxn ang="0">
                    <a:pos x="0" y="5"/>
                  </a:cxn>
                </a:cxnLst>
                <a:rect l="txL" t="txT" r="txR" b="txB"/>
                <a:pathLst>
                  <a:path w="30" h="5">
                    <a:moveTo>
                      <a:pt x="0" y="5"/>
                    </a:moveTo>
                    <a:cubicBezTo>
                      <a:pt x="3" y="0"/>
                      <a:pt x="27" y="0"/>
                      <a:pt x="30" y="5"/>
                    </a:cubicBezTo>
                    <a:cubicBezTo>
                      <a:pt x="20" y="5"/>
                      <a:pt x="10" y="5"/>
                      <a:pt x="0" y="5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37" name="Freeform 231"/>
              <p:cNvSpPr/>
              <p:nvPr/>
            </p:nvSpPr>
            <p:spPr>
              <a:xfrm>
                <a:off x="2969" y="368"/>
                <a:ext cx="21" cy="50"/>
              </a:xfrm>
              <a:custGeom>
                <a:avLst/>
                <a:gdLst>
                  <a:gd name="txL" fmla="*/ 0 w 12"/>
                  <a:gd name="txT" fmla="*/ 0 h 30"/>
                  <a:gd name="txR" fmla="*/ 12 w 12"/>
                  <a:gd name="txB" fmla="*/ 30 h 30"/>
                </a:gdLst>
                <a:ahLst/>
                <a:cxnLst>
                  <a:cxn ang="0">
                    <a:pos x="3" y="30"/>
                  </a:cxn>
                  <a:cxn ang="0">
                    <a:pos x="0" y="0"/>
                  </a:cxn>
                  <a:cxn ang="0">
                    <a:pos x="6" y="30"/>
                  </a:cxn>
                  <a:cxn ang="0">
                    <a:pos x="3" y="30"/>
                  </a:cxn>
                </a:cxnLst>
                <a:rect l="txL" t="txT" r="txR" b="txB"/>
                <a:pathLst>
                  <a:path w="12" h="30">
                    <a:moveTo>
                      <a:pt x="3" y="30"/>
                    </a:moveTo>
                    <a:cubicBezTo>
                      <a:pt x="5" y="17"/>
                      <a:pt x="1" y="10"/>
                      <a:pt x="0" y="0"/>
                    </a:cubicBezTo>
                    <a:cubicBezTo>
                      <a:pt x="12" y="0"/>
                      <a:pt x="3" y="21"/>
                      <a:pt x="6" y="30"/>
                    </a:cubicBezTo>
                    <a:cubicBezTo>
                      <a:pt x="5" y="30"/>
                      <a:pt x="4" y="30"/>
                      <a:pt x="3" y="30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38" name="Freeform 232"/>
              <p:cNvSpPr/>
              <p:nvPr/>
            </p:nvSpPr>
            <p:spPr>
              <a:xfrm>
                <a:off x="2988" y="342"/>
                <a:ext cx="24" cy="41"/>
              </a:xfrm>
              <a:custGeom>
                <a:avLst/>
                <a:gdLst>
                  <a:gd name="txL" fmla="*/ 0 w 14"/>
                  <a:gd name="txT" fmla="*/ 0 h 24"/>
                  <a:gd name="txR" fmla="*/ 14 w 14"/>
                  <a:gd name="txB" fmla="*/ 24 h 24"/>
                </a:gdLst>
                <a:ahLst/>
                <a:cxnLst>
                  <a:cxn ang="0">
                    <a:pos x="7" y="0"/>
                  </a:cxn>
                  <a:cxn ang="0">
                    <a:pos x="7" y="24"/>
                  </a:cxn>
                  <a:cxn ang="0">
                    <a:pos x="4" y="24"/>
                  </a:cxn>
                  <a:cxn ang="0">
                    <a:pos x="7" y="0"/>
                  </a:cxn>
                </a:cxnLst>
                <a:rect l="txL" t="txT" r="txR" b="txB"/>
                <a:pathLst>
                  <a:path w="14" h="24">
                    <a:moveTo>
                      <a:pt x="7" y="0"/>
                    </a:moveTo>
                    <a:cubicBezTo>
                      <a:pt x="3" y="10"/>
                      <a:pt x="14" y="21"/>
                      <a:pt x="7" y="24"/>
                    </a:cubicBezTo>
                    <a:cubicBezTo>
                      <a:pt x="6" y="24"/>
                      <a:pt x="5" y="24"/>
                      <a:pt x="4" y="24"/>
                    </a:cubicBezTo>
                    <a:cubicBezTo>
                      <a:pt x="6" y="17"/>
                      <a:pt x="0" y="2"/>
                      <a:pt x="7" y="0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39" name="Freeform 233"/>
              <p:cNvSpPr/>
              <p:nvPr/>
            </p:nvSpPr>
            <p:spPr>
              <a:xfrm>
                <a:off x="2995" y="383"/>
                <a:ext cx="12" cy="51"/>
              </a:xfrm>
              <a:custGeom>
                <a:avLst/>
                <a:gdLst>
                  <a:gd name="txL" fmla="*/ 0 w 7"/>
                  <a:gd name="txT" fmla="*/ 0 h 30"/>
                  <a:gd name="txR" fmla="*/ 7 w 7"/>
                  <a:gd name="txB" fmla="*/ 30 h 30"/>
                </a:gdLst>
                <a:ahLst/>
                <a:cxnLst>
                  <a:cxn ang="0">
                    <a:pos x="0" y="30"/>
                  </a:cxn>
                  <a:cxn ang="0">
                    <a:pos x="0" y="0"/>
                  </a:cxn>
                  <a:cxn ang="0">
                    <a:pos x="3" y="0"/>
                  </a:cxn>
                  <a:cxn ang="0">
                    <a:pos x="0" y="30"/>
                  </a:cxn>
                </a:cxnLst>
                <a:rect l="txL" t="txT" r="txR" b="txB"/>
                <a:pathLst>
                  <a:path w="7" h="30">
                    <a:moveTo>
                      <a:pt x="0" y="30"/>
                    </a:moveTo>
                    <a:cubicBezTo>
                      <a:pt x="0" y="20"/>
                      <a:pt x="0" y="10"/>
                      <a:pt x="0" y="0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1" y="9"/>
                      <a:pt x="7" y="26"/>
                      <a:pt x="0" y="30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40" name="Freeform 235"/>
              <p:cNvSpPr/>
              <p:nvPr/>
            </p:nvSpPr>
            <p:spPr>
              <a:xfrm>
                <a:off x="1007" y="446"/>
                <a:ext cx="158" cy="8"/>
              </a:xfrm>
              <a:custGeom>
                <a:avLst/>
                <a:gdLst>
                  <a:gd name="txL" fmla="*/ 0 w 93"/>
                  <a:gd name="txT" fmla="*/ 0 h 5"/>
                  <a:gd name="txR" fmla="*/ 93 w 93"/>
                  <a:gd name="txB" fmla="*/ 5 h 5"/>
                </a:gdLst>
                <a:ahLst/>
                <a:cxnLst>
                  <a:cxn ang="0">
                    <a:pos x="0" y="5"/>
                  </a:cxn>
                  <a:cxn ang="0">
                    <a:pos x="93" y="5"/>
                  </a:cxn>
                  <a:cxn ang="0">
                    <a:pos x="0" y="5"/>
                  </a:cxn>
                </a:cxnLst>
                <a:rect l="txL" t="txT" r="txR" b="txB"/>
                <a:pathLst>
                  <a:path w="93" h="5">
                    <a:moveTo>
                      <a:pt x="0" y="5"/>
                    </a:moveTo>
                    <a:cubicBezTo>
                      <a:pt x="24" y="0"/>
                      <a:pt x="69" y="0"/>
                      <a:pt x="93" y="5"/>
                    </a:cubicBezTo>
                    <a:cubicBezTo>
                      <a:pt x="62" y="5"/>
                      <a:pt x="31" y="5"/>
                      <a:pt x="0" y="5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41" name="Freeform 238"/>
              <p:cNvSpPr/>
              <p:nvPr/>
            </p:nvSpPr>
            <p:spPr>
              <a:xfrm>
                <a:off x="3468" y="454"/>
                <a:ext cx="51" cy="10"/>
              </a:xfrm>
              <a:custGeom>
                <a:avLst/>
                <a:gdLst>
                  <a:gd name="txL" fmla="*/ 0 w 30"/>
                  <a:gd name="txT" fmla="*/ 0 h 6"/>
                  <a:gd name="txR" fmla="*/ 30 w 30"/>
                  <a:gd name="txB" fmla="*/ 6 h 6"/>
                </a:gdLst>
                <a:ahLst/>
                <a:cxnLst>
                  <a:cxn ang="0">
                    <a:pos x="30" y="6"/>
                  </a:cxn>
                  <a:cxn ang="0">
                    <a:pos x="0" y="6"/>
                  </a:cxn>
                  <a:cxn ang="0">
                    <a:pos x="0" y="0"/>
                  </a:cxn>
                  <a:cxn ang="0">
                    <a:pos x="30" y="3"/>
                  </a:cxn>
                  <a:cxn ang="0">
                    <a:pos x="30" y="6"/>
                  </a:cxn>
                </a:cxnLst>
                <a:rect l="txL" t="txT" r="txR" b="txB"/>
                <a:pathLst>
                  <a:path w="30" h="6">
                    <a:moveTo>
                      <a:pt x="30" y="6"/>
                    </a:moveTo>
                    <a:cubicBezTo>
                      <a:pt x="20" y="6"/>
                      <a:pt x="10" y="6"/>
                      <a:pt x="0" y="6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6" y="5"/>
                      <a:pt x="20" y="2"/>
                      <a:pt x="30" y="3"/>
                    </a:cubicBezTo>
                    <a:cubicBezTo>
                      <a:pt x="30" y="4"/>
                      <a:pt x="30" y="5"/>
                      <a:pt x="30" y="6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42" name="Freeform 239"/>
              <p:cNvSpPr/>
              <p:nvPr/>
            </p:nvSpPr>
            <p:spPr>
              <a:xfrm>
                <a:off x="1017" y="464"/>
                <a:ext cx="251" cy="12"/>
              </a:xfrm>
              <a:custGeom>
                <a:avLst/>
                <a:gdLst>
                  <a:gd name="txL" fmla="*/ 0 w 148"/>
                  <a:gd name="txT" fmla="*/ 0 h 7"/>
                  <a:gd name="txR" fmla="*/ 148 w 148"/>
                  <a:gd name="txB" fmla="*/ 7 h 7"/>
                </a:gdLst>
                <a:ahLst/>
                <a:cxnLst>
                  <a:cxn ang="0">
                    <a:pos x="84" y="0"/>
                  </a:cxn>
                  <a:cxn ang="0">
                    <a:pos x="18" y="3"/>
                  </a:cxn>
                  <a:cxn ang="0">
                    <a:pos x="0" y="0"/>
                  </a:cxn>
                  <a:cxn ang="0">
                    <a:pos x="84" y="0"/>
                  </a:cxn>
                </a:cxnLst>
                <a:rect l="txL" t="txT" r="txR" b="txB"/>
                <a:pathLst>
                  <a:path w="148" h="7">
                    <a:moveTo>
                      <a:pt x="84" y="0"/>
                    </a:moveTo>
                    <a:cubicBezTo>
                      <a:pt x="148" y="3"/>
                      <a:pt x="32" y="3"/>
                      <a:pt x="18" y="3"/>
                    </a:cubicBezTo>
                    <a:cubicBezTo>
                      <a:pt x="13" y="1"/>
                      <a:pt x="0" y="7"/>
                      <a:pt x="0" y="0"/>
                    </a:cubicBezTo>
                    <a:cubicBezTo>
                      <a:pt x="28" y="0"/>
                      <a:pt x="56" y="0"/>
                      <a:pt x="84" y="0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43" name="Freeform 240"/>
              <p:cNvSpPr/>
              <p:nvPr/>
            </p:nvSpPr>
            <p:spPr>
              <a:xfrm>
                <a:off x="1002" y="464"/>
                <a:ext cx="46" cy="17"/>
              </a:xfrm>
              <a:custGeom>
                <a:avLst/>
                <a:gdLst>
                  <a:gd name="txL" fmla="*/ 0 w 27"/>
                  <a:gd name="txT" fmla="*/ 0 h 10"/>
                  <a:gd name="txR" fmla="*/ 27 w 27"/>
                  <a:gd name="txB" fmla="*/ 10 h 10"/>
                </a:gdLst>
                <a:ahLst/>
                <a:cxnLst>
                  <a:cxn ang="0">
                    <a:pos x="9" y="0"/>
                  </a:cxn>
                  <a:cxn ang="0">
                    <a:pos x="27" y="3"/>
                  </a:cxn>
                  <a:cxn ang="0">
                    <a:pos x="0" y="6"/>
                  </a:cxn>
                  <a:cxn ang="0">
                    <a:pos x="0" y="3"/>
                  </a:cxn>
                  <a:cxn ang="0">
                    <a:pos x="9" y="0"/>
                  </a:cxn>
                </a:cxnLst>
                <a:rect l="txL" t="txT" r="txR" b="txB"/>
                <a:pathLst>
                  <a:path w="27" h="10">
                    <a:moveTo>
                      <a:pt x="9" y="0"/>
                    </a:moveTo>
                    <a:cubicBezTo>
                      <a:pt x="9" y="7"/>
                      <a:pt x="22" y="1"/>
                      <a:pt x="27" y="3"/>
                    </a:cubicBezTo>
                    <a:cubicBezTo>
                      <a:pt x="24" y="10"/>
                      <a:pt x="8" y="4"/>
                      <a:pt x="0" y="6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5" y="4"/>
                      <a:pt x="5" y="0"/>
                      <a:pt x="9" y="0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44" name="Freeform 241"/>
              <p:cNvSpPr/>
              <p:nvPr/>
            </p:nvSpPr>
            <p:spPr>
              <a:xfrm>
                <a:off x="1048" y="468"/>
                <a:ext cx="81" cy="11"/>
              </a:xfrm>
              <a:custGeom>
                <a:avLst/>
                <a:gdLst>
                  <a:gd name="txL" fmla="*/ 0 w 48"/>
                  <a:gd name="txT" fmla="*/ 0 h 7"/>
                  <a:gd name="txR" fmla="*/ 48 w 48"/>
                  <a:gd name="txB" fmla="*/ 7 h 7"/>
                </a:gdLst>
                <a:ahLst/>
                <a:cxnLst>
                  <a:cxn ang="0">
                    <a:pos x="0" y="7"/>
                  </a:cxn>
                  <a:cxn ang="0">
                    <a:pos x="48" y="4"/>
                  </a:cxn>
                  <a:cxn ang="0">
                    <a:pos x="48" y="7"/>
                  </a:cxn>
                  <a:cxn ang="0">
                    <a:pos x="0" y="7"/>
                  </a:cxn>
                </a:cxnLst>
                <a:rect l="txL" t="txT" r="txR" b="txB"/>
                <a:pathLst>
                  <a:path w="48" h="7">
                    <a:moveTo>
                      <a:pt x="0" y="7"/>
                    </a:moveTo>
                    <a:cubicBezTo>
                      <a:pt x="10" y="0"/>
                      <a:pt x="33" y="6"/>
                      <a:pt x="48" y="4"/>
                    </a:cubicBezTo>
                    <a:cubicBezTo>
                      <a:pt x="48" y="5"/>
                      <a:pt x="48" y="6"/>
                      <a:pt x="48" y="7"/>
                    </a:cubicBezTo>
                    <a:cubicBezTo>
                      <a:pt x="32" y="7"/>
                      <a:pt x="16" y="7"/>
                      <a:pt x="0" y="7"/>
                    </a:cubicBezTo>
                    <a:close/>
                  </a:path>
                </a:pathLst>
              </a:custGeom>
              <a:solidFill>
                <a:srgbClr val="718B8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45" name="Freeform 242"/>
              <p:cNvSpPr/>
              <p:nvPr/>
            </p:nvSpPr>
            <p:spPr>
              <a:xfrm>
                <a:off x="1129" y="468"/>
                <a:ext cx="127" cy="11"/>
              </a:xfrm>
              <a:custGeom>
                <a:avLst/>
                <a:gdLst>
                  <a:gd name="txL" fmla="*/ 0 w 75"/>
                  <a:gd name="txT" fmla="*/ 0 h 7"/>
                  <a:gd name="txR" fmla="*/ 75 w 75"/>
                  <a:gd name="txB" fmla="*/ 7 h 7"/>
                </a:gdLst>
                <a:ahLst/>
                <a:cxnLst>
                  <a:cxn ang="0">
                    <a:pos x="0" y="4"/>
                  </a:cxn>
                  <a:cxn ang="0">
                    <a:pos x="75" y="7"/>
                  </a:cxn>
                  <a:cxn ang="0">
                    <a:pos x="0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75" h="7">
                    <a:moveTo>
                      <a:pt x="0" y="4"/>
                    </a:moveTo>
                    <a:cubicBezTo>
                      <a:pt x="24" y="6"/>
                      <a:pt x="56" y="0"/>
                      <a:pt x="75" y="7"/>
                    </a:cubicBezTo>
                    <a:cubicBezTo>
                      <a:pt x="50" y="7"/>
                      <a:pt x="25" y="7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solidFill>
                <a:srgbClr val="9DB7B8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46" name="Freeform 246"/>
              <p:cNvSpPr/>
              <p:nvPr/>
            </p:nvSpPr>
            <p:spPr>
              <a:xfrm>
                <a:off x="4174" y="462"/>
                <a:ext cx="239" cy="55"/>
              </a:xfrm>
              <a:custGeom>
                <a:avLst/>
                <a:gdLst>
                  <a:gd name="txL" fmla="*/ 0 w 141"/>
                  <a:gd name="txT" fmla="*/ 0 h 32"/>
                  <a:gd name="txR" fmla="*/ 141 w 141"/>
                  <a:gd name="txB" fmla="*/ 32 h 32"/>
                </a:gdLst>
                <a:ahLst/>
                <a:cxnLst>
                  <a:cxn ang="0">
                    <a:pos x="0" y="25"/>
                  </a:cxn>
                  <a:cxn ang="0">
                    <a:pos x="141" y="13"/>
                  </a:cxn>
                  <a:cxn ang="0">
                    <a:pos x="48" y="25"/>
                  </a:cxn>
                  <a:cxn ang="0">
                    <a:pos x="0" y="25"/>
                  </a:cxn>
                </a:cxnLst>
                <a:rect l="txL" t="txT" r="txR" b="txB"/>
                <a:pathLst>
                  <a:path w="141" h="32">
                    <a:moveTo>
                      <a:pt x="0" y="25"/>
                    </a:moveTo>
                    <a:cubicBezTo>
                      <a:pt x="26" y="0"/>
                      <a:pt x="96" y="19"/>
                      <a:pt x="141" y="13"/>
                    </a:cubicBezTo>
                    <a:cubicBezTo>
                      <a:pt x="127" y="32"/>
                      <a:pt x="70" y="27"/>
                      <a:pt x="48" y="25"/>
                    </a:cubicBezTo>
                    <a:cubicBezTo>
                      <a:pt x="44" y="25"/>
                      <a:pt x="23" y="22"/>
                      <a:pt x="0" y="25"/>
                    </a:cubicBezTo>
                    <a:close/>
                  </a:path>
                </a:pathLst>
              </a:custGeom>
              <a:solidFill>
                <a:srgbClr val="CEE9EA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47" name="Freeform 251"/>
              <p:cNvSpPr/>
              <p:nvPr/>
            </p:nvSpPr>
            <p:spPr>
              <a:xfrm>
                <a:off x="1375" y="459"/>
                <a:ext cx="18" cy="97"/>
              </a:xfrm>
              <a:custGeom>
                <a:avLst/>
                <a:gdLst>
                  <a:gd name="txL" fmla="*/ 0 w 11"/>
                  <a:gd name="txT" fmla="*/ 0 h 57"/>
                  <a:gd name="txR" fmla="*/ 11 w 11"/>
                  <a:gd name="txB" fmla="*/ 57 h 57"/>
                </a:gdLst>
                <a:ahLst/>
                <a:cxnLst>
                  <a:cxn ang="0">
                    <a:pos x="11" y="3"/>
                  </a:cxn>
                  <a:cxn ang="0">
                    <a:pos x="8" y="48"/>
                  </a:cxn>
                  <a:cxn ang="0">
                    <a:pos x="5" y="57"/>
                  </a:cxn>
                  <a:cxn ang="0">
                    <a:pos x="5" y="0"/>
                  </a:cxn>
                  <a:cxn ang="0">
                    <a:pos x="11" y="3"/>
                  </a:cxn>
                </a:cxnLst>
                <a:rect l="txL" t="txT" r="txR" b="txB"/>
                <a:pathLst>
                  <a:path w="11" h="57">
                    <a:moveTo>
                      <a:pt x="11" y="3"/>
                    </a:moveTo>
                    <a:cubicBezTo>
                      <a:pt x="4" y="12"/>
                      <a:pt x="10" y="34"/>
                      <a:pt x="8" y="48"/>
                    </a:cubicBezTo>
                    <a:cubicBezTo>
                      <a:pt x="5" y="49"/>
                      <a:pt x="5" y="53"/>
                      <a:pt x="5" y="57"/>
                    </a:cubicBezTo>
                    <a:cubicBezTo>
                      <a:pt x="0" y="45"/>
                      <a:pt x="0" y="12"/>
                      <a:pt x="5" y="0"/>
                    </a:cubicBezTo>
                    <a:cubicBezTo>
                      <a:pt x="7" y="1"/>
                      <a:pt x="11" y="0"/>
                      <a:pt x="11" y="3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48" name="Freeform 252"/>
              <p:cNvSpPr/>
              <p:nvPr/>
            </p:nvSpPr>
            <p:spPr>
              <a:xfrm>
                <a:off x="4418" y="498"/>
                <a:ext cx="7" cy="76"/>
              </a:xfrm>
              <a:custGeom>
                <a:avLst/>
                <a:gdLst>
                  <a:gd name="txL" fmla="*/ 0 w 4"/>
                  <a:gd name="txT" fmla="*/ 0 h 45"/>
                  <a:gd name="txR" fmla="*/ 4 w 4"/>
                  <a:gd name="txB" fmla="*/ 45 h 45"/>
                </a:gdLst>
                <a:ahLst/>
                <a:cxnLst>
                  <a:cxn ang="0">
                    <a:pos x="3" y="19"/>
                  </a:cxn>
                  <a:cxn ang="0">
                    <a:pos x="0" y="31"/>
                  </a:cxn>
                  <a:cxn ang="0">
                    <a:pos x="3" y="19"/>
                  </a:cxn>
                </a:cxnLst>
                <a:rect l="txL" t="txT" r="txR" b="txB"/>
                <a:pathLst>
                  <a:path w="4" h="45">
                    <a:moveTo>
                      <a:pt x="3" y="19"/>
                    </a:moveTo>
                    <a:cubicBezTo>
                      <a:pt x="4" y="33"/>
                      <a:pt x="1" y="45"/>
                      <a:pt x="0" y="31"/>
                    </a:cubicBezTo>
                    <a:cubicBezTo>
                      <a:pt x="0" y="25"/>
                      <a:pt x="2" y="0"/>
                      <a:pt x="3" y="19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49" name="Freeform 253"/>
              <p:cNvSpPr/>
              <p:nvPr/>
            </p:nvSpPr>
            <p:spPr>
              <a:xfrm>
                <a:off x="1319" y="525"/>
                <a:ext cx="32" cy="41"/>
              </a:xfrm>
              <a:custGeom>
                <a:avLst/>
                <a:gdLst>
                  <a:gd name="txL" fmla="*/ 0 w 19"/>
                  <a:gd name="txT" fmla="*/ 0 h 24"/>
                  <a:gd name="txR" fmla="*/ 19 w 19"/>
                  <a:gd name="txB" fmla="*/ 24 h 24"/>
                </a:gdLst>
                <a:ahLst/>
                <a:cxnLst>
                  <a:cxn ang="0">
                    <a:pos x="8" y="24"/>
                  </a:cxn>
                  <a:cxn ang="0">
                    <a:pos x="11" y="0"/>
                  </a:cxn>
                  <a:cxn ang="0">
                    <a:pos x="8" y="24"/>
                  </a:cxn>
                </a:cxnLst>
                <a:rect l="txL" t="txT" r="txR" b="txB"/>
                <a:pathLst>
                  <a:path w="19" h="24">
                    <a:moveTo>
                      <a:pt x="8" y="24"/>
                    </a:moveTo>
                    <a:cubicBezTo>
                      <a:pt x="0" y="18"/>
                      <a:pt x="12" y="8"/>
                      <a:pt x="11" y="0"/>
                    </a:cubicBezTo>
                    <a:cubicBezTo>
                      <a:pt x="19" y="6"/>
                      <a:pt x="7" y="16"/>
                      <a:pt x="8" y="24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50" name="Freeform 255"/>
              <p:cNvSpPr/>
              <p:nvPr/>
            </p:nvSpPr>
            <p:spPr>
              <a:xfrm>
                <a:off x="2983" y="474"/>
                <a:ext cx="19" cy="77"/>
              </a:xfrm>
              <a:custGeom>
                <a:avLst/>
                <a:gdLst>
                  <a:gd name="txL" fmla="*/ 0 w 11"/>
                  <a:gd name="txT" fmla="*/ 0 h 45"/>
                  <a:gd name="txR" fmla="*/ 11 w 11"/>
                  <a:gd name="txB" fmla="*/ 45 h 45"/>
                </a:gdLst>
                <a:ahLst/>
                <a:cxnLst>
                  <a:cxn ang="0">
                    <a:pos x="4" y="45"/>
                  </a:cxn>
                  <a:cxn ang="0">
                    <a:pos x="7" y="0"/>
                  </a:cxn>
                  <a:cxn ang="0">
                    <a:pos x="4" y="45"/>
                  </a:cxn>
                </a:cxnLst>
                <a:rect l="txL" t="txT" r="txR" b="txB"/>
                <a:pathLst>
                  <a:path w="11" h="45">
                    <a:moveTo>
                      <a:pt x="4" y="45"/>
                    </a:moveTo>
                    <a:cubicBezTo>
                      <a:pt x="6" y="31"/>
                      <a:pt x="0" y="9"/>
                      <a:pt x="7" y="0"/>
                    </a:cubicBezTo>
                    <a:cubicBezTo>
                      <a:pt x="5" y="14"/>
                      <a:pt x="11" y="36"/>
                      <a:pt x="4" y="45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51" name="Freeform 256"/>
              <p:cNvSpPr/>
              <p:nvPr/>
            </p:nvSpPr>
            <p:spPr>
              <a:xfrm>
                <a:off x="3559" y="546"/>
                <a:ext cx="51" cy="11"/>
              </a:xfrm>
              <a:custGeom>
                <a:avLst/>
                <a:gdLst>
                  <a:gd name="txL" fmla="*/ 0 w 30"/>
                  <a:gd name="txT" fmla="*/ 0 h 7"/>
                  <a:gd name="txR" fmla="*/ 30 w 30"/>
                  <a:gd name="txB" fmla="*/ 7 h 7"/>
                </a:gdLst>
                <a:ahLst/>
                <a:cxnLst>
                  <a:cxn ang="0">
                    <a:pos x="0" y="0"/>
                  </a:cxn>
                  <a:cxn ang="0">
                    <a:pos x="30" y="0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txL" t="txT" r="txR" b="txB"/>
                <a:pathLst>
                  <a:path w="30" h="7">
                    <a:moveTo>
                      <a:pt x="0" y="0"/>
                    </a:moveTo>
                    <a:cubicBezTo>
                      <a:pt x="10" y="0"/>
                      <a:pt x="20" y="0"/>
                      <a:pt x="30" y="0"/>
                    </a:cubicBezTo>
                    <a:cubicBezTo>
                      <a:pt x="26" y="7"/>
                      <a:pt x="9" y="1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52" name="Freeform 259"/>
              <p:cNvSpPr/>
              <p:nvPr/>
            </p:nvSpPr>
            <p:spPr>
              <a:xfrm>
                <a:off x="2975" y="418"/>
                <a:ext cx="11" cy="153"/>
              </a:xfrm>
              <a:custGeom>
                <a:avLst/>
                <a:gdLst>
                  <a:gd name="txL" fmla="*/ 0 w 7"/>
                  <a:gd name="txT" fmla="*/ 0 h 90"/>
                  <a:gd name="txR" fmla="*/ 7 w 7"/>
                  <a:gd name="txB" fmla="*/ 90 h 90"/>
                </a:gdLst>
                <a:ahLst/>
                <a:cxnLst>
                  <a:cxn ang="0">
                    <a:pos x="0" y="90"/>
                  </a:cxn>
                  <a:cxn ang="0">
                    <a:pos x="0" y="0"/>
                  </a:cxn>
                  <a:cxn ang="0">
                    <a:pos x="3" y="0"/>
                  </a:cxn>
                  <a:cxn ang="0">
                    <a:pos x="0" y="90"/>
                  </a:cxn>
                </a:cxnLst>
                <a:rect l="txL" t="txT" r="txR" b="txB"/>
                <a:pathLst>
                  <a:path w="7" h="90">
                    <a:moveTo>
                      <a:pt x="0" y="90"/>
                    </a:moveTo>
                    <a:cubicBezTo>
                      <a:pt x="0" y="60"/>
                      <a:pt x="0" y="30"/>
                      <a:pt x="0" y="0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1" y="29"/>
                      <a:pt x="7" y="66"/>
                      <a:pt x="0" y="90"/>
                    </a:cubicBezTo>
                    <a:close/>
                  </a:path>
                </a:pathLst>
              </a:custGeom>
              <a:solidFill>
                <a:srgbClr val="718B8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53" name="Freeform 262"/>
              <p:cNvSpPr/>
              <p:nvPr/>
            </p:nvSpPr>
            <p:spPr>
              <a:xfrm>
                <a:off x="3635" y="568"/>
                <a:ext cx="75" cy="8"/>
              </a:xfrm>
              <a:custGeom>
                <a:avLst/>
                <a:gdLst>
                  <a:gd name="txL" fmla="*/ 0 w 44"/>
                  <a:gd name="txT" fmla="*/ 0 h 5"/>
                  <a:gd name="txR" fmla="*/ 44 w 44"/>
                  <a:gd name="txB" fmla="*/ 5 h 5"/>
                </a:gdLst>
                <a:ahLst/>
                <a:cxnLst>
                  <a:cxn ang="0">
                    <a:pos x="0" y="5"/>
                  </a:cxn>
                  <a:cxn ang="0">
                    <a:pos x="39" y="5"/>
                  </a:cxn>
                  <a:cxn ang="0">
                    <a:pos x="0" y="5"/>
                  </a:cxn>
                </a:cxnLst>
                <a:rect l="txL" t="txT" r="txR" b="txB"/>
                <a:pathLst>
                  <a:path w="44" h="5">
                    <a:moveTo>
                      <a:pt x="0" y="5"/>
                    </a:moveTo>
                    <a:cubicBezTo>
                      <a:pt x="5" y="0"/>
                      <a:pt x="44" y="1"/>
                      <a:pt x="39" y="5"/>
                    </a:cubicBezTo>
                    <a:cubicBezTo>
                      <a:pt x="26" y="5"/>
                      <a:pt x="13" y="5"/>
                      <a:pt x="0" y="5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54" name="Freeform 263"/>
              <p:cNvSpPr/>
              <p:nvPr/>
            </p:nvSpPr>
            <p:spPr>
              <a:xfrm>
                <a:off x="4220" y="564"/>
                <a:ext cx="137" cy="15"/>
              </a:xfrm>
              <a:custGeom>
                <a:avLst/>
                <a:gdLst>
                  <a:gd name="txL" fmla="*/ 0 w 81"/>
                  <a:gd name="txT" fmla="*/ 0 h 9"/>
                  <a:gd name="txR" fmla="*/ 81 w 81"/>
                  <a:gd name="txB" fmla="*/ 9 h 9"/>
                </a:gdLst>
                <a:ahLst/>
                <a:cxnLst>
                  <a:cxn ang="0">
                    <a:pos x="66" y="1"/>
                  </a:cxn>
                  <a:cxn ang="0">
                    <a:pos x="81" y="4"/>
                  </a:cxn>
                  <a:cxn ang="0">
                    <a:pos x="0" y="4"/>
                  </a:cxn>
                  <a:cxn ang="0">
                    <a:pos x="66" y="1"/>
                  </a:cxn>
                </a:cxnLst>
                <a:rect l="txL" t="txT" r="txR" b="txB"/>
                <a:pathLst>
                  <a:path w="81" h="9">
                    <a:moveTo>
                      <a:pt x="66" y="1"/>
                    </a:moveTo>
                    <a:cubicBezTo>
                      <a:pt x="73" y="0"/>
                      <a:pt x="78" y="1"/>
                      <a:pt x="81" y="4"/>
                    </a:cubicBezTo>
                    <a:cubicBezTo>
                      <a:pt x="61" y="9"/>
                      <a:pt x="20" y="9"/>
                      <a:pt x="0" y="4"/>
                    </a:cubicBezTo>
                    <a:cubicBezTo>
                      <a:pt x="21" y="2"/>
                      <a:pt x="50" y="8"/>
                      <a:pt x="66" y="1"/>
                    </a:cubicBezTo>
                    <a:close/>
                  </a:path>
                </a:pathLst>
              </a:custGeom>
              <a:solidFill>
                <a:srgbClr val="415A5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55" name="Freeform 264"/>
              <p:cNvSpPr/>
              <p:nvPr/>
            </p:nvSpPr>
            <p:spPr>
              <a:xfrm>
                <a:off x="1312" y="568"/>
                <a:ext cx="19" cy="49"/>
              </a:xfrm>
              <a:custGeom>
                <a:avLst/>
                <a:gdLst>
                  <a:gd name="txL" fmla="*/ 0 w 11"/>
                  <a:gd name="txT" fmla="*/ 0 h 29"/>
                  <a:gd name="txR" fmla="*/ 11 w 11"/>
                  <a:gd name="txB" fmla="*/ 29 h 29"/>
                </a:gdLst>
                <a:ahLst/>
                <a:cxnLst>
                  <a:cxn ang="0">
                    <a:pos x="0" y="2"/>
                  </a:cxn>
                  <a:cxn ang="0">
                    <a:pos x="3" y="29"/>
                  </a:cxn>
                  <a:cxn ang="0">
                    <a:pos x="0" y="2"/>
                  </a:cxn>
                </a:cxnLst>
                <a:rect l="txL" t="txT" r="txR" b="txB"/>
                <a:pathLst>
                  <a:path w="11" h="29">
                    <a:moveTo>
                      <a:pt x="0" y="2"/>
                    </a:moveTo>
                    <a:cubicBezTo>
                      <a:pt x="11" y="0"/>
                      <a:pt x="7" y="27"/>
                      <a:pt x="3" y="29"/>
                    </a:cubicBezTo>
                    <a:cubicBezTo>
                      <a:pt x="2" y="20"/>
                      <a:pt x="5" y="7"/>
                      <a:pt x="0" y="2"/>
                    </a:cubicBezTo>
                    <a:close/>
                  </a:path>
                </a:pathLst>
              </a:custGeom>
              <a:solidFill>
                <a:srgbClr val="415A5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56" name="Freeform 266"/>
              <p:cNvSpPr/>
              <p:nvPr/>
            </p:nvSpPr>
            <p:spPr>
              <a:xfrm>
                <a:off x="3808" y="569"/>
                <a:ext cx="92" cy="19"/>
              </a:xfrm>
              <a:custGeom>
                <a:avLst/>
                <a:gdLst>
                  <a:gd name="txL" fmla="*/ 0 w 54"/>
                  <a:gd name="txT" fmla="*/ 0 h 11"/>
                  <a:gd name="txR" fmla="*/ 54 w 54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54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54" h="11">
                    <a:moveTo>
                      <a:pt x="0" y="4"/>
                    </a:moveTo>
                    <a:cubicBezTo>
                      <a:pt x="17" y="6"/>
                      <a:pt x="42" y="0"/>
                      <a:pt x="54" y="7"/>
                    </a:cubicBezTo>
                    <a:cubicBezTo>
                      <a:pt x="37" y="5"/>
                      <a:pt x="12" y="11"/>
                      <a:pt x="0" y="4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57" name="Freeform 274"/>
              <p:cNvSpPr>
                <a:spLocks noEditPoints="1"/>
              </p:cNvSpPr>
              <p:nvPr/>
            </p:nvSpPr>
            <p:spPr>
              <a:xfrm>
                <a:off x="4040" y="503"/>
                <a:ext cx="383" cy="572"/>
              </a:xfrm>
              <a:custGeom>
                <a:avLst/>
                <a:gdLst>
                  <a:gd name="txL" fmla="*/ 0 w 226"/>
                  <a:gd name="txT" fmla="*/ 0 h 337"/>
                  <a:gd name="txR" fmla="*/ 226 w 226"/>
                  <a:gd name="txB" fmla="*/ 337 h 337"/>
                </a:gdLst>
                <a:ahLst/>
                <a:cxnLst>
                  <a:cxn ang="0">
                    <a:pos x="172" y="37"/>
                  </a:cxn>
                  <a:cxn ang="0">
                    <a:pos x="97" y="31"/>
                  </a:cxn>
                  <a:cxn ang="0">
                    <a:pos x="169" y="22"/>
                  </a:cxn>
                  <a:cxn ang="0">
                    <a:pos x="157" y="16"/>
                  </a:cxn>
                  <a:cxn ang="0">
                    <a:pos x="217" y="10"/>
                  </a:cxn>
                  <a:cxn ang="0">
                    <a:pos x="214" y="70"/>
                  </a:cxn>
                  <a:cxn ang="0">
                    <a:pos x="208" y="49"/>
                  </a:cxn>
                  <a:cxn ang="0">
                    <a:pos x="205" y="49"/>
                  </a:cxn>
                  <a:cxn ang="0">
                    <a:pos x="202" y="202"/>
                  </a:cxn>
                  <a:cxn ang="0">
                    <a:pos x="196" y="214"/>
                  </a:cxn>
                  <a:cxn ang="0">
                    <a:pos x="220" y="208"/>
                  </a:cxn>
                  <a:cxn ang="0">
                    <a:pos x="205" y="289"/>
                  </a:cxn>
                  <a:cxn ang="0">
                    <a:pos x="217" y="289"/>
                  </a:cxn>
                  <a:cxn ang="0">
                    <a:pos x="217" y="337"/>
                  </a:cxn>
                  <a:cxn ang="0">
                    <a:pos x="145" y="337"/>
                  </a:cxn>
                  <a:cxn ang="0">
                    <a:pos x="76" y="334"/>
                  </a:cxn>
                  <a:cxn ang="0">
                    <a:pos x="7" y="334"/>
                  </a:cxn>
                  <a:cxn ang="0">
                    <a:pos x="7" y="328"/>
                  </a:cxn>
                  <a:cxn ang="0">
                    <a:pos x="13" y="247"/>
                  </a:cxn>
                  <a:cxn ang="0">
                    <a:pos x="16" y="187"/>
                  </a:cxn>
                  <a:cxn ang="0">
                    <a:pos x="13" y="82"/>
                  </a:cxn>
                  <a:cxn ang="0">
                    <a:pos x="13" y="79"/>
                  </a:cxn>
                  <a:cxn ang="0">
                    <a:pos x="4" y="49"/>
                  </a:cxn>
                  <a:cxn ang="0">
                    <a:pos x="7" y="34"/>
                  </a:cxn>
                  <a:cxn ang="0">
                    <a:pos x="16" y="34"/>
                  </a:cxn>
                  <a:cxn ang="0">
                    <a:pos x="31" y="58"/>
                  </a:cxn>
                  <a:cxn ang="0">
                    <a:pos x="22" y="40"/>
                  </a:cxn>
                  <a:cxn ang="0">
                    <a:pos x="25" y="37"/>
                  </a:cxn>
                  <a:cxn ang="0">
                    <a:pos x="106" y="40"/>
                  </a:cxn>
                  <a:cxn ang="0">
                    <a:pos x="187" y="40"/>
                  </a:cxn>
                  <a:cxn ang="0">
                    <a:pos x="172" y="37"/>
                  </a:cxn>
                  <a:cxn ang="0">
                    <a:pos x="25" y="64"/>
                  </a:cxn>
                  <a:cxn ang="0">
                    <a:pos x="19" y="112"/>
                  </a:cxn>
                  <a:cxn ang="0">
                    <a:pos x="19" y="283"/>
                  </a:cxn>
                  <a:cxn ang="0">
                    <a:pos x="22" y="304"/>
                  </a:cxn>
                  <a:cxn ang="0">
                    <a:pos x="25" y="259"/>
                  </a:cxn>
                  <a:cxn ang="0">
                    <a:pos x="28" y="172"/>
                  </a:cxn>
                  <a:cxn ang="0">
                    <a:pos x="28" y="100"/>
                  </a:cxn>
                  <a:cxn ang="0">
                    <a:pos x="25" y="64"/>
                  </a:cxn>
                </a:cxnLst>
                <a:rect l="txL" t="txT" r="txR" b="txB"/>
                <a:pathLst>
                  <a:path w="226" h="337">
                    <a:moveTo>
                      <a:pt x="172" y="37"/>
                    </a:moveTo>
                    <a:cubicBezTo>
                      <a:pt x="145" y="37"/>
                      <a:pt x="119" y="36"/>
                      <a:pt x="97" y="31"/>
                    </a:cubicBezTo>
                    <a:cubicBezTo>
                      <a:pt x="112" y="5"/>
                      <a:pt x="142" y="23"/>
                      <a:pt x="169" y="22"/>
                    </a:cubicBezTo>
                    <a:cubicBezTo>
                      <a:pt x="177" y="19"/>
                      <a:pt x="164" y="14"/>
                      <a:pt x="157" y="16"/>
                    </a:cubicBezTo>
                    <a:cubicBezTo>
                      <a:pt x="163" y="0"/>
                      <a:pt x="202" y="7"/>
                      <a:pt x="217" y="10"/>
                    </a:cubicBezTo>
                    <a:cubicBezTo>
                      <a:pt x="215" y="29"/>
                      <a:pt x="220" y="55"/>
                      <a:pt x="214" y="70"/>
                    </a:cubicBezTo>
                    <a:cubicBezTo>
                      <a:pt x="205" y="70"/>
                      <a:pt x="217" y="49"/>
                      <a:pt x="208" y="49"/>
                    </a:cubicBezTo>
                    <a:cubicBezTo>
                      <a:pt x="207" y="49"/>
                      <a:pt x="206" y="49"/>
                      <a:pt x="205" y="49"/>
                    </a:cubicBezTo>
                    <a:cubicBezTo>
                      <a:pt x="198" y="94"/>
                      <a:pt x="204" y="152"/>
                      <a:pt x="202" y="202"/>
                    </a:cubicBezTo>
                    <a:cubicBezTo>
                      <a:pt x="200" y="206"/>
                      <a:pt x="198" y="210"/>
                      <a:pt x="196" y="214"/>
                    </a:cubicBezTo>
                    <a:cubicBezTo>
                      <a:pt x="206" y="227"/>
                      <a:pt x="207" y="209"/>
                      <a:pt x="220" y="208"/>
                    </a:cubicBezTo>
                    <a:cubicBezTo>
                      <a:pt x="204" y="239"/>
                      <a:pt x="226" y="260"/>
                      <a:pt x="205" y="289"/>
                    </a:cubicBezTo>
                    <a:cubicBezTo>
                      <a:pt x="207" y="298"/>
                      <a:pt x="211" y="286"/>
                      <a:pt x="217" y="289"/>
                    </a:cubicBezTo>
                    <a:cubicBezTo>
                      <a:pt x="217" y="305"/>
                      <a:pt x="217" y="321"/>
                      <a:pt x="217" y="337"/>
                    </a:cubicBezTo>
                    <a:cubicBezTo>
                      <a:pt x="193" y="337"/>
                      <a:pt x="169" y="337"/>
                      <a:pt x="145" y="337"/>
                    </a:cubicBezTo>
                    <a:cubicBezTo>
                      <a:pt x="128" y="330"/>
                      <a:pt x="98" y="336"/>
                      <a:pt x="76" y="334"/>
                    </a:cubicBezTo>
                    <a:cubicBezTo>
                      <a:pt x="53" y="334"/>
                      <a:pt x="30" y="334"/>
                      <a:pt x="7" y="334"/>
                    </a:cubicBezTo>
                    <a:cubicBezTo>
                      <a:pt x="7" y="332"/>
                      <a:pt x="7" y="330"/>
                      <a:pt x="7" y="328"/>
                    </a:cubicBezTo>
                    <a:cubicBezTo>
                      <a:pt x="6" y="298"/>
                      <a:pt x="17" y="280"/>
                      <a:pt x="13" y="247"/>
                    </a:cubicBezTo>
                    <a:cubicBezTo>
                      <a:pt x="20" y="233"/>
                      <a:pt x="14" y="206"/>
                      <a:pt x="16" y="187"/>
                    </a:cubicBezTo>
                    <a:cubicBezTo>
                      <a:pt x="14" y="153"/>
                      <a:pt x="20" y="111"/>
                      <a:pt x="13" y="82"/>
                    </a:cubicBezTo>
                    <a:cubicBezTo>
                      <a:pt x="13" y="81"/>
                      <a:pt x="13" y="80"/>
                      <a:pt x="13" y="79"/>
                    </a:cubicBezTo>
                    <a:cubicBezTo>
                      <a:pt x="11" y="68"/>
                      <a:pt x="19" y="47"/>
                      <a:pt x="4" y="49"/>
                    </a:cubicBezTo>
                    <a:cubicBezTo>
                      <a:pt x="6" y="45"/>
                      <a:pt x="0" y="33"/>
                      <a:pt x="7" y="34"/>
                    </a:cubicBezTo>
                    <a:cubicBezTo>
                      <a:pt x="10" y="34"/>
                      <a:pt x="13" y="34"/>
                      <a:pt x="16" y="34"/>
                    </a:cubicBezTo>
                    <a:cubicBezTo>
                      <a:pt x="11" y="48"/>
                      <a:pt x="19" y="54"/>
                      <a:pt x="31" y="58"/>
                    </a:cubicBezTo>
                    <a:cubicBezTo>
                      <a:pt x="33" y="47"/>
                      <a:pt x="20" y="51"/>
                      <a:pt x="22" y="40"/>
                    </a:cubicBezTo>
                    <a:cubicBezTo>
                      <a:pt x="25" y="41"/>
                      <a:pt x="25" y="39"/>
                      <a:pt x="25" y="37"/>
                    </a:cubicBezTo>
                    <a:cubicBezTo>
                      <a:pt x="55" y="35"/>
                      <a:pt x="76" y="42"/>
                      <a:pt x="106" y="40"/>
                    </a:cubicBezTo>
                    <a:cubicBezTo>
                      <a:pt x="126" y="45"/>
                      <a:pt x="167" y="45"/>
                      <a:pt x="187" y="40"/>
                    </a:cubicBezTo>
                    <a:cubicBezTo>
                      <a:pt x="184" y="37"/>
                      <a:pt x="179" y="36"/>
                      <a:pt x="172" y="37"/>
                    </a:cubicBezTo>
                    <a:close/>
                    <a:moveTo>
                      <a:pt x="25" y="64"/>
                    </a:moveTo>
                    <a:cubicBezTo>
                      <a:pt x="13" y="58"/>
                      <a:pt x="22" y="98"/>
                      <a:pt x="19" y="112"/>
                    </a:cubicBezTo>
                    <a:cubicBezTo>
                      <a:pt x="19" y="169"/>
                      <a:pt x="19" y="226"/>
                      <a:pt x="19" y="283"/>
                    </a:cubicBezTo>
                    <a:cubicBezTo>
                      <a:pt x="21" y="289"/>
                      <a:pt x="15" y="303"/>
                      <a:pt x="22" y="304"/>
                    </a:cubicBezTo>
                    <a:cubicBezTo>
                      <a:pt x="28" y="294"/>
                      <a:pt x="24" y="274"/>
                      <a:pt x="25" y="259"/>
                    </a:cubicBezTo>
                    <a:cubicBezTo>
                      <a:pt x="32" y="236"/>
                      <a:pt x="26" y="200"/>
                      <a:pt x="28" y="172"/>
                    </a:cubicBezTo>
                    <a:cubicBezTo>
                      <a:pt x="28" y="148"/>
                      <a:pt x="28" y="124"/>
                      <a:pt x="28" y="100"/>
                    </a:cubicBezTo>
                    <a:cubicBezTo>
                      <a:pt x="26" y="89"/>
                      <a:pt x="32" y="70"/>
                      <a:pt x="25" y="64"/>
                    </a:cubicBezTo>
                    <a:close/>
                  </a:path>
                </a:pathLst>
              </a:custGeom>
              <a:solidFill>
                <a:srgbClr val="CEE9EA"/>
              </a:solidFill>
              <a:ln w="9525">
                <a:noFill/>
              </a:ln>
            </p:spPr>
            <p:txBody>
              <a:bodyPr vert="horz" wrap="square" anchor="t"/>
              <a:p>
                <a:pPr lvl="0">
                  <a:lnSpc>
                    <a:spcPct val="100000"/>
                  </a:lnSpc>
                </a:pPr>
                <a:endParaRPr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9858" name="Freeform 276"/>
              <p:cNvSpPr/>
              <p:nvPr/>
            </p:nvSpPr>
            <p:spPr>
              <a:xfrm>
                <a:off x="3524" y="600"/>
                <a:ext cx="50" cy="18"/>
              </a:xfrm>
              <a:custGeom>
                <a:avLst/>
                <a:gdLst>
                  <a:gd name="txL" fmla="*/ 0 w 30"/>
                  <a:gd name="txT" fmla="*/ 0 h 11"/>
                  <a:gd name="txR" fmla="*/ 30 w 30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30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0" h="11">
                    <a:moveTo>
                      <a:pt x="0" y="4"/>
                    </a:moveTo>
                    <a:cubicBezTo>
                      <a:pt x="9" y="6"/>
                      <a:pt x="26" y="0"/>
                      <a:pt x="30" y="7"/>
                    </a:cubicBezTo>
                    <a:cubicBezTo>
                      <a:pt x="21" y="5"/>
                      <a:pt x="4" y="11"/>
                      <a:pt x="0" y="4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59" name="Freeform 280"/>
              <p:cNvSpPr/>
              <p:nvPr/>
            </p:nvSpPr>
            <p:spPr>
              <a:xfrm>
                <a:off x="605" y="610"/>
                <a:ext cx="87" cy="36"/>
              </a:xfrm>
              <a:custGeom>
                <a:avLst/>
                <a:gdLst>
                  <a:gd name="txL" fmla="*/ 0 w 51"/>
                  <a:gd name="txT" fmla="*/ 0 h 21"/>
                  <a:gd name="txR" fmla="*/ 51 w 51"/>
                  <a:gd name="txB" fmla="*/ 21 h 21"/>
                </a:gdLst>
                <a:ahLst/>
                <a:cxnLst>
                  <a:cxn ang="0">
                    <a:pos x="51" y="13"/>
                  </a:cxn>
                  <a:cxn ang="0">
                    <a:pos x="0" y="1"/>
                  </a:cxn>
                  <a:cxn ang="0">
                    <a:pos x="30" y="7"/>
                  </a:cxn>
                  <a:cxn ang="0">
                    <a:pos x="51" y="13"/>
                  </a:cxn>
                </a:cxnLst>
                <a:rect l="txL" t="txT" r="txR" b="txB"/>
                <a:pathLst>
                  <a:path w="51" h="21">
                    <a:moveTo>
                      <a:pt x="51" y="13"/>
                    </a:moveTo>
                    <a:cubicBezTo>
                      <a:pt x="33" y="21"/>
                      <a:pt x="12" y="9"/>
                      <a:pt x="0" y="1"/>
                    </a:cubicBezTo>
                    <a:cubicBezTo>
                      <a:pt x="13" y="0"/>
                      <a:pt x="16" y="9"/>
                      <a:pt x="30" y="7"/>
                    </a:cubicBezTo>
                    <a:cubicBezTo>
                      <a:pt x="30" y="16"/>
                      <a:pt x="51" y="4"/>
                      <a:pt x="51" y="13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60" name="Freeform 281"/>
              <p:cNvSpPr/>
              <p:nvPr/>
            </p:nvSpPr>
            <p:spPr>
              <a:xfrm>
                <a:off x="3620" y="605"/>
                <a:ext cx="87" cy="29"/>
              </a:xfrm>
              <a:custGeom>
                <a:avLst/>
                <a:gdLst>
                  <a:gd name="txL" fmla="*/ 0 w 51"/>
                  <a:gd name="txT" fmla="*/ 0 h 17"/>
                  <a:gd name="txR" fmla="*/ 51 w 51"/>
                  <a:gd name="txB" fmla="*/ 17 h 17"/>
                </a:gdLst>
                <a:ahLst/>
                <a:cxnLst>
                  <a:cxn ang="0">
                    <a:pos x="0" y="4"/>
                  </a:cxn>
                  <a:cxn ang="0">
                    <a:pos x="15" y="4"/>
                  </a:cxn>
                  <a:cxn ang="0">
                    <a:pos x="45" y="1"/>
                  </a:cxn>
                  <a:cxn ang="0">
                    <a:pos x="51" y="10"/>
                  </a:cxn>
                  <a:cxn ang="0">
                    <a:pos x="0" y="4"/>
                  </a:cxn>
                </a:cxnLst>
                <a:rect l="txL" t="txT" r="txR" b="txB"/>
                <a:pathLst>
                  <a:path w="51" h="17">
                    <a:moveTo>
                      <a:pt x="0" y="4"/>
                    </a:moveTo>
                    <a:cubicBezTo>
                      <a:pt x="2" y="6"/>
                      <a:pt x="14" y="11"/>
                      <a:pt x="15" y="4"/>
                    </a:cubicBezTo>
                    <a:cubicBezTo>
                      <a:pt x="24" y="2"/>
                      <a:pt x="41" y="8"/>
                      <a:pt x="45" y="1"/>
                    </a:cubicBezTo>
                    <a:cubicBezTo>
                      <a:pt x="51" y="0"/>
                      <a:pt x="51" y="5"/>
                      <a:pt x="51" y="10"/>
                    </a:cubicBezTo>
                    <a:cubicBezTo>
                      <a:pt x="36" y="6"/>
                      <a:pt x="6" y="17"/>
                      <a:pt x="0" y="4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61" name="Freeform 289"/>
              <p:cNvSpPr/>
              <p:nvPr/>
            </p:nvSpPr>
            <p:spPr>
              <a:xfrm>
                <a:off x="1354" y="576"/>
                <a:ext cx="19" cy="156"/>
              </a:xfrm>
              <a:custGeom>
                <a:avLst/>
                <a:gdLst>
                  <a:gd name="txL" fmla="*/ 0 w 11"/>
                  <a:gd name="txT" fmla="*/ 0 h 92"/>
                  <a:gd name="txR" fmla="*/ 11 w 11"/>
                  <a:gd name="txB" fmla="*/ 92 h 92"/>
                </a:gdLst>
                <a:ahLst/>
                <a:cxnLst>
                  <a:cxn ang="0">
                    <a:pos x="8" y="0"/>
                  </a:cxn>
                  <a:cxn ang="0">
                    <a:pos x="11" y="45"/>
                  </a:cxn>
                  <a:cxn ang="0">
                    <a:pos x="5" y="81"/>
                  </a:cxn>
                  <a:cxn ang="0">
                    <a:pos x="2" y="78"/>
                  </a:cxn>
                  <a:cxn ang="0">
                    <a:pos x="8" y="0"/>
                  </a:cxn>
                </a:cxnLst>
                <a:rect l="txL" t="txT" r="txR" b="txB"/>
                <a:pathLst>
                  <a:path w="11" h="92">
                    <a:moveTo>
                      <a:pt x="8" y="0"/>
                    </a:moveTo>
                    <a:cubicBezTo>
                      <a:pt x="9" y="15"/>
                      <a:pt x="6" y="34"/>
                      <a:pt x="11" y="45"/>
                    </a:cubicBezTo>
                    <a:cubicBezTo>
                      <a:pt x="6" y="54"/>
                      <a:pt x="8" y="70"/>
                      <a:pt x="5" y="81"/>
                    </a:cubicBezTo>
                    <a:cubicBezTo>
                      <a:pt x="6" y="92"/>
                      <a:pt x="0" y="85"/>
                      <a:pt x="2" y="78"/>
                    </a:cubicBezTo>
                    <a:cubicBezTo>
                      <a:pt x="10" y="58"/>
                      <a:pt x="0" y="20"/>
                      <a:pt x="8" y="0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62" name="Freeform 291"/>
              <p:cNvSpPr/>
              <p:nvPr/>
            </p:nvSpPr>
            <p:spPr>
              <a:xfrm>
                <a:off x="2500" y="612"/>
                <a:ext cx="19" cy="51"/>
              </a:xfrm>
              <a:custGeom>
                <a:avLst/>
                <a:gdLst>
                  <a:gd name="txL" fmla="*/ 0 w 11"/>
                  <a:gd name="txT" fmla="*/ 0 h 30"/>
                  <a:gd name="txR" fmla="*/ 11 w 11"/>
                  <a:gd name="txB" fmla="*/ 30 h 30"/>
                </a:gdLst>
                <a:ahLst/>
                <a:cxnLst>
                  <a:cxn ang="0">
                    <a:pos x="4" y="30"/>
                  </a:cxn>
                  <a:cxn ang="0">
                    <a:pos x="7" y="0"/>
                  </a:cxn>
                  <a:cxn ang="0">
                    <a:pos x="4" y="30"/>
                  </a:cxn>
                </a:cxnLst>
                <a:rect l="txL" t="txT" r="txR" b="txB"/>
                <a:pathLst>
                  <a:path w="11" h="30">
                    <a:moveTo>
                      <a:pt x="4" y="30"/>
                    </a:moveTo>
                    <a:cubicBezTo>
                      <a:pt x="6" y="21"/>
                      <a:pt x="0" y="4"/>
                      <a:pt x="7" y="0"/>
                    </a:cubicBezTo>
                    <a:cubicBezTo>
                      <a:pt x="5" y="9"/>
                      <a:pt x="11" y="26"/>
                      <a:pt x="4" y="30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63" name="Freeform 292"/>
              <p:cNvSpPr/>
              <p:nvPr/>
            </p:nvSpPr>
            <p:spPr>
              <a:xfrm>
                <a:off x="2510" y="627"/>
                <a:ext cx="19" cy="56"/>
              </a:xfrm>
              <a:custGeom>
                <a:avLst/>
                <a:gdLst>
                  <a:gd name="txL" fmla="*/ 0 w 11"/>
                  <a:gd name="txT" fmla="*/ 0 h 33"/>
                  <a:gd name="txR" fmla="*/ 11 w 11"/>
                  <a:gd name="txB" fmla="*/ 33 h 33"/>
                </a:gdLst>
                <a:ahLst/>
                <a:cxnLst>
                  <a:cxn ang="0">
                    <a:pos x="7" y="0"/>
                  </a:cxn>
                  <a:cxn ang="0">
                    <a:pos x="4" y="33"/>
                  </a:cxn>
                  <a:cxn ang="0">
                    <a:pos x="7" y="0"/>
                  </a:cxn>
                </a:cxnLst>
                <a:rect l="txL" t="txT" r="txR" b="txB"/>
                <a:pathLst>
                  <a:path w="11" h="33">
                    <a:moveTo>
                      <a:pt x="7" y="0"/>
                    </a:moveTo>
                    <a:cubicBezTo>
                      <a:pt x="5" y="10"/>
                      <a:pt x="11" y="28"/>
                      <a:pt x="4" y="33"/>
                    </a:cubicBezTo>
                    <a:cubicBezTo>
                      <a:pt x="6" y="23"/>
                      <a:pt x="0" y="5"/>
                      <a:pt x="7" y="0"/>
                    </a:cubicBezTo>
                    <a:close/>
                  </a:path>
                </a:pathLst>
              </a:custGeom>
              <a:solidFill>
                <a:srgbClr val="5A7B8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64" name="Freeform 294"/>
              <p:cNvSpPr/>
              <p:nvPr/>
            </p:nvSpPr>
            <p:spPr>
              <a:xfrm>
                <a:off x="949" y="637"/>
                <a:ext cx="19" cy="51"/>
              </a:xfrm>
              <a:custGeom>
                <a:avLst/>
                <a:gdLst>
                  <a:gd name="txL" fmla="*/ 0 w 11"/>
                  <a:gd name="txT" fmla="*/ 0 h 30"/>
                  <a:gd name="txR" fmla="*/ 11 w 11"/>
                  <a:gd name="txB" fmla="*/ 30 h 30"/>
                </a:gdLst>
                <a:ahLst/>
                <a:cxnLst>
                  <a:cxn ang="0">
                    <a:pos x="4" y="30"/>
                  </a:cxn>
                  <a:cxn ang="0">
                    <a:pos x="1" y="21"/>
                  </a:cxn>
                  <a:cxn ang="0">
                    <a:pos x="1" y="18"/>
                  </a:cxn>
                  <a:cxn ang="0">
                    <a:pos x="4" y="18"/>
                  </a:cxn>
                  <a:cxn ang="0">
                    <a:pos x="7" y="0"/>
                  </a:cxn>
                  <a:cxn ang="0">
                    <a:pos x="4" y="30"/>
                  </a:cxn>
                </a:cxnLst>
                <a:rect l="txL" t="txT" r="txR" b="txB"/>
                <a:pathLst>
                  <a:path w="11" h="30">
                    <a:moveTo>
                      <a:pt x="4" y="30"/>
                    </a:moveTo>
                    <a:cubicBezTo>
                      <a:pt x="4" y="26"/>
                      <a:pt x="4" y="22"/>
                      <a:pt x="1" y="21"/>
                    </a:cubicBezTo>
                    <a:cubicBezTo>
                      <a:pt x="1" y="20"/>
                      <a:pt x="1" y="19"/>
                      <a:pt x="1" y="18"/>
                    </a:cubicBezTo>
                    <a:cubicBezTo>
                      <a:pt x="2" y="18"/>
                      <a:pt x="3" y="18"/>
                      <a:pt x="4" y="18"/>
                    </a:cubicBezTo>
                    <a:cubicBezTo>
                      <a:pt x="6" y="13"/>
                      <a:pt x="0" y="0"/>
                      <a:pt x="7" y="0"/>
                    </a:cubicBezTo>
                    <a:cubicBezTo>
                      <a:pt x="5" y="9"/>
                      <a:pt x="11" y="26"/>
                      <a:pt x="4" y="30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65" name="Freeform 295"/>
              <p:cNvSpPr/>
              <p:nvPr/>
            </p:nvSpPr>
            <p:spPr>
              <a:xfrm>
                <a:off x="1383" y="654"/>
                <a:ext cx="80" cy="36"/>
              </a:xfrm>
              <a:custGeom>
                <a:avLst/>
                <a:gdLst>
                  <a:gd name="txL" fmla="*/ 0 w 47"/>
                  <a:gd name="txT" fmla="*/ 0 h 21"/>
                  <a:gd name="txR" fmla="*/ 47 w 47"/>
                  <a:gd name="txB" fmla="*/ 21 h 21"/>
                </a:gdLst>
                <a:ahLst/>
                <a:cxnLst>
                  <a:cxn ang="0">
                    <a:pos x="9" y="17"/>
                  </a:cxn>
                  <a:cxn ang="0">
                    <a:pos x="0" y="20"/>
                  </a:cxn>
                  <a:cxn ang="0">
                    <a:pos x="0" y="5"/>
                  </a:cxn>
                  <a:cxn ang="0">
                    <a:pos x="39" y="11"/>
                  </a:cxn>
                  <a:cxn ang="0">
                    <a:pos x="39" y="8"/>
                  </a:cxn>
                  <a:cxn ang="0">
                    <a:pos x="3" y="14"/>
                  </a:cxn>
                  <a:cxn ang="0">
                    <a:pos x="9" y="17"/>
                  </a:cxn>
                </a:cxnLst>
                <a:rect l="txL" t="txT" r="txR" b="txB"/>
                <a:pathLst>
                  <a:path w="47" h="21">
                    <a:moveTo>
                      <a:pt x="9" y="17"/>
                    </a:moveTo>
                    <a:cubicBezTo>
                      <a:pt x="9" y="21"/>
                      <a:pt x="4" y="20"/>
                      <a:pt x="0" y="20"/>
                    </a:cubicBezTo>
                    <a:cubicBezTo>
                      <a:pt x="0" y="15"/>
                      <a:pt x="0" y="10"/>
                      <a:pt x="0" y="5"/>
                    </a:cubicBezTo>
                    <a:cubicBezTo>
                      <a:pt x="11" y="7"/>
                      <a:pt x="47" y="0"/>
                      <a:pt x="39" y="11"/>
                    </a:cubicBezTo>
                    <a:cubicBezTo>
                      <a:pt x="39" y="10"/>
                      <a:pt x="39" y="9"/>
                      <a:pt x="39" y="8"/>
                    </a:cubicBezTo>
                    <a:cubicBezTo>
                      <a:pt x="28" y="11"/>
                      <a:pt x="4" y="1"/>
                      <a:pt x="3" y="14"/>
                    </a:cubicBezTo>
                    <a:cubicBezTo>
                      <a:pt x="3" y="17"/>
                      <a:pt x="7" y="16"/>
                      <a:pt x="9" y="17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66" name="Freeform 296"/>
              <p:cNvSpPr/>
              <p:nvPr/>
            </p:nvSpPr>
            <p:spPr>
              <a:xfrm>
                <a:off x="2975" y="576"/>
                <a:ext cx="8" cy="112"/>
              </a:xfrm>
              <a:custGeom>
                <a:avLst/>
                <a:gdLst>
                  <a:gd name="txL" fmla="*/ 0 w 5"/>
                  <a:gd name="txT" fmla="*/ 0 h 66"/>
                  <a:gd name="txR" fmla="*/ 5 w 5"/>
                  <a:gd name="txB" fmla="*/ 66 h 66"/>
                </a:gdLst>
                <a:ahLst/>
                <a:cxnLst>
                  <a:cxn ang="0">
                    <a:pos x="0" y="66"/>
                  </a:cxn>
                  <a:cxn ang="0">
                    <a:pos x="0" y="0"/>
                  </a:cxn>
                  <a:cxn ang="0">
                    <a:pos x="0" y="66"/>
                  </a:cxn>
                </a:cxnLst>
                <a:rect l="txL" t="txT" r="txR" b="txB"/>
                <a:pathLst>
                  <a:path w="5" h="66">
                    <a:moveTo>
                      <a:pt x="0" y="66"/>
                    </a:moveTo>
                    <a:cubicBezTo>
                      <a:pt x="0" y="44"/>
                      <a:pt x="0" y="22"/>
                      <a:pt x="0" y="0"/>
                    </a:cubicBezTo>
                    <a:cubicBezTo>
                      <a:pt x="5" y="15"/>
                      <a:pt x="5" y="51"/>
                      <a:pt x="0" y="66"/>
                    </a:cubicBezTo>
                    <a:close/>
                  </a:path>
                </a:pathLst>
              </a:custGeom>
              <a:solidFill>
                <a:srgbClr val="718B8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67" name="Freeform 297"/>
              <p:cNvSpPr/>
              <p:nvPr/>
            </p:nvSpPr>
            <p:spPr>
              <a:xfrm>
                <a:off x="4063" y="601"/>
                <a:ext cx="20" cy="92"/>
              </a:xfrm>
              <a:custGeom>
                <a:avLst/>
                <a:gdLst>
                  <a:gd name="txL" fmla="*/ 0 w 12"/>
                  <a:gd name="txT" fmla="*/ 0 h 54"/>
                  <a:gd name="txR" fmla="*/ 12 w 12"/>
                  <a:gd name="txB" fmla="*/ 54 h 54"/>
                </a:gdLst>
                <a:ahLst/>
                <a:cxnLst>
                  <a:cxn ang="0">
                    <a:pos x="6" y="54"/>
                  </a:cxn>
                  <a:cxn ang="0">
                    <a:pos x="12" y="6"/>
                  </a:cxn>
                  <a:cxn ang="0">
                    <a:pos x="9" y="54"/>
                  </a:cxn>
                  <a:cxn ang="0">
                    <a:pos x="6" y="54"/>
                  </a:cxn>
                </a:cxnLst>
                <a:rect l="txL" t="txT" r="txR" b="txB"/>
                <a:pathLst>
                  <a:path w="12" h="54">
                    <a:moveTo>
                      <a:pt x="6" y="54"/>
                    </a:moveTo>
                    <a:cubicBezTo>
                      <a:pt x="9" y="40"/>
                      <a:pt x="0" y="0"/>
                      <a:pt x="12" y="6"/>
                    </a:cubicBezTo>
                    <a:cubicBezTo>
                      <a:pt x="5" y="16"/>
                      <a:pt x="11" y="39"/>
                      <a:pt x="9" y="54"/>
                    </a:cubicBezTo>
                    <a:cubicBezTo>
                      <a:pt x="8" y="54"/>
                      <a:pt x="7" y="54"/>
                      <a:pt x="6" y="54"/>
                    </a:cubicBezTo>
                    <a:close/>
                  </a:path>
                </a:pathLst>
              </a:custGeom>
              <a:solidFill>
                <a:srgbClr val="718B8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68" name="Freeform 299"/>
              <p:cNvSpPr/>
              <p:nvPr/>
            </p:nvSpPr>
            <p:spPr>
              <a:xfrm>
                <a:off x="4020" y="657"/>
                <a:ext cx="17" cy="48"/>
              </a:xfrm>
              <a:custGeom>
                <a:avLst/>
                <a:gdLst>
                  <a:gd name="txL" fmla="*/ 0 w 10"/>
                  <a:gd name="txT" fmla="*/ 0 h 28"/>
                  <a:gd name="txR" fmla="*/ 10 w 10"/>
                  <a:gd name="txB" fmla="*/ 28 h 28"/>
                </a:gdLst>
                <a:ahLst/>
                <a:cxnLst>
                  <a:cxn ang="0">
                    <a:pos x="10" y="18"/>
                  </a:cxn>
                  <a:cxn ang="0">
                    <a:pos x="4" y="27"/>
                  </a:cxn>
                  <a:cxn ang="0">
                    <a:pos x="7" y="0"/>
                  </a:cxn>
                  <a:cxn ang="0">
                    <a:pos x="10" y="18"/>
                  </a:cxn>
                </a:cxnLst>
                <a:rect l="txL" t="txT" r="txR" b="txB"/>
                <a:pathLst>
                  <a:path w="10" h="28">
                    <a:moveTo>
                      <a:pt x="10" y="18"/>
                    </a:moveTo>
                    <a:cubicBezTo>
                      <a:pt x="10" y="23"/>
                      <a:pt x="10" y="28"/>
                      <a:pt x="4" y="27"/>
                    </a:cubicBezTo>
                    <a:cubicBezTo>
                      <a:pt x="6" y="19"/>
                      <a:pt x="0" y="3"/>
                      <a:pt x="7" y="0"/>
                    </a:cubicBezTo>
                    <a:cubicBezTo>
                      <a:pt x="9" y="5"/>
                      <a:pt x="3" y="18"/>
                      <a:pt x="10" y="18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69" name="Freeform 301"/>
              <p:cNvSpPr/>
              <p:nvPr/>
            </p:nvSpPr>
            <p:spPr>
              <a:xfrm>
                <a:off x="2797" y="607"/>
                <a:ext cx="20" cy="100"/>
              </a:xfrm>
              <a:custGeom>
                <a:avLst/>
                <a:gdLst>
                  <a:gd name="txL" fmla="*/ 0 w 12"/>
                  <a:gd name="txT" fmla="*/ 0 h 59"/>
                  <a:gd name="txR" fmla="*/ 12 w 12"/>
                  <a:gd name="txB" fmla="*/ 59 h 59"/>
                </a:gdLst>
                <a:ahLst/>
                <a:cxnLst>
                  <a:cxn ang="0">
                    <a:pos x="12" y="54"/>
                  </a:cxn>
                  <a:cxn ang="0">
                    <a:pos x="3" y="54"/>
                  </a:cxn>
                  <a:cxn ang="0">
                    <a:pos x="3" y="0"/>
                  </a:cxn>
                  <a:cxn ang="0">
                    <a:pos x="9" y="51"/>
                  </a:cxn>
                  <a:cxn ang="0">
                    <a:pos x="12" y="54"/>
                  </a:cxn>
                </a:cxnLst>
                <a:rect l="txL" t="txT" r="txR" b="txB"/>
                <a:pathLst>
                  <a:path w="12" h="59">
                    <a:moveTo>
                      <a:pt x="12" y="54"/>
                    </a:moveTo>
                    <a:cubicBezTo>
                      <a:pt x="10" y="59"/>
                      <a:pt x="7" y="54"/>
                      <a:pt x="3" y="54"/>
                    </a:cubicBezTo>
                    <a:cubicBezTo>
                      <a:pt x="3" y="36"/>
                      <a:pt x="3" y="18"/>
                      <a:pt x="3" y="0"/>
                    </a:cubicBezTo>
                    <a:cubicBezTo>
                      <a:pt x="12" y="10"/>
                      <a:pt x="0" y="41"/>
                      <a:pt x="9" y="51"/>
                    </a:cubicBezTo>
                    <a:cubicBezTo>
                      <a:pt x="9" y="53"/>
                      <a:pt x="9" y="55"/>
                      <a:pt x="12" y="54"/>
                    </a:cubicBezTo>
                    <a:close/>
                  </a:path>
                </a:pathLst>
              </a:custGeom>
              <a:solidFill>
                <a:srgbClr val="415A5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70" name="Freeform 302"/>
              <p:cNvSpPr/>
              <p:nvPr/>
            </p:nvSpPr>
            <p:spPr>
              <a:xfrm>
                <a:off x="2880" y="674"/>
                <a:ext cx="17" cy="44"/>
              </a:xfrm>
              <a:custGeom>
                <a:avLst/>
                <a:gdLst>
                  <a:gd name="txL" fmla="*/ 0 w 10"/>
                  <a:gd name="txT" fmla="*/ 0 h 26"/>
                  <a:gd name="txR" fmla="*/ 10 w 10"/>
                  <a:gd name="txB" fmla="*/ 26 h 26"/>
                </a:gdLst>
                <a:ahLst/>
                <a:cxnLst>
                  <a:cxn ang="0">
                    <a:pos x="2" y="26"/>
                  </a:cxn>
                  <a:cxn ang="0">
                    <a:pos x="2" y="2"/>
                  </a:cxn>
                  <a:cxn ang="0">
                    <a:pos x="8" y="14"/>
                  </a:cxn>
                  <a:cxn ang="0">
                    <a:pos x="5" y="26"/>
                  </a:cxn>
                  <a:cxn ang="0">
                    <a:pos x="2" y="26"/>
                  </a:cxn>
                </a:cxnLst>
                <a:rect l="txL" t="txT" r="txR" b="txB"/>
                <a:pathLst>
                  <a:path w="10" h="26">
                    <a:moveTo>
                      <a:pt x="2" y="26"/>
                    </a:moveTo>
                    <a:cubicBezTo>
                      <a:pt x="2" y="18"/>
                      <a:pt x="2" y="10"/>
                      <a:pt x="2" y="2"/>
                    </a:cubicBezTo>
                    <a:cubicBezTo>
                      <a:pt x="10" y="0"/>
                      <a:pt x="0" y="16"/>
                      <a:pt x="8" y="14"/>
                    </a:cubicBezTo>
                    <a:cubicBezTo>
                      <a:pt x="8" y="19"/>
                      <a:pt x="4" y="20"/>
                      <a:pt x="5" y="26"/>
                    </a:cubicBezTo>
                    <a:cubicBezTo>
                      <a:pt x="4" y="26"/>
                      <a:pt x="3" y="26"/>
                      <a:pt x="2" y="26"/>
                    </a:cubicBezTo>
                    <a:close/>
                  </a:path>
                </a:pathLst>
              </a:custGeom>
              <a:solidFill>
                <a:srgbClr val="718B8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71" name="Freeform 304"/>
              <p:cNvSpPr/>
              <p:nvPr/>
            </p:nvSpPr>
            <p:spPr>
              <a:xfrm>
                <a:off x="963" y="657"/>
                <a:ext cx="8" cy="117"/>
              </a:xfrm>
              <a:custGeom>
                <a:avLst/>
                <a:gdLst>
                  <a:gd name="txL" fmla="*/ 0 w 5"/>
                  <a:gd name="txT" fmla="*/ 0 h 69"/>
                  <a:gd name="txR" fmla="*/ 5 w 5"/>
                  <a:gd name="txB" fmla="*/ 69 h 69"/>
                </a:gdLst>
                <a:ahLst/>
                <a:cxnLst>
                  <a:cxn ang="0">
                    <a:pos x="5" y="69"/>
                  </a:cxn>
                  <a:cxn ang="0">
                    <a:pos x="5" y="0"/>
                  </a:cxn>
                  <a:cxn ang="0">
                    <a:pos x="5" y="69"/>
                  </a:cxn>
                </a:cxnLst>
                <a:rect l="txL" t="txT" r="txR" b="txB"/>
                <a:pathLst>
                  <a:path w="5" h="69">
                    <a:moveTo>
                      <a:pt x="5" y="69"/>
                    </a:moveTo>
                    <a:cubicBezTo>
                      <a:pt x="0" y="53"/>
                      <a:pt x="0" y="16"/>
                      <a:pt x="5" y="0"/>
                    </a:cubicBezTo>
                    <a:cubicBezTo>
                      <a:pt x="5" y="23"/>
                      <a:pt x="5" y="46"/>
                      <a:pt x="5" y="69"/>
                    </a:cubicBezTo>
                    <a:close/>
                  </a:path>
                </a:pathLst>
              </a:custGeom>
              <a:solidFill>
                <a:srgbClr val="718B8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72" name="Freeform 305"/>
              <p:cNvSpPr/>
              <p:nvPr/>
            </p:nvSpPr>
            <p:spPr>
              <a:xfrm>
                <a:off x="2495" y="734"/>
                <a:ext cx="19" cy="51"/>
              </a:xfrm>
              <a:custGeom>
                <a:avLst/>
                <a:gdLst>
                  <a:gd name="txL" fmla="*/ 0 w 11"/>
                  <a:gd name="txT" fmla="*/ 0 h 30"/>
                  <a:gd name="txR" fmla="*/ 11 w 11"/>
                  <a:gd name="txB" fmla="*/ 30 h 30"/>
                </a:gdLst>
                <a:ahLst/>
                <a:cxnLst>
                  <a:cxn ang="0">
                    <a:pos x="7" y="0"/>
                  </a:cxn>
                  <a:cxn ang="0">
                    <a:pos x="4" y="30"/>
                  </a:cxn>
                  <a:cxn ang="0">
                    <a:pos x="7" y="0"/>
                  </a:cxn>
                </a:cxnLst>
                <a:rect l="txL" t="txT" r="txR" b="txB"/>
                <a:pathLst>
                  <a:path w="11" h="30">
                    <a:moveTo>
                      <a:pt x="7" y="0"/>
                    </a:moveTo>
                    <a:cubicBezTo>
                      <a:pt x="5" y="9"/>
                      <a:pt x="11" y="26"/>
                      <a:pt x="4" y="30"/>
                    </a:cubicBezTo>
                    <a:cubicBezTo>
                      <a:pt x="6" y="21"/>
                      <a:pt x="0" y="4"/>
                      <a:pt x="7" y="0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73" name="Freeform 306"/>
              <p:cNvSpPr/>
              <p:nvPr/>
            </p:nvSpPr>
            <p:spPr>
              <a:xfrm>
                <a:off x="1327" y="688"/>
                <a:ext cx="26" cy="66"/>
              </a:xfrm>
              <a:custGeom>
                <a:avLst/>
                <a:gdLst>
                  <a:gd name="txL" fmla="*/ 0 w 15"/>
                  <a:gd name="txT" fmla="*/ 0 h 39"/>
                  <a:gd name="txR" fmla="*/ 15 w 15"/>
                  <a:gd name="txB" fmla="*/ 39 h 39"/>
                </a:gdLst>
                <a:ahLst/>
                <a:cxnLst>
                  <a:cxn ang="0">
                    <a:pos x="0" y="36"/>
                  </a:cxn>
                  <a:cxn ang="0">
                    <a:pos x="9" y="0"/>
                  </a:cxn>
                  <a:cxn ang="0">
                    <a:pos x="3" y="39"/>
                  </a:cxn>
                  <a:cxn ang="0">
                    <a:pos x="0" y="36"/>
                  </a:cxn>
                </a:cxnLst>
                <a:rect l="txL" t="txT" r="txR" b="txB"/>
                <a:pathLst>
                  <a:path w="15" h="39">
                    <a:moveTo>
                      <a:pt x="0" y="36"/>
                    </a:moveTo>
                    <a:cubicBezTo>
                      <a:pt x="4" y="25"/>
                      <a:pt x="7" y="13"/>
                      <a:pt x="9" y="0"/>
                    </a:cubicBezTo>
                    <a:cubicBezTo>
                      <a:pt x="15" y="9"/>
                      <a:pt x="7" y="30"/>
                      <a:pt x="3" y="39"/>
                    </a:cubicBezTo>
                    <a:cubicBezTo>
                      <a:pt x="3" y="37"/>
                      <a:pt x="3" y="35"/>
                      <a:pt x="0" y="36"/>
                    </a:cubicBezTo>
                    <a:close/>
                  </a:path>
                </a:pathLst>
              </a:custGeom>
              <a:solidFill>
                <a:srgbClr val="789EA8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74" name="Freeform 307"/>
              <p:cNvSpPr/>
              <p:nvPr/>
            </p:nvSpPr>
            <p:spPr>
              <a:xfrm>
                <a:off x="2868" y="724"/>
                <a:ext cx="20" cy="50"/>
              </a:xfrm>
              <a:custGeom>
                <a:avLst/>
                <a:gdLst>
                  <a:gd name="txL" fmla="*/ 0 w 12"/>
                  <a:gd name="txT" fmla="*/ 0 h 30"/>
                  <a:gd name="txR" fmla="*/ 12 w 12"/>
                  <a:gd name="txB" fmla="*/ 30 h 30"/>
                </a:gdLst>
                <a:ahLst/>
                <a:cxnLst>
                  <a:cxn ang="0">
                    <a:pos x="12" y="0"/>
                  </a:cxn>
                  <a:cxn ang="0">
                    <a:pos x="6" y="30"/>
                  </a:cxn>
                  <a:cxn ang="0">
                    <a:pos x="3" y="24"/>
                  </a:cxn>
                  <a:cxn ang="0">
                    <a:pos x="3" y="6"/>
                  </a:cxn>
                  <a:cxn ang="0">
                    <a:pos x="12" y="0"/>
                  </a:cxn>
                </a:cxnLst>
                <a:rect l="txL" t="txT" r="txR" b="txB"/>
                <a:pathLst>
                  <a:path w="12" h="30">
                    <a:moveTo>
                      <a:pt x="12" y="0"/>
                    </a:moveTo>
                    <a:cubicBezTo>
                      <a:pt x="10" y="10"/>
                      <a:pt x="7" y="19"/>
                      <a:pt x="6" y="30"/>
                    </a:cubicBezTo>
                    <a:cubicBezTo>
                      <a:pt x="3" y="30"/>
                      <a:pt x="4" y="26"/>
                      <a:pt x="3" y="24"/>
                    </a:cubicBezTo>
                    <a:cubicBezTo>
                      <a:pt x="0" y="16"/>
                      <a:pt x="12" y="10"/>
                      <a:pt x="3" y="6"/>
                    </a:cubicBezTo>
                    <a:cubicBezTo>
                      <a:pt x="4" y="2"/>
                      <a:pt x="7" y="0"/>
                      <a:pt x="12" y="0"/>
                    </a:cubicBezTo>
                    <a:close/>
                  </a:path>
                </a:pathLst>
              </a:custGeom>
              <a:solidFill>
                <a:srgbClr val="415A5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75" name="Freeform 308"/>
              <p:cNvSpPr/>
              <p:nvPr/>
            </p:nvSpPr>
            <p:spPr>
              <a:xfrm>
                <a:off x="1353" y="715"/>
                <a:ext cx="22" cy="80"/>
              </a:xfrm>
              <a:custGeom>
                <a:avLst/>
                <a:gdLst>
                  <a:gd name="txL" fmla="*/ 0 w 13"/>
                  <a:gd name="txT" fmla="*/ 0 h 47"/>
                  <a:gd name="txR" fmla="*/ 13 w 13"/>
                  <a:gd name="txB" fmla="*/ 47 h 47"/>
                </a:gdLst>
                <a:ahLst/>
                <a:cxnLst>
                  <a:cxn ang="0">
                    <a:pos x="0" y="47"/>
                  </a:cxn>
                  <a:cxn ang="0">
                    <a:pos x="6" y="26"/>
                  </a:cxn>
                  <a:cxn ang="0">
                    <a:pos x="3" y="47"/>
                  </a:cxn>
                  <a:cxn ang="0">
                    <a:pos x="0" y="47"/>
                  </a:cxn>
                </a:cxnLst>
                <a:rect l="txL" t="txT" r="txR" b="txB"/>
                <a:pathLst>
                  <a:path w="13" h="47">
                    <a:moveTo>
                      <a:pt x="0" y="47"/>
                    </a:moveTo>
                    <a:cubicBezTo>
                      <a:pt x="2" y="37"/>
                      <a:pt x="4" y="31"/>
                      <a:pt x="6" y="26"/>
                    </a:cubicBezTo>
                    <a:cubicBezTo>
                      <a:pt x="13" y="0"/>
                      <a:pt x="8" y="29"/>
                      <a:pt x="3" y="47"/>
                    </a:cubicBezTo>
                    <a:cubicBezTo>
                      <a:pt x="2" y="47"/>
                      <a:pt x="1" y="47"/>
                      <a:pt x="0" y="47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76" name="Freeform 309"/>
              <p:cNvSpPr/>
              <p:nvPr/>
            </p:nvSpPr>
            <p:spPr>
              <a:xfrm>
                <a:off x="4391" y="754"/>
                <a:ext cx="27" cy="61"/>
              </a:xfrm>
              <a:custGeom>
                <a:avLst/>
                <a:gdLst>
                  <a:gd name="txL" fmla="*/ 0 w 16"/>
                  <a:gd name="txT" fmla="*/ 0 h 36"/>
                  <a:gd name="txR" fmla="*/ 16 w 16"/>
                  <a:gd name="txB" fmla="*/ 36 h 36"/>
                </a:gdLst>
                <a:ahLst/>
                <a:cxnLst>
                  <a:cxn ang="0">
                    <a:pos x="4" y="0"/>
                  </a:cxn>
                  <a:cxn ang="0">
                    <a:pos x="7" y="36"/>
                  </a:cxn>
                  <a:cxn ang="0">
                    <a:pos x="4" y="0"/>
                  </a:cxn>
                </a:cxnLst>
                <a:rect l="txL" t="txT" r="txR" b="txB"/>
                <a:pathLst>
                  <a:path w="16" h="36">
                    <a:moveTo>
                      <a:pt x="4" y="0"/>
                    </a:moveTo>
                    <a:cubicBezTo>
                      <a:pt x="16" y="1"/>
                      <a:pt x="10" y="30"/>
                      <a:pt x="7" y="36"/>
                    </a:cubicBezTo>
                    <a:cubicBezTo>
                      <a:pt x="0" y="30"/>
                      <a:pt x="6" y="11"/>
                      <a:pt x="4" y="0"/>
                    </a:cubicBezTo>
                    <a:close/>
                  </a:path>
                </a:pathLst>
              </a:custGeom>
              <a:solidFill>
                <a:srgbClr val="CEE9EA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77" name="Freeform 310"/>
              <p:cNvSpPr/>
              <p:nvPr/>
            </p:nvSpPr>
            <p:spPr>
              <a:xfrm>
                <a:off x="2985" y="683"/>
                <a:ext cx="12" cy="112"/>
              </a:xfrm>
              <a:custGeom>
                <a:avLst/>
                <a:gdLst>
                  <a:gd name="txL" fmla="*/ 0 w 7"/>
                  <a:gd name="txT" fmla="*/ 0 h 66"/>
                  <a:gd name="txR" fmla="*/ 7 w 7"/>
                  <a:gd name="txB" fmla="*/ 66 h 66"/>
                </a:gdLst>
                <a:ahLst/>
                <a:cxnLst>
                  <a:cxn ang="0">
                    <a:pos x="0" y="66"/>
                  </a:cxn>
                  <a:cxn ang="0">
                    <a:pos x="0" y="0"/>
                  </a:cxn>
                  <a:cxn ang="0">
                    <a:pos x="3" y="0"/>
                  </a:cxn>
                  <a:cxn ang="0">
                    <a:pos x="0" y="66"/>
                  </a:cxn>
                </a:cxnLst>
                <a:rect l="txL" t="txT" r="txR" b="txB"/>
                <a:pathLst>
                  <a:path w="7" h="66">
                    <a:moveTo>
                      <a:pt x="0" y="66"/>
                    </a:moveTo>
                    <a:cubicBezTo>
                      <a:pt x="0" y="44"/>
                      <a:pt x="0" y="22"/>
                      <a:pt x="0" y="0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1" y="21"/>
                      <a:pt x="7" y="50"/>
                      <a:pt x="0" y="66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78" name="Freeform 311"/>
              <p:cNvSpPr/>
              <p:nvPr/>
            </p:nvSpPr>
            <p:spPr>
              <a:xfrm>
                <a:off x="4418" y="780"/>
                <a:ext cx="21" cy="42"/>
              </a:xfrm>
              <a:custGeom>
                <a:avLst/>
                <a:gdLst>
                  <a:gd name="txL" fmla="*/ 0 w 12"/>
                  <a:gd name="txT" fmla="*/ 0 h 25"/>
                  <a:gd name="txR" fmla="*/ 12 w 12"/>
                  <a:gd name="txB" fmla="*/ 25 h 25"/>
                </a:gdLst>
                <a:ahLst/>
                <a:cxnLst>
                  <a:cxn ang="0">
                    <a:pos x="12" y="6"/>
                  </a:cxn>
                  <a:cxn ang="0">
                    <a:pos x="0" y="18"/>
                  </a:cxn>
                  <a:cxn ang="0">
                    <a:pos x="12" y="0"/>
                  </a:cxn>
                  <a:cxn ang="0">
                    <a:pos x="12" y="6"/>
                  </a:cxn>
                </a:cxnLst>
                <a:rect l="txL" t="txT" r="txR" b="txB"/>
                <a:pathLst>
                  <a:path w="12" h="25">
                    <a:moveTo>
                      <a:pt x="12" y="6"/>
                    </a:moveTo>
                    <a:cubicBezTo>
                      <a:pt x="10" y="10"/>
                      <a:pt x="3" y="25"/>
                      <a:pt x="0" y="18"/>
                    </a:cubicBezTo>
                    <a:cubicBezTo>
                      <a:pt x="3" y="11"/>
                      <a:pt x="7" y="5"/>
                      <a:pt x="12" y="0"/>
                    </a:cubicBezTo>
                    <a:cubicBezTo>
                      <a:pt x="12" y="2"/>
                      <a:pt x="12" y="4"/>
                      <a:pt x="12" y="6"/>
                    </a:cubicBezTo>
                    <a:close/>
                  </a:path>
                </a:pathLst>
              </a:custGeom>
              <a:solidFill>
                <a:srgbClr val="0387B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79" name="Freeform 312"/>
              <p:cNvSpPr/>
              <p:nvPr/>
            </p:nvSpPr>
            <p:spPr>
              <a:xfrm>
                <a:off x="4385" y="749"/>
                <a:ext cx="18" cy="93"/>
              </a:xfrm>
              <a:custGeom>
                <a:avLst/>
                <a:gdLst>
                  <a:gd name="txL" fmla="*/ 0 w 11"/>
                  <a:gd name="txT" fmla="*/ 0 h 55"/>
                  <a:gd name="txR" fmla="*/ 11 w 11"/>
                  <a:gd name="txB" fmla="*/ 55 h 55"/>
                </a:gdLst>
                <a:ahLst/>
                <a:cxnLst>
                  <a:cxn ang="0">
                    <a:pos x="8" y="3"/>
                  </a:cxn>
                  <a:cxn ang="0">
                    <a:pos x="11" y="39"/>
                  </a:cxn>
                  <a:cxn ang="0">
                    <a:pos x="5" y="0"/>
                  </a:cxn>
                  <a:cxn ang="0">
                    <a:pos x="8" y="0"/>
                  </a:cxn>
                  <a:cxn ang="0">
                    <a:pos x="8" y="3"/>
                  </a:cxn>
                </a:cxnLst>
                <a:rect l="txL" t="txT" r="txR" b="txB"/>
                <a:pathLst>
                  <a:path w="11" h="55">
                    <a:moveTo>
                      <a:pt x="8" y="3"/>
                    </a:moveTo>
                    <a:cubicBezTo>
                      <a:pt x="10" y="14"/>
                      <a:pt x="4" y="33"/>
                      <a:pt x="11" y="39"/>
                    </a:cubicBezTo>
                    <a:cubicBezTo>
                      <a:pt x="0" y="55"/>
                      <a:pt x="7" y="12"/>
                      <a:pt x="5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8" y="1"/>
                      <a:pt x="8" y="2"/>
                      <a:pt x="8" y="3"/>
                    </a:cubicBezTo>
                    <a:close/>
                  </a:path>
                </a:pathLst>
              </a:custGeom>
              <a:solidFill>
                <a:srgbClr val="9DB7B8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80" name="Freeform 313"/>
              <p:cNvSpPr/>
              <p:nvPr/>
            </p:nvSpPr>
            <p:spPr>
              <a:xfrm>
                <a:off x="4442" y="810"/>
                <a:ext cx="36" cy="48"/>
              </a:xfrm>
              <a:custGeom>
                <a:avLst/>
                <a:gdLst>
                  <a:gd name="txL" fmla="*/ 0 w 21"/>
                  <a:gd name="txT" fmla="*/ 0 h 28"/>
                  <a:gd name="txR" fmla="*/ 21 w 21"/>
                  <a:gd name="txB" fmla="*/ 28 h 28"/>
                </a:gdLst>
                <a:ahLst/>
                <a:cxnLst>
                  <a:cxn ang="0">
                    <a:pos x="13" y="18"/>
                  </a:cxn>
                  <a:cxn ang="0">
                    <a:pos x="10" y="6"/>
                  </a:cxn>
                  <a:cxn ang="0">
                    <a:pos x="10" y="0"/>
                  </a:cxn>
                  <a:cxn ang="0">
                    <a:pos x="13" y="18"/>
                  </a:cxn>
                </a:cxnLst>
                <a:rect l="txL" t="txT" r="txR" b="txB"/>
                <a:pathLst>
                  <a:path w="21" h="28">
                    <a:moveTo>
                      <a:pt x="13" y="18"/>
                    </a:moveTo>
                    <a:cubicBezTo>
                      <a:pt x="12" y="14"/>
                      <a:pt x="14" y="7"/>
                      <a:pt x="10" y="6"/>
                    </a:cubicBezTo>
                    <a:cubicBezTo>
                      <a:pt x="7" y="28"/>
                      <a:pt x="0" y="8"/>
                      <a:pt x="10" y="0"/>
                    </a:cubicBezTo>
                    <a:cubicBezTo>
                      <a:pt x="15" y="1"/>
                      <a:pt x="21" y="15"/>
                      <a:pt x="13" y="18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81" name="Freeform 314"/>
              <p:cNvSpPr/>
              <p:nvPr/>
            </p:nvSpPr>
            <p:spPr>
              <a:xfrm>
                <a:off x="4047" y="698"/>
                <a:ext cx="9" cy="148"/>
              </a:xfrm>
              <a:custGeom>
                <a:avLst/>
                <a:gdLst>
                  <a:gd name="txL" fmla="*/ 0 w 5"/>
                  <a:gd name="txT" fmla="*/ 0 h 87"/>
                  <a:gd name="txR" fmla="*/ 5 w 5"/>
                  <a:gd name="txB" fmla="*/ 87 h 87"/>
                </a:gdLst>
                <a:ahLst/>
                <a:cxnLst>
                  <a:cxn ang="0">
                    <a:pos x="0" y="87"/>
                  </a:cxn>
                  <a:cxn ang="0">
                    <a:pos x="0" y="0"/>
                  </a:cxn>
                  <a:cxn ang="0">
                    <a:pos x="0" y="87"/>
                  </a:cxn>
                </a:cxnLst>
                <a:rect l="txL" t="txT" r="txR" b="txB"/>
                <a:pathLst>
                  <a:path w="5" h="87">
                    <a:moveTo>
                      <a:pt x="0" y="87"/>
                    </a:moveTo>
                    <a:cubicBezTo>
                      <a:pt x="0" y="58"/>
                      <a:pt x="0" y="29"/>
                      <a:pt x="0" y="0"/>
                    </a:cubicBezTo>
                    <a:cubicBezTo>
                      <a:pt x="5" y="22"/>
                      <a:pt x="5" y="65"/>
                      <a:pt x="0" y="87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82" name="Freeform 315"/>
              <p:cNvSpPr/>
              <p:nvPr/>
            </p:nvSpPr>
            <p:spPr>
              <a:xfrm>
                <a:off x="4376" y="586"/>
                <a:ext cx="19" cy="260"/>
              </a:xfrm>
              <a:custGeom>
                <a:avLst/>
                <a:gdLst>
                  <a:gd name="txL" fmla="*/ 0 w 11"/>
                  <a:gd name="txT" fmla="*/ 0 h 153"/>
                  <a:gd name="txR" fmla="*/ 11 w 11"/>
                  <a:gd name="txB" fmla="*/ 153 h 153"/>
                </a:gdLst>
                <a:ahLst/>
                <a:cxnLst>
                  <a:cxn ang="0">
                    <a:pos x="4" y="153"/>
                  </a:cxn>
                  <a:cxn ang="0">
                    <a:pos x="7" y="0"/>
                  </a:cxn>
                  <a:cxn ang="0">
                    <a:pos x="4" y="153"/>
                  </a:cxn>
                </a:cxnLst>
                <a:rect l="txL" t="txT" r="txR" b="txB"/>
                <a:pathLst>
                  <a:path w="11" h="153">
                    <a:moveTo>
                      <a:pt x="4" y="153"/>
                    </a:moveTo>
                    <a:cubicBezTo>
                      <a:pt x="6" y="103"/>
                      <a:pt x="0" y="45"/>
                      <a:pt x="7" y="0"/>
                    </a:cubicBezTo>
                    <a:cubicBezTo>
                      <a:pt x="5" y="50"/>
                      <a:pt x="11" y="108"/>
                      <a:pt x="4" y="153"/>
                    </a:cubicBezTo>
                    <a:close/>
                  </a:path>
                </a:pathLst>
              </a:custGeom>
              <a:solidFill>
                <a:srgbClr val="415A5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83" name="Freeform 316"/>
              <p:cNvSpPr/>
              <p:nvPr/>
            </p:nvSpPr>
            <p:spPr>
              <a:xfrm>
                <a:off x="1382" y="841"/>
                <a:ext cx="11" cy="96"/>
              </a:xfrm>
              <a:custGeom>
                <a:avLst/>
                <a:gdLst>
                  <a:gd name="txL" fmla="*/ 0 w 7"/>
                  <a:gd name="txT" fmla="*/ 0 h 57"/>
                  <a:gd name="txR" fmla="*/ 7 w 7"/>
                  <a:gd name="txB" fmla="*/ 57 h 57"/>
                </a:gdLst>
                <a:ahLst/>
                <a:cxnLst>
                  <a:cxn ang="0">
                    <a:pos x="7" y="0"/>
                  </a:cxn>
                  <a:cxn ang="0">
                    <a:pos x="7" y="57"/>
                  </a:cxn>
                  <a:cxn ang="0">
                    <a:pos x="4" y="0"/>
                  </a:cxn>
                  <a:cxn ang="0">
                    <a:pos x="7" y="0"/>
                  </a:cxn>
                </a:cxnLst>
                <a:rect l="txL" t="txT" r="txR" b="txB"/>
                <a:pathLst>
                  <a:path w="7" h="57">
                    <a:moveTo>
                      <a:pt x="7" y="0"/>
                    </a:moveTo>
                    <a:cubicBezTo>
                      <a:pt x="7" y="19"/>
                      <a:pt x="7" y="38"/>
                      <a:pt x="7" y="57"/>
                    </a:cubicBezTo>
                    <a:cubicBezTo>
                      <a:pt x="0" y="44"/>
                      <a:pt x="6" y="18"/>
                      <a:pt x="4" y="0"/>
                    </a:cubicBezTo>
                    <a:cubicBezTo>
                      <a:pt x="5" y="0"/>
                      <a:pt x="6" y="0"/>
                      <a:pt x="7" y="0"/>
                    </a:cubicBezTo>
                    <a:close/>
                  </a:path>
                </a:pathLst>
              </a:custGeom>
              <a:solidFill>
                <a:srgbClr val="0D4D5E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84" name="Freeform 317"/>
              <p:cNvSpPr/>
              <p:nvPr/>
            </p:nvSpPr>
            <p:spPr>
              <a:xfrm>
                <a:off x="1343" y="851"/>
                <a:ext cx="22" cy="40"/>
              </a:xfrm>
              <a:custGeom>
                <a:avLst/>
                <a:gdLst>
                  <a:gd name="txL" fmla="*/ 0 w 13"/>
                  <a:gd name="txT" fmla="*/ 0 h 24"/>
                  <a:gd name="txR" fmla="*/ 13 w 13"/>
                  <a:gd name="txB" fmla="*/ 24 h 24"/>
                </a:gdLst>
                <a:ahLst/>
                <a:cxnLst>
                  <a:cxn ang="0">
                    <a:pos x="0" y="21"/>
                  </a:cxn>
                  <a:cxn ang="0">
                    <a:pos x="6" y="0"/>
                  </a:cxn>
                  <a:cxn ang="0">
                    <a:pos x="3" y="24"/>
                  </a:cxn>
                  <a:cxn ang="0">
                    <a:pos x="0" y="21"/>
                  </a:cxn>
                </a:cxnLst>
                <a:rect l="txL" t="txT" r="txR" b="txB"/>
                <a:pathLst>
                  <a:path w="13" h="24">
                    <a:moveTo>
                      <a:pt x="0" y="21"/>
                    </a:moveTo>
                    <a:cubicBezTo>
                      <a:pt x="2" y="14"/>
                      <a:pt x="6" y="9"/>
                      <a:pt x="6" y="0"/>
                    </a:cubicBezTo>
                    <a:cubicBezTo>
                      <a:pt x="13" y="4"/>
                      <a:pt x="6" y="20"/>
                      <a:pt x="3" y="24"/>
                    </a:cubicBezTo>
                    <a:cubicBezTo>
                      <a:pt x="3" y="22"/>
                      <a:pt x="3" y="20"/>
                      <a:pt x="0" y="21"/>
                    </a:cubicBezTo>
                    <a:close/>
                  </a:path>
                </a:pathLst>
              </a:custGeom>
              <a:solidFill>
                <a:srgbClr val="5A7B8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85" name="Freeform 318"/>
              <p:cNvSpPr/>
              <p:nvPr/>
            </p:nvSpPr>
            <p:spPr>
              <a:xfrm>
                <a:off x="1375" y="942"/>
                <a:ext cx="20" cy="46"/>
              </a:xfrm>
              <a:custGeom>
                <a:avLst/>
                <a:gdLst>
                  <a:gd name="txL" fmla="*/ 0 w 12"/>
                  <a:gd name="txT" fmla="*/ 0 h 27"/>
                  <a:gd name="txR" fmla="*/ 12 w 12"/>
                  <a:gd name="txB" fmla="*/ 27 h 27"/>
                </a:gdLst>
                <a:ahLst/>
                <a:cxnLst>
                  <a:cxn ang="0">
                    <a:pos x="2" y="0"/>
                  </a:cxn>
                  <a:cxn ang="0">
                    <a:pos x="8" y="27"/>
                  </a:cxn>
                  <a:cxn ang="0">
                    <a:pos x="2" y="0"/>
                  </a:cxn>
                </a:cxnLst>
                <a:rect l="txL" t="txT" r="txR" b="txB"/>
                <a:pathLst>
                  <a:path w="12" h="27">
                    <a:moveTo>
                      <a:pt x="2" y="0"/>
                    </a:moveTo>
                    <a:cubicBezTo>
                      <a:pt x="12" y="1"/>
                      <a:pt x="7" y="17"/>
                      <a:pt x="8" y="27"/>
                    </a:cubicBezTo>
                    <a:cubicBezTo>
                      <a:pt x="0" y="24"/>
                      <a:pt x="2" y="11"/>
                      <a:pt x="2" y="0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86" name="Freeform 319"/>
              <p:cNvSpPr/>
              <p:nvPr/>
            </p:nvSpPr>
            <p:spPr>
              <a:xfrm>
                <a:off x="4040" y="947"/>
                <a:ext cx="16" cy="56"/>
              </a:xfrm>
              <a:custGeom>
                <a:avLst/>
                <a:gdLst>
                  <a:gd name="txL" fmla="*/ 0 w 9"/>
                  <a:gd name="txT" fmla="*/ 0 h 33"/>
                  <a:gd name="txR" fmla="*/ 9 w 9"/>
                  <a:gd name="txB" fmla="*/ 33 h 33"/>
                </a:gdLst>
                <a:ahLst/>
                <a:cxnLst>
                  <a:cxn ang="0">
                    <a:pos x="1" y="21"/>
                  </a:cxn>
                  <a:cxn ang="0">
                    <a:pos x="4" y="0"/>
                  </a:cxn>
                  <a:cxn ang="0">
                    <a:pos x="4" y="33"/>
                  </a:cxn>
                  <a:cxn ang="0">
                    <a:pos x="1" y="21"/>
                  </a:cxn>
                </a:cxnLst>
                <a:rect l="txL" t="txT" r="txR" b="txB"/>
                <a:pathLst>
                  <a:path w="9" h="33">
                    <a:moveTo>
                      <a:pt x="1" y="21"/>
                    </a:moveTo>
                    <a:cubicBezTo>
                      <a:pt x="0" y="12"/>
                      <a:pt x="6" y="10"/>
                      <a:pt x="4" y="0"/>
                    </a:cubicBezTo>
                    <a:cubicBezTo>
                      <a:pt x="9" y="4"/>
                      <a:pt x="9" y="29"/>
                      <a:pt x="4" y="33"/>
                    </a:cubicBezTo>
                    <a:cubicBezTo>
                      <a:pt x="3" y="29"/>
                      <a:pt x="5" y="22"/>
                      <a:pt x="1" y="21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87" name="Freeform 320"/>
              <p:cNvSpPr/>
              <p:nvPr/>
            </p:nvSpPr>
            <p:spPr>
              <a:xfrm>
                <a:off x="2532" y="983"/>
                <a:ext cx="295" cy="29"/>
              </a:xfrm>
              <a:custGeom>
                <a:avLst/>
                <a:gdLst>
                  <a:gd name="txL" fmla="*/ 0 w 174"/>
                  <a:gd name="txT" fmla="*/ 0 h 17"/>
                  <a:gd name="txR" fmla="*/ 174 w 174"/>
                  <a:gd name="txB" fmla="*/ 17 h 17"/>
                </a:gdLst>
                <a:ahLst/>
                <a:cxnLst>
                  <a:cxn ang="0">
                    <a:pos x="165" y="0"/>
                  </a:cxn>
                  <a:cxn ang="0">
                    <a:pos x="174" y="3"/>
                  </a:cxn>
                  <a:cxn ang="0">
                    <a:pos x="0" y="9"/>
                  </a:cxn>
                  <a:cxn ang="0">
                    <a:pos x="162" y="6"/>
                  </a:cxn>
                  <a:cxn ang="0">
                    <a:pos x="165" y="0"/>
                  </a:cxn>
                </a:cxnLst>
                <a:rect l="txL" t="txT" r="txR" b="txB"/>
                <a:pathLst>
                  <a:path w="174" h="17">
                    <a:moveTo>
                      <a:pt x="165" y="0"/>
                    </a:moveTo>
                    <a:cubicBezTo>
                      <a:pt x="164" y="12"/>
                      <a:pt x="167" y="1"/>
                      <a:pt x="174" y="3"/>
                    </a:cubicBezTo>
                    <a:cubicBezTo>
                      <a:pt x="128" y="17"/>
                      <a:pt x="56" y="5"/>
                      <a:pt x="0" y="9"/>
                    </a:cubicBezTo>
                    <a:cubicBezTo>
                      <a:pt x="48" y="2"/>
                      <a:pt x="109" y="8"/>
                      <a:pt x="162" y="6"/>
                    </a:cubicBezTo>
                    <a:cubicBezTo>
                      <a:pt x="163" y="4"/>
                      <a:pt x="162" y="0"/>
                      <a:pt x="165" y="0"/>
                    </a:cubicBezTo>
                    <a:close/>
                  </a:path>
                </a:pathLst>
              </a:custGeom>
              <a:solidFill>
                <a:srgbClr val="9DB7B8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88" name="Freeform 321"/>
              <p:cNvSpPr/>
              <p:nvPr/>
            </p:nvSpPr>
            <p:spPr>
              <a:xfrm>
                <a:off x="2410" y="998"/>
                <a:ext cx="66" cy="9"/>
              </a:xfrm>
              <a:custGeom>
                <a:avLst/>
                <a:gdLst>
                  <a:gd name="txL" fmla="*/ 0 w 39"/>
                  <a:gd name="txT" fmla="*/ 0 h 5"/>
                  <a:gd name="txR" fmla="*/ 39 w 39"/>
                  <a:gd name="txB" fmla="*/ 5 h 5"/>
                </a:gdLst>
                <a:ahLst/>
                <a:cxnLst>
                  <a:cxn ang="0">
                    <a:pos x="0" y="0"/>
                  </a:cxn>
                  <a:cxn ang="0">
                    <a:pos x="39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39" h="5">
                    <a:moveTo>
                      <a:pt x="0" y="0"/>
                    </a:moveTo>
                    <a:cubicBezTo>
                      <a:pt x="13" y="0"/>
                      <a:pt x="26" y="0"/>
                      <a:pt x="39" y="0"/>
                    </a:cubicBezTo>
                    <a:cubicBezTo>
                      <a:pt x="33" y="5"/>
                      <a:pt x="6" y="5"/>
                      <a:pt x="0" y="0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89" name="Freeform 322"/>
              <p:cNvSpPr/>
              <p:nvPr/>
            </p:nvSpPr>
            <p:spPr>
              <a:xfrm>
                <a:off x="2268" y="997"/>
                <a:ext cx="61" cy="18"/>
              </a:xfrm>
              <a:custGeom>
                <a:avLst/>
                <a:gdLst>
                  <a:gd name="txL" fmla="*/ 0 w 36"/>
                  <a:gd name="txT" fmla="*/ 0 h 11"/>
                  <a:gd name="txR" fmla="*/ 36 w 36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36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6" h="11">
                    <a:moveTo>
                      <a:pt x="0" y="4"/>
                    </a:moveTo>
                    <a:cubicBezTo>
                      <a:pt x="11" y="6"/>
                      <a:pt x="30" y="0"/>
                      <a:pt x="36" y="7"/>
                    </a:cubicBezTo>
                    <a:cubicBezTo>
                      <a:pt x="25" y="5"/>
                      <a:pt x="6" y="11"/>
                      <a:pt x="0" y="4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90" name="Freeform 323"/>
              <p:cNvSpPr/>
              <p:nvPr/>
            </p:nvSpPr>
            <p:spPr>
              <a:xfrm>
                <a:off x="2741" y="1007"/>
                <a:ext cx="110" cy="6"/>
              </a:xfrm>
              <a:custGeom>
                <a:avLst/>
                <a:gdLst>
                  <a:gd name="txL" fmla="*/ 0 w 65"/>
                  <a:gd name="txT" fmla="*/ 0 h 4"/>
                  <a:gd name="txR" fmla="*/ 65 w 65"/>
                  <a:gd name="txB" fmla="*/ 4 h 4"/>
                </a:gdLst>
                <a:ahLst/>
                <a:cxnLst>
                  <a:cxn ang="0">
                    <a:pos x="33" y="1"/>
                  </a:cxn>
                  <a:cxn ang="0">
                    <a:pos x="24" y="4"/>
                  </a:cxn>
                  <a:cxn ang="0">
                    <a:pos x="33" y="1"/>
                  </a:cxn>
                </a:cxnLst>
                <a:rect l="txL" t="txT" r="txR" b="txB"/>
                <a:pathLst>
                  <a:path w="65" h="4">
                    <a:moveTo>
                      <a:pt x="33" y="1"/>
                    </a:moveTo>
                    <a:cubicBezTo>
                      <a:pt x="65" y="2"/>
                      <a:pt x="39" y="4"/>
                      <a:pt x="24" y="4"/>
                    </a:cubicBezTo>
                    <a:cubicBezTo>
                      <a:pt x="0" y="3"/>
                      <a:pt x="9" y="0"/>
                      <a:pt x="33" y="1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91" name="Freeform 324"/>
              <p:cNvSpPr/>
              <p:nvPr/>
            </p:nvSpPr>
            <p:spPr>
              <a:xfrm>
                <a:off x="2839" y="1003"/>
                <a:ext cx="59" cy="21"/>
              </a:xfrm>
              <a:custGeom>
                <a:avLst/>
                <a:gdLst>
                  <a:gd name="txL" fmla="*/ 0 w 35"/>
                  <a:gd name="txT" fmla="*/ 0 h 12"/>
                  <a:gd name="txR" fmla="*/ 35 w 35"/>
                  <a:gd name="txB" fmla="*/ 12 h 12"/>
                </a:gdLst>
                <a:ahLst/>
                <a:cxnLst>
                  <a:cxn ang="0">
                    <a:pos x="11" y="3"/>
                  </a:cxn>
                  <a:cxn ang="0">
                    <a:pos x="35" y="9"/>
                  </a:cxn>
                  <a:cxn ang="0">
                    <a:pos x="11" y="3"/>
                  </a:cxn>
                </a:cxnLst>
                <a:rect l="txL" t="txT" r="txR" b="txB"/>
                <a:pathLst>
                  <a:path w="35" h="12">
                    <a:moveTo>
                      <a:pt x="11" y="3"/>
                    </a:moveTo>
                    <a:cubicBezTo>
                      <a:pt x="12" y="12"/>
                      <a:pt x="34" y="0"/>
                      <a:pt x="35" y="9"/>
                    </a:cubicBezTo>
                    <a:cubicBezTo>
                      <a:pt x="27" y="8"/>
                      <a:pt x="0" y="12"/>
                      <a:pt x="11" y="3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92" name="Freeform 325"/>
              <p:cNvSpPr/>
              <p:nvPr/>
            </p:nvSpPr>
            <p:spPr>
              <a:xfrm>
                <a:off x="2917" y="1005"/>
                <a:ext cx="58" cy="20"/>
              </a:xfrm>
              <a:custGeom>
                <a:avLst/>
                <a:gdLst>
                  <a:gd name="txL" fmla="*/ 0 w 34"/>
                  <a:gd name="txT" fmla="*/ 0 h 12"/>
                  <a:gd name="txR" fmla="*/ 34 w 34"/>
                  <a:gd name="txB" fmla="*/ 12 h 12"/>
                </a:gdLst>
                <a:ahLst/>
                <a:cxnLst>
                  <a:cxn ang="0">
                    <a:pos x="16" y="8"/>
                  </a:cxn>
                  <a:cxn ang="0">
                    <a:pos x="1" y="2"/>
                  </a:cxn>
                  <a:cxn ang="0">
                    <a:pos x="31" y="2"/>
                  </a:cxn>
                  <a:cxn ang="0">
                    <a:pos x="16" y="8"/>
                  </a:cxn>
                </a:cxnLst>
                <a:rect l="txL" t="txT" r="txR" b="txB"/>
                <a:pathLst>
                  <a:path w="34" h="12">
                    <a:moveTo>
                      <a:pt x="16" y="8"/>
                    </a:moveTo>
                    <a:cubicBezTo>
                      <a:pt x="17" y="0"/>
                      <a:pt x="0" y="10"/>
                      <a:pt x="1" y="2"/>
                    </a:cubicBezTo>
                    <a:cubicBezTo>
                      <a:pt x="11" y="2"/>
                      <a:pt x="21" y="2"/>
                      <a:pt x="31" y="2"/>
                    </a:cubicBezTo>
                    <a:cubicBezTo>
                      <a:pt x="34" y="12"/>
                      <a:pt x="22" y="7"/>
                      <a:pt x="16" y="8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93" name="Freeform 326"/>
              <p:cNvSpPr/>
              <p:nvPr/>
            </p:nvSpPr>
            <p:spPr>
              <a:xfrm>
                <a:off x="2542" y="1010"/>
                <a:ext cx="41" cy="14"/>
              </a:xfrm>
              <a:custGeom>
                <a:avLst/>
                <a:gdLst>
                  <a:gd name="txL" fmla="*/ 0 w 24"/>
                  <a:gd name="txT" fmla="*/ 0 h 8"/>
                  <a:gd name="txR" fmla="*/ 24 w 24"/>
                  <a:gd name="txB" fmla="*/ 8 h 8"/>
                </a:gdLst>
                <a:ahLst/>
                <a:cxnLst>
                  <a:cxn ang="0">
                    <a:pos x="24" y="5"/>
                  </a:cxn>
                  <a:cxn ang="0">
                    <a:pos x="12" y="8"/>
                  </a:cxn>
                  <a:cxn ang="0">
                    <a:pos x="0" y="5"/>
                  </a:cxn>
                  <a:cxn ang="0">
                    <a:pos x="24" y="5"/>
                  </a:cxn>
                </a:cxnLst>
                <a:rect l="txL" t="txT" r="txR" b="txB"/>
                <a:pathLst>
                  <a:path w="24" h="8">
                    <a:moveTo>
                      <a:pt x="24" y="5"/>
                    </a:moveTo>
                    <a:cubicBezTo>
                      <a:pt x="19" y="5"/>
                      <a:pt x="13" y="4"/>
                      <a:pt x="12" y="8"/>
                    </a:cubicBezTo>
                    <a:cubicBezTo>
                      <a:pt x="7" y="8"/>
                      <a:pt x="6" y="4"/>
                      <a:pt x="0" y="5"/>
                    </a:cubicBezTo>
                    <a:cubicBezTo>
                      <a:pt x="1" y="0"/>
                      <a:pt x="23" y="0"/>
                      <a:pt x="24" y="5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94" name="Freeform 327"/>
              <p:cNvSpPr/>
              <p:nvPr/>
            </p:nvSpPr>
            <p:spPr>
              <a:xfrm>
                <a:off x="2563" y="1015"/>
                <a:ext cx="122" cy="34"/>
              </a:xfrm>
              <a:custGeom>
                <a:avLst/>
                <a:gdLst>
                  <a:gd name="txL" fmla="*/ 0 w 72"/>
                  <a:gd name="txT" fmla="*/ 0 h 20"/>
                  <a:gd name="txR" fmla="*/ 72 w 72"/>
                  <a:gd name="txB" fmla="*/ 20 h 20"/>
                </a:gdLst>
                <a:ahLst/>
                <a:cxnLst>
                  <a:cxn ang="0">
                    <a:pos x="12" y="2"/>
                  </a:cxn>
                  <a:cxn ang="0">
                    <a:pos x="72" y="5"/>
                  </a:cxn>
                  <a:cxn ang="0">
                    <a:pos x="0" y="5"/>
                  </a:cxn>
                  <a:cxn ang="0">
                    <a:pos x="12" y="2"/>
                  </a:cxn>
                </a:cxnLst>
                <a:rect l="txL" t="txT" r="txR" b="txB"/>
                <a:pathLst>
                  <a:path w="72" h="20">
                    <a:moveTo>
                      <a:pt x="12" y="2"/>
                    </a:moveTo>
                    <a:cubicBezTo>
                      <a:pt x="35" y="0"/>
                      <a:pt x="51" y="5"/>
                      <a:pt x="72" y="5"/>
                    </a:cubicBezTo>
                    <a:cubicBezTo>
                      <a:pt x="55" y="20"/>
                      <a:pt x="23" y="4"/>
                      <a:pt x="0" y="5"/>
                    </a:cubicBezTo>
                    <a:cubicBezTo>
                      <a:pt x="1" y="1"/>
                      <a:pt x="7" y="2"/>
                      <a:pt x="12" y="2"/>
                    </a:cubicBezTo>
                    <a:close/>
                  </a:path>
                </a:pathLst>
              </a:custGeom>
              <a:solidFill>
                <a:srgbClr val="0099C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95" name="Freeform 328"/>
              <p:cNvSpPr/>
              <p:nvPr/>
            </p:nvSpPr>
            <p:spPr>
              <a:xfrm>
                <a:off x="2481" y="1010"/>
                <a:ext cx="72" cy="31"/>
              </a:xfrm>
              <a:custGeom>
                <a:avLst/>
                <a:gdLst>
                  <a:gd name="txL" fmla="*/ 0 w 42"/>
                  <a:gd name="txT" fmla="*/ 0 h 18"/>
                  <a:gd name="txR" fmla="*/ 42 w 42"/>
                  <a:gd name="txB" fmla="*/ 18 h 18"/>
                </a:gdLst>
                <a:ahLst/>
                <a:cxnLst>
                  <a:cxn ang="0">
                    <a:pos x="42" y="11"/>
                  </a:cxn>
                  <a:cxn ang="0">
                    <a:pos x="0" y="14"/>
                  </a:cxn>
                  <a:cxn ang="0">
                    <a:pos x="42" y="11"/>
                  </a:cxn>
                </a:cxnLst>
                <a:rect l="txL" t="txT" r="txR" b="txB"/>
                <a:pathLst>
                  <a:path w="42" h="18">
                    <a:moveTo>
                      <a:pt x="42" y="11"/>
                    </a:moveTo>
                    <a:cubicBezTo>
                      <a:pt x="34" y="18"/>
                      <a:pt x="13" y="12"/>
                      <a:pt x="0" y="14"/>
                    </a:cubicBezTo>
                    <a:cubicBezTo>
                      <a:pt x="5" y="0"/>
                      <a:pt x="31" y="12"/>
                      <a:pt x="42" y="11"/>
                    </a:cubicBezTo>
                    <a:close/>
                  </a:path>
                </a:pathLst>
              </a:custGeom>
              <a:solidFill>
                <a:srgbClr val="0099C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96" name="Freeform 329"/>
              <p:cNvSpPr/>
              <p:nvPr/>
            </p:nvSpPr>
            <p:spPr>
              <a:xfrm>
                <a:off x="3198" y="1017"/>
                <a:ext cx="77" cy="19"/>
              </a:xfrm>
              <a:custGeom>
                <a:avLst/>
                <a:gdLst>
                  <a:gd name="txL" fmla="*/ 0 w 45"/>
                  <a:gd name="txT" fmla="*/ 0 h 11"/>
                  <a:gd name="txR" fmla="*/ 45 w 45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45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45" h="11">
                    <a:moveTo>
                      <a:pt x="0" y="4"/>
                    </a:moveTo>
                    <a:cubicBezTo>
                      <a:pt x="14" y="6"/>
                      <a:pt x="36" y="0"/>
                      <a:pt x="45" y="7"/>
                    </a:cubicBezTo>
                    <a:cubicBezTo>
                      <a:pt x="31" y="5"/>
                      <a:pt x="9" y="11"/>
                      <a:pt x="0" y="4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97" name="Freeform 330"/>
              <p:cNvSpPr/>
              <p:nvPr/>
            </p:nvSpPr>
            <p:spPr>
              <a:xfrm>
                <a:off x="2181" y="1015"/>
                <a:ext cx="297" cy="31"/>
              </a:xfrm>
              <a:custGeom>
                <a:avLst/>
                <a:gdLst>
                  <a:gd name="txL" fmla="*/ 0 w 175"/>
                  <a:gd name="txT" fmla="*/ 0 h 18"/>
                  <a:gd name="txR" fmla="*/ 175 w 175"/>
                  <a:gd name="txB" fmla="*/ 18 h 18"/>
                </a:gdLst>
                <a:ahLst/>
                <a:cxnLst>
                  <a:cxn ang="0">
                    <a:pos x="171" y="2"/>
                  </a:cxn>
                  <a:cxn ang="0">
                    <a:pos x="174" y="11"/>
                  </a:cxn>
                  <a:cxn ang="0">
                    <a:pos x="0" y="11"/>
                  </a:cxn>
                  <a:cxn ang="0">
                    <a:pos x="171" y="2"/>
                  </a:cxn>
                </a:cxnLst>
                <a:rect l="txL" t="txT" r="txR" b="txB"/>
                <a:pathLst>
                  <a:path w="175" h="18">
                    <a:moveTo>
                      <a:pt x="171" y="2"/>
                    </a:moveTo>
                    <a:cubicBezTo>
                      <a:pt x="175" y="2"/>
                      <a:pt x="174" y="7"/>
                      <a:pt x="174" y="11"/>
                    </a:cubicBezTo>
                    <a:cubicBezTo>
                      <a:pt x="116" y="11"/>
                      <a:pt x="58" y="11"/>
                      <a:pt x="0" y="11"/>
                    </a:cubicBezTo>
                    <a:cubicBezTo>
                      <a:pt x="49" y="0"/>
                      <a:pt x="127" y="18"/>
                      <a:pt x="171" y="2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98" name="Freeform 331"/>
              <p:cNvSpPr/>
              <p:nvPr/>
            </p:nvSpPr>
            <p:spPr>
              <a:xfrm>
                <a:off x="2875" y="1025"/>
                <a:ext cx="110" cy="21"/>
              </a:xfrm>
              <a:custGeom>
                <a:avLst/>
                <a:gdLst>
                  <a:gd name="txL" fmla="*/ 0 w 65"/>
                  <a:gd name="txT" fmla="*/ 0 h 12"/>
                  <a:gd name="txR" fmla="*/ 65 w 65"/>
                  <a:gd name="txB" fmla="*/ 12 h 12"/>
                </a:gdLst>
                <a:ahLst/>
                <a:cxnLst>
                  <a:cxn ang="0">
                    <a:pos x="14" y="2"/>
                  </a:cxn>
                  <a:cxn ang="0">
                    <a:pos x="65" y="5"/>
                  </a:cxn>
                  <a:cxn ang="0">
                    <a:pos x="2" y="8"/>
                  </a:cxn>
                  <a:cxn ang="0">
                    <a:pos x="14" y="2"/>
                  </a:cxn>
                </a:cxnLst>
                <a:rect l="txL" t="txT" r="txR" b="txB"/>
                <a:pathLst>
                  <a:path w="65" h="12">
                    <a:moveTo>
                      <a:pt x="14" y="2"/>
                    </a:moveTo>
                    <a:cubicBezTo>
                      <a:pt x="32" y="2"/>
                      <a:pt x="51" y="1"/>
                      <a:pt x="65" y="5"/>
                    </a:cubicBezTo>
                    <a:cubicBezTo>
                      <a:pt x="50" y="12"/>
                      <a:pt x="22" y="6"/>
                      <a:pt x="2" y="8"/>
                    </a:cubicBezTo>
                    <a:cubicBezTo>
                      <a:pt x="0" y="0"/>
                      <a:pt x="16" y="10"/>
                      <a:pt x="14" y="2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99" name="Freeform 332"/>
              <p:cNvSpPr/>
              <p:nvPr/>
            </p:nvSpPr>
            <p:spPr>
              <a:xfrm>
                <a:off x="3275" y="1022"/>
                <a:ext cx="106" cy="19"/>
              </a:xfrm>
              <a:custGeom>
                <a:avLst/>
                <a:gdLst>
                  <a:gd name="txL" fmla="*/ 0 w 63"/>
                  <a:gd name="txT" fmla="*/ 0 h 11"/>
                  <a:gd name="txR" fmla="*/ 63 w 63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63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63" h="11">
                    <a:moveTo>
                      <a:pt x="0" y="4"/>
                    </a:moveTo>
                    <a:cubicBezTo>
                      <a:pt x="20" y="6"/>
                      <a:pt x="48" y="0"/>
                      <a:pt x="63" y="7"/>
                    </a:cubicBezTo>
                    <a:cubicBezTo>
                      <a:pt x="43" y="5"/>
                      <a:pt x="15" y="11"/>
                      <a:pt x="0" y="4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00" name="Freeform 333"/>
              <p:cNvSpPr/>
              <p:nvPr/>
            </p:nvSpPr>
            <p:spPr>
              <a:xfrm>
                <a:off x="2080" y="1027"/>
                <a:ext cx="56" cy="19"/>
              </a:xfrm>
              <a:custGeom>
                <a:avLst/>
                <a:gdLst>
                  <a:gd name="txL" fmla="*/ 0 w 33"/>
                  <a:gd name="txT" fmla="*/ 0 h 11"/>
                  <a:gd name="txR" fmla="*/ 33 w 33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33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33" h="11">
                    <a:moveTo>
                      <a:pt x="0" y="7"/>
                    </a:moveTo>
                    <a:cubicBezTo>
                      <a:pt x="5" y="0"/>
                      <a:pt x="23" y="6"/>
                      <a:pt x="33" y="4"/>
                    </a:cubicBezTo>
                    <a:cubicBezTo>
                      <a:pt x="28" y="11"/>
                      <a:pt x="10" y="5"/>
                      <a:pt x="0" y="7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01" name="Freeform 334"/>
              <p:cNvSpPr/>
              <p:nvPr/>
            </p:nvSpPr>
            <p:spPr>
              <a:xfrm>
                <a:off x="1973" y="1032"/>
                <a:ext cx="56" cy="19"/>
              </a:xfrm>
              <a:custGeom>
                <a:avLst/>
                <a:gdLst>
                  <a:gd name="txL" fmla="*/ 0 w 33"/>
                  <a:gd name="txT" fmla="*/ 0 h 11"/>
                  <a:gd name="txR" fmla="*/ 33 w 33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33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33" h="11">
                    <a:moveTo>
                      <a:pt x="0" y="7"/>
                    </a:moveTo>
                    <a:cubicBezTo>
                      <a:pt x="5" y="0"/>
                      <a:pt x="23" y="6"/>
                      <a:pt x="33" y="4"/>
                    </a:cubicBezTo>
                    <a:cubicBezTo>
                      <a:pt x="28" y="11"/>
                      <a:pt x="10" y="5"/>
                      <a:pt x="0" y="7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02" name="Freeform 335"/>
              <p:cNvSpPr/>
              <p:nvPr/>
            </p:nvSpPr>
            <p:spPr>
              <a:xfrm>
                <a:off x="3193" y="1034"/>
                <a:ext cx="76" cy="15"/>
              </a:xfrm>
              <a:custGeom>
                <a:avLst/>
                <a:gdLst>
                  <a:gd name="txL" fmla="*/ 0 w 45"/>
                  <a:gd name="txT" fmla="*/ 0 h 9"/>
                  <a:gd name="txR" fmla="*/ 45 w 45"/>
                  <a:gd name="txB" fmla="*/ 9 h 9"/>
                </a:gdLst>
                <a:ahLst/>
                <a:cxnLst>
                  <a:cxn ang="0">
                    <a:pos x="39" y="3"/>
                  </a:cxn>
                  <a:cxn ang="0">
                    <a:pos x="6" y="6"/>
                  </a:cxn>
                  <a:cxn ang="0">
                    <a:pos x="39" y="3"/>
                  </a:cxn>
                </a:cxnLst>
                <a:rect l="txL" t="txT" r="txR" b="txB"/>
                <a:pathLst>
                  <a:path w="45" h="9">
                    <a:moveTo>
                      <a:pt x="39" y="3"/>
                    </a:moveTo>
                    <a:cubicBezTo>
                      <a:pt x="45" y="9"/>
                      <a:pt x="15" y="5"/>
                      <a:pt x="6" y="6"/>
                    </a:cubicBezTo>
                    <a:cubicBezTo>
                      <a:pt x="0" y="0"/>
                      <a:pt x="30" y="4"/>
                      <a:pt x="39" y="3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03" name="Freeform 336"/>
              <p:cNvSpPr/>
              <p:nvPr/>
            </p:nvSpPr>
            <p:spPr>
              <a:xfrm>
                <a:off x="1861" y="1037"/>
                <a:ext cx="56" cy="19"/>
              </a:xfrm>
              <a:custGeom>
                <a:avLst/>
                <a:gdLst>
                  <a:gd name="txL" fmla="*/ 0 w 33"/>
                  <a:gd name="txT" fmla="*/ 0 h 11"/>
                  <a:gd name="txR" fmla="*/ 33 w 33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33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33" h="11">
                    <a:moveTo>
                      <a:pt x="0" y="7"/>
                    </a:moveTo>
                    <a:cubicBezTo>
                      <a:pt x="5" y="0"/>
                      <a:pt x="23" y="6"/>
                      <a:pt x="33" y="4"/>
                    </a:cubicBezTo>
                    <a:cubicBezTo>
                      <a:pt x="28" y="11"/>
                      <a:pt x="10" y="5"/>
                      <a:pt x="0" y="7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04" name="Freeform 337"/>
              <p:cNvSpPr/>
              <p:nvPr/>
            </p:nvSpPr>
            <p:spPr>
              <a:xfrm>
                <a:off x="944" y="1019"/>
                <a:ext cx="19" cy="50"/>
              </a:xfrm>
              <a:custGeom>
                <a:avLst/>
                <a:gdLst>
                  <a:gd name="txL" fmla="*/ 0 w 11"/>
                  <a:gd name="txT" fmla="*/ 0 h 30"/>
                  <a:gd name="txR" fmla="*/ 11 w 11"/>
                  <a:gd name="txB" fmla="*/ 30 h 30"/>
                </a:gdLst>
                <a:ahLst/>
                <a:cxnLst>
                  <a:cxn ang="0">
                    <a:pos x="7" y="0"/>
                  </a:cxn>
                  <a:cxn ang="0">
                    <a:pos x="4" y="30"/>
                  </a:cxn>
                  <a:cxn ang="0">
                    <a:pos x="7" y="0"/>
                  </a:cxn>
                </a:cxnLst>
                <a:rect l="txL" t="txT" r="txR" b="txB"/>
                <a:pathLst>
                  <a:path w="11" h="30">
                    <a:moveTo>
                      <a:pt x="7" y="0"/>
                    </a:moveTo>
                    <a:cubicBezTo>
                      <a:pt x="5" y="9"/>
                      <a:pt x="11" y="26"/>
                      <a:pt x="4" y="30"/>
                    </a:cubicBezTo>
                    <a:cubicBezTo>
                      <a:pt x="6" y="21"/>
                      <a:pt x="0" y="4"/>
                      <a:pt x="7" y="0"/>
                    </a:cubicBezTo>
                    <a:close/>
                  </a:path>
                </a:pathLst>
              </a:custGeom>
              <a:solidFill>
                <a:srgbClr val="0D4D5E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05" name="Freeform 338"/>
              <p:cNvSpPr/>
              <p:nvPr/>
            </p:nvSpPr>
            <p:spPr>
              <a:xfrm>
                <a:off x="1965" y="1046"/>
                <a:ext cx="110" cy="15"/>
              </a:xfrm>
              <a:custGeom>
                <a:avLst/>
                <a:gdLst>
                  <a:gd name="txL" fmla="*/ 0 w 65"/>
                  <a:gd name="txT" fmla="*/ 0 h 9"/>
                  <a:gd name="txR" fmla="*/ 65 w 65"/>
                  <a:gd name="txB" fmla="*/ 9 h 9"/>
                </a:gdLst>
                <a:ahLst/>
                <a:cxnLst>
                  <a:cxn ang="0">
                    <a:pos x="47" y="5"/>
                  </a:cxn>
                  <a:cxn ang="0">
                    <a:pos x="65" y="2"/>
                  </a:cxn>
                  <a:cxn ang="0">
                    <a:pos x="47" y="5"/>
                  </a:cxn>
                </a:cxnLst>
                <a:rect l="txL" t="txT" r="txR" b="txB"/>
                <a:pathLst>
                  <a:path w="65" h="9">
                    <a:moveTo>
                      <a:pt x="47" y="5"/>
                    </a:moveTo>
                    <a:cubicBezTo>
                      <a:pt x="0" y="5"/>
                      <a:pt x="39" y="0"/>
                      <a:pt x="65" y="2"/>
                    </a:cubicBezTo>
                    <a:cubicBezTo>
                      <a:pt x="65" y="9"/>
                      <a:pt x="52" y="3"/>
                      <a:pt x="47" y="5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06" name="Freeform 339"/>
              <p:cNvSpPr/>
              <p:nvPr/>
            </p:nvSpPr>
            <p:spPr>
              <a:xfrm>
                <a:off x="2044" y="1047"/>
                <a:ext cx="127" cy="22"/>
              </a:xfrm>
              <a:custGeom>
                <a:avLst/>
                <a:gdLst>
                  <a:gd name="txL" fmla="*/ 0 w 75"/>
                  <a:gd name="txT" fmla="*/ 0 h 13"/>
                  <a:gd name="txR" fmla="*/ 75 w 75"/>
                  <a:gd name="txB" fmla="*/ 13 h 13"/>
                </a:gdLst>
                <a:ahLst/>
                <a:cxnLst>
                  <a:cxn ang="0">
                    <a:pos x="18" y="1"/>
                  </a:cxn>
                  <a:cxn ang="0">
                    <a:pos x="63" y="1"/>
                  </a:cxn>
                  <a:cxn ang="0">
                    <a:pos x="75" y="4"/>
                  </a:cxn>
                  <a:cxn ang="0">
                    <a:pos x="0" y="4"/>
                  </a:cxn>
                  <a:cxn ang="0">
                    <a:pos x="18" y="1"/>
                  </a:cxn>
                </a:cxnLst>
                <a:rect l="txL" t="txT" r="txR" b="txB"/>
                <a:pathLst>
                  <a:path w="75" h="13">
                    <a:moveTo>
                      <a:pt x="18" y="1"/>
                    </a:moveTo>
                    <a:cubicBezTo>
                      <a:pt x="33" y="1"/>
                      <a:pt x="48" y="1"/>
                      <a:pt x="63" y="1"/>
                    </a:cubicBezTo>
                    <a:cubicBezTo>
                      <a:pt x="68" y="1"/>
                      <a:pt x="74" y="0"/>
                      <a:pt x="75" y="4"/>
                    </a:cubicBezTo>
                    <a:cubicBezTo>
                      <a:pt x="49" y="1"/>
                      <a:pt x="22" y="13"/>
                      <a:pt x="0" y="4"/>
                    </a:cubicBezTo>
                    <a:cubicBezTo>
                      <a:pt x="5" y="2"/>
                      <a:pt x="18" y="8"/>
                      <a:pt x="18" y="1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07" name="Freeform 340"/>
              <p:cNvSpPr/>
              <p:nvPr/>
            </p:nvSpPr>
            <p:spPr>
              <a:xfrm>
                <a:off x="2334" y="1046"/>
                <a:ext cx="97" cy="8"/>
              </a:xfrm>
              <a:custGeom>
                <a:avLst/>
                <a:gdLst>
                  <a:gd name="txL" fmla="*/ 0 w 57"/>
                  <a:gd name="txT" fmla="*/ 0 h 5"/>
                  <a:gd name="txR" fmla="*/ 57 w 57"/>
                  <a:gd name="txB" fmla="*/ 5 h 5"/>
                </a:gdLst>
                <a:ahLst/>
                <a:cxnLst>
                  <a:cxn ang="0">
                    <a:pos x="0" y="5"/>
                  </a:cxn>
                  <a:cxn ang="0">
                    <a:pos x="57" y="5"/>
                  </a:cxn>
                  <a:cxn ang="0">
                    <a:pos x="0" y="5"/>
                  </a:cxn>
                </a:cxnLst>
                <a:rect l="txL" t="txT" r="txR" b="txB"/>
                <a:pathLst>
                  <a:path w="57" h="5">
                    <a:moveTo>
                      <a:pt x="0" y="5"/>
                    </a:moveTo>
                    <a:cubicBezTo>
                      <a:pt x="12" y="0"/>
                      <a:pt x="45" y="0"/>
                      <a:pt x="57" y="5"/>
                    </a:cubicBezTo>
                    <a:cubicBezTo>
                      <a:pt x="38" y="5"/>
                      <a:pt x="19" y="5"/>
                      <a:pt x="0" y="5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08" name="Freeform 341"/>
              <p:cNvSpPr/>
              <p:nvPr/>
            </p:nvSpPr>
            <p:spPr>
              <a:xfrm>
                <a:off x="2495" y="1044"/>
                <a:ext cx="80" cy="15"/>
              </a:xfrm>
              <a:custGeom>
                <a:avLst/>
                <a:gdLst>
                  <a:gd name="txL" fmla="*/ 0 w 47"/>
                  <a:gd name="txT" fmla="*/ 0 h 9"/>
                  <a:gd name="txR" fmla="*/ 47 w 47"/>
                  <a:gd name="txB" fmla="*/ 9 h 9"/>
                </a:gdLst>
                <a:ahLst/>
                <a:cxnLst>
                  <a:cxn ang="0">
                    <a:pos x="4" y="3"/>
                  </a:cxn>
                  <a:cxn ang="0">
                    <a:pos x="43" y="6"/>
                  </a:cxn>
                  <a:cxn ang="0">
                    <a:pos x="4" y="3"/>
                  </a:cxn>
                </a:cxnLst>
                <a:rect l="txL" t="txT" r="txR" b="txB"/>
                <a:pathLst>
                  <a:path w="47" h="9">
                    <a:moveTo>
                      <a:pt x="4" y="3"/>
                    </a:moveTo>
                    <a:cubicBezTo>
                      <a:pt x="15" y="4"/>
                      <a:pt x="47" y="0"/>
                      <a:pt x="43" y="6"/>
                    </a:cubicBezTo>
                    <a:cubicBezTo>
                      <a:pt x="32" y="5"/>
                      <a:pt x="0" y="9"/>
                      <a:pt x="4" y="3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09" name="Freeform 342"/>
              <p:cNvSpPr/>
              <p:nvPr/>
            </p:nvSpPr>
            <p:spPr>
              <a:xfrm>
                <a:off x="3327" y="1044"/>
                <a:ext cx="129" cy="15"/>
              </a:xfrm>
              <a:custGeom>
                <a:avLst/>
                <a:gdLst>
                  <a:gd name="txL" fmla="*/ 0 w 76"/>
                  <a:gd name="txT" fmla="*/ 0 h 9"/>
                  <a:gd name="txR" fmla="*/ 76 w 76"/>
                  <a:gd name="txB" fmla="*/ 9 h 9"/>
                </a:gdLst>
                <a:ahLst/>
                <a:cxnLst>
                  <a:cxn ang="0">
                    <a:pos x="68" y="3"/>
                  </a:cxn>
                  <a:cxn ang="0">
                    <a:pos x="8" y="6"/>
                  </a:cxn>
                  <a:cxn ang="0">
                    <a:pos x="68" y="3"/>
                  </a:cxn>
                </a:cxnLst>
                <a:rect l="txL" t="txT" r="txR" b="txB"/>
                <a:pathLst>
                  <a:path w="76" h="9">
                    <a:moveTo>
                      <a:pt x="68" y="3"/>
                    </a:moveTo>
                    <a:cubicBezTo>
                      <a:pt x="76" y="9"/>
                      <a:pt x="24" y="5"/>
                      <a:pt x="8" y="6"/>
                    </a:cubicBezTo>
                    <a:cubicBezTo>
                      <a:pt x="0" y="0"/>
                      <a:pt x="52" y="4"/>
                      <a:pt x="68" y="3"/>
                    </a:cubicBezTo>
                    <a:close/>
                  </a:path>
                </a:pathLst>
              </a:custGeom>
              <a:solidFill>
                <a:srgbClr val="0099C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10" name="Freeform 343"/>
              <p:cNvSpPr/>
              <p:nvPr/>
            </p:nvSpPr>
            <p:spPr>
              <a:xfrm>
                <a:off x="1632" y="1047"/>
                <a:ext cx="97" cy="19"/>
              </a:xfrm>
              <a:custGeom>
                <a:avLst/>
                <a:gdLst>
                  <a:gd name="txL" fmla="*/ 0 w 57"/>
                  <a:gd name="txT" fmla="*/ 0 h 11"/>
                  <a:gd name="txR" fmla="*/ 57 w 57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57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57" h="11">
                    <a:moveTo>
                      <a:pt x="0" y="7"/>
                    </a:moveTo>
                    <a:cubicBezTo>
                      <a:pt x="13" y="0"/>
                      <a:pt x="39" y="6"/>
                      <a:pt x="57" y="4"/>
                    </a:cubicBezTo>
                    <a:cubicBezTo>
                      <a:pt x="44" y="11"/>
                      <a:pt x="18" y="5"/>
                      <a:pt x="0" y="7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11" name="Freeform 344"/>
              <p:cNvSpPr/>
              <p:nvPr/>
            </p:nvSpPr>
            <p:spPr>
              <a:xfrm>
                <a:off x="2273" y="1054"/>
                <a:ext cx="229" cy="5"/>
              </a:xfrm>
              <a:custGeom>
                <a:avLst/>
                <a:gdLst>
                  <a:gd name="txL" fmla="*/ 0 w 135"/>
                  <a:gd name="txT" fmla="*/ 0 h 3"/>
                  <a:gd name="txR" fmla="*/ 135 w 135"/>
                  <a:gd name="txB" fmla="*/ 3 h 3"/>
                </a:gdLst>
                <a:ahLst/>
                <a:cxnLst>
                  <a:cxn ang="0">
                    <a:pos x="36" y="0"/>
                  </a:cxn>
                  <a:cxn ang="0">
                    <a:pos x="93" y="0"/>
                  </a:cxn>
                  <a:cxn ang="0">
                    <a:pos x="72" y="3"/>
                  </a:cxn>
                  <a:cxn ang="0">
                    <a:pos x="0" y="3"/>
                  </a:cxn>
                  <a:cxn ang="0">
                    <a:pos x="0" y="0"/>
                  </a:cxn>
                  <a:cxn ang="0">
                    <a:pos x="36" y="0"/>
                  </a:cxn>
                </a:cxnLst>
                <a:rect l="txL" t="txT" r="txR" b="txB"/>
                <a:pathLst>
                  <a:path w="135" h="3">
                    <a:moveTo>
                      <a:pt x="36" y="0"/>
                    </a:moveTo>
                    <a:cubicBezTo>
                      <a:pt x="55" y="0"/>
                      <a:pt x="74" y="0"/>
                      <a:pt x="93" y="0"/>
                    </a:cubicBezTo>
                    <a:cubicBezTo>
                      <a:pt x="135" y="2"/>
                      <a:pt x="95" y="3"/>
                      <a:pt x="72" y="3"/>
                    </a:cubicBezTo>
                    <a:cubicBezTo>
                      <a:pt x="47" y="3"/>
                      <a:pt x="14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12" y="0"/>
                      <a:pt x="24" y="0"/>
                      <a:pt x="36" y="0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12" name="Freeform 345"/>
              <p:cNvSpPr/>
              <p:nvPr/>
            </p:nvSpPr>
            <p:spPr>
              <a:xfrm>
                <a:off x="3610" y="1047"/>
                <a:ext cx="56" cy="19"/>
              </a:xfrm>
              <a:custGeom>
                <a:avLst/>
                <a:gdLst>
                  <a:gd name="txL" fmla="*/ 0 w 33"/>
                  <a:gd name="txT" fmla="*/ 0 h 11"/>
                  <a:gd name="txR" fmla="*/ 33 w 33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33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3" h="11">
                    <a:moveTo>
                      <a:pt x="0" y="4"/>
                    </a:moveTo>
                    <a:cubicBezTo>
                      <a:pt x="10" y="6"/>
                      <a:pt x="28" y="0"/>
                      <a:pt x="33" y="7"/>
                    </a:cubicBezTo>
                    <a:cubicBezTo>
                      <a:pt x="23" y="5"/>
                      <a:pt x="5" y="11"/>
                      <a:pt x="0" y="4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13" name="Freeform 346"/>
              <p:cNvSpPr/>
              <p:nvPr/>
            </p:nvSpPr>
            <p:spPr>
              <a:xfrm>
                <a:off x="1551" y="1052"/>
                <a:ext cx="51" cy="19"/>
              </a:xfrm>
              <a:custGeom>
                <a:avLst/>
                <a:gdLst>
                  <a:gd name="txL" fmla="*/ 0 w 30"/>
                  <a:gd name="txT" fmla="*/ 0 h 11"/>
                  <a:gd name="txR" fmla="*/ 30 w 30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30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30" h="11">
                    <a:moveTo>
                      <a:pt x="0" y="7"/>
                    </a:moveTo>
                    <a:cubicBezTo>
                      <a:pt x="4" y="0"/>
                      <a:pt x="21" y="6"/>
                      <a:pt x="30" y="4"/>
                    </a:cubicBezTo>
                    <a:cubicBezTo>
                      <a:pt x="26" y="11"/>
                      <a:pt x="9" y="5"/>
                      <a:pt x="0" y="7"/>
                    </a:cubicBezTo>
                    <a:close/>
                  </a:path>
                </a:pathLst>
              </a:custGeom>
              <a:solidFill>
                <a:srgbClr val="0D4D5E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14" name="Freeform 347"/>
              <p:cNvSpPr/>
              <p:nvPr/>
            </p:nvSpPr>
            <p:spPr>
              <a:xfrm>
                <a:off x="2614" y="1052"/>
                <a:ext cx="62" cy="21"/>
              </a:xfrm>
              <a:custGeom>
                <a:avLst/>
                <a:gdLst>
                  <a:gd name="txL" fmla="*/ 0 w 37"/>
                  <a:gd name="txT" fmla="*/ 0 h 12"/>
                  <a:gd name="txR" fmla="*/ 37 w 37"/>
                  <a:gd name="txB" fmla="*/ 12 h 12"/>
                </a:gdLst>
                <a:ahLst/>
                <a:cxnLst>
                  <a:cxn ang="0">
                    <a:pos x="36" y="4"/>
                  </a:cxn>
                  <a:cxn ang="0">
                    <a:pos x="0" y="7"/>
                  </a:cxn>
                  <a:cxn ang="0">
                    <a:pos x="36" y="4"/>
                  </a:cxn>
                </a:cxnLst>
                <a:rect l="txL" t="txT" r="txR" b="txB"/>
                <a:pathLst>
                  <a:path w="37" h="12">
                    <a:moveTo>
                      <a:pt x="36" y="4"/>
                    </a:moveTo>
                    <a:cubicBezTo>
                      <a:pt x="37" y="7"/>
                      <a:pt x="8" y="12"/>
                      <a:pt x="0" y="7"/>
                    </a:cubicBezTo>
                    <a:cubicBezTo>
                      <a:pt x="6" y="0"/>
                      <a:pt x="25" y="6"/>
                      <a:pt x="36" y="4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15" name="Freeform 348"/>
              <p:cNvSpPr/>
              <p:nvPr/>
            </p:nvSpPr>
            <p:spPr>
              <a:xfrm>
                <a:off x="3244" y="1052"/>
                <a:ext cx="107" cy="17"/>
              </a:xfrm>
              <a:custGeom>
                <a:avLst/>
                <a:gdLst>
                  <a:gd name="txL" fmla="*/ 0 w 63"/>
                  <a:gd name="txT" fmla="*/ 0 h 10"/>
                  <a:gd name="txR" fmla="*/ 63 w 63"/>
                  <a:gd name="txB" fmla="*/ 10 h 10"/>
                </a:gdLst>
                <a:ahLst/>
                <a:cxnLst>
                  <a:cxn ang="0">
                    <a:pos x="12" y="10"/>
                  </a:cxn>
                  <a:cxn ang="0">
                    <a:pos x="0" y="4"/>
                  </a:cxn>
                  <a:cxn ang="0">
                    <a:pos x="63" y="7"/>
                  </a:cxn>
                  <a:cxn ang="0">
                    <a:pos x="12" y="10"/>
                  </a:cxn>
                </a:cxnLst>
                <a:rect l="txL" t="txT" r="txR" b="txB"/>
                <a:pathLst>
                  <a:path w="63" h="10">
                    <a:moveTo>
                      <a:pt x="12" y="10"/>
                    </a:moveTo>
                    <a:cubicBezTo>
                      <a:pt x="6" y="10"/>
                      <a:pt x="2" y="8"/>
                      <a:pt x="0" y="4"/>
                    </a:cubicBezTo>
                    <a:cubicBezTo>
                      <a:pt x="20" y="6"/>
                      <a:pt x="48" y="0"/>
                      <a:pt x="63" y="7"/>
                    </a:cubicBezTo>
                    <a:cubicBezTo>
                      <a:pt x="47" y="9"/>
                      <a:pt x="23" y="3"/>
                      <a:pt x="12" y="10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16" name="Freeform 349"/>
              <p:cNvSpPr/>
              <p:nvPr/>
            </p:nvSpPr>
            <p:spPr>
              <a:xfrm>
                <a:off x="3717" y="1052"/>
                <a:ext cx="56" cy="19"/>
              </a:xfrm>
              <a:custGeom>
                <a:avLst/>
                <a:gdLst>
                  <a:gd name="txL" fmla="*/ 0 w 33"/>
                  <a:gd name="txT" fmla="*/ 0 h 11"/>
                  <a:gd name="txR" fmla="*/ 33 w 33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33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3" h="11">
                    <a:moveTo>
                      <a:pt x="0" y="4"/>
                    </a:moveTo>
                    <a:cubicBezTo>
                      <a:pt x="10" y="6"/>
                      <a:pt x="28" y="0"/>
                      <a:pt x="33" y="7"/>
                    </a:cubicBezTo>
                    <a:cubicBezTo>
                      <a:pt x="23" y="5"/>
                      <a:pt x="5" y="11"/>
                      <a:pt x="0" y="4"/>
                    </a:cubicBezTo>
                    <a:close/>
                  </a:path>
                </a:pathLst>
              </a:custGeom>
              <a:solidFill>
                <a:srgbClr val="0D4D5E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17" name="Freeform 350"/>
              <p:cNvSpPr/>
              <p:nvPr/>
            </p:nvSpPr>
            <p:spPr>
              <a:xfrm>
                <a:off x="1683" y="1058"/>
                <a:ext cx="71" cy="11"/>
              </a:xfrm>
              <a:custGeom>
                <a:avLst/>
                <a:gdLst>
                  <a:gd name="txL" fmla="*/ 0 w 42"/>
                  <a:gd name="txT" fmla="*/ 0 h 7"/>
                  <a:gd name="txR" fmla="*/ 42 w 42"/>
                  <a:gd name="txB" fmla="*/ 7 h 7"/>
                </a:gdLst>
                <a:ahLst/>
                <a:cxnLst>
                  <a:cxn ang="0">
                    <a:pos x="0" y="7"/>
                  </a:cxn>
                  <a:cxn ang="0">
                    <a:pos x="24" y="7"/>
                  </a:cxn>
                  <a:cxn ang="0">
                    <a:pos x="0" y="7"/>
                  </a:cxn>
                </a:cxnLst>
                <a:rect l="txL" t="txT" r="txR" b="txB"/>
                <a:pathLst>
                  <a:path w="42" h="7">
                    <a:moveTo>
                      <a:pt x="0" y="7"/>
                    </a:moveTo>
                    <a:cubicBezTo>
                      <a:pt x="1" y="0"/>
                      <a:pt x="42" y="5"/>
                      <a:pt x="24" y="7"/>
                    </a:cubicBezTo>
                    <a:cubicBezTo>
                      <a:pt x="16" y="7"/>
                      <a:pt x="8" y="7"/>
                      <a:pt x="0" y="7"/>
                    </a:cubicBezTo>
                    <a:close/>
                  </a:path>
                </a:pathLst>
              </a:custGeom>
              <a:solidFill>
                <a:srgbClr val="0D4D5E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18" name="Freeform 351"/>
              <p:cNvSpPr/>
              <p:nvPr/>
            </p:nvSpPr>
            <p:spPr>
              <a:xfrm>
                <a:off x="2207" y="1063"/>
                <a:ext cx="178" cy="13"/>
              </a:xfrm>
              <a:custGeom>
                <a:avLst/>
                <a:gdLst>
                  <a:gd name="txL" fmla="*/ 0 w 105"/>
                  <a:gd name="txT" fmla="*/ 0 h 8"/>
                  <a:gd name="txR" fmla="*/ 105 w 105"/>
                  <a:gd name="txB" fmla="*/ 8 h 8"/>
                </a:gdLst>
                <a:ahLst/>
                <a:cxnLst>
                  <a:cxn ang="0">
                    <a:pos x="0" y="1"/>
                  </a:cxn>
                  <a:cxn ang="0">
                    <a:pos x="66" y="1"/>
                  </a:cxn>
                  <a:cxn ang="0">
                    <a:pos x="54" y="4"/>
                  </a:cxn>
                  <a:cxn ang="0">
                    <a:pos x="0" y="1"/>
                  </a:cxn>
                </a:cxnLst>
                <a:rect l="txL" t="txT" r="txR" b="txB"/>
                <a:pathLst>
                  <a:path w="105" h="8">
                    <a:moveTo>
                      <a:pt x="0" y="1"/>
                    </a:moveTo>
                    <a:cubicBezTo>
                      <a:pt x="22" y="1"/>
                      <a:pt x="44" y="1"/>
                      <a:pt x="66" y="1"/>
                    </a:cubicBezTo>
                    <a:cubicBezTo>
                      <a:pt x="105" y="0"/>
                      <a:pt x="78" y="6"/>
                      <a:pt x="54" y="4"/>
                    </a:cubicBezTo>
                    <a:cubicBezTo>
                      <a:pt x="37" y="2"/>
                      <a:pt x="12" y="8"/>
                      <a:pt x="0" y="1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19" name="Freeform 352"/>
              <p:cNvSpPr/>
              <p:nvPr/>
            </p:nvSpPr>
            <p:spPr>
              <a:xfrm>
                <a:off x="2893" y="1056"/>
                <a:ext cx="132" cy="17"/>
              </a:xfrm>
              <a:custGeom>
                <a:avLst/>
                <a:gdLst>
                  <a:gd name="txL" fmla="*/ 0 w 78"/>
                  <a:gd name="txT" fmla="*/ 0 h 10"/>
                  <a:gd name="txR" fmla="*/ 78 w 78"/>
                  <a:gd name="txB" fmla="*/ 10 h 10"/>
                </a:gdLst>
                <a:ahLst/>
                <a:cxnLst>
                  <a:cxn ang="0">
                    <a:pos x="78" y="5"/>
                  </a:cxn>
                  <a:cxn ang="0">
                    <a:pos x="42" y="8"/>
                  </a:cxn>
                  <a:cxn ang="0">
                    <a:pos x="0" y="5"/>
                  </a:cxn>
                  <a:cxn ang="0">
                    <a:pos x="78" y="5"/>
                  </a:cxn>
                </a:cxnLst>
                <a:rect l="txL" t="txT" r="txR" b="txB"/>
                <a:pathLst>
                  <a:path w="78" h="10">
                    <a:moveTo>
                      <a:pt x="78" y="5"/>
                    </a:moveTo>
                    <a:cubicBezTo>
                      <a:pt x="67" y="7"/>
                      <a:pt x="48" y="1"/>
                      <a:pt x="42" y="8"/>
                    </a:cubicBezTo>
                    <a:cubicBezTo>
                      <a:pt x="25" y="10"/>
                      <a:pt x="17" y="3"/>
                      <a:pt x="0" y="5"/>
                    </a:cubicBezTo>
                    <a:cubicBezTo>
                      <a:pt x="19" y="0"/>
                      <a:pt x="59" y="0"/>
                      <a:pt x="78" y="5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20" name="Freeform 353"/>
              <p:cNvSpPr/>
              <p:nvPr/>
            </p:nvSpPr>
            <p:spPr>
              <a:xfrm>
                <a:off x="2964" y="1058"/>
                <a:ext cx="155" cy="13"/>
              </a:xfrm>
              <a:custGeom>
                <a:avLst/>
                <a:gdLst>
                  <a:gd name="txL" fmla="*/ 0 w 91"/>
                  <a:gd name="txT" fmla="*/ 0 h 8"/>
                  <a:gd name="txR" fmla="*/ 91 w 91"/>
                  <a:gd name="txB" fmla="*/ 8 h 8"/>
                </a:gdLst>
                <a:ahLst/>
                <a:cxnLst>
                  <a:cxn ang="0">
                    <a:pos x="36" y="4"/>
                  </a:cxn>
                  <a:cxn ang="0">
                    <a:pos x="60" y="7"/>
                  </a:cxn>
                  <a:cxn ang="0">
                    <a:pos x="0" y="7"/>
                  </a:cxn>
                  <a:cxn ang="0">
                    <a:pos x="36" y="4"/>
                  </a:cxn>
                </a:cxnLst>
                <a:rect l="txL" t="txT" r="txR" b="txB"/>
                <a:pathLst>
                  <a:path w="91" h="8">
                    <a:moveTo>
                      <a:pt x="36" y="4"/>
                    </a:moveTo>
                    <a:cubicBezTo>
                      <a:pt x="63" y="3"/>
                      <a:pt x="91" y="5"/>
                      <a:pt x="60" y="7"/>
                    </a:cubicBezTo>
                    <a:cubicBezTo>
                      <a:pt x="46" y="8"/>
                      <a:pt x="18" y="6"/>
                      <a:pt x="0" y="7"/>
                    </a:cubicBezTo>
                    <a:cubicBezTo>
                      <a:pt x="6" y="0"/>
                      <a:pt x="25" y="6"/>
                      <a:pt x="36" y="4"/>
                    </a:cubicBezTo>
                    <a:close/>
                  </a:path>
                </a:pathLst>
              </a:custGeom>
              <a:solidFill>
                <a:srgbClr val="0099C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21" name="Freeform 354"/>
              <p:cNvSpPr/>
              <p:nvPr/>
            </p:nvSpPr>
            <p:spPr>
              <a:xfrm>
                <a:off x="3117" y="1056"/>
                <a:ext cx="81" cy="22"/>
              </a:xfrm>
              <a:custGeom>
                <a:avLst/>
                <a:gdLst>
                  <a:gd name="txL" fmla="*/ 0 w 48"/>
                  <a:gd name="txT" fmla="*/ 0 h 13"/>
                  <a:gd name="txR" fmla="*/ 48 w 48"/>
                  <a:gd name="txB" fmla="*/ 13 h 13"/>
                </a:gdLst>
                <a:ahLst/>
                <a:cxnLst>
                  <a:cxn ang="0">
                    <a:pos x="48" y="5"/>
                  </a:cxn>
                  <a:cxn ang="0">
                    <a:pos x="30" y="5"/>
                  </a:cxn>
                  <a:cxn ang="0">
                    <a:pos x="48" y="5"/>
                  </a:cxn>
                </a:cxnLst>
                <a:rect l="txL" t="txT" r="txR" b="txB"/>
                <a:pathLst>
                  <a:path w="48" h="13">
                    <a:moveTo>
                      <a:pt x="48" y="5"/>
                    </a:moveTo>
                    <a:cubicBezTo>
                      <a:pt x="41" y="13"/>
                      <a:pt x="33" y="5"/>
                      <a:pt x="30" y="5"/>
                    </a:cubicBezTo>
                    <a:cubicBezTo>
                      <a:pt x="0" y="2"/>
                      <a:pt x="26" y="0"/>
                      <a:pt x="48" y="5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22" name="Freeform 355"/>
              <p:cNvSpPr/>
              <p:nvPr/>
            </p:nvSpPr>
            <p:spPr>
              <a:xfrm>
                <a:off x="3407" y="1064"/>
                <a:ext cx="56" cy="9"/>
              </a:xfrm>
              <a:custGeom>
                <a:avLst/>
                <a:gdLst>
                  <a:gd name="txL" fmla="*/ 0 w 33"/>
                  <a:gd name="txT" fmla="*/ 0 h 5"/>
                  <a:gd name="txR" fmla="*/ 33 w 33"/>
                  <a:gd name="txB" fmla="*/ 5 h 5"/>
                </a:gdLst>
                <a:ahLst/>
                <a:cxnLst>
                  <a:cxn ang="0">
                    <a:pos x="0" y="0"/>
                  </a:cxn>
                  <a:cxn ang="0">
                    <a:pos x="33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33" h="5">
                    <a:moveTo>
                      <a:pt x="0" y="0"/>
                    </a:moveTo>
                    <a:cubicBezTo>
                      <a:pt x="11" y="0"/>
                      <a:pt x="22" y="0"/>
                      <a:pt x="33" y="0"/>
                    </a:cubicBezTo>
                    <a:cubicBezTo>
                      <a:pt x="29" y="5"/>
                      <a:pt x="4" y="5"/>
                      <a:pt x="0" y="0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23" name="Freeform 356"/>
              <p:cNvSpPr/>
              <p:nvPr/>
            </p:nvSpPr>
            <p:spPr>
              <a:xfrm>
                <a:off x="3839" y="1058"/>
                <a:ext cx="66" cy="18"/>
              </a:xfrm>
              <a:custGeom>
                <a:avLst/>
                <a:gdLst>
                  <a:gd name="txL" fmla="*/ 0 w 39"/>
                  <a:gd name="txT" fmla="*/ 0 h 11"/>
                  <a:gd name="txR" fmla="*/ 39 w 39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39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9" h="11">
                    <a:moveTo>
                      <a:pt x="0" y="4"/>
                    </a:moveTo>
                    <a:cubicBezTo>
                      <a:pt x="12" y="6"/>
                      <a:pt x="32" y="0"/>
                      <a:pt x="39" y="7"/>
                    </a:cubicBezTo>
                    <a:cubicBezTo>
                      <a:pt x="27" y="5"/>
                      <a:pt x="7" y="11"/>
                      <a:pt x="0" y="4"/>
                    </a:cubicBezTo>
                    <a:close/>
                  </a:path>
                </a:pathLst>
              </a:custGeom>
              <a:solidFill>
                <a:srgbClr val="0D4D5E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24" name="Freeform 357"/>
              <p:cNvSpPr/>
              <p:nvPr/>
            </p:nvSpPr>
            <p:spPr>
              <a:xfrm>
                <a:off x="3991" y="1059"/>
                <a:ext cx="61" cy="22"/>
              </a:xfrm>
              <a:custGeom>
                <a:avLst/>
                <a:gdLst>
                  <a:gd name="txL" fmla="*/ 0 w 36"/>
                  <a:gd name="txT" fmla="*/ 0 h 13"/>
                  <a:gd name="txR" fmla="*/ 36 w 36"/>
                  <a:gd name="txB" fmla="*/ 13 h 13"/>
                </a:gdLst>
                <a:ahLst/>
                <a:cxnLst>
                  <a:cxn ang="0">
                    <a:pos x="0" y="6"/>
                  </a:cxn>
                  <a:cxn ang="0">
                    <a:pos x="33" y="6"/>
                  </a:cxn>
                  <a:cxn ang="0">
                    <a:pos x="33" y="0"/>
                  </a:cxn>
                  <a:cxn ang="0">
                    <a:pos x="36" y="0"/>
                  </a:cxn>
                  <a:cxn ang="0">
                    <a:pos x="36" y="6"/>
                  </a:cxn>
                  <a:cxn ang="0">
                    <a:pos x="36" y="9"/>
                  </a:cxn>
                  <a:cxn ang="0">
                    <a:pos x="0" y="6"/>
                  </a:cxn>
                </a:cxnLst>
                <a:rect l="txL" t="txT" r="txR" b="txB"/>
                <a:pathLst>
                  <a:path w="36" h="13">
                    <a:moveTo>
                      <a:pt x="0" y="6"/>
                    </a:moveTo>
                    <a:cubicBezTo>
                      <a:pt x="11" y="6"/>
                      <a:pt x="22" y="6"/>
                      <a:pt x="33" y="6"/>
                    </a:cubicBezTo>
                    <a:cubicBezTo>
                      <a:pt x="33" y="4"/>
                      <a:pt x="33" y="2"/>
                      <a:pt x="33" y="0"/>
                    </a:cubicBezTo>
                    <a:cubicBezTo>
                      <a:pt x="34" y="0"/>
                      <a:pt x="35" y="0"/>
                      <a:pt x="36" y="0"/>
                    </a:cubicBezTo>
                    <a:cubicBezTo>
                      <a:pt x="36" y="2"/>
                      <a:pt x="36" y="4"/>
                      <a:pt x="36" y="6"/>
                    </a:cubicBezTo>
                    <a:cubicBezTo>
                      <a:pt x="36" y="7"/>
                      <a:pt x="36" y="8"/>
                      <a:pt x="36" y="9"/>
                    </a:cubicBezTo>
                    <a:cubicBezTo>
                      <a:pt x="25" y="7"/>
                      <a:pt x="6" y="13"/>
                      <a:pt x="0" y="6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25" name="Freeform 358"/>
              <p:cNvSpPr/>
              <p:nvPr/>
            </p:nvSpPr>
            <p:spPr>
              <a:xfrm>
                <a:off x="1582" y="1063"/>
                <a:ext cx="50" cy="18"/>
              </a:xfrm>
              <a:custGeom>
                <a:avLst/>
                <a:gdLst>
                  <a:gd name="txL" fmla="*/ 0 w 30"/>
                  <a:gd name="txT" fmla="*/ 0 h 11"/>
                  <a:gd name="txR" fmla="*/ 30 w 30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30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30" h="11">
                    <a:moveTo>
                      <a:pt x="0" y="7"/>
                    </a:moveTo>
                    <a:cubicBezTo>
                      <a:pt x="4" y="0"/>
                      <a:pt x="21" y="6"/>
                      <a:pt x="30" y="4"/>
                    </a:cubicBezTo>
                    <a:cubicBezTo>
                      <a:pt x="26" y="11"/>
                      <a:pt x="9" y="5"/>
                      <a:pt x="0" y="7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26" name="Freeform 359"/>
              <p:cNvSpPr/>
              <p:nvPr/>
            </p:nvSpPr>
            <p:spPr>
              <a:xfrm>
                <a:off x="2473" y="1069"/>
                <a:ext cx="42" cy="16"/>
              </a:xfrm>
              <a:custGeom>
                <a:avLst/>
                <a:gdLst>
                  <a:gd name="txL" fmla="*/ 0 w 25"/>
                  <a:gd name="txT" fmla="*/ 0 h 9"/>
                  <a:gd name="txR" fmla="*/ 25 w 25"/>
                  <a:gd name="txB" fmla="*/ 9 h 9"/>
                </a:gdLst>
                <a:ahLst/>
                <a:cxnLst>
                  <a:cxn ang="0">
                    <a:pos x="20" y="0"/>
                  </a:cxn>
                  <a:cxn ang="0">
                    <a:pos x="5" y="0"/>
                  </a:cxn>
                  <a:cxn ang="0">
                    <a:pos x="20" y="0"/>
                  </a:cxn>
                </a:cxnLst>
                <a:rect l="txL" t="txT" r="txR" b="txB"/>
                <a:pathLst>
                  <a:path w="25" h="9">
                    <a:moveTo>
                      <a:pt x="20" y="0"/>
                    </a:moveTo>
                    <a:cubicBezTo>
                      <a:pt x="25" y="9"/>
                      <a:pt x="0" y="9"/>
                      <a:pt x="5" y="0"/>
                    </a:cubicBezTo>
                    <a:cubicBezTo>
                      <a:pt x="10" y="0"/>
                      <a:pt x="15" y="0"/>
                      <a:pt x="20" y="0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27" name="Freeform 360"/>
              <p:cNvSpPr/>
              <p:nvPr/>
            </p:nvSpPr>
            <p:spPr>
              <a:xfrm>
                <a:off x="2680" y="1064"/>
                <a:ext cx="193" cy="29"/>
              </a:xfrm>
              <a:custGeom>
                <a:avLst/>
                <a:gdLst>
                  <a:gd name="txL" fmla="*/ 0 w 114"/>
                  <a:gd name="txT" fmla="*/ 0 h 17"/>
                  <a:gd name="txR" fmla="*/ 114 w 114"/>
                  <a:gd name="txB" fmla="*/ 17 h 17"/>
                </a:gdLst>
                <a:ahLst/>
                <a:cxnLst>
                  <a:cxn ang="0">
                    <a:pos x="114" y="9"/>
                  </a:cxn>
                  <a:cxn ang="0">
                    <a:pos x="0" y="3"/>
                  </a:cxn>
                  <a:cxn ang="0">
                    <a:pos x="15" y="3"/>
                  </a:cxn>
                  <a:cxn ang="0">
                    <a:pos x="114" y="9"/>
                  </a:cxn>
                </a:cxnLst>
                <a:rect l="txL" t="txT" r="txR" b="txB"/>
                <a:pathLst>
                  <a:path w="114" h="17">
                    <a:moveTo>
                      <a:pt x="114" y="9"/>
                    </a:moveTo>
                    <a:cubicBezTo>
                      <a:pt x="78" y="5"/>
                      <a:pt x="26" y="17"/>
                      <a:pt x="0" y="3"/>
                    </a:cubicBezTo>
                    <a:cubicBezTo>
                      <a:pt x="5" y="3"/>
                      <a:pt x="10" y="3"/>
                      <a:pt x="15" y="3"/>
                    </a:cubicBezTo>
                    <a:cubicBezTo>
                      <a:pt x="41" y="12"/>
                      <a:pt x="88" y="0"/>
                      <a:pt x="114" y="9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28" name="Freeform 361"/>
              <p:cNvSpPr/>
              <p:nvPr/>
            </p:nvSpPr>
            <p:spPr>
              <a:xfrm>
                <a:off x="3686" y="1063"/>
                <a:ext cx="56" cy="18"/>
              </a:xfrm>
              <a:custGeom>
                <a:avLst/>
                <a:gdLst>
                  <a:gd name="txL" fmla="*/ 0 w 33"/>
                  <a:gd name="txT" fmla="*/ 0 h 11"/>
                  <a:gd name="txR" fmla="*/ 33 w 33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33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3" h="11">
                    <a:moveTo>
                      <a:pt x="0" y="4"/>
                    </a:moveTo>
                    <a:cubicBezTo>
                      <a:pt x="10" y="6"/>
                      <a:pt x="28" y="0"/>
                      <a:pt x="33" y="7"/>
                    </a:cubicBezTo>
                    <a:cubicBezTo>
                      <a:pt x="23" y="5"/>
                      <a:pt x="5" y="11"/>
                      <a:pt x="0" y="4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29" name="Freeform 362"/>
              <p:cNvSpPr/>
              <p:nvPr/>
            </p:nvSpPr>
            <p:spPr>
              <a:xfrm>
                <a:off x="1475" y="1071"/>
                <a:ext cx="56" cy="12"/>
              </a:xfrm>
              <a:custGeom>
                <a:avLst/>
                <a:gdLst>
                  <a:gd name="txL" fmla="*/ 0 w 33"/>
                  <a:gd name="txT" fmla="*/ 0 h 7"/>
                  <a:gd name="txR" fmla="*/ 33 w 33"/>
                  <a:gd name="txB" fmla="*/ 7 h 7"/>
                </a:gdLst>
                <a:ahLst/>
                <a:cxnLst>
                  <a:cxn ang="0">
                    <a:pos x="33" y="5"/>
                  </a:cxn>
                  <a:cxn ang="0">
                    <a:pos x="33" y="2"/>
                  </a:cxn>
                  <a:cxn ang="0">
                    <a:pos x="33" y="5"/>
                  </a:cxn>
                </a:cxnLst>
                <a:rect l="txL" t="txT" r="txR" b="txB"/>
                <a:pathLst>
                  <a:path w="33" h="7">
                    <a:moveTo>
                      <a:pt x="33" y="5"/>
                    </a:moveTo>
                    <a:cubicBezTo>
                      <a:pt x="0" y="7"/>
                      <a:pt x="0" y="0"/>
                      <a:pt x="33" y="2"/>
                    </a:cubicBezTo>
                    <a:cubicBezTo>
                      <a:pt x="33" y="3"/>
                      <a:pt x="33" y="4"/>
                      <a:pt x="33" y="5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30" name="Freeform 363"/>
              <p:cNvSpPr/>
              <p:nvPr/>
            </p:nvSpPr>
            <p:spPr>
              <a:xfrm>
                <a:off x="1531" y="1054"/>
                <a:ext cx="467" cy="31"/>
              </a:xfrm>
              <a:custGeom>
                <a:avLst/>
                <a:gdLst>
                  <a:gd name="txL" fmla="*/ 0 w 276"/>
                  <a:gd name="txT" fmla="*/ 0 h 18"/>
                  <a:gd name="txR" fmla="*/ 276 w 276"/>
                  <a:gd name="txB" fmla="*/ 18 h 18"/>
                </a:gdLst>
                <a:ahLst/>
                <a:cxnLst>
                  <a:cxn ang="0">
                    <a:pos x="177" y="12"/>
                  </a:cxn>
                  <a:cxn ang="0">
                    <a:pos x="96" y="18"/>
                  </a:cxn>
                  <a:cxn ang="0">
                    <a:pos x="27" y="15"/>
                  </a:cxn>
                  <a:cxn ang="0">
                    <a:pos x="0" y="15"/>
                  </a:cxn>
                  <a:cxn ang="0">
                    <a:pos x="0" y="12"/>
                  </a:cxn>
                  <a:cxn ang="0">
                    <a:pos x="30" y="12"/>
                  </a:cxn>
                  <a:cxn ang="0">
                    <a:pos x="60" y="9"/>
                  </a:cxn>
                  <a:cxn ang="0">
                    <a:pos x="90" y="9"/>
                  </a:cxn>
                  <a:cxn ang="0">
                    <a:pos x="114" y="9"/>
                  </a:cxn>
                  <a:cxn ang="0">
                    <a:pos x="207" y="6"/>
                  </a:cxn>
                  <a:cxn ang="0">
                    <a:pos x="276" y="9"/>
                  </a:cxn>
                  <a:cxn ang="0">
                    <a:pos x="216" y="12"/>
                  </a:cxn>
                  <a:cxn ang="0">
                    <a:pos x="177" y="12"/>
                  </a:cxn>
                </a:cxnLst>
                <a:rect l="txL" t="txT" r="txR" b="txB"/>
                <a:pathLst>
                  <a:path w="276" h="18">
                    <a:moveTo>
                      <a:pt x="177" y="12"/>
                    </a:moveTo>
                    <a:cubicBezTo>
                      <a:pt x="152" y="16"/>
                      <a:pt x="124" y="17"/>
                      <a:pt x="96" y="18"/>
                    </a:cubicBezTo>
                    <a:cubicBezTo>
                      <a:pt x="79" y="11"/>
                      <a:pt x="49" y="17"/>
                      <a:pt x="27" y="15"/>
                    </a:cubicBezTo>
                    <a:cubicBezTo>
                      <a:pt x="18" y="15"/>
                      <a:pt x="9" y="15"/>
                      <a:pt x="0" y="15"/>
                    </a:cubicBezTo>
                    <a:cubicBezTo>
                      <a:pt x="0" y="14"/>
                      <a:pt x="0" y="13"/>
                      <a:pt x="0" y="12"/>
                    </a:cubicBezTo>
                    <a:cubicBezTo>
                      <a:pt x="10" y="12"/>
                      <a:pt x="20" y="12"/>
                      <a:pt x="30" y="12"/>
                    </a:cubicBezTo>
                    <a:cubicBezTo>
                      <a:pt x="39" y="10"/>
                      <a:pt x="56" y="16"/>
                      <a:pt x="60" y="9"/>
                    </a:cubicBezTo>
                    <a:cubicBezTo>
                      <a:pt x="70" y="9"/>
                      <a:pt x="80" y="9"/>
                      <a:pt x="90" y="9"/>
                    </a:cubicBezTo>
                    <a:cubicBezTo>
                      <a:pt x="98" y="9"/>
                      <a:pt x="106" y="9"/>
                      <a:pt x="114" y="9"/>
                    </a:cubicBezTo>
                    <a:cubicBezTo>
                      <a:pt x="129" y="16"/>
                      <a:pt x="173" y="0"/>
                      <a:pt x="207" y="6"/>
                    </a:cubicBezTo>
                    <a:cubicBezTo>
                      <a:pt x="229" y="8"/>
                      <a:pt x="259" y="2"/>
                      <a:pt x="276" y="9"/>
                    </a:cubicBezTo>
                    <a:cubicBezTo>
                      <a:pt x="260" y="14"/>
                      <a:pt x="237" y="12"/>
                      <a:pt x="216" y="12"/>
                    </a:cubicBezTo>
                    <a:cubicBezTo>
                      <a:pt x="210" y="7"/>
                      <a:pt x="183" y="7"/>
                      <a:pt x="177" y="12"/>
                    </a:cubicBezTo>
                    <a:close/>
                  </a:path>
                </a:pathLst>
              </a:custGeom>
              <a:solidFill>
                <a:srgbClr val="0099C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31" name="Freeform 364"/>
              <p:cNvSpPr/>
              <p:nvPr/>
            </p:nvSpPr>
            <p:spPr>
              <a:xfrm>
                <a:off x="2517" y="1066"/>
                <a:ext cx="85" cy="24"/>
              </a:xfrm>
              <a:custGeom>
                <a:avLst/>
                <a:gdLst>
                  <a:gd name="txL" fmla="*/ 0 w 50"/>
                  <a:gd name="txT" fmla="*/ 0 h 14"/>
                  <a:gd name="txR" fmla="*/ 50 w 50"/>
                  <a:gd name="txB" fmla="*/ 14 h 14"/>
                </a:gdLst>
                <a:ahLst/>
                <a:cxnLst>
                  <a:cxn ang="0">
                    <a:pos x="0" y="5"/>
                  </a:cxn>
                  <a:cxn ang="0">
                    <a:pos x="9" y="5"/>
                  </a:cxn>
                  <a:cxn ang="0">
                    <a:pos x="0" y="5"/>
                  </a:cxn>
                </a:cxnLst>
                <a:rect l="txL" t="txT" r="txR" b="txB"/>
                <a:pathLst>
                  <a:path w="50" h="14">
                    <a:moveTo>
                      <a:pt x="0" y="5"/>
                    </a:moveTo>
                    <a:cubicBezTo>
                      <a:pt x="2" y="0"/>
                      <a:pt x="5" y="5"/>
                      <a:pt x="9" y="5"/>
                    </a:cubicBezTo>
                    <a:cubicBezTo>
                      <a:pt x="50" y="2"/>
                      <a:pt x="17" y="14"/>
                      <a:pt x="0" y="5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32" name="Freeform 365"/>
              <p:cNvSpPr/>
              <p:nvPr/>
            </p:nvSpPr>
            <p:spPr>
              <a:xfrm>
                <a:off x="3783" y="1068"/>
                <a:ext cx="56" cy="18"/>
              </a:xfrm>
              <a:custGeom>
                <a:avLst/>
                <a:gdLst>
                  <a:gd name="txL" fmla="*/ 0 w 33"/>
                  <a:gd name="txT" fmla="*/ 0 h 11"/>
                  <a:gd name="txR" fmla="*/ 33 w 33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33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3" h="11">
                    <a:moveTo>
                      <a:pt x="0" y="4"/>
                    </a:moveTo>
                    <a:cubicBezTo>
                      <a:pt x="10" y="6"/>
                      <a:pt x="28" y="0"/>
                      <a:pt x="33" y="7"/>
                    </a:cubicBezTo>
                    <a:cubicBezTo>
                      <a:pt x="23" y="5"/>
                      <a:pt x="5" y="11"/>
                      <a:pt x="0" y="4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33" name="Freeform 366"/>
              <p:cNvSpPr/>
              <p:nvPr/>
            </p:nvSpPr>
            <p:spPr>
              <a:xfrm>
                <a:off x="1576" y="1073"/>
                <a:ext cx="117" cy="18"/>
              </a:xfrm>
              <a:custGeom>
                <a:avLst/>
                <a:gdLst>
                  <a:gd name="txL" fmla="*/ 0 w 69"/>
                  <a:gd name="txT" fmla="*/ 0 h 11"/>
                  <a:gd name="txR" fmla="*/ 69 w 69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69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69" h="11">
                    <a:moveTo>
                      <a:pt x="0" y="4"/>
                    </a:moveTo>
                    <a:cubicBezTo>
                      <a:pt x="22" y="6"/>
                      <a:pt x="52" y="0"/>
                      <a:pt x="69" y="7"/>
                    </a:cubicBezTo>
                    <a:cubicBezTo>
                      <a:pt x="47" y="5"/>
                      <a:pt x="17" y="11"/>
                      <a:pt x="0" y="4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34" name="Freeform 367"/>
              <p:cNvSpPr/>
              <p:nvPr/>
            </p:nvSpPr>
            <p:spPr>
              <a:xfrm>
                <a:off x="3275" y="1063"/>
                <a:ext cx="152" cy="22"/>
              </a:xfrm>
              <a:custGeom>
                <a:avLst/>
                <a:gdLst>
                  <a:gd name="txL" fmla="*/ 0 w 90"/>
                  <a:gd name="txT" fmla="*/ 0 h 13"/>
                  <a:gd name="txR" fmla="*/ 90 w 90"/>
                  <a:gd name="txB" fmla="*/ 13 h 13"/>
                </a:gdLst>
                <a:ahLst/>
                <a:cxnLst>
                  <a:cxn ang="0">
                    <a:pos x="0" y="4"/>
                  </a:cxn>
                  <a:cxn ang="0">
                    <a:pos x="51" y="13"/>
                  </a:cxn>
                  <a:cxn ang="0">
                    <a:pos x="0" y="4"/>
                  </a:cxn>
                </a:cxnLst>
                <a:rect l="txL" t="txT" r="txR" b="txB"/>
                <a:pathLst>
                  <a:path w="90" h="13">
                    <a:moveTo>
                      <a:pt x="0" y="4"/>
                    </a:moveTo>
                    <a:cubicBezTo>
                      <a:pt x="19" y="5"/>
                      <a:pt x="90" y="0"/>
                      <a:pt x="51" y="13"/>
                    </a:cubicBezTo>
                    <a:cubicBezTo>
                      <a:pt x="36" y="8"/>
                      <a:pt x="16" y="8"/>
                      <a:pt x="0" y="4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35" name="Freeform 368"/>
              <p:cNvSpPr/>
              <p:nvPr/>
            </p:nvSpPr>
            <p:spPr>
              <a:xfrm>
                <a:off x="3905" y="1073"/>
                <a:ext cx="86" cy="18"/>
              </a:xfrm>
              <a:custGeom>
                <a:avLst/>
                <a:gdLst>
                  <a:gd name="txL" fmla="*/ 0 w 51"/>
                  <a:gd name="txT" fmla="*/ 0 h 11"/>
                  <a:gd name="txR" fmla="*/ 51 w 51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51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51" h="11">
                    <a:moveTo>
                      <a:pt x="0" y="4"/>
                    </a:moveTo>
                    <a:cubicBezTo>
                      <a:pt x="16" y="6"/>
                      <a:pt x="40" y="0"/>
                      <a:pt x="51" y="7"/>
                    </a:cubicBezTo>
                    <a:cubicBezTo>
                      <a:pt x="35" y="5"/>
                      <a:pt x="11" y="11"/>
                      <a:pt x="0" y="4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36" name="Freeform 369"/>
              <p:cNvSpPr/>
              <p:nvPr/>
            </p:nvSpPr>
            <p:spPr>
              <a:xfrm>
                <a:off x="0" y="1078"/>
                <a:ext cx="265" cy="12"/>
              </a:xfrm>
              <a:custGeom>
                <a:avLst/>
                <a:gdLst>
                  <a:gd name="txL" fmla="*/ 0 w 156"/>
                  <a:gd name="txT" fmla="*/ 0 h 7"/>
                  <a:gd name="txR" fmla="*/ 156 w 156"/>
                  <a:gd name="txB" fmla="*/ 7 h 7"/>
                </a:gdLst>
                <a:ahLst/>
                <a:cxnLst>
                  <a:cxn ang="0">
                    <a:pos x="0" y="4"/>
                  </a:cxn>
                  <a:cxn ang="0">
                    <a:pos x="156" y="7"/>
                  </a:cxn>
                  <a:cxn ang="0">
                    <a:pos x="0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156" h="7">
                    <a:moveTo>
                      <a:pt x="0" y="4"/>
                    </a:moveTo>
                    <a:cubicBezTo>
                      <a:pt x="51" y="6"/>
                      <a:pt x="110" y="0"/>
                      <a:pt x="156" y="7"/>
                    </a:cubicBezTo>
                    <a:cubicBezTo>
                      <a:pt x="104" y="7"/>
                      <a:pt x="52" y="7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37" name="Freeform 370"/>
              <p:cNvSpPr/>
              <p:nvPr/>
            </p:nvSpPr>
            <p:spPr>
              <a:xfrm>
                <a:off x="1099" y="1078"/>
                <a:ext cx="86" cy="19"/>
              </a:xfrm>
              <a:custGeom>
                <a:avLst/>
                <a:gdLst>
                  <a:gd name="txL" fmla="*/ 0 w 51"/>
                  <a:gd name="txT" fmla="*/ 0 h 11"/>
                  <a:gd name="txR" fmla="*/ 51 w 51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51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51" h="11">
                    <a:moveTo>
                      <a:pt x="0" y="7"/>
                    </a:moveTo>
                    <a:cubicBezTo>
                      <a:pt x="11" y="0"/>
                      <a:pt x="35" y="6"/>
                      <a:pt x="51" y="4"/>
                    </a:cubicBezTo>
                    <a:cubicBezTo>
                      <a:pt x="40" y="11"/>
                      <a:pt x="16" y="5"/>
                      <a:pt x="0" y="7"/>
                    </a:cubicBezTo>
                    <a:close/>
                  </a:path>
                </a:pathLst>
              </a:custGeom>
              <a:solidFill>
                <a:srgbClr val="4F6B6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38" name="Freeform 371"/>
              <p:cNvSpPr/>
              <p:nvPr/>
            </p:nvSpPr>
            <p:spPr>
              <a:xfrm>
                <a:off x="1978" y="1075"/>
                <a:ext cx="353" cy="27"/>
              </a:xfrm>
              <a:custGeom>
                <a:avLst/>
                <a:gdLst>
                  <a:gd name="txL" fmla="*/ 0 w 208"/>
                  <a:gd name="txT" fmla="*/ 0 h 16"/>
                  <a:gd name="txR" fmla="*/ 208 w 208"/>
                  <a:gd name="txB" fmla="*/ 16 h 16"/>
                </a:gdLst>
                <a:ahLst/>
                <a:cxnLst>
                  <a:cxn ang="0">
                    <a:pos x="0" y="9"/>
                  </a:cxn>
                  <a:cxn ang="0">
                    <a:pos x="201" y="9"/>
                  </a:cxn>
                  <a:cxn ang="0">
                    <a:pos x="201" y="12"/>
                  </a:cxn>
                  <a:cxn ang="0">
                    <a:pos x="0" y="9"/>
                  </a:cxn>
                </a:cxnLst>
                <a:rect l="txL" t="txT" r="txR" b="txB"/>
                <a:pathLst>
                  <a:path w="208" h="16">
                    <a:moveTo>
                      <a:pt x="0" y="9"/>
                    </a:moveTo>
                    <a:cubicBezTo>
                      <a:pt x="64" y="0"/>
                      <a:pt x="135" y="10"/>
                      <a:pt x="201" y="9"/>
                    </a:cubicBezTo>
                    <a:cubicBezTo>
                      <a:pt x="208" y="9"/>
                      <a:pt x="206" y="13"/>
                      <a:pt x="201" y="12"/>
                    </a:cubicBezTo>
                    <a:cubicBezTo>
                      <a:pt x="135" y="10"/>
                      <a:pt x="61" y="16"/>
                      <a:pt x="0" y="9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39" name="Freeform 372"/>
              <p:cNvSpPr/>
              <p:nvPr/>
            </p:nvSpPr>
            <p:spPr>
              <a:xfrm>
                <a:off x="2944" y="1080"/>
                <a:ext cx="137" cy="15"/>
              </a:xfrm>
              <a:custGeom>
                <a:avLst/>
                <a:gdLst>
                  <a:gd name="txL" fmla="*/ 0 w 81"/>
                  <a:gd name="txT" fmla="*/ 0 h 9"/>
                  <a:gd name="txR" fmla="*/ 81 w 81"/>
                  <a:gd name="txB" fmla="*/ 9 h 9"/>
                </a:gdLst>
                <a:ahLst/>
                <a:cxnLst>
                  <a:cxn ang="0">
                    <a:pos x="81" y="0"/>
                  </a:cxn>
                  <a:cxn ang="0">
                    <a:pos x="0" y="6"/>
                  </a:cxn>
                  <a:cxn ang="0">
                    <a:pos x="81" y="0"/>
                  </a:cxn>
                </a:cxnLst>
                <a:rect l="txL" t="txT" r="txR" b="txB"/>
                <a:pathLst>
                  <a:path w="81" h="9">
                    <a:moveTo>
                      <a:pt x="81" y="0"/>
                    </a:moveTo>
                    <a:cubicBezTo>
                      <a:pt x="61" y="9"/>
                      <a:pt x="28" y="5"/>
                      <a:pt x="0" y="6"/>
                    </a:cubicBezTo>
                    <a:cubicBezTo>
                      <a:pt x="13" y="2"/>
                      <a:pt x="54" y="0"/>
                      <a:pt x="81" y="0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40" name="Freeform 373"/>
              <p:cNvSpPr/>
              <p:nvPr/>
            </p:nvSpPr>
            <p:spPr>
              <a:xfrm>
                <a:off x="341" y="1083"/>
                <a:ext cx="254" cy="19"/>
              </a:xfrm>
              <a:custGeom>
                <a:avLst/>
                <a:gdLst>
                  <a:gd name="txL" fmla="*/ 0 w 150"/>
                  <a:gd name="txT" fmla="*/ 0 h 11"/>
                  <a:gd name="txR" fmla="*/ 150 w 150"/>
                  <a:gd name="txB" fmla="*/ 11 h 11"/>
                </a:gdLst>
                <a:ahLst/>
                <a:cxnLst>
                  <a:cxn ang="0">
                    <a:pos x="108" y="4"/>
                  </a:cxn>
                  <a:cxn ang="0">
                    <a:pos x="150" y="7"/>
                  </a:cxn>
                  <a:cxn ang="0">
                    <a:pos x="120" y="10"/>
                  </a:cxn>
                  <a:cxn ang="0">
                    <a:pos x="0" y="10"/>
                  </a:cxn>
                  <a:cxn ang="0">
                    <a:pos x="0" y="7"/>
                  </a:cxn>
                  <a:cxn ang="0">
                    <a:pos x="108" y="4"/>
                  </a:cxn>
                </a:cxnLst>
                <a:rect l="txL" t="txT" r="txR" b="txB"/>
                <a:pathLst>
                  <a:path w="150" h="11">
                    <a:moveTo>
                      <a:pt x="108" y="4"/>
                    </a:moveTo>
                    <a:cubicBezTo>
                      <a:pt x="121" y="6"/>
                      <a:pt x="142" y="0"/>
                      <a:pt x="150" y="7"/>
                    </a:cubicBezTo>
                    <a:cubicBezTo>
                      <a:pt x="141" y="9"/>
                      <a:pt x="124" y="3"/>
                      <a:pt x="120" y="10"/>
                    </a:cubicBezTo>
                    <a:cubicBezTo>
                      <a:pt x="80" y="10"/>
                      <a:pt x="40" y="10"/>
                      <a:pt x="0" y="10"/>
                    </a:cubicBezTo>
                    <a:cubicBezTo>
                      <a:pt x="0" y="9"/>
                      <a:pt x="0" y="8"/>
                      <a:pt x="0" y="7"/>
                    </a:cubicBezTo>
                    <a:cubicBezTo>
                      <a:pt x="35" y="5"/>
                      <a:pt x="78" y="11"/>
                      <a:pt x="108" y="4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41" name="Freeform 374"/>
              <p:cNvSpPr/>
              <p:nvPr/>
            </p:nvSpPr>
            <p:spPr>
              <a:xfrm>
                <a:off x="956" y="1090"/>
                <a:ext cx="61" cy="8"/>
              </a:xfrm>
              <a:custGeom>
                <a:avLst/>
                <a:gdLst>
                  <a:gd name="txL" fmla="*/ 0 w 36"/>
                  <a:gd name="txT" fmla="*/ 0 h 5"/>
                  <a:gd name="txR" fmla="*/ 36 w 36"/>
                  <a:gd name="txB" fmla="*/ 5 h 5"/>
                </a:gdLst>
                <a:ahLst/>
                <a:cxnLst>
                  <a:cxn ang="0">
                    <a:pos x="0" y="0"/>
                  </a:cxn>
                  <a:cxn ang="0">
                    <a:pos x="36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36" h="5">
                    <a:moveTo>
                      <a:pt x="0" y="0"/>
                    </a:moveTo>
                    <a:cubicBezTo>
                      <a:pt x="12" y="0"/>
                      <a:pt x="24" y="0"/>
                      <a:pt x="36" y="0"/>
                    </a:cubicBezTo>
                    <a:cubicBezTo>
                      <a:pt x="31" y="5"/>
                      <a:pt x="5" y="5"/>
                      <a:pt x="0" y="0"/>
                    </a:cubicBezTo>
                    <a:close/>
                  </a:path>
                </a:pathLst>
              </a:custGeom>
              <a:solidFill>
                <a:srgbClr val="718B8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42" name="Freeform 375"/>
              <p:cNvSpPr/>
              <p:nvPr/>
            </p:nvSpPr>
            <p:spPr>
              <a:xfrm>
                <a:off x="138" y="1095"/>
                <a:ext cx="203" cy="5"/>
              </a:xfrm>
              <a:custGeom>
                <a:avLst/>
                <a:gdLst>
                  <a:gd name="txL" fmla="*/ 0 w 120"/>
                  <a:gd name="txT" fmla="*/ 0 h 3"/>
                  <a:gd name="txR" fmla="*/ 120 w 120"/>
                  <a:gd name="txB" fmla="*/ 3 h 3"/>
                </a:gdLst>
                <a:ahLst/>
                <a:cxnLst>
                  <a:cxn ang="0">
                    <a:pos x="0" y="0"/>
                  </a:cxn>
                  <a:cxn ang="0">
                    <a:pos x="120" y="0"/>
                  </a:cxn>
                  <a:cxn ang="0">
                    <a:pos x="120" y="3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txL" t="txT" r="txR" b="txB"/>
                <a:pathLst>
                  <a:path w="120" h="3">
                    <a:moveTo>
                      <a:pt x="0" y="0"/>
                    </a:moveTo>
                    <a:cubicBezTo>
                      <a:pt x="40" y="0"/>
                      <a:pt x="80" y="0"/>
                      <a:pt x="120" y="0"/>
                    </a:cubicBezTo>
                    <a:cubicBezTo>
                      <a:pt x="120" y="1"/>
                      <a:pt x="120" y="2"/>
                      <a:pt x="120" y="3"/>
                    </a:cubicBezTo>
                    <a:cubicBezTo>
                      <a:pt x="80" y="3"/>
                      <a:pt x="4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43" name="Freeform 376"/>
              <p:cNvSpPr/>
              <p:nvPr/>
            </p:nvSpPr>
            <p:spPr>
              <a:xfrm>
                <a:off x="768" y="1088"/>
                <a:ext cx="107" cy="19"/>
              </a:xfrm>
              <a:custGeom>
                <a:avLst/>
                <a:gdLst>
                  <a:gd name="txL" fmla="*/ 0 w 63"/>
                  <a:gd name="txT" fmla="*/ 0 h 11"/>
                  <a:gd name="txR" fmla="*/ 63 w 63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63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63" h="11">
                    <a:moveTo>
                      <a:pt x="0" y="7"/>
                    </a:moveTo>
                    <a:cubicBezTo>
                      <a:pt x="15" y="0"/>
                      <a:pt x="43" y="6"/>
                      <a:pt x="63" y="4"/>
                    </a:cubicBezTo>
                    <a:cubicBezTo>
                      <a:pt x="48" y="11"/>
                      <a:pt x="20" y="5"/>
                      <a:pt x="0" y="7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44" name="Freeform 377"/>
              <p:cNvSpPr/>
              <p:nvPr/>
            </p:nvSpPr>
            <p:spPr>
              <a:xfrm>
                <a:off x="666" y="1088"/>
                <a:ext cx="72" cy="17"/>
              </a:xfrm>
              <a:custGeom>
                <a:avLst/>
                <a:gdLst>
                  <a:gd name="txL" fmla="*/ 0 w 42"/>
                  <a:gd name="txT" fmla="*/ 0 h 10"/>
                  <a:gd name="txR" fmla="*/ 42 w 42"/>
                  <a:gd name="txB" fmla="*/ 10 h 10"/>
                </a:gdLst>
                <a:ahLst/>
                <a:cxnLst>
                  <a:cxn ang="0">
                    <a:pos x="30" y="10"/>
                  </a:cxn>
                  <a:cxn ang="0">
                    <a:pos x="15" y="10"/>
                  </a:cxn>
                  <a:cxn ang="0">
                    <a:pos x="0" y="7"/>
                  </a:cxn>
                  <a:cxn ang="0">
                    <a:pos x="0" y="4"/>
                  </a:cxn>
                  <a:cxn ang="0">
                    <a:pos x="42" y="7"/>
                  </a:cxn>
                  <a:cxn ang="0">
                    <a:pos x="30" y="10"/>
                  </a:cxn>
                </a:cxnLst>
                <a:rect l="txL" t="txT" r="txR" b="txB"/>
                <a:pathLst>
                  <a:path w="42" h="10">
                    <a:moveTo>
                      <a:pt x="30" y="10"/>
                    </a:moveTo>
                    <a:cubicBezTo>
                      <a:pt x="25" y="10"/>
                      <a:pt x="20" y="10"/>
                      <a:pt x="15" y="10"/>
                    </a:cubicBezTo>
                    <a:cubicBezTo>
                      <a:pt x="16" y="3"/>
                      <a:pt x="4" y="9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13" y="6"/>
                      <a:pt x="34" y="0"/>
                      <a:pt x="42" y="7"/>
                    </a:cubicBezTo>
                    <a:cubicBezTo>
                      <a:pt x="38" y="8"/>
                      <a:pt x="31" y="6"/>
                      <a:pt x="30" y="10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45" name="Freeform 378"/>
              <p:cNvSpPr/>
              <p:nvPr/>
            </p:nvSpPr>
            <p:spPr>
              <a:xfrm>
                <a:off x="1383" y="1093"/>
                <a:ext cx="158" cy="19"/>
              </a:xfrm>
              <a:custGeom>
                <a:avLst/>
                <a:gdLst>
                  <a:gd name="txL" fmla="*/ 0 w 93"/>
                  <a:gd name="txT" fmla="*/ 0 h 11"/>
                  <a:gd name="txR" fmla="*/ 93 w 93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93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93" h="11">
                    <a:moveTo>
                      <a:pt x="0" y="7"/>
                    </a:moveTo>
                    <a:cubicBezTo>
                      <a:pt x="25" y="0"/>
                      <a:pt x="63" y="6"/>
                      <a:pt x="93" y="4"/>
                    </a:cubicBezTo>
                    <a:cubicBezTo>
                      <a:pt x="68" y="11"/>
                      <a:pt x="30" y="5"/>
                      <a:pt x="0" y="7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46" name="Freeform 379"/>
              <p:cNvSpPr/>
              <p:nvPr/>
            </p:nvSpPr>
            <p:spPr>
              <a:xfrm>
                <a:off x="2609" y="1091"/>
                <a:ext cx="111" cy="19"/>
              </a:xfrm>
              <a:custGeom>
                <a:avLst/>
                <a:gdLst>
                  <a:gd name="txL" fmla="*/ 0 w 66"/>
                  <a:gd name="txT" fmla="*/ 0 h 11"/>
                  <a:gd name="txR" fmla="*/ 66 w 66"/>
                  <a:gd name="txB" fmla="*/ 11 h 11"/>
                </a:gdLst>
                <a:ahLst/>
                <a:cxnLst>
                  <a:cxn ang="0">
                    <a:pos x="66" y="2"/>
                  </a:cxn>
                  <a:cxn ang="0">
                    <a:pos x="36" y="5"/>
                  </a:cxn>
                  <a:cxn ang="0">
                    <a:pos x="66" y="2"/>
                  </a:cxn>
                </a:cxnLst>
                <a:rect l="txL" t="txT" r="txR" b="txB"/>
                <a:pathLst>
                  <a:path w="66" h="11">
                    <a:moveTo>
                      <a:pt x="66" y="2"/>
                    </a:moveTo>
                    <a:cubicBezTo>
                      <a:pt x="50" y="11"/>
                      <a:pt x="0" y="10"/>
                      <a:pt x="36" y="5"/>
                    </a:cubicBezTo>
                    <a:cubicBezTo>
                      <a:pt x="45" y="4"/>
                      <a:pt x="49" y="0"/>
                      <a:pt x="66" y="2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47" name="Freeform 380"/>
              <p:cNvSpPr/>
              <p:nvPr/>
            </p:nvSpPr>
            <p:spPr>
              <a:xfrm>
                <a:off x="3915" y="1093"/>
                <a:ext cx="61" cy="19"/>
              </a:xfrm>
              <a:custGeom>
                <a:avLst/>
                <a:gdLst>
                  <a:gd name="txL" fmla="*/ 0 w 36"/>
                  <a:gd name="txT" fmla="*/ 0 h 11"/>
                  <a:gd name="txR" fmla="*/ 36 w 36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36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6" h="11">
                    <a:moveTo>
                      <a:pt x="0" y="4"/>
                    </a:moveTo>
                    <a:cubicBezTo>
                      <a:pt x="11" y="6"/>
                      <a:pt x="30" y="0"/>
                      <a:pt x="36" y="7"/>
                    </a:cubicBezTo>
                    <a:cubicBezTo>
                      <a:pt x="25" y="5"/>
                      <a:pt x="6" y="11"/>
                      <a:pt x="0" y="4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48" name="Freeform 381"/>
              <p:cNvSpPr/>
              <p:nvPr/>
            </p:nvSpPr>
            <p:spPr>
              <a:xfrm>
                <a:off x="1043" y="1102"/>
                <a:ext cx="76" cy="8"/>
              </a:xfrm>
              <a:custGeom>
                <a:avLst/>
                <a:gdLst>
                  <a:gd name="txL" fmla="*/ 0 w 45"/>
                  <a:gd name="txT" fmla="*/ 0 h 5"/>
                  <a:gd name="txR" fmla="*/ 45 w 45"/>
                  <a:gd name="txB" fmla="*/ 5 h 5"/>
                </a:gdLst>
                <a:ahLst/>
                <a:cxnLst>
                  <a:cxn ang="0">
                    <a:pos x="0" y="5"/>
                  </a:cxn>
                  <a:cxn ang="0">
                    <a:pos x="45" y="5"/>
                  </a:cxn>
                  <a:cxn ang="0">
                    <a:pos x="0" y="5"/>
                  </a:cxn>
                </a:cxnLst>
                <a:rect l="txL" t="txT" r="txR" b="txB"/>
                <a:pathLst>
                  <a:path w="45" h="5">
                    <a:moveTo>
                      <a:pt x="0" y="5"/>
                    </a:moveTo>
                    <a:cubicBezTo>
                      <a:pt x="8" y="0"/>
                      <a:pt x="37" y="0"/>
                      <a:pt x="45" y="5"/>
                    </a:cubicBezTo>
                    <a:cubicBezTo>
                      <a:pt x="30" y="5"/>
                      <a:pt x="15" y="5"/>
                      <a:pt x="0" y="5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49" name="Freeform 382"/>
              <p:cNvSpPr/>
              <p:nvPr/>
            </p:nvSpPr>
            <p:spPr>
              <a:xfrm>
                <a:off x="1953" y="1098"/>
                <a:ext cx="91" cy="19"/>
              </a:xfrm>
              <a:custGeom>
                <a:avLst/>
                <a:gdLst>
                  <a:gd name="txL" fmla="*/ 0 w 54"/>
                  <a:gd name="txT" fmla="*/ 0 h 11"/>
                  <a:gd name="txR" fmla="*/ 54 w 54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54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54" h="11">
                    <a:moveTo>
                      <a:pt x="0" y="4"/>
                    </a:moveTo>
                    <a:cubicBezTo>
                      <a:pt x="17" y="6"/>
                      <a:pt x="42" y="0"/>
                      <a:pt x="54" y="7"/>
                    </a:cubicBezTo>
                    <a:cubicBezTo>
                      <a:pt x="37" y="5"/>
                      <a:pt x="12" y="11"/>
                      <a:pt x="0" y="4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50" name="Freeform 383"/>
              <p:cNvSpPr/>
              <p:nvPr/>
            </p:nvSpPr>
            <p:spPr>
              <a:xfrm>
                <a:off x="2348" y="1103"/>
                <a:ext cx="191" cy="11"/>
              </a:xfrm>
              <a:custGeom>
                <a:avLst/>
                <a:gdLst>
                  <a:gd name="txL" fmla="*/ 0 w 113"/>
                  <a:gd name="txT" fmla="*/ 0 h 6"/>
                  <a:gd name="txR" fmla="*/ 113 w 113"/>
                  <a:gd name="txB" fmla="*/ 6 h 6"/>
                </a:gdLst>
                <a:ahLst/>
                <a:cxnLst>
                  <a:cxn ang="0">
                    <a:pos x="85" y="1"/>
                  </a:cxn>
                  <a:cxn ang="0">
                    <a:pos x="25" y="4"/>
                  </a:cxn>
                  <a:cxn ang="0">
                    <a:pos x="43" y="1"/>
                  </a:cxn>
                  <a:cxn ang="0">
                    <a:pos x="85" y="1"/>
                  </a:cxn>
                </a:cxnLst>
                <a:rect l="txL" t="txT" r="txR" b="txB"/>
                <a:pathLst>
                  <a:path w="113" h="6">
                    <a:moveTo>
                      <a:pt x="85" y="1"/>
                    </a:moveTo>
                    <a:cubicBezTo>
                      <a:pt x="113" y="4"/>
                      <a:pt x="39" y="6"/>
                      <a:pt x="25" y="4"/>
                    </a:cubicBezTo>
                    <a:cubicBezTo>
                      <a:pt x="0" y="1"/>
                      <a:pt x="33" y="1"/>
                      <a:pt x="43" y="1"/>
                    </a:cubicBezTo>
                    <a:cubicBezTo>
                      <a:pt x="52" y="1"/>
                      <a:pt x="74" y="0"/>
                      <a:pt x="85" y="1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51" name="Freeform 384"/>
              <p:cNvSpPr/>
              <p:nvPr/>
            </p:nvSpPr>
            <p:spPr>
              <a:xfrm>
                <a:off x="3461" y="1103"/>
                <a:ext cx="110" cy="9"/>
              </a:xfrm>
              <a:custGeom>
                <a:avLst/>
                <a:gdLst>
                  <a:gd name="txL" fmla="*/ 0 w 65"/>
                  <a:gd name="txT" fmla="*/ 0 h 5"/>
                  <a:gd name="txR" fmla="*/ 65 w 65"/>
                  <a:gd name="txB" fmla="*/ 5 h 5"/>
                </a:gdLst>
                <a:ahLst/>
                <a:cxnLst>
                  <a:cxn ang="0">
                    <a:pos x="25" y="1"/>
                  </a:cxn>
                  <a:cxn ang="0">
                    <a:pos x="43" y="4"/>
                  </a:cxn>
                  <a:cxn ang="0">
                    <a:pos x="25" y="1"/>
                  </a:cxn>
                </a:cxnLst>
                <a:rect l="txL" t="txT" r="txR" b="txB"/>
                <a:pathLst>
                  <a:path w="65" h="5">
                    <a:moveTo>
                      <a:pt x="25" y="1"/>
                    </a:moveTo>
                    <a:cubicBezTo>
                      <a:pt x="38" y="0"/>
                      <a:pt x="65" y="3"/>
                      <a:pt x="43" y="4"/>
                    </a:cubicBezTo>
                    <a:cubicBezTo>
                      <a:pt x="34" y="5"/>
                      <a:pt x="0" y="3"/>
                      <a:pt x="25" y="1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52" name="Freeform 385"/>
              <p:cNvSpPr/>
              <p:nvPr/>
            </p:nvSpPr>
            <p:spPr>
              <a:xfrm>
                <a:off x="2807" y="1098"/>
                <a:ext cx="137" cy="19"/>
              </a:xfrm>
              <a:custGeom>
                <a:avLst/>
                <a:gdLst>
                  <a:gd name="txL" fmla="*/ 0 w 81"/>
                  <a:gd name="txT" fmla="*/ 0 h 11"/>
                  <a:gd name="txR" fmla="*/ 81 w 81"/>
                  <a:gd name="txB" fmla="*/ 11 h 11"/>
                </a:gdLst>
                <a:ahLst/>
                <a:cxnLst>
                  <a:cxn ang="0">
                    <a:pos x="72" y="4"/>
                  </a:cxn>
                  <a:cxn ang="0">
                    <a:pos x="75" y="4"/>
                  </a:cxn>
                  <a:cxn ang="0">
                    <a:pos x="9" y="10"/>
                  </a:cxn>
                  <a:cxn ang="0">
                    <a:pos x="6" y="7"/>
                  </a:cxn>
                  <a:cxn ang="0">
                    <a:pos x="0" y="7"/>
                  </a:cxn>
                  <a:cxn ang="0">
                    <a:pos x="33" y="4"/>
                  </a:cxn>
                  <a:cxn ang="0">
                    <a:pos x="72" y="4"/>
                  </a:cxn>
                </a:cxnLst>
                <a:rect l="txL" t="txT" r="txR" b="txB"/>
                <a:pathLst>
                  <a:path w="81" h="11">
                    <a:moveTo>
                      <a:pt x="72" y="4"/>
                    </a:moveTo>
                    <a:cubicBezTo>
                      <a:pt x="73" y="4"/>
                      <a:pt x="74" y="4"/>
                      <a:pt x="75" y="4"/>
                    </a:cubicBezTo>
                    <a:cubicBezTo>
                      <a:pt x="81" y="11"/>
                      <a:pt x="30" y="11"/>
                      <a:pt x="9" y="10"/>
                    </a:cubicBezTo>
                    <a:cubicBezTo>
                      <a:pt x="10" y="7"/>
                      <a:pt x="8" y="7"/>
                      <a:pt x="6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5" y="0"/>
                      <a:pt x="23" y="6"/>
                      <a:pt x="33" y="4"/>
                    </a:cubicBezTo>
                    <a:cubicBezTo>
                      <a:pt x="46" y="4"/>
                      <a:pt x="59" y="4"/>
                      <a:pt x="72" y="4"/>
                    </a:cubicBezTo>
                    <a:close/>
                  </a:path>
                </a:pathLst>
              </a:custGeom>
              <a:solidFill>
                <a:srgbClr val="0099C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53" name="Freeform 386"/>
              <p:cNvSpPr/>
              <p:nvPr/>
            </p:nvSpPr>
            <p:spPr>
              <a:xfrm>
                <a:off x="3041" y="1098"/>
                <a:ext cx="264" cy="22"/>
              </a:xfrm>
              <a:custGeom>
                <a:avLst/>
                <a:gdLst>
                  <a:gd name="txL" fmla="*/ 0 w 156"/>
                  <a:gd name="txT" fmla="*/ 0 h 13"/>
                  <a:gd name="txR" fmla="*/ 156 w 156"/>
                  <a:gd name="txB" fmla="*/ 13 h 13"/>
                </a:gdLst>
                <a:ahLst/>
                <a:cxnLst>
                  <a:cxn ang="0">
                    <a:pos x="102" y="10"/>
                  </a:cxn>
                  <a:cxn ang="0">
                    <a:pos x="0" y="7"/>
                  </a:cxn>
                  <a:cxn ang="0">
                    <a:pos x="156" y="4"/>
                  </a:cxn>
                  <a:cxn ang="0">
                    <a:pos x="132" y="10"/>
                  </a:cxn>
                  <a:cxn ang="0">
                    <a:pos x="102" y="10"/>
                  </a:cxn>
                </a:cxnLst>
                <a:rect l="txL" t="txT" r="txR" b="txB"/>
                <a:pathLst>
                  <a:path w="156" h="13">
                    <a:moveTo>
                      <a:pt x="102" y="10"/>
                    </a:moveTo>
                    <a:cubicBezTo>
                      <a:pt x="74" y="3"/>
                      <a:pt x="33" y="9"/>
                      <a:pt x="0" y="7"/>
                    </a:cubicBezTo>
                    <a:cubicBezTo>
                      <a:pt x="46" y="0"/>
                      <a:pt x="105" y="6"/>
                      <a:pt x="156" y="4"/>
                    </a:cubicBezTo>
                    <a:cubicBezTo>
                      <a:pt x="155" y="13"/>
                      <a:pt x="133" y="1"/>
                      <a:pt x="132" y="10"/>
                    </a:cubicBezTo>
                    <a:cubicBezTo>
                      <a:pt x="122" y="10"/>
                      <a:pt x="112" y="10"/>
                      <a:pt x="102" y="10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54" name="Freeform 387"/>
              <p:cNvSpPr/>
              <p:nvPr/>
            </p:nvSpPr>
            <p:spPr>
              <a:xfrm>
                <a:off x="3900" y="1105"/>
                <a:ext cx="112" cy="17"/>
              </a:xfrm>
              <a:custGeom>
                <a:avLst/>
                <a:gdLst>
                  <a:gd name="txL" fmla="*/ 0 w 66"/>
                  <a:gd name="txT" fmla="*/ 0 h 10"/>
                  <a:gd name="txR" fmla="*/ 66 w 66"/>
                  <a:gd name="txB" fmla="*/ 10 h 10"/>
                </a:gdLst>
                <a:ahLst/>
                <a:cxnLst>
                  <a:cxn ang="0">
                    <a:pos x="63" y="0"/>
                  </a:cxn>
                  <a:cxn ang="0">
                    <a:pos x="66" y="6"/>
                  </a:cxn>
                  <a:cxn ang="0">
                    <a:pos x="0" y="3"/>
                  </a:cxn>
                  <a:cxn ang="0">
                    <a:pos x="63" y="0"/>
                  </a:cxn>
                </a:cxnLst>
                <a:rect l="txL" t="txT" r="txR" b="txB"/>
                <a:pathLst>
                  <a:path w="66" h="10">
                    <a:moveTo>
                      <a:pt x="63" y="0"/>
                    </a:moveTo>
                    <a:cubicBezTo>
                      <a:pt x="65" y="1"/>
                      <a:pt x="66" y="3"/>
                      <a:pt x="66" y="6"/>
                    </a:cubicBezTo>
                    <a:cubicBezTo>
                      <a:pt x="45" y="4"/>
                      <a:pt x="16" y="10"/>
                      <a:pt x="0" y="3"/>
                    </a:cubicBezTo>
                    <a:cubicBezTo>
                      <a:pt x="20" y="1"/>
                      <a:pt x="48" y="7"/>
                      <a:pt x="63" y="0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55" name="Freeform 388"/>
              <p:cNvSpPr/>
              <p:nvPr/>
            </p:nvSpPr>
            <p:spPr>
              <a:xfrm>
                <a:off x="3030" y="1103"/>
                <a:ext cx="184" cy="24"/>
              </a:xfrm>
              <a:custGeom>
                <a:avLst/>
                <a:gdLst>
                  <a:gd name="txL" fmla="*/ 0 w 108"/>
                  <a:gd name="txT" fmla="*/ 0 h 14"/>
                  <a:gd name="txR" fmla="*/ 108 w 108"/>
                  <a:gd name="txB" fmla="*/ 14 h 14"/>
                </a:gdLst>
                <a:ahLst/>
                <a:cxnLst>
                  <a:cxn ang="0">
                    <a:pos x="27" y="10"/>
                  </a:cxn>
                  <a:cxn ang="0">
                    <a:pos x="0" y="7"/>
                  </a:cxn>
                  <a:cxn ang="0">
                    <a:pos x="6" y="4"/>
                  </a:cxn>
                  <a:cxn ang="0">
                    <a:pos x="108" y="7"/>
                  </a:cxn>
                  <a:cxn ang="0">
                    <a:pos x="81" y="7"/>
                  </a:cxn>
                  <a:cxn ang="0">
                    <a:pos x="27" y="10"/>
                  </a:cxn>
                </a:cxnLst>
                <a:rect l="txL" t="txT" r="txR" b="txB"/>
                <a:pathLst>
                  <a:path w="108" h="14">
                    <a:moveTo>
                      <a:pt x="27" y="10"/>
                    </a:moveTo>
                    <a:cubicBezTo>
                      <a:pt x="19" y="8"/>
                      <a:pt x="3" y="14"/>
                      <a:pt x="0" y="7"/>
                    </a:cubicBezTo>
                    <a:cubicBezTo>
                      <a:pt x="2" y="6"/>
                      <a:pt x="6" y="7"/>
                      <a:pt x="6" y="4"/>
                    </a:cubicBezTo>
                    <a:cubicBezTo>
                      <a:pt x="39" y="6"/>
                      <a:pt x="80" y="0"/>
                      <a:pt x="108" y="7"/>
                    </a:cubicBezTo>
                    <a:cubicBezTo>
                      <a:pt x="99" y="7"/>
                      <a:pt x="90" y="7"/>
                      <a:pt x="81" y="7"/>
                    </a:cubicBezTo>
                    <a:cubicBezTo>
                      <a:pt x="64" y="9"/>
                      <a:pt x="39" y="3"/>
                      <a:pt x="27" y="10"/>
                    </a:cubicBezTo>
                    <a:close/>
                  </a:path>
                </a:pathLst>
              </a:custGeom>
              <a:solidFill>
                <a:srgbClr val="0099C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56" name="Freeform 389"/>
              <p:cNvSpPr/>
              <p:nvPr/>
            </p:nvSpPr>
            <p:spPr>
              <a:xfrm>
                <a:off x="3193" y="1114"/>
                <a:ext cx="87" cy="11"/>
              </a:xfrm>
              <a:custGeom>
                <a:avLst/>
                <a:gdLst>
                  <a:gd name="txL" fmla="*/ 0 w 51"/>
                  <a:gd name="txT" fmla="*/ 0 h 7"/>
                  <a:gd name="txR" fmla="*/ 51 w 51"/>
                  <a:gd name="txB" fmla="*/ 7 h 7"/>
                </a:gdLst>
                <a:ahLst/>
                <a:cxnLst>
                  <a:cxn ang="0">
                    <a:pos x="0" y="4"/>
                  </a:cxn>
                  <a:cxn ang="0">
                    <a:pos x="51" y="7"/>
                  </a:cxn>
                  <a:cxn ang="0">
                    <a:pos x="0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51" h="7">
                    <a:moveTo>
                      <a:pt x="0" y="4"/>
                    </a:moveTo>
                    <a:cubicBezTo>
                      <a:pt x="16" y="6"/>
                      <a:pt x="40" y="0"/>
                      <a:pt x="51" y="7"/>
                    </a:cubicBezTo>
                    <a:cubicBezTo>
                      <a:pt x="34" y="7"/>
                      <a:pt x="17" y="7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57" name="Freeform 390"/>
              <p:cNvSpPr/>
              <p:nvPr/>
            </p:nvSpPr>
            <p:spPr>
              <a:xfrm>
                <a:off x="3402" y="1114"/>
                <a:ext cx="66" cy="18"/>
              </a:xfrm>
              <a:custGeom>
                <a:avLst/>
                <a:gdLst>
                  <a:gd name="txL" fmla="*/ 0 w 39"/>
                  <a:gd name="txT" fmla="*/ 0 h 11"/>
                  <a:gd name="txR" fmla="*/ 39 w 39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39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39" h="11">
                    <a:moveTo>
                      <a:pt x="0" y="7"/>
                    </a:moveTo>
                    <a:cubicBezTo>
                      <a:pt x="7" y="0"/>
                      <a:pt x="27" y="6"/>
                      <a:pt x="39" y="4"/>
                    </a:cubicBezTo>
                    <a:cubicBezTo>
                      <a:pt x="32" y="11"/>
                      <a:pt x="12" y="5"/>
                      <a:pt x="0" y="7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58" name="Freeform 391"/>
              <p:cNvSpPr/>
              <p:nvPr/>
            </p:nvSpPr>
            <p:spPr>
              <a:xfrm>
                <a:off x="2629" y="1127"/>
                <a:ext cx="112" cy="10"/>
              </a:xfrm>
              <a:custGeom>
                <a:avLst/>
                <a:gdLst>
                  <a:gd name="txL" fmla="*/ 0 w 66"/>
                  <a:gd name="txT" fmla="*/ 0 h 6"/>
                  <a:gd name="txR" fmla="*/ 66 w 66"/>
                  <a:gd name="txB" fmla="*/ 6 h 6"/>
                </a:gdLst>
                <a:ahLst/>
                <a:cxnLst>
                  <a:cxn ang="0">
                    <a:pos x="18" y="2"/>
                  </a:cxn>
                  <a:cxn ang="0">
                    <a:pos x="51" y="5"/>
                  </a:cxn>
                  <a:cxn ang="0">
                    <a:pos x="18" y="2"/>
                  </a:cxn>
                </a:cxnLst>
                <a:rect l="txL" t="txT" r="txR" b="txB"/>
                <a:pathLst>
                  <a:path w="66" h="6">
                    <a:moveTo>
                      <a:pt x="18" y="2"/>
                    </a:moveTo>
                    <a:cubicBezTo>
                      <a:pt x="33" y="0"/>
                      <a:pt x="66" y="3"/>
                      <a:pt x="51" y="5"/>
                    </a:cubicBezTo>
                    <a:cubicBezTo>
                      <a:pt x="43" y="6"/>
                      <a:pt x="0" y="4"/>
                      <a:pt x="18" y="2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59" name="Freeform 392"/>
              <p:cNvSpPr/>
              <p:nvPr/>
            </p:nvSpPr>
            <p:spPr>
              <a:xfrm>
                <a:off x="2797" y="1124"/>
                <a:ext cx="66" cy="20"/>
              </a:xfrm>
              <a:custGeom>
                <a:avLst/>
                <a:gdLst>
                  <a:gd name="txL" fmla="*/ 0 w 39"/>
                  <a:gd name="txT" fmla="*/ 0 h 12"/>
                  <a:gd name="txR" fmla="*/ 39 w 39"/>
                  <a:gd name="txB" fmla="*/ 12 h 12"/>
                </a:gdLst>
                <a:ahLst/>
                <a:cxnLst>
                  <a:cxn ang="0">
                    <a:pos x="0" y="7"/>
                  </a:cxn>
                  <a:cxn ang="0">
                    <a:pos x="39" y="4"/>
                  </a:cxn>
                  <a:cxn ang="0">
                    <a:pos x="39" y="7"/>
                  </a:cxn>
                  <a:cxn ang="0">
                    <a:pos x="18" y="10"/>
                  </a:cxn>
                  <a:cxn ang="0">
                    <a:pos x="0" y="7"/>
                  </a:cxn>
                </a:cxnLst>
                <a:rect l="txL" t="txT" r="txR" b="txB"/>
                <a:pathLst>
                  <a:path w="39" h="12">
                    <a:moveTo>
                      <a:pt x="0" y="7"/>
                    </a:moveTo>
                    <a:cubicBezTo>
                      <a:pt x="7" y="0"/>
                      <a:pt x="27" y="6"/>
                      <a:pt x="39" y="4"/>
                    </a:cubicBezTo>
                    <a:cubicBezTo>
                      <a:pt x="39" y="5"/>
                      <a:pt x="39" y="6"/>
                      <a:pt x="39" y="7"/>
                    </a:cubicBezTo>
                    <a:cubicBezTo>
                      <a:pt x="30" y="6"/>
                      <a:pt x="28" y="12"/>
                      <a:pt x="18" y="10"/>
                    </a:cubicBezTo>
                    <a:cubicBezTo>
                      <a:pt x="18" y="3"/>
                      <a:pt x="5" y="9"/>
                      <a:pt x="0" y="7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60" name="Freeform 393"/>
              <p:cNvSpPr/>
              <p:nvPr/>
            </p:nvSpPr>
            <p:spPr>
              <a:xfrm>
                <a:off x="2863" y="1124"/>
                <a:ext cx="40" cy="12"/>
              </a:xfrm>
              <a:custGeom>
                <a:avLst/>
                <a:gdLst>
                  <a:gd name="txL" fmla="*/ 0 w 24"/>
                  <a:gd name="txT" fmla="*/ 0 h 7"/>
                  <a:gd name="txR" fmla="*/ 24 w 24"/>
                  <a:gd name="txB" fmla="*/ 7 h 7"/>
                </a:gdLst>
                <a:ahLst/>
                <a:cxnLst>
                  <a:cxn ang="0">
                    <a:pos x="0" y="4"/>
                  </a:cxn>
                  <a:cxn ang="0">
                    <a:pos x="24" y="1"/>
                  </a:cxn>
                  <a:cxn ang="0">
                    <a:pos x="0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24" h="7">
                    <a:moveTo>
                      <a:pt x="0" y="4"/>
                    </a:moveTo>
                    <a:cubicBezTo>
                      <a:pt x="7" y="2"/>
                      <a:pt x="14" y="0"/>
                      <a:pt x="24" y="1"/>
                    </a:cubicBezTo>
                    <a:cubicBezTo>
                      <a:pt x="19" y="6"/>
                      <a:pt x="10" y="7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61" name="Freeform 394"/>
              <p:cNvSpPr/>
              <p:nvPr/>
            </p:nvSpPr>
            <p:spPr>
              <a:xfrm>
                <a:off x="3844" y="1124"/>
                <a:ext cx="112" cy="18"/>
              </a:xfrm>
              <a:custGeom>
                <a:avLst/>
                <a:gdLst>
                  <a:gd name="txL" fmla="*/ 0 w 66"/>
                  <a:gd name="txT" fmla="*/ 0 h 11"/>
                  <a:gd name="txR" fmla="*/ 66 w 66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66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66" h="11">
                    <a:moveTo>
                      <a:pt x="0" y="4"/>
                    </a:moveTo>
                    <a:cubicBezTo>
                      <a:pt x="21" y="6"/>
                      <a:pt x="50" y="0"/>
                      <a:pt x="66" y="7"/>
                    </a:cubicBezTo>
                    <a:cubicBezTo>
                      <a:pt x="45" y="5"/>
                      <a:pt x="16" y="11"/>
                      <a:pt x="0" y="4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62" name="Freeform 395"/>
              <p:cNvSpPr/>
              <p:nvPr/>
            </p:nvSpPr>
            <p:spPr>
              <a:xfrm>
                <a:off x="2607" y="1136"/>
                <a:ext cx="32" cy="20"/>
              </a:xfrm>
              <a:custGeom>
                <a:avLst/>
                <a:gdLst>
                  <a:gd name="txL" fmla="*/ 0 w 19"/>
                  <a:gd name="txT" fmla="*/ 0 h 12"/>
                  <a:gd name="txR" fmla="*/ 19 w 19"/>
                  <a:gd name="txB" fmla="*/ 12 h 12"/>
                </a:gdLst>
                <a:ahLst/>
                <a:cxnLst>
                  <a:cxn ang="0">
                    <a:pos x="16" y="12"/>
                  </a:cxn>
                  <a:cxn ang="0">
                    <a:pos x="1" y="0"/>
                  </a:cxn>
                  <a:cxn ang="0">
                    <a:pos x="19" y="3"/>
                  </a:cxn>
                  <a:cxn ang="0">
                    <a:pos x="16" y="9"/>
                  </a:cxn>
                  <a:cxn ang="0">
                    <a:pos x="16" y="12"/>
                  </a:cxn>
                </a:cxnLst>
                <a:rect l="txL" t="txT" r="txR" b="txB"/>
                <a:pathLst>
                  <a:path w="19" h="12">
                    <a:moveTo>
                      <a:pt x="16" y="12"/>
                    </a:moveTo>
                    <a:cubicBezTo>
                      <a:pt x="12" y="7"/>
                      <a:pt x="0" y="10"/>
                      <a:pt x="1" y="0"/>
                    </a:cubicBezTo>
                    <a:cubicBezTo>
                      <a:pt x="5" y="3"/>
                      <a:pt x="12" y="3"/>
                      <a:pt x="19" y="3"/>
                    </a:cubicBezTo>
                    <a:cubicBezTo>
                      <a:pt x="18" y="5"/>
                      <a:pt x="16" y="6"/>
                      <a:pt x="16" y="9"/>
                    </a:cubicBezTo>
                    <a:cubicBezTo>
                      <a:pt x="16" y="10"/>
                      <a:pt x="16" y="11"/>
                      <a:pt x="16" y="12"/>
                    </a:cubicBezTo>
                    <a:close/>
                  </a:path>
                </a:pathLst>
              </a:custGeom>
              <a:solidFill>
                <a:srgbClr val="076C8B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63" name="Freeform 396"/>
              <p:cNvSpPr/>
              <p:nvPr/>
            </p:nvSpPr>
            <p:spPr>
              <a:xfrm>
                <a:off x="2805" y="1141"/>
                <a:ext cx="139" cy="15"/>
              </a:xfrm>
              <a:custGeom>
                <a:avLst/>
                <a:gdLst>
                  <a:gd name="txL" fmla="*/ 0 w 82"/>
                  <a:gd name="txT" fmla="*/ 0 h 9"/>
                  <a:gd name="txR" fmla="*/ 82 w 82"/>
                  <a:gd name="txB" fmla="*/ 9 h 9"/>
                </a:gdLst>
                <a:ahLst/>
                <a:cxnLst>
                  <a:cxn ang="0">
                    <a:pos x="82" y="3"/>
                  </a:cxn>
                  <a:cxn ang="0">
                    <a:pos x="67" y="3"/>
                  </a:cxn>
                  <a:cxn ang="0">
                    <a:pos x="52" y="0"/>
                  </a:cxn>
                  <a:cxn ang="0">
                    <a:pos x="73" y="0"/>
                  </a:cxn>
                  <a:cxn ang="0">
                    <a:pos x="82" y="3"/>
                  </a:cxn>
                </a:cxnLst>
                <a:rect l="txL" t="txT" r="txR" b="txB"/>
                <a:pathLst>
                  <a:path w="82" h="9">
                    <a:moveTo>
                      <a:pt x="82" y="3"/>
                    </a:moveTo>
                    <a:cubicBezTo>
                      <a:pt x="77" y="3"/>
                      <a:pt x="72" y="3"/>
                      <a:pt x="67" y="3"/>
                    </a:cubicBezTo>
                    <a:cubicBezTo>
                      <a:pt x="50" y="9"/>
                      <a:pt x="0" y="4"/>
                      <a:pt x="52" y="0"/>
                    </a:cubicBezTo>
                    <a:cubicBezTo>
                      <a:pt x="57" y="0"/>
                      <a:pt x="64" y="0"/>
                      <a:pt x="73" y="0"/>
                    </a:cubicBezTo>
                    <a:cubicBezTo>
                      <a:pt x="77" y="0"/>
                      <a:pt x="81" y="0"/>
                      <a:pt x="82" y="3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64" name="Freeform 397"/>
              <p:cNvSpPr/>
              <p:nvPr/>
            </p:nvSpPr>
            <p:spPr>
              <a:xfrm>
                <a:off x="2995" y="1139"/>
                <a:ext cx="137" cy="15"/>
              </a:xfrm>
              <a:custGeom>
                <a:avLst/>
                <a:gdLst>
                  <a:gd name="txL" fmla="*/ 0 w 81"/>
                  <a:gd name="txT" fmla="*/ 0 h 9"/>
                  <a:gd name="txR" fmla="*/ 81 w 81"/>
                  <a:gd name="txB" fmla="*/ 9 h 9"/>
                </a:gdLst>
                <a:ahLst/>
                <a:cxnLst>
                  <a:cxn ang="0">
                    <a:pos x="81" y="4"/>
                  </a:cxn>
                  <a:cxn ang="0">
                    <a:pos x="0" y="4"/>
                  </a:cxn>
                  <a:cxn ang="0">
                    <a:pos x="9" y="1"/>
                  </a:cxn>
                  <a:cxn ang="0">
                    <a:pos x="81" y="4"/>
                  </a:cxn>
                </a:cxnLst>
                <a:rect l="txL" t="txT" r="txR" b="txB"/>
                <a:pathLst>
                  <a:path w="81" h="9">
                    <a:moveTo>
                      <a:pt x="81" y="4"/>
                    </a:moveTo>
                    <a:cubicBezTo>
                      <a:pt x="61" y="9"/>
                      <a:pt x="20" y="9"/>
                      <a:pt x="0" y="4"/>
                    </a:cubicBezTo>
                    <a:cubicBezTo>
                      <a:pt x="4" y="4"/>
                      <a:pt x="4" y="0"/>
                      <a:pt x="9" y="1"/>
                    </a:cubicBezTo>
                    <a:cubicBezTo>
                      <a:pt x="27" y="8"/>
                      <a:pt x="58" y="2"/>
                      <a:pt x="81" y="4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65" name="Freeform 398"/>
              <p:cNvSpPr/>
              <p:nvPr/>
            </p:nvSpPr>
            <p:spPr>
              <a:xfrm>
                <a:off x="2853" y="1154"/>
                <a:ext cx="164" cy="19"/>
              </a:xfrm>
              <a:custGeom>
                <a:avLst/>
                <a:gdLst>
                  <a:gd name="txL" fmla="*/ 0 w 97"/>
                  <a:gd name="txT" fmla="*/ 0 h 11"/>
                  <a:gd name="txR" fmla="*/ 97 w 97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75" y="4"/>
                  </a:cxn>
                  <a:cxn ang="0">
                    <a:pos x="96" y="4"/>
                  </a:cxn>
                  <a:cxn ang="0">
                    <a:pos x="81" y="7"/>
                  </a:cxn>
                  <a:cxn ang="0">
                    <a:pos x="42" y="7"/>
                  </a:cxn>
                  <a:cxn ang="0">
                    <a:pos x="6" y="10"/>
                  </a:cxn>
                  <a:cxn ang="0">
                    <a:pos x="0" y="7"/>
                  </a:cxn>
                </a:cxnLst>
                <a:rect l="txL" t="txT" r="txR" b="txB"/>
                <a:pathLst>
                  <a:path w="97" h="11">
                    <a:moveTo>
                      <a:pt x="0" y="7"/>
                    </a:moveTo>
                    <a:cubicBezTo>
                      <a:pt x="19" y="0"/>
                      <a:pt x="51" y="6"/>
                      <a:pt x="75" y="4"/>
                    </a:cubicBezTo>
                    <a:cubicBezTo>
                      <a:pt x="82" y="4"/>
                      <a:pt x="89" y="4"/>
                      <a:pt x="96" y="4"/>
                    </a:cubicBezTo>
                    <a:cubicBezTo>
                      <a:pt x="97" y="11"/>
                      <a:pt x="85" y="5"/>
                      <a:pt x="81" y="7"/>
                    </a:cubicBezTo>
                    <a:cubicBezTo>
                      <a:pt x="68" y="7"/>
                      <a:pt x="55" y="7"/>
                      <a:pt x="42" y="7"/>
                    </a:cubicBezTo>
                    <a:cubicBezTo>
                      <a:pt x="31" y="9"/>
                      <a:pt x="20" y="11"/>
                      <a:pt x="6" y="10"/>
                    </a:cubicBezTo>
                    <a:cubicBezTo>
                      <a:pt x="5" y="8"/>
                      <a:pt x="3" y="7"/>
                      <a:pt x="0" y="7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66" name="Freeform 399"/>
              <p:cNvSpPr/>
              <p:nvPr/>
            </p:nvSpPr>
            <p:spPr>
              <a:xfrm>
                <a:off x="2715" y="1163"/>
                <a:ext cx="148" cy="18"/>
              </a:xfrm>
              <a:custGeom>
                <a:avLst/>
                <a:gdLst>
                  <a:gd name="txL" fmla="*/ 0 w 87"/>
                  <a:gd name="txT" fmla="*/ 0 h 11"/>
                  <a:gd name="txR" fmla="*/ 87 w 87"/>
                  <a:gd name="txB" fmla="*/ 11 h 11"/>
                </a:gdLst>
                <a:ahLst/>
                <a:cxnLst>
                  <a:cxn ang="0">
                    <a:pos x="87" y="5"/>
                  </a:cxn>
                  <a:cxn ang="0">
                    <a:pos x="0" y="5"/>
                  </a:cxn>
                  <a:cxn ang="0">
                    <a:pos x="81" y="2"/>
                  </a:cxn>
                  <a:cxn ang="0">
                    <a:pos x="87" y="5"/>
                  </a:cxn>
                </a:cxnLst>
                <a:rect l="txL" t="txT" r="txR" b="txB"/>
                <a:pathLst>
                  <a:path w="87" h="11">
                    <a:moveTo>
                      <a:pt x="87" y="5"/>
                    </a:moveTo>
                    <a:cubicBezTo>
                      <a:pt x="64" y="8"/>
                      <a:pt x="12" y="11"/>
                      <a:pt x="0" y="5"/>
                    </a:cubicBezTo>
                    <a:cubicBezTo>
                      <a:pt x="28" y="5"/>
                      <a:pt x="51" y="0"/>
                      <a:pt x="81" y="2"/>
                    </a:cubicBezTo>
                    <a:cubicBezTo>
                      <a:pt x="84" y="2"/>
                      <a:pt x="86" y="3"/>
                      <a:pt x="87" y="5"/>
                    </a:cubicBezTo>
                    <a:close/>
                  </a:path>
                </a:pathLst>
              </a:custGeom>
              <a:solidFill>
                <a:srgbClr val="0099C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67" name="Freeform 400"/>
              <p:cNvSpPr/>
              <p:nvPr/>
            </p:nvSpPr>
            <p:spPr>
              <a:xfrm>
                <a:off x="3086" y="1175"/>
                <a:ext cx="102" cy="18"/>
              </a:xfrm>
              <a:custGeom>
                <a:avLst/>
                <a:gdLst>
                  <a:gd name="txL" fmla="*/ 0 w 60"/>
                  <a:gd name="txT" fmla="*/ 0 h 11"/>
                  <a:gd name="txR" fmla="*/ 60 w 60"/>
                  <a:gd name="txB" fmla="*/ 11 h 11"/>
                </a:gdLst>
                <a:ahLst/>
                <a:cxnLst>
                  <a:cxn ang="0">
                    <a:pos x="60" y="7"/>
                  </a:cxn>
                  <a:cxn ang="0">
                    <a:pos x="0" y="4"/>
                  </a:cxn>
                  <a:cxn ang="0">
                    <a:pos x="48" y="1"/>
                  </a:cxn>
                  <a:cxn ang="0">
                    <a:pos x="60" y="4"/>
                  </a:cxn>
                  <a:cxn ang="0">
                    <a:pos x="60" y="7"/>
                  </a:cxn>
                </a:cxnLst>
                <a:rect l="txL" t="txT" r="txR" b="txB"/>
                <a:pathLst>
                  <a:path w="60" h="11">
                    <a:moveTo>
                      <a:pt x="60" y="7"/>
                    </a:moveTo>
                    <a:cubicBezTo>
                      <a:pt x="41" y="5"/>
                      <a:pt x="14" y="11"/>
                      <a:pt x="0" y="4"/>
                    </a:cubicBezTo>
                    <a:cubicBezTo>
                      <a:pt x="19" y="6"/>
                      <a:pt x="30" y="0"/>
                      <a:pt x="48" y="1"/>
                    </a:cubicBezTo>
                    <a:cubicBezTo>
                      <a:pt x="49" y="5"/>
                      <a:pt x="55" y="4"/>
                      <a:pt x="60" y="4"/>
                    </a:cubicBezTo>
                    <a:cubicBezTo>
                      <a:pt x="60" y="5"/>
                      <a:pt x="60" y="6"/>
                      <a:pt x="60" y="7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68" name="Freeform 401"/>
              <p:cNvSpPr/>
              <p:nvPr/>
            </p:nvSpPr>
            <p:spPr>
              <a:xfrm>
                <a:off x="2664" y="1178"/>
                <a:ext cx="77" cy="25"/>
              </a:xfrm>
              <a:custGeom>
                <a:avLst/>
                <a:gdLst>
                  <a:gd name="txL" fmla="*/ 0 w 45"/>
                  <a:gd name="txT" fmla="*/ 0 h 15"/>
                  <a:gd name="txR" fmla="*/ 45 w 45"/>
                  <a:gd name="txB" fmla="*/ 15 h 15"/>
                </a:gdLst>
                <a:ahLst/>
                <a:cxnLst>
                  <a:cxn ang="0">
                    <a:pos x="0" y="2"/>
                  </a:cxn>
                  <a:cxn ang="0">
                    <a:pos x="45" y="8"/>
                  </a:cxn>
                  <a:cxn ang="0">
                    <a:pos x="0" y="2"/>
                  </a:cxn>
                </a:cxnLst>
                <a:rect l="txL" t="txT" r="txR" b="txB"/>
                <a:pathLst>
                  <a:path w="45" h="15">
                    <a:moveTo>
                      <a:pt x="0" y="2"/>
                    </a:moveTo>
                    <a:cubicBezTo>
                      <a:pt x="9" y="10"/>
                      <a:pt x="36" y="0"/>
                      <a:pt x="45" y="8"/>
                    </a:cubicBezTo>
                    <a:cubicBezTo>
                      <a:pt x="31" y="5"/>
                      <a:pt x="4" y="15"/>
                      <a:pt x="0" y="2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69" name="Freeform 402"/>
              <p:cNvSpPr/>
              <p:nvPr/>
            </p:nvSpPr>
            <p:spPr>
              <a:xfrm>
                <a:off x="3188" y="1180"/>
                <a:ext cx="71" cy="12"/>
              </a:xfrm>
              <a:custGeom>
                <a:avLst/>
                <a:gdLst>
                  <a:gd name="txL" fmla="*/ 0 w 42"/>
                  <a:gd name="txT" fmla="*/ 0 h 7"/>
                  <a:gd name="txR" fmla="*/ 42 w 42"/>
                  <a:gd name="txB" fmla="*/ 7 h 7"/>
                </a:gdLst>
                <a:ahLst/>
                <a:cxnLst>
                  <a:cxn ang="0">
                    <a:pos x="0" y="1"/>
                  </a:cxn>
                  <a:cxn ang="0">
                    <a:pos x="24" y="7"/>
                  </a:cxn>
                  <a:cxn ang="0">
                    <a:pos x="24" y="4"/>
                  </a:cxn>
                  <a:cxn ang="0">
                    <a:pos x="0" y="4"/>
                  </a:cxn>
                  <a:cxn ang="0">
                    <a:pos x="0" y="1"/>
                  </a:cxn>
                </a:cxnLst>
                <a:rect l="txL" t="txT" r="txR" b="txB"/>
                <a:pathLst>
                  <a:path w="42" h="7">
                    <a:moveTo>
                      <a:pt x="0" y="1"/>
                    </a:moveTo>
                    <a:cubicBezTo>
                      <a:pt x="8" y="0"/>
                      <a:pt x="42" y="0"/>
                      <a:pt x="24" y="7"/>
                    </a:cubicBezTo>
                    <a:cubicBezTo>
                      <a:pt x="24" y="6"/>
                      <a:pt x="24" y="5"/>
                      <a:pt x="24" y="4"/>
                    </a:cubicBezTo>
                    <a:cubicBezTo>
                      <a:pt x="16" y="4"/>
                      <a:pt x="8" y="4"/>
                      <a:pt x="0" y="4"/>
                    </a:cubicBezTo>
                    <a:cubicBezTo>
                      <a:pt x="0" y="3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70" name="Freeform 403"/>
              <p:cNvSpPr/>
              <p:nvPr/>
            </p:nvSpPr>
            <p:spPr>
              <a:xfrm>
                <a:off x="3051" y="1193"/>
                <a:ext cx="61" cy="14"/>
              </a:xfrm>
              <a:custGeom>
                <a:avLst/>
                <a:gdLst>
                  <a:gd name="txL" fmla="*/ 0 w 36"/>
                  <a:gd name="txT" fmla="*/ 0 h 8"/>
                  <a:gd name="txR" fmla="*/ 36 w 36"/>
                  <a:gd name="txB" fmla="*/ 8 h 8"/>
                </a:gdLst>
                <a:ahLst/>
                <a:cxnLst>
                  <a:cxn ang="0">
                    <a:pos x="0" y="5"/>
                  </a:cxn>
                  <a:cxn ang="0">
                    <a:pos x="36" y="5"/>
                  </a:cxn>
                  <a:cxn ang="0">
                    <a:pos x="0" y="8"/>
                  </a:cxn>
                  <a:cxn ang="0">
                    <a:pos x="0" y="5"/>
                  </a:cxn>
                </a:cxnLst>
                <a:rect l="txL" t="txT" r="txR" b="txB"/>
                <a:pathLst>
                  <a:path w="36" h="8">
                    <a:moveTo>
                      <a:pt x="0" y="5"/>
                    </a:moveTo>
                    <a:cubicBezTo>
                      <a:pt x="5" y="0"/>
                      <a:pt x="31" y="0"/>
                      <a:pt x="36" y="5"/>
                    </a:cubicBezTo>
                    <a:cubicBezTo>
                      <a:pt x="21" y="3"/>
                      <a:pt x="13" y="8"/>
                      <a:pt x="0" y="8"/>
                    </a:cubicBezTo>
                    <a:cubicBezTo>
                      <a:pt x="0" y="7"/>
                      <a:pt x="0" y="6"/>
                      <a:pt x="0" y="5"/>
                    </a:cubicBezTo>
                    <a:close/>
                  </a:path>
                </a:pathLst>
              </a:custGeom>
              <a:solidFill>
                <a:srgbClr val="0D4D5E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71" name="Freeform 404"/>
              <p:cNvSpPr/>
              <p:nvPr/>
            </p:nvSpPr>
            <p:spPr>
              <a:xfrm>
                <a:off x="3000" y="1195"/>
                <a:ext cx="51" cy="17"/>
              </a:xfrm>
              <a:custGeom>
                <a:avLst/>
                <a:gdLst>
                  <a:gd name="txL" fmla="*/ 0 w 30"/>
                  <a:gd name="txT" fmla="*/ 0 h 10"/>
                  <a:gd name="txR" fmla="*/ 30 w 30"/>
                  <a:gd name="txB" fmla="*/ 10 h 10"/>
                </a:gdLst>
                <a:ahLst/>
                <a:cxnLst>
                  <a:cxn ang="0">
                    <a:pos x="0" y="7"/>
                  </a:cxn>
                  <a:cxn ang="0">
                    <a:pos x="30" y="4"/>
                  </a:cxn>
                  <a:cxn ang="0">
                    <a:pos x="30" y="7"/>
                  </a:cxn>
                  <a:cxn ang="0">
                    <a:pos x="0" y="10"/>
                  </a:cxn>
                  <a:cxn ang="0">
                    <a:pos x="0" y="7"/>
                  </a:cxn>
                </a:cxnLst>
                <a:rect l="txL" t="txT" r="txR" b="txB"/>
                <a:pathLst>
                  <a:path w="30" h="10">
                    <a:moveTo>
                      <a:pt x="0" y="7"/>
                    </a:moveTo>
                    <a:cubicBezTo>
                      <a:pt x="4" y="0"/>
                      <a:pt x="21" y="6"/>
                      <a:pt x="30" y="4"/>
                    </a:cubicBezTo>
                    <a:cubicBezTo>
                      <a:pt x="30" y="5"/>
                      <a:pt x="30" y="6"/>
                      <a:pt x="30" y="7"/>
                    </a:cubicBezTo>
                    <a:cubicBezTo>
                      <a:pt x="17" y="5"/>
                      <a:pt x="10" y="9"/>
                      <a:pt x="0" y="10"/>
                    </a:cubicBezTo>
                    <a:cubicBezTo>
                      <a:pt x="0" y="9"/>
                      <a:pt x="0" y="8"/>
                      <a:pt x="0" y="7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72" name="Freeform 405"/>
              <p:cNvSpPr/>
              <p:nvPr/>
            </p:nvSpPr>
            <p:spPr>
              <a:xfrm>
                <a:off x="2939" y="1200"/>
                <a:ext cx="61" cy="17"/>
              </a:xfrm>
              <a:custGeom>
                <a:avLst/>
                <a:gdLst>
                  <a:gd name="txL" fmla="*/ 0 w 36"/>
                  <a:gd name="txT" fmla="*/ 0 h 10"/>
                  <a:gd name="txR" fmla="*/ 36 w 36"/>
                  <a:gd name="txB" fmla="*/ 10 h 10"/>
                </a:gdLst>
                <a:ahLst/>
                <a:cxnLst>
                  <a:cxn ang="0">
                    <a:pos x="0" y="7"/>
                  </a:cxn>
                  <a:cxn ang="0">
                    <a:pos x="36" y="4"/>
                  </a:cxn>
                  <a:cxn ang="0">
                    <a:pos x="36" y="7"/>
                  </a:cxn>
                  <a:cxn ang="0">
                    <a:pos x="6" y="10"/>
                  </a:cxn>
                  <a:cxn ang="0">
                    <a:pos x="0" y="7"/>
                  </a:cxn>
                </a:cxnLst>
                <a:rect l="txL" t="txT" r="txR" b="txB"/>
                <a:pathLst>
                  <a:path w="36" h="10">
                    <a:moveTo>
                      <a:pt x="0" y="7"/>
                    </a:moveTo>
                    <a:cubicBezTo>
                      <a:pt x="6" y="0"/>
                      <a:pt x="25" y="6"/>
                      <a:pt x="36" y="4"/>
                    </a:cubicBezTo>
                    <a:cubicBezTo>
                      <a:pt x="36" y="5"/>
                      <a:pt x="36" y="6"/>
                      <a:pt x="36" y="7"/>
                    </a:cubicBezTo>
                    <a:cubicBezTo>
                      <a:pt x="23" y="5"/>
                      <a:pt x="16" y="9"/>
                      <a:pt x="6" y="10"/>
                    </a:cubicBezTo>
                    <a:cubicBezTo>
                      <a:pt x="5" y="8"/>
                      <a:pt x="3" y="7"/>
                      <a:pt x="0" y="7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9973" name="Freeform 407"/>
            <p:cNvSpPr/>
            <p:nvPr/>
          </p:nvSpPr>
          <p:spPr>
            <a:xfrm>
              <a:off x="4778375" y="4865688"/>
              <a:ext cx="63500" cy="23813"/>
            </a:xfrm>
            <a:custGeom>
              <a:avLst/>
              <a:gdLst>
                <a:gd name="txL" fmla="*/ 0 w 24"/>
                <a:gd name="txT" fmla="*/ 0 h 9"/>
                <a:gd name="txR" fmla="*/ 24 w 24"/>
                <a:gd name="txB" fmla="*/ 9 h 9"/>
              </a:gdLst>
              <a:ahLst/>
              <a:cxnLst>
                <a:cxn ang="0">
                  <a:pos x="24" y="4"/>
                </a:cxn>
                <a:cxn ang="0">
                  <a:pos x="0" y="4"/>
                </a:cxn>
                <a:cxn ang="0">
                  <a:pos x="21" y="1"/>
                </a:cxn>
                <a:cxn ang="0">
                  <a:pos x="24" y="4"/>
                </a:cxn>
              </a:cxnLst>
              <a:rect l="txL" t="txT" r="txR" b="txB"/>
              <a:pathLst>
                <a:path w="24" h="9">
                  <a:moveTo>
                    <a:pt x="24" y="4"/>
                  </a:moveTo>
                  <a:cubicBezTo>
                    <a:pt x="23" y="9"/>
                    <a:pt x="1" y="9"/>
                    <a:pt x="0" y="4"/>
                  </a:cubicBezTo>
                  <a:cubicBezTo>
                    <a:pt x="10" y="6"/>
                    <a:pt x="12" y="0"/>
                    <a:pt x="21" y="1"/>
                  </a:cubicBezTo>
                  <a:cubicBezTo>
                    <a:pt x="21" y="3"/>
                    <a:pt x="21" y="5"/>
                    <a:pt x="24" y="4"/>
                  </a:cubicBezTo>
                  <a:close/>
                </a:path>
              </a:pathLst>
            </a:custGeom>
            <a:solidFill>
              <a:srgbClr val="0B576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74" name="Freeform 408"/>
            <p:cNvSpPr/>
            <p:nvPr/>
          </p:nvSpPr>
          <p:spPr>
            <a:xfrm>
              <a:off x="5294313" y="4879976"/>
              <a:ext cx="169863" cy="26988"/>
            </a:xfrm>
            <a:custGeom>
              <a:avLst/>
              <a:gdLst>
                <a:gd name="txL" fmla="*/ 0 w 63"/>
                <a:gd name="txT" fmla="*/ 0 h 10"/>
                <a:gd name="txR" fmla="*/ 63 w 63"/>
                <a:gd name="txB" fmla="*/ 10 h 10"/>
              </a:gdLst>
              <a:ahLst/>
              <a:cxnLst>
                <a:cxn ang="0">
                  <a:pos x="33" y="8"/>
                </a:cxn>
                <a:cxn ang="0">
                  <a:pos x="0" y="5"/>
                </a:cxn>
                <a:cxn ang="0">
                  <a:pos x="63" y="5"/>
                </a:cxn>
                <a:cxn ang="0">
                  <a:pos x="33" y="8"/>
                </a:cxn>
              </a:cxnLst>
              <a:rect l="txL" t="txT" r="txR" b="txB"/>
              <a:pathLst>
                <a:path w="63" h="10">
                  <a:moveTo>
                    <a:pt x="33" y="8"/>
                  </a:moveTo>
                  <a:cubicBezTo>
                    <a:pt x="28" y="1"/>
                    <a:pt x="10" y="7"/>
                    <a:pt x="0" y="5"/>
                  </a:cubicBezTo>
                  <a:cubicBezTo>
                    <a:pt x="14" y="0"/>
                    <a:pt x="49" y="0"/>
                    <a:pt x="63" y="5"/>
                  </a:cubicBezTo>
                  <a:cubicBezTo>
                    <a:pt x="50" y="3"/>
                    <a:pt x="46" y="10"/>
                    <a:pt x="33" y="8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75" name="Freeform 409"/>
            <p:cNvSpPr/>
            <p:nvPr/>
          </p:nvSpPr>
          <p:spPr>
            <a:xfrm>
              <a:off x="5472113" y="4889501"/>
              <a:ext cx="80963" cy="30163"/>
            </a:xfrm>
            <a:custGeom>
              <a:avLst/>
              <a:gdLst>
                <a:gd name="txL" fmla="*/ 0 w 30"/>
                <a:gd name="txT" fmla="*/ 0 h 11"/>
                <a:gd name="txR" fmla="*/ 30 w 30"/>
                <a:gd name="txB" fmla="*/ 11 h 11"/>
              </a:gdLst>
              <a:ahLst/>
              <a:cxnLst>
                <a:cxn ang="0">
                  <a:pos x="30" y="7"/>
                </a:cxn>
                <a:cxn ang="0">
                  <a:pos x="0" y="4"/>
                </a:cxn>
                <a:cxn ang="0">
                  <a:pos x="15" y="1"/>
                </a:cxn>
                <a:cxn ang="0">
                  <a:pos x="30" y="4"/>
                </a:cxn>
                <a:cxn ang="0">
                  <a:pos x="30" y="7"/>
                </a:cxn>
              </a:cxnLst>
              <a:rect l="txL" t="txT" r="txR" b="txB"/>
              <a:pathLst>
                <a:path w="30" h="11">
                  <a:moveTo>
                    <a:pt x="30" y="7"/>
                  </a:moveTo>
                  <a:cubicBezTo>
                    <a:pt x="21" y="5"/>
                    <a:pt x="4" y="11"/>
                    <a:pt x="0" y="4"/>
                  </a:cubicBezTo>
                  <a:cubicBezTo>
                    <a:pt x="8" y="6"/>
                    <a:pt x="8" y="0"/>
                    <a:pt x="15" y="1"/>
                  </a:cubicBezTo>
                  <a:cubicBezTo>
                    <a:pt x="14" y="8"/>
                    <a:pt x="26" y="2"/>
                    <a:pt x="30" y="4"/>
                  </a:cubicBezTo>
                  <a:cubicBezTo>
                    <a:pt x="30" y="5"/>
                    <a:pt x="30" y="6"/>
                    <a:pt x="30" y="7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76" name="Freeform 410"/>
            <p:cNvSpPr/>
            <p:nvPr/>
          </p:nvSpPr>
          <p:spPr>
            <a:xfrm>
              <a:off x="5553075" y="4887913"/>
              <a:ext cx="112713" cy="28575"/>
            </a:xfrm>
            <a:custGeom>
              <a:avLst/>
              <a:gdLst>
                <a:gd name="txL" fmla="*/ 0 w 42"/>
                <a:gd name="txT" fmla="*/ 0 h 11"/>
                <a:gd name="txR" fmla="*/ 42 w 42"/>
                <a:gd name="txB" fmla="*/ 11 h 11"/>
              </a:gdLst>
              <a:ahLst/>
              <a:cxnLst>
                <a:cxn ang="0">
                  <a:pos x="33" y="11"/>
                </a:cxn>
                <a:cxn ang="0">
                  <a:pos x="0" y="8"/>
                </a:cxn>
                <a:cxn ang="0">
                  <a:pos x="0" y="5"/>
                </a:cxn>
                <a:cxn ang="0">
                  <a:pos x="33" y="11"/>
                </a:cxn>
              </a:cxnLst>
              <a:rect l="txL" t="txT" r="txR" b="txB"/>
              <a:pathLst>
                <a:path w="42" h="11">
                  <a:moveTo>
                    <a:pt x="33" y="11"/>
                  </a:moveTo>
                  <a:cubicBezTo>
                    <a:pt x="28" y="4"/>
                    <a:pt x="10" y="10"/>
                    <a:pt x="0" y="8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9" y="7"/>
                    <a:pt x="42" y="0"/>
                    <a:pt x="33" y="11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77" name="Freeform 411"/>
            <p:cNvSpPr/>
            <p:nvPr/>
          </p:nvSpPr>
          <p:spPr>
            <a:xfrm>
              <a:off x="5262563" y="4919663"/>
              <a:ext cx="177800" cy="22225"/>
            </a:xfrm>
            <a:custGeom>
              <a:avLst/>
              <a:gdLst>
                <a:gd name="txL" fmla="*/ 0 w 66"/>
                <a:gd name="txT" fmla="*/ 0 h 8"/>
                <a:gd name="txR" fmla="*/ 66 w 66"/>
                <a:gd name="txB" fmla="*/ 8 h 8"/>
              </a:gdLst>
              <a:ahLst/>
              <a:cxnLst>
                <a:cxn ang="0">
                  <a:pos x="0" y="5"/>
                </a:cxn>
                <a:cxn ang="0">
                  <a:pos x="66" y="5"/>
                </a:cxn>
                <a:cxn ang="0">
                  <a:pos x="18" y="8"/>
                </a:cxn>
                <a:cxn ang="0">
                  <a:pos x="18" y="5"/>
                </a:cxn>
                <a:cxn ang="0">
                  <a:pos x="0" y="5"/>
                </a:cxn>
              </a:cxnLst>
              <a:rect l="txL" t="txT" r="txR" b="txB"/>
              <a:pathLst>
                <a:path w="66" h="8">
                  <a:moveTo>
                    <a:pt x="0" y="5"/>
                  </a:moveTo>
                  <a:cubicBezTo>
                    <a:pt x="15" y="0"/>
                    <a:pt x="51" y="0"/>
                    <a:pt x="66" y="5"/>
                  </a:cubicBezTo>
                  <a:cubicBezTo>
                    <a:pt x="47" y="3"/>
                    <a:pt x="34" y="7"/>
                    <a:pt x="18" y="8"/>
                  </a:cubicBezTo>
                  <a:cubicBezTo>
                    <a:pt x="18" y="7"/>
                    <a:pt x="18" y="6"/>
                    <a:pt x="18" y="5"/>
                  </a:cubicBezTo>
                  <a:cubicBezTo>
                    <a:pt x="12" y="5"/>
                    <a:pt x="6" y="5"/>
                    <a:pt x="0" y="5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78" name="Freeform 412"/>
            <p:cNvSpPr/>
            <p:nvPr/>
          </p:nvSpPr>
          <p:spPr>
            <a:xfrm>
              <a:off x="5608638" y="4922838"/>
              <a:ext cx="106363" cy="34925"/>
            </a:xfrm>
            <a:custGeom>
              <a:avLst/>
              <a:gdLst>
                <a:gd name="txL" fmla="*/ 0 w 39"/>
                <a:gd name="txT" fmla="*/ 0 h 13"/>
                <a:gd name="txR" fmla="*/ 39 w 39"/>
                <a:gd name="txB" fmla="*/ 13 h 13"/>
              </a:gdLst>
              <a:ahLst/>
              <a:cxnLst>
                <a:cxn ang="0">
                  <a:pos x="0" y="4"/>
                </a:cxn>
                <a:cxn ang="0">
                  <a:pos x="39" y="7"/>
                </a:cxn>
                <a:cxn ang="0">
                  <a:pos x="30" y="10"/>
                </a:cxn>
                <a:cxn ang="0">
                  <a:pos x="0" y="4"/>
                </a:cxn>
              </a:cxnLst>
              <a:rect l="txL" t="txT" r="txR" b="txB"/>
              <a:pathLst>
                <a:path w="39" h="13">
                  <a:moveTo>
                    <a:pt x="0" y="4"/>
                  </a:moveTo>
                  <a:cubicBezTo>
                    <a:pt x="12" y="6"/>
                    <a:pt x="32" y="0"/>
                    <a:pt x="39" y="7"/>
                  </a:cubicBezTo>
                  <a:cubicBezTo>
                    <a:pt x="38" y="10"/>
                    <a:pt x="34" y="10"/>
                    <a:pt x="30" y="10"/>
                  </a:cubicBezTo>
                  <a:cubicBezTo>
                    <a:pt x="27" y="1"/>
                    <a:pt x="3" y="13"/>
                    <a:pt x="0" y="4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79" name="Freeform 413"/>
            <p:cNvSpPr/>
            <p:nvPr/>
          </p:nvSpPr>
          <p:spPr>
            <a:xfrm>
              <a:off x="5399088" y="4943476"/>
              <a:ext cx="161925" cy="22225"/>
            </a:xfrm>
            <a:custGeom>
              <a:avLst/>
              <a:gdLst>
                <a:gd name="txL" fmla="*/ 0 w 60"/>
                <a:gd name="txT" fmla="*/ 0 h 8"/>
                <a:gd name="txR" fmla="*/ 60 w 60"/>
                <a:gd name="txB" fmla="*/ 8 h 8"/>
              </a:gdLst>
              <a:ahLst/>
              <a:cxnLst>
                <a:cxn ang="0">
                  <a:pos x="27" y="8"/>
                </a:cxn>
                <a:cxn ang="0">
                  <a:pos x="0" y="5"/>
                </a:cxn>
                <a:cxn ang="0">
                  <a:pos x="60" y="5"/>
                </a:cxn>
                <a:cxn ang="0">
                  <a:pos x="27" y="8"/>
                </a:cxn>
              </a:cxnLst>
              <a:rect l="txL" t="txT" r="txR" b="txB"/>
              <a:pathLst>
                <a:path w="60" h="8">
                  <a:moveTo>
                    <a:pt x="27" y="8"/>
                  </a:moveTo>
                  <a:cubicBezTo>
                    <a:pt x="24" y="1"/>
                    <a:pt x="8" y="7"/>
                    <a:pt x="0" y="5"/>
                  </a:cubicBezTo>
                  <a:cubicBezTo>
                    <a:pt x="13" y="0"/>
                    <a:pt x="47" y="0"/>
                    <a:pt x="60" y="5"/>
                  </a:cubicBezTo>
                  <a:cubicBezTo>
                    <a:pt x="47" y="4"/>
                    <a:pt x="38" y="7"/>
                    <a:pt x="27" y="8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80" name="Freeform 414"/>
            <p:cNvSpPr/>
            <p:nvPr/>
          </p:nvSpPr>
          <p:spPr>
            <a:xfrm>
              <a:off x="4899025" y="4965701"/>
              <a:ext cx="88900" cy="26988"/>
            </a:xfrm>
            <a:custGeom>
              <a:avLst/>
              <a:gdLst>
                <a:gd name="txL" fmla="*/ 0 w 33"/>
                <a:gd name="txT" fmla="*/ 0 h 10"/>
                <a:gd name="txR" fmla="*/ 33 w 33"/>
                <a:gd name="txB" fmla="*/ 10 h 10"/>
              </a:gdLst>
              <a:ahLst/>
              <a:cxnLst>
                <a:cxn ang="0">
                  <a:pos x="33" y="3"/>
                </a:cxn>
                <a:cxn ang="0">
                  <a:pos x="0" y="6"/>
                </a:cxn>
                <a:cxn ang="0">
                  <a:pos x="27" y="0"/>
                </a:cxn>
                <a:cxn ang="0">
                  <a:pos x="33" y="3"/>
                </a:cxn>
              </a:cxnLst>
              <a:rect l="txL" t="txT" r="txR" b="txB"/>
              <a:pathLst>
                <a:path w="33" h="10">
                  <a:moveTo>
                    <a:pt x="33" y="3"/>
                  </a:moveTo>
                  <a:cubicBezTo>
                    <a:pt x="26" y="6"/>
                    <a:pt x="4" y="10"/>
                    <a:pt x="0" y="6"/>
                  </a:cubicBezTo>
                  <a:cubicBezTo>
                    <a:pt x="8" y="3"/>
                    <a:pt x="19" y="3"/>
                    <a:pt x="27" y="0"/>
                  </a:cubicBezTo>
                  <a:cubicBezTo>
                    <a:pt x="28" y="2"/>
                    <a:pt x="30" y="3"/>
                    <a:pt x="33" y="3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81" name="Freeform 415"/>
            <p:cNvSpPr/>
            <p:nvPr/>
          </p:nvSpPr>
          <p:spPr>
            <a:xfrm>
              <a:off x="5480050" y="4970463"/>
              <a:ext cx="146050" cy="33338"/>
            </a:xfrm>
            <a:custGeom>
              <a:avLst/>
              <a:gdLst>
                <a:gd name="txL" fmla="*/ 0 w 54"/>
                <a:gd name="txT" fmla="*/ 0 h 12"/>
                <a:gd name="txR" fmla="*/ 54 w 54"/>
                <a:gd name="txB" fmla="*/ 12 h 12"/>
              </a:gdLst>
              <a:ahLst/>
              <a:cxnLst>
                <a:cxn ang="0">
                  <a:pos x="0" y="7"/>
                </a:cxn>
                <a:cxn ang="0">
                  <a:pos x="9" y="4"/>
                </a:cxn>
                <a:cxn ang="0">
                  <a:pos x="54" y="7"/>
                </a:cxn>
                <a:cxn ang="0">
                  <a:pos x="24" y="10"/>
                </a:cxn>
                <a:cxn ang="0">
                  <a:pos x="0" y="7"/>
                </a:cxn>
              </a:cxnLst>
              <a:rect l="txL" t="txT" r="txR" b="txB"/>
              <a:pathLst>
                <a:path w="54" h="12">
                  <a:moveTo>
                    <a:pt x="0" y="7"/>
                  </a:moveTo>
                  <a:cubicBezTo>
                    <a:pt x="1" y="4"/>
                    <a:pt x="5" y="4"/>
                    <a:pt x="9" y="4"/>
                  </a:cubicBezTo>
                  <a:cubicBezTo>
                    <a:pt x="23" y="6"/>
                    <a:pt x="45" y="0"/>
                    <a:pt x="54" y="7"/>
                  </a:cubicBezTo>
                  <a:cubicBezTo>
                    <a:pt x="42" y="6"/>
                    <a:pt x="37" y="12"/>
                    <a:pt x="24" y="10"/>
                  </a:cubicBezTo>
                  <a:cubicBezTo>
                    <a:pt x="22" y="3"/>
                    <a:pt x="7" y="9"/>
                    <a:pt x="0" y="7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82" name="Freeform 416"/>
            <p:cNvSpPr/>
            <p:nvPr/>
          </p:nvSpPr>
          <p:spPr>
            <a:xfrm>
              <a:off x="5348288" y="4970463"/>
              <a:ext cx="84138" cy="38100"/>
            </a:xfrm>
            <a:custGeom>
              <a:avLst/>
              <a:gdLst>
                <a:gd name="txL" fmla="*/ 0 w 31"/>
                <a:gd name="txT" fmla="*/ 0 h 14"/>
                <a:gd name="txR" fmla="*/ 31 w 31"/>
                <a:gd name="txB" fmla="*/ 14 h 14"/>
              </a:gdLst>
              <a:ahLst/>
              <a:cxnLst>
                <a:cxn ang="0">
                  <a:pos x="10" y="10"/>
                </a:cxn>
                <a:cxn ang="0">
                  <a:pos x="1" y="7"/>
                </a:cxn>
                <a:cxn ang="0">
                  <a:pos x="16" y="4"/>
                </a:cxn>
                <a:cxn ang="0">
                  <a:pos x="31" y="7"/>
                </a:cxn>
                <a:cxn ang="0">
                  <a:pos x="10" y="10"/>
                </a:cxn>
              </a:cxnLst>
              <a:rect l="txL" t="txT" r="txR" b="txB"/>
              <a:pathLst>
                <a:path w="31" h="14">
                  <a:moveTo>
                    <a:pt x="10" y="10"/>
                  </a:moveTo>
                  <a:cubicBezTo>
                    <a:pt x="9" y="7"/>
                    <a:pt x="5" y="7"/>
                    <a:pt x="1" y="7"/>
                  </a:cubicBezTo>
                  <a:cubicBezTo>
                    <a:pt x="0" y="0"/>
                    <a:pt x="12" y="6"/>
                    <a:pt x="16" y="4"/>
                  </a:cubicBezTo>
                  <a:cubicBezTo>
                    <a:pt x="15" y="11"/>
                    <a:pt x="27" y="5"/>
                    <a:pt x="31" y="7"/>
                  </a:cubicBezTo>
                  <a:cubicBezTo>
                    <a:pt x="30" y="14"/>
                    <a:pt x="16" y="8"/>
                    <a:pt x="10" y="1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83" name="Freeform 417"/>
            <p:cNvSpPr/>
            <p:nvPr/>
          </p:nvSpPr>
          <p:spPr>
            <a:xfrm>
              <a:off x="5399088" y="5032376"/>
              <a:ext cx="282575" cy="22225"/>
            </a:xfrm>
            <a:custGeom>
              <a:avLst/>
              <a:gdLst>
                <a:gd name="txL" fmla="*/ 0 w 105"/>
                <a:gd name="txT" fmla="*/ 0 h 8"/>
                <a:gd name="txR" fmla="*/ 105 w 105"/>
                <a:gd name="txB" fmla="*/ 8 h 8"/>
              </a:gdLst>
              <a:ahLst/>
              <a:cxnLst>
                <a:cxn ang="0">
                  <a:pos x="93" y="8"/>
                </a:cxn>
                <a:cxn ang="0">
                  <a:pos x="0" y="5"/>
                </a:cxn>
                <a:cxn ang="0">
                  <a:pos x="105" y="5"/>
                </a:cxn>
                <a:cxn ang="0">
                  <a:pos x="93" y="8"/>
                </a:cxn>
              </a:cxnLst>
              <a:rect l="txL" t="txT" r="txR" b="txB"/>
              <a:pathLst>
                <a:path w="105" h="8">
                  <a:moveTo>
                    <a:pt x="93" y="8"/>
                  </a:moveTo>
                  <a:cubicBezTo>
                    <a:pt x="68" y="1"/>
                    <a:pt x="30" y="7"/>
                    <a:pt x="0" y="5"/>
                  </a:cubicBezTo>
                  <a:cubicBezTo>
                    <a:pt x="28" y="0"/>
                    <a:pt x="77" y="0"/>
                    <a:pt x="105" y="5"/>
                  </a:cubicBezTo>
                  <a:cubicBezTo>
                    <a:pt x="99" y="4"/>
                    <a:pt x="98" y="8"/>
                    <a:pt x="93" y="8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84" name="Freeform 418"/>
            <p:cNvSpPr/>
            <p:nvPr/>
          </p:nvSpPr>
          <p:spPr>
            <a:xfrm>
              <a:off x="4972050" y="5035551"/>
              <a:ext cx="73025" cy="31750"/>
            </a:xfrm>
            <a:custGeom>
              <a:avLst/>
              <a:gdLst>
                <a:gd name="txL" fmla="*/ 0 w 27"/>
                <a:gd name="txT" fmla="*/ 0 h 12"/>
                <a:gd name="txR" fmla="*/ 27 w 27"/>
                <a:gd name="txB" fmla="*/ 12 h 12"/>
              </a:gdLst>
              <a:ahLst/>
              <a:cxnLst>
                <a:cxn ang="0">
                  <a:pos x="0" y="4"/>
                </a:cxn>
                <a:cxn ang="0">
                  <a:pos x="27" y="7"/>
                </a:cxn>
                <a:cxn ang="0">
                  <a:pos x="12" y="10"/>
                </a:cxn>
                <a:cxn ang="0">
                  <a:pos x="12" y="7"/>
                </a:cxn>
                <a:cxn ang="0">
                  <a:pos x="0" y="4"/>
                </a:cxn>
              </a:cxnLst>
              <a:rect l="txL" t="txT" r="txR" b="txB"/>
              <a:pathLst>
                <a:path w="27" h="12">
                  <a:moveTo>
                    <a:pt x="0" y="4"/>
                  </a:moveTo>
                  <a:cubicBezTo>
                    <a:pt x="8" y="6"/>
                    <a:pt x="24" y="0"/>
                    <a:pt x="27" y="7"/>
                  </a:cubicBezTo>
                  <a:cubicBezTo>
                    <a:pt x="20" y="6"/>
                    <a:pt x="20" y="12"/>
                    <a:pt x="12" y="10"/>
                  </a:cubicBezTo>
                  <a:cubicBezTo>
                    <a:pt x="12" y="9"/>
                    <a:pt x="12" y="8"/>
                    <a:pt x="12" y="7"/>
                  </a:cubicBezTo>
                  <a:cubicBezTo>
                    <a:pt x="8" y="6"/>
                    <a:pt x="1" y="8"/>
                    <a:pt x="0" y="4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85" name="Freeform 419"/>
            <p:cNvSpPr/>
            <p:nvPr/>
          </p:nvSpPr>
          <p:spPr>
            <a:xfrm>
              <a:off x="5391150" y="5091113"/>
              <a:ext cx="169863" cy="38100"/>
            </a:xfrm>
            <a:custGeom>
              <a:avLst/>
              <a:gdLst>
                <a:gd name="txL" fmla="*/ 0 w 63"/>
                <a:gd name="txT" fmla="*/ 0 h 14"/>
                <a:gd name="txR" fmla="*/ 63 w 63"/>
                <a:gd name="txB" fmla="*/ 14 h 14"/>
              </a:gdLst>
              <a:ahLst/>
              <a:cxnLst>
                <a:cxn ang="0">
                  <a:pos x="39" y="10"/>
                </a:cxn>
                <a:cxn ang="0">
                  <a:pos x="0" y="4"/>
                </a:cxn>
                <a:cxn ang="0">
                  <a:pos x="30" y="1"/>
                </a:cxn>
                <a:cxn ang="0">
                  <a:pos x="51" y="4"/>
                </a:cxn>
                <a:cxn ang="0">
                  <a:pos x="63" y="7"/>
                </a:cxn>
                <a:cxn ang="0">
                  <a:pos x="39" y="10"/>
                </a:cxn>
              </a:cxnLst>
              <a:rect l="txL" t="txT" r="txR" b="txB"/>
              <a:pathLst>
                <a:path w="63" h="14">
                  <a:moveTo>
                    <a:pt x="39" y="10"/>
                  </a:moveTo>
                  <a:cubicBezTo>
                    <a:pt x="33" y="1"/>
                    <a:pt x="6" y="13"/>
                    <a:pt x="0" y="4"/>
                  </a:cubicBezTo>
                  <a:cubicBezTo>
                    <a:pt x="13" y="6"/>
                    <a:pt x="18" y="0"/>
                    <a:pt x="30" y="1"/>
                  </a:cubicBezTo>
                  <a:cubicBezTo>
                    <a:pt x="31" y="8"/>
                    <a:pt x="45" y="2"/>
                    <a:pt x="51" y="4"/>
                  </a:cubicBezTo>
                  <a:cubicBezTo>
                    <a:pt x="52" y="8"/>
                    <a:pt x="59" y="6"/>
                    <a:pt x="63" y="7"/>
                  </a:cubicBezTo>
                  <a:cubicBezTo>
                    <a:pt x="61" y="14"/>
                    <a:pt x="46" y="8"/>
                    <a:pt x="39" y="1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86" name="Freeform 420"/>
            <p:cNvSpPr/>
            <p:nvPr/>
          </p:nvSpPr>
          <p:spPr>
            <a:xfrm>
              <a:off x="5529263" y="5091113"/>
              <a:ext cx="104775" cy="22225"/>
            </a:xfrm>
            <a:custGeom>
              <a:avLst/>
              <a:gdLst>
                <a:gd name="txL" fmla="*/ 0 w 39"/>
                <a:gd name="txT" fmla="*/ 0 h 8"/>
                <a:gd name="txR" fmla="*/ 39 w 39"/>
                <a:gd name="txB" fmla="*/ 8 h 8"/>
              </a:gdLst>
              <a:ahLst/>
              <a:cxnLst>
                <a:cxn ang="0">
                  <a:pos x="0" y="4"/>
                </a:cxn>
                <a:cxn ang="0">
                  <a:pos x="39" y="7"/>
                </a:cxn>
                <a:cxn ang="0">
                  <a:pos x="12" y="7"/>
                </a:cxn>
                <a:cxn ang="0">
                  <a:pos x="0" y="4"/>
                </a:cxn>
              </a:cxnLst>
              <a:rect l="txL" t="txT" r="txR" b="txB"/>
              <a:pathLst>
                <a:path w="39" h="8">
                  <a:moveTo>
                    <a:pt x="0" y="4"/>
                  </a:moveTo>
                  <a:cubicBezTo>
                    <a:pt x="12" y="6"/>
                    <a:pt x="32" y="0"/>
                    <a:pt x="39" y="7"/>
                  </a:cubicBezTo>
                  <a:cubicBezTo>
                    <a:pt x="30" y="7"/>
                    <a:pt x="21" y="7"/>
                    <a:pt x="12" y="7"/>
                  </a:cubicBezTo>
                  <a:cubicBezTo>
                    <a:pt x="8" y="6"/>
                    <a:pt x="1" y="8"/>
                    <a:pt x="0" y="4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87" name="Freeform 427"/>
            <p:cNvSpPr/>
            <p:nvPr/>
          </p:nvSpPr>
          <p:spPr>
            <a:xfrm>
              <a:off x="5092700" y="685801"/>
              <a:ext cx="153988" cy="12700"/>
            </a:xfrm>
            <a:custGeom>
              <a:avLst/>
              <a:gdLst>
                <a:gd name="txL" fmla="*/ 0 w 57"/>
                <a:gd name="txT" fmla="*/ 0 h 5"/>
                <a:gd name="txR" fmla="*/ 57 w 57"/>
                <a:gd name="txB" fmla="*/ 5 h 5"/>
              </a:gdLst>
              <a:ahLst/>
              <a:cxnLst>
                <a:cxn ang="0">
                  <a:pos x="0" y="0"/>
                </a:cxn>
                <a:cxn ang="0">
                  <a:pos x="57" y="0"/>
                </a:cxn>
                <a:cxn ang="0">
                  <a:pos x="0" y="0"/>
                </a:cxn>
              </a:cxnLst>
              <a:rect l="txL" t="txT" r="txR" b="txB"/>
              <a:pathLst>
                <a:path w="57" h="5">
                  <a:moveTo>
                    <a:pt x="0" y="0"/>
                  </a:moveTo>
                  <a:cubicBezTo>
                    <a:pt x="19" y="0"/>
                    <a:pt x="38" y="0"/>
                    <a:pt x="57" y="0"/>
                  </a:cubicBezTo>
                  <a:cubicBezTo>
                    <a:pt x="45" y="5"/>
                    <a:pt x="12" y="5"/>
                    <a:pt x="0" y="0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88" name="Freeform 428"/>
            <p:cNvSpPr/>
            <p:nvPr/>
          </p:nvSpPr>
          <p:spPr>
            <a:xfrm>
              <a:off x="2620963" y="4473576"/>
              <a:ext cx="28575" cy="185738"/>
            </a:xfrm>
            <a:custGeom>
              <a:avLst/>
              <a:gdLst>
                <a:gd name="txL" fmla="*/ 0 w 11"/>
                <a:gd name="txT" fmla="*/ 0 h 69"/>
                <a:gd name="txR" fmla="*/ 11 w 11"/>
                <a:gd name="txB" fmla="*/ 69 h 69"/>
              </a:gdLst>
              <a:ahLst/>
              <a:cxnLst>
                <a:cxn ang="0">
                  <a:pos x="4" y="0"/>
                </a:cxn>
                <a:cxn ang="0">
                  <a:pos x="7" y="69"/>
                </a:cxn>
                <a:cxn ang="0">
                  <a:pos x="4" y="0"/>
                </a:cxn>
              </a:cxnLst>
              <a:rect l="txL" t="txT" r="txR" b="txB"/>
              <a:pathLst>
                <a:path w="11" h="69">
                  <a:moveTo>
                    <a:pt x="4" y="0"/>
                  </a:moveTo>
                  <a:cubicBezTo>
                    <a:pt x="11" y="17"/>
                    <a:pt x="5" y="47"/>
                    <a:pt x="7" y="69"/>
                  </a:cubicBezTo>
                  <a:cubicBezTo>
                    <a:pt x="0" y="52"/>
                    <a:pt x="6" y="22"/>
                    <a:pt x="4" y="0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89" name="Freeform 429"/>
            <p:cNvSpPr/>
            <p:nvPr/>
          </p:nvSpPr>
          <p:spPr>
            <a:xfrm>
              <a:off x="5511800" y="5016501"/>
              <a:ext cx="203200" cy="14288"/>
            </a:xfrm>
            <a:custGeom>
              <a:avLst/>
              <a:gdLst>
                <a:gd name="txL" fmla="*/ 0 w 75"/>
                <a:gd name="txT" fmla="*/ 0 h 5"/>
                <a:gd name="txR" fmla="*/ 75 w 75"/>
                <a:gd name="txB" fmla="*/ 5 h 5"/>
              </a:gdLst>
              <a:ahLst/>
              <a:cxnLst>
                <a:cxn ang="0">
                  <a:pos x="0" y="5"/>
                </a:cxn>
                <a:cxn ang="0">
                  <a:pos x="75" y="5"/>
                </a:cxn>
                <a:cxn ang="0">
                  <a:pos x="0" y="5"/>
                </a:cxn>
              </a:cxnLst>
              <a:rect l="txL" t="txT" r="txR" b="txB"/>
              <a:pathLst>
                <a:path w="75" h="5">
                  <a:moveTo>
                    <a:pt x="0" y="5"/>
                  </a:moveTo>
                  <a:cubicBezTo>
                    <a:pt x="18" y="0"/>
                    <a:pt x="57" y="0"/>
                    <a:pt x="75" y="5"/>
                  </a:cubicBezTo>
                  <a:cubicBezTo>
                    <a:pt x="50" y="5"/>
                    <a:pt x="25" y="5"/>
                    <a:pt x="0" y="5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90" name="Freeform 430"/>
            <p:cNvSpPr/>
            <p:nvPr/>
          </p:nvSpPr>
          <p:spPr>
            <a:xfrm>
              <a:off x="5141913" y="4214813"/>
              <a:ext cx="17463" cy="330200"/>
            </a:xfrm>
            <a:custGeom>
              <a:avLst/>
              <a:gdLst>
                <a:gd name="txL" fmla="*/ 0 w 7"/>
                <a:gd name="txT" fmla="*/ 0 h 123"/>
                <a:gd name="txR" fmla="*/ 7 w 7"/>
                <a:gd name="txB" fmla="*/ 123 h 123"/>
              </a:gdLst>
              <a:ahLst/>
              <a:cxnLst>
                <a:cxn ang="0">
                  <a:pos x="3" y="0"/>
                </a:cxn>
                <a:cxn ang="0">
                  <a:pos x="6" y="123"/>
                </a:cxn>
                <a:cxn ang="0">
                  <a:pos x="3" y="0"/>
                </a:cxn>
              </a:cxnLst>
              <a:rect l="txL" t="txT" r="txR" b="txB"/>
              <a:pathLst>
                <a:path w="7" h="123">
                  <a:moveTo>
                    <a:pt x="3" y="0"/>
                  </a:moveTo>
                  <a:cubicBezTo>
                    <a:pt x="6" y="39"/>
                    <a:pt x="7" y="80"/>
                    <a:pt x="6" y="123"/>
                  </a:cubicBezTo>
                  <a:cubicBezTo>
                    <a:pt x="2" y="87"/>
                    <a:pt x="0" y="33"/>
                    <a:pt x="3" y="0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91" name="Freeform 431"/>
            <p:cNvSpPr/>
            <p:nvPr/>
          </p:nvSpPr>
          <p:spPr>
            <a:xfrm>
              <a:off x="5302250" y="4711701"/>
              <a:ext cx="185738" cy="30163"/>
            </a:xfrm>
            <a:custGeom>
              <a:avLst/>
              <a:gdLst>
                <a:gd name="txL" fmla="*/ 0 w 69"/>
                <a:gd name="txT" fmla="*/ 0 h 11"/>
                <a:gd name="txR" fmla="*/ 69 w 69"/>
                <a:gd name="txB" fmla="*/ 11 h 11"/>
              </a:gdLst>
              <a:ahLst/>
              <a:cxnLst>
                <a:cxn ang="0">
                  <a:pos x="0" y="7"/>
                </a:cxn>
                <a:cxn ang="0">
                  <a:pos x="54" y="4"/>
                </a:cxn>
                <a:cxn ang="0">
                  <a:pos x="69" y="7"/>
                </a:cxn>
                <a:cxn ang="0">
                  <a:pos x="69" y="10"/>
                </a:cxn>
                <a:cxn ang="0">
                  <a:pos x="51" y="10"/>
                </a:cxn>
                <a:cxn ang="0">
                  <a:pos x="0" y="7"/>
                </a:cxn>
              </a:cxnLst>
              <a:rect l="txL" t="txT" r="txR" b="txB"/>
              <a:pathLst>
                <a:path w="69" h="11">
                  <a:moveTo>
                    <a:pt x="0" y="7"/>
                  </a:moveTo>
                  <a:cubicBezTo>
                    <a:pt x="12" y="0"/>
                    <a:pt x="37" y="6"/>
                    <a:pt x="54" y="4"/>
                  </a:cubicBezTo>
                  <a:cubicBezTo>
                    <a:pt x="53" y="11"/>
                    <a:pt x="65" y="5"/>
                    <a:pt x="69" y="7"/>
                  </a:cubicBezTo>
                  <a:cubicBezTo>
                    <a:pt x="69" y="8"/>
                    <a:pt x="69" y="9"/>
                    <a:pt x="69" y="10"/>
                  </a:cubicBezTo>
                  <a:cubicBezTo>
                    <a:pt x="63" y="10"/>
                    <a:pt x="57" y="10"/>
                    <a:pt x="51" y="10"/>
                  </a:cubicBezTo>
                  <a:cubicBezTo>
                    <a:pt x="40" y="3"/>
                    <a:pt x="16" y="9"/>
                    <a:pt x="0" y="7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92" name="Freeform 432"/>
            <p:cNvSpPr/>
            <p:nvPr/>
          </p:nvSpPr>
          <p:spPr>
            <a:xfrm>
              <a:off x="1727200" y="4730751"/>
              <a:ext cx="153988" cy="14288"/>
            </a:xfrm>
            <a:custGeom>
              <a:avLst/>
              <a:gdLst>
                <a:gd name="txL" fmla="*/ 0 w 57"/>
                <a:gd name="txT" fmla="*/ 0 h 5"/>
                <a:gd name="txR" fmla="*/ 57 w 57"/>
                <a:gd name="txB" fmla="*/ 5 h 5"/>
              </a:gdLst>
              <a:ahLst/>
              <a:cxnLst>
                <a:cxn ang="0">
                  <a:pos x="0" y="0"/>
                </a:cxn>
                <a:cxn ang="0">
                  <a:pos x="57" y="0"/>
                </a:cxn>
                <a:cxn ang="0">
                  <a:pos x="0" y="0"/>
                </a:cxn>
              </a:cxnLst>
              <a:rect l="txL" t="txT" r="txR" b="txB"/>
              <a:pathLst>
                <a:path w="57" h="5">
                  <a:moveTo>
                    <a:pt x="0" y="0"/>
                  </a:moveTo>
                  <a:cubicBezTo>
                    <a:pt x="19" y="0"/>
                    <a:pt x="38" y="0"/>
                    <a:pt x="57" y="0"/>
                  </a:cubicBezTo>
                  <a:cubicBezTo>
                    <a:pt x="45" y="5"/>
                    <a:pt x="12" y="5"/>
                    <a:pt x="0" y="0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93" name="Freeform 433"/>
            <p:cNvSpPr/>
            <p:nvPr/>
          </p:nvSpPr>
          <p:spPr>
            <a:xfrm>
              <a:off x="4568825" y="104776"/>
              <a:ext cx="96838" cy="31750"/>
            </a:xfrm>
            <a:custGeom>
              <a:avLst/>
              <a:gdLst>
                <a:gd name="txL" fmla="*/ 0 w 36"/>
                <a:gd name="txT" fmla="*/ 0 h 12"/>
                <a:gd name="txR" fmla="*/ 36 w 36"/>
                <a:gd name="txB" fmla="*/ 12 h 12"/>
              </a:gdLst>
              <a:ahLst/>
              <a:cxnLst>
                <a:cxn ang="0">
                  <a:pos x="0" y="9"/>
                </a:cxn>
                <a:cxn ang="0">
                  <a:pos x="33" y="3"/>
                </a:cxn>
                <a:cxn ang="0">
                  <a:pos x="36" y="9"/>
                </a:cxn>
                <a:cxn ang="0">
                  <a:pos x="0" y="9"/>
                </a:cxn>
              </a:cxnLst>
              <a:rect l="txL" t="txT" r="txR" b="txB"/>
              <a:pathLst>
                <a:path w="36" h="12">
                  <a:moveTo>
                    <a:pt x="0" y="9"/>
                  </a:moveTo>
                  <a:cubicBezTo>
                    <a:pt x="4" y="0"/>
                    <a:pt x="29" y="12"/>
                    <a:pt x="33" y="3"/>
                  </a:cubicBezTo>
                  <a:cubicBezTo>
                    <a:pt x="35" y="4"/>
                    <a:pt x="36" y="6"/>
                    <a:pt x="36" y="9"/>
                  </a:cubicBezTo>
                  <a:cubicBezTo>
                    <a:pt x="24" y="9"/>
                    <a:pt x="12" y="9"/>
                    <a:pt x="0" y="9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94" name="Freeform 434"/>
            <p:cNvSpPr/>
            <p:nvPr/>
          </p:nvSpPr>
          <p:spPr>
            <a:xfrm>
              <a:off x="5461000" y="1549401"/>
              <a:ext cx="30163" cy="282575"/>
            </a:xfrm>
            <a:custGeom>
              <a:avLst/>
              <a:gdLst>
                <a:gd name="txL" fmla="*/ 0 w 11"/>
                <a:gd name="txT" fmla="*/ 0 h 105"/>
                <a:gd name="txR" fmla="*/ 11 w 11"/>
                <a:gd name="txB" fmla="*/ 105 h 105"/>
              </a:gdLst>
              <a:ahLst/>
              <a:cxnLst>
                <a:cxn ang="0">
                  <a:pos x="4" y="0"/>
                </a:cxn>
                <a:cxn ang="0">
                  <a:pos x="7" y="105"/>
                </a:cxn>
                <a:cxn ang="0">
                  <a:pos x="4" y="0"/>
                </a:cxn>
              </a:cxnLst>
              <a:rect l="txL" t="txT" r="txR" b="txB"/>
              <a:pathLst>
                <a:path w="11" h="105">
                  <a:moveTo>
                    <a:pt x="4" y="0"/>
                  </a:moveTo>
                  <a:cubicBezTo>
                    <a:pt x="11" y="29"/>
                    <a:pt x="5" y="71"/>
                    <a:pt x="7" y="105"/>
                  </a:cubicBezTo>
                  <a:cubicBezTo>
                    <a:pt x="0" y="76"/>
                    <a:pt x="6" y="34"/>
                    <a:pt x="4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95" name="Freeform 436"/>
            <p:cNvSpPr/>
            <p:nvPr/>
          </p:nvSpPr>
          <p:spPr>
            <a:xfrm>
              <a:off x="3970338" y="4524376"/>
              <a:ext cx="219075" cy="12700"/>
            </a:xfrm>
            <a:custGeom>
              <a:avLst/>
              <a:gdLst>
                <a:gd name="txL" fmla="*/ 0 w 81"/>
                <a:gd name="txT" fmla="*/ 0 h 5"/>
                <a:gd name="txR" fmla="*/ 81 w 81"/>
                <a:gd name="txB" fmla="*/ 5 h 5"/>
              </a:gdLst>
              <a:ahLst/>
              <a:cxnLst>
                <a:cxn ang="0">
                  <a:pos x="0" y="5"/>
                </a:cxn>
                <a:cxn ang="0">
                  <a:pos x="81" y="5"/>
                </a:cxn>
                <a:cxn ang="0">
                  <a:pos x="0" y="5"/>
                </a:cxn>
              </a:cxnLst>
              <a:rect l="txL" t="txT" r="txR" b="txB"/>
              <a:pathLst>
                <a:path w="81" h="5">
                  <a:moveTo>
                    <a:pt x="0" y="5"/>
                  </a:moveTo>
                  <a:cubicBezTo>
                    <a:pt x="20" y="0"/>
                    <a:pt x="61" y="0"/>
                    <a:pt x="81" y="5"/>
                  </a:cubicBezTo>
                  <a:cubicBezTo>
                    <a:pt x="54" y="5"/>
                    <a:pt x="27" y="5"/>
                    <a:pt x="0" y="5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96" name="Freeform 437"/>
            <p:cNvSpPr/>
            <p:nvPr/>
          </p:nvSpPr>
          <p:spPr>
            <a:xfrm>
              <a:off x="0" y="4664076"/>
              <a:ext cx="419100" cy="19050"/>
            </a:xfrm>
            <a:custGeom>
              <a:avLst/>
              <a:gdLst>
                <a:gd name="txL" fmla="*/ 0 w 156"/>
                <a:gd name="txT" fmla="*/ 0 h 7"/>
                <a:gd name="txR" fmla="*/ 156 w 156"/>
                <a:gd name="txB" fmla="*/ 7 h 7"/>
              </a:gdLst>
              <a:ahLst/>
              <a:cxnLst>
                <a:cxn ang="0">
                  <a:pos x="0" y="7"/>
                </a:cxn>
                <a:cxn ang="0">
                  <a:pos x="156" y="4"/>
                </a:cxn>
                <a:cxn ang="0">
                  <a:pos x="156" y="7"/>
                </a:cxn>
                <a:cxn ang="0">
                  <a:pos x="0" y="7"/>
                </a:cxn>
              </a:cxnLst>
              <a:rect l="txL" t="txT" r="txR" b="txB"/>
              <a:pathLst>
                <a:path w="156" h="7">
                  <a:moveTo>
                    <a:pt x="0" y="7"/>
                  </a:moveTo>
                  <a:cubicBezTo>
                    <a:pt x="46" y="0"/>
                    <a:pt x="105" y="6"/>
                    <a:pt x="156" y="4"/>
                  </a:cubicBezTo>
                  <a:cubicBezTo>
                    <a:pt x="156" y="5"/>
                    <a:pt x="156" y="6"/>
                    <a:pt x="156" y="7"/>
                  </a:cubicBezTo>
                  <a:cubicBezTo>
                    <a:pt x="104" y="7"/>
                    <a:pt x="52" y="7"/>
                    <a:pt x="0" y="7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97" name="Freeform 438"/>
            <p:cNvSpPr/>
            <p:nvPr/>
          </p:nvSpPr>
          <p:spPr>
            <a:xfrm>
              <a:off x="4665663" y="4722813"/>
              <a:ext cx="120650" cy="14288"/>
            </a:xfrm>
            <a:custGeom>
              <a:avLst/>
              <a:gdLst>
                <a:gd name="txL" fmla="*/ 0 w 45"/>
                <a:gd name="txT" fmla="*/ 0 h 5"/>
                <a:gd name="txR" fmla="*/ 45 w 45"/>
                <a:gd name="txB" fmla="*/ 5 h 5"/>
              </a:gdLst>
              <a:ahLst/>
              <a:cxnLst>
                <a:cxn ang="0">
                  <a:pos x="0" y="0"/>
                </a:cxn>
                <a:cxn ang="0">
                  <a:pos x="45" y="0"/>
                </a:cxn>
                <a:cxn ang="0">
                  <a:pos x="0" y="0"/>
                </a:cxn>
              </a:cxnLst>
              <a:rect l="txL" t="txT" r="txR" b="txB"/>
              <a:pathLst>
                <a:path w="45" h="5">
                  <a:moveTo>
                    <a:pt x="0" y="0"/>
                  </a:moveTo>
                  <a:cubicBezTo>
                    <a:pt x="15" y="0"/>
                    <a:pt x="30" y="0"/>
                    <a:pt x="45" y="0"/>
                  </a:cubicBezTo>
                  <a:cubicBezTo>
                    <a:pt x="37" y="5"/>
                    <a:pt x="8" y="5"/>
                    <a:pt x="0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98" name="Freeform 439"/>
            <p:cNvSpPr/>
            <p:nvPr/>
          </p:nvSpPr>
          <p:spPr>
            <a:xfrm>
              <a:off x="4027488" y="4730751"/>
              <a:ext cx="298450" cy="19050"/>
            </a:xfrm>
            <a:custGeom>
              <a:avLst/>
              <a:gdLst>
                <a:gd name="txL" fmla="*/ 0 w 111"/>
                <a:gd name="txT" fmla="*/ 0 h 7"/>
                <a:gd name="txR" fmla="*/ 111 w 111"/>
                <a:gd name="txB" fmla="*/ 7 h 7"/>
              </a:gdLst>
              <a:ahLst/>
              <a:cxnLst>
                <a:cxn ang="0">
                  <a:pos x="0" y="0"/>
                </a:cxn>
                <a:cxn ang="0">
                  <a:pos x="111" y="0"/>
                </a:cxn>
                <a:cxn ang="0">
                  <a:pos x="111" y="3"/>
                </a:cxn>
                <a:cxn ang="0">
                  <a:pos x="0" y="0"/>
                </a:cxn>
              </a:cxnLst>
              <a:rect l="txL" t="txT" r="txR" b="txB"/>
              <a:pathLst>
                <a:path w="111" h="7">
                  <a:moveTo>
                    <a:pt x="0" y="0"/>
                  </a:moveTo>
                  <a:cubicBezTo>
                    <a:pt x="37" y="0"/>
                    <a:pt x="74" y="0"/>
                    <a:pt x="111" y="0"/>
                  </a:cubicBezTo>
                  <a:cubicBezTo>
                    <a:pt x="111" y="1"/>
                    <a:pt x="111" y="2"/>
                    <a:pt x="111" y="3"/>
                  </a:cubicBezTo>
                  <a:cubicBezTo>
                    <a:pt x="75" y="1"/>
                    <a:pt x="31" y="7"/>
                    <a:pt x="0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99" name="Freeform 440"/>
            <p:cNvSpPr/>
            <p:nvPr/>
          </p:nvSpPr>
          <p:spPr>
            <a:xfrm>
              <a:off x="6464300" y="4764088"/>
              <a:ext cx="169863" cy="12700"/>
            </a:xfrm>
            <a:custGeom>
              <a:avLst/>
              <a:gdLst>
                <a:gd name="txL" fmla="*/ 0 w 63"/>
                <a:gd name="txT" fmla="*/ 0 h 5"/>
                <a:gd name="txR" fmla="*/ 63 w 63"/>
                <a:gd name="txB" fmla="*/ 5 h 5"/>
              </a:gdLst>
              <a:ahLst/>
              <a:cxnLst>
                <a:cxn ang="0">
                  <a:pos x="0" y="0"/>
                </a:cxn>
                <a:cxn ang="0">
                  <a:pos x="63" y="0"/>
                </a:cxn>
                <a:cxn ang="0">
                  <a:pos x="0" y="0"/>
                </a:cxn>
              </a:cxnLst>
              <a:rect l="txL" t="txT" r="txR" b="txB"/>
              <a:pathLst>
                <a:path w="63" h="5">
                  <a:moveTo>
                    <a:pt x="0" y="0"/>
                  </a:moveTo>
                  <a:cubicBezTo>
                    <a:pt x="21" y="0"/>
                    <a:pt x="42" y="0"/>
                    <a:pt x="63" y="0"/>
                  </a:cubicBezTo>
                  <a:cubicBezTo>
                    <a:pt x="49" y="5"/>
                    <a:pt x="14" y="5"/>
                    <a:pt x="0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00" name="Freeform 441"/>
            <p:cNvSpPr/>
            <p:nvPr/>
          </p:nvSpPr>
          <p:spPr>
            <a:xfrm>
              <a:off x="4833938" y="2962276"/>
              <a:ext cx="88900" cy="19050"/>
            </a:xfrm>
            <a:custGeom>
              <a:avLst/>
              <a:gdLst>
                <a:gd name="txL" fmla="*/ 0 w 33"/>
                <a:gd name="txT" fmla="*/ 0 h 7"/>
                <a:gd name="txR" fmla="*/ 33 w 33"/>
                <a:gd name="txB" fmla="*/ 7 h 7"/>
              </a:gdLst>
              <a:ahLst/>
              <a:cxnLst>
                <a:cxn ang="0">
                  <a:pos x="0" y="0"/>
                </a:cxn>
                <a:cxn ang="0">
                  <a:pos x="33" y="0"/>
                </a:cxn>
                <a:cxn ang="0">
                  <a:pos x="33" y="3"/>
                </a:cxn>
                <a:cxn ang="0">
                  <a:pos x="0" y="0"/>
                </a:cxn>
              </a:cxnLst>
              <a:rect l="txL" t="txT" r="txR" b="txB"/>
              <a:pathLst>
                <a:path w="33" h="7">
                  <a:moveTo>
                    <a:pt x="0" y="0"/>
                  </a:moveTo>
                  <a:cubicBezTo>
                    <a:pt x="11" y="0"/>
                    <a:pt x="22" y="0"/>
                    <a:pt x="33" y="0"/>
                  </a:cubicBezTo>
                  <a:cubicBezTo>
                    <a:pt x="33" y="1"/>
                    <a:pt x="33" y="2"/>
                    <a:pt x="33" y="3"/>
                  </a:cubicBezTo>
                  <a:cubicBezTo>
                    <a:pt x="23" y="1"/>
                    <a:pt x="5" y="7"/>
                    <a:pt x="0" y="0"/>
                  </a:cubicBezTo>
                  <a:close/>
                </a:path>
              </a:pathLst>
            </a:custGeom>
            <a:solidFill>
              <a:srgbClr val="9DB7B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01" name="Freeform 442"/>
            <p:cNvSpPr/>
            <p:nvPr/>
          </p:nvSpPr>
          <p:spPr>
            <a:xfrm>
              <a:off x="4778375" y="3068638"/>
              <a:ext cx="136525" cy="25400"/>
            </a:xfrm>
            <a:custGeom>
              <a:avLst/>
              <a:gdLst>
                <a:gd name="txL" fmla="*/ 0 w 51"/>
                <a:gd name="txT" fmla="*/ 0 h 10"/>
                <a:gd name="txR" fmla="*/ 51 w 51"/>
                <a:gd name="txB" fmla="*/ 10 h 10"/>
              </a:gdLst>
              <a:ahLst/>
              <a:cxnLst>
                <a:cxn ang="0">
                  <a:pos x="0" y="3"/>
                </a:cxn>
                <a:cxn ang="0">
                  <a:pos x="42" y="0"/>
                </a:cxn>
                <a:cxn ang="0">
                  <a:pos x="0" y="3"/>
                </a:cxn>
              </a:cxnLst>
              <a:rect l="txL" t="txT" r="txR" b="txB"/>
              <a:pathLst>
                <a:path w="51" h="10">
                  <a:moveTo>
                    <a:pt x="0" y="3"/>
                  </a:moveTo>
                  <a:cubicBezTo>
                    <a:pt x="13" y="1"/>
                    <a:pt x="34" y="7"/>
                    <a:pt x="42" y="0"/>
                  </a:cubicBezTo>
                  <a:cubicBezTo>
                    <a:pt x="51" y="10"/>
                    <a:pt x="6" y="8"/>
                    <a:pt x="0" y="3"/>
                  </a:cubicBezTo>
                  <a:close/>
                </a:path>
              </a:pathLst>
            </a:custGeom>
            <a:solidFill>
              <a:srgbClr val="9DB7B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02" name="Freeform 443"/>
            <p:cNvSpPr/>
            <p:nvPr/>
          </p:nvSpPr>
          <p:spPr>
            <a:xfrm>
              <a:off x="7381875" y="3883026"/>
              <a:ext cx="34925" cy="96838"/>
            </a:xfrm>
            <a:custGeom>
              <a:avLst/>
              <a:gdLst>
                <a:gd name="txL" fmla="*/ 0 w 13"/>
                <a:gd name="txT" fmla="*/ 0 h 36"/>
                <a:gd name="txR" fmla="*/ 13 w 13"/>
                <a:gd name="txB" fmla="*/ 36 h 36"/>
              </a:gdLst>
              <a:ahLst/>
              <a:cxnLst>
                <a:cxn ang="0">
                  <a:pos x="4" y="0"/>
                </a:cxn>
                <a:cxn ang="0">
                  <a:pos x="10" y="21"/>
                </a:cxn>
                <a:cxn ang="0">
                  <a:pos x="7" y="36"/>
                </a:cxn>
                <a:cxn ang="0">
                  <a:pos x="4" y="0"/>
                </a:cxn>
              </a:cxnLst>
              <a:rect l="txL" t="txT" r="txR" b="txB"/>
              <a:pathLst>
                <a:path w="13" h="36">
                  <a:moveTo>
                    <a:pt x="4" y="0"/>
                  </a:moveTo>
                  <a:cubicBezTo>
                    <a:pt x="13" y="0"/>
                    <a:pt x="1" y="21"/>
                    <a:pt x="10" y="21"/>
                  </a:cubicBezTo>
                  <a:cubicBezTo>
                    <a:pt x="11" y="28"/>
                    <a:pt x="5" y="28"/>
                    <a:pt x="7" y="36"/>
                  </a:cubicBezTo>
                  <a:cubicBezTo>
                    <a:pt x="0" y="30"/>
                    <a:pt x="6" y="11"/>
                    <a:pt x="4" y="0"/>
                  </a:cubicBezTo>
                  <a:close/>
                </a:path>
              </a:pathLst>
            </a:custGeom>
            <a:solidFill>
              <a:srgbClr val="9DB7B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03" name="Freeform 444"/>
            <p:cNvSpPr/>
            <p:nvPr/>
          </p:nvSpPr>
          <p:spPr>
            <a:xfrm>
              <a:off x="4745038" y="882651"/>
              <a:ext cx="203200" cy="12700"/>
            </a:xfrm>
            <a:custGeom>
              <a:avLst/>
              <a:gdLst>
                <a:gd name="txL" fmla="*/ 0 w 75"/>
                <a:gd name="txT" fmla="*/ 0 h 5"/>
                <a:gd name="txR" fmla="*/ 75 w 75"/>
                <a:gd name="txB" fmla="*/ 5 h 5"/>
              </a:gdLst>
              <a:ahLst/>
              <a:cxnLst>
                <a:cxn ang="0">
                  <a:pos x="0" y="5"/>
                </a:cxn>
                <a:cxn ang="0">
                  <a:pos x="75" y="5"/>
                </a:cxn>
                <a:cxn ang="0">
                  <a:pos x="0" y="5"/>
                </a:cxn>
              </a:cxnLst>
              <a:rect l="txL" t="txT" r="txR" b="txB"/>
              <a:pathLst>
                <a:path w="75" h="5">
                  <a:moveTo>
                    <a:pt x="0" y="5"/>
                  </a:moveTo>
                  <a:cubicBezTo>
                    <a:pt x="18" y="0"/>
                    <a:pt x="57" y="0"/>
                    <a:pt x="75" y="5"/>
                  </a:cubicBezTo>
                  <a:cubicBezTo>
                    <a:pt x="50" y="5"/>
                    <a:pt x="25" y="5"/>
                    <a:pt x="0" y="5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04" name="Freeform 445"/>
            <p:cNvSpPr/>
            <p:nvPr/>
          </p:nvSpPr>
          <p:spPr>
            <a:xfrm>
              <a:off x="5259388" y="2524126"/>
              <a:ext cx="42863" cy="155575"/>
            </a:xfrm>
            <a:custGeom>
              <a:avLst/>
              <a:gdLst>
                <a:gd name="txL" fmla="*/ 0 w 16"/>
                <a:gd name="txT" fmla="*/ 0 h 58"/>
                <a:gd name="txR" fmla="*/ 16 w 16"/>
                <a:gd name="txB" fmla="*/ 58 h 58"/>
              </a:gdLst>
              <a:ahLst/>
              <a:cxnLst>
                <a:cxn ang="0">
                  <a:pos x="4" y="4"/>
                </a:cxn>
                <a:cxn ang="0">
                  <a:pos x="13" y="4"/>
                </a:cxn>
                <a:cxn ang="0">
                  <a:pos x="13" y="16"/>
                </a:cxn>
                <a:cxn ang="0">
                  <a:pos x="10" y="52"/>
                </a:cxn>
                <a:cxn ang="0">
                  <a:pos x="7" y="58"/>
                </a:cxn>
                <a:cxn ang="0">
                  <a:pos x="4" y="34"/>
                </a:cxn>
                <a:cxn ang="0">
                  <a:pos x="4" y="4"/>
                </a:cxn>
              </a:cxnLst>
              <a:rect l="txL" t="txT" r="txR" b="txB"/>
              <a:pathLst>
                <a:path w="16" h="58">
                  <a:moveTo>
                    <a:pt x="4" y="4"/>
                  </a:moveTo>
                  <a:cubicBezTo>
                    <a:pt x="8" y="0"/>
                    <a:pt x="9" y="3"/>
                    <a:pt x="13" y="4"/>
                  </a:cubicBezTo>
                  <a:cubicBezTo>
                    <a:pt x="13" y="8"/>
                    <a:pt x="13" y="12"/>
                    <a:pt x="13" y="16"/>
                  </a:cubicBezTo>
                  <a:cubicBezTo>
                    <a:pt x="12" y="28"/>
                    <a:pt x="16" y="45"/>
                    <a:pt x="10" y="52"/>
                  </a:cubicBezTo>
                  <a:cubicBezTo>
                    <a:pt x="10" y="55"/>
                    <a:pt x="9" y="57"/>
                    <a:pt x="7" y="58"/>
                  </a:cubicBezTo>
                  <a:cubicBezTo>
                    <a:pt x="0" y="56"/>
                    <a:pt x="6" y="41"/>
                    <a:pt x="4" y="34"/>
                  </a:cubicBezTo>
                  <a:cubicBezTo>
                    <a:pt x="4" y="24"/>
                    <a:pt x="4" y="14"/>
                    <a:pt x="4" y="4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05" name="Freeform 446"/>
            <p:cNvSpPr/>
            <p:nvPr/>
          </p:nvSpPr>
          <p:spPr>
            <a:xfrm>
              <a:off x="4899025" y="2809876"/>
              <a:ext cx="266700" cy="46038"/>
            </a:xfrm>
            <a:custGeom>
              <a:avLst/>
              <a:gdLst>
                <a:gd name="txL" fmla="*/ 0 w 99"/>
                <a:gd name="txT" fmla="*/ 0 h 17"/>
                <a:gd name="txR" fmla="*/ 99 w 99"/>
                <a:gd name="txB" fmla="*/ 17 h 17"/>
              </a:gdLst>
              <a:ahLst/>
              <a:cxnLst>
                <a:cxn ang="0">
                  <a:pos x="99" y="0"/>
                </a:cxn>
                <a:cxn ang="0">
                  <a:pos x="45" y="6"/>
                </a:cxn>
                <a:cxn ang="0">
                  <a:pos x="0" y="0"/>
                </a:cxn>
                <a:cxn ang="0">
                  <a:pos x="99" y="0"/>
                </a:cxn>
              </a:cxnLst>
              <a:rect l="txL" t="txT" r="txR" b="txB"/>
              <a:pathLst>
                <a:path w="99" h="17">
                  <a:moveTo>
                    <a:pt x="99" y="0"/>
                  </a:moveTo>
                  <a:cubicBezTo>
                    <a:pt x="90" y="16"/>
                    <a:pt x="64" y="6"/>
                    <a:pt x="45" y="6"/>
                  </a:cubicBezTo>
                  <a:cubicBezTo>
                    <a:pt x="56" y="15"/>
                    <a:pt x="0" y="17"/>
                    <a:pt x="0" y="0"/>
                  </a:cubicBezTo>
                  <a:cubicBezTo>
                    <a:pt x="33" y="0"/>
                    <a:pt x="66" y="0"/>
                    <a:pt x="99" y="0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06" name="Freeform 447"/>
            <p:cNvSpPr/>
            <p:nvPr/>
          </p:nvSpPr>
          <p:spPr>
            <a:xfrm>
              <a:off x="4751388" y="3057526"/>
              <a:ext cx="139700" cy="28575"/>
            </a:xfrm>
            <a:custGeom>
              <a:avLst/>
              <a:gdLst>
                <a:gd name="txL" fmla="*/ 0 w 52"/>
                <a:gd name="txT" fmla="*/ 0 h 11"/>
                <a:gd name="txR" fmla="*/ 52 w 52"/>
                <a:gd name="txB" fmla="*/ 11 h 11"/>
              </a:gdLst>
              <a:ahLst/>
              <a:cxnLst>
                <a:cxn ang="0">
                  <a:pos x="1" y="7"/>
                </a:cxn>
                <a:cxn ang="0">
                  <a:pos x="16" y="4"/>
                </a:cxn>
                <a:cxn ang="0">
                  <a:pos x="46" y="4"/>
                </a:cxn>
                <a:cxn ang="0">
                  <a:pos x="52" y="4"/>
                </a:cxn>
                <a:cxn ang="0">
                  <a:pos x="10" y="7"/>
                </a:cxn>
                <a:cxn ang="0">
                  <a:pos x="1" y="7"/>
                </a:cxn>
              </a:cxnLst>
              <a:rect l="txL" t="txT" r="txR" b="txB"/>
              <a:pathLst>
                <a:path w="52" h="11">
                  <a:moveTo>
                    <a:pt x="1" y="7"/>
                  </a:moveTo>
                  <a:cubicBezTo>
                    <a:pt x="0" y="0"/>
                    <a:pt x="12" y="6"/>
                    <a:pt x="16" y="4"/>
                  </a:cubicBezTo>
                  <a:cubicBezTo>
                    <a:pt x="26" y="4"/>
                    <a:pt x="36" y="4"/>
                    <a:pt x="46" y="4"/>
                  </a:cubicBezTo>
                  <a:cubicBezTo>
                    <a:pt x="48" y="4"/>
                    <a:pt x="50" y="4"/>
                    <a:pt x="52" y="4"/>
                  </a:cubicBezTo>
                  <a:cubicBezTo>
                    <a:pt x="44" y="11"/>
                    <a:pt x="23" y="5"/>
                    <a:pt x="10" y="7"/>
                  </a:cubicBezTo>
                  <a:cubicBezTo>
                    <a:pt x="7" y="7"/>
                    <a:pt x="4" y="7"/>
                    <a:pt x="1" y="7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07" name="Freeform 448"/>
            <p:cNvSpPr/>
            <p:nvPr/>
          </p:nvSpPr>
          <p:spPr>
            <a:xfrm>
              <a:off x="0" y="4683126"/>
              <a:ext cx="1250950" cy="19050"/>
            </a:xfrm>
            <a:custGeom>
              <a:avLst/>
              <a:gdLst>
                <a:gd name="txL" fmla="*/ 0 w 465"/>
                <a:gd name="txT" fmla="*/ 0 h 7"/>
                <a:gd name="txR" fmla="*/ 465 w 465"/>
                <a:gd name="txB" fmla="*/ 7 h 7"/>
              </a:gdLst>
              <a:ahLst/>
              <a:cxnLst>
                <a:cxn ang="0">
                  <a:pos x="0" y="0"/>
                </a:cxn>
                <a:cxn ang="0">
                  <a:pos x="156" y="0"/>
                </a:cxn>
                <a:cxn ang="0">
                  <a:pos x="312" y="0"/>
                </a:cxn>
                <a:cxn ang="0">
                  <a:pos x="465" y="0"/>
                </a:cxn>
                <a:cxn ang="0">
                  <a:pos x="357" y="3"/>
                </a:cxn>
                <a:cxn ang="0">
                  <a:pos x="237" y="3"/>
                </a:cxn>
                <a:cxn ang="0">
                  <a:pos x="120" y="3"/>
                </a:cxn>
                <a:cxn ang="0">
                  <a:pos x="0" y="0"/>
                </a:cxn>
              </a:cxnLst>
              <a:rect l="txL" t="txT" r="txR" b="txB"/>
              <a:pathLst>
                <a:path w="465" h="7">
                  <a:moveTo>
                    <a:pt x="0" y="0"/>
                  </a:moveTo>
                  <a:cubicBezTo>
                    <a:pt x="52" y="0"/>
                    <a:pt x="104" y="0"/>
                    <a:pt x="156" y="0"/>
                  </a:cubicBezTo>
                  <a:cubicBezTo>
                    <a:pt x="208" y="0"/>
                    <a:pt x="260" y="0"/>
                    <a:pt x="312" y="0"/>
                  </a:cubicBezTo>
                  <a:cubicBezTo>
                    <a:pt x="363" y="0"/>
                    <a:pt x="414" y="0"/>
                    <a:pt x="465" y="0"/>
                  </a:cubicBezTo>
                  <a:cubicBezTo>
                    <a:pt x="435" y="7"/>
                    <a:pt x="392" y="1"/>
                    <a:pt x="357" y="3"/>
                  </a:cubicBezTo>
                  <a:cubicBezTo>
                    <a:pt x="317" y="3"/>
                    <a:pt x="277" y="3"/>
                    <a:pt x="237" y="3"/>
                  </a:cubicBezTo>
                  <a:cubicBezTo>
                    <a:pt x="198" y="3"/>
                    <a:pt x="159" y="3"/>
                    <a:pt x="120" y="3"/>
                  </a:cubicBezTo>
                  <a:cubicBezTo>
                    <a:pt x="81" y="1"/>
                    <a:pt x="34" y="7"/>
                    <a:pt x="0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08" name="Freeform 449"/>
            <p:cNvSpPr/>
            <p:nvPr/>
          </p:nvSpPr>
          <p:spPr>
            <a:xfrm>
              <a:off x="1282700" y="4679951"/>
              <a:ext cx="193675" cy="19050"/>
            </a:xfrm>
            <a:custGeom>
              <a:avLst/>
              <a:gdLst>
                <a:gd name="txL" fmla="*/ 0 w 72"/>
                <a:gd name="txT" fmla="*/ 0 h 7"/>
                <a:gd name="txR" fmla="*/ 72 w 72"/>
                <a:gd name="txB" fmla="*/ 7 h 7"/>
              </a:gdLst>
              <a:ahLst/>
              <a:cxnLst>
                <a:cxn ang="0">
                  <a:pos x="0" y="7"/>
                </a:cxn>
                <a:cxn ang="0">
                  <a:pos x="30" y="4"/>
                </a:cxn>
                <a:cxn ang="0">
                  <a:pos x="72" y="4"/>
                </a:cxn>
                <a:cxn ang="0">
                  <a:pos x="72" y="7"/>
                </a:cxn>
                <a:cxn ang="0">
                  <a:pos x="45" y="7"/>
                </a:cxn>
                <a:cxn ang="0">
                  <a:pos x="0" y="7"/>
                </a:cxn>
              </a:cxnLst>
              <a:rect l="txL" t="txT" r="txR" b="txB"/>
              <a:pathLst>
                <a:path w="72" h="7">
                  <a:moveTo>
                    <a:pt x="0" y="7"/>
                  </a:moveTo>
                  <a:cubicBezTo>
                    <a:pt x="4" y="0"/>
                    <a:pt x="21" y="6"/>
                    <a:pt x="30" y="4"/>
                  </a:cubicBezTo>
                  <a:cubicBezTo>
                    <a:pt x="44" y="4"/>
                    <a:pt x="58" y="4"/>
                    <a:pt x="72" y="4"/>
                  </a:cubicBezTo>
                  <a:cubicBezTo>
                    <a:pt x="72" y="5"/>
                    <a:pt x="72" y="6"/>
                    <a:pt x="72" y="7"/>
                  </a:cubicBezTo>
                  <a:cubicBezTo>
                    <a:pt x="63" y="7"/>
                    <a:pt x="54" y="7"/>
                    <a:pt x="45" y="7"/>
                  </a:cubicBezTo>
                  <a:cubicBezTo>
                    <a:pt x="30" y="7"/>
                    <a:pt x="15" y="7"/>
                    <a:pt x="0" y="7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09" name="Freeform 450"/>
            <p:cNvSpPr/>
            <p:nvPr/>
          </p:nvSpPr>
          <p:spPr>
            <a:xfrm>
              <a:off x="3406775" y="4622801"/>
              <a:ext cx="241300" cy="26988"/>
            </a:xfrm>
            <a:custGeom>
              <a:avLst/>
              <a:gdLst>
                <a:gd name="txL" fmla="*/ 0 w 90"/>
                <a:gd name="txT" fmla="*/ 0 h 10"/>
                <a:gd name="txR" fmla="*/ 90 w 90"/>
                <a:gd name="txB" fmla="*/ 10 h 10"/>
              </a:gdLst>
              <a:ahLst/>
              <a:cxnLst>
                <a:cxn ang="0">
                  <a:pos x="0" y="7"/>
                </a:cxn>
                <a:cxn ang="0">
                  <a:pos x="90" y="4"/>
                </a:cxn>
                <a:cxn ang="0">
                  <a:pos x="69" y="10"/>
                </a:cxn>
                <a:cxn ang="0">
                  <a:pos x="0" y="7"/>
                </a:cxn>
              </a:cxnLst>
              <a:rect l="txL" t="txT" r="txR" b="txB"/>
              <a:pathLst>
                <a:path w="90" h="10">
                  <a:moveTo>
                    <a:pt x="0" y="7"/>
                  </a:moveTo>
                  <a:cubicBezTo>
                    <a:pt x="24" y="0"/>
                    <a:pt x="61" y="6"/>
                    <a:pt x="90" y="4"/>
                  </a:cubicBezTo>
                  <a:cubicBezTo>
                    <a:pt x="85" y="8"/>
                    <a:pt x="77" y="9"/>
                    <a:pt x="69" y="10"/>
                  </a:cubicBezTo>
                  <a:cubicBezTo>
                    <a:pt x="52" y="3"/>
                    <a:pt x="22" y="9"/>
                    <a:pt x="0" y="7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10" name="Freeform 451"/>
            <p:cNvSpPr/>
            <p:nvPr/>
          </p:nvSpPr>
          <p:spPr>
            <a:xfrm>
              <a:off x="3736975" y="4641851"/>
              <a:ext cx="169863" cy="17463"/>
            </a:xfrm>
            <a:custGeom>
              <a:avLst/>
              <a:gdLst>
                <a:gd name="txL" fmla="*/ 0 w 63"/>
                <a:gd name="txT" fmla="*/ 0 h 6"/>
                <a:gd name="txR" fmla="*/ 63 w 63"/>
                <a:gd name="txB" fmla="*/ 6 h 6"/>
              </a:gdLst>
              <a:ahLst/>
              <a:cxnLst>
                <a:cxn ang="0">
                  <a:pos x="63" y="6"/>
                </a:cxn>
                <a:cxn ang="0">
                  <a:pos x="0" y="6"/>
                </a:cxn>
                <a:cxn ang="0">
                  <a:pos x="51" y="3"/>
                </a:cxn>
                <a:cxn ang="0">
                  <a:pos x="63" y="6"/>
                </a:cxn>
              </a:cxnLst>
              <a:rect l="txL" t="txT" r="txR" b="txB"/>
              <a:pathLst>
                <a:path w="63" h="6">
                  <a:moveTo>
                    <a:pt x="63" y="6"/>
                  </a:moveTo>
                  <a:cubicBezTo>
                    <a:pt x="42" y="6"/>
                    <a:pt x="21" y="6"/>
                    <a:pt x="0" y="6"/>
                  </a:cubicBezTo>
                  <a:cubicBezTo>
                    <a:pt x="0" y="0"/>
                    <a:pt x="37" y="5"/>
                    <a:pt x="51" y="3"/>
                  </a:cubicBezTo>
                  <a:cubicBezTo>
                    <a:pt x="56" y="3"/>
                    <a:pt x="62" y="2"/>
                    <a:pt x="63" y="6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11" name="Freeform 452"/>
            <p:cNvSpPr/>
            <p:nvPr/>
          </p:nvSpPr>
          <p:spPr>
            <a:xfrm>
              <a:off x="5173663" y="3182938"/>
              <a:ext cx="23813" cy="119063"/>
            </a:xfrm>
            <a:custGeom>
              <a:avLst/>
              <a:gdLst>
                <a:gd name="txL" fmla="*/ 0 w 9"/>
                <a:gd name="txT" fmla="*/ 0 h 44"/>
                <a:gd name="txR" fmla="*/ 9 w 9"/>
                <a:gd name="txB" fmla="*/ 44 h 44"/>
              </a:gdLst>
              <a:ahLst/>
              <a:cxnLst>
                <a:cxn ang="0">
                  <a:pos x="9" y="11"/>
                </a:cxn>
                <a:cxn ang="0">
                  <a:pos x="6" y="11"/>
                </a:cxn>
                <a:cxn ang="0">
                  <a:pos x="6" y="44"/>
                </a:cxn>
                <a:cxn ang="0">
                  <a:pos x="9" y="11"/>
                </a:cxn>
              </a:cxnLst>
              <a:rect l="txL" t="txT" r="txR" b="txB"/>
              <a:pathLst>
                <a:path w="9" h="44">
                  <a:moveTo>
                    <a:pt x="9" y="11"/>
                  </a:moveTo>
                  <a:cubicBezTo>
                    <a:pt x="8" y="11"/>
                    <a:pt x="7" y="11"/>
                    <a:pt x="6" y="11"/>
                  </a:cubicBezTo>
                  <a:cubicBezTo>
                    <a:pt x="6" y="22"/>
                    <a:pt x="6" y="33"/>
                    <a:pt x="6" y="44"/>
                  </a:cubicBezTo>
                  <a:cubicBezTo>
                    <a:pt x="1" y="41"/>
                    <a:pt x="0" y="0"/>
                    <a:pt x="9" y="11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12" name="Freeform 453"/>
            <p:cNvSpPr/>
            <p:nvPr/>
          </p:nvSpPr>
          <p:spPr>
            <a:xfrm>
              <a:off x="2033588" y="3676651"/>
              <a:ext cx="227013" cy="12700"/>
            </a:xfrm>
            <a:custGeom>
              <a:avLst/>
              <a:gdLst>
                <a:gd name="txL" fmla="*/ 0 w 84"/>
                <a:gd name="txT" fmla="*/ 0 h 5"/>
                <a:gd name="txR" fmla="*/ 84 w 84"/>
                <a:gd name="txB" fmla="*/ 5 h 5"/>
              </a:gdLst>
              <a:ahLst/>
              <a:cxnLst>
                <a:cxn ang="0">
                  <a:pos x="0" y="5"/>
                </a:cxn>
                <a:cxn ang="0">
                  <a:pos x="84" y="5"/>
                </a:cxn>
                <a:cxn ang="0">
                  <a:pos x="0" y="5"/>
                </a:cxn>
              </a:cxnLst>
              <a:rect l="txL" t="txT" r="txR" b="txB"/>
              <a:pathLst>
                <a:path w="84" h="5">
                  <a:moveTo>
                    <a:pt x="0" y="5"/>
                  </a:moveTo>
                  <a:cubicBezTo>
                    <a:pt x="21" y="0"/>
                    <a:pt x="63" y="0"/>
                    <a:pt x="84" y="5"/>
                  </a:cubicBezTo>
                  <a:cubicBezTo>
                    <a:pt x="56" y="5"/>
                    <a:pt x="28" y="5"/>
                    <a:pt x="0" y="5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13" name="Freeform 454"/>
            <p:cNvSpPr/>
            <p:nvPr/>
          </p:nvSpPr>
          <p:spPr>
            <a:xfrm>
              <a:off x="6900863" y="4214813"/>
              <a:ext cx="19050" cy="233363"/>
            </a:xfrm>
            <a:custGeom>
              <a:avLst/>
              <a:gdLst>
                <a:gd name="txL" fmla="*/ 0 w 7"/>
                <a:gd name="txT" fmla="*/ 0 h 87"/>
                <a:gd name="txR" fmla="*/ 7 w 7"/>
                <a:gd name="txB" fmla="*/ 87 h 87"/>
              </a:gdLst>
              <a:ahLst/>
              <a:cxnLst>
                <a:cxn ang="0">
                  <a:pos x="3" y="0"/>
                </a:cxn>
                <a:cxn ang="0">
                  <a:pos x="0" y="87"/>
                </a:cxn>
                <a:cxn ang="0">
                  <a:pos x="0" y="0"/>
                </a:cxn>
                <a:cxn ang="0">
                  <a:pos x="3" y="0"/>
                </a:cxn>
              </a:cxnLst>
              <a:rect l="txL" t="txT" r="txR" b="txB"/>
              <a:pathLst>
                <a:path w="7" h="87">
                  <a:moveTo>
                    <a:pt x="3" y="0"/>
                  </a:moveTo>
                  <a:cubicBezTo>
                    <a:pt x="1" y="28"/>
                    <a:pt x="7" y="64"/>
                    <a:pt x="0" y="87"/>
                  </a:cubicBezTo>
                  <a:cubicBezTo>
                    <a:pt x="0" y="58"/>
                    <a:pt x="0" y="29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415A5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14" name="Freeform 455"/>
            <p:cNvSpPr/>
            <p:nvPr/>
          </p:nvSpPr>
          <p:spPr>
            <a:xfrm>
              <a:off x="4745038" y="4668838"/>
              <a:ext cx="231775" cy="15875"/>
            </a:xfrm>
            <a:custGeom>
              <a:avLst/>
              <a:gdLst>
                <a:gd name="txL" fmla="*/ 0 w 86"/>
                <a:gd name="txT" fmla="*/ 0 h 6"/>
                <a:gd name="txR" fmla="*/ 86 w 86"/>
                <a:gd name="txB" fmla="*/ 6 h 6"/>
              </a:gdLst>
              <a:ahLst/>
              <a:cxnLst>
                <a:cxn ang="0">
                  <a:pos x="21" y="2"/>
                </a:cxn>
                <a:cxn ang="0">
                  <a:pos x="66" y="5"/>
                </a:cxn>
                <a:cxn ang="0">
                  <a:pos x="21" y="2"/>
                </a:cxn>
              </a:cxnLst>
              <a:rect l="txL" t="txT" r="txR" b="txB"/>
              <a:pathLst>
                <a:path w="86" h="6">
                  <a:moveTo>
                    <a:pt x="21" y="2"/>
                  </a:moveTo>
                  <a:cubicBezTo>
                    <a:pt x="35" y="0"/>
                    <a:pt x="86" y="2"/>
                    <a:pt x="66" y="5"/>
                  </a:cubicBezTo>
                  <a:cubicBezTo>
                    <a:pt x="59" y="6"/>
                    <a:pt x="0" y="5"/>
                    <a:pt x="21" y="2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15" name="Freeform 456"/>
            <p:cNvSpPr/>
            <p:nvPr/>
          </p:nvSpPr>
          <p:spPr>
            <a:xfrm>
              <a:off x="2509838" y="3948113"/>
              <a:ext cx="14288" cy="136525"/>
            </a:xfrm>
            <a:custGeom>
              <a:avLst/>
              <a:gdLst>
                <a:gd name="txL" fmla="*/ 0 w 5"/>
                <a:gd name="txT" fmla="*/ 0 h 51"/>
                <a:gd name="txR" fmla="*/ 5 w 5"/>
                <a:gd name="txB" fmla="*/ 51 h 51"/>
              </a:gdLst>
              <a:ahLst/>
              <a:cxnLst>
                <a:cxn ang="0">
                  <a:pos x="0" y="0"/>
                </a:cxn>
                <a:cxn ang="0">
                  <a:pos x="0" y="51"/>
                </a:cxn>
                <a:cxn ang="0">
                  <a:pos x="0" y="0"/>
                </a:cxn>
              </a:cxnLst>
              <a:rect l="txL" t="txT" r="txR" b="txB"/>
              <a:pathLst>
                <a:path w="5" h="51">
                  <a:moveTo>
                    <a:pt x="0" y="0"/>
                  </a:moveTo>
                  <a:cubicBezTo>
                    <a:pt x="5" y="10"/>
                    <a:pt x="5" y="41"/>
                    <a:pt x="0" y="51"/>
                  </a:cubicBezTo>
                  <a:cubicBezTo>
                    <a:pt x="0" y="34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415A5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16" name="Freeform 457"/>
            <p:cNvSpPr/>
            <p:nvPr/>
          </p:nvSpPr>
          <p:spPr>
            <a:xfrm>
              <a:off x="4810125" y="866776"/>
              <a:ext cx="128588" cy="12700"/>
            </a:xfrm>
            <a:custGeom>
              <a:avLst/>
              <a:gdLst>
                <a:gd name="txL" fmla="*/ 0 w 48"/>
                <a:gd name="txT" fmla="*/ 0 h 5"/>
                <a:gd name="txR" fmla="*/ 48 w 48"/>
                <a:gd name="txB" fmla="*/ 5 h 5"/>
              </a:gdLst>
              <a:ahLst/>
              <a:cxnLst>
                <a:cxn ang="0">
                  <a:pos x="0" y="5"/>
                </a:cxn>
                <a:cxn ang="0">
                  <a:pos x="48" y="5"/>
                </a:cxn>
                <a:cxn ang="0">
                  <a:pos x="0" y="5"/>
                </a:cxn>
              </a:cxnLst>
              <a:rect l="txL" t="txT" r="txR" b="txB"/>
              <a:pathLst>
                <a:path w="48" h="5">
                  <a:moveTo>
                    <a:pt x="0" y="5"/>
                  </a:moveTo>
                  <a:cubicBezTo>
                    <a:pt x="9" y="0"/>
                    <a:pt x="39" y="0"/>
                    <a:pt x="48" y="5"/>
                  </a:cubicBezTo>
                  <a:cubicBezTo>
                    <a:pt x="32" y="5"/>
                    <a:pt x="16" y="5"/>
                    <a:pt x="0" y="5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17" name="Freeform 458"/>
            <p:cNvSpPr/>
            <p:nvPr/>
          </p:nvSpPr>
          <p:spPr>
            <a:xfrm>
              <a:off x="4640263" y="2898776"/>
              <a:ext cx="255588" cy="23813"/>
            </a:xfrm>
            <a:custGeom>
              <a:avLst/>
              <a:gdLst>
                <a:gd name="txL" fmla="*/ 0 w 95"/>
                <a:gd name="txT" fmla="*/ 0 h 9"/>
                <a:gd name="txR" fmla="*/ 95 w 95"/>
                <a:gd name="txB" fmla="*/ 9 h 9"/>
              </a:gdLst>
              <a:ahLst/>
              <a:cxnLst>
                <a:cxn ang="0">
                  <a:pos x="0" y="3"/>
                </a:cxn>
                <a:cxn ang="0">
                  <a:pos x="78" y="0"/>
                </a:cxn>
                <a:cxn ang="0">
                  <a:pos x="48" y="6"/>
                </a:cxn>
                <a:cxn ang="0">
                  <a:pos x="3" y="6"/>
                </a:cxn>
                <a:cxn ang="0">
                  <a:pos x="0" y="3"/>
                </a:cxn>
              </a:cxnLst>
              <a:rect l="txL" t="txT" r="txR" b="txB"/>
              <a:pathLst>
                <a:path w="95" h="9">
                  <a:moveTo>
                    <a:pt x="0" y="3"/>
                  </a:moveTo>
                  <a:cubicBezTo>
                    <a:pt x="25" y="1"/>
                    <a:pt x="58" y="7"/>
                    <a:pt x="78" y="0"/>
                  </a:cubicBezTo>
                  <a:cubicBezTo>
                    <a:pt x="95" y="9"/>
                    <a:pt x="58" y="5"/>
                    <a:pt x="48" y="6"/>
                  </a:cubicBezTo>
                  <a:cubicBezTo>
                    <a:pt x="33" y="6"/>
                    <a:pt x="18" y="6"/>
                    <a:pt x="3" y="6"/>
                  </a:cubicBezTo>
                  <a:cubicBezTo>
                    <a:pt x="0" y="7"/>
                    <a:pt x="0" y="5"/>
                    <a:pt x="0" y="3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18" name="Freeform 459"/>
            <p:cNvSpPr/>
            <p:nvPr/>
          </p:nvSpPr>
          <p:spPr>
            <a:xfrm>
              <a:off x="6900863" y="4021138"/>
              <a:ext cx="7938" cy="193675"/>
            </a:xfrm>
            <a:custGeom>
              <a:avLst/>
              <a:gdLst>
                <a:gd name="txL" fmla="*/ 0 w 3"/>
                <a:gd name="txT" fmla="*/ 0 h 72"/>
                <a:gd name="txR" fmla="*/ 3 w 3"/>
                <a:gd name="txB" fmla="*/ 72 h 72"/>
              </a:gdLst>
              <a:ahLst/>
              <a:cxnLst>
                <a:cxn ang="0">
                  <a:pos x="3" y="0"/>
                </a:cxn>
                <a:cxn ang="0">
                  <a:pos x="3" y="72"/>
                </a:cxn>
                <a:cxn ang="0">
                  <a:pos x="0" y="72"/>
                </a:cxn>
                <a:cxn ang="0">
                  <a:pos x="0" y="0"/>
                </a:cxn>
                <a:cxn ang="0">
                  <a:pos x="3" y="0"/>
                </a:cxn>
              </a:cxnLst>
              <a:rect l="txL" t="txT" r="txR" b="txB"/>
              <a:pathLst>
                <a:path w="3" h="72">
                  <a:moveTo>
                    <a:pt x="3" y="0"/>
                  </a:moveTo>
                  <a:cubicBezTo>
                    <a:pt x="3" y="24"/>
                    <a:pt x="3" y="48"/>
                    <a:pt x="3" y="72"/>
                  </a:cubicBezTo>
                  <a:cubicBezTo>
                    <a:pt x="2" y="72"/>
                    <a:pt x="1" y="72"/>
                    <a:pt x="0" y="72"/>
                  </a:cubicBezTo>
                  <a:cubicBezTo>
                    <a:pt x="0" y="48"/>
                    <a:pt x="0" y="24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19" name="Freeform 460"/>
            <p:cNvSpPr/>
            <p:nvPr/>
          </p:nvSpPr>
          <p:spPr>
            <a:xfrm>
              <a:off x="5132388" y="4343401"/>
              <a:ext cx="19050" cy="96838"/>
            </a:xfrm>
            <a:custGeom>
              <a:avLst/>
              <a:gdLst>
                <a:gd name="txL" fmla="*/ 0 w 7"/>
                <a:gd name="txT" fmla="*/ 0 h 36"/>
                <a:gd name="txR" fmla="*/ 7 w 7"/>
                <a:gd name="txB" fmla="*/ 36 h 36"/>
              </a:gdLst>
              <a:ahLst/>
              <a:cxnLst>
                <a:cxn ang="0">
                  <a:pos x="0" y="0"/>
                </a:cxn>
                <a:cxn ang="0">
                  <a:pos x="3" y="36"/>
                </a:cxn>
                <a:cxn ang="0">
                  <a:pos x="0" y="36"/>
                </a:cxn>
                <a:cxn ang="0">
                  <a:pos x="0" y="0"/>
                </a:cxn>
              </a:cxnLst>
              <a:rect l="txL" t="txT" r="txR" b="txB"/>
              <a:pathLst>
                <a:path w="7" h="36">
                  <a:moveTo>
                    <a:pt x="0" y="0"/>
                  </a:moveTo>
                  <a:cubicBezTo>
                    <a:pt x="7" y="6"/>
                    <a:pt x="1" y="25"/>
                    <a:pt x="3" y="36"/>
                  </a:cubicBezTo>
                  <a:cubicBezTo>
                    <a:pt x="2" y="36"/>
                    <a:pt x="1" y="36"/>
                    <a:pt x="0" y="36"/>
                  </a:cubicBezTo>
                  <a:cubicBezTo>
                    <a:pt x="0" y="24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9DB7B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20" name="Freeform 461"/>
            <p:cNvSpPr/>
            <p:nvPr/>
          </p:nvSpPr>
          <p:spPr>
            <a:xfrm>
              <a:off x="3325813" y="4645026"/>
              <a:ext cx="104775" cy="14288"/>
            </a:xfrm>
            <a:custGeom>
              <a:avLst/>
              <a:gdLst>
                <a:gd name="txL" fmla="*/ 0 w 39"/>
                <a:gd name="txT" fmla="*/ 0 h 5"/>
                <a:gd name="txR" fmla="*/ 39 w 39"/>
                <a:gd name="txB" fmla="*/ 5 h 5"/>
              </a:gdLst>
              <a:ahLst/>
              <a:cxnLst>
                <a:cxn ang="0">
                  <a:pos x="0" y="5"/>
                </a:cxn>
                <a:cxn ang="0">
                  <a:pos x="39" y="5"/>
                </a:cxn>
                <a:cxn ang="0">
                  <a:pos x="0" y="5"/>
                </a:cxn>
              </a:cxnLst>
              <a:rect l="txL" t="txT" r="txR" b="txB"/>
              <a:pathLst>
                <a:path w="39" h="5">
                  <a:moveTo>
                    <a:pt x="0" y="5"/>
                  </a:moveTo>
                  <a:cubicBezTo>
                    <a:pt x="6" y="0"/>
                    <a:pt x="33" y="0"/>
                    <a:pt x="39" y="5"/>
                  </a:cubicBezTo>
                  <a:cubicBezTo>
                    <a:pt x="26" y="5"/>
                    <a:pt x="13" y="5"/>
                    <a:pt x="0" y="5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21" name="Freeform 462"/>
            <p:cNvSpPr/>
            <p:nvPr/>
          </p:nvSpPr>
          <p:spPr>
            <a:xfrm>
              <a:off x="4964113" y="4694238"/>
              <a:ext cx="104775" cy="12700"/>
            </a:xfrm>
            <a:custGeom>
              <a:avLst/>
              <a:gdLst>
                <a:gd name="txL" fmla="*/ 0 w 39"/>
                <a:gd name="txT" fmla="*/ 0 h 5"/>
                <a:gd name="txR" fmla="*/ 39 w 39"/>
                <a:gd name="txB" fmla="*/ 5 h 5"/>
              </a:gdLst>
              <a:ahLst/>
              <a:cxnLst>
                <a:cxn ang="0">
                  <a:pos x="0" y="5"/>
                </a:cxn>
                <a:cxn ang="0">
                  <a:pos x="39" y="5"/>
                </a:cxn>
                <a:cxn ang="0">
                  <a:pos x="0" y="5"/>
                </a:cxn>
              </a:cxnLst>
              <a:rect l="txL" t="txT" r="txR" b="txB"/>
              <a:pathLst>
                <a:path w="39" h="5">
                  <a:moveTo>
                    <a:pt x="0" y="5"/>
                  </a:moveTo>
                  <a:cubicBezTo>
                    <a:pt x="6" y="0"/>
                    <a:pt x="33" y="0"/>
                    <a:pt x="39" y="5"/>
                  </a:cubicBezTo>
                  <a:cubicBezTo>
                    <a:pt x="26" y="5"/>
                    <a:pt x="13" y="5"/>
                    <a:pt x="0" y="5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22" name="Freeform 463"/>
            <p:cNvSpPr/>
            <p:nvPr/>
          </p:nvSpPr>
          <p:spPr>
            <a:xfrm>
              <a:off x="6948488" y="3695701"/>
              <a:ext cx="492125" cy="17463"/>
            </a:xfrm>
            <a:custGeom>
              <a:avLst/>
              <a:gdLst>
                <a:gd name="txL" fmla="*/ 0 w 183"/>
                <a:gd name="txT" fmla="*/ 0 h 7"/>
                <a:gd name="txR" fmla="*/ 183 w 183"/>
                <a:gd name="txB" fmla="*/ 7 h 7"/>
              </a:gdLst>
              <a:ahLst/>
              <a:cxnLst>
                <a:cxn ang="0">
                  <a:pos x="0" y="1"/>
                </a:cxn>
                <a:cxn ang="0">
                  <a:pos x="183" y="4"/>
                </a:cxn>
                <a:cxn ang="0">
                  <a:pos x="183" y="7"/>
                </a:cxn>
                <a:cxn ang="0">
                  <a:pos x="0" y="4"/>
                </a:cxn>
                <a:cxn ang="0">
                  <a:pos x="0" y="1"/>
                </a:cxn>
              </a:cxnLst>
              <a:rect l="txL" t="txT" r="txR" b="txB"/>
              <a:pathLst>
                <a:path w="183" h="7">
                  <a:moveTo>
                    <a:pt x="0" y="1"/>
                  </a:moveTo>
                  <a:cubicBezTo>
                    <a:pt x="62" y="1"/>
                    <a:pt x="125" y="0"/>
                    <a:pt x="183" y="4"/>
                  </a:cubicBezTo>
                  <a:cubicBezTo>
                    <a:pt x="183" y="5"/>
                    <a:pt x="183" y="6"/>
                    <a:pt x="183" y="7"/>
                  </a:cubicBezTo>
                  <a:cubicBezTo>
                    <a:pt x="125" y="3"/>
                    <a:pt x="62" y="4"/>
                    <a:pt x="0" y="4"/>
                  </a:cubicBezTo>
                  <a:cubicBezTo>
                    <a:pt x="0" y="3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2"/>
          <a:srcRect r="72470"/>
          <a:stretch>
            <a:fillRect/>
          </a:stretch>
        </p:blipFill>
        <p:spPr>
          <a:xfrm>
            <a:off x="182880" y="333375"/>
            <a:ext cx="2561590" cy="3088005"/>
          </a:xfrm>
          <a:prstGeom prst="rect">
            <a:avLst/>
          </a:prstGeom>
        </p:spPr>
      </p:pic>
      <p:pic>
        <p:nvPicPr>
          <p:cNvPr id="5" name="图片 4" descr="3"/>
          <p:cNvPicPr>
            <a:picLocks noChangeAspect="1"/>
          </p:cNvPicPr>
          <p:nvPr/>
        </p:nvPicPr>
        <p:blipFill>
          <a:blip r:embed="rId3"/>
          <a:srcRect r="13712"/>
          <a:stretch>
            <a:fillRect/>
          </a:stretch>
        </p:blipFill>
        <p:spPr>
          <a:xfrm>
            <a:off x="-29845" y="3590290"/>
            <a:ext cx="8087995" cy="2171700"/>
          </a:xfrm>
          <a:prstGeom prst="rect">
            <a:avLst/>
          </a:prstGeom>
        </p:spPr>
      </p:pic>
      <p:pic>
        <p:nvPicPr>
          <p:cNvPr id="6" name="图片 5" descr="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430" y="347980"/>
            <a:ext cx="4549775" cy="263652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93827E-7 L 0.04132 4.93827E-7 " pathEditMode="relative" rAng="0" ptsTypes="AA">
                                      <p:cBhvr>
                                        <p:cTn id="9" dur="2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60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2" dur="2000"/>
                                        <p:tgtEl>
                                          <p:spTgt spid="19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3.61111E-6 -6.79012E-6 L -0.11805 -6.79012E-6 " pathEditMode="relative" ptsTypes="AA">
                                      <p:cBhvr>
                                        <p:cTn id="14" dur="2000" fill="hold"/>
                                        <p:tgtEl>
                                          <p:spTgt spid="196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animEffect filter="fade">
                                      <p:cBhvr>
                                        <p:cTn id="16" dur="1500"/>
                                        <p:tgtEl>
                                          <p:spTgt spid="196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9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animEffect filter="fade">
                                      <p:cBhvr>
                                        <p:cTn id="19" dur="1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animEffect filter="fade">
                                      <p:cBhvr>
                                        <p:cTn id="22" dur="1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458" name="图片 997"/>
          <p:cNvPicPr>
            <a:picLocks noChangeAspect="1"/>
          </p:cNvPicPr>
          <p:nvPr/>
        </p:nvPicPr>
        <p:blipFill>
          <a:blip r:embed="rId1">
            <a:clrChange>
              <a:clrFrom>
                <a:srgbClr val="0099CC"/>
              </a:clrFrom>
              <a:clrTo>
                <a:srgbClr val="0099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712787" y="-284162"/>
            <a:ext cx="10834687" cy="7056437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9459" name="组合 19458"/>
          <p:cNvGrpSpPr/>
          <p:nvPr/>
        </p:nvGrpSpPr>
        <p:grpSpPr>
          <a:xfrm>
            <a:off x="-1140460" y="3159125"/>
            <a:ext cx="10834688" cy="3384550"/>
            <a:chOff x="0" y="0"/>
            <a:chExt cx="9673128" cy="3021012"/>
          </a:xfrm>
        </p:grpSpPr>
        <p:sp>
          <p:nvSpPr>
            <p:cNvPr id="19460" name="任意多边形 433"/>
            <p:cNvSpPr/>
            <p:nvPr/>
          </p:nvSpPr>
          <p:spPr>
            <a:xfrm>
              <a:off x="914747" y="1277938"/>
              <a:ext cx="8758381" cy="1596752"/>
            </a:xfrm>
            <a:custGeom>
              <a:avLst/>
              <a:gdLst>
                <a:gd name="txL" fmla="*/ 0 w 7987059"/>
                <a:gd name="txT" fmla="*/ 0 h 1516237"/>
                <a:gd name="txR" fmla="*/ 7987059 w 7987059"/>
                <a:gd name="txB" fmla="*/ 1516237 h 1516237"/>
              </a:gdLst>
              <a:ahLst/>
              <a:cxnLst>
                <a:cxn ang="0">
                  <a:pos x="1143717" y="18247"/>
                </a:cxn>
                <a:cxn ang="0">
                  <a:pos x="1917440" y="68489"/>
                </a:cxn>
                <a:cxn ang="0">
                  <a:pos x="2379664" y="98634"/>
                </a:cxn>
                <a:cxn ang="0">
                  <a:pos x="2992614" y="58440"/>
                </a:cxn>
                <a:cxn ang="0">
                  <a:pos x="3414645" y="58440"/>
                </a:cxn>
                <a:cxn ang="0">
                  <a:pos x="4007497" y="58440"/>
                </a:cxn>
                <a:cxn ang="0">
                  <a:pos x="4479770" y="118731"/>
                </a:cxn>
                <a:cxn ang="0">
                  <a:pos x="5233396" y="118731"/>
                </a:cxn>
                <a:cxn ang="0">
                  <a:pos x="6107603" y="128779"/>
                </a:cxn>
                <a:cxn ang="0">
                  <a:pos x="6539682" y="98634"/>
                </a:cxn>
                <a:cxn ang="0">
                  <a:pos x="6841132" y="98634"/>
                </a:cxn>
                <a:cxn ang="0">
                  <a:pos x="7273212" y="88585"/>
                </a:cxn>
                <a:cxn ang="0">
                  <a:pos x="7444034" y="68489"/>
                </a:cxn>
                <a:cxn ang="0">
                  <a:pos x="7634952" y="38344"/>
                </a:cxn>
                <a:cxn ang="0">
                  <a:pos x="7845968" y="38344"/>
                </a:cxn>
                <a:cxn ang="0">
                  <a:pos x="7926354" y="299601"/>
                </a:cxn>
                <a:cxn ang="0">
                  <a:pos x="7986645" y="832164"/>
                </a:cxn>
                <a:cxn ang="0">
                  <a:pos x="7896209" y="1113517"/>
                </a:cxn>
                <a:cxn ang="0">
                  <a:pos x="7785678" y="1334581"/>
                </a:cxn>
                <a:cxn ang="0">
                  <a:pos x="7675146" y="1384823"/>
                </a:cxn>
                <a:cxn ang="0">
                  <a:pos x="7554565" y="1394871"/>
                </a:cxn>
                <a:cxn ang="0">
                  <a:pos x="7162680" y="1425016"/>
                </a:cxn>
                <a:cxn ang="0">
                  <a:pos x="6730601" y="1485306"/>
                </a:cxn>
                <a:cxn ang="0">
                  <a:pos x="6127700" y="1515451"/>
                </a:cxn>
                <a:cxn ang="0">
                  <a:pos x="5474557" y="1455161"/>
                </a:cxn>
                <a:cxn ang="0">
                  <a:pos x="5032429" y="1455161"/>
                </a:cxn>
                <a:cxn ang="0">
                  <a:pos x="4509915" y="1445113"/>
                </a:cxn>
                <a:cxn ang="0">
                  <a:pos x="3374451" y="1324533"/>
                </a:cxn>
                <a:cxn ang="0">
                  <a:pos x="1716473" y="1324533"/>
                </a:cxn>
                <a:cxn ang="0">
                  <a:pos x="138882" y="1234098"/>
                </a:cxn>
                <a:cxn ang="0">
                  <a:pos x="98689" y="430229"/>
                </a:cxn>
                <a:cxn ang="0">
                  <a:pos x="309704" y="118731"/>
                </a:cxn>
                <a:cxn ang="0">
                  <a:pos x="771928" y="8199"/>
                </a:cxn>
                <a:cxn ang="0">
                  <a:pos x="1214056" y="18247"/>
                </a:cxn>
                <a:cxn ang="0">
                  <a:pos x="2078214" y="98634"/>
                </a:cxn>
                <a:cxn ang="0">
                  <a:pos x="2078214" y="98634"/>
                </a:cxn>
                <a:cxn ang="0">
                  <a:pos x="2078214" y="98634"/>
                </a:cxn>
              </a:cxnLst>
              <a:rect l="txL" t="txT" r="txR" b="txB"/>
              <a:pathLst>
                <a:path w="7987059" h="1516237">
                  <a:moveTo>
                    <a:pt x="1143717" y="18247"/>
                  </a:moveTo>
                  <a:lnTo>
                    <a:pt x="1917440" y="68489"/>
                  </a:lnTo>
                  <a:cubicBezTo>
                    <a:pt x="2123431" y="81887"/>
                    <a:pt x="2200468" y="100309"/>
                    <a:pt x="2379664" y="98634"/>
                  </a:cubicBezTo>
                  <a:cubicBezTo>
                    <a:pt x="2558860" y="96959"/>
                    <a:pt x="2820117" y="65139"/>
                    <a:pt x="2992614" y="58440"/>
                  </a:cubicBezTo>
                  <a:cubicBezTo>
                    <a:pt x="3165111" y="51741"/>
                    <a:pt x="3414645" y="58440"/>
                    <a:pt x="3414645" y="58440"/>
                  </a:cubicBezTo>
                  <a:cubicBezTo>
                    <a:pt x="3583792" y="58440"/>
                    <a:pt x="3829976" y="48392"/>
                    <a:pt x="4007497" y="58440"/>
                  </a:cubicBezTo>
                  <a:cubicBezTo>
                    <a:pt x="4185018" y="68488"/>
                    <a:pt x="4275454" y="108683"/>
                    <a:pt x="4479770" y="118731"/>
                  </a:cubicBezTo>
                  <a:cubicBezTo>
                    <a:pt x="4684087" y="128780"/>
                    <a:pt x="5233396" y="118731"/>
                    <a:pt x="5233396" y="118731"/>
                  </a:cubicBezTo>
                  <a:lnTo>
                    <a:pt x="6107603" y="128779"/>
                  </a:lnTo>
                  <a:cubicBezTo>
                    <a:pt x="6325317" y="125430"/>
                    <a:pt x="6417427" y="103658"/>
                    <a:pt x="6539682" y="98634"/>
                  </a:cubicBezTo>
                  <a:cubicBezTo>
                    <a:pt x="6661937" y="93610"/>
                    <a:pt x="6841132" y="98634"/>
                    <a:pt x="6841132" y="98634"/>
                  </a:cubicBezTo>
                  <a:lnTo>
                    <a:pt x="7273212" y="88585"/>
                  </a:lnTo>
                  <a:cubicBezTo>
                    <a:pt x="7373696" y="83561"/>
                    <a:pt x="7383744" y="76862"/>
                    <a:pt x="7444034" y="68489"/>
                  </a:cubicBezTo>
                  <a:cubicBezTo>
                    <a:pt x="7504324" y="60116"/>
                    <a:pt x="7567963" y="43368"/>
                    <a:pt x="7634952" y="38344"/>
                  </a:cubicBezTo>
                  <a:cubicBezTo>
                    <a:pt x="7701941" y="33320"/>
                    <a:pt x="7797401" y="-5199"/>
                    <a:pt x="7845968" y="38344"/>
                  </a:cubicBezTo>
                  <a:cubicBezTo>
                    <a:pt x="7894535" y="81887"/>
                    <a:pt x="7902908" y="167298"/>
                    <a:pt x="7926354" y="299601"/>
                  </a:cubicBezTo>
                  <a:cubicBezTo>
                    <a:pt x="7949800" y="431904"/>
                    <a:pt x="7991669" y="696511"/>
                    <a:pt x="7986645" y="832164"/>
                  </a:cubicBezTo>
                  <a:cubicBezTo>
                    <a:pt x="7981621" y="967817"/>
                    <a:pt x="7929703" y="1029781"/>
                    <a:pt x="7896209" y="1113517"/>
                  </a:cubicBezTo>
                  <a:cubicBezTo>
                    <a:pt x="7862715" y="1197253"/>
                    <a:pt x="7822522" y="1289363"/>
                    <a:pt x="7785678" y="1334581"/>
                  </a:cubicBezTo>
                  <a:cubicBezTo>
                    <a:pt x="7748834" y="1379799"/>
                    <a:pt x="7713665" y="1374775"/>
                    <a:pt x="7675146" y="1384823"/>
                  </a:cubicBezTo>
                  <a:cubicBezTo>
                    <a:pt x="7636627" y="1394871"/>
                    <a:pt x="7554565" y="1394871"/>
                    <a:pt x="7554565" y="1394871"/>
                  </a:cubicBezTo>
                  <a:cubicBezTo>
                    <a:pt x="7469154" y="1401570"/>
                    <a:pt x="7300007" y="1409944"/>
                    <a:pt x="7162680" y="1425016"/>
                  </a:cubicBezTo>
                  <a:cubicBezTo>
                    <a:pt x="7025353" y="1440088"/>
                    <a:pt x="6903098" y="1470234"/>
                    <a:pt x="6730601" y="1485306"/>
                  </a:cubicBezTo>
                  <a:cubicBezTo>
                    <a:pt x="6558104" y="1500378"/>
                    <a:pt x="6337041" y="1520475"/>
                    <a:pt x="6127700" y="1515451"/>
                  </a:cubicBezTo>
                  <a:cubicBezTo>
                    <a:pt x="5918359" y="1510427"/>
                    <a:pt x="5657102" y="1465209"/>
                    <a:pt x="5474557" y="1455161"/>
                  </a:cubicBezTo>
                  <a:cubicBezTo>
                    <a:pt x="5292012" y="1445113"/>
                    <a:pt x="5032429" y="1455161"/>
                    <a:pt x="5032429" y="1455161"/>
                  </a:cubicBezTo>
                  <a:cubicBezTo>
                    <a:pt x="4871655" y="1453486"/>
                    <a:pt x="4786245" y="1466884"/>
                    <a:pt x="4509915" y="1445113"/>
                  </a:cubicBezTo>
                  <a:cubicBezTo>
                    <a:pt x="4233585" y="1423342"/>
                    <a:pt x="3840025" y="1344630"/>
                    <a:pt x="3374451" y="1324533"/>
                  </a:cubicBezTo>
                  <a:cubicBezTo>
                    <a:pt x="2908877" y="1304436"/>
                    <a:pt x="2255735" y="1339606"/>
                    <a:pt x="1716473" y="1324533"/>
                  </a:cubicBezTo>
                  <a:cubicBezTo>
                    <a:pt x="1177212" y="1309461"/>
                    <a:pt x="408513" y="1383149"/>
                    <a:pt x="138882" y="1234098"/>
                  </a:cubicBezTo>
                  <a:cubicBezTo>
                    <a:pt x="-130749" y="1085047"/>
                    <a:pt x="70219" y="616123"/>
                    <a:pt x="98689" y="430229"/>
                  </a:cubicBezTo>
                  <a:cubicBezTo>
                    <a:pt x="127159" y="244335"/>
                    <a:pt x="197497" y="189069"/>
                    <a:pt x="309704" y="118731"/>
                  </a:cubicBezTo>
                  <a:cubicBezTo>
                    <a:pt x="421910" y="48393"/>
                    <a:pt x="621203" y="24946"/>
                    <a:pt x="771928" y="8199"/>
                  </a:cubicBezTo>
                  <a:cubicBezTo>
                    <a:pt x="922653" y="-8548"/>
                    <a:pt x="996342" y="3175"/>
                    <a:pt x="1214056" y="18247"/>
                  </a:cubicBezTo>
                  <a:cubicBezTo>
                    <a:pt x="1431770" y="33319"/>
                    <a:pt x="2078214" y="98634"/>
                    <a:pt x="2078214" y="98634"/>
                  </a:cubicBezTo>
                  <a:lnTo>
                    <a:pt x="2078214" y="98634"/>
                  </a:lnTo>
                  <a:lnTo>
                    <a:pt x="2078214" y="98634"/>
                  </a:lnTo>
                </a:path>
              </a:pathLst>
            </a:custGeom>
            <a:solidFill>
              <a:srgbClr val="FFFFFF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9461" name="组合 19460"/>
            <p:cNvGrpSpPr/>
            <p:nvPr/>
          </p:nvGrpSpPr>
          <p:grpSpPr>
            <a:xfrm>
              <a:off x="0" y="0"/>
              <a:ext cx="6754813" cy="3021012"/>
              <a:chOff x="0" y="0"/>
              <a:chExt cx="6754813" cy="3021012"/>
            </a:xfrm>
          </p:grpSpPr>
          <p:sp>
            <p:nvSpPr>
              <p:cNvPr id="19462" name="Freeform 383"/>
              <p:cNvSpPr/>
              <p:nvPr/>
            </p:nvSpPr>
            <p:spPr>
              <a:xfrm>
                <a:off x="482600" y="1414462"/>
                <a:ext cx="166688" cy="23813"/>
              </a:xfrm>
              <a:custGeom>
                <a:avLst/>
                <a:gdLst>
                  <a:gd name="txL" fmla="*/ 0 w 48"/>
                  <a:gd name="txT" fmla="*/ 0 h 7"/>
                  <a:gd name="txR" fmla="*/ 48 w 48"/>
                  <a:gd name="txB" fmla="*/ 7 h 7"/>
                </a:gdLst>
                <a:ahLst/>
                <a:cxnLst>
                  <a:cxn ang="0">
                    <a:pos x="24" y="3"/>
                  </a:cxn>
                  <a:cxn ang="0">
                    <a:pos x="0" y="0"/>
                  </a:cxn>
                  <a:cxn ang="0">
                    <a:pos x="48" y="0"/>
                  </a:cxn>
                  <a:cxn ang="0">
                    <a:pos x="24" y="3"/>
                  </a:cxn>
                </a:cxnLst>
                <a:rect l="txL" t="txT" r="txR" b="txB"/>
                <a:pathLst>
                  <a:path w="48" h="7">
                    <a:moveTo>
                      <a:pt x="24" y="3"/>
                    </a:moveTo>
                    <a:cubicBezTo>
                      <a:pt x="17" y="1"/>
                      <a:pt x="2" y="7"/>
                      <a:pt x="0" y="0"/>
                    </a:cubicBezTo>
                    <a:cubicBezTo>
                      <a:pt x="16" y="0"/>
                      <a:pt x="32" y="0"/>
                      <a:pt x="48" y="0"/>
                    </a:cubicBezTo>
                    <a:cubicBezTo>
                      <a:pt x="46" y="7"/>
                      <a:pt x="31" y="1"/>
                      <a:pt x="24" y="3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63" name="Freeform 384"/>
              <p:cNvSpPr/>
              <p:nvPr/>
            </p:nvSpPr>
            <p:spPr>
              <a:xfrm>
                <a:off x="565150" y="1414462"/>
                <a:ext cx="122238" cy="31750"/>
              </a:xfrm>
              <a:custGeom>
                <a:avLst/>
                <a:gdLst>
                  <a:gd name="txL" fmla="*/ 0 w 35"/>
                  <a:gd name="txT" fmla="*/ 0 h 9"/>
                  <a:gd name="txR" fmla="*/ 35 w 35"/>
                  <a:gd name="txB" fmla="*/ 9 h 9"/>
                </a:gdLst>
                <a:ahLst/>
                <a:cxnLst>
                  <a:cxn ang="0">
                    <a:pos x="24" y="0"/>
                  </a:cxn>
                  <a:cxn ang="0">
                    <a:pos x="0" y="6"/>
                  </a:cxn>
                  <a:cxn ang="0">
                    <a:pos x="0" y="3"/>
                  </a:cxn>
                  <a:cxn ang="0">
                    <a:pos x="24" y="0"/>
                  </a:cxn>
                </a:cxnLst>
                <a:rect l="txL" t="txT" r="txR" b="txB"/>
                <a:pathLst>
                  <a:path w="35" h="9">
                    <a:moveTo>
                      <a:pt x="24" y="0"/>
                    </a:moveTo>
                    <a:cubicBezTo>
                      <a:pt x="35" y="9"/>
                      <a:pt x="8" y="5"/>
                      <a:pt x="0" y="6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7" y="1"/>
                      <a:pt x="22" y="7"/>
                      <a:pt x="24" y="0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64" name="Freeform 388"/>
              <p:cNvSpPr/>
              <p:nvPr/>
            </p:nvSpPr>
            <p:spPr>
              <a:xfrm>
                <a:off x="2668588" y="2392362"/>
                <a:ext cx="188913" cy="17463"/>
              </a:xfrm>
              <a:custGeom>
                <a:avLst/>
                <a:gdLst>
                  <a:gd name="txL" fmla="*/ 0 w 54"/>
                  <a:gd name="txT" fmla="*/ 0 h 5"/>
                  <a:gd name="txR" fmla="*/ 54 w 54"/>
                  <a:gd name="txB" fmla="*/ 5 h 5"/>
                </a:gdLst>
                <a:ahLst/>
                <a:cxnLst>
                  <a:cxn ang="0">
                    <a:pos x="0" y="5"/>
                  </a:cxn>
                  <a:cxn ang="0">
                    <a:pos x="54" y="5"/>
                  </a:cxn>
                  <a:cxn ang="0">
                    <a:pos x="0" y="5"/>
                  </a:cxn>
                </a:cxnLst>
                <a:rect l="txL" t="txT" r="txR" b="txB"/>
                <a:pathLst>
                  <a:path w="54" h="5">
                    <a:moveTo>
                      <a:pt x="0" y="5"/>
                    </a:moveTo>
                    <a:cubicBezTo>
                      <a:pt x="11" y="0"/>
                      <a:pt x="43" y="0"/>
                      <a:pt x="54" y="5"/>
                    </a:cubicBezTo>
                    <a:cubicBezTo>
                      <a:pt x="36" y="5"/>
                      <a:pt x="18" y="5"/>
                      <a:pt x="0" y="5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65" name="Freeform 389"/>
              <p:cNvSpPr/>
              <p:nvPr/>
            </p:nvSpPr>
            <p:spPr>
              <a:xfrm>
                <a:off x="1925638" y="2503487"/>
                <a:ext cx="241300" cy="25400"/>
              </a:xfrm>
              <a:custGeom>
                <a:avLst/>
                <a:gdLst>
                  <a:gd name="txL" fmla="*/ 0 w 69"/>
                  <a:gd name="txT" fmla="*/ 0 h 7"/>
                  <a:gd name="txR" fmla="*/ 69 w 69"/>
                  <a:gd name="txB" fmla="*/ 7 h 7"/>
                </a:gdLst>
                <a:ahLst/>
                <a:cxnLst>
                  <a:cxn ang="0">
                    <a:pos x="66" y="0"/>
                  </a:cxn>
                  <a:cxn ang="0">
                    <a:pos x="69" y="0"/>
                  </a:cxn>
                  <a:cxn ang="0">
                    <a:pos x="69" y="6"/>
                  </a:cxn>
                  <a:cxn ang="0">
                    <a:pos x="0" y="6"/>
                  </a:cxn>
                  <a:cxn ang="0">
                    <a:pos x="0" y="3"/>
                  </a:cxn>
                  <a:cxn ang="0">
                    <a:pos x="66" y="0"/>
                  </a:cxn>
                </a:cxnLst>
                <a:rect l="txL" t="txT" r="txR" b="txB"/>
                <a:pathLst>
                  <a:path w="69" h="7">
                    <a:moveTo>
                      <a:pt x="66" y="0"/>
                    </a:moveTo>
                    <a:cubicBezTo>
                      <a:pt x="67" y="0"/>
                      <a:pt x="68" y="0"/>
                      <a:pt x="69" y="0"/>
                    </a:cubicBezTo>
                    <a:cubicBezTo>
                      <a:pt x="69" y="2"/>
                      <a:pt x="69" y="4"/>
                      <a:pt x="69" y="6"/>
                    </a:cubicBezTo>
                    <a:cubicBezTo>
                      <a:pt x="46" y="6"/>
                      <a:pt x="23" y="6"/>
                      <a:pt x="0" y="6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21" y="1"/>
                      <a:pt x="50" y="7"/>
                      <a:pt x="66" y="0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66" name="Freeform 390"/>
              <p:cNvSpPr/>
              <p:nvPr/>
            </p:nvSpPr>
            <p:spPr>
              <a:xfrm>
                <a:off x="1727200" y="2524125"/>
                <a:ext cx="544513" cy="25400"/>
              </a:xfrm>
              <a:custGeom>
                <a:avLst/>
                <a:gdLst>
                  <a:gd name="txL" fmla="*/ 0 w 156"/>
                  <a:gd name="txT" fmla="*/ 0 h 7"/>
                  <a:gd name="txR" fmla="*/ 156 w 156"/>
                  <a:gd name="txB" fmla="*/ 7 h 7"/>
                </a:gdLst>
                <a:ahLst/>
                <a:cxnLst>
                  <a:cxn ang="0">
                    <a:pos x="93" y="3"/>
                  </a:cxn>
                  <a:cxn ang="0">
                    <a:pos x="57" y="0"/>
                  </a:cxn>
                  <a:cxn ang="0">
                    <a:pos x="126" y="0"/>
                  </a:cxn>
                  <a:cxn ang="0">
                    <a:pos x="156" y="0"/>
                  </a:cxn>
                  <a:cxn ang="0">
                    <a:pos x="93" y="3"/>
                  </a:cxn>
                </a:cxnLst>
                <a:rect l="txL" t="txT" r="txR" b="txB"/>
                <a:pathLst>
                  <a:path w="156" h="7">
                    <a:moveTo>
                      <a:pt x="93" y="3"/>
                    </a:moveTo>
                    <a:cubicBezTo>
                      <a:pt x="70" y="5"/>
                      <a:pt x="0" y="1"/>
                      <a:pt x="57" y="0"/>
                    </a:cubicBezTo>
                    <a:cubicBezTo>
                      <a:pt x="80" y="0"/>
                      <a:pt x="103" y="0"/>
                      <a:pt x="126" y="0"/>
                    </a:cubicBezTo>
                    <a:cubicBezTo>
                      <a:pt x="136" y="0"/>
                      <a:pt x="146" y="0"/>
                      <a:pt x="156" y="0"/>
                    </a:cubicBezTo>
                    <a:cubicBezTo>
                      <a:pt x="141" y="7"/>
                      <a:pt x="113" y="1"/>
                      <a:pt x="93" y="3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67" name="Freeform 391"/>
              <p:cNvSpPr/>
              <p:nvPr/>
            </p:nvSpPr>
            <p:spPr>
              <a:xfrm>
                <a:off x="2051050" y="2524125"/>
                <a:ext cx="227013" cy="46038"/>
              </a:xfrm>
              <a:custGeom>
                <a:avLst/>
                <a:gdLst>
                  <a:gd name="txL" fmla="*/ 0 w 65"/>
                  <a:gd name="txT" fmla="*/ 0 h 13"/>
                  <a:gd name="txR" fmla="*/ 65 w 65"/>
                  <a:gd name="txB" fmla="*/ 13 h 13"/>
                </a:gdLst>
                <a:ahLst/>
                <a:cxnLst>
                  <a:cxn ang="0">
                    <a:pos x="63" y="0"/>
                  </a:cxn>
                  <a:cxn ang="0">
                    <a:pos x="0" y="6"/>
                  </a:cxn>
                  <a:cxn ang="0">
                    <a:pos x="0" y="3"/>
                  </a:cxn>
                  <a:cxn ang="0">
                    <a:pos x="63" y="0"/>
                  </a:cxn>
                </a:cxnLst>
                <a:rect l="txL" t="txT" r="txR" b="txB"/>
                <a:pathLst>
                  <a:path w="65" h="13">
                    <a:moveTo>
                      <a:pt x="63" y="0"/>
                    </a:moveTo>
                    <a:cubicBezTo>
                      <a:pt x="65" y="13"/>
                      <a:pt x="18" y="3"/>
                      <a:pt x="0" y="6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20" y="1"/>
                      <a:pt x="48" y="7"/>
                      <a:pt x="63" y="0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68" name="Freeform 392"/>
              <p:cNvSpPr/>
              <p:nvPr/>
            </p:nvSpPr>
            <p:spPr>
              <a:xfrm>
                <a:off x="1622425" y="2524125"/>
                <a:ext cx="188913" cy="52388"/>
              </a:xfrm>
              <a:custGeom>
                <a:avLst/>
                <a:gdLst>
                  <a:gd name="txL" fmla="*/ 0 w 54"/>
                  <a:gd name="txT" fmla="*/ 0 h 15"/>
                  <a:gd name="txR" fmla="*/ 54 w 54"/>
                  <a:gd name="txB" fmla="*/ 15 h 15"/>
                </a:gdLst>
                <a:ahLst/>
                <a:cxnLst>
                  <a:cxn ang="0">
                    <a:pos x="48" y="3"/>
                  </a:cxn>
                  <a:cxn ang="0">
                    <a:pos x="0" y="9"/>
                  </a:cxn>
                  <a:cxn ang="0">
                    <a:pos x="48" y="3"/>
                  </a:cxn>
                </a:cxnLst>
                <a:rect l="txL" t="txT" r="txR" b="txB"/>
                <a:pathLst>
                  <a:path w="54" h="15">
                    <a:moveTo>
                      <a:pt x="48" y="3"/>
                    </a:moveTo>
                    <a:cubicBezTo>
                      <a:pt x="54" y="15"/>
                      <a:pt x="14" y="6"/>
                      <a:pt x="0" y="9"/>
                    </a:cubicBezTo>
                    <a:cubicBezTo>
                      <a:pt x="9" y="0"/>
                      <a:pt x="39" y="12"/>
                      <a:pt x="48" y="3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69" name="Freeform 394"/>
              <p:cNvSpPr/>
              <p:nvPr/>
            </p:nvSpPr>
            <p:spPr>
              <a:xfrm>
                <a:off x="4311650" y="2719387"/>
                <a:ext cx="177800" cy="25400"/>
              </a:xfrm>
              <a:custGeom>
                <a:avLst/>
                <a:gdLst>
                  <a:gd name="txL" fmla="*/ 0 w 51"/>
                  <a:gd name="txT" fmla="*/ 0 h 7"/>
                  <a:gd name="txR" fmla="*/ 51 w 51"/>
                  <a:gd name="txB" fmla="*/ 7 h 7"/>
                </a:gdLst>
                <a:ahLst/>
                <a:cxnLst>
                  <a:cxn ang="0">
                    <a:pos x="0" y="7"/>
                  </a:cxn>
                  <a:cxn ang="0">
                    <a:pos x="0" y="4"/>
                  </a:cxn>
                  <a:cxn ang="0">
                    <a:pos x="51" y="7"/>
                  </a:cxn>
                  <a:cxn ang="0">
                    <a:pos x="0" y="7"/>
                  </a:cxn>
                </a:cxnLst>
                <a:rect l="txL" t="txT" r="txR" b="txB"/>
                <a:pathLst>
                  <a:path w="51" h="7">
                    <a:moveTo>
                      <a:pt x="0" y="7"/>
                    </a:moveTo>
                    <a:cubicBezTo>
                      <a:pt x="0" y="6"/>
                      <a:pt x="0" y="5"/>
                      <a:pt x="0" y="4"/>
                    </a:cubicBezTo>
                    <a:cubicBezTo>
                      <a:pt x="16" y="6"/>
                      <a:pt x="40" y="0"/>
                      <a:pt x="51" y="7"/>
                    </a:cubicBezTo>
                    <a:cubicBezTo>
                      <a:pt x="34" y="7"/>
                      <a:pt x="17" y="7"/>
                      <a:pt x="0" y="7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70" name="Freeform 397"/>
              <p:cNvSpPr/>
              <p:nvPr/>
            </p:nvSpPr>
            <p:spPr>
              <a:xfrm>
                <a:off x="3548063" y="2995612"/>
                <a:ext cx="303213" cy="25400"/>
              </a:xfrm>
              <a:custGeom>
                <a:avLst/>
                <a:gdLst>
                  <a:gd name="txL" fmla="*/ 0 w 87"/>
                  <a:gd name="txT" fmla="*/ 0 h 7"/>
                  <a:gd name="txR" fmla="*/ 87 w 87"/>
                  <a:gd name="txB" fmla="*/ 7 h 7"/>
                </a:gdLst>
                <a:ahLst/>
                <a:cxnLst>
                  <a:cxn ang="0">
                    <a:pos x="42" y="3"/>
                  </a:cxn>
                  <a:cxn ang="0">
                    <a:pos x="0" y="0"/>
                  </a:cxn>
                  <a:cxn ang="0">
                    <a:pos x="87" y="0"/>
                  </a:cxn>
                  <a:cxn ang="0">
                    <a:pos x="42" y="3"/>
                  </a:cxn>
                </a:cxnLst>
                <a:rect l="txL" t="txT" r="txR" b="txB"/>
                <a:pathLst>
                  <a:path w="87" h="7">
                    <a:moveTo>
                      <a:pt x="42" y="3"/>
                    </a:moveTo>
                    <a:cubicBezTo>
                      <a:pt x="29" y="1"/>
                      <a:pt x="8" y="7"/>
                      <a:pt x="0" y="0"/>
                    </a:cubicBezTo>
                    <a:cubicBezTo>
                      <a:pt x="29" y="0"/>
                      <a:pt x="58" y="0"/>
                      <a:pt x="87" y="0"/>
                    </a:cubicBezTo>
                    <a:cubicBezTo>
                      <a:pt x="78" y="7"/>
                      <a:pt x="56" y="1"/>
                      <a:pt x="42" y="3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71" name="Freeform 399"/>
              <p:cNvSpPr>
                <a:spLocks noEditPoints="1"/>
              </p:cNvSpPr>
              <p:nvPr/>
            </p:nvSpPr>
            <p:spPr>
              <a:xfrm>
                <a:off x="0" y="0"/>
                <a:ext cx="6754813" cy="2968625"/>
              </a:xfrm>
              <a:custGeom>
                <a:avLst/>
                <a:gdLst>
                  <a:gd name="txL" fmla="*/ 0 w 1936"/>
                  <a:gd name="txT" fmla="*/ 0 h 850"/>
                  <a:gd name="txR" fmla="*/ 1936 w 1936"/>
                  <a:gd name="txB" fmla="*/ 850 h 850"/>
                </a:gdLst>
                <a:ahLst/>
                <a:cxnLst>
                  <a:cxn ang="0">
                    <a:pos x="507" y="186"/>
                  </a:cxn>
                  <a:cxn ang="0">
                    <a:pos x="531" y="591"/>
                  </a:cxn>
                  <a:cxn ang="0">
                    <a:pos x="231" y="525"/>
                  </a:cxn>
                  <a:cxn ang="0">
                    <a:pos x="270" y="750"/>
                  </a:cxn>
                  <a:cxn ang="0">
                    <a:pos x="435" y="726"/>
                  </a:cxn>
                  <a:cxn ang="0">
                    <a:pos x="609" y="690"/>
                  </a:cxn>
                  <a:cxn ang="0">
                    <a:pos x="858" y="702"/>
                  </a:cxn>
                  <a:cxn ang="0">
                    <a:pos x="558" y="711"/>
                  </a:cxn>
                  <a:cxn ang="0">
                    <a:pos x="498" y="747"/>
                  </a:cxn>
                  <a:cxn ang="0">
                    <a:pos x="870" y="762"/>
                  </a:cxn>
                  <a:cxn ang="0">
                    <a:pos x="1035" y="759"/>
                  </a:cxn>
                  <a:cxn ang="0">
                    <a:pos x="1182" y="786"/>
                  </a:cxn>
                  <a:cxn ang="0">
                    <a:pos x="1311" y="738"/>
                  </a:cxn>
                  <a:cxn ang="0">
                    <a:pos x="1617" y="726"/>
                  </a:cxn>
                  <a:cxn ang="0">
                    <a:pos x="1932" y="741"/>
                  </a:cxn>
                  <a:cxn ang="0">
                    <a:pos x="1515" y="789"/>
                  </a:cxn>
                  <a:cxn ang="0">
                    <a:pos x="846" y="843"/>
                  </a:cxn>
                  <a:cxn ang="0">
                    <a:pos x="447" y="822"/>
                  </a:cxn>
                  <a:cxn ang="0">
                    <a:pos x="0" y="819"/>
                  </a:cxn>
                  <a:cxn ang="0">
                    <a:pos x="60" y="762"/>
                  </a:cxn>
                  <a:cxn ang="0">
                    <a:pos x="84" y="621"/>
                  </a:cxn>
                  <a:cxn ang="0">
                    <a:pos x="24" y="396"/>
                  </a:cxn>
                  <a:cxn ang="0">
                    <a:pos x="126" y="165"/>
                  </a:cxn>
                  <a:cxn ang="0">
                    <a:pos x="501" y="195"/>
                  </a:cxn>
                  <a:cxn ang="0">
                    <a:pos x="147" y="309"/>
                  </a:cxn>
                  <a:cxn ang="0">
                    <a:pos x="225" y="297"/>
                  </a:cxn>
                  <a:cxn ang="0">
                    <a:pos x="243" y="438"/>
                  </a:cxn>
                  <a:cxn ang="0">
                    <a:pos x="351" y="495"/>
                  </a:cxn>
                  <a:cxn ang="0">
                    <a:pos x="135" y="390"/>
                  </a:cxn>
                  <a:cxn ang="0">
                    <a:pos x="237" y="441"/>
                  </a:cxn>
                  <a:cxn ang="0">
                    <a:pos x="201" y="417"/>
                  </a:cxn>
                  <a:cxn ang="0">
                    <a:pos x="159" y="549"/>
                  </a:cxn>
                  <a:cxn ang="0">
                    <a:pos x="105" y="594"/>
                  </a:cxn>
                  <a:cxn ang="0">
                    <a:pos x="135" y="612"/>
                  </a:cxn>
                  <a:cxn ang="0">
                    <a:pos x="18" y="468"/>
                  </a:cxn>
                  <a:cxn ang="0">
                    <a:pos x="102" y="297"/>
                  </a:cxn>
                  <a:cxn ang="0">
                    <a:pos x="99" y="399"/>
                  </a:cxn>
                  <a:cxn ang="0">
                    <a:pos x="63" y="483"/>
                  </a:cxn>
                  <a:cxn ang="0">
                    <a:pos x="345" y="456"/>
                  </a:cxn>
                  <a:cxn ang="0">
                    <a:pos x="354" y="663"/>
                  </a:cxn>
                  <a:cxn ang="0">
                    <a:pos x="342" y="657"/>
                  </a:cxn>
                  <a:cxn ang="0">
                    <a:pos x="189" y="693"/>
                  </a:cxn>
                  <a:cxn ang="0">
                    <a:pos x="312" y="591"/>
                  </a:cxn>
                  <a:cxn ang="0">
                    <a:pos x="168" y="612"/>
                  </a:cxn>
                  <a:cxn ang="0">
                    <a:pos x="198" y="612"/>
                  </a:cxn>
                  <a:cxn ang="0">
                    <a:pos x="294" y="459"/>
                  </a:cxn>
                  <a:cxn ang="0">
                    <a:pos x="492" y="543"/>
                  </a:cxn>
                  <a:cxn ang="0">
                    <a:pos x="372" y="711"/>
                  </a:cxn>
                  <a:cxn ang="0">
                    <a:pos x="171" y="804"/>
                  </a:cxn>
                  <a:cxn ang="0">
                    <a:pos x="450" y="750"/>
                  </a:cxn>
                  <a:cxn ang="0">
                    <a:pos x="420" y="777"/>
                  </a:cxn>
                  <a:cxn ang="0">
                    <a:pos x="510" y="777"/>
                  </a:cxn>
                  <a:cxn ang="0">
                    <a:pos x="537" y="789"/>
                  </a:cxn>
                  <a:cxn ang="0">
                    <a:pos x="462" y="789"/>
                  </a:cxn>
                  <a:cxn ang="0">
                    <a:pos x="990" y="765"/>
                  </a:cxn>
                  <a:cxn ang="0">
                    <a:pos x="1335" y="750"/>
                  </a:cxn>
                  <a:cxn ang="0">
                    <a:pos x="1386" y="792"/>
                  </a:cxn>
                  <a:cxn ang="0">
                    <a:pos x="1041" y="786"/>
                  </a:cxn>
                  <a:cxn ang="0">
                    <a:pos x="219" y="426"/>
                  </a:cxn>
                </a:cxnLst>
                <a:rect l="txL" t="txT" r="txR" b="txB"/>
                <a:pathLst>
                  <a:path w="1936" h="850">
                    <a:moveTo>
                      <a:pt x="0" y="45"/>
                    </a:moveTo>
                    <a:cubicBezTo>
                      <a:pt x="26" y="30"/>
                      <a:pt x="51" y="14"/>
                      <a:pt x="78" y="0"/>
                    </a:cubicBezTo>
                    <a:cubicBezTo>
                      <a:pt x="103" y="21"/>
                      <a:pt x="118" y="52"/>
                      <a:pt x="144" y="72"/>
                    </a:cubicBezTo>
                    <a:cubicBezTo>
                      <a:pt x="163" y="74"/>
                      <a:pt x="189" y="69"/>
                      <a:pt x="204" y="75"/>
                    </a:cubicBezTo>
                    <a:cubicBezTo>
                      <a:pt x="208" y="86"/>
                      <a:pt x="208" y="101"/>
                      <a:pt x="213" y="111"/>
                    </a:cubicBezTo>
                    <a:cubicBezTo>
                      <a:pt x="238" y="106"/>
                      <a:pt x="248" y="84"/>
                      <a:pt x="270" y="84"/>
                    </a:cubicBezTo>
                    <a:cubicBezTo>
                      <a:pt x="291" y="84"/>
                      <a:pt x="316" y="111"/>
                      <a:pt x="342" y="123"/>
                    </a:cubicBezTo>
                    <a:cubicBezTo>
                      <a:pt x="372" y="136"/>
                      <a:pt x="398" y="143"/>
                      <a:pt x="426" y="150"/>
                    </a:cubicBezTo>
                    <a:cubicBezTo>
                      <a:pt x="429" y="159"/>
                      <a:pt x="440" y="160"/>
                      <a:pt x="444" y="168"/>
                    </a:cubicBezTo>
                    <a:cubicBezTo>
                      <a:pt x="470" y="169"/>
                      <a:pt x="479" y="187"/>
                      <a:pt x="507" y="186"/>
                    </a:cubicBezTo>
                    <a:cubicBezTo>
                      <a:pt x="506" y="269"/>
                      <a:pt x="553" y="304"/>
                      <a:pt x="561" y="378"/>
                    </a:cubicBezTo>
                    <a:cubicBezTo>
                      <a:pt x="560" y="381"/>
                      <a:pt x="562" y="381"/>
                      <a:pt x="564" y="381"/>
                    </a:cubicBezTo>
                    <a:cubicBezTo>
                      <a:pt x="561" y="390"/>
                      <a:pt x="571" y="386"/>
                      <a:pt x="576" y="387"/>
                    </a:cubicBezTo>
                    <a:cubicBezTo>
                      <a:pt x="575" y="391"/>
                      <a:pt x="567" y="388"/>
                      <a:pt x="567" y="393"/>
                    </a:cubicBezTo>
                    <a:cubicBezTo>
                      <a:pt x="570" y="412"/>
                      <a:pt x="584" y="420"/>
                      <a:pt x="588" y="438"/>
                    </a:cubicBezTo>
                    <a:cubicBezTo>
                      <a:pt x="590" y="481"/>
                      <a:pt x="584" y="532"/>
                      <a:pt x="591" y="570"/>
                    </a:cubicBezTo>
                    <a:cubicBezTo>
                      <a:pt x="592" y="577"/>
                      <a:pt x="601" y="576"/>
                      <a:pt x="600" y="585"/>
                    </a:cubicBezTo>
                    <a:cubicBezTo>
                      <a:pt x="581" y="585"/>
                      <a:pt x="562" y="585"/>
                      <a:pt x="543" y="585"/>
                    </a:cubicBezTo>
                    <a:cubicBezTo>
                      <a:pt x="544" y="589"/>
                      <a:pt x="551" y="587"/>
                      <a:pt x="555" y="588"/>
                    </a:cubicBezTo>
                    <a:cubicBezTo>
                      <a:pt x="553" y="595"/>
                      <a:pt x="538" y="589"/>
                      <a:pt x="531" y="591"/>
                    </a:cubicBezTo>
                    <a:cubicBezTo>
                      <a:pt x="531" y="588"/>
                      <a:pt x="531" y="585"/>
                      <a:pt x="531" y="582"/>
                    </a:cubicBezTo>
                    <a:cubicBezTo>
                      <a:pt x="486" y="578"/>
                      <a:pt x="453" y="562"/>
                      <a:pt x="405" y="561"/>
                    </a:cubicBezTo>
                    <a:cubicBezTo>
                      <a:pt x="408" y="586"/>
                      <a:pt x="434" y="614"/>
                      <a:pt x="459" y="627"/>
                    </a:cubicBezTo>
                    <a:cubicBezTo>
                      <a:pt x="436" y="633"/>
                      <a:pt x="402" y="590"/>
                      <a:pt x="393" y="561"/>
                    </a:cubicBezTo>
                    <a:cubicBezTo>
                      <a:pt x="383" y="531"/>
                      <a:pt x="377" y="507"/>
                      <a:pt x="345" y="501"/>
                    </a:cubicBezTo>
                    <a:cubicBezTo>
                      <a:pt x="334" y="499"/>
                      <a:pt x="338" y="512"/>
                      <a:pt x="327" y="510"/>
                    </a:cubicBezTo>
                    <a:cubicBezTo>
                      <a:pt x="329" y="504"/>
                      <a:pt x="333" y="500"/>
                      <a:pt x="336" y="495"/>
                    </a:cubicBezTo>
                    <a:cubicBezTo>
                      <a:pt x="288" y="479"/>
                      <a:pt x="250" y="512"/>
                      <a:pt x="216" y="534"/>
                    </a:cubicBezTo>
                    <a:cubicBezTo>
                      <a:pt x="217" y="541"/>
                      <a:pt x="231" y="535"/>
                      <a:pt x="237" y="537"/>
                    </a:cubicBezTo>
                    <a:cubicBezTo>
                      <a:pt x="247" y="533"/>
                      <a:pt x="227" y="533"/>
                      <a:pt x="231" y="525"/>
                    </a:cubicBezTo>
                    <a:cubicBezTo>
                      <a:pt x="252" y="529"/>
                      <a:pt x="251" y="541"/>
                      <a:pt x="273" y="531"/>
                    </a:cubicBezTo>
                    <a:cubicBezTo>
                      <a:pt x="262" y="544"/>
                      <a:pt x="284" y="565"/>
                      <a:pt x="309" y="561"/>
                    </a:cubicBezTo>
                    <a:cubicBezTo>
                      <a:pt x="291" y="571"/>
                      <a:pt x="314" y="590"/>
                      <a:pt x="327" y="585"/>
                    </a:cubicBezTo>
                    <a:cubicBezTo>
                      <a:pt x="322" y="591"/>
                      <a:pt x="315" y="595"/>
                      <a:pt x="318" y="609"/>
                    </a:cubicBezTo>
                    <a:cubicBezTo>
                      <a:pt x="318" y="616"/>
                      <a:pt x="331" y="610"/>
                      <a:pt x="336" y="612"/>
                    </a:cubicBezTo>
                    <a:cubicBezTo>
                      <a:pt x="337" y="623"/>
                      <a:pt x="322" y="618"/>
                      <a:pt x="321" y="627"/>
                    </a:cubicBezTo>
                    <a:cubicBezTo>
                      <a:pt x="320" y="634"/>
                      <a:pt x="326" y="634"/>
                      <a:pt x="324" y="642"/>
                    </a:cubicBezTo>
                    <a:cubicBezTo>
                      <a:pt x="343" y="656"/>
                      <a:pt x="377" y="655"/>
                      <a:pt x="390" y="675"/>
                    </a:cubicBezTo>
                    <a:cubicBezTo>
                      <a:pt x="332" y="697"/>
                      <a:pt x="290" y="735"/>
                      <a:pt x="243" y="768"/>
                    </a:cubicBezTo>
                    <a:cubicBezTo>
                      <a:pt x="258" y="774"/>
                      <a:pt x="261" y="757"/>
                      <a:pt x="270" y="750"/>
                    </a:cubicBezTo>
                    <a:cubicBezTo>
                      <a:pt x="304" y="724"/>
                      <a:pt x="352" y="701"/>
                      <a:pt x="399" y="684"/>
                    </a:cubicBezTo>
                    <a:cubicBezTo>
                      <a:pt x="395" y="691"/>
                      <a:pt x="387" y="694"/>
                      <a:pt x="378" y="696"/>
                    </a:cubicBezTo>
                    <a:cubicBezTo>
                      <a:pt x="387" y="704"/>
                      <a:pt x="396" y="687"/>
                      <a:pt x="411" y="690"/>
                    </a:cubicBezTo>
                    <a:cubicBezTo>
                      <a:pt x="389" y="721"/>
                      <a:pt x="347" y="732"/>
                      <a:pt x="321" y="759"/>
                    </a:cubicBezTo>
                    <a:cubicBezTo>
                      <a:pt x="363" y="743"/>
                      <a:pt x="393" y="715"/>
                      <a:pt x="441" y="705"/>
                    </a:cubicBezTo>
                    <a:cubicBezTo>
                      <a:pt x="404" y="732"/>
                      <a:pt x="355" y="747"/>
                      <a:pt x="315" y="771"/>
                    </a:cubicBezTo>
                    <a:cubicBezTo>
                      <a:pt x="306" y="774"/>
                      <a:pt x="312" y="775"/>
                      <a:pt x="312" y="783"/>
                    </a:cubicBezTo>
                    <a:cubicBezTo>
                      <a:pt x="306" y="783"/>
                      <a:pt x="300" y="783"/>
                      <a:pt x="294" y="783"/>
                    </a:cubicBezTo>
                    <a:cubicBezTo>
                      <a:pt x="348" y="795"/>
                      <a:pt x="376" y="732"/>
                      <a:pt x="429" y="723"/>
                    </a:cubicBezTo>
                    <a:cubicBezTo>
                      <a:pt x="432" y="723"/>
                      <a:pt x="434" y="724"/>
                      <a:pt x="435" y="726"/>
                    </a:cubicBezTo>
                    <a:cubicBezTo>
                      <a:pt x="399" y="747"/>
                      <a:pt x="361" y="766"/>
                      <a:pt x="330" y="792"/>
                    </a:cubicBezTo>
                    <a:cubicBezTo>
                      <a:pt x="366" y="784"/>
                      <a:pt x="401" y="749"/>
                      <a:pt x="441" y="735"/>
                    </a:cubicBezTo>
                    <a:cubicBezTo>
                      <a:pt x="453" y="735"/>
                      <a:pt x="451" y="726"/>
                      <a:pt x="438" y="729"/>
                    </a:cubicBezTo>
                    <a:cubicBezTo>
                      <a:pt x="438" y="728"/>
                      <a:pt x="438" y="727"/>
                      <a:pt x="438" y="726"/>
                    </a:cubicBezTo>
                    <a:cubicBezTo>
                      <a:pt x="455" y="728"/>
                      <a:pt x="466" y="724"/>
                      <a:pt x="477" y="720"/>
                    </a:cubicBezTo>
                    <a:cubicBezTo>
                      <a:pt x="478" y="707"/>
                      <a:pt x="451" y="722"/>
                      <a:pt x="453" y="708"/>
                    </a:cubicBezTo>
                    <a:cubicBezTo>
                      <a:pt x="535" y="697"/>
                      <a:pt x="611" y="717"/>
                      <a:pt x="690" y="705"/>
                    </a:cubicBezTo>
                    <a:cubicBezTo>
                      <a:pt x="702" y="705"/>
                      <a:pt x="714" y="705"/>
                      <a:pt x="726" y="705"/>
                    </a:cubicBezTo>
                    <a:cubicBezTo>
                      <a:pt x="720" y="698"/>
                      <a:pt x="701" y="704"/>
                      <a:pt x="690" y="702"/>
                    </a:cubicBezTo>
                    <a:cubicBezTo>
                      <a:pt x="663" y="698"/>
                      <a:pt x="635" y="695"/>
                      <a:pt x="609" y="690"/>
                    </a:cubicBezTo>
                    <a:cubicBezTo>
                      <a:pt x="610" y="683"/>
                      <a:pt x="624" y="689"/>
                      <a:pt x="630" y="687"/>
                    </a:cubicBezTo>
                    <a:cubicBezTo>
                      <a:pt x="636" y="694"/>
                      <a:pt x="655" y="688"/>
                      <a:pt x="666" y="690"/>
                    </a:cubicBezTo>
                    <a:cubicBezTo>
                      <a:pt x="664" y="686"/>
                      <a:pt x="660" y="684"/>
                      <a:pt x="654" y="684"/>
                    </a:cubicBezTo>
                    <a:cubicBezTo>
                      <a:pt x="640" y="686"/>
                      <a:pt x="635" y="679"/>
                      <a:pt x="621" y="681"/>
                    </a:cubicBezTo>
                    <a:cubicBezTo>
                      <a:pt x="622" y="674"/>
                      <a:pt x="636" y="680"/>
                      <a:pt x="642" y="678"/>
                    </a:cubicBezTo>
                    <a:cubicBezTo>
                      <a:pt x="680" y="678"/>
                      <a:pt x="710" y="686"/>
                      <a:pt x="744" y="690"/>
                    </a:cubicBezTo>
                    <a:cubicBezTo>
                      <a:pt x="742" y="697"/>
                      <a:pt x="727" y="691"/>
                      <a:pt x="720" y="693"/>
                    </a:cubicBezTo>
                    <a:cubicBezTo>
                      <a:pt x="721" y="696"/>
                      <a:pt x="723" y="698"/>
                      <a:pt x="726" y="699"/>
                    </a:cubicBezTo>
                    <a:cubicBezTo>
                      <a:pt x="749" y="699"/>
                      <a:pt x="772" y="699"/>
                      <a:pt x="795" y="699"/>
                    </a:cubicBezTo>
                    <a:cubicBezTo>
                      <a:pt x="818" y="698"/>
                      <a:pt x="834" y="704"/>
                      <a:pt x="858" y="702"/>
                    </a:cubicBezTo>
                    <a:cubicBezTo>
                      <a:pt x="843" y="697"/>
                      <a:pt x="823" y="697"/>
                      <a:pt x="804" y="696"/>
                    </a:cubicBezTo>
                    <a:cubicBezTo>
                      <a:pt x="796" y="689"/>
                      <a:pt x="775" y="695"/>
                      <a:pt x="762" y="693"/>
                    </a:cubicBezTo>
                    <a:cubicBezTo>
                      <a:pt x="761" y="690"/>
                      <a:pt x="763" y="690"/>
                      <a:pt x="765" y="690"/>
                    </a:cubicBezTo>
                    <a:cubicBezTo>
                      <a:pt x="783" y="690"/>
                      <a:pt x="801" y="690"/>
                      <a:pt x="819" y="690"/>
                    </a:cubicBezTo>
                    <a:cubicBezTo>
                      <a:pt x="903" y="691"/>
                      <a:pt x="947" y="728"/>
                      <a:pt x="1023" y="741"/>
                    </a:cubicBezTo>
                    <a:cubicBezTo>
                      <a:pt x="1019" y="741"/>
                      <a:pt x="1015" y="741"/>
                      <a:pt x="1011" y="741"/>
                    </a:cubicBezTo>
                    <a:cubicBezTo>
                      <a:pt x="1000" y="741"/>
                      <a:pt x="989" y="741"/>
                      <a:pt x="978" y="741"/>
                    </a:cubicBezTo>
                    <a:cubicBezTo>
                      <a:pt x="943" y="736"/>
                      <a:pt x="931" y="708"/>
                      <a:pt x="888" y="711"/>
                    </a:cubicBezTo>
                    <a:cubicBezTo>
                      <a:pt x="803" y="700"/>
                      <a:pt x="718" y="715"/>
                      <a:pt x="633" y="714"/>
                    </a:cubicBezTo>
                    <a:cubicBezTo>
                      <a:pt x="609" y="712"/>
                      <a:pt x="577" y="718"/>
                      <a:pt x="558" y="711"/>
                    </a:cubicBezTo>
                    <a:cubicBezTo>
                      <a:pt x="541" y="709"/>
                      <a:pt x="533" y="716"/>
                      <a:pt x="516" y="714"/>
                    </a:cubicBezTo>
                    <a:cubicBezTo>
                      <a:pt x="524" y="721"/>
                      <a:pt x="545" y="715"/>
                      <a:pt x="558" y="717"/>
                    </a:cubicBezTo>
                    <a:cubicBezTo>
                      <a:pt x="578" y="717"/>
                      <a:pt x="598" y="717"/>
                      <a:pt x="618" y="717"/>
                    </a:cubicBezTo>
                    <a:cubicBezTo>
                      <a:pt x="602" y="724"/>
                      <a:pt x="573" y="718"/>
                      <a:pt x="552" y="720"/>
                    </a:cubicBezTo>
                    <a:cubicBezTo>
                      <a:pt x="529" y="722"/>
                      <a:pt x="498" y="716"/>
                      <a:pt x="480" y="723"/>
                    </a:cubicBezTo>
                    <a:cubicBezTo>
                      <a:pt x="474" y="729"/>
                      <a:pt x="504" y="725"/>
                      <a:pt x="513" y="726"/>
                    </a:cubicBezTo>
                    <a:cubicBezTo>
                      <a:pt x="504" y="735"/>
                      <a:pt x="474" y="723"/>
                      <a:pt x="465" y="732"/>
                    </a:cubicBezTo>
                    <a:cubicBezTo>
                      <a:pt x="459" y="733"/>
                      <a:pt x="457" y="738"/>
                      <a:pt x="450" y="738"/>
                    </a:cubicBezTo>
                    <a:cubicBezTo>
                      <a:pt x="471" y="746"/>
                      <a:pt x="495" y="731"/>
                      <a:pt x="522" y="735"/>
                    </a:cubicBezTo>
                    <a:cubicBezTo>
                      <a:pt x="518" y="743"/>
                      <a:pt x="511" y="748"/>
                      <a:pt x="498" y="747"/>
                    </a:cubicBezTo>
                    <a:cubicBezTo>
                      <a:pt x="542" y="748"/>
                      <a:pt x="580" y="754"/>
                      <a:pt x="615" y="756"/>
                    </a:cubicBezTo>
                    <a:cubicBezTo>
                      <a:pt x="610" y="764"/>
                      <a:pt x="623" y="764"/>
                      <a:pt x="609" y="768"/>
                    </a:cubicBezTo>
                    <a:cubicBezTo>
                      <a:pt x="616" y="777"/>
                      <a:pt x="621" y="758"/>
                      <a:pt x="633" y="762"/>
                    </a:cubicBezTo>
                    <a:cubicBezTo>
                      <a:pt x="632" y="766"/>
                      <a:pt x="628" y="767"/>
                      <a:pt x="627" y="771"/>
                    </a:cubicBezTo>
                    <a:cubicBezTo>
                      <a:pt x="638" y="771"/>
                      <a:pt x="649" y="771"/>
                      <a:pt x="660" y="771"/>
                    </a:cubicBezTo>
                    <a:cubicBezTo>
                      <a:pt x="669" y="773"/>
                      <a:pt x="686" y="767"/>
                      <a:pt x="690" y="774"/>
                    </a:cubicBezTo>
                    <a:cubicBezTo>
                      <a:pt x="683" y="781"/>
                      <a:pt x="703" y="774"/>
                      <a:pt x="705" y="771"/>
                    </a:cubicBezTo>
                    <a:cubicBezTo>
                      <a:pt x="711" y="780"/>
                      <a:pt x="739" y="779"/>
                      <a:pt x="732" y="792"/>
                    </a:cubicBezTo>
                    <a:cubicBezTo>
                      <a:pt x="770" y="784"/>
                      <a:pt x="789" y="757"/>
                      <a:pt x="837" y="759"/>
                    </a:cubicBezTo>
                    <a:cubicBezTo>
                      <a:pt x="842" y="766"/>
                      <a:pt x="860" y="760"/>
                      <a:pt x="870" y="762"/>
                    </a:cubicBezTo>
                    <a:cubicBezTo>
                      <a:pt x="882" y="762"/>
                      <a:pt x="894" y="762"/>
                      <a:pt x="906" y="762"/>
                    </a:cubicBezTo>
                    <a:cubicBezTo>
                      <a:pt x="906" y="763"/>
                      <a:pt x="906" y="764"/>
                      <a:pt x="906" y="765"/>
                    </a:cubicBezTo>
                    <a:cubicBezTo>
                      <a:pt x="839" y="763"/>
                      <a:pt x="767" y="767"/>
                      <a:pt x="747" y="804"/>
                    </a:cubicBezTo>
                    <a:cubicBezTo>
                      <a:pt x="800" y="833"/>
                      <a:pt x="895" y="850"/>
                      <a:pt x="966" y="825"/>
                    </a:cubicBezTo>
                    <a:cubicBezTo>
                      <a:pt x="965" y="803"/>
                      <a:pt x="947" y="774"/>
                      <a:pt x="921" y="768"/>
                    </a:cubicBezTo>
                    <a:cubicBezTo>
                      <a:pt x="920" y="765"/>
                      <a:pt x="922" y="765"/>
                      <a:pt x="924" y="765"/>
                    </a:cubicBezTo>
                    <a:cubicBezTo>
                      <a:pt x="942" y="764"/>
                      <a:pt x="952" y="771"/>
                      <a:pt x="957" y="783"/>
                    </a:cubicBezTo>
                    <a:cubicBezTo>
                      <a:pt x="969" y="781"/>
                      <a:pt x="966" y="764"/>
                      <a:pt x="978" y="762"/>
                    </a:cubicBezTo>
                    <a:cubicBezTo>
                      <a:pt x="976" y="753"/>
                      <a:pt x="956" y="762"/>
                      <a:pt x="957" y="750"/>
                    </a:cubicBezTo>
                    <a:cubicBezTo>
                      <a:pt x="990" y="746"/>
                      <a:pt x="1014" y="778"/>
                      <a:pt x="1035" y="759"/>
                    </a:cubicBezTo>
                    <a:cubicBezTo>
                      <a:pt x="1037" y="767"/>
                      <a:pt x="1029" y="765"/>
                      <a:pt x="1029" y="771"/>
                    </a:cubicBezTo>
                    <a:cubicBezTo>
                      <a:pt x="1032" y="779"/>
                      <a:pt x="1042" y="770"/>
                      <a:pt x="1047" y="771"/>
                    </a:cubicBezTo>
                    <a:cubicBezTo>
                      <a:pt x="1046" y="775"/>
                      <a:pt x="1042" y="776"/>
                      <a:pt x="1041" y="780"/>
                    </a:cubicBezTo>
                    <a:cubicBezTo>
                      <a:pt x="1050" y="789"/>
                      <a:pt x="1054" y="773"/>
                      <a:pt x="1065" y="774"/>
                    </a:cubicBezTo>
                    <a:cubicBezTo>
                      <a:pt x="1063" y="784"/>
                      <a:pt x="1051" y="783"/>
                      <a:pt x="1059" y="795"/>
                    </a:cubicBezTo>
                    <a:cubicBezTo>
                      <a:pt x="1053" y="789"/>
                      <a:pt x="1043" y="794"/>
                      <a:pt x="1041" y="801"/>
                    </a:cubicBezTo>
                    <a:cubicBezTo>
                      <a:pt x="1065" y="802"/>
                      <a:pt x="1068" y="782"/>
                      <a:pt x="1083" y="774"/>
                    </a:cubicBezTo>
                    <a:cubicBezTo>
                      <a:pt x="1092" y="789"/>
                      <a:pt x="1123" y="766"/>
                      <a:pt x="1131" y="783"/>
                    </a:cubicBezTo>
                    <a:cubicBezTo>
                      <a:pt x="1131" y="784"/>
                      <a:pt x="1131" y="785"/>
                      <a:pt x="1131" y="786"/>
                    </a:cubicBezTo>
                    <a:cubicBezTo>
                      <a:pt x="1148" y="786"/>
                      <a:pt x="1165" y="786"/>
                      <a:pt x="1182" y="786"/>
                    </a:cubicBezTo>
                    <a:cubicBezTo>
                      <a:pt x="1200" y="786"/>
                      <a:pt x="1218" y="786"/>
                      <a:pt x="1236" y="786"/>
                    </a:cubicBezTo>
                    <a:cubicBezTo>
                      <a:pt x="1253" y="786"/>
                      <a:pt x="1270" y="786"/>
                      <a:pt x="1287" y="786"/>
                    </a:cubicBezTo>
                    <a:cubicBezTo>
                      <a:pt x="1294" y="786"/>
                      <a:pt x="1301" y="786"/>
                      <a:pt x="1308" y="786"/>
                    </a:cubicBezTo>
                    <a:cubicBezTo>
                      <a:pt x="1312" y="770"/>
                      <a:pt x="1321" y="759"/>
                      <a:pt x="1329" y="747"/>
                    </a:cubicBezTo>
                    <a:cubicBezTo>
                      <a:pt x="1302" y="752"/>
                      <a:pt x="1295" y="766"/>
                      <a:pt x="1266" y="762"/>
                    </a:cubicBezTo>
                    <a:cubicBezTo>
                      <a:pt x="1274" y="756"/>
                      <a:pt x="1283" y="751"/>
                      <a:pt x="1293" y="747"/>
                    </a:cubicBezTo>
                    <a:cubicBezTo>
                      <a:pt x="1271" y="737"/>
                      <a:pt x="1261" y="765"/>
                      <a:pt x="1239" y="765"/>
                    </a:cubicBezTo>
                    <a:cubicBezTo>
                      <a:pt x="1242" y="761"/>
                      <a:pt x="1243" y="755"/>
                      <a:pt x="1251" y="756"/>
                    </a:cubicBezTo>
                    <a:cubicBezTo>
                      <a:pt x="1247" y="748"/>
                      <a:pt x="1235" y="756"/>
                      <a:pt x="1230" y="756"/>
                    </a:cubicBezTo>
                    <a:cubicBezTo>
                      <a:pt x="1238" y="729"/>
                      <a:pt x="1287" y="747"/>
                      <a:pt x="1311" y="738"/>
                    </a:cubicBezTo>
                    <a:cubicBezTo>
                      <a:pt x="1315" y="736"/>
                      <a:pt x="1322" y="719"/>
                      <a:pt x="1323" y="735"/>
                    </a:cubicBezTo>
                    <a:cubicBezTo>
                      <a:pt x="1320" y="735"/>
                      <a:pt x="1321" y="739"/>
                      <a:pt x="1320" y="741"/>
                    </a:cubicBezTo>
                    <a:cubicBezTo>
                      <a:pt x="1332" y="741"/>
                      <a:pt x="1344" y="741"/>
                      <a:pt x="1356" y="741"/>
                    </a:cubicBezTo>
                    <a:cubicBezTo>
                      <a:pt x="1400" y="746"/>
                      <a:pt x="1449" y="746"/>
                      <a:pt x="1455" y="789"/>
                    </a:cubicBezTo>
                    <a:cubicBezTo>
                      <a:pt x="1470" y="786"/>
                      <a:pt x="1487" y="794"/>
                      <a:pt x="1503" y="786"/>
                    </a:cubicBezTo>
                    <a:cubicBezTo>
                      <a:pt x="1506" y="785"/>
                      <a:pt x="1508" y="778"/>
                      <a:pt x="1512" y="777"/>
                    </a:cubicBezTo>
                    <a:cubicBezTo>
                      <a:pt x="1577" y="765"/>
                      <a:pt x="1654" y="786"/>
                      <a:pt x="1725" y="777"/>
                    </a:cubicBezTo>
                    <a:cubicBezTo>
                      <a:pt x="1745" y="764"/>
                      <a:pt x="1764" y="750"/>
                      <a:pt x="1794" y="747"/>
                    </a:cubicBezTo>
                    <a:cubicBezTo>
                      <a:pt x="1747" y="732"/>
                      <a:pt x="1700" y="717"/>
                      <a:pt x="1638" y="717"/>
                    </a:cubicBezTo>
                    <a:cubicBezTo>
                      <a:pt x="1627" y="719"/>
                      <a:pt x="1630" y="723"/>
                      <a:pt x="1617" y="726"/>
                    </a:cubicBezTo>
                    <a:cubicBezTo>
                      <a:pt x="1597" y="720"/>
                      <a:pt x="1573" y="718"/>
                      <a:pt x="1551" y="714"/>
                    </a:cubicBezTo>
                    <a:cubicBezTo>
                      <a:pt x="1563" y="716"/>
                      <a:pt x="1568" y="711"/>
                      <a:pt x="1578" y="711"/>
                    </a:cubicBezTo>
                    <a:cubicBezTo>
                      <a:pt x="1581" y="706"/>
                      <a:pt x="1586" y="703"/>
                      <a:pt x="1596" y="705"/>
                    </a:cubicBezTo>
                    <a:cubicBezTo>
                      <a:pt x="1596" y="712"/>
                      <a:pt x="1609" y="706"/>
                      <a:pt x="1614" y="708"/>
                    </a:cubicBezTo>
                    <a:cubicBezTo>
                      <a:pt x="1625" y="708"/>
                      <a:pt x="1636" y="708"/>
                      <a:pt x="1647" y="708"/>
                    </a:cubicBezTo>
                    <a:cubicBezTo>
                      <a:pt x="1700" y="714"/>
                      <a:pt x="1749" y="724"/>
                      <a:pt x="1797" y="735"/>
                    </a:cubicBezTo>
                    <a:cubicBezTo>
                      <a:pt x="1807" y="742"/>
                      <a:pt x="1830" y="736"/>
                      <a:pt x="1845" y="738"/>
                    </a:cubicBezTo>
                    <a:cubicBezTo>
                      <a:pt x="1860" y="745"/>
                      <a:pt x="1888" y="739"/>
                      <a:pt x="1908" y="741"/>
                    </a:cubicBezTo>
                    <a:cubicBezTo>
                      <a:pt x="1914" y="741"/>
                      <a:pt x="1920" y="741"/>
                      <a:pt x="1926" y="741"/>
                    </a:cubicBezTo>
                    <a:cubicBezTo>
                      <a:pt x="1928" y="741"/>
                      <a:pt x="1930" y="741"/>
                      <a:pt x="1932" y="741"/>
                    </a:cubicBezTo>
                    <a:cubicBezTo>
                      <a:pt x="1936" y="752"/>
                      <a:pt x="1919" y="742"/>
                      <a:pt x="1923" y="753"/>
                    </a:cubicBezTo>
                    <a:cubicBezTo>
                      <a:pt x="1910" y="746"/>
                      <a:pt x="1900" y="755"/>
                      <a:pt x="1884" y="753"/>
                    </a:cubicBezTo>
                    <a:cubicBezTo>
                      <a:pt x="1869" y="751"/>
                      <a:pt x="1863" y="758"/>
                      <a:pt x="1848" y="756"/>
                    </a:cubicBezTo>
                    <a:cubicBezTo>
                      <a:pt x="1835" y="758"/>
                      <a:pt x="1814" y="752"/>
                      <a:pt x="1806" y="759"/>
                    </a:cubicBezTo>
                    <a:cubicBezTo>
                      <a:pt x="1801" y="759"/>
                      <a:pt x="1796" y="759"/>
                      <a:pt x="1791" y="759"/>
                    </a:cubicBezTo>
                    <a:cubicBezTo>
                      <a:pt x="1775" y="758"/>
                      <a:pt x="1762" y="760"/>
                      <a:pt x="1755" y="768"/>
                    </a:cubicBezTo>
                    <a:cubicBezTo>
                      <a:pt x="1745" y="770"/>
                      <a:pt x="1736" y="773"/>
                      <a:pt x="1737" y="786"/>
                    </a:cubicBezTo>
                    <a:cubicBezTo>
                      <a:pt x="1733" y="786"/>
                      <a:pt x="1729" y="786"/>
                      <a:pt x="1725" y="786"/>
                    </a:cubicBezTo>
                    <a:cubicBezTo>
                      <a:pt x="1687" y="786"/>
                      <a:pt x="1649" y="786"/>
                      <a:pt x="1611" y="786"/>
                    </a:cubicBezTo>
                    <a:cubicBezTo>
                      <a:pt x="1580" y="788"/>
                      <a:pt x="1541" y="782"/>
                      <a:pt x="1515" y="789"/>
                    </a:cubicBezTo>
                    <a:cubicBezTo>
                      <a:pt x="1507" y="791"/>
                      <a:pt x="1500" y="794"/>
                      <a:pt x="1494" y="798"/>
                    </a:cubicBezTo>
                    <a:cubicBezTo>
                      <a:pt x="1479" y="799"/>
                      <a:pt x="1468" y="804"/>
                      <a:pt x="1452" y="804"/>
                    </a:cubicBezTo>
                    <a:cubicBezTo>
                      <a:pt x="1417" y="807"/>
                      <a:pt x="1384" y="795"/>
                      <a:pt x="1353" y="804"/>
                    </a:cubicBezTo>
                    <a:cubicBezTo>
                      <a:pt x="1378" y="813"/>
                      <a:pt x="1424" y="801"/>
                      <a:pt x="1449" y="810"/>
                    </a:cubicBezTo>
                    <a:cubicBezTo>
                      <a:pt x="1358" y="814"/>
                      <a:pt x="1264" y="815"/>
                      <a:pt x="1179" y="825"/>
                    </a:cubicBezTo>
                    <a:cubicBezTo>
                      <a:pt x="1156" y="827"/>
                      <a:pt x="1125" y="821"/>
                      <a:pt x="1107" y="828"/>
                    </a:cubicBezTo>
                    <a:cubicBezTo>
                      <a:pt x="1075" y="835"/>
                      <a:pt x="1030" y="829"/>
                      <a:pt x="993" y="831"/>
                    </a:cubicBezTo>
                    <a:cubicBezTo>
                      <a:pt x="989" y="832"/>
                      <a:pt x="994" y="835"/>
                      <a:pt x="993" y="840"/>
                    </a:cubicBezTo>
                    <a:cubicBezTo>
                      <a:pt x="985" y="841"/>
                      <a:pt x="984" y="835"/>
                      <a:pt x="981" y="831"/>
                    </a:cubicBezTo>
                    <a:cubicBezTo>
                      <a:pt x="932" y="836"/>
                      <a:pt x="892" y="849"/>
                      <a:pt x="846" y="843"/>
                    </a:cubicBezTo>
                    <a:cubicBezTo>
                      <a:pt x="799" y="837"/>
                      <a:pt x="769" y="808"/>
                      <a:pt x="720" y="816"/>
                    </a:cubicBezTo>
                    <a:cubicBezTo>
                      <a:pt x="697" y="815"/>
                      <a:pt x="648" y="814"/>
                      <a:pt x="621" y="819"/>
                    </a:cubicBezTo>
                    <a:cubicBezTo>
                      <a:pt x="614" y="819"/>
                      <a:pt x="607" y="819"/>
                      <a:pt x="600" y="819"/>
                    </a:cubicBezTo>
                    <a:cubicBezTo>
                      <a:pt x="590" y="819"/>
                      <a:pt x="580" y="819"/>
                      <a:pt x="570" y="819"/>
                    </a:cubicBezTo>
                    <a:cubicBezTo>
                      <a:pt x="574" y="826"/>
                      <a:pt x="591" y="820"/>
                      <a:pt x="600" y="822"/>
                    </a:cubicBezTo>
                    <a:cubicBezTo>
                      <a:pt x="606" y="822"/>
                      <a:pt x="612" y="822"/>
                      <a:pt x="618" y="822"/>
                    </a:cubicBezTo>
                    <a:cubicBezTo>
                      <a:pt x="610" y="829"/>
                      <a:pt x="589" y="823"/>
                      <a:pt x="576" y="825"/>
                    </a:cubicBezTo>
                    <a:cubicBezTo>
                      <a:pt x="559" y="825"/>
                      <a:pt x="541" y="826"/>
                      <a:pt x="528" y="822"/>
                    </a:cubicBezTo>
                    <a:cubicBezTo>
                      <a:pt x="502" y="797"/>
                      <a:pt x="458" y="827"/>
                      <a:pt x="441" y="840"/>
                    </a:cubicBezTo>
                    <a:cubicBezTo>
                      <a:pt x="431" y="834"/>
                      <a:pt x="450" y="831"/>
                      <a:pt x="447" y="822"/>
                    </a:cubicBezTo>
                    <a:cubicBezTo>
                      <a:pt x="428" y="822"/>
                      <a:pt x="409" y="822"/>
                      <a:pt x="390" y="822"/>
                    </a:cubicBezTo>
                    <a:cubicBezTo>
                      <a:pt x="384" y="815"/>
                      <a:pt x="365" y="821"/>
                      <a:pt x="354" y="819"/>
                    </a:cubicBezTo>
                    <a:cubicBezTo>
                      <a:pt x="342" y="819"/>
                      <a:pt x="330" y="819"/>
                      <a:pt x="318" y="819"/>
                    </a:cubicBezTo>
                    <a:cubicBezTo>
                      <a:pt x="312" y="812"/>
                      <a:pt x="293" y="818"/>
                      <a:pt x="282" y="816"/>
                    </a:cubicBezTo>
                    <a:cubicBezTo>
                      <a:pt x="271" y="816"/>
                      <a:pt x="260" y="816"/>
                      <a:pt x="249" y="816"/>
                    </a:cubicBezTo>
                    <a:cubicBezTo>
                      <a:pt x="238" y="816"/>
                      <a:pt x="227" y="816"/>
                      <a:pt x="216" y="816"/>
                    </a:cubicBezTo>
                    <a:cubicBezTo>
                      <a:pt x="201" y="818"/>
                      <a:pt x="178" y="812"/>
                      <a:pt x="168" y="819"/>
                    </a:cubicBezTo>
                    <a:cubicBezTo>
                      <a:pt x="129" y="819"/>
                      <a:pt x="88" y="817"/>
                      <a:pt x="66" y="834"/>
                    </a:cubicBezTo>
                    <a:cubicBezTo>
                      <a:pt x="66" y="831"/>
                      <a:pt x="66" y="828"/>
                      <a:pt x="66" y="825"/>
                    </a:cubicBezTo>
                    <a:cubicBezTo>
                      <a:pt x="67" y="812"/>
                      <a:pt x="19" y="822"/>
                      <a:pt x="0" y="819"/>
                    </a:cubicBezTo>
                    <a:cubicBezTo>
                      <a:pt x="0" y="818"/>
                      <a:pt x="0" y="817"/>
                      <a:pt x="0" y="816"/>
                    </a:cubicBezTo>
                    <a:cubicBezTo>
                      <a:pt x="40" y="816"/>
                      <a:pt x="80" y="816"/>
                      <a:pt x="120" y="816"/>
                    </a:cubicBezTo>
                    <a:cubicBezTo>
                      <a:pt x="127" y="816"/>
                      <a:pt x="134" y="816"/>
                      <a:pt x="141" y="816"/>
                    </a:cubicBezTo>
                    <a:cubicBezTo>
                      <a:pt x="142" y="804"/>
                      <a:pt x="122" y="813"/>
                      <a:pt x="114" y="810"/>
                    </a:cubicBezTo>
                    <a:cubicBezTo>
                      <a:pt x="94" y="811"/>
                      <a:pt x="81" y="805"/>
                      <a:pt x="60" y="807"/>
                    </a:cubicBezTo>
                    <a:cubicBezTo>
                      <a:pt x="46" y="800"/>
                      <a:pt x="19" y="806"/>
                      <a:pt x="0" y="804"/>
                    </a:cubicBezTo>
                    <a:cubicBezTo>
                      <a:pt x="0" y="790"/>
                      <a:pt x="0" y="776"/>
                      <a:pt x="0" y="762"/>
                    </a:cubicBezTo>
                    <a:cubicBezTo>
                      <a:pt x="26" y="770"/>
                      <a:pt x="25" y="738"/>
                      <a:pt x="48" y="735"/>
                    </a:cubicBezTo>
                    <a:cubicBezTo>
                      <a:pt x="45" y="749"/>
                      <a:pt x="33" y="754"/>
                      <a:pt x="27" y="765"/>
                    </a:cubicBezTo>
                    <a:cubicBezTo>
                      <a:pt x="42" y="765"/>
                      <a:pt x="51" y="771"/>
                      <a:pt x="60" y="762"/>
                    </a:cubicBezTo>
                    <a:cubicBezTo>
                      <a:pt x="60" y="765"/>
                      <a:pt x="60" y="768"/>
                      <a:pt x="60" y="771"/>
                    </a:cubicBezTo>
                    <a:cubicBezTo>
                      <a:pt x="87" y="770"/>
                      <a:pt x="96" y="787"/>
                      <a:pt x="114" y="795"/>
                    </a:cubicBezTo>
                    <a:cubicBezTo>
                      <a:pt x="162" y="797"/>
                      <a:pt x="201" y="790"/>
                      <a:pt x="228" y="771"/>
                    </a:cubicBezTo>
                    <a:cubicBezTo>
                      <a:pt x="195" y="745"/>
                      <a:pt x="156" y="725"/>
                      <a:pt x="147" y="675"/>
                    </a:cubicBezTo>
                    <a:cubicBezTo>
                      <a:pt x="138" y="673"/>
                      <a:pt x="138" y="680"/>
                      <a:pt x="129" y="678"/>
                    </a:cubicBezTo>
                    <a:cubicBezTo>
                      <a:pt x="130" y="674"/>
                      <a:pt x="134" y="673"/>
                      <a:pt x="135" y="669"/>
                    </a:cubicBezTo>
                    <a:cubicBezTo>
                      <a:pt x="132" y="662"/>
                      <a:pt x="126" y="678"/>
                      <a:pt x="117" y="675"/>
                    </a:cubicBezTo>
                    <a:cubicBezTo>
                      <a:pt x="144" y="658"/>
                      <a:pt x="100" y="641"/>
                      <a:pt x="102" y="624"/>
                    </a:cubicBezTo>
                    <a:cubicBezTo>
                      <a:pt x="92" y="620"/>
                      <a:pt x="100" y="634"/>
                      <a:pt x="90" y="630"/>
                    </a:cubicBezTo>
                    <a:cubicBezTo>
                      <a:pt x="90" y="625"/>
                      <a:pt x="88" y="622"/>
                      <a:pt x="84" y="621"/>
                    </a:cubicBezTo>
                    <a:cubicBezTo>
                      <a:pt x="47" y="622"/>
                      <a:pt x="22" y="635"/>
                      <a:pt x="0" y="651"/>
                    </a:cubicBezTo>
                    <a:cubicBezTo>
                      <a:pt x="0" y="587"/>
                      <a:pt x="0" y="523"/>
                      <a:pt x="0" y="459"/>
                    </a:cubicBezTo>
                    <a:cubicBezTo>
                      <a:pt x="12" y="447"/>
                      <a:pt x="23" y="434"/>
                      <a:pt x="33" y="420"/>
                    </a:cubicBezTo>
                    <a:cubicBezTo>
                      <a:pt x="32" y="413"/>
                      <a:pt x="20" y="417"/>
                      <a:pt x="18" y="411"/>
                    </a:cubicBezTo>
                    <a:cubicBezTo>
                      <a:pt x="10" y="415"/>
                      <a:pt x="6" y="423"/>
                      <a:pt x="3" y="432"/>
                    </a:cubicBezTo>
                    <a:cubicBezTo>
                      <a:pt x="2" y="432"/>
                      <a:pt x="1" y="432"/>
                      <a:pt x="0" y="432"/>
                    </a:cubicBezTo>
                    <a:cubicBezTo>
                      <a:pt x="0" y="428"/>
                      <a:pt x="0" y="424"/>
                      <a:pt x="0" y="420"/>
                    </a:cubicBezTo>
                    <a:cubicBezTo>
                      <a:pt x="10" y="418"/>
                      <a:pt x="13" y="403"/>
                      <a:pt x="0" y="402"/>
                    </a:cubicBezTo>
                    <a:cubicBezTo>
                      <a:pt x="0" y="400"/>
                      <a:pt x="0" y="398"/>
                      <a:pt x="0" y="396"/>
                    </a:cubicBezTo>
                    <a:cubicBezTo>
                      <a:pt x="13" y="400"/>
                      <a:pt x="13" y="402"/>
                      <a:pt x="24" y="396"/>
                    </a:cubicBezTo>
                    <a:cubicBezTo>
                      <a:pt x="17" y="407"/>
                      <a:pt x="29" y="406"/>
                      <a:pt x="36" y="411"/>
                    </a:cubicBezTo>
                    <a:cubicBezTo>
                      <a:pt x="65" y="411"/>
                      <a:pt x="66" y="398"/>
                      <a:pt x="78" y="384"/>
                    </a:cubicBezTo>
                    <a:cubicBezTo>
                      <a:pt x="74" y="378"/>
                      <a:pt x="66" y="394"/>
                      <a:pt x="57" y="393"/>
                    </a:cubicBezTo>
                    <a:cubicBezTo>
                      <a:pt x="69" y="377"/>
                      <a:pt x="85" y="365"/>
                      <a:pt x="99" y="351"/>
                    </a:cubicBezTo>
                    <a:cubicBezTo>
                      <a:pt x="81" y="354"/>
                      <a:pt x="71" y="365"/>
                      <a:pt x="63" y="378"/>
                    </a:cubicBezTo>
                    <a:cubicBezTo>
                      <a:pt x="64" y="366"/>
                      <a:pt x="63" y="366"/>
                      <a:pt x="54" y="369"/>
                    </a:cubicBezTo>
                    <a:cubicBezTo>
                      <a:pt x="66" y="356"/>
                      <a:pt x="65" y="333"/>
                      <a:pt x="57" y="318"/>
                    </a:cubicBezTo>
                    <a:cubicBezTo>
                      <a:pt x="71" y="286"/>
                      <a:pt x="109" y="255"/>
                      <a:pt x="126" y="216"/>
                    </a:cubicBezTo>
                    <a:cubicBezTo>
                      <a:pt x="131" y="208"/>
                      <a:pt x="131" y="179"/>
                      <a:pt x="126" y="171"/>
                    </a:cubicBezTo>
                    <a:cubicBezTo>
                      <a:pt x="126" y="169"/>
                      <a:pt x="126" y="167"/>
                      <a:pt x="126" y="165"/>
                    </a:cubicBezTo>
                    <a:cubicBezTo>
                      <a:pt x="137" y="167"/>
                      <a:pt x="139" y="160"/>
                      <a:pt x="150" y="162"/>
                    </a:cubicBezTo>
                    <a:cubicBezTo>
                      <a:pt x="148" y="146"/>
                      <a:pt x="185" y="128"/>
                      <a:pt x="207" y="117"/>
                    </a:cubicBezTo>
                    <a:cubicBezTo>
                      <a:pt x="207" y="103"/>
                      <a:pt x="198" y="98"/>
                      <a:pt x="201" y="81"/>
                    </a:cubicBezTo>
                    <a:cubicBezTo>
                      <a:pt x="125" y="92"/>
                      <a:pt x="111" y="41"/>
                      <a:pt x="78" y="9"/>
                    </a:cubicBezTo>
                    <a:cubicBezTo>
                      <a:pt x="48" y="19"/>
                      <a:pt x="29" y="40"/>
                      <a:pt x="0" y="51"/>
                    </a:cubicBezTo>
                    <a:cubicBezTo>
                      <a:pt x="0" y="49"/>
                      <a:pt x="0" y="47"/>
                      <a:pt x="0" y="45"/>
                    </a:cubicBezTo>
                    <a:close/>
                    <a:moveTo>
                      <a:pt x="579" y="438"/>
                    </a:moveTo>
                    <a:cubicBezTo>
                      <a:pt x="579" y="436"/>
                      <a:pt x="579" y="434"/>
                      <a:pt x="579" y="432"/>
                    </a:cubicBezTo>
                    <a:cubicBezTo>
                      <a:pt x="559" y="405"/>
                      <a:pt x="551" y="371"/>
                      <a:pt x="540" y="333"/>
                    </a:cubicBezTo>
                    <a:cubicBezTo>
                      <a:pt x="525" y="281"/>
                      <a:pt x="500" y="252"/>
                      <a:pt x="501" y="195"/>
                    </a:cubicBezTo>
                    <a:cubicBezTo>
                      <a:pt x="477" y="196"/>
                      <a:pt x="462" y="188"/>
                      <a:pt x="453" y="174"/>
                    </a:cubicBezTo>
                    <a:cubicBezTo>
                      <a:pt x="434" y="175"/>
                      <a:pt x="433" y="162"/>
                      <a:pt x="420" y="156"/>
                    </a:cubicBezTo>
                    <a:cubicBezTo>
                      <a:pt x="399" y="146"/>
                      <a:pt x="369" y="141"/>
                      <a:pt x="342" y="129"/>
                    </a:cubicBezTo>
                    <a:cubicBezTo>
                      <a:pt x="314" y="116"/>
                      <a:pt x="289" y="97"/>
                      <a:pt x="273" y="93"/>
                    </a:cubicBezTo>
                    <a:cubicBezTo>
                      <a:pt x="240" y="85"/>
                      <a:pt x="215" y="136"/>
                      <a:pt x="183" y="138"/>
                    </a:cubicBezTo>
                    <a:cubicBezTo>
                      <a:pt x="176" y="159"/>
                      <a:pt x="160" y="171"/>
                      <a:pt x="135" y="174"/>
                    </a:cubicBezTo>
                    <a:cubicBezTo>
                      <a:pt x="137" y="199"/>
                      <a:pt x="136" y="208"/>
                      <a:pt x="135" y="234"/>
                    </a:cubicBezTo>
                    <a:cubicBezTo>
                      <a:pt x="143" y="238"/>
                      <a:pt x="144" y="232"/>
                      <a:pt x="147" y="237"/>
                    </a:cubicBezTo>
                    <a:cubicBezTo>
                      <a:pt x="141" y="267"/>
                      <a:pt x="130" y="274"/>
                      <a:pt x="138" y="312"/>
                    </a:cubicBezTo>
                    <a:cubicBezTo>
                      <a:pt x="137" y="308"/>
                      <a:pt x="147" y="302"/>
                      <a:pt x="147" y="309"/>
                    </a:cubicBezTo>
                    <a:cubicBezTo>
                      <a:pt x="138" y="323"/>
                      <a:pt x="137" y="334"/>
                      <a:pt x="135" y="360"/>
                    </a:cubicBezTo>
                    <a:cubicBezTo>
                      <a:pt x="142" y="362"/>
                      <a:pt x="157" y="356"/>
                      <a:pt x="159" y="363"/>
                    </a:cubicBezTo>
                    <a:cubicBezTo>
                      <a:pt x="157" y="370"/>
                      <a:pt x="142" y="364"/>
                      <a:pt x="135" y="366"/>
                    </a:cubicBezTo>
                    <a:cubicBezTo>
                      <a:pt x="146" y="375"/>
                      <a:pt x="133" y="380"/>
                      <a:pt x="138" y="387"/>
                    </a:cubicBezTo>
                    <a:cubicBezTo>
                      <a:pt x="180" y="379"/>
                      <a:pt x="225" y="374"/>
                      <a:pt x="237" y="336"/>
                    </a:cubicBezTo>
                    <a:cubicBezTo>
                      <a:pt x="220" y="343"/>
                      <a:pt x="212" y="359"/>
                      <a:pt x="192" y="363"/>
                    </a:cubicBezTo>
                    <a:cubicBezTo>
                      <a:pt x="198" y="341"/>
                      <a:pt x="242" y="341"/>
                      <a:pt x="234" y="315"/>
                    </a:cubicBezTo>
                    <a:cubicBezTo>
                      <a:pt x="221" y="328"/>
                      <a:pt x="198" y="347"/>
                      <a:pt x="183" y="348"/>
                    </a:cubicBezTo>
                    <a:cubicBezTo>
                      <a:pt x="198" y="330"/>
                      <a:pt x="223" y="322"/>
                      <a:pt x="237" y="303"/>
                    </a:cubicBezTo>
                    <a:cubicBezTo>
                      <a:pt x="231" y="303"/>
                      <a:pt x="227" y="301"/>
                      <a:pt x="225" y="297"/>
                    </a:cubicBezTo>
                    <a:cubicBezTo>
                      <a:pt x="207" y="300"/>
                      <a:pt x="197" y="324"/>
                      <a:pt x="183" y="321"/>
                    </a:cubicBezTo>
                    <a:cubicBezTo>
                      <a:pt x="191" y="309"/>
                      <a:pt x="202" y="300"/>
                      <a:pt x="216" y="294"/>
                    </a:cubicBezTo>
                    <a:cubicBezTo>
                      <a:pt x="195" y="275"/>
                      <a:pt x="184" y="313"/>
                      <a:pt x="168" y="306"/>
                    </a:cubicBezTo>
                    <a:cubicBezTo>
                      <a:pt x="175" y="297"/>
                      <a:pt x="187" y="293"/>
                      <a:pt x="192" y="282"/>
                    </a:cubicBezTo>
                    <a:cubicBezTo>
                      <a:pt x="182" y="277"/>
                      <a:pt x="169" y="275"/>
                      <a:pt x="165" y="264"/>
                    </a:cubicBezTo>
                    <a:cubicBezTo>
                      <a:pt x="194" y="277"/>
                      <a:pt x="217" y="282"/>
                      <a:pt x="243" y="300"/>
                    </a:cubicBezTo>
                    <a:cubicBezTo>
                      <a:pt x="243" y="313"/>
                      <a:pt x="243" y="326"/>
                      <a:pt x="243" y="339"/>
                    </a:cubicBezTo>
                    <a:cubicBezTo>
                      <a:pt x="239" y="369"/>
                      <a:pt x="226" y="390"/>
                      <a:pt x="225" y="423"/>
                    </a:cubicBezTo>
                    <a:cubicBezTo>
                      <a:pt x="234" y="431"/>
                      <a:pt x="234" y="412"/>
                      <a:pt x="246" y="414"/>
                    </a:cubicBezTo>
                    <a:cubicBezTo>
                      <a:pt x="244" y="425"/>
                      <a:pt x="232" y="430"/>
                      <a:pt x="243" y="438"/>
                    </a:cubicBezTo>
                    <a:cubicBezTo>
                      <a:pt x="251" y="438"/>
                      <a:pt x="250" y="429"/>
                      <a:pt x="258" y="429"/>
                    </a:cubicBezTo>
                    <a:cubicBezTo>
                      <a:pt x="257" y="436"/>
                      <a:pt x="252" y="441"/>
                      <a:pt x="258" y="447"/>
                    </a:cubicBezTo>
                    <a:cubicBezTo>
                      <a:pt x="265" y="449"/>
                      <a:pt x="272" y="432"/>
                      <a:pt x="273" y="447"/>
                    </a:cubicBezTo>
                    <a:cubicBezTo>
                      <a:pt x="268" y="451"/>
                      <a:pt x="307" y="452"/>
                      <a:pt x="312" y="447"/>
                    </a:cubicBezTo>
                    <a:cubicBezTo>
                      <a:pt x="323" y="452"/>
                      <a:pt x="352" y="447"/>
                      <a:pt x="369" y="453"/>
                    </a:cubicBezTo>
                    <a:cubicBezTo>
                      <a:pt x="353" y="461"/>
                      <a:pt x="341" y="473"/>
                      <a:pt x="333" y="489"/>
                    </a:cubicBezTo>
                    <a:cubicBezTo>
                      <a:pt x="358" y="486"/>
                      <a:pt x="362" y="462"/>
                      <a:pt x="384" y="456"/>
                    </a:cubicBezTo>
                    <a:cubicBezTo>
                      <a:pt x="390" y="461"/>
                      <a:pt x="373" y="467"/>
                      <a:pt x="372" y="474"/>
                    </a:cubicBezTo>
                    <a:cubicBezTo>
                      <a:pt x="371" y="474"/>
                      <a:pt x="370" y="474"/>
                      <a:pt x="369" y="474"/>
                    </a:cubicBezTo>
                    <a:cubicBezTo>
                      <a:pt x="366" y="484"/>
                      <a:pt x="353" y="484"/>
                      <a:pt x="351" y="495"/>
                    </a:cubicBezTo>
                    <a:cubicBezTo>
                      <a:pt x="371" y="511"/>
                      <a:pt x="402" y="516"/>
                      <a:pt x="399" y="555"/>
                    </a:cubicBezTo>
                    <a:cubicBezTo>
                      <a:pt x="418" y="553"/>
                      <a:pt x="445" y="559"/>
                      <a:pt x="459" y="552"/>
                    </a:cubicBezTo>
                    <a:cubicBezTo>
                      <a:pt x="450" y="553"/>
                      <a:pt x="443" y="552"/>
                      <a:pt x="444" y="543"/>
                    </a:cubicBezTo>
                    <a:cubicBezTo>
                      <a:pt x="446" y="535"/>
                      <a:pt x="461" y="540"/>
                      <a:pt x="462" y="531"/>
                    </a:cubicBezTo>
                    <a:cubicBezTo>
                      <a:pt x="459" y="528"/>
                      <a:pt x="451" y="530"/>
                      <a:pt x="453" y="522"/>
                    </a:cubicBezTo>
                    <a:cubicBezTo>
                      <a:pt x="508" y="528"/>
                      <a:pt x="524" y="573"/>
                      <a:pt x="582" y="576"/>
                    </a:cubicBezTo>
                    <a:cubicBezTo>
                      <a:pt x="582" y="573"/>
                      <a:pt x="582" y="570"/>
                      <a:pt x="582" y="567"/>
                    </a:cubicBezTo>
                    <a:cubicBezTo>
                      <a:pt x="580" y="525"/>
                      <a:pt x="586" y="475"/>
                      <a:pt x="579" y="438"/>
                    </a:cubicBezTo>
                    <a:close/>
                    <a:moveTo>
                      <a:pt x="144" y="393"/>
                    </a:moveTo>
                    <a:cubicBezTo>
                      <a:pt x="143" y="390"/>
                      <a:pt x="139" y="390"/>
                      <a:pt x="135" y="390"/>
                    </a:cubicBezTo>
                    <a:cubicBezTo>
                      <a:pt x="131" y="394"/>
                      <a:pt x="132" y="403"/>
                      <a:pt x="132" y="411"/>
                    </a:cubicBezTo>
                    <a:cubicBezTo>
                      <a:pt x="116" y="460"/>
                      <a:pt x="96" y="489"/>
                      <a:pt x="93" y="546"/>
                    </a:cubicBezTo>
                    <a:cubicBezTo>
                      <a:pt x="122" y="527"/>
                      <a:pt x="173" y="530"/>
                      <a:pt x="198" y="507"/>
                    </a:cubicBezTo>
                    <a:cubicBezTo>
                      <a:pt x="166" y="509"/>
                      <a:pt x="136" y="529"/>
                      <a:pt x="105" y="522"/>
                    </a:cubicBezTo>
                    <a:cubicBezTo>
                      <a:pt x="132" y="511"/>
                      <a:pt x="171" y="512"/>
                      <a:pt x="189" y="492"/>
                    </a:cubicBezTo>
                    <a:cubicBezTo>
                      <a:pt x="161" y="493"/>
                      <a:pt x="134" y="511"/>
                      <a:pt x="108" y="504"/>
                    </a:cubicBezTo>
                    <a:cubicBezTo>
                      <a:pt x="136" y="495"/>
                      <a:pt x="165" y="487"/>
                      <a:pt x="198" y="483"/>
                    </a:cubicBezTo>
                    <a:cubicBezTo>
                      <a:pt x="199" y="483"/>
                      <a:pt x="200" y="483"/>
                      <a:pt x="201" y="483"/>
                    </a:cubicBezTo>
                    <a:cubicBezTo>
                      <a:pt x="215" y="471"/>
                      <a:pt x="228" y="458"/>
                      <a:pt x="240" y="444"/>
                    </a:cubicBezTo>
                    <a:cubicBezTo>
                      <a:pt x="240" y="442"/>
                      <a:pt x="240" y="440"/>
                      <a:pt x="237" y="441"/>
                    </a:cubicBezTo>
                    <a:cubicBezTo>
                      <a:pt x="217" y="439"/>
                      <a:pt x="208" y="474"/>
                      <a:pt x="186" y="480"/>
                    </a:cubicBezTo>
                    <a:cubicBezTo>
                      <a:pt x="186" y="476"/>
                      <a:pt x="190" y="476"/>
                      <a:pt x="189" y="471"/>
                    </a:cubicBezTo>
                    <a:cubicBezTo>
                      <a:pt x="165" y="470"/>
                      <a:pt x="142" y="486"/>
                      <a:pt x="123" y="480"/>
                    </a:cubicBezTo>
                    <a:cubicBezTo>
                      <a:pt x="142" y="467"/>
                      <a:pt x="181" y="474"/>
                      <a:pt x="192" y="453"/>
                    </a:cubicBezTo>
                    <a:cubicBezTo>
                      <a:pt x="180" y="453"/>
                      <a:pt x="174" y="459"/>
                      <a:pt x="162" y="459"/>
                    </a:cubicBezTo>
                    <a:cubicBezTo>
                      <a:pt x="153" y="457"/>
                      <a:pt x="136" y="463"/>
                      <a:pt x="132" y="456"/>
                    </a:cubicBezTo>
                    <a:cubicBezTo>
                      <a:pt x="147" y="447"/>
                      <a:pt x="183" y="459"/>
                      <a:pt x="183" y="435"/>
                    </a:cubicBezTo>
                    <a:cubicBezTo>
                      <a:pt x="178" y="435"/>
                      <a:pt x="173" y="435"/>
                      <a:pt x="168" y="435"/>
                    </a:cubicBezTo>
                    <a:cubicBezTo>
                      <a:pt x="158" y="433"/>
                      <a:pt x="140" y="439"/>
                      <a:pt x="135" y="432"/>
                    </a:cubicBezTo>
                    <a:cubicBezTo>
                      <a:pt x="160" y="430"/>
                      <a:pt x="186" y="429"/>
                      <a:pt x="201" y="417"/>
                    </a:cubicBezTo>
                    <a:cubicBezTo>
                      <a:pt x="200" y="431"/>
                      <a:pt x="190" y="436"/>
                      <a:pt x="186" y="447"/>
                    </a:cubicBezTo>
                    <a:cubicBezTo>
                      <a:pt x="206" y="447"/>
                      <a:pt x="209" y="432"/>
                      <a:pt x="213" y="417"/>
                    </a:cubicBezTo>
                    <a:cubicBezTo>
                      <a:pt x="194" y="409"/>
                      <a:pt x="181" y="388"/>
                      <a:pt x="207" y="381"/>
                    </a:cubicBezTo>
                    <a:cubicBezTo>
                      <a:pt x="212" y="376"/>
                      <a:pt x="236" y="374"/>
                      <a:pt x="225" y="363"/>
                    </a:cubicBezTo>
                    <a:cubicBezTo>
                      <a:pt x="220" y="370"/>
                      <a:pt x="210" y="372"/>
                      <a:pt x="204" y="378"/>
                    </a:cubicBezTo>
                    <a:cubicBezTo>
                      <a:pt x="188" y="387"/>
                      <a:pt x="171" y="395"/>
                      <a:pt x="144" y="393"/>
                    </a:cubicBezTo>
                    <a:close/>
                    <a:moveTo>
                      <a:pt x="93" y="555"/>
                    </a:moveTo>
                    <a:cubicBezTo>
                      <a:pt x="118" y="554"/>
                      <a:pt x="167" y="546"/>
                      <a:pt x="180" y="525"/>
                    </a:cubicBezTo>
                    <a:cubicBezTo>
                      <a:pt x="151" y="535"/>
                      <a:pt x="114" y="537"/>
                      <a:pt x="93" y="555"/>
                    </a:cubicBezTo>
                    <a:close/>
                    <a:moveTo>
                      <a:pt x="159" y="549"/>
                    </a:moveTo>
                    <a:cubicBezTo>
                      <a:pt x="170" y="550"/>
                      <a:pt x="177" y="547"/>
                      <a:pt x="180" y="540"/>
                    </a:cubicBezTo>
                    <a:cubicBezTo>
                      <a:pt x="172" y="542"/>
                      <a:pt x="163" y="543"/>
                      <a:pt x="159" y="549"/>
                    </a:cubicBezTo>
                    <a:close/>
                    <a:moveTo>
                      <a:pt x="141" y="555"/>
                    </a:moveTo>
                    <a:cubicBezTo>
                      <a:pt x="126" y="558"/>
                      <a:pt x="109" y="559"/>
                      <a:pt x="102" y="570"/>
                    </a:cubicBezTo>
                    <a:cubicBezTo>
                      <a:pt x="110" y="572"/>
                      <a:pt x="130" y="560"/>
                      <a:pt x="141" y="555"/>
                    </a:cubicBezTo>
                    <a:close/>
                    <a:moveTo>
                      <a:pt x="105" y="582"/>
                    </a:moveTo>
                    <a:cubicBezTo>
                      <a:pt x="126" y="573"/>
                      <a:pt x="173" y="564"/>
                      <a:pt x="198" y="549"/>
                    </a:cubicBezTo>
                    <a:cubicBezTo>
                      <a:pt x="174" y="548"/>
                      <a:pt x="131" y="567"/>
                      <a:pt x="105" y="582"/>
                    </a:cubicBezTo>
                    <a:close/>
                    <a:moveTo>
                      <a:pt x="141" y="576"/>
                    </a:moveTo>
                    <a:cubicBezTo>
                      <a:pt x="130" y="583"/>
                      <a:pt x="111" y="582"/>
                      <a:pt x="105" y="594"/>
                    </a:cubicBezTo>
                    <a:cubicBezTo>
                      <a:pt x="117" y="589"/>
                      <a:pt x="132" y="587"/>
                      <a:pt x="141" y="579"/>
                    </a:cubicBezTo>
                    <a:cubicBezTo>
                      <a:pt x="151" y="582"/>
                      <a:pt x="159" y="570"/>
                      <a:pt x="165" y="579"/>
                    </a:cubicBezTo>
                    <a:cubicBezTo>
                      <a:pt x="147" y="590"/>
                      <a:pt x="118" y="590"/>
                      <a:pt x="108" y="609"/>
                    </a:cubicBezTo>
                    <a:cubicBezTo>
                      <a:pt x="131" y="597"/>
                      <a:pt x="167" y="598"/>
                      <a:pt x="180" y="576"/>
                    </a:cubicBezTo>
                    <a:cubicBezTo>
                      <a:pt x="175" y="575"/>
                      <a:pt x="165" y="579"/>
                      <a:pt x="168" y="570"/>
                    </a:cubicBezTo>
                    <a:cubicBezTo>
                      <a:pt x="176" y="570"/>
                      <a:pt x="182" y="568"/>
                      <a:pt x="186" y="564"/>
                    </a:cubicBezTo>
                    <a:cubicBezTo>
                      <a:pt x="167" y="564"/>
                      <a:pt x="158" y="574"/>
                      <a:pt x="141" y="576"/>
                    </a:cubicBezTo>
                    <a:close/>
                    <a:moveTo>
                      <a:pt x="132" y="609"/>
                    </a:moveTo>
                    <a:cubicBezTo>
                      <a:pt x="124" y="613"/>
                      <a:pt x="110" y="611"/>
                      <a:pt x="108" y="621"/>
                    </a:cubicBezTo>
                    <a:cubicBezTo>
                      <a:pt x="116" y="629"/>
                      <a:pt x="125" y="612"/>
                      <a:pt x="135" y="612"/>
                    </a:cubicBezTo>
                    <a:cubicBezTo>
                      <a:pt x="141" y="605"/>
                      <a:pt x="158" y="609"/>
                      <a:pt x="159" y="597"/>
                    </a:cubicBezTo>
                    <a:cubicBezTo>
                      <a:pt x="149" y="600"/>
                      <a:pt x="140" y="604"/>
                      <a:pt x="132" y="609"/>
                    </a:cubicBezTo>
                    <a:close/>
                    <a:moveTo>
                      <a:pt x="114" y="627"/>
                    </a:moveTo>
                    <a:cubicBezTo>
                      <a:pt x="114" y="644"/>
                      <a:pt x="126" y="649"/>
                      <a:pt x="135" y="657"/>
                    </a:cubicBezTo>
                    <a:cubicBezTo>
                      <a:pt x="147" y="644"/>
                      <a:pt x="165" y="637"/>
                      <a:pt x="180" y="627"/>
                    </a:cubicBezTo>
                    <a:cubicBezTo>
                      <a:pt x="160" y="607"/>
                      <a:pt x="138" y="615"/>
                      <a:pt x="114" y="627"/>
                    </a:cubicBezTo>
                    <a:close/>
                    <a:moveTo>
                      <a:pt x="63" y="426"/>
                    </a:moveTo>
                    <a:cubicBezTo>
                      <a:pt x="69" y="418"/>
                      <a:pt x="75" y="410"/>
                      <a:pt x="81" y="402"/>
                    </a:cubicBezTo>
                    <a:cubicBezTo>
                      <a:pt x="44" y="413"/>
                      <a:pt x="13" y="446"/>
                      <a:pt x="6" y="477"/>
                    </a:cubicBezTo>
                    <a:cubicBezTo>
                      <a:pt x="16" y="480"/>
                      <a:pt x="12" y="469"/>
                      <a:pt x="18" y="468"/>
                    </a:cubicBezTo>
                    <a:cubicBezTo>
                      <a:pt x="19" y="468"/>
                      <a:pt x="20" y="468"/>
                      <a:pt x="21" y="468"/>
                    </a:cubicBezTo>
                    <a:cubicBezTo>
                      <a:pt x="36" y="455"/>
                      <a:pt x="50" y="441"/>
                      <a:pt x="63" y="426"/>
                    </a:cubicBezTo>
                    <a:close/>
                    <a:moveTo>
                      <a:pt x="96" y="378"/>
                    </a:moveTo>
                    <a:cubicBezTo>
                      <a:pt x="85" y="380"/>
                      <a:pt x="81" y="389"/>
                      <a:pt x="75" y="396"/>
                    </a:cubicBezTo>
                    <a:cubicBezTo>
                      <a:pt x="86" y="394"/>
                      <a:pt x="90" y="385"/>
                      <a:pt x="96" y="378"/>
                    </a:cubicBezTo>
                    <a:close/>
                    <a:moveTo>
                      <a:pt x="99" y="375"/>
                    </a:moveTo>
                    <a:cubicBezTo>
                      <a:pt x="113" y="370"/>
                      <a:pt x="120" y="358"/>
                      <a:pt x="129" y="348"/>
                    </a:cubicBezTo>
                    <a:cubicBezTo>
                      <a:pt x="115" y="353"/>
                      <a:pt x="108" y="365"/>
                      <a:pt x="99" y="375"/>
                    </a:cubicBezTo>
                    <a:close/>
                    <a:moveTo>
                      <a:pt x="72" y="327"/>
                    </a:moveTo>
                    <a:cubicBezTo>
                      <a:pt x="80" y="315"/>
                      <a:pt x="95" y="310"/>
                      <a:pt x="102" y="297"/>
                    </a:cubicBezTo>
                    <a:cubicBezTo>
                      <a:pt x="91" y="304"/>
                      <a:pt x="66" y="313"/>
                      <a:pt x="72" y="327"/>
                    </a:cubicBezTo>
                    <a:close/>
                    <a:moveTo>
                      <a:pt x="108" y="315"/>
                    </a:moveTo>
                    <a:cubicBezTo>
                      <a:pt x="98" y="328"/>
                      <a:pt x="69" y="338"/>
                      <a:pt x="72" y="354"/>
                    </a:cubicBezTo>
                    <a:cubicBezTo>
                      <a:pt x="83" y="340"/>
                      <a:pt x="99" y="331"/>
                      <a:pt x="111" y="318"/>
                    </a:cubicBezTo>
                    <a:cubicBezTo>
                      <a:pt x="116" y="312"/>
                      <a:pt x="136" y="305"/>
                      <a:pt x="126" y="294"/>
                    </a:cubicBezTo>
                    <a:cubicBezTo>
                      <a:pt x="122" y="303"/>
                      <a:pt x="112" y="306"/>
                      <a:pt x="108" y="315"/>
                    </a:cubicBezTo>
                    <a:close/>
                    <a:moveTo>
                      <a:pt x="99" y="399"/>
                    </a:moveTo>
                    <a:cubicBezTo>
                      <a:pt x="108" y="394"/>
                      <a:pt x="129" y="385"/>
                      <a:pt x="123" y="375"/>
                    </a:cubicBezTo>
                    <a:cubicBezTo>
                      <a:pt x="115" y="383"/>
                      <a:pt x="105" y="389"/>
                      <a:pt x="99" y="399"/>
                    </a:cubicBezTo>
                    <a:close/>
                    <a:moveTo>
                      <a:pt x="99" y="399"/>
                    </a:moveTo>
                    <a:cubicBezTo>
                      <a:pt x="89" y="400"/>
                      <a:pt x="86" y="408"/>
                      <a:pt x="81" y="414"/>
                    </a:cubicBezTo>
                    <a:cubicBezTo>
                      <a:pt x="91" y="413"/>
                      <a:pt x="94" y="405"/>
                      <a:pt x="99" y="399"/>
                    </a:cubicBezTo>
                    <a:close/>
                    <a:moveTo>
                      <a:pt x="123" y="390"/>
                    </a:moveTo>
                    <a:cubicBezTo>
                      <a:pt x="122" y="397"/>
                      <a:pt x="101" y="400"/>
                      <a:pt x="111" y="408"/>
                    </a:cubicBezTo>
                    <a:cubicBezTo>
                      <a:pt x="112" y="401"/>
                      <a:pt x="133" y="398"/>
                      <a:pt x="123" y="390"/>
                    </a:cubicBezTo>
                    <a:close/>
                    <a:moveTo>
                      <a:pt x="45" y="462"/>
                    </a:moveTo>
                    <a:cubicBezTo>
                      <a:pt x="53" y="449"/>
                      <a:pt x="67" y="442"/>
                      <a:pt x="75" y="429"/>
                    </a:cubicBezTo>
                    <a:cubicBezTo>
                      <a:pt x="62" y="436"/>
                      <a:pt x="43" y="451"/>
                      <a:pt x="45" y="462"/>
                    </a:cubicBezTo>
                    <a:close/>
                    <a:moveTo>
                      <a:pt x="75" y="459"/>
                    </a:moveTo>
                    <a:cubicBezTo>
                      <a:pt x="73" y="467"/>
                      <a:pt x="53" y="473"/>
                      <a:pt x="63" y="483"/>
                    </a:cubicBezTo>
                    <a:cubicBezTo>
                      <a:pt x="66" y="475"/>
                      <a:pt x="82" y="466"/>
                      <a:pt x="75" y="459"/>
                    </a:cubicBezTo>
                    <a:close/>
                    <a:moveTo>
                      <a:pt x="276" y="459"/>
                    </a:moveTo>
                    <a:cubicBezTo>
                      <a:pt x="277" y="455"/>
                      <a:pt x="281" y="453"/>
                      <a:pt x="273" y="453"/>
                    </a:cubicBezTo>
                    <a:cubicBezTo>
                      <a:pt x="238" y="473"/>
                      <a:pt x="215" y="505"/>
                      <a:pt x="186" y="531"/>
                    </a:cubicBezTo>
                    <a:cubicBezTo>
                      <a:pt x="222" y="513"/>
                      <a:pt x="241" y="478"/>
                      <a:pt x="276" y="459"/>
                    </a:cubicBezTo>
                    <a:close/>
                    <a:moveTo>
                      <a:pt x="255" y="450"/>
                    </a:moveTo>
                    <a:cubicBezTo>
                      <a:pt x="230" y="461"/>
                      <a:pt x="215" y="482"/>
                      <a:pt x="195" y="498"/>
                    </a:cubicBezTo>
                    <a:cubicBezTo>
                      <a:pt x="226" y="493"/>
                      <a:pt x="237" y="468"/>
                      <a:pt x="255" y="450"/>
                    </a:cubicBezTo>
                    <a:close/>
                    <a:moveTo>
                      <a:pt x="318" y="483"/>
                    </a:moveTo>
                    <a:cubicBezTo>
                      <a:pt x="332" y="481"/>
                      <a:pt x="348" y="465"/>
                      <a:pt x="345" y="456"/>
                    </a:cubicBezTo>
                    <a:cubicBezTo>
                      <a:pt x="338" y="467"/>
                      <a:pt x="324" y="471"/>
                      <a:pt x="318" y="483"/>
                    </a:cubicBezTo>
                    <a:close/>
                    <a:moveTo>
                      <a:pt x="354" y="684"/>
                    </a:moveTo>
                    <a:cubicBezTo>
                      <a:pt x="359" y="680"/>
                      <a:pt x="377" y="675"/>
                      <a:pt x="369" y="669"/>
                    </a:cubicBezTo>
                    <a:cubicBezTo>
                      <a:pt x="366" y="676"/>
                      <a:pt x="354" y="674"/>
                      <a:pt x="351" y="681"/>
                    </a:cubicBezTo>
                    <a:cubicBezTo>
                      <a:pt x="309" y="706"/>
                      <a:pt x="262" y="726"/>
                      <a:pt x="228" y="759"/>
                    </a:cubicBezTo>
                    <a:cubicBezTo>
                      <a:pt x="251" y="758"/>
                      <a:pt x="271" y="740"/>
                      <a:pt x="291" y="726"/>
                    </a:cubicBezTo>
                    <a:cubicBezTo>
                      <a:pt x="312" y="712"/>
                      <a:pt x="331" y="695"/>
                      <a:pt x="354" y="684"/>
                    </a:cubicBezTo>
                    <a:close/>
                    <a:moveTo>
                      <a:pt x="252" y="726"/>
                    </a:moveTo>
                    <a:cubicBezTo>
                      <a:pt x="285" y="706"/>
                      <a:pt x="324" y="689"/>
                      <a:pt x="357" y="669"/>
                    </a:cubicBezTo>
                    <a:cubicBezTo>
                      <a:pt x="358" y="665"/>
                      <a:pt x="362" y="663"/>
                      <a:pt x="354" y="663"/>
                    </a:cubicBezTo>
                    <a:cubicBezTo>
                      <a:pt x="307" y="681"/>
                      <a:pt x="255" y="720"/>
                      <a:pt x="210" y="750"/>
                    </a:cubicBezTo>
                    <a:cubicBezTo>
                      <a:pt x="228" y="754"/>
                      <a:pt x="239" y="734"/>
                      <a:pt x="252" y="726"/>
                    </a:cubicBezTo>
                    <a:close/>
                    <a:moveTo>
                      <a:pt x="231" y="627"/>
                    </a:moveTo>
                    <a:cubicBezTo>
                      <a:pt x="216" y="631"/>
                      <a:pt x="203" y="637"/>
                      <a:pt x="189" y="642"/>
                    </a:cubicBezTo>
                    <a:cubicBezTo>
                      <a:pt x="189" y="637"/>
                      <a:pt x="188" y="633"/>
                      <a:pt x="186" y="630"/>
                    </a:cubicBezTo>
                    <a:cubicBezTo>
                      <a:pt x="170" y="640"/>
                      <a:pt x="153" y="649"/>
                      <a:pt x="141" y="663"/>
                    </a:cubicBezTo>
                    <a:cubicBezTo>
                      <a:pt x="155" y="660"/>
                      <a:pt x="167" y="639"/>
                      <a:pt x="180" y="645"/>
                    </a:cubicBezTo>
                    <a:cubicBezTo>
                      <a:pt x="172" y="655"/>
                      <a:pt x="158" y="659"/>
                      <a:pt x="150" y="669"/>
                    </a:cubicBezTo>
                    <a:cubicBezTo>
                      <a:pt x="162" y="699"/>
                      <a:pt x="176" y="727"/>
                      <a:pt x="201" y="744"/>
                    </a:cubicBezTo>
                    <a:cubicBezTo>
                      <a:pt x="249" y="716"/>
                      <a:pt x="292" y="683"/>
                      <a:pt x="342" y="657"/>
                    </a:cubicBezTo>
                    <a:cubicBezTo>
                      <a:pt x="283" y="662"/>
                      <a:pt x="247" y="713"/>
                      <a:pt x="195" y="735"/>
                    </a:cubicBezTo>
                    <a:cubicBezTo>
                      <a:pt x="213" y="716"/>
                      <a:pt x="235" y="702"/>
                      <a:pt x="258" y="687"/>
                    </a:cubicBezTo>
                    <a:cubicBezTo>
                      <a:pt x="279" y="674"/>
                      <a:pt x="312" y="665"/>
                      <a:pt x="318" y="636"/>
                    </a:cubicBezTo>
                    <a:cubicBezTo>
                      <a:pt x="276" y="656"/>
                      <a:pt x="242" y="684"/>
                      <a:pt x="198" y="702"/>
                    </a:cubicBezTo>
                    <a:cubicBezTo>
                      <a:pt x="212" y="687"/>
                      <a:pt x="232" y="678"/>
                      <a:pt x="249" y="666"/>
                    </a:cubicBezTo>
                    <a:cubicBezTo>
                      <a:pt x="263" y="657"/>
                      <a:pt x="278" y="649"/>
                      <a:pt x="294" y="642"/>
                    </a:cubicBezTo>
                    <a:cubicBezTo>
                      <a:pt x="300" y="636"/>
                      <a:pt x="314" y="638"/>
                      <a:pt x="315" y="627"/>
                    </a:cubicBezTo>
                    <a:cubicBezTo>
                      <a:pt x="305" y="629"/>
                      <a:pt x="299" y="635"/>
                      <a:pt x="291" y="639"/>
                    </a:cubicBezTo>
                    <a:cubicBezTo>
                      <a:pt x="276" y="647"/>
                      <a:pt x="259" y="653"/>
                      <a:pt x="246" y="663"/>
                    </a:cubicBezTo>
                    <a:cubicBezTo>
                      <a:pt x="226" y="670"/>
                      <a:pt x="205" y="691"/>
                      <a:pt x="189" y="693"/>
                    </a:cubicBezTo>
                    <a:cubicBezTo>
                      <a:pt x="215" y="654"/>
                      <a:pt x="289" y="647"/>
                      <a:pt x="309" y="612"/>
                    </a:cubicBezTo>
                    <a:cubicBezTo>
                      <a:pt x="269" y="636"/>
                      <a:pt x="228" y="659"/>
                      <a:pt x="183" y="678"/>
                    </a:cubicBezTo>
                    <a:cubicBezTo>
                      <a:pt x="217" y="646"/>
                      <a:pt x="287" y="630"/>
                      <a:pt x="309" y="597"/>
                    </a:cubicBezTo>
                    <a:cubicBezTo>
                      <a:pt x="273" y="618"/>
                      <a:pt x="238" y="640"/>
                      <a:pt x="198" y="657"/>
                    </a:cubicBezTo>
                    <a:cubicBezTo>
                      <a:pt x="205" y="644"/>
                      <a:pt x="220" y="639"/>
                      <a:pt x="231" y="630"/>
                    </a:cubicBezTo>
                    <a:cubicBezTo>
                      <a:pt x="244" y="623"/>
                      <a:pt x="259" y="618"/>
                      <a:pt x="270" y="609"/>
                    </a:cubicBezTo>
                    <a:cubicBezTo>
                      <a:pt x="256" y="614"/>
                      <a:pt x="241" y="618"/>
                      <a:pt x="231" y="627"/>
                    </a:cubicBezTo>
                    <a:close/>
                    <a:moveTo>
                      <a:pt x="312" y="591"/>
                    </a:moveTo>
                    <a:cubicBezTo>
                      <a:pt x="300" y="588"/>
                      <a:pt x="282" y="602"/>
                      <a:pt x="270" y="609"/>
                    </a:cubicBezTo>
                    <a:cubicBezTo>
                      <a:pt x="287" y="606"/>
                      <a:pt x="299" y="598"/>
                      <a:pt x="312" y="591"/>
                    </a:cubicBezTo>
                    <a:close/>
                    <a:moveTo>
                      <a:pt x="303" y="585"/>
                    </a:moveTo>
                    <a:cubicBezTo>
                      <a:pt x="261" y="593"/>
                      <a:pt x="209" y="607"/>
                      <a:pt x="195" y="633"/>
                    </a:cubicBezTo>
                    <a:cubicBezTo>
                      <a:pt x="233" y="619"/>
                      <a:pt x="268" y="602"/>
                      <a:pt x="303" y="585"/>
                    </a:cubicBezTo>
                    <a:close/>
                    <a:moveTo>
                      <a:pt x="204" y="588"/>
                    </a:moveTo>
                    <a:cubicBezTo>
                      <a:pt x="202" y="589"/>
                      <a:pt x="192" y="595"/>
                      <a:pt x="192" y="588"/>
                    </a:cubicBezTo>
                    <a:cubicBezTo>
                      <a:pt x="204" y="588"/>
                      <a:pt x="193" y="586"/>
                      <a:pt x="192" y="582"/>
                    </a:cubicBezTo>
                    <a:cubicBezTo>
                      <a:pt x="200" y="577"/>
                      <a:pt x="209" y="573"/>
                      <a:pt x="216" y="567"/>
                    </a:cubicBezTo>
                    <a:cubicBezTo>
                      <a:pt x="192" y="570"/>
                      <a:pt x="182" y="587"/>
                      <a:pt x="168" y="600"/>
                    </a:cubicBezTo>
                    <a:cubicBezTo>
                      <a:pt x="177" y="601"/>
                      <a:pt x="188" y="588"/>
                      <a:pt x="195" y="597"/>
                    </a:cubicBezTo>
                    <a:cubicBezTo>
                      <a:pt x="190" y="606"/>
                      <a:pt x="168" y="598"/>
                      <a:pt x="168" y="612"/>
                    </a:cubicBezTo>
                    <a:cubicBezTo>
                      <a:pt x="202" y="605"/>
                      <a:pt x="244" y="580"/>
                      <a:pt x="279" y="564"/>
                    </a:cubicBezTo>
                    <a:cubicBezTo>
                      <a:pt x="250" y="566"/>
                      <a:pt x="234" y="581"/>
                      <a:pt x="207" y="585"/>
                    </a:cubicBezTo>
                    <a:cubicBezTo>
                      <a:pt x="210" y="578"/>
                      <a:pt x="222" y="580"/>
                      <a:pt x="225" y="573"/>
                    </a:cubicBezTo>
                    <a:cubicBezTo>
                      <a:pt x="215" y="575"/>
                      <a:pt x="203" y="575"/>
                      <a:pt x="204" y="588"/>
                    </a:cubicBezTo>
                    <a:close/>
                    <a:moveTo>
                      <a:pt x="177" y="615"/>
                    </a:moveTo>
                    <a:cubicBezTo>
                      <a:pt x="176" y="623"/>
                      <a:pt x="183" y="623"/>
                      <a:pt x="189" y="624"/>
                    </a:cubicBezTo>
                    <a:cubicBezTo>
                      <a:pt x="190" y="620"/>
                      <a:pt x="194" y="619"/>
                      <a:pt x="195" y="615"/>
                    </a:cubicBezTo>
                    <a:cubicBezTo>
                      <a:pt x="189" y="609"/>
                      <a:pt x="184" y="614"/>
                      <a:pt x="177" y="615"/>
                    </a:cubicBezTo>
                    <a:close/>
                    <a:moveTo>
                      <a:pt x="216" y="600"/>
                    </a:moveTo>
                    <a:cubicBezTo>
                      <a:pt x="209" y="603"/>
                      <a:pt x="199" y="603"/>
                      <a:pt x="198" y="612"/>
                    </a:cubicBezTo>
                    <a:cubicBezTo>
                      <a:pt x="207" y="610"/>
                      <a:pt x="213" y="605"/>
                      <a:pt x="219" y="600"/>
                    </a:cubicBezTo>
                    <a:cubicBezTo>
                      <a:pt x="244" y="592"/>
                      <a:pt x="269" y="584"/>
                      <a:pt x="294" y="576"/>
                    </a:cubicBezTo>
                    <a:cubicBezTo>
                      <a:pt x="268" y="573"/>
                      <a:pt x="239" y="591"/>
                      <a:pt x="216" y="600"/>
                    </a:cubicBezTo>
                    <a:close/>
                    <a:moveTo>
                      <a:pt x="243" y="495"/>
                    </a:moveTo>
                    <a:cubicBezTo>
                      <a:pt x="232" y="505"/>
                      <a:pt x="219" y="513"/>
                      <a:pt x="210" y="525"/>
                    </a:cubicBezTo>
                    <a:cubicBezTo>
                      <a:pt x="224" y="519"/>
                      <a:pt x="234" y="509"/>
                      <a:pt x="243" y="498"/>
                    </a:cubicBezTo>
                    <a:cubicBezTo>
                      <a:pt x="258" y="486"/>
                      <a:pt x="284" y="471"/>
                      <a:pt x="285" y="456"/>
                    </a:cubicBezTo>
                    <a:cubicBezTo>
                      <a:pt x="270" y="468"/>
                      <a:pt x="259" y="484"/>
                      <a:pt x="243" y="495"/>
                    </a:cubicBezTo>
                    <a:close/>
                    <a:moveTo>
                      <a:pt x="264" y="495"/>
                    </a:moveTo>
                    <a:cubicBezTo>
                      <a:pt x="273" y="484"/>
                      <a:pt x="297" y="472"/>
                      <a:pt x="294" y="459"/>
                    </a:cubicBezTo>
                    <a:cubicBezTo>
                      <a:pt x="287" y="472"/>
                      <a:pt x="263" y="484"/>
                      <a:pt x="264" y="495"/>
                    </a:cubicBezTo>
                    <a:close/>
                    <a:moveTo>
                      <a:pt x="288" y="483"/>
                    </a:moveTo>
                    <a:cubicBezTo>
                      <a:pt x="298" y="480"/>
                      <a:pt x="314" y="467"/>
                      <a:pt x="309" y="459"/>
                    </a:cubicBezTo>
                    <a:cubicBezTo>
                      <a:pt x="304" y="469"/>
                      <a:pt x="293" y="473"/>
                      <a:pt x="288" y="483"/>
                    </a:cubicBezTo>
                    <a:close/>
                    <a:moveTo>
                      <a:pt x="333" y="456"/>
                    </a:moveTo>
                    <a:cubicBezTo>
                      <a:pt x="320" y="454"/>
                      <a:pt x="319" y="464"/>
                      <a:pt x="315" y="471"/>
                    </a:cubicBezTo>
                    <a:cubicBezTo>
                      <a:pt x="325" y="470"/>
                      <a:pt x="328" y="462"/>
                      <a:pt x="333" y="456"/>
                    </a:cubicBezTo>
                    <a:close/>
                    <a:moveTo>
                      <a:pt x="492" y="543"/>
                    </a:moveTo>
                    <a:cubicBezTo>
                      <a:pt x="485" y="541"/>
                      <a:pt x="466" y="525"/>
                      <a:pt x="465" y="543"/>
                    </a:cubicBezTo>
                    <a:cubicBezTo>
                      <a:pt x="476" y="539"/>
                      <a:pt x="487" y="551"/>
                      <a:pt x="492" y="543"/>
                    </a:cubicBezTo>
                    <a:close/>
                    <a:moveTo>
                      <a:pt x="501" y="564"/>
                    </a:moveTo>
                    <a:cubicBezTo>
                      <a:pt x="505" y="560"/>
                      <a:pt x="513" y="560"/>
                      <a:pt x="513" y="552"/>
                    </a:cubicBezTo>
                    <a:cubicBezTo>
                      <a:pt x="493" y="557"/>
                      <a:pt x="489" y="558"/>
                      <a:pt x="474" y="558"/>
                    </a:cubicBezTo>
                    <a:cubicBezTo>
                      <a:pt x="482" y="562"/>
                      <a:pt x="487" y="569"/>
                      <a:pt x="498" y="570"/>
                    </a:cubicBezTo>
                    <a:cubicBezTo>
                      <a:pt x="505" y="576"/>
                      <a:pt x="526" y="570"/>
                      <a:pt x="528" y="561"/>
                    </a:cubicBezTo>
                    <a:cubicBezTo>
                      <a:pt x="518" y="560"/>
                      <a:pt x="507" y="574"/>
                      <a:pt x="501" y="567"/>
                    </a:cubicBezTo>
                    <a:cubicBezTo>
                      <a:pt x="501" y="566"/>
                      <a:pt x="501" y="565"/>
                      <a:pt x="501" y="564"/>
                    </a:cubicBezTo>
                    <a:close/>
                    <a:moveTo>
                      <a:pt x="372" y="714"/>
                    </a:moveTo>
                    <a:cubicBezTo>
                      <a:pt x="379" y="710"/>
                      <a:pt x="388" y="708"/>
                      <a:pt x="393" y="702"/>
                    </a:cubicBezTo>
                    <a:cubicBezTo>
                      <a:pt x="383" y="702"/>
                      <a:pt x="377" y="706"/>
                      <a:pt x="372" y="711"/>
                    </a:cubicBezTo>
                    <a:cubicBezTo>
                      <a:pt x="337" y="726"/>
                      <a:pt x="304" y="743"/>
                      <a:pt x="279" y="768"/>
                    </a:cubicBezTo>
                    <a:cubicBezTo>
                      <a:pt x="315" y="755"/>
                      <a:pt x="340" y="731"/>
                      <a:pt x="372" y="714"/>
                    </a:cubicBezTo>
                    <a:close/>
                    <a:moveTo>
                      <a:pt x="45" y="789"/>
                    </a:moveTo>
                    <a:cubicBezTo>
                      <a:pt x="35" y="795"/>
                      <a:pt x="85" y="790"/>
                      <a:pt x="96" y="795"/>
                    </a:cubicBezTo>
                    <a:cubicBezTo>
                      <a:pt x="99" y="795"/>
                      <a:pt x="98" y="791"/>
                      <a:pt x="93" y="792"/>
                    </a:cubicBezTo>
                    <a:cubicBezTo>
                      <a:pt x="83" y="785"/>
                      <a:pt x="60" y="791"/>
                      <a:pt x="45" y="789"/>
                    </a:cubicBezTo>
                    <a:close/>
                    <a:moveTo>
                      <a:pt x="204" y="801"/>
                    </a:moveTo>
                    <a:cubicBezTo>
                      <a:pt x="203" y="788"/>
                      <a:pt x="220" y="793"/>
                      <a:pt x="222" y="783"/>
                    </a:cubicBezTo>
                    <a:cubicBezTo>
                      <a:pt x="208" y="787"/>
                      <a:pt x="196" y="793"/>
                      <a:pt x="183" y="798"/>
                    </a:cubicBezTo>
                    <a:cubicBezTo>
                      <a:pt x="177" y="798"/>
                      <a:pt x="173" y="800"/>
                      <a:pt x="171" y="804"/>
                    </a:cubicBezTo>
                    <a:cubicBezTo>
                      <a:pt x="181" y="802"/>
                      <a:pt x="199" y="808"/>
                      <a:pt x="204" y="801"/>
                    </a:cubicBezTo>
                    <a:close/>
                    <a:moveTo>
                      <a:pt x="213" y="804"/>
                    </a:moveTo>
                    <a:cubicBezTo>
                      <a:pt x="217" y="792"/>
                      <a:pt x="244" y="803"/>
                      <a:pt x="246" y="789"/>
                    </a:cubicBezTo>
                    <a:cubicBezTo>
                      <a:pt x="234" y="790"/>
                      <a:pt x="198" y="796"/>
                      <a:pt x="213" y="804"/>
                    </a:cubicBezTo>
                    <a:close/>
                    <a:moveTo>
                      <a:pt x="450" y="750"/>
                    </a:moveTo>
                    <a:cubicBezTo>
                      <a:pt x="466" y="745"/>
                      <a:pt x="429" y="748"/>
                      <a:pt x="432" y="747"/>
                    </a:cubicBezTo>
                    <a:cubicBezTo>
                      <a:pt x="408" y="753"/>
                      <a:pt x="370" y="789"/>
                      <a:pt x="348" y="798"/>
                    </a:cubicBezTo>
                    <a:cubicBezTo>
                      <a:pt x="386" y="790"/>
                      <a:pt x="409" y="767"/>
                      <a:pt x="447" y="759"/>
                    </a:cubicBezTo>
                    <a:cubicBezTo>
                      <a:pt x="451" y="758"/>
                      <a:pt x="454" y="756"/>
                      <a:pt x="456" y="753"/>
                    </a:cubicBezTo>
                    <a:cubicBezTo>
                      <a:pt x="454" y="752"/>
                      <a:pt x="450" y="753"/>
                      <a:pt x="450" y="750"/>
                    </a:cubicBezTo>
                    <a:close/>
                    <a:moveTo>
                      <a:pt x="501" y="753"/>
                    </a:moveTo>
                    <a:cubicBezTo>
                      <a:pt x="489" y="753"/>
                      <a:pt x="475" y="751"/>
                      <a:pt x="471" y="759"/>
                    </a:cubicBezTo>
                    <a:cubicBezTo>
                      <a:pt x="483" y="759"/>
                      <a:pt x="497" y="761"/>
                      <a:pt x="501" y="753"/>
                    </a:cubicBezTo>
                    <a:close/>
                    <a:moveTo>
                      <a:pt x="471" y="765"/>
                    </a:moveTo>
                    <a:cubicBezTo>
                      <a:pt x="486" y="765"/>
                      <a:pt x="501" y="765"/>
                      <a:pt x="516" y="765"/>
                    </a:cubicBezTo>
                    <a:cubicBezTo>
                      <a:pt x="507" y="758"/>
                      <a:pt x="485" y="764"/>
                      <a:pt x="471" y="762"/>
                    </a:cubicBezTo>
                    <a:cubicBezTo>
                      <a:pt x="466" y="764"/>
                      <a:pt x="453" y="758"/>
                      <a:pt x="453" y="765"/>
                    </a:cubicBezTo>
                    <a:cubicBezTo>
                      <a:pt x="442" y="763"/>
                      <a:pt x="441" y="771"/>
                      <a:pt x="432" y="771"/>
                    </a:cubicBezTo>
                    <a:cubicBezTo>
                      <a:pt x="428" y="771"/>
                      <a:pt x="428" y="775"/>
                      <a:pt x="423" y="774"/>
                    </a:cubicBezTo>
                    <a:cubicBezTo>
                      <a:pt x="421" y="774"/>
                      <a:pt x="419" y="774"/>
                      <a:pt x="420" y="777"/>
                    </a:cubicBezTo>
                    <a:cubicBezTo>
                      <a:pt x="404" y="782"/>
                      <a:pt x="392" y="791"/>
                      <a:pt x="375" y="795"/>
                    </a:cubicBezTo>
                    <a:cubicBezTo>
                      <a:pt x="365" y="804"/>
                      <a:pt x="407" y="803"/>
                      <a:pt x="411" y="798"/>
                    </a:cubicBezTo>
                    <a:cubicBezTo>
                      <a:pt x="420" y="794"/>
                      <a:pt x="427" y="788"/>
                      <a:pt x="438" y="786"/>
                    </a:cubicBezTo>
                    <a:cubicBezTo>
                      <a:pt x="443" y="786"/>
                      <a:pt x="446" y="784"/>
                      <a:pt x="447" y="780"/>
                    </a:cubicBezTo>
                    <a:cubicBezTo>
                      <a:pt x="441" y="778"/>
                      <a:pt x="427" y="784"/>
                      <a:pt x="426" y="777"/>
                    </a:cubicBezTo>
                    <a:cubicBezTo>
                      <a:pt x="439" y="775"/>
                      <a:pt x="460" y="781"/>
                      <a:pt x="468" y="774"/>
                    </a:cubicBezTo>
                    <a:cubicBezTo>
                      <a:pt x="470" y="774"/>
                      <a:pt x="472" y="774"/>
                      <a:pt x="474" y="774"/>
                    </a:cubicBezTo>
                    <a:cubicBezTo>
                      <a:pt x="505" y="767"/>
                      <a:pt x="435" y="767"/>
                      <a:pt x="471" y="765"/>
                    </a:cubicBezTo>
                    <a:close/>
                    <a:moveTo>
                      <a:pt x="519" y="771"/>
                    </a:moveTo>
                    <a:cubicBezTo>
                      <a:pt x="514" y="771"/>
                      <a:pt x="511" y="773"/>
                      <a:pt x="510" y="777"/>
                    </a:cubicBezTo>
                    <a:cubicBezTo>
                      <a:pt x="521" y="778"/>
                      <a:pt x="530" y="777"/>
                      <a:pt x="537" y="774"/>
                    </a:cubicBezTo>
                    <a:cubicBezTo>
                      <a:pt x="542" y="774"/>
                      <a:pt x="545" y="772"/>
                      <a:pt x="546" y="768"/>
                    </a:cubicBezTo>
                    <a:cubicBezTo>
                      <a:pt x="538" y="770"/>
                      <a:pt x="522" y="764"/>
                      <a:pt x="519" y="771"/>
                    </a:cubicBezTo>
                    <a:close/>
                    <a:moveTo>
                      <a:pt x="462" y="801"/>
                    </a:moveTo>
                    <a:cubicBezTo>
                      <a:pt x="481" y="803"/>
                      <a:pt x="493" y="798"/>
                      <a:pt x="501" y="789"/>
                    </a:cubicBezTo>
                    <a:cubicBezTo>
                      <a:pt x="481" y="786"/>
                      <a:pt x="471" y="793"/>
                      <a:pt x="462" y="801"/>
                    </a:cubicBezTo>
                    <a:close/>
                    <a:moveTo>
                      <a:pt x="510" y="792"/>
                    </a:moveTo>
                    <a:cubicBezTo>
                      <a:pt x="506" y="796"/>
                      <a:pt x="498" y="796"/>
                      <a:pt x="495" y="801"/>
                    </a:cubicBezTo>
                    <a:cubicBezTo>
                      <a:pt x="504" y="801"/>
                      <a:pt x="512" y="794"/>
                      <a:pt x="519" y="801"/>
                    </a:cubicBezTo>
                    <a:cubicBezTo>
                      <a:pt x="527" y="799"/>
                      <a:pt x="533" y="795"/>
                      <a:pt x="537" y="789"/>
                    </a:cubicBezTo>
                    <a:cubicBezTo>
                      <a:pt x="526" y="788"/>
                      <a:pt x="517" y="789"/>
                      <a:pt x="510" y="792"/>
                    </a:cubicBezTo>
                    <a:close/>
                    <a:moveTo>
                      <a:pt x="534" y="801"/>
                    </a:moveTo>
                    <a:cubicBezTo>
                      <a:pt x="546" y="801"/>
                      <a:pt x="551" y="794"/>
                      <a:pt x="558" y="789"/>
                    </a:cubicBezTo>
                    <a:cubicBezTo>
                      <a:pt x="547" y="790"/>
                      <a:pt x="539" y="794"/>
                      <a:pt x="534" y="801"/>
                    </a:cubicBezTo>
                    <a:close/>
                    <a:moveTo>
                      <a:pt x="561" y="801"/>
                    </a:moveTo>
                    <a:cubicBezTo>
                      <a:pt x="568" y="801"/>
                      <a:pt x="575" y="801"/>
                      <a:pt x="582" y="801"/>
                    </a:cubicBezTo>
                    <a:cubicBezTo>
                      <a:pt x="580" y="789"/>
                      <a:pt x="564" y="792"/>
                      <a:pt x="561" y="801"/>
                    </a:cubicBezTo>
                    <a:close/>
                    <a:moveTo>
                      <a:pt x="462" y="789"/>
                    </a:moveTo>
                    <a:cubicBezTo>
                      <a:pt x="449" y="789"/>
                      <a:pt x="440" y="793"/>
                      <a:pt x="435" y="801"/>
                    </a:cubicBezTo>
                    <a:cubicBezTo>
                      <a:pt x="448" y="801"/>
                      <a:pt x="460" y="799"/>
                      <a:pt x="462" y="789"/>
                    </a:cubicBezTo>
                    <a:close/>
                    <a:moveTo>
                      <a:pt x="291" y="801"/>
                    </a:moveTo>
                    <a:cubicBezTo>
                      <a:pt x="259" y="801"/>
                      <a:pt x="310" y="811"/>
                      <a:pt x="309" y="798"/>
                    </a:cubicBezTo>
                    <a:cubicBezTo>
                      <a:pt x="300" y="796"/>
                      <a:pt x="298" y="801"/>
                      <a:pt x="291" y="801"/>
                    </a:cubicBezTo>
                    <a:close/>
                    <a:moveTo>
                      <a:pt x="657" y="801"/>
                    </a:moveTo>
                    <a:cubicBezTo>
                      <a:pt x="647" y="803"/>
                      <a:pt x="629" y="797"/>
                      <a:pt x="624" y="804"/>
                    </a:cubicBezTo>
                    <a:cubicBezTo>
                      <a:pt x="634" y="802"/>
                      <a:pt x="652" y="808"/>
                      <a:pt x="657" y="801"/>
                    </a:cubicBezTo>
                    <a:close/>
                    <a:moveTo>
                      <a:pt x="555" y="804"/>
                    </a:moveTo>
                    <a:cubicBezTo>
                      <a:pt x="545" y="806"/>
                      <a:pt x="527" y="800"/>
                      <a:pt x="522" y="807"/>
                    </a:cubicBezTo>
                    <a:cubicBezTo>
                      <a:pt x="529" y="812"/>
                      <a:pt x="552" y="812"/>
                      <a:pt x="555" y="804"/>
                    </a:cubicBezTo>
                    <a:close/>
                    <a:moveTo>
                      <a:pt x="990" y="765"/>
                    </a:moveTo>
                    <a:cubicBezTo>
                      <a:pt x="986" y="764"/>
                      <a:pt x="984" y="761"/>
                      <a:pt x="978" y="762"/>
                    </a:cubicBezTo>
                    <a:cubicBezTo>
                      <a:pt x="979" y="766"/>
                      <a:pt x="977" y="773"/>
                      <a:pt x="981" y="774"/>
                    </a:cubicBezTo>
                    <a:cubicBezTo>
                      <a:pt x="980" y="767"/>
                      <a:pt x="990" y="771"/>
                      <a:pt x="990" y="765"/>
                    </a:cubicBezTo>
                    <a:close/>
                    <a:moveTo>
                      <a:pt x="1086" y="795"/>
                    </a:moveTo>
                    <a:cubicBezTo>
                      <a:pt x="1086" y="793"/>
                      <a:pt x="1086" y="791"/>
                      <a:pt x="1086" y="789"/>
                    </a:cubicBezTo>
                    <a:cubicBezTo>
                      <a:pt x="1083" y="789"/>
                      <a:pt x="1082" y="787"/>
                      <a:pt x="1080" y="786"/>
                    </a:cubicBezTo>
                    <a:cubicBezTo>
                      <a:pt x="1066" y="799"/>
                      <a:pt x="1068" y="807"/>
                      <a:pt x="1086" y="795"/>
                    </a:cubicBezTo>
                    <a:close/>
                    <a:moveTo>
                      <a:pt x="1326" y="762"/>
                    </a:moveTo>
                    <a:cubicBezTo>
                      <a:pt x="1330" y="774"/>
                      <a:pt x="1347" y="741"/>
                      <a:pt x="1365" y="756"/>
                    </a:cubicBezTo>
                    <a:cubicBezTo>
                      <a:pt x="1365" y="744"/>
                      <a:pt x="1344" y="753"/>
                      <a:pt x="1335" y="750"/>
                    </a:cubicBezTo>
                    <a:cubicBezTo>
                      <a:pt x="1332" y="754"/>
                      <a:pt x="1332" y="761"/>
                      <a:pt x="1326" y="762"/>
                    </a:cubicBezTo>
                    <a:close/>
                    <a:moveTo>
                      <a:pt x="1350" y="762"/>
                    </a:moveTo>
                    <a:cubicBezTo>
                      <a:pt x="1334" y="765"/>
                      <a:pt x="1327" y="777"/>
                      <a:pt x="1320" y="789"/>
                    </a:cubicBezTo>
                    <a:cubicBezTo>
                      <a:pt x="1334" y="784"/>
                      <a:pt x="1337" y="768"/>
                      <a:pt x="1350" y="762"/>
                    </a:cubicBezTo>
                    <a:close/>
                    <a:moveTo>
                      <a:pt x="1335" y="789"/>
                    </a:moveTo>
                    <a:cubicBezTo>
                      <a:pt x="1344" y="787"/>
                      <a:pt x="1344" y="794"/>
                      <a:pt x="1353" y="792"/>
                    </a:cubicBezTo>
                    <a:cubicBezTo>
                      <a:pt x="1367" y="779"/>
                      <a:pt x="1385" y="770"/>
                      <a:pt x="1398" y="756"/>
                    </a:cubicBezTo>
                    <a:cubicBezTo>
                      <a:pt x="1366" y="756"/>
                      <a:pt x="1358" y="788"/>
                      <a:pt x="1335" y="789"/>
                    </a:cubicBezTo>
                    <a:close/>
                    <a:moveTo>
                      <a:pt x="1362" y="789"/>
                    </a:moveTo>
                    <a:cubicBezTo>
                      <a:pt x="1343" y="796"/>
                      <a:pt x="1383" y="798"/>
                      <a:pt x="1386" y="792"/>
                    </a:cubicBezTo>
                    <a:cubicBezTo>
                      <a:pt x="1393" y="777"/>
                      <a:pt x="1416" y="778"/>
                      <a:pt x="1422" y="762"/>
                    </a:cubicBezTo>
                    <a:cubicBezTo>
                      <a:pt x="1395" y="754"/>
                      <a:pt x="1386" y="784"/>
                      <a:pt x="1362" y="789"/>
                    </a:cubicBezTo>
                    <a:close/>
                    <a:moveTo>
                      <a:pt x="1008" y="771"/>
                    </a:moveTo>
                    <a:cubicBezTo>
                      <a:pt x="986" y="770"/>
                      <a:pt x="968" y="789"/>
                      <a:pt x="969" y="801"/>
                    </a:cubicBezTo>
                    <a:cubicBezTo>
                      <a:pt x="989" y="798"/>
                      <a:pt x="999" y="785"/>
                      <a:pt x="1008" y="771"/>
                    </a:cubicBezTo>
                    <a:close/>
                    <a:moveTo>
                      <a:pt x="1023" y="777"/>
                    </a:moveTo>
                    <a:cubicBezTo>
                      <a:pt x="1011" y="783"/>
                      <a:pt x="1001" y="791"/>
                      <a:pt x="993" y="801"/>
                    </a:cubicBezTo>
                    <a:cubicBezTo>
                      <a:pt x="1005" y="795"/>
                      <a:pt x="1018" y="790"/>
                      <a:pt x="1023" y="777"/>
                    </a:cubicBezTo>
                    <a:close/>
                    <a:moveTo>
                      <a:pt x="1011" y="801"/>
                    </a:moveTo>
                    <a:cubicBezTo>
                      <a:pt x="1027" y="802"/>
                      <a:pt x="1038" y="798"/>
                      <a:pt x="1041" y="786"/>
                    </a:cubicBezTo>
                    <a:cubicBezTo>
                      <a:pt x="1028" y="780"/>
                      <a:pt x="1020" y="794"/>
                      <a:pt x="1011" y="801"/>
                    </a:cubicBezTo>
                    <a:close/>
                    <a:moveTo>
                      <a:pt x="1431" y="792"/>
                    </a:moveTo>
                    <a:cubicBezTo>
                      <a:pt x="1436" y="790"/>
                      <a:pt x="1449" y="796"/>
                      <a:pt x="1449" y="789"/>
                    </a:cubicBezTo>
                    <a:cubicBezTo>
                      <a:pt x="1443" y="782"/>
                      <a:pt x="1435" y="783"/>
                      <a:pt x="1431" y="792"/>
                    </a:cubicBezTo>
                    <a:close/>
                    <a:moveTo>
                      <a:pt x="198" y="396"/>
                    </a:moveTo>
                    <a:cubicBezTo>
                      <a:pt x="201" y="397"/>
                      <a:pt x="203" y="399"/>
                      <a:pt x="204" y="402"/>
                    </a:cubicBezTo>
                    <a:cubicBezTo>
                      <a:pt x="213" y="399"/>
                      <a:pt x="222" y="396"/>
                      <a:pt x="222" y="384"/>
                    </a:cubicBezTo>
                    <a:cubicBezTo>
                      <a:pt x="214" y="387"/>
                      <a:pt x="202" y="388"/>
                      <a:pt x="198" y="396"/>
                    </a:cubicBezTo>
                    <a:close/>
                    <a:moveTo>
                      <a:pt x="195" y="462"/>
                    </a:moveTo>
                    <a:cubicBezTo>
                      <a:pt x="205" y="455"/>
                      <a:pt x="231" y="436"/>
                      <a:pt x="219" y="426"/>
                    </a:cubicBezTo>
                    <a:cubicBezTo>
                      <a:pt x="214" y="441"/>
                      <a:pt x="203" y="450"/>
                      <a:pt x="195" y="462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 vert="horz" wrap="square" anchor="t"/>
              <a:p>
                <a:pPr lvl="0">
                  <a:lnSpc>
                    <a:spcPct val="100000"/>
                  </a:lnSpc>
                </a:pPr>
                <a:endParaRPr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9472" name="Freeform 400"/>
              <p:cNvSpPr>
                <a:spLocks noEditPoints="1"/>
              </p:cNvSpPr>
              <p:nvPr/>
            </p:nvSpPr>
            <p:spPr>
              <a:xfrm>
                <a:off x="0" y="31750"/>
                <a:ext cx="722313" cy="1403350"/>
              </a:xfrm>
              <a:custGeom>
                <a:avLst/>
                <a:gdLst>
                  <a:gd name="txL" fmla="*/ 0 w 207"/>
                  <a:gd name="txT" fmla="*/ 0 h 402"/>
                  <a:gd name="txR" fmla="*/ 207 w 207"/>
                  <a:gd name="txB" fmla="*/ 402 h 402"/>
                </a:gdLst>
                <a:ahLst/>
                <a:cxnLst>
                  <a:cxn ang="0">
                    <a:pos x="0" y="42"/>
                  </a:cxn>
                  <a:cxn ang="0">
                    <a:pos x="78" y="0"/>
                  </a:cxn>
                  <a:cxn ang="0">
                    <a:pos x="201" y="72"/>
                  </a:cxn>
                  <a:cxn ang="0">
                    <a:pos x="207" y="108"/>
                  </a:cxn>
                  <a:cxn ang="0">
                    <a:pos x="150" y="153"/>
                  </a:cxn>
                  <a:cxn ang="0">
                    <a:pos x="126" y="156"/>
                  </a:cxn>
                  <a:cxn ang="0">
                    <a:pos x="126" y="162"/>
                  </a:cxn>
                  <a:cxn ang="0">
                    <a:pos x="126" y="207"/>
                  </a:cxn>
                  <a:cxn ang="0">
                    <a:pos x="57" y="309"/>
                  </a:cxn>
                  <a:cxn ang="0">
                    <a:pos x="54" y="360"/>
                  </a:cxn>
                  <a:cxn ang="0">
                    <a:pos x="63" y="369"/>
                  </a:cxn>
                  <a:cxn ang="0">
                    <a:pos x="99" y="342"/>
                  </a:cxn>
                  <a:cxn ang="0">
                    <a:pos x="57" y="384"/>
                  </a:cxn>
                  <a:cxn ang="0">
                    <a:pos x="78" y="375"/>
                  </a:cxn>
                  <a:cxn ang="0">
                    <a:pos x="36" y="402"/>
                  </a:cxn>
                  <a:cxn ang="0">
                    <a:pos x="24" y="387"/>
                  </a:cxn>
                  <a:cxn ang="0">
                    <a:pos x="0" y="387"/>
                  </a:cxn>
                  <a:cxn ang="0">
                    <a:pos x="0" y="282"/>
                  </a:cxn>
                  <a:cxn ang="0">
                    <a:pos x="33" y="252"/>
                  </a:cxn>
                  <a:cxn ang="0">
                    <a:pos x="21" y="252"/>
                  </a:cxn>
                  <a:cxn ang="0">
                    <a:pos x="18" y="252"/>
                  </a:cxn>
                  <a:cxn ang="0">
                    <a:pos x="24" y="240"/>
                  </a:cxn>
                  <a:cxn ang="0">
                    <a:pos x="0" y="231"/>
                  </a:cxn>
                  <a:cxn ang="0">
                    <a:pos x="0" y="42"/>
                  </a:cxn>
                  <a:cxn ang="0">
                    <a:pos x="111" y="63"/>
                  </a:cxn>
                  <a:cxn ang="0">
                    <a:pos x="15" y="114"/>
                  </a:cxn>
                  <a:cxn ang="0">
                    <a:pos x="36" y="129"/>
                  </a:cxn>
                  <a:cxn ang="0">
                    <a:pos x="96" y="93"/>
                  </a:cxn>
                  <a:cxn ang="0">
                    <a:pos x="111" y="93"/>
                  </a:cxn>
                  <a:cxn ang="0">
                    <a:pos x="99" y="117"/>
                  </a:cxn>
                  <a:cxn ang="0">
                    <a:pos x="117" y="75"/>
                  </a:cxn>
                  <a:cxn ang="0">
                    <a:pos x="120" y="72"/>
                  </a:cxn>
                  <a:cxn ang="0">
                    <a:pos x="120" y="66"/>
                  </a:cxn>
                  <a:cxn ang="0">
                    <a:pos x="117" y="60"/>
                  </a:cxn>
                  <a:cxn ang="0">
                    <a:pos x="111" y="63"/>
                  </a:cxn>
                  <a:cxn ang="0">
                    <a:pos x="141" y="78"/>
                  </a:cxn>
                  <a:cxn ang="0">
                    <a:pos x="123" y="105"/>
                  </a:cxn>
                  <a:cxn ang="0">
                    <a:pos x="141" y="78"/>
                  </a:cxn>
                </a:cxnLst>
                <a:rect l="txL" t="txT" r="txR" b="txB"/>
                <a:pathLst>
                  <a:path w="207" h="402">
                    <a:moveTo>
                      <a:pt x="0" y="42"/>
                    </a:moveTo>
                    <a:cubicBezTo>
                      <a:pt x="29" y="31"/>
                      <a:pt x="48" y="10"/>
                      <a:pt x="78" y="0"/>
                    </a:cubicBezTo>
                    <a:cubicBezTo>
                      <a:pt x="111" y="32"/>
                      <a:pt x="125" y="83"/>
                      <a:pt x="201" y="72"/>
                    </a:cubicBezTo>
                    <a:cubicBezTo>
                      <a:pt x="198" y="89"/>
                      <a:pt x="207" y="94"/>
                      <a:pt x="207" y="108"/>
                    </a:cubicBezTo>
                    <a:cubicBezTo>
                      <a:pt x="185" y="119"/>
                      <a:pt x="148" y="137"/>
                      <a:pt x="150" y="153"/>
                    </a:cubicBezTo>
                    <a:cubicBezTo>
                      <a:pt x="139" y="151"/>
                      <a:pt x="137" y="158"/>
                      <a:pt x="126" y="156"/>
                    </a:cubicBezTo>
                    <a:cubicBezTo>
                      <a:pt x="126" y="158"/>
                      <a:pt x="126" y="160"/>
                      <a:pt x="126" y="162"/>
                    </a:cubicBezTo>
                    <a:cubicBezTo>
                      <a:pt x="126" y="177"/>
                      <a:pt x="126" y="192"/>
                      <a:pt x="126" y="207"/>
                    </a:cubicBezTo>
                    <a:cubicBezTo>
                      <a:pt x="109" y="246"/>
                      <a:pt x="71" y="277"/>
                      <a:pt x="57" y="309"/>
                    </a:cubicBezTo>
                    <a:cubicBezTo>
                      <a:pt x="65" y="324"/>
                      <a:pt x="66" y="347"/>
                      <a:pt x="54" y="360"/>
                    </a:cubicBezTo>
                    <a:cubicBezTo>
                      <a:pt x="63" y="357"/>
                      <a:pt x="64" y="357"/>
                      <a:pt x="63" y="369"/>
                    </a:cubicBezTo>
                    <a:cubicBezTo>
                      <a:pt x="71" y="356"/>
                      <a:pt x="81" y="345"/>
                      <a:pt x="99" y="342"/>
                    </a:cubicBezTo>
                    <a:cubicBezTo>
                      <a:pt x="85" y="356"/>
                      <a:pt x="69" y="368"/>
                      <a:pt x="57" y="384"/>
                    </a:cubicBezTo>
                    <a:cubicBezTo>
                      <a:pt x="66" y="385"/>
                      <a:pt x="74" y="369"/>
                      <a:pt x="78" y="375"/>
                    </a:cubicBezTo>
                    <a:cubicBezTo>
                      <a:pt x="66" y="389"/>
                      <a:pt x="65" y="402"/>
                      <a:pt x="36" y="402"/>
                    </a:cubicBezTo>
                    <a:cubicBezTo>
                      <a:pt x="29" y="397"/>
                      <a:pt x="17" y="398"/>
                      <a:pt x="24" y="387"/>
                    </a:cubicBezTo>
                    <a:cubicBezTo>
                      <a:pt x="13" y="393"/>
                      <a:pt x="13" y="391"/>
                      <a:pt x="0" y="387"/>
                    </a:cubicBezTo>
                    <a:cubicBezTo>
                      <a:pt x="0" y="352"/>
                      <a:pt x="0" y="317"/>
                      <a:pt x="0" y="282"/>
                    </a:cubicBezTo>
                    <a:cubicBezTo>
                      <a:pt x="15" y="276"/>
                      <a:pt x="23" y="263"/>
                      <a:pt x="33" y="252"/>
                    </a:cubicBezTo>
                    <a:cubicBezTo>
                      <a:pt x="31" y="243"/>
                      <a:pt x="27" y="255"/>
                      <a:pt x="21" y="252"/>
                    </a:cubicBezTo>
                    <a:cubicBezTo>
                      <a:pt x="20" y="252"/>
                      <a:pt x="19" y="252"/>
                      <a:pt x="18" y="252"/>
                    </a:cubicBezTo>
                    <a:cubicBezTo>
                      <a:pt x="16" y="244"/>
                      <a:pt x="24" y="246"/>
                      <a:pt x="24" y="240"/>
                    </a:cubicBezTo>
                    <a:cubicBezTo>
                      <a:pt x="17" y="238"/>
                      <a:pt x="8" y="238"/>
                      <a:pt x="0" y="231"/>
                    </a:cubicBezTo>
                    <a:cubicBezTo>
                      <a:pt x="0" y="168"/>
                      <a:pt x="0" y="105"/>
                      <a:pt x="0" y="42"/>
                    </a:cubicBezTo>
                    <a:close/>
                    <a:moveTo>
                      <a:pt x="111" y="63"/>
                    </a:moveTo>
                    <a:cubicBezTo>
                      <a:pt x="68" y="77"/>
                      <a:pt x="8" y="73"/>
                      <a:pt x="15" y="114"/>
                    </a:cubicBezTo>
                    <a:cubicBezTo>
                      <a:pt x="28" y="107"/>
                      <a:pt x="48" y="118"/>
                      <a:pt x="36" y="129"/>
                    </a:cubicBezTo>
                    <a:cubicBezTo>
                      <a:pt x="61" y="129"/>
                      <a:pt x="77" y="118"/>
                      <a:pt x="96" y="93"/>
                    </a:cubicBezTo>
                    <a:cubicBezTo>
                      <a:pt x="103" y="91"/>
                      <a:pt x="113" y="71"/>
                      <a:pt x="111" y="93"/>
                    </a:cubicBezTo>
                    <a:cubicBezTo>
                      <a:pt x="108" y="102"/>
                      <a:pt x="100" y="106"/>
                      <a:pt x="99" y="117"/>
                    </a:cubicBezTo>
                    <a:cubicBezTo>
                      <a:pt x="114" y="114"/>
                      <a:pt x="126" y="92"/>
                      <a:pt x="117" y="75"/>
                    </a:cubicBezTo>
                    <a:cubicBezTo>
                      <a:pt x="117" y="73"/>
                      <a:pt x="117" y="71"/>
                      <a:pt x="120" y="72"/>
                    </a:cubicBezTo>
                    <a:cubicBezTo>
                      <a:pt x="120" y="70"/>
                      <a:pt x="120" y="68"/>
                      <a:pt x="120" y="66"/>
                    </a:cubicBezTo>
                    <a:cubicBezTo>
                      <a:pt x="114" y="66"/>
                      <a:pt x="114" y="64"/>
                      <a:pt x="117" y="60"/>
                    </a:cubicBezTo>
                    <a:cubicBezTo>
                      <a:pt x="115" y="61"/>
                      <a:pt x="111" y="60"/>
                      <a:pt x="111" y="63"/>
                    </a:cubicBezTo>
                    <a:close/>
                    <a:moveTo>
                      <a:pt x="141" y="78"/>
                    </a:moveTo>
                    <a:cubicBezTo>
                      <a:pt x="132" y="84"/>
                      <a:pt x="126" y="93"/>
                      <a:pt x="123" y="105"/>
                    </a:cubicBezTo>
                    <a:cubicBezTo>
                      <a:pt x="135" y="102"/>
                      <a:pt x="141" y="93"/>
                      <a:pt x="141" y="78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 vert="horz" wrap="square" anchor="t"/>
              <a:p>
                <a:pPr lvl="0">
                  <a:lnSpc>
                    <a:spcPct val="100000"/>
                  </a:lnSpc>
                </a:pPr>
                <a:endParaRPr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9473" name="Freeform 401"/>
              <p:cNvSpPr/>
              <p:nvPr/>
            </p:nvSpPr>
            <p:spPr>
              <a:xfrm>
                <a:off x="73025" y="1487487"/>
                <a:ext cx="147638" cy="146050"/>
              </a:xfrm>
              <a:custGeom>
                <a:avLst/>
                <a:gdLst>
                  <a:gd name="txL" fmla="*/ 0 w 42"/>
                  <a:gd name="txT" fmla="*/ 0 h 42"/>
                  <a:gd name="txR" fmla="*/ 42 w 42"/>
                  <a:gd name="txB" fmla="*/ 42 h 42"/>
                </a:gdLst>
                <a:ahLst/>
                <a:cxnLst>
                  <a:cxn ang="0">
                    <a:pos x="0" y="42"/>
                  </a:cxn>
                  <a:cxn ang="0">
                    <a:pos x="39" y="0"/>
                  </a:cxn>
                  <a:cxn ang="0">
                    <a:pos x="42" y="0"/>
                  </a:cxn>
                  <a:cxn ang="0">
                    <a:pos x="0" y="42"/>
                  </a:cxn>
                </a:cxnLst>
                <a:rect l="txL" t="txT" r="txR" b="txB"/>
                <a:pathLst>
                  <a:path w="42" h="42">
                    <a:moveTo>
                      <a:pt x="0" y="42"/>
                    </a:moveTo>
                    <a:cubicBezTo>
                      <a:pt x="11" y="26"/>
                      <a:pt x="28" y="16"/>
                      <a:pt x="39" y="0"/>
                    </a:cubicBezTo>
                    <a:cubicBezTo>
                      <a:pt x="40" y="0"/>
                      <a:pt x="41" y="0"/>
                      <a:pt x="42" y="0"/>
                    </a:cubicBezTo>
                    <a:cubicBezTo>
                      <a:pt x="29" y="15"/>
                      <a:pt x="15" y="29"/>
                      <a:pt x="0" y="42"/>
                    </a:cubicBezTo>
                    <a:close/>
                  </a:path>
                </a:pathLst>
              </a:custGeom>
              <a:solidFill>
                <a:srgbClr val="1E4146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74" name="Freeform 402"/>
              <p:cNvSpPr/>
              <p:nvPr/>
            </p:nvSpPr>
            <p:spPr>
              <a:xfrm>
                <a:off x="334963" y="279400"/>
                <a:ext cx="69850" cy="76200"/>
              </a:xfrm>
              <a:custGeom>
                <a:avLst/>
                <a:gdLst>
                  <a:gd name="txL" fmla="*/ 0 w 20"/>
                  <a:gd name="txT" fmla="*/ 0 h 22"/>
                  <a:gd name="txR" fmla="*/ 20 w 20"/>
                  <a:gd name="txB" fmla="*/ 22 h 22"/>
                </a:gdLst>
                <a:ahLst/>
                <a:cxnLst>
                  <a:cxn ang="0">
                    <a:pos x="0" y="22"/>
                  </a:cxn>
                  <a:cxn ang="0">
                    <a:pos x="15" y="4"/>
                  </a:cxn>
                  <a:cxn ang="0">
                    <a:pos x="15" y="22"/>
                  </a:cxn>
                  <a:cxn ang="0">
                    <a:pos x="0" y="22"/>
                  </a:cxn>
                </a:cxnLst>
                <a:rect l="txL" t="txT" r="txR" b="txB"/>
                <a:pathLst>
                  <a:path w="20" h="22">
                    <a:moveTo>
                      <a:pt x="0" y="22"/>
                    </a:moveTo>
                    <a:cubicBezTo>
                      <a:pt x="3" y="14"/>
                      <a:pt x="12" y="12"/>
                      <a:pt x="15" y="4"/>
                    </a:cubicBezTo>
                    <a:cubicBezTo>
                      <a:pt x="20" y="4"/>
                      <a:pt x="20" y="22"/>
                      <a:pt x="15" y="22"/>
                    </a:cubicBezTo>
                    <a:cubicBezTo>
                      <a:pt x="17" y="0"/>
                      <a:pt x="7" y="20"/>
                      <a:pt x="0" y="22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75" name="Freeform 403"/>
              <p:cNvSpPr>
                <a:spLocks noEditPoints="1"/>
              </p:cNvSpPr>
              <p:nvPr/>
            </p:nvSpPr>
            <p:spPr>
              <a:xfrm>
                <a:off x="28575" y="250825"/>
                <a:ext cx="411163" cy="230188"/>
              </a:xfrm>
              <a:custGeom>
                <a:avLst/>
                <a:gdLst>
                  <a:gd name="txL" fmla="*/ 0 w 118"/>
                  <a:gd name="txT" fmla="*/ 0 h 66"/>
                  <a:gd name="txR" fmla="*/ 118 w 118"/>
                  <a:gd name="txB" fmla="*/ 66 h 66"/>
                </a:gdLst>
                <a:ahLst/>
                <a:cxnLst>
                  <a:cxn ang="0">
                    <a:pos x="88" y="30"/>
                  </a:cxn>
                  <a:cxn ang="0">
                    <a:pos x="28" y="66"/>
                  </a:cxn>
                  <a:cxn ang="0">
                    <a:pos x="7" y="51"/>
                  </a:cxn>
                  <a:cxn ang="0">
                    <a:pos x="103" y="0"/>
                  </a:cxn>
                  <a:cxn ang="0">
                    <a:pos x="97" y="6"/>
                  </a:cxn>
                  <a:cxn ang="0">
                    <a:pos x="67" y="30"/>
                  </a:cxn>
                  <a:cxn ang="0">
                    <a:pos x="100" y="9"/>
                  </a:cxn>
                  <a:cxn ang="0">
                    <a:pos x="109" y="6"/>
                  </a:cxn>
                  <a:cxn ang="0">
                    <a:pos x="109" y="12"/>
                  </a:cxn>
                  <a:cxn ang="0">
                    <a:pos x="91" y="54"/>
                  </a:cxn>
                  <a:cxn ang="0">
                    <a:pos x="103" y="30"/>
                  </a:cxn>
                  <a:cxn ang="0">
                    <a:pos x="103" y="12"/>
                  </a:cxn>
                  <a:cxn ang="0">
                    <a:pos x="88" y="30"/>
                  </a:cxn>
                  <a:cxn ang="0">
                    <a:pos x="64" y="18"/>
                  </a:cxn>
                  <a:cxn ang="0">
                    <a:pos x="34" y="51"/>
                  </a:cxn>
                  <a:cxn ang="0">
                    <a:pos x="64" y="18"/>
                  </a:cxn>
                  <a:cxn ang="0">
                    <a:pos x="37" y="27"/>
                  </a:cxn>
                  <a:cxn ang="0">
                    <a:pos x="28" y="45"/>
                  </a:cxn>
                  <a:cxn ang="0">
                    <a:pos x="37" y="27"/>
                  </a:cxn>
                </a:cxnLst>
                <a:rect l="txL" t="txT" r="txR" b="txB"/>
                <a:pathLst>
                  <a:path w="118" h="66">
                    <a:moveTo>
                      <a:pt x="88" y="30"/>
                    </a:moveTo>
                    <a:cubicBezTo>
                      <a:pt x="69" y="55"/>
                      <a:pt x="53" y="66"/>
                      <a:pt x="28" y="66"/>
                    </a:cubicBezTo>
                    <a:cubicBezTo>
                      <a:pt x="40" y="55"/>
                      <a:pt x="20" y="44"/>
                      <a:pt x="7" y="51"/>
                    </a:cubicBezTo>
                    <a:cubicBezTo>
                      <a:pt x="0" y="10"/>
                      <a:pt x="60" y="14"/>
                      <a:pt x="103" y="0"/>
                    </a:cubicBezTo>
                    <a:cubicBezTo>
                      <a:pt x="102" y="3"/>
                      <a:pt x="97" y="2"/>
                      <a:pt x="97" y="6"/>
                    </a:cubicBezTo>
                    <a:cubicBezTo>
                      <a:pt x="84" y="11"/>
                      <a:pt x="70" y="15"/>
                      <a:pt x="67" y="30"/>
                    </a:cubicBezTo>
                    <a:cubicBezTo>
                      <a:pt x="74" y="31"/>
                      <a:pt x="87" y="12"/>
                      <a:pt x="100" y="9"/>
                    </a:cubicBezTo>
                    <a:cubicBezTo>
                      <a:pt x="102" y="7"/>
                      <a:pt x="105" y="6"/>
                      <a:pt x="109" y="6"/>
                    </a:cubicBezTo>
                    <a:cubicBezTo>
                      <a:pt x="107" y="9"/>
                      <a:pt x="105" y="11"/>
                      <a:pt x="109" y="12"/>
                    </a:cubicBezTo>
                    <a:cubicBezTo>
                      <a:pt x="118" y="29"/>
                      <a:pt x="106" y="51"/>
                      <a:pt x="91" y="54"/>
                    </a:cubicBezTo>
                    <a:cubicBezTo>
                      <a:pt x="92" y="43"/>
                      <a:pt x="100" y="39"/>
                      <a:pt x="103" y="30"/>
                    </a:cubicBezTo>
                    <a:cubicBezTo>
                      <a:pt x="108" y="30"/>
                      <a:pt x="108" y="12"/>
                      <a:pt x="103" y="12"/>
                    </a:cubicBezTo>
                    <a:cubicBezTo>
                      <a:pt x="100" y="20"/>
                      <a:pt x="91" y="22"/>
                      <a:pt x="88" y="30"/>
                    </a:cubicBezTo>
                    <a:close/>
                    <a:moveTo>
                      <a:pt x="64" y="18"/>
                    </a:moveTo>
                    <a:cubicBezTo>
                      <a:pt x="49" y="24"/>
                      <a:pt x="40" y="36"/>
                      <a:pt x="34" y="51"/>
                    </a:cubicBezTo>
                    <a:cubicBezTo>
                      <a:pt x="50" y="46"/>
                      <a:pt x="57" y="32"/>
                      <a:pt x="64" y="18"/>
                    </a:cubicBezTo>
                    <a:close/>
                    <a:moveTo>
                      <a:pt x="37" y="27"/>
                    </a:moveTo>
                    <a:cubicBezTo>
                      <a:pt x="22" y="22"/>
                      <a:pt x="17" y="43"/>
                      <a:pt x="28" y="45"/>
                    </a:cubicBezTo>
                    <a:cubicBezTo>
                      <a:pt x="26" y="34"/>
                      <a:pt x="39" y="38"/>
                      <a:pt x="37" y="27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 vert="horz" wrap="square" anchor="t"/>
              <a:p>
                <a:pPr lvl="0">
                  <a:lnSpc>
                    <a:spcPct val="100000"/>
                  </a:lnSpc>
                </a:pPr>
                <a:endParaRPr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9476" name="Freeform 404"/>
              <p:cNvSpPr/>
              <p:nvPr/>
            </p:nvSpPr>
            <p:spPr>
              <a:xfrm>
                <a:off x="261938" y="273050"/>
                <a:ext cx="119063" cy="85725"/>
              </a:xfrm>
              <a:custGeom>
                <a:avLst/>
                <a:gdLst>
                  <a:gd name="txL" fmla="*/ 0 w 34"/>
                  <a:gd name="txT" fmla="*/ 0 h 25"/>
                  <a:gd name="txR" fmla="*/ 34 w 34"/>
                  <a:gd name="txB" fmla="*/ 25 h 25"/>
                </a:gdLst>
                <a:ahLst/>
                <a:cxnLst>
                  <a:cxn ang="0">
                    <a:pos x="33" y="3"/>
                  </a:cxn>
                  <a:cxn ang="0">
                    <a:pos x="0" y="24"/>
                  </a:cxn>
                  <a:cxn ang="0">
                    <a:pos x="30" y="0"/>
                  </a:cxn>
                  <a:cxn ang="0">
                    <a:pos x="33" y="3"/>
                  </a:cxn>
                </a:cxnLst>
                <a:rect l="txL" t="txT" r="txR" b="txB"/>
                <a:pathLst>
                  <a:path w="34" h="25">
                    <a:moveTo>
                      <a:pt x="33" y="3"/>
                    </a:moveTo>
                    <a:cubicBezTo>
                      <a:pt x="20" y="6"/>
                      <a:pt x="7" y="25"/>
                      <a:pt x="0" y="24"/>
                    </a:cubicBezTo>
                    <a:cubicBezTo>
                      <a:pt x="3" y="9"/>
                      <a:pt x="17" y="5"/>
                      <a:pt x="30" y="0"/>
                    </a:cubicBezTo>
                    <a:cubicBezTo>
                      <a:pt x="32" y="0"/>
                      <a:pt x="34" y="0"/>
                      <a:pt x="33" y="3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77" name="Freeform 405"/>
              <p:cNvSpPr/>
              <p:nvPr/>
            </p:nvSpPr>
            <p:spPr>
              <a:xfrm>
                <a:off x="430213" y="303212"/>
                <a:ext cx="61913" cy="95250"/>
              </a:xfrm>
              <a:custGeom>
                <a:avLst/>
                <a:gdLst>
                  <a:gd name="txL" fmla="*/ 0 w 18"/>
                  <a:gd name="txT" fmla="*/ 0 h 27"/>
                  <a:gd name="txR" fmla="*/ 18 w 18"/>
                  <a:gd name="txB" fmla="*/ 27 h 27"/>
                </a:gdLst>
                <a:ahLst/>
                <a:cxnLst>
                  <a:cxn ang="0">
                    <a:pos x="0" y="27"/>
                  </a:cxn>
                  <a:cxn ang="0">
                    <a:pos x="18" y="0"/>
                  </a:cxn>
                  <a:cxn ang="0">
                    <a:pos x="0" y="27"/>
                  </a:cxn>
                </a:cxnLst>
                <a:rect l="txL" t="txT" r="txR" b="txB"/>
                <a:pathLst>
                  <a:path w="18" h="27">
                    <a:moveTo>
                      <a:pt x="0" y="27"/>
                    </a:moveTo>
                    <a:cubicBezTo>
                      <a:pt x="3" y="15"/>
                      <a:pt x="9" y="6"/>
                      <a:pt x="18" y="0"/>
                    </a:cubicBezTo>
                    <a:cubicBezTo>
                      <a:pt x="18" y="15"/>
                      <a:pt x="12" y="24"/>
                      <a:pt x="0" y="27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78" name="Freeform 406"/>
              <p:cNvSpPr/>
              <p:nvPr/>
            </p:nvSpPr>
            <p:spPr>
              <a:xfrm>
                <a:off x="1089025" y="701675"/>
                <a:ext cx="323850" cy="93663"/>
              </a:xfrm>
              <a:custGeom>
                <a:avLst/>
                <a:gdLst>
                  <a:gd name="txL" fmla="*/ 0 w 93"/>
                  <a:gd name="txT" fmla="*/ 0 h 27"/>
                  <a:gd name="txR" fmla="*/ 93 w 93"/>
                  <a:gd name="txB" fmla="*/ 27 h 27"/>
                </a:gdLst>
                <a:ahLst/>
                <a:cxnLst>
                  <a:cxn ang="0">
                    <a:pos x="48" y="27"/>
                  </a:cxn>
                  <a:cxn ang="0">
                    <a:pos x="0" y="0"/>
                  </a:cxn>
                  <a:cxn ang="0">
                    <a:pos x="42" y="21"/>
                  </a:cxn>
                  <a:cxn ang="0">
                    <a:pos x="57" y="0"/>
                  </a:cxn>
                  <a:cxn ang="0">
                    <a:pos x="51" y="21"/>
                  </a:cxn>
                  <a:cxn ang="0">
                    <a:pos x="93" y="27"/>
                  </a:cxn>
                  <a:cxn ang="0">
                    <a:pos x="81" y="27"/>
                  </a:cxn>
                  <a:cxn ang="0">
                    <a:pos x="48" y="27"/>
                  </a:cxn>
                </a:cxnLst>
                <a:rect l="txL" t="txT" r="txR" b="txB"/>
                <a:pathLst>
                  <a:path w="93" h="27">
                    <a:moveTo>
                      <a:pt x="48" y="27"/>
                    </a:moveTo>
                    <a:cubicBezTo>
                      <a:pt x="27" y="23"/>
                      <a:pt x="6" y="19"/>
                      <a:pt x="0" y="0"/>
                    </a:cubicBezTo>
                    <a:cubicBezTo>
                      <a:pt x="16" y="5"/>
                      <a:pt x="20" y="22"/>
                      <a:pt x="42" y="21"/>
                    </a:cubicBezTo>
                    <a:cubicBezTo>
                      <a:pt x="51" y="18"/>
                      <a:pt x="46" y="1"/>
                      <a:pt x="57" y="0"/>
                    </a:cubicBezTo>
                    <a:cubicBezTo>
                      <a:pt x="59" y="11"/>
                      <a:pt x="54" y="15"/>
                      <a:pt x="51" y="21"/>
                    </a:cubicBezTo>
                    <a:cubicBezTo>
                      <a:pt x="68" y="26"/>
                      <a:pt x="92" y="10"/>
                      <a:pt x="93" y="27"/>
                    </a:cubicBezTo>
                    <a:cubicBezTo>
                      <a:pt x="89" y="27"/>
                      <a:pt x="85" y="27"/>
                      <a:pt x="81" y="27"/>
                    </a:cubicBezTo>
                    <a:cubicBezTo>
                      <a:pt x="70" y="27"/>
                      <a:pt x="59" y="27"/>
                      <a:pt x="48" y="27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79" name="Freeform 407"/>
              <p:cNvSpPr/>
              <p:nvPr/>
            </p:nvSpPr>
            <p:spPr>
              <a:xfrm>
                <a:off x="0" y="838200"/>
                <a:ext cx="84138" cy="119063"/>
              </a:xfrm>
              <a:custGeom>
                <a:avLst/>
                <a:gdLst>
                  <a:gd name="txL" fmla="*/ 0 w 24"/>
                  <a:gd name="txT" fmla="*/ 0 h 34"/>
                  <a:gd name="txR" fmla="*/ 24 w 24"/>
                  <a:gd name="txB" fmla="*/ 34 h 34"/>
                </a:gdLst>
                <a:ahLst/>
                <a:cxnLst>
                  <a:cxn ang="0">
                    <a:pos x="0" y="0"/>
                  </a:cxn>
                  <a:cxn ang="0">
                    <a:pos x="24" y="9"/>
                  </a:cxn>
                  <a:cxn ang="0">
                    <a:pos x="18" y="21"/>
                  </a:cxn>
                  <a:cxn ang="0">
                    <a:pos x="0" y="33"/>
                  </a:cxn>
                  <a:cxn ang="0">
                    <a:pos x="0" y="24"/>
                  </a:cxn>
                  <a:cxn ang="0">
                    <a:pos x="0" y="9"/>
                  </a:cxn>
                  <a:cxn ang="0">
                    <a:pos x="0" y="0"/>
                  </a:cxn>
                </a:cxnLst>
                <a:rect l="txL" t="txT" r="txR" b="txB"/>
                <a:pathLst>
                  <a:path w="24" h="34">
                    <a:moveTo>
                      <a:pt x="0" y="0"/>
                    </a:moveTo>
                    <a:cubicBezTo>
                      <a:pt x="8" y="7"/>
                      <a:pt x="17" y="7"/>
                      <a:pt x="24" y="9"/>
                    </a:cubicBezTo>
                    <a:cubicBezTo>
                      <a:pt x="24" y="15"/>
                      <a:pt x="16" y="13"/>
                      <a:pt x="18" y="21"/>
                    </a:cubicBezTo>
                    <a:cubicBezTo>
                      <a:pt x="10" y="23"/>
                      <a:pt x="11" y="34"/>
                      <a:pt x="0" y="33"/>
                    </a:cubicBezTo>
                    <a:cubicBezTo>
                      <a:pt x="0" y="30"/>
                      <a:pt x="0" y="27"/>
                      <a:pt x="0" y="24"/>
                    </a:cubicBezTo>
                    <a:cubicBezTo>
                      <a:pt x="8" y="23"/>
                      <a:pt x="14" y="8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80" name="Freeform 408"/>
              <p:cNvSpPr/>
              <p:nvPr/>
            </p:nvSpPr>
            <p:spPr>
              <a:xfrm>
                <a:off x="0" y="879475"/>
                <a:ext cx="115888" cy="136525"/>
              </a:xfrm>
              <a:custGeom>
                <a:avLst/>
                <a:gdLst>
                  <a:gd name="txL" fmla="*/ 0 w 33"/>
                  <a:gd name="txT" fmla="*/ 0 h 39"/>
                  <a:gd name="txR" fmla="*/ 33 w 33"/>
                  <a:gd name="txB" fmla="*/ 39 h 39"/>
                </a:gdLst>
                <a:ahLst/>
                <a:cxnLst>
                  <a:cxn ang="0">
                    <a:pos x="21" y="9"/>
                  </a:cxn>
                  <a:cxn ang="0">
                    <a:pos x="33" y="9"/>
                  </a:cxn>
                  <a:cxn ang="0">
                    <a:pos x="0" y="39"/>
                  </a:cxn>
                  <a:cxn ang="0">
                    <a:pos x="0" y="33"/>
                  </a:cxn>
                  <a:cxn ang="0">
                    <a:pos x="21" y="9"/>
                  </a:cxn>
                </a:cxnLst>
                <a:rect l="txL" t="txT" r="txR" b="txB"/>
                <a:pathLst>
                  <a:path w="33" h="39">
                    <a:moveTo>
                      <a:pt x="21" y="9"/>
                    </a:moveTo>
                    <a:cubicBezTo>
                      <a:pt x="27" y="12"/>
                      <a:pt x="31" y="0"/>
                      <a:pt x="33" y="9"/>
                    </a:cubicBezTo>
                    <a:cubicBezTo>
                      <a:pt x="23" y="20"/>
                      <a:pt x="15" y="33"/>
                      <a:pt x="0" y="39"/>
                    </a:cubicBezTo>
                    <a:cubicBezTo>
                      <a:pt x="0" y="37"/>
                      <a:pt x="0" y="35"/>
                      <a:pt x="0" y="33"/>
                    </a:cubicBezTo>
                    <a:cubicBezTo>
                      <a:pt x="10" y="28"/>
                      <a:pt x="14" y="17"/>
                      <a:pt x="21" y="9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81" name="Freeform 409"/>
              <p:cNvSpPr/>
              <p:nvPr/>
            </p:nvSpPr>
            <p:spPr>
              <a:xfrm>
                <a:off x="373063" y="1027112"/>
                <a:ext cx="101600" cy="82550"/>
              </a:xfrm>
              <a:custGeom>
                <a:avLst/>
                <a:gdLst>
                  <a:gd name="txL" fmla="*/ 0 w 29"/>
                  <a:gd name="txT" fmla="*/ 0 h 24"/>
                  <a:gd name="txR" fmla="*/ 29 w 29"/>
                  <a:gd name="txB" fmla="*/ 24 h 24"/>
                </a:gdLst>
                <a:ahLst/>
                <a:cxnLst>
                  <a:cxn ang="0">
                    <a:pos x="1" y="21"/>
                  </a:cxn>
                  <a:cxn ang="0">
                    <a:pos x="19" y="0"/>
                  </a:cxn>
                  <a:cxn ang="0">
                    <a:pos x="4" y="24"/>
                  </a:cxn>
                  <a:cxn ang="0">
                    <a:pos x="1" y="21"/>
                  </a:cxn>
                </a:cxnLst>
                <a:rect l="txL" t="txT" r="txR" b="txB"/>
                <a:pathLst>
                  <a:path w="29" h="24">
                    <a:moveTo>
                      <a:pt x="1" y="21"/>
                    </a:moveTo>
                    <a:cubicBezTo>
                      <a:pt x="5" y="12"/>
                      <a:pt x="15" y="9"/>
                      <a:pt x="19" y="0"/>
                    </a:cubicBezTo>
                    <a:cubicBezTo>
                      <a:pt x="29" y="11"/>
                      <a:pt x="9" y="18"/>
                      <a:pt x="4" y="24"/>
                    </a:cubicBezTo>
                    <a:cubicBezTo>
                      <a:pt x="2" y="24"/>
                      <a:pt x="0" y="24"/>
                      <a:pt x="1" y="21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82" name="Freeform 410"/>
              <p:cNvSpPr/>
              <p:nvPr/>
            </p:nvSpPr>
            <p:spPr>
              <a:xfrm>
                <a:off x="230188" y="1036637"/>
                <a:ext cx="125413" cy="104775"/>
              </a:xfrm>
              <a:custGeom>
                <a:avLst/>
                <a:gdLst>
                  <a:gd name="txL" fmla="*/ 0 w 36"/>
                  <a:gd name="txT" fmla="*/ 0 h 30"/>
                  <a:gd name="txR" fmla="*/ 36 w 36"/>
                  <a:gd name="txB" fmla="*/ 30 h 30"/>
                </a:gdLst>
                <a:ahLst/>
                <a:cxnLst>
                  <a:cxn ang="0">
                    <a:pos x="36" y="0"/>
                  </a:cxn>
                  <a:cxn ang="0">
                    <a:pos x="6" y="30"/>
                  </a:cxn>
                  <a:cxn ang="0">
                    <a:pos x="36" y="0"/>
                  </a:cxn>
                </a:cxnLst>
                <a:rect l="txL" t="txT" r="txR" b="txB"/>
                <a:pathLst>
                  <a:path w="36" h="30">
                    <a:moveTo>
                      <a:pt x="36" y="0"/>
                    </a:moveTo>
                    <a:cubicBezTo>
                      <a:pt x="29" y="13"/>
                      <a:pt x="14" y="18"/>
                      <a:pt x="6" y="30"/>
                    </a:cubicBezTo>
                    <a:cubicBezTo>
                      <a:pt x="0" y="16"/>
                      <a:pt x="25" y="7"/>
                      <a:pt x="36" y="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83" name="Freeform 411"/>
              <p:cNvSpPr/>
              <p:nvPr/>
            </p:nvSpPr>
            <p:spPr>
              <a:xfrm>
                <a:off x="2187575" y="1089025"/>
                <a:ext cx="258763" cy="177800"/>
              </a:xfrm>
              <a:custGeom>
                <a:avLst/>
                <a:gdLst>
                  <a:gd name="txL" fmla="*/ 0 w 74"/>
                  <a:gd name="txT" fmla="*/ 0 h 51"/>
                  <a:gd name="txR" fmla="*/ 74 w 74"/>
                  <a:gd name="txB" fmla="*/ 51 h 51"/>
                </a:gdLst>
                <a:ahLst/>
                <a:cxnLst>
                  <a:cxn ang="0">
                    <a:pos x="60" y="0"/>
                  </a:cxn>
                  <a:cxn ang="0">
                    <a:pos x="45" y="27"/>
                  </a:cxn>
                  <a:cxn ang="0">
                    <a:pos x="51" y="12"/>
                  </a:cxn>
                  <a:cxn ang="0">
                    <a:pos x="21" y="51"/>
                  </a:cxn>
                  <a:cxn ang="0">
                    <a:pos x="60" y="0"/>
                  </a:cxn>
                </a:cxnLst>
                <a:rect l="txL" t="txT" r="txR" b="txB"/>
                <a:pathLst>
                  <a:path w="74" h="51">
                    <a:moveTo>
                      <a:pt x="60" y="0"/>
                    </a:moveTo>
                    <a:cubicBezTo>
                      <a:pt x="74" y="6"/>
                      <a:pt x="56" y="27"/>
                      <a:pt x="45" y="27"/>
                    </a:cubicBezTo>
                    <a:cubicBezTo>
                      <a:pt x="31" y="26"/>
                      <a:pt x="51" y="18"/>
                      <a:pt x="51" y="12"/>
                    </a:cubicBezTo>
                    <a:cubicBezTo>
                      <a:pt x="29" y="13"/>
                      <a:pt x="18" y="25"/>
                      <a:pt x="21" y="51"/>
                    </a:cubicBezTo>
                    <a:cubicBezTo>
                      <a:pt x="0" y="23"/>
                      <a:pt x="34" y="1"/>
                      <a:pt x="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84" name="Freeform 412"/>
              <p:cNvSpPr/>
              <p:nvPr/>
            </p:nvSpPr>
            <p:spPr>
              <a:xfrm>
                <a:off x="241300" y="1100137"/>
                <a:ext cx="146050" cy="136525"/>
              </a:xfrm>
              <a:custGeom>
                <a:avLst/>
                <a:gdLst>
                  <a:gd name="txL" fmla="*/ 0 w 42"/>
                  <a:gd name="txT" fmla="*/ 0 h 39"/>
                  <a:gd name="txR" fmla="*/ 42 w 42"/>
                  <a:gd name="txB" fmla="*/ 39 h 39"/>
                </a:gdLst>
                <a:ahLst/>
                <a:cxnLst>
                  <a:cxn ang="0">
                    <a:pos x="42" y="3"/>
                  </a:cxn>
                  <a:cxn ang="0">
                    <a:pos x="3" y="39"/>
                  </a:cxn>
                  <a:cxn ang="0">
                    <a:pos x="39" y="0"/>
                  </a:cxn>
                  <a:cxn ang="0">
                    <a:pos x="42" y="3"/>
                  </a:cxn>
                </a:cxnLst>
                <a:rect l="txL" t="txT" r="txR" b="txB"/>
                <a:pathLst>
                  <a:path w="42" h="39">
                    <a:moveTo>
                      <a:pt x="42" y="3"/>
                    </a:moveTo>
                    <a:cubicBezTo>
                      <a:pt x="30" y="16"/>
                      <a:pt x="14" y="25"/>
                      <a:pt x="3" y="39"/>
                    </a:cubicBezTo>
                    <a:cubicBezTo>
                      <a:pt x="0" y="23"/>
                      <a:pt x="29" y="13"/>
                      <a:pt x="39" y="0"/>
                    </a:cubicBezTo>
                    <a:cubicBezTo>
                      <a:pt x="38" y="3"/>
                      <a:pt x="40" y="3"/>
                      <a:pt x="42" y="3"/>
                    </a:cubicBezTo>
                    <a:close/>
                  </a:path>
                </a:pathLst>
              </a:custGeom>
              <a:solidFill>
                <a:srgbClr val="438D9B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85" name="Freeform 413"/>
              <p:cNvSpPr>
                <a:spLocks noEditPoints="1"/>
              </p:cNvSpPr>
              <p:nvPr/>
            </p:nvSpPr>
            <p:spPr>
              <a:xfrm>
                <a:off x="454025" y="296862"/>
                <a:ext cx="1576388" cy="1714500"/>
              </a:xfrm>
              <a:custGeom>
                <a:avLst/>
                <a:gdLst>
                  <a:gd name="txL" fmla="*/ 0 w 452"/>
                  <a:gd name="txT" fmla="*/ 0 h 491"/>
                  <a:gd name="txR" fmla="*/ 452 w 452"/>
                  <a:gd name="txB" fmla="*/ 491 h 491"/>
                </a:gdLst>
                <a:ahLst/>
                <a:cxnLst>
                  <a:cxn ang="0">
                    <a:pos x="35" y="179"/>
                  </a:cxn>
                  <a:cxn ang="0">
                    <a:pos x="38" y="221"/>
                  </a:cxn>
                  <a:cxn ang="0">
                    <a:pos x="53" y="236"/>
                  </a:cxn>
                  <a:cxn ang="0">
                    <a:pos x="107" y="218"/>
                  </a:cxn>
                  <a:cxn ang="0">
                    <a:pos x="104" y="230"/>
                  </a:cxn>
                  <a:cxn ang="0">
                    <a:pos x="107" y="251"/>
                  </a:cxn>
                  <a:cxn ang="0">
                    <a:pos x="5" y="281"/>
                  </a:cxn>
                  <a:cxn ang="0">
                    <a:pos x="5" y="275"/>
                  </a:cxn>
                  <a:cxn ang="0">
                    <a:pos x="8" y="227"/>
                  </a:cxn>
                  <a:cxn ang="0">
                    <a:pos x="5" y="149"/>
                  </a:cxn>
                  <a:cxn ang="0">
                    <a:pos x="53" y="53"/>
                  </a:cxn>
                  <a:cxn ang="0">
                    <a:pos x="212" y="44"/>
                  </a:cxn>
                  <a:cxn ang="0">
                    <a:pos x="323" y="89"/>
                  </a:cxn>
                  <a:cxn ang="0">
                    <a:pos x="410" y="248"/>
                  </a:cxn>
                  <a:cxn ang="0">
                    <a:pos x="449" y="353"/>
                  </a:cxn>
                  <a:cxn ang="0">
                    <a:pos x="452" y="491"/>
                  </a:cxn>
                  <a:cxn ang="0">
                    <a:pos x="332" y="446"/>
                  </a:cxn>
                  <a:cxn ang="0">
                    <a:pos x="329" y="467"/>
                  </a:cxn>
                  <a:cxn ang="0">
                    <a:pos x="221" y="410"/>
                  </a:cxn>
                  <a:cxn ang="0">
                    <a:pos x="242" y="389"/>
                  </a:cxn>
                  <a:cxn ang="0">
                    <a:pos x="230" y="410"/>
                  </a:cxn>
                  <a:cxn ang="0">
                    <a:pos x="245" y="419"/>
                  </a:cxn>
                  <a:cxn ang="0">
                    <a:pos x="260" y="368"/>
                  </a:cxn>
                  <a:cxn ang="0">
                    <a:pos x="203" y="404"/>
                  </a:cxn>
                  <a:cxn ang="0">
                    <a:pos x="182" y="362"/>
                  </a:cxn>
                  <a:cxn ang="0">
                    <a:pos x="128" y="362"/>
                  </a:cxn>
                  <a:cxn ang="0">
                    <a:pos x="113" y="353"/>
                  </a:cxn>
                  <a:cxn ang="0">
                    <a:pos x="95" y="338"/>
                  </a:cxn>
                  <a:cxn ang="0">
                    <a:pos x="113" y="215"/>
                  </a:cxn>
                  <a:cxn ang="0">
                    <a:pos x="275" y="143"/>
                  </a:cxn>
                  <a:cxn ang="0">
                    <a:pos x="239" y="116"/>
                  </a:cxn>
                  <a:cxn ang="0">
                    <a:pos x="182" y="116"/>
                  </a:cxn>
                  <a:cxn ang="0">
                    <a:pos x="263" y="143"/>
                  </a:cxn>
                  <a:cxn ang="0">
                    <a:pos x="287" y="152"/>
                  </a:cxn>
                  <a:cxn ang="0">
                    <a:pos x="323" y="281"/>
                  </a:cxn>
                  <a:cxn ang="0">
                    <a:pos x="287" y="308"/>
                  </a:cxn>
                  <a:cxn ang="0">
                    <a:pos x="269" y="293"/>
                  </a:cxn>
                  <a:cxn ang="0">
                    <a:pos x="263" y="284"/>
                  </a:cxn>
                  <a:cxn ang="0">
                    <a:pos x="296" y="242"/>
                  </a:cxn>
                  <a:cxn ang="0">
                    <a:pos x="272" y="308"/>
                  </a:cxn>
                  <a:cxn ang="0">
                    <a:pos x="353" y="290"/>
                  </a:cxn>
                  <a:cxn ang="0">
                    <a:pos x="356" y="254"/>
                  </a:cxn>
                  <a:cxn ang="0">
                    <a:pos x="323" y="281"/>
                  </a:cxn>
                  <a:cxn ang="0">
                    <a:pos x="320" y="344"/>
                  </a:cxn>
                  <a:cxn ang="0">
                    <a:pos x="371" y="308"/>
                  </a:cxn>
                  <a:cxn ang="0">
                    <a:pos x="371" y="308"/>
                  </a:cxn>
                  <a:cxn ang="0">
                    <a:pos x="380" y="329"/>
                  </a:cxn>
                  <a:cxn ang="0">
                    <a:pos x="380" y="344"/>
                  </a:cxn>
                  <a:cxn ang="0">
                    <a:pos x="434" y="338"/>
                  </a:cxn>
                </a:cxnLst>
                <a:rect l="txL" t="txT" r="txR" b="txB"/>
                <a:pathLst>
                  <a:path w="452" h="491">
                    <a:moveTo>
                      <a:pt x="113" y="215"/>
                    </a:moveTo>
                    <a:cubicBezTo>
                      <a:pt x="87" y="197"/>
                      <a:pt x="64" y="192"/>
                      <a:pt x="35" y="179"/>
                    </a:cubicBezTo>
                    <a:cubicBezTo>
                      <a:pt x="39" y="190"/>
                      <a:pt x="52" y="192"/>
                      <a:pt x="62" y="197"/>
                    </a:cubicBezTo>
                    <a:cubicBezTo>
                      <a:pt x="57" y="208"/>
                      <a:pt x="45" y="212"/>
                      <a:pt x="38" y="221"/>
                    </a:cubicBezTo>
                    <a:cubicBezTo>
                      <a:pt x="54" y="228"/>
                      <a:pt x="65" y="190"/>
                      <a:pt x="86" y="209"/>
                    </a:cubicBezTo>
                    <a:cubicBezTo>
                      <a:pt x="72" y="215"/>
                      <a:pt x="61" y="224"/>
                      <a:pt x="53" y="236"/>
                    </a:cubicBezTo>
                    <a:cubicBezTo>
                      <a:pt x="67" y="239"/>
                      <a:pt x="77" y="215"/>
                      <a:pt x="95" y="212"/>
                    </a:cubicBezTo>
                    <a:cubicBezTo>
                      <a:pt x="97" y="216"/>
                      <a:pt x="101" y="218"/>
                      <a:pt x="107" y="218"/>
                    </a:cubicBezTo>
                    <a:cubicBezTo>
                      <a:pt x="93" y="237"/>
                      <a:pt x="68" y="245"/>
                      <a:pt x="53" y="263"/>
                    </a:cubicBezTo>
                    <a:cubicBezTo>
                      <a:pt x="68" y="262"/>
                      <a:pt x="91" y="243"/>
                      <a:pt x="104" y="230"/>
                    </a:cubicBezTo>
                    <a:cubicBezTo>
                      <a:pt x="112" y="256"/>
                      <a:pt x="68" y="256"/>
                      <a:pt x="62" y="278"/>
                    </a:cubicBezTo>
                    <a:cubicBezTo>
                      <a:pt x="82" y="274"/>
                      <a:pt x="90" y="258"/>
                      <a:pt x="107" y="251"/>
                    </a:cubicBezTo>
                    <a:cubicBezTo>
                      <a:pt x="95" y="289"/>
                      <a:pt x="50" y="294"/>
                      <a:pt x="8" y="302"/>
                    </a:cubicBezTo>
                    <a:cubicBezTo>
                      <a:pt x="3" y="295"/>
                      <a:pt x="16" y="290"/>
                      <a:pt x="5" y="281"/>
                    </a:cubicBezTo>
                    <a:cubicBezTo>
                      <a:pt x="12" y="279"/>
                      <a:pt x="27" y="285"/>
                      <a:pt x="29" y="278"/>
                    </a:cubicBezTo>
                    <a:cubicBezTo>
                      <a:pt x="27" y="271"/>
                      <a:pt x="12" y="277"/>
                      <a:pt x="5" y="275"/>
                    </a:cubicBezTo>
                    <a:cubicBezTo>
                      <a:pt x="7" y="249"/>
                      <a:pt x="8" y="238"/>
                      <a:pt x="17" y="224"/>
                    </a:cubicBezTo>
                    <a:cubicBezTo>
                      <a:pt x="17" y="217"/>
                      <a:pt x="7" y="223"/>
                      <a:pt x="8" y="227"/>
                    </a:cubicBezTo>
                    <a:cubicBezTo>
                      <a:pt x="0" y="189"/>
                      <a:pt x="11" y="182"/>
                      <a:pt x="17" y="152"/>
                    </a:cubicBezTo>
                    <a:cubicBezTo>
                      <a:pt x="14" y="147"/>
                      <a:pt x="13" y="153"/>
                      <a:pt x="5" y="149"/>
                    </a:cubicBezTo>
                    <a:cubicBezTo>
                      <a:pt x="6" y="123"/>
                      <a:pt x="7" y="114"/>
                      <a:pt x="5" y="89"/>
                    </a:cubicBezTo>
                    <a:cubicBezTo>
                      <a:pt x="30" y="86"/>
                      <a:pt x="46" y="74"/>
                      <a:pt x="53" y="53"/>
                    </a:cubicBezTo>
                    <a:cubicBezTo>
                      <a:pt x="85" y="51"/>
                      <a:pt x="110" y="0"/>
                      <a:pt x="143" y="8"/>
                    </a:cubicBezTo>
                    <a:cubicBezTo>
                      <a:pt x="159" y="12"/>
                      <a:pt x="184" y="31"/>
                      <a:pt x="212" y="44"/>
                    </a:cubicBezTo>
                    <a:cubicBezTo>
                      <a:pt x="239" y="56"/>
                      <a:pt x="269" y="61"/>
                      <a:pt x="290" y="71"/>
                    </a:cubicBezTo>
                    <a:cubicBezTo>
                      <a:pt x="303" y="77"/>
                      <a:pt x="304" y="90"/>
                      <a:pt x="323" y="89"/>
                    </a:cubicBezTo>
                    <a:cubicBezTo>
                      <a:pt x="332" y="103"/>
                      <a:pt x="347" y="111"/>
                      <a:pt x="371" y="110"/>
                    </a:cubicBezTo>
                    <a:cubicBezTo>
                      <a:pt x="370" y="167"/>
                      <a:pt x="395" y="196"/>
                      <a:pt x="410" y="248"/>
                    </a:cubicBezTo>
                    <a:cubicBezTo>
                      <a:pt x="421" y="286"/>
                      <a:pt x="429" y="320"/>
                      <a:pt x="449" y="347"/>
                    </a:cubicBezTo>
                    <a:cubicBezTo>
                      <a:pt x="449" y="349"/>
                      <a:pt x="449" y="351"/>
                      <a:pt x="449" y="353"/>
                    </a:cubicBezTo>
                    <a:cubicBezTo>
                      <a:pt x="451" y="395"/>
                      <a:pt x="445" y="445"/>
                      <a:pt x="452" y="482"/>
                    </a:cubicBezTo>
                    <a:cubicBezTo>
                      <a:pt x="452" y="485"/>
                      <a:pt x="452" y="488"/>
                      <a:pt x="452" y="491"/>
                    </a:cubicBezTo>
                    <a:cubicBezTo>
                      <a:pt x="394" y="488"/>
                      <a:pt x="378" y="443"/>
                      <a:pt x="323" y="437"/>
                    </a:cubicBezTo>
                    <a:cubicBezTo>
                      <a:pt x="321" y="445"/>
                      <a:pt x="329" y="443"/>
                      <a:pt x="332" y="446"/>
                    </a:cubicBezTo>
                    <a:cubicBezTo>
                      <a:pt x="331" y="455"/>
                      <a:pt x="316" y="450"/>
                      <a:pt x="314" y="458"/>
                    </a:cubicBezTo>
                    <a:cubicBezTo>
                      <a:pt x="313" y="467"/>
                      <a:pt x="320" y="468"/>
                      <a:pt x="329" y="467"/>
                    </a:cubicBezTo>
                    <a:cubicBezTo>
                      <a:pt x="315" y="474"/>
                      <a:pt x="288" y="468"/>
                      <a:pt x="269" y="470"/>
                    </a:cubicBezTo>
                    <a:cubicBezTo>
                      <a:pt x="272" y="431"/>
                      <a:pt x="241" y="426"/>
                      <a:pt x="221" y="410"/>
                    </a:cubicBezTo>
                    <a:cubicBezTo>
                      <a:pt x="223" y="399"/>
                      <a:pt x="236" y="399"/>
                      <a:pt x="239" y="389"/>
                    </a:cubicBezTo>
                    <a:cubicBezTo>
                      <a:pt x="240" y="389"/>
                      <a:pt x="241" y="389"/>
                      <a:pt x="242" y="389"/>
                    </a:cubicBezTo>
                    <a:cubicBezTo>
                      <a:pt x="242" y="390"/>
                      <a:pt x="242" y="391"/>
                      <a:pt x="242" y="392"/>
                    </a:cubicBezTo>
                    <a:cubicBezTo>
                      <a:pt x="240" y="400"/>
                      <a:pt x="229" y="399"/>
                      <a:pt x="230" y="410"/>
                    </a:cubicBezTo>
                    <a:cubicBezTo>
                      <a:pt x="245" y="404"/>
                      <a:pt x="253" y="391"/>
                      <a:pt x="263" y="380"/>
                    </a:cubicBezTo>
                    <a:cubicBezTo>
                      <a:pt x="271" y="395"/>
                      <a:pt x="245" y="402"/>
                      <a:pt x="245" y="419"/>
                    </a:cubicBezTo>
                    <a:cubicBezTo>
                      <a:pt x="253" y="422"/>
                      <a:pt x="289" y="380"/>
                      <a:pt x="260" y="374"/>
                    </a:cubicBezTo>
                    <a:cubicBezTo>
                      <a:pt x="260" y="372"/>
                      <a:pt x="260" y="370"/>
                      <a:pt x="260" y="368"/>
                    </a:cubicBezTo>
                    <a:cubicBezTo>
                      <a:pt x="257" y="368"/>
                      <a:pt x="255" y="369"/>
                      <a:pt x="254" y="371"/>
                    </a:cubicBezTo>
                    <a:cubicBezTo>
                      <a:pt x="232" y="377"/>
                      <a:pt x="228" y="401"/>
                      <a:pt x="203" y="404"/>
                    </a:cubicBezTo>
                    <a:cubicBezTo>
                      <a:pt x="211" y="388"/>
                      <a:pt x="223" y="376"/>
                      <a:pt x="239" y="368"/>
                    </a:cubicBezTo>
                    <a:cubicBezTo>
                      <a:pt x="222" y="362"/>
                      <a:pt x="193" y="367"/>
                      <a:pt x="182" y="362"/>
                    </a:cubicBezTo>
                    <a:cubicBezTo>
                      <a:pt x="169" y="362"/>
                      <a:pt x="156" y="362"/>
                      <a:pt x="143" y="362"/>
                    </a:cubicBezTo>
                    <a:cubicBezTo>
                      <a:pt x="142" y="347"/>
                      <a:pt x="135" y="364"/>
                      <a:pt x="128" y="362"/>
                    </a:cubicBezTo>
                    <a:cubicBezTo>
                      <a:pt x="122" y="356"/>
                      <a:pt x="127" y="351"/>
                      <a:pt x="128" y="344"/>
                    </a:cubicBezTo>
                    <a:cubicBezTo>
                      <a:pt x="120" y="344"/>
                      <a:pt x="121" y="353"/>
                      <a:pt x="113" y="353"/>
                    </a:cubicBezTo>
                    <a:cubicBezTo>
                      <a:pt x="102" y="345"/>
                      <a:pt x="114" y="340"/>
                      <a:pt x="116" y="329"/>
                    </a:cubicBezTo>
                    <a:cubicBezTo>
                      <a:pt x="104" y="327"/>
                      <a:pt x="104" y="346"/>
                      <a:pt x="95" y="338"/>
                    </a:cubicBezTo>
                    <a:cubicBezTo>
                      <a:pt x="96" y="305"/>
                      <a:pt x="109" y="284"/>
                      <a:pt x="113" y="254"/>
                    </a:cubicBezTo>
                    <a:cubicBezTo>
                      <a:pt x="118" y="248"/>
                      <a:pt x="118" y="221"/>
                      <a:pt x="113" y="215"/>
                    </a:cubicBezTo>
                    <a:close/>
                    <a:moveTo>
                      <a:pt x="263" y="143"/>
                    </a:moveTo>
                    <a:cubicBezTo>
                      <a:pt x="267" y="143"/>
                      <a:pt x="271" y="143"/>
                      <a:pt x="275" y="143"/>
                    </a:cubicBezTo>
                    <a:cubicBezTo>
                      <a:pt x="274" y="126"/>
                      <a:pt x="250" y="142"/>
                      <a:pt x="233" y="137"/>
                    </a:cubicBezTo>
                    <a:cubicBezTo>
                      <a:pt x="236" y="131"/>
                      <a:pt x="241" y="127"/>
                      <a:pt x="239" y="116"/>
                    </a:cubicBezTo>
                    <a:cubicBezTo>
                      <a:pt x="228" y="117"/>
                      <a:pt x="233" y="134"/>
                      <a:pt x="224" y="137"/>
                    </a:cubicBezTo>
                    <a:cubicBezTo>
                      <a:pt x="202" y="138"/>
                      <a:pt x="198" y="121"/>
                      <a:pt x="182" y="116"/>
                    </a:cubicBezTo>
                    <a:cubicBezTo>
                      <a:pt x="188" y="135"/>
                      <a:pt x="209" y="139"/>
                      <a:pt x="230" y="143"/>
                    </a:cubicBezTo>
                    <a:cubicBezTo>
                      <a:pt x="234" y="148"/>
                      <a:pt x="259" y="148"/>
                      <a:pt x="263" y="143"/>
                    </a:cubicBezTo>
                    <a:close/>
                    <a:moveTo>
                      <a:pt x="296" y="137"/>
                    </a:moveTo>
                    <a:cubicBezTo>
                      <a:pt x="287" y="136"/>
                      <a:pt x="286" y="143"/>
                      <a:pt x="287" y="152"/>
                    </a:cubicBezTo>
                    <a:cubicBezTo>
                      <a:pt x="296" y="153"/>
                      <a:pt x="297" y="146"/>
                      <a:pt x="296" y="137"/>
                    </a:cubicBezTo>
                    <a:close/>
                    <a:moveTo>
                      <a:pt x="323" y="281"/>
                    </a:moveTo>
                    <a:cubicBezTo>
                      <a:pt x="329" y="269"/>
                      <a:pt x="338" y="260"/>
                      <a:pt x="341" y="245"/>
                    </a:cubicBezTo>
                    <a:cubicBezTo>
                      <a:pt x="318" y="261"/>
                      <a:pt x="312" y="294"/>
                      <a:pt x="287" y="308"/>
                    </a:cubicBezTo>
                    <a:cubicBezTo>
                      <a:pt x="267" y="293"/>
                      <a:pt x="310" y="277"/>
                      <a:pt x="314" y="257"/>
                    </a:cubicBezTo>
                    <a:cubicBezTo>
                      <a:pt x="293" y="261"/>
                      <a:pt x="285" y="294"/>
                      <a:pt x="269" y="293"/>
                    </a:cubicBezTo>
                    <a:cubicBezTo>
                      <a:pt x="273" y="284"/>
                      <a:pt x="284" y="282"/>
                      <a:pt x="284" y="269"/>
                    </a:cubicBezTo>
                    <a:cubicBezTo>
                      <a:pt x="270" y="267"/>
                      <a:pt x="276" y="285"/>
                      <a:pt x="263" y="284"/>
                    </a:cubicBezTo>
                    <a:cubicBezTo>
                      <a:pt x="264" y="275"/>
                      <a:pt x="254" y="277"/>
                      <a:pt x="257" y="266"/>
                    </a:cubicBezTo>
                    <a:cubicBezTo>
                      <a:pt x="275" y="263"/>
                      <a:pt x="288" y="255"/>
                      <a:pt x="296" y="242"/>
                    </a:cubicBezTo>
                    <a:cubicBezTo>
                      <a:pt x="272" y="246"/>
                      <a:pt x="254" y="256"/>
                      <a:pt x="245" y="275"/>
                    </a:cubicBezTo>
                    <a:cubicBezTo>
                      <a:pt x="259" y="280"/>
                      <a:pt x="261" y="295"/>
                      <a:pt x="272" y="308"/>
                    </a:cubicBezTo>
                    <a:cubicBezTo>
                      <a:pt x="283" y="320"/>
                      <a:pt x="310" y="331"/>
                      <a:pt x="302" y="341"/>
                    </a:cubicBezTo>
                    <a:cubicBezTo>
                      <a:pt x="324" y="331"/>
                      <a:pt x="336" y="312"/>
                      <a:pt x="353" y="290"/>
                    </a:cubicBezTo>
                    <a:cubicBezTo>
                      <a:pt x="333" y="297"/>
                      <a:pt x="328" y="319"/>
                      <a:pt x="308" y="326"/>
                    </a:cubicBezTo>
                    <a:cubicBezTo>
                      <a:pt x="321" y="299"/>
                      <a:pt x="344" y="282"/>
                      <a:pt x="356" y="254"/>
                    </a:cubicBezTo>
                    <a:cubicBezTo>
                      <a:pt x="339" y="257"/>
                      <a:pt x="338" y="276"/>
                      <a:pt x="326" y="284"/>
                    </a:cubicBezTo>
                    <a:cubicBezTo>
                      <a:pt x="324" y="284"/>
                      <a:pt x="322" y="284"/>
                      <a:pt x="323" y="281"/>
                    </a:cubicBezTo>
                    <a:close/>
                    <a:moveTo>
                      <a:pt x="371" y="290"/>
                    </a:moveTo>
                    <a:cubicBezTo>
                      <a:pt x="350" y="304"/>
                      <a:pt x="338" y="327"/>
                      <a:pt x="320" y="344"/>
                    </a:cubicBezTo>
                    <a:cubicBezTo>
                      <a:pt x="344" y="333"/>
                      <a:pt x="361" y="315"/>
                      <a:pt x="371" y="290"/>
                    </a:cubicBezTo>
                    <a:close/>
                    <a:moveTo>
                      <a:pt x="371" y="308"/>
                    </a:moveTo>
                    <a:cubicBezTo>
                      <a:pt x="370" y="326"/>
                      <a:pt x="354" y="329"/>
                      <a:pt x="350" y="344"/>
                    </a:cubicBezTo>
                    <a:cubicBezTo>
                      <a:pt x="362" y="339"/>
                      <a:pt x="381" y="325"/>
                      <a:pt x="371" y="308"/>
                    </a:cubicBezTo>
                    <a:close/>
                    <a:moveTo>
                      <a:pt x="434" y="338"/>
                    </a:moveTo>
                    <a:cubicBezTo>
                      <a:pt x="416" y="335"/>
                      <a:pt x="384" y="346"/>
                      <a:pt x="380" y="329"/>
                    </a:cubicBezTo>
                    <a:cubicBezTo>
                      <a:pt x="376" y="335"/>
                      <a:pt x="372" y="341"/>
                      <a:pt x="371" y="350"/>
                    </a:cubicBezTo>
                    <a:cubicBezTo>
                      <a:pt x="376" y="350"/>
                      <a:pt x="379" y="348"/>
                      <a:pt x="380" y="344"/>
                    </a:cubicBezTo>
                    <a:cubicBezTo>
                      <a:pt x="399" y="344"/>
                      <a:pt x="418" y="344"/>
                      <a:pt x="437" y="344"/>
                    </a:cubicBezTo>
                    <a:cubicBezTo>
                      <a:pt x="436" y="342"/>
                      <a:pt x="437" y="338"/>
                      <a:pt x="434" y="338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 vert="horz" wrap="square" anchor="t"/>
              <a:p>
                <a:pPr lvl="0">
                  <a:lnSpc>
                    <a:spcPct val="100000"/>
                  </a:lnSpc>
                </a:pPr>
                <a:endParaRPr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9486" name="Freeform 414"/>
              <p:cNvSpPr/>
              <p:nvPr/>
            </p:nvSpPr>
            <p:spPr>
              <a:xfrm>
                <a:off x="1308100" y="1141412"/>
                <a:ext cx="387350" cy="346075"/>
              </a:xfrm>
              <a:custGeom>
                <a:avLst/>
                <a:gdLst>
                  <a:gd name="txL" fmla="*/ 0 w 111"/>
                  <a:gd name="txT" fmla="*/ 0 h 99"/>
                  <a:gd name="txR" fmla="*/ 111 w 111"/>
                  <a:gd name="txB" fmla="*/ 99 h 99"/>
                </a:gdLst>
                <a:ahLst/>
                <a:cxnLst>
                  <a:cxn ang="0">
                    <a:pos x="81" y="42"/>
                  </a:cxn>
                  <a:cxn ang="0">
                    <a:pos x="111" y="12"/>
                  </a:cxn>
                  <a:cxn ang="0">
                    <a:pos x="63" y="84"/>
                  </a:cxn>
                  <a:cxn ang="0">
                    <a:pos x="108" y="48"/>
                  </a:cxn>
                  <a:cxn ang="0">
                    <a:pos x="57" y="99"/>
                  </a:cxn>
                  <a:cxn ang="0">
                    <a:pos x="27" y="66"/>
                  </a:cxn>
                  <a:cxn ang="0">
                    <a:pos x="0" y="33"/>
                  </a:cxn>
                  <a:cxn ang="0">
                    <a:pos x="51" y="0"/>
                  </a:cxn>
                  <a:cxn ang="0">
                    <a:pos x="12" y="24"/>
                  </a:cxn>
                  <a:cxn ang="0">
                    <a:pos x="18" y="42"/>
                  </a:cxn>
                  <a:cxn ang="0">
                    <a:pos x="39" y="27"/>
                  </a:cxn>
                  <a:cxn ang="0">
                    <a:pos x="24" y="51"/>
                  </a:cxn>
                  <a:cxn ang="0">
                    <a:pos x="69" y="15"/>
                  </a:cxn>
                  <a:cxn ang="0">
                    <a:pos x="42" y="66"/>
                  </a:cxn>
                  <a:cxn ang="0">
                    <a:pos x="96" y="3"/>
                  </a:cxn>
                  <a:cxn ang="0">
                    <a:pos x="78" y="39"/>
                  </a:cxn>
                  <a:cxn ang="0">
                    <a:pos x="51" y="75"/>
                  </a:cxn>
                  <a:cxn ang="0">
                    <a:pos x="81" y="42"/>
                  </a:cxn>
                </a:cxnLst>
                <a:rect l="txL" t="txT" r="txR" b="txB"/>
                <a:pathLst>
                  <a:path w="111" h="99">
                    <a:moveTo>
                      <a:pt x="81" y="42"/>
                    </a:moveTo>
                    <a:cubicBezTo>
                      <a:pt x="93" y="34"/>
                      <a:pt x="94" y="15"/>
                      <a:pt x="111" y="12"/>
                    </a:cubicBezTo>
                    <a:cubicBezTo>
                      <a:pt x="99" y="40"/>
                      <a:pt x="76" y="57"/>
                      <a:pt x="63" y="84"/>
                    </a:cubicBezTo>
                    <a:cubicBezTo>
                      <a:pt x="83" y="77"/>
                      <a:pt x="88" y="55"/>
                      <a:pt x="108" y="48"/>
                    </a:cubicBezTo>
                    <a:cubicBezTo>
                      <a:pt x="91" y="70"/>
                      <a:pt x="79" y="89"/>
                      <a:pt x="57" y="99"/>
                    </a:cubicBezTo>
                    <a:cubicBezTo>
                      <a:pt x="65" y="89"/>
                      <a:pt x="38" y="78"/>
                      <a:pt x="27" y="66"/>
                    </a:cubicBezTo>
                    <a:cubicBezTo>
                      <a:pt x="16" y="53"/>
                      <a:pt x="14" y="38"/>
                      <a:pt x="0" y="33"/>
                    </a:cubicBezTo>
                    <a:cubicBezTo>
                      <a:pt x="9" y="14"/>
                      <a:pt x="27" y="4"/>
                      <a:pt x="51" y="0"/>
                    </a:cubicBezTo>
                    <a:cubicBezTo>
                      <a:pt x="43" y="13"/>
                      <a:pt x="30" y="21"/>
                      <a:pt x="12" y="24"/>
                    </a:cubicBezTo>
                    <a:cubicBezTo>
                      <a:pt x="9" y="35"/>
                      <a:pt x="19" y="33"/>
                      <a:pt x="18" y="42"/>
                    </a:cubicBezTo>
                    <a:cubicBezTo>
                      <a:pt x="31" y="43"/>
                      <a:pt x="25" y="25"/>
                      <a:pt x="39" y="27"/>
                    </a:cubicBezTo>
                    <a:cubicBezTo>
                      <a:pt x="39" y="40"/>
                      <a:pt x="28" y="42"/>
                      <a:pt x="24" y="51"/>
                    </a:cubicBezTo>
                    <a:cubicBezTo>
                      <a:pt x="40" y="52"/>
                      <a:pt x="48" y="19"/>
                      <a:pt x="69" y="15"/>
                    </a:cubicBezTo>
                    <a:cubicBezTo>
                      <a:pt x="65" y="35"/>
                      <a:pt x="22" y="51"/>
                      <a:pt x="42" y="66"/>
                    </a:cubicBezTo>
                    <a:cubicBezTo>
                      <a:pt x="67" y="52"/>
                      <a:pt x="73" y="19"/>
                      <a:pt x="96" y="3"/>
                    </a:cubicBezTo>
                    <a:cubicBezTo>
                      <a:pt x="93" y="18"/>
                      <a:pt x="84" y="27"/>
                      <a:pt x="78" y="39"/>
                    </a:cubicBezTo>
                    <a:cubicBezTo>
                      <a:pt x="69" y="51"/>
                      <a:pt x="60" y="63"/>
                      <a:pt x="51" y="75"/>
                    </a:cubicBezTo>
                    <a:cubicBezTo>
                      <a:pt x="64" y="79"/>
                      <a:pt x="72" y="52"/>
                      <a:pt x="81" y="42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87" name="Freeform 415"/>
              <p:cNvSpPr/>
              <p:nvPr/>
            </p:nvSpPr>
            <p:spPr>
              <a:xfrm>
                <a:off x="346075" y="1214437"/>
                <a:ext cx="104775" cy="95250"/>
              </a:xfrm>
              <a:custGeom>
                <a:avLst/>
                <a:gdLst>
                  <a:gd name="txL" fmla="*/ 0 w 30"/>
                  <a:gd name="txT" fmla="*/ 0 h 27"/>
                  <a:gd name="txR" fmla="*/ 30 w 30"/>
                  <a:gd name="txB" fmla="*/ 27 h 27"/>
                </a:gdLst>
                <a:ahLst/>
                <a:cxnLst>
                  <a:cxn ang="0">
                    <a:pos x="30" y="0"/>
                  </a:cxn>
                  <a:cxn ang="0">
                    <a:pos x="0" y="27"/>
                  </a:cxn>
                  <a:cxn ang="0">
                    <a:pos x="30" y="0"/>
                  </a:cxn>
                </a:cxnLst>
                <a:rect l="txL" t="txT" r="txR" b="txB"/>
                <a:pathLst>
                  <a:path w="30" h="27">
                    <a:moveTo>
                      <a:pt x="30" y="0"/>
                    </a:moveTo>
                    <a:cubicBezTo>
                      <a:pt x="21" y="10"/>
                      <a:pt x="14" y="22"/>
                      <a:pt x="0" y="27"/>
                    </a:cubicBezTo>
                    <a:cubicBezTo>
                      <a:pt x="9" y="17"/>
                      <a:pt x="16" y="5"/>
                      <a:pt x="30" y="0"/>
                    </a:cubicBezTo>
                    <a:close/>
                  </a:path>
                </a:pathLst>
              </a:custGeom>
              <a:solidFill>
                <a:srgbClr val="38768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88" name="Freeform 416"/>
              <p:cNvSpPr/>
              <p:nvPr/>
            </p:nvSpPr>
            <p:spPr>
              <a:xfrm>
                <a:off x="712788" y="1266825"/>
                <a:ext cx="111125" cy="63500"/>
              </a:xfrm>
              <a:custGeom>
                <a:avLst/>
                <a:gdLst>
                  <a:gd name="txL" fmla="*/ 0 w 32"/>
                  <a:gd name="txT" fmla="*/ 0 h 18"/>
                  <a:gd name="txR" fmla="*/ 32 w 32"/>
                  <a:gd name="txB" fmla="*/ 18 h 18"/>
                </a:gdLst>
                <a:ahLst/>
                <a:cxnLst>
                  <a:cxn ang="0">
                    <a:pos x="0" y="15"/>
                  </a:cxn>
                  <a:cxn ang="0">
                    <a:pos x="21" y="0"/>
                  </a:cxn>
                  <a:cxn ang="0">
                    <a:pos x="3" y="18"/>
                  </a:cxn>
                  <a:cxn ang="0">
                    <a:pos x="0" y="15"/>
                  </a:cxn>
                </a:cxnLst>
                <a:rect l="txL" t="txT" r="txR" b="txB"/>
                <a:pathLst>
                  <a:path w="32" h="18">
                    <a:moveTo>
                      <a:pt x="0" y="15"/>
                    </a:moveTo>
                    <a:cubicBezTo>
                      <a:pt x="6" y="9"/>
                      <a:pt x="16" y="7"/>
                      <a:pt x="21" y="0"/>
                    </a:cubicBezTo>
                    <a:cubicBezTo>
                      <a:pt x="32" y="11"/>
                      <a:pt x="8" y="13"/>
                      <a:pt x="3" y="18"/>
                    </a:cubicBezTo>
                    <a:cubicBezTo>
                      <a:pt x="3" y="16"/>
                      <a:pt x="3" y="14"/>
                      <a:pt x="0" y="15"/>
                    </a:cubicBezTo>
                    <a:close/>
                  </a:path>
                </a:pathLst>
              </a:custGeom>
              <a:solidFill>
                <a:srgbClr val="4794A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89" name="Freeform 417"/>
              <p:cNvSpPr/>
              <p:nvPr/>
            </p:nvSpPr>
            <p:spPr>
              <a:xfrm>
                <a:off x="1570038" y="1309687"/>
                <a:ext cx="177800" cy="188913"/>
              </a:xfrm>
              <a:custGeom>
                <a:avLst/>
                <a:gdLst>
                  <a:gd name="txL" fmla="*/ 0 w 51"/>
                  <a:gd name="txT" fmla="*/ 0 h 54"/>
                  <a:gd name="txR" fmla="*/ 51 w 51"/>
                  <a:gd name="txB" fmla="*/ 54 h 54"/>
                </a:gdLst>
                <a:ahLst/>
                <a:cxnLst>
                  <a:cxn ang="0">
                    <a:pos x="0" y="54"/>
                  </a:cxn>
                  <a:cxn ang="0">
                    <a:pos x="51" y="0"/>
                  </a:cxn>
                  <a:cxn ang="0">
                    <a:pos x="0" y="54"/>
                  </a:cxn>
                </a:cxnLst>
                <a:rect l="txL" t="txT" r="txR" b="txB"/>
                <a:pathLst>
                  <a:path w="51" h="54">
                    <a:moveTo>
                      <a:pt x="0" y="54"/>
                    </a:moveTo>
                    <a:cubicBezTo>
                      <a:pt x="18" y="37"/>
                      <a:pt x="30" y="14"/>
                      <a:pt x="51" y="0"/>
                    </a:cubicBezTo>
                    <a:cubicBezTo>
                      <a:pt x="41" y="25"/>
                      <a:pt x="24" y="43"/>
                      <a:pt x="0" y="54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90" name="Freeform 418"/>
              <p:cNvSpPr/>
              <p:nvPr/>
            </p:nvSpPr>
            <p:spPr>
              <a:xfrm>
                <a:off x="325438" y="1316037"/>
                <a:ext cx="501650" cy="590550"/>
              </a:xfrm>
              <a:custGeom>
                <a:avLst/>
                <a:gdLst>
                  <a:gd name="txL" fmla="*/ 0 w 144"/>
                  <a:gd name="txT" fmla="*/ 0 h 169"/>
                  <a:gd name="txR" fmla="*/ 144 w 144"/>
                  <a:gd name="txB" fmla="*/ 169 h 169"/>
                </a:gdLst>
                <a:ahLst/>
                <a:cxnLst>
                  <a:cxn ang="0">
                    <a:pos x="51" y="16"/>
                  </a:cxn>
                  <a:cxn ang="0">
                    <a:pos x="111" y="1"/>
                  </a:cxn>
                  <a:cxn ang="0">
                    <a:pos x="114" y="4"/>
                  </a:cxn>
                  <a:cxn ang="0">
                    <a:pos x="120" y="40"/>
                  </a:cxn>
                  <a:cxn ang="0">
                    <a:pos x="93" y="70"/>
                  </a:cxn>
                  <a:cxn ang="0">
                    <a:pos x="108" y="40"/>
                  </a:cxn>
                  <a:cxn ang="0">
                    <a:pos x="42" y="55"/>
                  </a:cxn>
                  <a:cxn ang="0">
                    <a:pos x="39" y="55"/>
                  </a:cxn>
                  <a:cxn ang="0">
                    <a:pos x="75" y="58"/>
                  </a:cxn>
                  <a:cxn ang="0">
                    <a:pos x="90" y="58"/>
                  </a:cxn>
                  <a:cxn ang="0">
                    <a:pos x="39" y="79"/>
                  </a:cxn>
                  <a:cxn ang="0">
                    <a:pos x="36" y="82"/>
                  </a:cxn>
                  <a:cxn ang="0">
                    <a:pos x="69" y="82"/>
                  </a:cxn>
                  <a:cxn ang="0">
                    <a:pos x="99" y="76"/>
                  </a:cxn>
                  <a:cxn ang="0">
                    <a:pos x="30" y="103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144" y="64"/>
                  </a:cxn>
                  <a:cxn ang="0">
                    <a:pos x="105" y="106"/>
                  </a:cxn>
                  <a:cxn ang="0">
                    <a:pos x="15" y="127"/>
                  </a:cxn>
                  <a:cxn ang="0">
                    <a:pos x="96" y="115"/>
                  </a:cxn>
                  <a:cxn ang="0">
                    <a:pos x="12" y="145"/>
                  </a:cxn>
                  <a:cxn ang="0">
                    <a:pos x="105" y="130"/>
                  </a:cxn>
                  <a:cxn ang="0">
                    <a:pos x="0" y="169"/>
                  </a:cxn>
                  <a:cxn ang="0">
                    <a:pos x="39" y="34"/>
                  </a:cxn>
                  <a:cxn ang="0">
                    <a:pos x="69" y="34"/>
                  </a:cxn>
                  <a:cxn ang="0">
                    <a:pos x="93" y="28"/>
                  </a:cxn>
                  <a:cxn ang="0">
                    <a:pos x="45" y="28"/>
                  </a:cxn>
                  <a:cxn ang="0">
                    <a:pos x="51" y="16"/>
                  </a:cxn>
                </a:cxnLst>
                <a:rect l="txL" t="txT" r="txR" b="txB"/>
                <a:pathLst>
                  <a:path w="144" h="169">
                    <a:moveTo>
                      <a:pt x="51" y="16"/>
                    </a:moveTo>
                    <a:cubicBezTo>
                      <a:pt x="78" y="18"/>
                      <a:pt x="95" y="10"/>
                      <a:pt x="111" y="1"/>
                    </a:cubicBezTo>
                    <a:cubicBezTo>
                      <a:pt x="114" y="0"/>
                      <a:pt x="114" y="2"/>
                      <a:pt x="114" y="4"/>
                    </a:cubicBezTo>
                    <a:cubicBezTo>
                      <a:pt x="88" y="11"/>
                      <a:pt x="101" y="32"/>
                      <a:pt x="120" y="40"/>
                    </a:cubicBezTo>
                    <a:cubicBezTo>
                      <a:pt x="116" y="55"/>
                      <a:pt x="113" y="70"/>
                      <a:pt x="93" y="70"/>
                    </a:cubicBezTo>
                    <a:cubicBezTo>
                      <a:pt x="97" y="59"/>
                      <a:pt x="107" y="54"/>
                      <a:pt x="108" y="40"/>
                    </a:cubicBezTo>
                    <a:cubicBezTo>
                      <a:pt x="93" y="52"/>
                      <a:pt x="67" y="53"/>
                      <a:pt x="42" y="55"/>
                    </a:cubicBezTo>
                    <a:cubicBezTo>
                      <a:pt x="41" y="55"/>
                      <a:pt x="40" y="55"/>
                      <a:pt x="39" y="55"/>
                    </a:cubicBezTo>
                    <a:cubicBezTo>
                      <a:pt x="39" y="66"/>
                      <a:pt x="70" y="62"/>
                      <a:pt x="75" y="58"/>
                    </a:cubicBezTo>
                    <a:cubicBezTo>
                      <a:pt x="80" y="58"/>
                      <a:pt x="85" y="58"/>
                      <a:pt x="90" y="58"/>
                    </a:cubicBezTo>
                    <a:cubicBezTo>
                      <a:pt x="90" y="82"/>
                      <a:pt x="54" y="70"/>
                      <a:pt x="39" y="79"/>
                    </a:cubicBezTo>
                    <a:cubicBezTo>
                      <a:pt x="36" y="78"/>
                      <a:pt x="36" y="80"/>
                      <a:pt x="36" y="82"/>
                    </a:cubicBezTo>
                    <a:cubicBezTo>
                      <a:pt x="40" y="87"/>
                      <a:pt x="65" y="87"/>
                      <a:pt x="69" y="82"/>
                    </a:cubicBezTo>
                    <a:cubicBezTo>
                      <a:pt x="81" y="82"/>
                      <a:pt x="87" y="76"/>
                      <a:pt x="99" y="76"/>
                    </a:cubicBezTo>
                    <a:cubicBezTo>
                      <a:pt x="88" y="97"/>
                      <a:pt x="49" y="90"/>
                      <a:pt x="30" y="103"/>
                    </a:cubicBezTo>
                    <a:cubicBezTo>
                      <a:pt x="49" y="109"/>
                      <a:pt x="72" y="93"/>
                      <a:pt x="96" y="94"/>
                    </a:cubicBezTo>
                    <a:cubicBezTo>
                      <a:pt x="97" y="99"/>
                      <a:pt x="93" y="99"/>
                      <a:pt x="93" y="103"/>
                    </a:cubicBezTo>
                    <a:cubicBezTo>
                      <a:pt x="115" y="97"/>
                      <a:pt x="124" y="62"/>
                      <a:pt x="144" y="64"/>
                    </a:cubicBezTo>
                    <a:cubicBezTo>
                      <a:pt x="133" y="80"/>
                      <a:pt x="116" y="90"/>
                      <a:pt x="105" y="106"/>
                    </a:cubicBezTo>
                    <a:cubicBezTo>
                      <a:pt x="72" y="110"/>
                      <a:pt x="43" y="118"/>
                      <a:pt x="15" y="127"/>
                    </a:cubicBezTo>
                    <a:cubicBezTo>
                      <a:pt x="41" y="134"/>
                      <a:pt x="68" y="116"/>
                      <a:pt x="96" y="115"/>
                    </a:cubicBezTo>
                    <a:cubicBezTo>
                      <a:pt x="78" y="135"/>
                      <a:pt x="39" y="134"/>
                      <a:pt x="12" y="145"/>
                    </a:cubicBezTo>
                    <a:cubicBezTo>
                      <a:pt x="43" y="152"/>
                      <a:pt x="73" y="132"/>
                      <a:pt x="105" y="130"/>
                    </a:cubicBezTo>
                    <a:cubicBezTo>
                      <a:pt x="80" y="153"/>
                      <a:pt x="29" y="150"/>
                      <a:pt x="0" y="169"/>
                    </a:cubicBezTo>
                    <a:cubicBezTo>
                      <a:pt x="3" y="112"/>
                      <a:pt x="23" y="83"/>
                      <a:pt x="39" y="34"/>
                    </a:cubicBezTo>
                    <a:cubicBezTo>
                      <a:pt x="49" y="34"/>
                      <a:pt x="59" y="34"/>
                      <a:pt x="69" y="34"/>
                    </a:cubicBezTo>
                    <a:cubicBezTo>
                      <a:pt x="77" y="33"/>
                      <a:pt x="104" y="37"/>
                      <a:pt x="93" y="28"/>
                    </a:cubicBezTo>
                    <a:cubicBezTo>
                      <a:pt x="77" y="28"/>
                      <a:pt x="61" y="28"/>
                      <a:pt x="45" y="28"/>
                    </a:cubicBezTo>
                    <a:cubicBezTo>
                      <a:pt x="38" y="27"/>
                      <a:pt x="41" y="10"/>
                      <a:pt x="51" y="16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91" name="Freeform 420"/>
              <p:cNvSpPr/>
              <p:nvPr/>
            </p:nvSpPr>
            <p:spPr>
              <a:xfrm>
                <a:off x="1485900" y="1277937"/>
                <a:ext cx="104775" cy="139700"/>
              </a:xfrm>
              <a:custGeom>
                <a:avLst/>
                <a:gdLst>
                  <a:gd name="txL" fmla="*/ 0 w 30"/>
                  <a:gd name="txT" fmla="*/ 0 h 40"/>
                  <a:gd name="txR" fmla="*/ 30 w 30"/>
                  <a:gd name="txB" fmla="*/ 40 h 40"/>
                </a:gdLst>
                <a:ahLst/>
                <a:cxnLst>
                  <a:cxn ang="0">
                    <a:pos x="30" y="3"/>
                  </a:cxn>
                  <a:cxn ang="0">
                    <a:pos x="0" y="36"/>
                  </a:cxn>
                  <a:cxn ang="0">
                    <a:pos x="27" y="0"/>
                  </a:cxn>
                  <a:cxn ang="0">
                    <a:pos x="30" y="3"/>
                  </a:cxn>
                </a:cxnLst>
                <a:rect l="txL" t="txT" r="txR" b="txB"/>
                <a:pathLst>
                  <a:path w="30" h="40">
                    <a:moveTo>
                      <a:pt x="30" y="3"/>
                    </a:moveTo>
                    <a:cubicBezTo>
                      <a:pt x="21" y="13"/>
                      <a:pt x="13" y="40"/>
                      <a:pt x="0" y="36"/>
                    </a:cubicBezTo>
                    <a:cubicBezTo>
                      <a:pt x="9" y="24"/>
                      <a:pt x="18" y="12"/>
                      <a:pt x="27" y="0"/>
                    </a:cubicBezTo>
                    <a:cubicBezTo>
                      <a:pt x="26" y="3"/>
                      <a:pt x="28" y="3"/>
                      <a:pt x="30" y="3"/>
                    </a:cubicBezTo>
                    <a:close/>
                  </a:path>
                </a:pathLst>
              </a:custGeom>
              <a:solidFill>
                <a:srgbClr val="4B9CA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92" name="Freeform 422"/>
              <p:cNvSpPr/>
              <p:nvPr/>
            </p:nvSpPr>
            <p:spPr>
              <a:xfrm>
                <a:off x="754063" y="1371600"/>
                <a:ext cx="5505450" cy="1428750"/>
              </a:xfrm>
              <a:custGeom>
                <a:avLst/>
                <a:gdLst>
                  <a:gd name="txL" fmla="*/ 0 w 1578"/>
                  <a:gd name="txT" fmla="*/ 0 h 409"/>
                  <a:gd name="txR" fmla="*/ 1578 w 1578"/>
                  <a:gd name="txB" fmla="*/ 409 h 409"/>
                </a:gdLst>
                <a:ahLst/>
                <a:cxnLst>
                  <a:cxn ang="0">
                    <a:pos x="366" y="0"/>
                  </a:cxn>
                  <a:cxn ang="0">
                    <a:pos x="435" y="108"/>
                  </a:cxn>
                  <a:cxn ang="0">
                    <a:pos x="597" y="189"/>
                  </a:cxn>
                  <a:cxn ang="0">
                    <a:pos x="468" y="210"/>
                  </a:cxn>
                  <a:cxn ang="0">
                    <a:pos x="408" y="216"/>
                  </a:cxn>
                  <a:cxn ang="0">
                    <a:pos x="354" y="234"/>
                  </a:cxn>
                  <a:cxn ang="0">
                    <a:pos x="519" y="231"/>
                  </a:cxn>
                  <a:cxn ang="0">
                    <a:pos x="684" y="207"/>
                  </a:cxn>
                  <a:cxn ang="0">
                    <a:pos x="732" y="231"/>
                  </a:cxn>
                  <a:cxn ang="0">
                    <a:pos x="855" y="270"/>
                  </a:cxn>
                  <a:cxn ang="0">
                    <a:pos x="1104" y="309"/>
                  </a:cxn>
                  <a:cxn ang="0">
                    <a:pos x="1257" y="318"/>
                  </a:cxn>
                  <a:cxn ang="0">
                    <a:pos x="1401" y="333"/>
                  </a:cxn>
                  <a:cxn ang="0">
                    <a:pos x="1509" y="384"/>
                  </a:cxn>
                  <a:cxn ang="0">
                    <a:pos x="1239" y="396"/>
                  </a:cxn>
                  <a:cxn ang="0">
                    <a:pos x="1095" y="345"/>
                  </a:cxn>
                  <a:cxn ang="0">
                    <a:pos x="1023" y="372"/>
                  </a:cxn>
                  <a:cxn ang="0">
                    <a:pos x="1113" y="354"/>
                  </a:cxn>
                  <a:cxn ang="0">
                    <a:pos x="1020" y="390"/>
                  </a:cxn>
                  <a:cxn ang="0">
                    <a:pos x="867" y="381"/>
                  </a:cxn>
                  <a:cxn ang="0">
                    <a:pos x="849" y="381"/>
                  </a:cxn>
                  <a:cxn ang="0">
                    <a:pos x="813" y="378"/>
                  </a:cxn>
                  <a:cxn ang="0">
                    <a:pos x="762" y="369"/>
                  </a:cxn>
                  <a:cxn ang="0">
                    <a:pos x="690" y="369"/>
                  </a:cxn>
                  <a:cxn ang="0">
                    <a:pos x="516" y="399"/>
                  </a:cxn>
                  <a:cxn ang="0">
                    <a:pos x="444" y="378"/>
                  </a:cxn>
                  <a:cxn ang="0">
                    <a:pos x="393" y="375"/>
                  </a:cxn>
                  <a:cxn ang="0">
                    <a:pos x="306" y="342"/>
                  </a:cxn>
                  <a:cxn ang="0">
                    <a:pos x="297" y="333"/>
                  </a:cxn>
                  <a:cxn ang="0">
                    <a:pos x="435" y="330"/>
                  </a:cxn>
                  <a:cxn ang="0">
                    <a:pos x="417" y="324"/>
                  </a:cxn>
                  <a:cxn ang="0">
                    <a:pos x="795" y="348"/>
                  </a:cxn>
                  <a:cxn ang="0">
                    <a:pos x="549" y="297"/>
                  </a:cxn>
                  <a:cxn ang="0">
                    <a:pos x="531" y="303"/>
                  </a:cxn>
                  <a:cxn ang="0">
                    <a:pos x="372" y="282"/>
                  </a:cxn>
                  <a:cxn ang="0">
                    <a:pos x="414" y="294"/>
                  </a:cxn>
                  <a:cxn ang="0">
                    <a:pos x="474" y="312"/>
                  </a:cxn>
                  <a:cxn ang="0">
                    <a:pos x="222" y="333"/>
                  </a:cxn>
                  <a:cxn ang="0">
                    <a:pos x="78" y="390"/>
                  </a:cxn>
                  <a:cxn ang="0">
                    <a:pos x="225" y="312"/>
                  </a:cxn>
                  <a:cxn ang="0">
                    <a:pos x="162" y="303"/>
                  </a:cxn>
                  <a:cxn ang="0">
                    <a:pos x="27" y="375"/>
                  </a:cxn>
                  <a:cxn ang="0">
                    <a:pos x="105" y="234"/>
                  </a:cxn>
                  <a:cxn ang="0">
                    <a:pos x="111" y="192"/>
                  </a:cxn>
                  <a:cxn ang="0">
                    <a:pos x="15" y="132"/>
                  </a:cxn>
                  <a:cxn ang="0">
                    <a:pos x="120" y="102"/>
                  </a:cxn>
                  <a:cxn ang="0">
                    <a:pos x="177" y="168"/>
                  </a:cxn>
                  <a:cxn ang="0">
                    <a:pos x="315" y="189"/>
                  </a:cxn>
                  <a:cxn ang="0">
                    <a:pos x="342" y="201"/>
                  </a:cxn>
                  <a:cxn ang="0">
                    <a:pos x="384" y="192"/>
                  </a:cxn>
                </a:cxnLst>
                <a:rect l="txL" t="txT" r="txR" b="txB"/>
                <a:pathLst>
                  <a:path w="1578" h="409">
                    <a:moveTo>
                      <a:pt x="372" y="45"/>
                    </a:moveTo>
                    <a:cubicBezTo>
                      <a:pt x="368" y="27"/>
                      <a:pt x="354" y="19"/>
                      <a:pt x="351" y="0"/>
                    </a:cubicBezTo>
                    <a:cubicBezTo>
                      <a:pt x="356" y="0"/>
                      <a:pt x="361" y="0"/>
                      <a:pt x="366" y="0"/>
                    </a:cubicBezTo>
                    <a:cubicBezTo>
                      <a:pt x="382" y="0"/>
                      <a:pt x="393" y="5"/>
                      <a:pt x="405" y="9"/>
                    </a:cubicBezTo>
                    <a:cubicBezTo>
                      <a:pt x="422" y="56"/>
                      <a:pt x="404" y="138"/>
                      <a:pt x="474" y="132"/>
                    </a:cubicBezTo>
                    <a:cubicBezTo>
                      <a:pt x="472" y="113"/>
                      <a:pt x="433" y="131"/>
                      <a:pt x="435" y="108"/>
                    </a:cubicBezTo>
                    <a:cubicBezTo>
                      <a:pt x="443" y="108"/>
                      <a:pt x="451" y="108"/>
                      <a:pt x="459" y="108"/>
                    </a:cubicBezTo>
                    <a:cubicBezTo>
                      <a:pt x="480" y="108"/>
                      <a:pt x="501" y="108"/>
                      <a:pt x="522" y="108"/>
                    </a:cubicBezTo>
                    <a:cubicBezTo>
                      <a:pt x="541" y="141"/>
                      <a:pt x="557" y="177"/>
                      <a:pt x="597" y="189"/>
                    </a:cubicBezTo>
                    <a:cubicBezTo>
                      <a:pt x="589" y="199"/>
                      <a:pt x="567" y="195"/>
                      <a:pt x="567" y="213"/>
                    </a:cubicBezTo>
                    <a:cubicBezTo>
                      <a:pt x="531" y="217"/>
                      <a:pt x="505" y="214"/>
                      <a:pt x="468" y="213"/>
                    </a:cubicBezTo>
                    <a:cubicBezTo>
                      <a:pt x="468" y="212"/>
                      <a:pt x="468" y="211"/>
                      <a:pt x="468" y="210"/>
                    </a:cubicBezTo>
                    <a:cubicBezTo>
                      <a:pt x="495" y="208"/>
                      <a:pt x="530" y="214"/>
                      <a:pt x="552" y="207"/>
                    </a:cubicBezTo>
                    <a:cubicBezTo>
                      <a:pt x="510" y="200"/>
                      <a:pt x="461" y="200"/>
                      <a:pt x="417" y="195"/>
                    </a:cubicBezTo>
                    <a:cubicBezTo>
                      <a:pt x="416" y="203"/>
                      <a:pt x="411" y="204"/>
                      <a:pt x="408" y="216"/>
                    </a:cubicBezTo>
                    <a:cubicBezTo>
                      <a:pt x="420" y="221"/>
                      <a:pt x="436" y="206"/>
                      <a:pt x="450" y="204"/>
                    </a:cubicBezTo>
                    <a:cubicBezTo>
                      <a:pt x="438" y="231"/>
                      <a:pt x="390" y="222"/>
                      <a:pt x="360" y="231"/>
                    </a:cubicBezTo>
                    <a:cubicBezTo>
                      <a:pt x="358" y="232"/>
                      <a:pt x="357" y="234"/>
                      <a:pt x="354" y="234"/>
                    </a:cubicBezTo>
                    <a:cubicBezTo>
                      <a:pt x="366" y="239"/>
                      <a:pt x="399" y="239"/>
                      <a:pt x="411" y="234"/>
                    </a:cubicBezTo>
                    <a:cubicBezTo>
                      <a:pt x="447" y="232"/>
                      <a:pt x="465" y="227"/>
                      <a:pt x="498" y="225"/>
                    </a:cubicBezTo>
                    <a:cubicBezTo>
                      <a:pt x="508" y="224"/>
                      <a:pt x="516" y="225"/>
                      <a:pt x="519" y="231"/>
                    </a:cubicBezTo>
                    <a:cubicBezTo>
                      <a:pt x="524" y="229"/>
                      <a:pt x="519" y="226"/>
                      <a:pt x="519" y="222"/>
                    </a:cubicBezTo>
                    <a:cubicBezTo>
                      <a:pt x="537" y="222"/>
                      <a:pt x="556" y="223"/>
                      <a:pt x="570" y="219"/>
                    </a:cubicBezTo>
                    <a:cubicBezTo>
                      <a:pt x="586" y="188"/>
                      <a:pt x="652" y="197"/>
                      <a:pt x="684" y="207"/>
                    </a:cubicBezTo>
                    <a:cubicBezTo>
                      <a:pt x="691" y="214"/>
                      <a:pt x="697" y="222"/>
                      <a:pt x="705" y="228"/>
                    </a:cubicBezTo>
                    <a:cubicBezTo>
                      <a:pt x="711" y="228"/>
                      <a:pt x="717" y="228"/>
                      <a:pt x="723" y="228"/>
                    </a:cubicBezTo>
                    <a:cubicBezTo>
                      <a:pt x="723" y="232"/>
                      <a:pt x="728" y="231"/>
                      <a:pt x="732" y="231"/>
                    </a:cubicBezTo>
                    <a:cubicBezTo>
                      <a:pt x="745" y="249"/>
                      <a:pt x="765" y="260"/>
                      <a:pt x="795" y="261"/>
                    </a:cubicBezTo>
                    <a:cubicBezTo>
                      <a:pt x="808" y="267"/>
                      <a:pt x="838" y="272"/>
                      <a:pt x="852" y="267"/>
                    </a:cubicBezTo>
                    <a:cubicBezTo>
                      <a:pt x="855" y="266"/>
                      <a:pt x="855" y="268"/>
                      <a:pt x="855" y="270"/>
                    </a:cubicBezTo>
                    <a:cubicBezTo>
                      <a:pt x="920" y="286"/>
                      <a:pt x="993" y="310"/>
                      <a:pt x="1065" y="309"/>
                    </a:cubicBezTo>
                    <a:cubicBezTo>
                      <a:pt x="1072" y="309"/>
                      <a:pt x="1079" y="309"/>
                      <a:pt x="1086" y="309"/>
                    </a:cubicBezTo>
                    <a:cubicBezTo>
                      <a:pt x="1092" y="309"/>
                      <a:pt x="1098" y="309"/>
                      <a:pt x="1104" y="309"/>
                    </a:cubicBezTo>
                    <a:cubicBezTo>
                      <a:pt x="1123" y="309"/>
                      <a:pt x="1142" y="309"/>
                      <a:pt x="1161" y="309"/>
                    </a:cubicBezTo>
                    <a:cubicBezTo>
                      <a:pt x="1168" y="309"/>
                      <a:pt x="1175" y="309"/>
                      <a:pt x="1182" y="309"/>
                    </a:cubicBezTo>
                    <a:cubicBezTo>
                      <a:pt x="1209" y="310"/>
                      <a:pt x="1234" y="313"/>
                      <a:pt x="1257" y="318"/>
                    </a:cubicBezTo>
                    <a:cubicBezTo>
                      <a:pt x="1267" y="323"/>
                      <a:pt x="1298" y="323"/>
                      <a:pt x="1308" y="318"/>
                    </a:cubicBezTo>
                    <a:cubicBezTo>
                      <a:pt x="1317" y="319"/>
                      <a:pt x="1330" y="316"/>
                      <a:pt x="1335" y="321"/>
                    </a:cubicBezTo>
                    <a:cubicBezTo>
                      <a:pt x="1357" y="325"/>
                      <a:pt x="1381" y="327"/>
                      <a:pt x="1401" y="333"/>
                    </a:cubicBezTo>
                    <a:cubicBezTo>
                      <a:pt x="1412" y="334"/>
                      <a:pt x="1421" y="333"/>
                      <a:pt x="1422" y="324"/>
                    </a:cubicBezTo>
                    <a:cubicBezTo>
                      <a:pt x="1484" y="324"/>
                      <a:pt x="1531" y="339"/>
                      <a:pt x="1578" y="354"/>
                    </a:cubicBezTo>
                    <a:cubicBezTo>
                      <a:pt x="1548" y="357"/>
                      <a:pt x="1529" y="371"/>
                      <a:pt x="1509" y="384"/>
                    </a:cubicBezTo>
                    <a:cubicBezTo>
                      <a:pt x="1438" y="393"/>
                      <a:pt x="1361" y="372"/>
                      <a:pt x="1296" y="384"/>
                    </a:cubicBezTo>
                    <a:cubicBezTo>
                      <a:pt x="1292" y="385"/>
                      <a:pt x="1290" y="392"/>
                      <a:pt x="1287" y="393"/>
                    </a:cubicBezTo>
                    <a:cubicBezTo>
                      <a:pt x="1271" y="401"/>
                      <a:pt x="1254" y="393"/>
                      <a:pt x="1239" y="396"/>
                    </a:cubicBezTo>
                    <a:cubicBezTo>
                      <a:pt x="1233" y="353"/>
                      <a:pt x="1184" y="353"/>
                      <a:pt x="1140" y="348"/>
                    </a:cubicBezTo>
                    <a:cubicBezTo>
                      <a:pt x="1136" y="339"/>
                      <a:pt x="1111" y="351"/>
                      <a:pt x="1107" y="342"/>
                    </a:cubicBezTo>
                    <a:cubicBezTo>
                      <a:pt x="1106" y="326"/>
                      <a:pt x="1099" y="343"/>
                      <a:pt x="1095" y="345"/>
                    </a:cubicBezTo>
                    <a:cubicBezTo>
                      <a:pt x="1071" y="354"/>
                      <a:pt x="1022" y="336"/>
                      <a:pt x="1014" y="363"/>
                    </a:cubicBezTo>
                    <a:cubicBezTo>
                      <a:pt x="1019" y="363"/>
                      <a:pt x="1031" y="355"/>
                      <a:pt x="1035" y="363"/>
                    </a:cubicBezTo>
                    <a:cubicBezTo>
                      <a:pt x="1027" y="362"/>
                      <a:pt x="1026" y="368"/>
                      <a:pt x="1023" y="372"/>
                    </a:cubicBezTo>
                    <a:cubicBezTo>
                      <a:pt x="1045" y="372"/>
                      <a:pt x="1055" y="344"/>
                      <a:pt x="1077" y="354"/>
                    </a:cubicBezTo>
                    <a:cubicBezTo>
                      <a:pt x="1067" y="358"/>
                      <a:pt x="1058" y="363"/>
                      <a:pt x="1050" y="369"/>
                    </a:cubicBezTo>
                    <a:cubicBezTo>
                      <a:pt x="1079" y="373"/>
                      <a:pt x="1086" y="359"/>
                      <a:pt x="1113" y="354"/>
                    </a:cubicBezTo>
                    <a:cubicBezTo>
                      <a:pt x="1105" y="366"/>
                      <a:pt x="1096" y="377"/>
                      <a:pt x="1092" y="393"/>
                    </a:cubicBezTo>
                    <a:cubicBezTo>
                      <a:pt x="1085" y="393"/>
                      <a:pt x="1078" y="393"/>
                      <a:pt x="1071" y="393"/>
                    </a:cubicBezTo>
                    <a:cubicBezTo>
                      <a:pt x="1060" y="386"/>
                      <a:pt x="1036" y="392"/>
                      <a:pt x="1020" y="390"/>
                    </a:cubicBezTo>
                    <a:cubicBezTo>
                      <a:pt x="1002" y="390"/>
                      <a:pt x="984" y="390"/>
                      <a:pt x="966" y="390"/>
                    </a:cubicBezTo>
                    <a:cubicBezTo>
                      <a:pt x="949" y="390"/>
                      <a:pt x="932" y="390"/>
                      <a:pt x="915" y="390"/>
                    </a:cubicBezTo>
                    <a:cubicBezTo>
                      <a:pt x="907" y="373"/>
                      <a:pt x="876" y="396"/>
                      <a:pt x="867" y="381"/>
                    </a:cubicBezTo>
                    <a:cubicBezTo>
                      <a:pt x="852" y="389"/>
                      <a:pt x="849" y="409"/>
                      <a:pt x="825" y="408"/>
                    </a:cubicBezTo>
                    <a:cubicBezTo>
                      <a:pt x="827" y="401"/>
                      <a:pt x="837" y="396"/>
                      <a:pt x="843" y="402"/>
                    </a:cubicBezTo>
                    <a:cubicBezTo>
                      <a:pt x="835" y="390"/>
                      <a:pt x="847" y="391"/>
                      <a:pt x="849" y="381"/>
                    </a:cubicBezTo>
                    <a:cubicBezTo>
                      <a:pt x="838" y="380"/>
                      <a:pt x="834" y="396"/>
                      <a:pt x="825" y="387"/>
                    </a:cubicBezTo>
                    <a:cubicBezTo>
                      <a:pt x="826" y="383"/>
                      <a:pt x="830" y="382"/>
                      <a:pt x="831" y="378"/>
                    </a:cubicBezTo>
                    <a:cubicBezTo>
                      <a:pt x="826" y="377"/>
                      <a:pt x="816" y="386"/>
                      <a:pt x="813" y="378"/>
                    </a:cubicBezTo>
                    <a:cubicBezTo>
                      <a:pt x="813" y="372"/>
                      <a:pt x="821" y="374"/>
                      <a:pt x="819" y="366"/>
                    </a:cubicBezTo>
                    <a:cubicBezTo>
                      <a:pt x="798" y="385"/>
                      <a:pt x="774" y="353"/>
                      <a:pt x="741" y="357"/>
                    </a:cubicBezTo>
                    <a:cubicBezTo>
                      <a:pt x="740" y="369"/>
                      <a:pt x="760" y="360"/>
                      <a:pt x="762" y="369"/>
                    </a:cubicBezTo>
                    <a:cubicBezTo>
                      <a:pt x="750" y="371"/>
                      <a:pt x="753" y="388"/>
                      <a:pt x="741" y="390"/>
                    </a:cubicBezTo>
                    <a:cubicBezTo>
                      <a:pt x="736" y="378"/>
                      <a:pt x="726" y="371"/>
                      <a:pt x="708" y="372"/>
                    </a:cubicBezTo>
                    <a:cubicBezTo>
                      <a:pt x="708" y="365"/>
                      <a:pt x="695" y="371"/>
                      <a:pt x="690" y="369"/>
                    </a:cubicBezTo>
                    <a:cubicBezTo>
                      <a:pt x="678" y="369"/>
                      <a:pt x="666" y="369"/>
                      <a:pt x="654" y="369"/>
                    </a:cubicBezTo>
                    <a:cubicBezTo>
                      <a:pt x="649" y="362"/>
                      <a:pt x="631" y="368"/>
                      <a:pt x="621" y="366"/>
                    </a:cubicBezTo>
                    <a:cubicBezTo>
                      <a:pt x="573" y="364"/>
                      <a:pt x="554" y="391"/>
                      <a:pt x="516" y="399"/>
                    </a:cubicBezTo>
                    <a:cubicBezTo>
                      <a:pt x="523" y="386"/>
                      <a:pt x="495" y="387"/>
                      <a:pt x="489" y="378"/>
                    </a:cubicBezTo>
                    <a:cubicBezTo>
                      <a:pt x="487" y="381"/>
                      <a:pt x="467" y="388"/>
                      <a:pt x="474" y="381"/>
                    </a:cubicBezTo>
                    <a:cubicBezTo>
                      <a:pt x="485" y="372"/>
                      <a:pt x="447" y="373"/>
                      <a:pt x="444" y="378"/>
                    </a:cubicBezTo>
                    <a:cubicBezTo>
                      <a:pt x="433" y="378"/>
                      <a:pt x="422" y="378"/>
                      <a:pt x="411" y="378"/>
                    </a:cubicBezTo>
                    <a:cubicBezTo>
                      <a:pt x="412" y="374"/>
                      <a:pt x="416" y="373"/>
                      <a:pt x="417" y="369"/>
                    </a:cubicBezTo>
                    <a:cubicBezTo>
                      <a:pt x="405" y="365"/>
                      <a:pt x="400" y="384"/>
                      <a:pt x="393" y="375"/>
                    </a:cubicBezTo>
                    <a:cubicBezTo>
                      <a:pt x="407" y="371"/>
                      <a:pt x="394" y="371"/>
                      <a:pt x="399" y="363"/>
                    </a:cubicBezTo>
                    <a:cubicBezTo>
                      <a:pt x="364" y="361"/>
                      <a:pt x="326" y="355"/>
                      <a:pt x="282" y="354"/>
                    </a:cubicBezTo>
                    <a:cubicBezTo>
                      <a:pt x="295" y="355"/>
                      <a:pt x="302" y="350"/>
                      <a:pt x="306" y="342"/>
                    </a:cubicBezTo>
                    <a:cubicBezTo>
                      <a:pt x="279" y="338"/>
                      <a:pt x="255" y="353"/>
                      <a:pt x="234" y="345"/>
                    </a:cubicBezTo>
                    <a:cubicBezTo>
                      <a:pt x="241" y="345"/>
                      <a:pt x="243" y="340"/>
                      <a:pt x="249" y="339"/>
                    </a:cubicBezTo>
                    <a:cubicBezTo>
                      <a:pt x="263" y="336"/>
                      <a:pt x="303" y="345"/>
                      <a:pt x="297" y="333"/>
                    </a:cubicBezTo>
                    <a:cubicBezTo>
                      <a:pt x="288" y="332"/>
                      <a:pt x="258" y="336"/>
                      <a:pt x="264" y="330"/>
                    </a:cubicBezTo>
                    <a:cubicBezTo>
                      <a:pt x="303" y="329"/>
                      <a:pt x="329" y="341"/>
                      <a:pt x="372" y="336"/>
                    </a:cubicBezTo>
                    <a:cubicBezTo>
                      <a:pt x="390" y="333"/>
                      <a:pt x="437" y="343"/>
                      <a:pt x="435" y="330"/>
                    </a:cubicBezTo>
                    <a:cubicBezTo>
                      <a:pt x="425" y="330"/>
                      <a:pt x="415" y="330"/>
                      <a:pt x="405" y="330"/>
                    </a:cubicBezTo>
                    <a:cubicBezTo>
                      <a:pt x="405" y="328"/>
                      <a:pt x="405" y="326"/>
                      <a:pt x="405" y="324"/>
                    </a:cubicBezTo>
                    <a:cubicBezTo>
                      <a:pt x="409" y="324"/>
                      <a:pt x="413" y="324"/>
                      <a:pt x="417" y="324"/>
                    </a:cubicBezTo>
                    <a:cubicBezTo>
                      <a:pt x="503" y="323"/>
                      <a:pt x="581" y="314"/>
                      <a:pt x="672" y="318"/>
                    </a:cubicBezTo>
                    <a:cubicBezTo>
                      <a:pt x="715" y="315"/>
                      <a:pt x="727" y="343"/>
                      <a:pt x="762" y="348"/>
                    </a:cubicBezTo>
                    <a:cubicBezTo>
                      <a:pt x="766" y="353"/>
                      <a:pt x="791" y="353"/>
                      <a:pt x="795" y="348"/>
                    </a:cubicBezTo>
                    <a:cubicBezTo>
                      <a:pt x="799" y="348"/>
                      <a:pt x="803" y="348"/>
                      <a:pt x="807" y="348"/>
                    </a:cubicBezTo>
                    <a:cubicBezTo>
                      <a:pt x="731" y="335"/>
                      <a:pt x="687" y="298"/>
                      <a:pt x="603" y="297"/>
                    </a:cubicBezTo>
                    <a:cubicBezTo>
                      <a:pt x="592" y="292"/>
                      <a:pt x="560" y="292"/>
                      <a:pt x="549" y="297"/>
                    </a:cubicBezTo>
                    <a:cubicBezTo>
                      <a:pt x="547" y="297"/>
                      <a:pt x="545" y="297"/>
                      <a:pt x="546" y="300"/>
                    </a:cubicBezTo>
                    <a:cubicBezTo>
                      <a:pt x="546" y="301"/>
                      <a:pt x="546" y="302"/>
                      <a:pt x="546" y="303"/>
                    </a:cubicBezTo>
                    <a:cubicBezTo>
                      <a:pt x="541" y="303"/>
                      <a:pt x="536" y="303"/>
                      <a:pt x="531" y="303"/>
                    </a:cubicBezTo>
                    <a:cubicBezTo>
                      <a:pt x="531" y="300"/>
                      <a:pt x="530" y="298"/>
                      <a:pt x="528" y="297"/>
                    </a:cubicBezTo>
                    <a:cubicBezTo>
                      <a:pt x="494" y="293"/>
                      <a:pt x="464" y="285"/>
                      <a:pt x="426" y="285"/>
                    </a:cubicBezTo>
                    <a:cubicBezTo>
                      <a:pt x="414" y="278"/>
                      <a:pt x="389" y="284"/>
                      <a:pt x="372" y="282"/>
                    </a:cubicBezTo>
                    <a:cubicBezTo>
                      <a:pt x="372" y="295"/>
                      <a:pt x="395" y="285"/>
                      <a:pt x="405" y="288"/>
                    </a:cubicBezTo>
                    <a:cubicBezTo>
                      <a:pt x="419" y="286"/>
                      <a:pt x="424" y="293"/>
                      <a:pt x="438" y="291"/>
                    </a:cubicBezTo>
                    <a:cubicBezTo>
                      <a:pt x="436" y="298"/>
                      <a:pt x="421" y="292"/>
                      <a:pt x="414" y="294"/>
                    </a:cubicBezTo>
                    <a:cubicBezTo>
                      <a:pt x="408" y="296"/>
                      <a:pt x="394" y="290"/>
                      <a:pt x="393" y="297"/>
                    </a:cubicBezTo>
                    <a:cubicBezTo>
                      <a:pt x="419" y="302"/>
                      <a:pt x="447" y="305"/>
                      <a:pt x="474" y="309"/>
                    </a:cubicBezTo>
                    <a:cubicBezTo>
                      <a:pt x="474" y="310"/>
                      <a:pt x="474" y="311"/>
                      <a:pt x="474" y="312"/>
                    </a:cubicBezTo>
                    <a:cubicBezTo>
                      <a:pt x="395" y="324"/>
                      <a:pt x="319" y="304"/>
                      <a:pt x="237" y="315"/>
                    </a:cubicBezTo>
                    <a:cubicBezTo>
                      <a:pt x="235" y="329"/>
                      <a:pt x="262" y="314"/>
                      <a:pt x="261" y="327"/>
                    </a:cubicBezTo>
                    <a:cubicBezTo>
                      <a:pt x="250" y="331"/>
                      <a:pt x="239" y="335"/>
                      <a:pt x="222" y="333"/>
                    </a:cubicBezTo>
                    <a:cubicBezTo>
                      <a:pt x="224" y="330"/>
                      <a:pt x="226" y="328"/>
                      <a:pt x="222" y="327"/>
                    </a:cubicBezTo>
                    <a:cubicBezTo>
                      <a:pt x="218" y="327"/>
                      <a:pt x="214" y="327"/>
                      <a:pt x="213" y="330"/>
                    </a:cubicBezTo>
                    <a:cubicBezTo>
                      <a:pt x="160" y="339"/>
                      <a:pt x="132" y="402"/>
                      <a:pt x="78" y="390"/>
                    </a:cubicBezTo>
                    <a:cubicBezTo>
                      <a:pt x="84" y="390"/>
                      <a:pt x="90" y="390"/>
                      <a:pt x="96" y="390"/>
                    </a:cubicBezTo>
                    <a:cubicBezTo>
                      <a:pt x="96" y="382"/>
                      <a:pt x="90" y="381"/>
                      <a:pt x="99" y="378"/>
                    </a:cubicBezTo>
                    <a:cubicBezTo>
                      <a:pt x="139" y="354"/>
                      <a:pt x="188" y="339"/>
                      <a:pt x="225" y="312"/>
                    </a:cubicBezTo>
                    <a:cubicBezTo>
                      <a:pt x="177" y="322"/>
                      <a:pt x="147" y="350"/>
                      <a:pt x="105" y="366"/>
                    </a:cubicBezTo>
                    <a:cubicBezTo>
                      <a:pt x="131" y="339"/>
                      <a:pt x="173" y="328"/>
                      <a:pt x="195" y="297"/>
                    </a:cubicBezTo>
                    <a:cubicBezTo>
                      <a:pt x="180" y="294"/>
                      <a:pt x="171" y="311"/>
                      <a:pt x="162" y="303"/>
                    </a:cubicBezTo>
                    <a:cubicBezTo>
                      <a:pt x="171" y="301"/>
                      <a:pt x="179" y="298"/>
                      <a:pt x="183" y="291"/>
                    </a:cubicBezTo>
                    <a:cubicBezTo>
                      <a:pt x="136" y="308"/>
                      <a:pt x="88" y="331"/>
                      <a:pt x="54" y="357"/>
                    </a:cubicBezTo>
                    <a:cubicBezTo>
                      <a:pt x="45" y="364"/>
                      <a:pt x="42" y="381"/>
                      <a:pt x="27" y="375"/>
                    </a:cubicBezTo>
                    <a:cubicBezTo>
                      <a:pt x="74" y="342"/>
                      <a:pt x="116" y="304"/>
                      <a:pt x="174" y="282"/>
                    </a:cubicBezTo>
                    <a:cubicBezTo>
                      <a:pt x="161" y="262"/>
                      <a:pt x="127" y="263"/>
                      <a:pt x="108" y="249"/>
                    </a:cubicBezTo>
                    <a:cubicBezTo>
                      <a:pt x="110" y="241"/>
                      <a:pt x="104" y="241"/>
                      <a:pt x="105" y="234"/>
                    </a:cubicBezTo>
                    <a:cubicBezTo>
                      <a:pt x="106" y="225"/>
                      <a:pt x="121" y="230"/>
                      <a:pt x="120" y="219"/>
                    </a:cubicBezTo>
                    <a:cubicBezTo>
                      <a:pt x="115" y="217"/>
                      <a:pt x="102" y="223"/>
                      <a:pt x="102" y="216"/>
                    </a:cubicBezTo>
                    <a:cubicBezTo>
                      <a:pt x="99" y="202"/>
                      <a:pt x="106" y="198"/>
                      <a:pt x="111" y="192"/>
                    </a:cubicBezTo>
                    <a:cubicBezTo>
                      <a:pt x="98" y="197"/>
                      <a:pt x="75" y="178"/>
                      <a:pt x="93" y="168"/>
                    </a:cubicBezTo>
                    <a:cubicBezTo>
                      <a:pt x="68" y="172"/>
                      <a:pt x="46" y="151"/>
                      <a:pt x="57" y="138"/>
                    </a:cubicBezTo>
                    <a:cubicBezTo>
                      <a:pt x="35" y="148"/>
                      <a:pt x="36" y="136"/>
                      <a:pt x="15" y="132"/>
                    </a:cubicBezTo>
                    <a:cubicBezTo>
                      <a:pt x="11" y="140"/>
                      <a:pt x="31" y="140"/>
                      <a:pt x="21" y="144"/>
                    </a:cubicBezTo>
                    <a:cubicBezTo>
                      <a:pt x="15" y="142"/>
                      <a:pt x="1" y="148"/>
                      <a:pt x="0" y="141"/>
                    </a:cubicBezTo>
                    <a:cubicBezTo>
                      <a:pt x="34" y="119"/>
                      <a:pt x="72" y="86"/>
                      <a:pt x="120" y="102"/>
                    </a:cubicBezTo>
                    <a:cubicBezTo>
                      <a:pt x="117" y="107"/>
                      <a:pt x="113" y="111"/>
                      <a:pt x="111" y="117"/>
                    </a:cubicBezTo>
                    <a:cubicBezTo>
                      <a:pt x="122" y="119"/>
                      <a:pt x="118" y="106"/>
                      <a:pt x="129" y="108"/>
                    </a:cubicBezTo>
                    <a:cubicBezTo>
                      <a:pt x="161" y="114"/>
                      <a:pt x="167" y="138"/>
                      <a:pt x="177" y="168"/>
                    </a:cubicBezTo>
                    <a:cubicBezTo>
                      <a:pt x="186" y="197"/>
                      <a:pt x="220" y="240"/>
                      <a:pt x="243" y="234"/>
                    </a:cubicBezTo>
                    <a:cubicBezTo>
                      <a:pt x="218" y="221"/>
                      <a:pt x="192" y="193"/>
                      <a:pt x="189" y="168"/>
                    </a:cubicBezTo>
                    <a:cubicBezTo>
                      <a:pt x="237" y="169"/>
                      <a:pt x="270" y="185"/>
                      <a:pt x="315" y="189"/>
                    </a:cubicBezTo>
                    <a:cubicBezTo>
                      <a:pt x="315" y="192"/>
                      <a:pt x="315" y="195"/>
                      <a:pt x="315" y="198"/>
                    </a:cubicBezTo>
                    <a:cubicBezTo>
                      <a:pt x="315" y="199"/>
                      <a:pt x="315" y="200"/>
                      <a:pt x="315" y="201"/>
                    </a:cubicBezTo>
                    <a:cubicBezTo>
                      <a:pt x="324" y="201"/>
                      <a:pt x="333" y="201"/>
                      <a:pt x="342" y="201"/>
                    </a:cubicBezTo>
                    <a:cubicBezTo>
                      <a:pt x="342" y="198"/>
                      <a:pt x="341" y="196"/>
                      <a:pt x="339" y="195"/>
                    </a:cubicBezTo>
                    <a:cubicBezTo>
                      <a:pt x="335" y="194"/>
                      <a:pt x="328" y="196"/>
                      <a:pt x="327" y="192"/>
                    </a:cubicBezTo>
                    <a:cubicBezTo>
                      <a:pt x="346" y="192"/>
                      <a:pt x="365" y="192"/>
                      <a:pt x="384" y="192"/>
                    </a:cubicBezTo>
                    <a:cubicBezTo>
                      <a:pt x="385" y="183"/>
                      <a:pt x="376" y="184"/>
                      <a:pt x="375" y="177"/>
                    </a:cubicBezTo>
                    <a:cubicBezTo>
                      <a:pt x="373" y="134"/>
                      <a:pt x="379" y="83"/>
                      <a:pt x="372" y="45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93" name="Freeform 423"/>
              <p:cNvSpPr/>
              <p:nvPr/>
            </p:nvSpPr>
            <p:spPr>
              <a:xfrm>
                <a:off x="2208213" y="2444750"/>
                <a:ext cx="890588" cy="58738"/>
              </a:xfrm>
              <a:custGeom>
                <a:avLst/>
                <a:gdLst>
                  <a:gd name="txL" fmla="*/ 0 w 255"/>
                  <a:gd name="txT" fmla="*/ 0 h 17"/>
                  <a:gd name="txR" fmla="*/ 255 w 255"/>
                  <a:gd name="txB" fmla="*/ 17 h 17"/>
                </a:gdLst>
                <a:ahLst/>
                <a:cxnLst>
                  <a:cxn ang="0">
                    <a:pos x="0" y="14"/>
                  </a:cxn>
                  <a:cxn ang="0">
                    <a:pos x="255" y="11"/>
                  </a:cxn>
                  <a:cxn ang="0">
                    <a:pos x="0" y="17"/>
                  </a:cxn>
                  <a:cxn ang="0">
                    <a:pos x="0" y="14"/>
                  </a:cxn>
                </a:cxnLst>
                <a:rect l="txL" t="txT" r="txR" b="txB"/>
                <a:pathLst>
                  <a:path w="255" h="17">
                    <a:moveTo>
                      <a:pt x="0" y="14"/>
                    </a:moveTo>
                    <a:cubicBezTo>
                      <a:pt x="85" y="15"/>
                      <a:pt x="170" y="0"/>
                      <a:pt x="255" y="11"/>
                    </a:cubicBezTo>
                    <a:cubicBezTo>
                      <a:pt x="164" y="7"/>
                      <a:pt x="86" y="16"/>
                      <a:pt x="0" y="17"/>
                    </a:cubicBezTo>
                    <a:cubicBezTo>
                      <a:pt x="0" y="16"/>
                      <a:pt x="0" y="15"/>
                      <a:pt x="0" y="14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94" name="Freeform 424"/>
              <p:cNvSpPr/>
              <p:nvPr/>
            </p:nvSpPr>
            <p:spPr>
              <a:xfrm>
                <a:off x="1674813" y="1371600"/>
                <a:ext cx="107950" cy="127000"/>
              </a:xfrm>
              <a:custGeom>
                <a:avLst/>
                <a:gdLst>
                  <a:gd name="txL" fmla="*/ 0 w 31"/>
                  <a:gd name="txT" fmla="*/ 0 h 36"/>
                  <a:gd name="txR" fmla="*/ 31 w 31"/>
                  <a:gd name="txB" fmla="*/ 36 h 36"/>
                </a:gdLst>
                <a:ahLst/>
                <a:cxnLst>
                  <a:cxn ang="0">
                    <a:pos x="0" y="36"/>
                  </a:cxn>
                  <a:cxn ang="0">
                    <a:pos x="21" y="0"/>
                  </a:cxn>
                  <a:cxn ang="0">
                    <a:pos x="0" y="36"/>
                  </a:cxn>
                </a:cxnLst>
                <a:rect l="txL" t="txT" r="txR" b="txB"/>
                <a:pathLst>
                  <a:path w="31" h="36">
                    <a:moveTo>
                      <a:pt x="0" y="36"/>
                    </a:moveTo>
                    <a:cubicBezTo>
                      <a:pt x="4" y="21"/>
                      <a:pt x="20" y="18"/>
                      <a:pt x="21" y="0"/>
                    </a:cubicBezTo>
                    <a:cubicBezTo>
                      <a:pt x="31" y="17"/>
                      <a:pt x="12" y="31"/>
                      <a:pt x="0" y="36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95" name="Freeform 426"/>
              <p:cNvSpPr/>
              <p:nvPr/>
            </p:nvSpPr>
            <p:spPr>
              <a:xfrm>
                <a:off x="20638" y="1403350"/>
                <a:ext cx="261938" cy="273050"/>
              </a:xfrm>
              <a:custGeom>
                <a:avLst/>
                <a:gdLst>
                  <a:gd name="txL" fmla="*/ 0 w 75"/>
                  <a:gd name="txT" fmla="*/ 0 h 78"/>
                  <a:gd name="txR" fmla="*/ 75 w 75"/>
                  <a:gd name="txB" fmla="*/ 78 h 78"/>
                </a:gdLst>
                <a:ahLst/>
                <a:cxnLst>
                  <a:cxn ang="0">
                    <a:pos x="12" y="66"/>
                  </a:cxn>
                  <a:cxn ang="0">
                    <a:pos x="0" y="75"/>
                  </a:cxn>
                  <a:cxn ang="0">
                    <a:pos x="75" y="0"/>
                  </a:cxn>
                  <a:cxn ang="0">
                    <a:pos x="57" y="24"/>
                  </a:cxn>
                  <a:cxn ang="0">
                    <a:pos x="54" y="24"/>
                  </a:cxn>
                  <a:cxn ang="0">
                    <a:pos x="12" y="66"/>
                  </a:cxn>
                </a:cxnLst>
                <a:rect l="txL" t="txT" r="txR" b="txB"/>
                <a:pathLst>
                  <a:path w="75" h="78">
                    <a:moveTo>
                      <a:pt x="12" y="66"/>
                    </a:moveTo>
                    <a:cubicBezTo>
                      <a:pt x="6" y="67"/>
                      <a:pt x="10" y="78"/>
                      <a:pt x="0" y="75"/>
                    </a:cubicBezTo>
                    <a:cubicBezTo>
                      <a:pt x="7" y="44"/>
                      <a:pt x="38" y="11"/>
                      <a:pt x="75" y="0"/>
                    </a:cubicBezTo>
                    <a:cubicBezTo>
                      <a:pt x="69" y="8"/>
                      <a:pt x="63" y="16"/>
                      <a:pt x="57" y="24"/>
                    </a:cubicBezTo>
                    <a:cubicBezTo>
                      <a:pt x="56" y="24"/>
                      <a:pt x="55" y="24"/>
                      <a:pt x="54" y="24"/>
                    </a:cubicBezTo>
                    <a:cubicBezTo>
                      <a:pt x="39" y="37"/>
                      <a:pt x="25" y="51"/>
                      <a:pt x="12" y="66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96" name="Freeform 427"/>
              <p:cNvSpPr/>
              <p:nvPr/>
            </p:nvSpPr>
            <p:spPr>
              <a:xfrm>
                <a:off x="63500" y="1487487"/>
                <a:ext cx="146050" cy="146050"/>
              </a:xfrm>
              <a:custGeom>
                <a:avLst/>
                <a:gdLst>
                  <a:gd name="txL" fmla="*/ 0 w 42"/>
                  <a:gd name="txT" fmla="*/ 0 h 42"/>
                  <a:gd name="txR" fmla="*/ 42 w 42"/>
                  <a:gd name="txB" fmla="*/ 42 h 42"/>
                </a:gdLst>
                <a:ahLst/>
                <a:cxnLst>
                  <a:cxn ang="0">
                    <a:pos x="0" y="42"/>
                  </a:cxn>
                  <a:cxn ang="0">
                    <a:pos x="42" y="0"/>
                  </a:cxn>
                  <a:cxn ang="0">
                    <a:pos x="3" y="42"/>
                  </a:cxn>
                  <a:cxn ang="0">
                    <a:pos x="0" y="42"/>
                  </a:cxn>
                </a:cxnLst>
                <a:rect l="txL" t="txT" r="txR" b="txB"/>
                <a:pathLst>
                  <a:path w="42" h="42">
                    <a:moveTo>
                      <a:pt x="0" y="42"/>
                    </a:moveTo>
                    <a:cubicBezTo>
                      <a:pt x="13" y="27"/>
                      <a:pt x="27" y="13"/>
                      <a:pt x="42" y="0"/>
                    </a:cubicBezTo>
                    <a:cubicBezTo>
                      <a:pt x="31" y="16"/>
                      <a:pt x="14" y="26"/>
                      <a:pt x="3" y="42"/>
                    </a:cubicBezTo>
                    <a:cubicBezTo>
                      <a:pt x="2" y="42"/>
                      <a:pt x="1" y="42"/>
                      <a:pt x="0" y="42"/>
                    </a:cubicBezTo>
                    <a:close/>
                  </a:path>
                </a:pathLst>
              </a:custGeom>
              <a:solidFill>
                <a:srgbClr val="4B9CA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97" name="Freeform 428"/>
              <p:cNvSpPr/>
              <p:nvPr/>
            </p:nvSpPr>
            <p:spPr>
              <a:xfrm>
                <a:off x="0" y="1435100"/>
                <a:ext cx="115888" cy="168275"/>
              </a:xfrm>
              <a:custGeom>
                <a:avLst/>
                <a:gdLst>
                  <a:gd name="txL" fmla="*/ 0 w 33"/>
                  <a:gd name="txT" fmla="*/ 0 h 48"/>
                  <a:gd name="txR" fmla="*/ 33 w 33"/>
                  <a:gd name="txB" fmla="*/ 48 h 48"/>
                </a:gdLst>
                <a:ahLst/>
                <a:cxnLst>
                  <a:cxn ang="0">
                    <a:pos x="0" y="21"/>
                  </a:cxn>
                  <a:cxn ang="0">
                    <a:pos x="3" y="21"/>
                  </a:cxn>
                  <a:cxn ang="0">
                    <a:pos x="18" y="0"/>
                  </a:cxn>
                  <a:cxn ang="0">
                    <a:pos x="33" y="9"/>
                  </a:cxn>
                  <a:cxn ang="0">
                    <a:pos x="0" y="48"/>
                  </a:cxn>
                  <a:cxn ang="0">
                    <a:pos x="0" y="21"/>
                  </a:cxn>
                </a:cxnLst>
                <a:rect l="txL" t="txT" r="txR" b="txB"/>
                <a:pathLst>
                  <a:path w="33" h="48">
                    <a:moveTo>
                      <a:pt x="0" y="21"/>
                    </a:moveTo>
                    <a:cubicBezTo>
                      <a:pt x="1" y="21"/>
                      <a:pt x="2" y="21"/>
                      <a:pt x="3" y="21"/>
                    </a:cubicBezTo>
                    <a:cubicBezTo>
                      <a:pt x="6" y="12"/>
                      <a:pt x="10" y="4"/>
                      <a:pt x="18" y="0"/>
                    </a:cubicBezTo>
                    <a:cubicBezTo>
                      <a:pt x="20" y="6"/>
                      <a:pt x="32" y="2"/>
                      <a:pt x="33" y="9"/>
                    </a:cubicBezTo>
                    <a:cubicBezTo>
                      <a:pt x="23" y="23"/>
                      <a:pt x="12" y="36"/>
                      <a:pt x="0" y="48"/>
                    </a:cubicBezTo>
                    <a:cubicBezTo>
                      <a:pt x="0" y="39"/>
                      <a:pt x="0" y="30"/>
                      <a:pt x="0" y="21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98" name="Freeform 430"/>
              <p:cNvSpPr/>
              <p:nvPr/>
            </p:nvSpPr>
            <p:spPr>
              <a:xfrm>
                <a:off x="681038" y="1487487"/>
                <a:ext cx="125413" cy="125413"/>
              </a:xfrm>
              <a:custGeom>
                <a:avLst/>
                <a:gdLst>
                  <a:gd name="txL" fmla="*/ 0 w 36"/>
                  <a:gd name="txT" fmla="*/ 0 h 36"/>
                  <a:gd name="txR" fmla="*/ 36 w 36"/>
                  <a:gd name="txB" fmla="*/ 36 h 36"/>
                </a:gdLst>
                <a:ahLst/>
                <a:cxnLst>
                  <a:cxn ang="0">
                    <a:pos x="24" y="0"/>
                  </a:cxn>
                  <a:cxn ang="0">
                    <a:pos x="0" y="36"/>
                  </a:cxn>
                  <a:cxn ang="0">
                    <a:pos x="24" y="0"/>
                  </a:cxn>
                </a:cxnLst>
                <a:rect l="txL" t="txT" r="txR" b="txB"/>
                <a:pathLst>
                  <a:path w="36" h="36">
                    <a:moveTo>
                      <a:pt x="24" y="0"/>
                    </a:moveTo>
                    <a:cubicBezTo>
                      <a:pt x="36" y="10"/>
                      <a:pt x="10" y="29"/>
                      <a:pt x="0" y="36"/>
                    </a:cubicBezTo>
                    <a:cubicBezTo>
                      <a:pt x="8" y="24"/>
                      <a:pt x="19" y="15"/>
                      <a:pt x="24" y="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99" name="Freeform 431"/>
              <p:cNvSpPr/>
              <p:nvPr/>
            </p:nvSpPr>
            <p:spPr>
              <a:xfrm>
                <a:off x="917575" y="1603375"/>
                <a:ext cx="119063" cy="125413"/>
              </a:xfrm>
              <a:custGeom>
                <a:avLst/>
                <a:gdLst>
                  <a:gd name="txL" fmla="*/ 0 w 34"/>
                  <a:gd name="txT" fmla="*/ 0 h 36"/>
                  <a:gd name="txR" fmla="*/ 34 w 34"/>
                  <a:gd name="txB" fmla="*/ 36 h 36"/>
                </a:gdLst>
                <a:ahLst/>
                <a:cxnLst>
                  <a:cxn ang="0">
                    <a:pos x="31" y="0"/>
                  </a:cxn>
                  <a:cxn ang="0">
                    <a:pos x="1" y="36"/>
                  </a:cxn>
                  <a:cxn ang="0">
                    <a:pos x="31" y="0"/>
                  </a:cxn>
                </a:cxnLst>
                <a:rect l="txL" t="txT" r="txR" b="txB"/>
                <a:pathLst>
                  <a:path w="34" h="36">
                    <a:moveTo>
                      <a:pt x="31" y="0"/>
                    </a:moveTo>
                    <a:cubicBezTo>
                      <a:pt x="34" y="13"/>
                      <a:pt x="10" y="25"/>
                      <a:pt x="1" y="36"/>
                    </a:cubicBezTo>
                    <a:cubicBezTo>
                      <a:pt x="0" y="25"/>
                      <a:pt x="24" y="13"/>
                      <a:pt x="31" y="0"/>
                    </a:cubicBezTo>
                    <a:close/>
                  </a:path>
                </a:pathLst>
              </a:custGeom>
              <a:solidFill>
                <a:srgbClr val="1E4146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00" name="Freeform 432"/>
              <p:cNvSpPr/>
              <p:nvPr/>
            </p:nvSpPr>
            <p:spPr>
              <a:xfrm>
                <a:off x="701675" y="1550987"/>
                <a:ext cx="136525" cy="134938"/>
              </a:xfrm>
              <a:custGeom>
                <a:avLst/>
                <a:gdLst>
                  <a:gd name="txL" fmla="*/ 0 w 39"/>
                  <a:gd name="txT" fmla="*/ 0 h 39"/>
                  <a:gd name="txR" fmla="*/ 39 w 39"/>
                  <a:gd name="txB" fmla="*/ 39 h 39"/>
                </a:gdLst>
                <a:ahLst/>
                <a:cxnLst>
                  <a:cxn ang="0">
                    <a:pos x="0" y="39"/>
                  </a:cxn>
                  <a:cxn ang="0">
                    <a:pos x="39" y="0"/>
                  </a:cxn>
                  <a:cxn ang="0">
                    <a:pos x="0" y="39"/>
                  </a:cxn>
                </a:cxnLst>
                <a:rect l="txL" t="txT" r="txR" b="txB"/>
                <a:pathLst>
                  <a:path w="39" h="39">
                    <a:moveTo>
                      <a:pt x="0" y="39"/>
                    </a:moveTo>
                    <a:cubicBezTo>
                      <a:pt x="12" y="25"/>
                      <a:pt x="25" y="12"/>
                      <a:pt x="39" y="0"/>
                    </a:cubicBezTo>
                    <a:cubicBezTo>
                      <a:pt x="27" y="14"/>
                      <a:pt x="14" y="27"/>
                      <a:pt x="0" y="39"/>
                    </a:cubicBezTo>
                    <a:close/>
                  </a:path>
                </a:pathLst>
              </a:custGeom>
              <a:solidFill>
                <a:srgbClr val="1E4146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01" name="Freeform 433"/>
              <p:cNvSpPr/>
              <p:nvPr/>
            </p:nvSpPr>
            <p:spPr>
              <a:xfrm>
                <a:off x="150813" y="1498600"/>
                <a:ext cx="111125" cy="114300"/>
              </a:xfrm>
              <a:custGeom>
                <a:avLst/>
                <a:gdLst>
                  <a:gd name="txL" fmla="*/ 0 w 32"/>
                  <a:gd name="txT" fmla="*/ 0 h 33"/>
                  <a:gd name="txR" fmla="*/ 32 w 32"/>
                  <a:gd name="txB" fmla="*/ 33 h 33"/>
                </a:gdLst>
                <a:ahLst/>
                <a:cxnLst>
                  <a:cxn ang="0">
                    <a:pos x="32" y="0"/>
                  </a:cxn>
                  <a:cxn ang="0">
                    <a:pos x="2" y="33"/>
                  </a:cxn>
                  <a:cxn ang="0">
                    <a:pos x="32" y="0"/>
                  </a:cxn>
                </a:cxnLst>
                <a:rect l="txL" t="txT" r="txR" b="txB"/>
                <a:pathLst>
                  <a:path w="32" h="33">
                    <a:moveTo>
                      <a:pt x="32" y="0"/>
                    </a:moveTo>
                    <a:cubicBezTo>
                      <a:pt x="24" y="13"/>
                      <a:pt x="10" y="20"/>
                      <a:pt x="2" y="33"/>
                    </a:cubicBezTo>
                    <a:cubicBezTo>
                      <a:pt x="0" y="22"/>
                      <a:pt x="19" y="7"/>
                      <a:pt x="32" y="0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02" name="Freeform 434"/>
              <p:cNvSpPr/>
              <p:nvPr/>
            </p:nvSpPr>
            <p:spPr>
              <a:xfrm>
                <a:off x="690563" y="1536700"/>
                <a:ext cx="147638" cy="149225"/>
              </a:xfrm>
              <a:custGeom>
                <a:avLst/>
                <a:gdLst>
                  <a:gd name="txL" fmla="*/ 0 w 42"/>
                  <a:gd name="txT" fmla="*/ 0 h 43"/>
                  <a:gd name="txR" fmla="*/ 42 w 42"/>
                  <a:gd name="txB" fmla="*/ 43 h 43"/>
                </a:gdLst>
                <a:ahLst/>
                <a:cxnLst>
                  <a:cxn ang="0">
                    <a:pos x="0" y="43"/>
                  </a:cxn>
                  <a:cxn ang="0">
                    <a:pos x="39" y="1"/>
                  </a:cxn>
                  <a:cxn ang="0">
                    <a:pos x="42" y="4"/>
                  </a:cxn>
                  <a:cxn ang="0">
                    <a:pos x="3" y="43"/>
                  </a:cxn>
                  <a:cxn ang="0">
                    <a:pos x="0" y="43"/>
                  </a:cxn>
                </a:cxnLst>
                <a:rect l="txL" t="txT" r="txR" b="txB"/>
                <a:pathLst>
                  <a:path w="42" h="43">
                    <a:moveTo>
                      <a:pt x="0" y="43"/>
                    </a:moveTo>
                    <a:cubicBezTo>
                      <a:pt x="11" y="27"/>
                      <a:pt x="28" y="17"/>
                      <a:pt x="39" y="1"/>
                    </a:cubicBezTo>
                    <a:cubicBezTo>
                      <a:pt x="42" y="0"/>
                      <a:pt x="42" y="2"/>
                      <a:pt x="42" y="4"/>
                    </a:cubicBezTo>
                    <a:cubicBezTo>
                      <a:pt x="28" y="16"/>
                      <a:pt x="15" y="29"/>
                      <a:pt x="3" y="43"/>
                    </a:cubicBezTo>
                    <a:cubicBezTo>
                      <a:pt x="2" y="43"/>
                      <a:pt x="1" y="43"/>
                      <a:pt x="0" y="43"/>
                    </a:cubicBezTo>
                    <a:close/>
                  </a:path>
                </a:pathLst>
              </a:custGeom>
              <a:solidFill>
                <a:srgbClr val="4B9CA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03" name="Freeform 436"/>
              <p:cNvSpPr/>
              <p:nvPr/>
            </p:nvSpPr>
            <p:spPr>
              <a:xfrm>
                <a:off x="681038" y="1571625"/>
                <a:ext cx="209550" cy="166688"/>
              </a:xfrm>
              <a:custGeom>
                <a:avLst/>
                <a:gdLst>
                  <a:gd name="txL" fmla="*/ 0 w 60"/>
                  <a:gd name="txT" fmla="*/ 0 h 48"/>
                  <a:gd name="txR" fmla="*/ 60 w 60"/>
                  <a:gd name="txB" fmla="*/ 48 h 48"/>
                </a:gdLst>
                <a:ahLst/>
                <a:cxnLst>
                  <a:cxn ang="0">
                    <a:pos x="0" y="48"/>
                  </a:cxn>
                  <a:cxn ang="0">
                    <a:pos x="60" y="0"/>
                  </a:cxn>
                  <a:cxn ang="0">
                    <a:pos x="0" y="48"/>
                  </a:cxn>
                </a:cxnLst>
                <a:rect l="txL" t="txT" r="txR" b="txB"/>
                <a:pathLst>
                  <a:path w="60" h="48">
                    <a:moveTo>
                      <a:pt x="0" y="48"/>
                    </a:moveTo>
                    <a:cubicBezTo>
                      <a:pt x="20" y="32"/>
                      <a:pt x="35" y="11"/>
                      <a:pt x="60" y="0"/>
                    </a:cubicBezTo>
                    <a:cubicBezTo>
                      <a:pt x="42" y="18"/>
                      <a:pt x="31" y="43"/>
                      <a:pt x="0" y="48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04" name="Freeform 437"/>
              <p:cNvSpPr/>
              <p:nvPr/>
            </p:nvSpPr>
            <p:spPr>
              <a:xfrm>
                <a:off x="649288" y="1581150"/>
                <a:ext cx="331788" cy="273050"/>
              </a:xfrm>
              <a:custGeom>
                <a:avLst/>
                <a:gdLst>
                  <a:gd name="txL" fmla="*/ 0 w 95"/>
                  <a:gd name="txT" fmla="*/ 0 h 78"/>
                  <a:gd name="txR" fmla="*/ 95 w 95"/>
                  <a:gd name="txB" fmla="*/ 78 h 78"/>
                </a:gdLst>
                <a:ahLst/>
                <a:cxnLst>
                  <a:cxn ang="0">
                    <a:pos x="0" y="78"/>
                  </a:cxn>
                  <a:cxn ang="0">
                    <a:pos x="87" y="0"/>
                  </a:cxn>
                  <a:cxn ang="0">
                    <a:pos x="90" y="6"/>
                  </a:cxn>
                  <a:cxn ang="0">
                    <a:pos x="0" y="78"/>
                  </a:cxn>
                </a:cxnLst>
                <a:rect l="txL" t="txT" r="txR" b="txB"/>
                <a:pathLst>
                  <a:path w="95" h="78">
                    <a:moveTo>
                      <a:pt x="0" y="78"/>
                    </a:moveTo>
                    <a:cubicBezTo>
                      <a:pt x="29" y="52"/>
                      <a:pt x="52" y="20"/>
                      <a:pt x="87" y="0"/>
                    </a:cubicBezTo>
                    <a:cubicBezTo>
                      <a:pt x="95" y="0"/>
                      <a:pt x="91" y="2"/>
                      <a:pt x="90" y="6"/>
                    </a:cubicBezTo>
                    <a:cubicBezTo>
                      <a:pt x="55" y="25"/>
                      <a:pt x="36" y="60"/>
                      <a:pt x="0" y="78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05" name="Freeform 438"/>
              <p:cNvSpPr/>
              <p:nvPr/>
            </p:nvSpPr>
            <p:spPr>
              <a:xfrm>
                <a:off x="847725" y="1592262"/>
                <a:ext cx="147638" cy="146050"/>
              </a:xfrm>
              <a:custGeom>
                <a:avLst/>
                <a:gdLst>
                  <a:gd name="txL" fmla="*/ 0 w 42"/>
                  <a:gd name="txT" fmla="*/ 0 h 42"/>
                  <a:gd name="txR" fmla="*/ 42 w 42"/>
                  <a:gd name="txB" fmla="*/ 42 h 42"/>
                </a:gdLst>
                <a:ahLst/>
                <a:cxnLst>
                  <a:cxn ang="0">
                    <a:pos x="0" y="39"/>
                  </a:cxn>
                  <a:cxn ang="0">
                    <a:pos x="42" y="0"/>
                  </a:cxn>
                  <a:cxn ang="0">
                    <a:pos x="0" y="42"/>
                  </a:cxn>
                  <a:cxn ang="0">
                    <a:pos x="0" y="39"/>
                  </a:cxn>
                </a:cxnLst>
                <a:rect l="txL" t="txT" r="txR" b="txB"/>
                <a:pathLst>
                  <a:path w="42" h="42">
                    <a:moveTo>
                      <a:pt x="0" y="39"/>
                    </a:moveTo>
                    <a:cubicBezTo>
                      <a:pt x="16" y="28"/>
                      <a:pt x="27" y="12"/>
                      <a:pt x="42" y="0"/>
                    </a:cubicBezTo>
                    <a:cubicBezTo>
                      <a:pt x="41" y="15"/>
                      <a:pt x="15" y="30"/>
                      <a:pt x="0" y="42"/>
                    </a:cubicBezTo>
                    <a:cubicBezTo>
                      <a:pt x="0" y="41"/>
                      <a:pt x="0" y="40"/>
                      <a:pt x="0" y="39"/>
                    </a:cubicBezTo>
                    <a:close/>
                  </a:path>
                </a:pathLst>
              </a:custGeom>
              <a:solidFill>
                <a:srgbClr val="438D9B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06" name="Freeform 439"/>
              <p:cNvSpPr>
                <a:spLocks noEditPoints="1"/>
              </p:cNvSpPr>
              <p:nvPr/>
            </p:nvSpPr>
            <p:spPr>
              <a:xfrm>
                <a:off x="2581275" y="1592262"/>
                <a:ext cx="203200" cy="98425"/>
              </a:xfrm>
              <a:custGeom>
                <a:avLst/>
                <a:gdLst>
                  <a:gd name="txL" fmla="*/ 0 w 58"/>
                  <a:gd name="txT" fmla="*/ 0 h 28"/>
                  <a:gd name="txR" fmla="*/ 58 w 58"/>
                  <a:gd name="txB" fmla="*/ 28 h 28"/>
                </a:gdLst>
                <a:ahLst/>
                <a:cxnLst>
                  <a:cxn ang="0">
                    <a:pos x="1" y="6"/>
                  </a:cxn>
                  <a:cxn ang="0">
                    <a:pos x="10" y="0"/>
                  </a:cxn>
                  <a:cxn ang="0">
                    <a:pos x="37" y="0"/>
                  </a:cxn>
                  <a:cxn ang="0">
                    <a:pos x="37" y="12"/>
                  </a:cxn>
                  <a:cxn ang="0">
                    <a:pos x="58" y="12"/>
                  </a:cxn>
                  <a:cxn ang="0">
                    <a:pos x="49" y="18"/>
                  </a:cxn>
                  <a:cxn ang="0">
                    <a:pos x="37" y="21"/>
                  </a:cxn>
                  <a:cxn ang="0">
                    <a:pos x="1" y="6"/>
                  </a:cxn>
                  <a:cxn ang="0">
                    <a:pos x="7" y="6"/>
                  </a:cxn>
                  <a:cxn ang="0">
                    <a:pos x="28" y="6"/>
                  </a:cxn>
                  <a:cxn ang="0">
                    <a:pos x="7" y="6"/>
                  </a:cxn>
                </a:cxnLst>
                <a:rect l="txL" t="txT" r="txR" b="txB"/>
                <a:pathLst>
                  <a:path w="58" h="28">
                    <a:moveTo>
                      <a:pt x="1" y="6"/>
                    </a:moveTo>
                    <a:cubicBezTo>
                      <a:pt x="2" y="2"/>
                      <a:pt x="5" y="0"/>
                      <a:pt x="10" y="0"/>
                    </a:cubicBezTo>
                    <a:cubicBezTo>
                      <a:pt x="19" y="0"/>
                      <a:pt x="28" y="0"/>
                      <a:pt x="37" y="0"/>
                    </a:cubicBezTo>
                    <a:cubicBezTo>
                      <a:pt x="37" y="4"/>
                      <a:pt x="37" y="8"/>
                      <a:pt x="37" y="12"/>
                    </a:cubicBezTo>
                    <a:cubicBezTo>
                      <a:pt x="44" y="12"/>
                      <a:pt x="51" y="12"/>
                      <a:pt x="58" y="12"/>
                    </a:cubicBezTo>
                    <a:cubicBezTo>
                      <a:pt x="57" y="16"/>
                      <a:pt x="54" y="18"/>
                      <a:pt x="49" y="18"/>
                    </a:cubicBezTo>
                    <a:cubicBezTo>
                      <a:pt x="44" y="18"/>
                      <a:pt x="43" y="22"/>
                      <a:pt x="37" y="21"/>
                    </a:cubicBezTo>
                    <a:cubicBezTo>
                      <a:pt x="23" y="22"/>
                      <a:pt x="0" y="28"/>
                      <a:pt x="1" y="6"/>
                    </a:cubicBezTo>
                    <a:close/>
                    <a:moveTo>
                      <a:pt x="7" y="6"/>
                    </a:moveTo>
                    <a:cubicBezTo>
                      <a:pt x="3" y="15"/>
                      <a:pt x="32" y="15"/>
                      <a:pt x="28" y="6"/>
                    </a:cubicBezTo>
                    <a:cubicBezTo>
                      <a:pt x="21" y="6"/>
                      <a:pt x="14" y="6"/>
                      <a:pt x="7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 vert="horz" wrap="square" anchor="t"/>
              <a:p>
                <a:pPr lvl="0">
                  <a:lnSpc>
                    <a:spcPct val="100000"/>
                  </a:lnSpc>
                </a:pPr>
                <a:endParaRPr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9507" name="Freeform 440"/>
              <p:cNvSpPr/>
              <p:nvPr/>
            </p:nvSpPr>
            <p:spPr>
              <a:xfrm>
                <a:off x="1004888" y="1603375"/>
                <a:ext cx="90488" cy="82550"/>
              </a:xfrm>
              <a:custGeom>
                <a:avLst/>
                <a:gdLst>
                  <a:gd name="txL" fmla="*/ 0 w 26"/>
                  <a:gd name="txT" fmla="*/ 0 h 24"/>
                  <a:gd name="txR" fmla="*/ 26 w 26"/>
                  <a:gd name="txB" fmla="*/ 24 h 24"/>
                </a:gdLst>
                <a:ahLst/>
                <a:cxnLst>
                  <a:cxn ang="0">
                    <a:pos x="21" y="0"/>
                  </a:cxn>
                  <a:cxn ang="0">
                    <a:pos x="0" y="24"/>
                  </a:cxn>
                  <a:cxn ang="0">
                    <a:pos x="21" y="0"/>
                  </a:cxn>
                </a:cxnLst>
                <a:rect l="txL" t="txT" r="txR" b="txB"/>
                <a:pathLst>
                  <a:path w="26" h="24">
                    <a:moveTo>
                      <a:pt x="21" y="0"/>
                    </a:moveTo>
                    <a:cubicBezTo>
                      <a:pt x="26" y="8"/>
                      <a:pt x="10" y="21"/>
                      <a:pt x="0" y="24"/>
                    </a:cubicBezTo>
                    <a:cubicBezTo>
                      <a:pt x="5" y="14"/>
                      <a:pt x="16" y="10"/>
                      <a:pt x="21" y="0"/>
                    </a:cubicBezTo>
                    <a:close/>
                  </a:path>
                </a:pathLst>
              </a:custGeom>
              <a:solidFill>
                <a:srgbClr val="438D9B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08" name="Freeform 441"/>
              <p:cNvSpPr/>
              <p:nvPr/>
            </p:nvSpPr>
            <p:spPr>
              <a:xfrm>
                <a:off x="1298575" y="1581150"/>
                <a:ext cx="61913" cy="84138"/>
              </a:xfrm>
              <a:custGeom>
                <a:avLst/>
                <a:gdLst>
                  <a:gd name="txL" fmla="*/ 0 w 18"/>
                  <a:gd name="txT" fmla="*/ 0 h 24"/>
                  <a:gd name="txR" fmla="*/ 18 w 18"/>
                  <a:gd name="txB" fmla="*/ 24 h 24"/>
                </a:gdLst>
                <a:ahLst/>
                <a:cxnLst>
                  <a:cxn ang="0">
                    <a:pos x="18" y="6"/>
                  </a:cxn>
                  <a:cxn ang="0">
                    <a:pos x="0" y="24"/>
                  </a:cxn>
                  <a:cxn ang="0">
                    <a:pos x="0" y="21"/>
                  </a:cxn>
                  <a:cxn ang="0">
                    <a:pos x="12" y="3"/>
                  </a:cxn>
                  <a:cxn ang="0">
                    <a:pos x="18" y="0"/>
                  </a:cxn>
                  <a:cxn ang="0">
                    <a:pos x="18" y="6"/>
                  </a:cxn>
                </a:cxnLst>
                <a:rect l="txL" t="txT" r="txR" b="txB"/>
                <a:pathLst>
                  <a:path w="18" h="24">
                    <a:moveTo>
                      <a:pt x="18" y="6"/>
                    </a:moveTo>
                    <a:cubicBezTo>
                      <a:pt x="13" y="13"/>
                      <a:pt x="7" y="19"/>
                      <a:pt x="0" y="24"/>
                    </a:cubicBezTo>
                    <a:cubicBezTo>
                      <a:pt x="0" y="23"/>
                      <a:pt x="0" y="22"/>
                      <a:pt x="0" y="21"/>
                    </a:cubicBezTo>
                    <a:cubicBezTo>
                      <a:pt x="1" y="14"/>
                      <a:pt x="18" y="8"/>
                      <a:pt x="12" y="3"/>
                    </a:cubicBezTo>
                    <a:cubicBezTo>
                      <a:pt x="13" y="1"/>
                      <a:pt x="15" y="0"/>
                      <a:pt x="18" y="0"/>
                    </a:cubicBezTo>
                    <a:cubicBezTo>
                      <a:pt x="18" y="2"/>
                      <a:pt x="18" y="4"/>
                      <a:pt x="18" y="6"/>
                    </a:cubicBezTo>
                    <a:close/>
                  </a:path>
                </a:pathLst>
              </a:custGeom>
              <a:solidFill>
                <a:srgbClr val="38768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09" name="Freeform 442"/>
              <p:cNvSpPr/>
              <p:nvPr/>
            </p:nvSpPr>
            <p:spPr>
              <a:xfrm>
                <a:off x="1109663" y="1592262"/>
                <a:ext cx="104775" cy="93663"/>
              </a:xfrm>
              <a:custGeom>
                <a:avLst/>
                <a:gdLst>
                  <a:gd name="txL" fmla="*/ 0 w 30"/>
                  <a:gd name="txT" fmla="*/ 0 h 27"/>
                  <a:gd name="txR" fmla="*/ 30 w 30"/>
                  <a:gd name="txB" fmla="*/ 27 h 27"/>
                </a:gdLst>
                <a:ahLst/>
                <a:cxnLst>
                  <a:cxn ang="0">
                    <a:pos x="27" y="0"/>
                  </a:cxn>
                  <a:cxn ang="0">
                    <a:pos x="0" y="27"/>
                  </a:cxn>
                  <a:cxn ang="0">
                    <a:pos x="27" y="0"/>
                  </a:cxn>
                </a:cxnLst>
                <a:rect l="txL" t="txT" r="txR" b="txB"/>
                <a:pathLst>
                  <a:path w="30" h="27">
                    <a:moveTo>
                      <a:pt x="27" y="0"/>
                    </a:moveTo>
                    <a:cubicBezTo>
                      <a:pt x="30" y="9"/>
                      <a:pt x="14" y="25"/>
                      <a:pt x="0" y="27"/>
                    </a:cubicBezTo>
                    <a:cubicBezTo>
                      <a:pt x="6" y="15"/>
                      <a:pt x="20" y="11"/>
                      <a:pt x="27" y="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10" name="Freeform 443"/>
              <p:cNvSpPr/>
              <p:nvPr/>
            </p:nvSpPr>
            <p:spPr>
              <a:xfrm>
                <a:off x="1252538" y="1603375"/>
                <a:ext cx="209550" cy="166688"/>
              </a:xfrm>
              <a:custGeom>
                <a:avLst/>
                <a:gdLst>
                  <a:gd name="txL" fmla="*/ 0 w 60"/>
                  <a:gd name="txT" fmla="*/ 0 h 48"/>
                  <a:gd name="txR" fmla="*/ 60 w 60"/>
                  <a:gd name="txB" fmla="*/ 48 h 48"/>
                </a:gdLst>
                <a:ahLst/>
                <a:cxnLst>
                  <a:cxn ang="0">
                    <a:pos x="31" y="0"/>
                  </a:cxn>
                  <a:cxn ang="0">
                    <a:pos x="16" y="45"/>
                  </a:cxn>
                  <a:cxn ang="0">
                    <a:pos x="34" y="6"/>
                  </a:cxn>
                  <a:cxn ang="0">
                    <a:pos x="1" y="36"/>
                  </a:cxn>
                  <a:cxn ang="0">
                    <a:pos x="13" y="18"/>
                  </a:cxn>
                  <a:cxn ang="0">
                    <a:pos x="31" y="0"/>
                  </a:cxn>
                </a:cxnLst>
                <a:rect l="txL" t="txT" r="txR" b="txB"/>
                <a:pathLst>
                  <a:path w="60" h="48">
                    <a:moveTo>
                      <a:pt x="31" y="0"/>
                    </a:moveTo>
                    <a:cubicBezTo>
                      <a:pt x="60" y="6"/>
                      <a:pt x="24" y="48"/>
                      <a:pt x="16" y="45"/>
                    </a:cubicBezTo>
                    <a:cubicBezTo>
                      <a:pt x="16" y="28"/>
                      <a:pt x="42" y="21"/>
                      <a:pt x="34" y="6"/>
                    </a:cubicBezTo>
                    <a:cubicBezTo>
                      <a:pt x="24" y="17"/>
                      <a:pt x="16" y="30"/>
                      <a:pt x="1" y="36"/>
                    </a:cubicBezTo>
                    <a:cubicBezTo>
                      <a:pt x="0" y="25"/>
                      <a:pt x="11" y="26"/>
                      <a:pt x="13" y="18"/>
                    </a:cubicBezTo>
                    <a:cubicBezTo>
                      <a:pt x="20" y="13"/>
                      <a:pt x="26" y="7"/>
                      <a:pt x="31" y="0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11" name="Freeform 445"/>
              <p:cNvSpPr/>
              <p:nvPr/>
            </p:nvSpPr>
            <p:spPr>
              <a:xfrm>
                <a:off x="2009775" y="1711325"/>
                <a:ext cx="1293813" cy="492125"/>
              </a:xfrm>
              <a:custGeom>
                <a:avLst/>
                <a:gdLst>
                  <a:gd name="txL" fmla="*/ 0 w 371"/>
                  <a:gd name="txT" fmla="*/ 0 h 141"/>
                  <a:gd name="txR" fmla="*/ 371 w 371"/>
                  <a:gd name="txB" fmla="*/ 141 h 141"/>
                </a:gdLst>
                <a:ahLst/>
                <a:cxnLst>
                  <a:cxn ang="0">
                    <a:pos x="84" y="5"/>
                  </a:cxn>
                  <a:cxn ang="0">
                    <a:pos x="135" y="2"/>
                  </a:cxn>
                  <a:cxn ang="0">
                    <a:pos x="141" y="2"/>
                  </a:cxn>
                  <a:cxn ang="0">
                    <a:pos x="147" y="2"/>
                  </a:cxn>
                  <a:cxn ang="0">
                    <a:pos x="165" y="2"/>
                  </a:cxn>
                  <a:cxn ang="0">
                    <a:pos x="171" y="11"/>
                  </a:cxn>
                  <a:cxn ang="0">
                    <a:pos x="192" y="41"/>
                  </a:cxn>
                  <a:cxn ang="0">
                    <a:pos x="264" y="92"/>
                  </a:cxn>
                  <a:cxn ang="0">
                    <a:pos x="285" y="95"/>
                  </a:cxn>
                  <a:cxn ang="0">
                    <a:pos x="351" y="122"/>
                  </a:cxn>
                  <a:cxn ang="0">
                    <a:pos x="363" y="131"/>
                  </a:cxn>
                  <a:cxn ang="0">
                    <a:pos x="345" y="131"/>
                  </a:cxn>
                  <a:cxn ang="0">
                    <a:pos x="324" y="110"/>
                  </a:cxn>
                  <a:cxn ang="0">
                    <a:pos x="210" y="122"/>
                  </a:cxn>
                  <a:cxn ang="0">
                    <a:pos x="159" y="125"/>
                  </a:cxn>
                  <a:cxn ang="0">
                    <a:pos x="138" y="128"/>
                  </a:cxn>
                  <a:cxn ang="0">
                    <a:pos x="51" y="137"/>
                  </a:cxn>
                  <a:cxn ang="0">
                    <a:pos x="0" y="134"/>
                  </a:cxn>
                  <a:cxn ang="0">
                    <a:pos x="90" y="107"/>
                  </a:cxn>
                  <a:cxn ang="0">
                    <a:pos x="48" y="119"/>
                  </a:cxn>
                  <a:cxn ang="0">
                    <a:pos x="57" y="98"/>
                  </a:cxn>
                  <a:cxn ang="0">
                    <a:pos x="192" y="110"/>
                  </a:cxn>
                  <a:cxn ang="0">
                    <a:pos x="108" y="113"/>
                  </a:cxn>
                  <a:cxn ang="0">
                    <a:pos x="81" y="122"/>
                  </a:cxn>
                  <a:cxn ang="0">
                    <a:pos x="108" y="116"/>
                  </a:cxn>
                  <a:cxn ang="0">
                    <a:pos x="207" y="116"/>
                  </a:cxn>
                  <a:cxn ang="0">
                    <a:pos x="237" y="92"/>
                  </a:cxn>
                  <a:cxn ang="0">
                    <a:pos x="162" y="11"/>
                  </a:cxn>
                  <a:cxn ang="0">
                    <a:pos x="99" y="11"/>
                  </a:cxn>
                  <a:cxn ang="0">
                    <a:pos x="84" y="5"/>
                  </a:cxn>
                </a:cxnLst>
                <a:rect l="txL" t="txT" r="txR" b="txB"/>
                <a:pathLst>
                  <a:path w="371" h="141">
                    <a:moveTo>
                      <a:pt x="84" y="5"/>
                    </a:moveTo>
                    <a:cubicBezTo>
                      <a:pt x="102" y="5"/>
                      <a:pt x="115" y="0"/>
                      <a:pt x="135" y="2"/>
                    </a:cubicBezTo>
                    <a:cubicBezTo>
                      <a:pt x="137" y="2"/>
                      <a:pt x="139" y="2"/>
                      <a:pt x="141" y="2"/>
                    </a:cubicBezTo>
                    <a:cubicBezTo>
                      <a:pt x="142" y="6"/>
                      <a:pt x="147" y="5"/>
                      <a:pt x="147" y="2"/>
                    </a:cubicBezTo>
                    <a:cubicBezTo>
                      <a:pt x="153" y="2"/>
                      <a:pt x="159" y="2"/>
                      <a:pt x="165" y="2"/>
                    </a:cubicBezTo>
                    <a:cubicBezTo>
                      <a:pt x="165" y="7"/>
                      <a:pt x="167" y="10"/>
                      <a:pt x="171" y="11"/>
                    </a:cubicBezTo>
                    <a:cubicBezTo>
                      <a:pt x="176" y="23"/>
                      <a:pt x="182" y="34"/>
                      <a:pt x="192" y="41"/>
                    </a:cubicBezTo>
                    <a:cubicBezTo>
                      <a:pt x="209" y="65"/>
                      <a:pt x="224" y="91"/>
                      <a:pt x="264" y="92"/>
                    </a:cubicBezTo>
                    <a:cubicBezTo>
                      <a:pt x="274" y="90"/>
                      <a:pt x="276" y="96"/>
                      <a:pt x="285" y="95"/>
                    </a:cubicBezTo>
                    <a:cubicBezTo>
                      <a:pt x="318" y="93"/>
                      <a:pt x="331" y="111"/>
                      <a:pt x="351" y="122"/>
                    </a:cubicBezTo>
                    <a:cubicBezTo>
                      <a:pt x="357" y="124"/>
                      <a:pt x="371" y="124"/>
                      <a:pt x="363" y="131"/>
                    </a:cubicBezTo>
                    <a:cubicBezTo>
                      <a:pt x="357" y="131"/>
                      <a:pt x="351" y="131"/>
                      <a:pt x="345" y="131"/>
                    </a:cubicBezTo>
                    <a:cubicBezTo>
                      <a:pt x="337" y="125"/>
                      <a:pt x="331" y="117"/>
                      <a:pt x="324" y="110"/>
                    </a:cubicBezTo>
                    <a:cubicBezTo>
                      <a:pt x="292" y="100"/>
                      <a:pt x="226" y="91"/>
                      <a:pt x="210" y="122"/>
                    </a:cubicBezTo>
                    <a:cubicBezTo>
                      <a:pt x="196" y="126"/>
                      <a:pt x="177" y="125"/>
                      <a:pt x="159" y="125"/>
                    </a:cubicBezTo>
                    <a:cubicBezTo>
                      <a:pt x="153" y="127"/>
                      <a:pt x="139" y="121"/>
                      <a:pt x="138" y="128"/>
                    </a:cubicBezTo>
                    <a:cubicBezTo>
                      <a:pt x="105" y="130"/>
                      <a:pt x="87" y="135"/>
                      <a:pt x="51" y="137"/>
                    </a:cubicBezTo>
                    <a:cubicBezTo>
                      <a:pt x="35" y="135"/>
                      <a:pt x="11" y="141"/>
                      <a:pt x="0" y="134"/>
                    </a:cubicBezTo>
                    <a:cubicBezTo>
                      <a:pt x="30" y="125"/>
                      <a:pt x="78" y="134"/>
                      <a:pt x="90" y="107"/>
                    </a:cubicBezTo>
                    <a:cubicBezTo>
                      <a:pt x="76" y="109"/>
                      <a:pt x="60" y="124"/>
                      <a:pt x="48" y="119"/>
                    </a:cubicBezTo>
                    <a:cubicBezTo>
                      <a:pt x="51" y="107"/>
                      <a:pt x="56" y="106"/>
                      <a:pt x="57" y="98"/>
                    </a:cubicBezTo>
                    <a:cubicBezTo>
                      <a:pt x="101" y="103"/>
                      <a:pt x="150" y="103"/>
                      <a:pt x="192" y="110"/>
                    </a:cubicBezTo>
                    <a:cubicBezTo>
                      <a:pt x="170" y="117"/>
                      <a:pt x="135" y="111"/>
                      <a:pt x="108" y="113"/>
                    </a:cubicBezTo>
                    <a:cubicBezTo>
                      <a:pt x="97" y="114"/>
                      <a:pt x="91" y="120"/>
                      <a:pt x="81" y="122"/>
                    </a:cubicBezTo>
                    <a:cubicBezTo>
                      <a:pt x="87" y="129"/>
                      <a:pt x="101" y="118"/>
                      <a:pt x="108" y="116"/>
                    </a:cubicBezTo>
                    <a:cubicBezTo>
                      <a:pt x="145" y="117"/>
                      <a:pt x="171" y="120"/>
                      <a:pt x="207" y="116"/>
                    </a:cubicBezTo>
                    <a:cubicBezTo>
                      <a:pt x="207" y="98"/>
                      <a:pt x="229" y="102"/>
                      <a:pt x="237" y="92"/>
                    </a:cubicBezTo>
                    <a:cubicBezTo>
                      <a:pt x="197" y="80"/>
                      <a:pt x="181" y="44"/>
                      <a:pt x="162" y="11"/>
                    </a:cubicBezTo>
                    <a:cubicBezTo>
                      <a:pt x="141" y="11"/>
                      <a:pt x="120" y="11"/>
                      <a:pt x="99" y="11"/>
                    </a:cubicBezTo>
                    <a:cubicBezTo>
                      <a:pt x="100" y="3"/>
                      <a:pt x="83" y="13"/>
                      <a:pt x="84" y="5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12" name="Freeform 448"/>
              <p:cNvSpPr/>
              <p:nvPr/>
            </p:nvSpPr>
            <p:spPr>
              <a:xfrm>
                <a:off x="555625" y="1885950"/>
                <a:ext cx="73025" cy="34925"/>
              </a:xfrm>
              <a:custGeom>
                <a:avLst/>
                <a:gdLst>
                  <a:gd name="txL" fmla="*/ 0 w 21"/>
                  <a:gd name="txT" fmla="*/ 0 h 10"/>
                  <a:gd name="txR" fmla="*/ 21 w 21"/>
                  <a:gd name="txB" fmla="*/ 10 h 10"/>
                </a:gdLst>
                <a:ahLst/>
                <a:cxnLst>
                  <a:cxn ang="0">
                    <a:pos x="21" y="0"/>
                  </a:cxn>
                  <a:cxn ang="0">
                    <a:pos x="0" y="9"/>
                  </a:cxn>
                  <a:cxn ang="0">
                    <a:pos x="21" y="0"/>
                  </a:cxn>
                </a:cxnLst>
                <a:rect l="txL" t="txT" r="txR" b="txB"/>
                <a:pathLst>
                  <a:path w="21" h="10">
                    <a:moveTo>
                      <a:pt x="21" y="0"/>
                    </a:moveTo>
                    <a:cubicBezTo>
                      <a:pt x="18" y="7"/>
                      <a:pt x="11" y="10"/>
                      <a:pt x="0" y="9"/>
                    </a:cubicBezTo>
                    <a:cubicBezTo>
                      <a:pt x="4" y="3"/>
                      <a:pt x="13" y="2"/>
                      <a:pt x="21" y="0"/>
                    </a:cubicBezTo>
                    <a:close/>
                  </a:path>
                </a:pathLst>
              </a:custGeom>
              <a:solidFill>
                <a:srgbClr val="38768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13" name="Freeform 449"/>
              <p:cNvSpPr/>
              <p:nvPr/>
            </p:nvSpPr>
            <p:spPr>
              <a:xfrm>
                <a:off x="366713" y="1912937"/>
                <a:ext cx="323850" cy="119063"/>
              </a:xfrm>
              <a:custGeom>
                <a:avLst/>
                <a:gdLst>
                  <a:gd name="txL" fmla="*/ 0 w 93"/>
                  <a:gd name="txT" fmla="*/ 0 h 34"/>
                  <a:gd name="txR" fmla="*/ 93 w 93"/>
                  <a:gd name="txB" fmla="*/ 34 h 34"/>
                </a:gdLst>
                <a:ahLst/>
                <a:cxnLst>
                  <a:cxn ang="0">
                    <a:pos x="93" y="1"/>
                  </a:cxn>
                  <a:cxn ang="0">
                    <a:pos x="0" y="34"/>
                  </a:cxn>
                  <a:cxn ang="0">
                    <a:pos x="93" y="1"/>
                  </a:cxn>
                </a:cxnLst>
                <a:rect l="txL" t="txT" r="txR" b="txB"/>
                <a:pathLst>
                  <a:path w="93" h="34">
                    <a:moveTo>
                      <a:pt x="93" y="1"/>
                    </a:moveTo>
                    <a:cubicBezTo>
                      <a:pt x="68" y="16"/>
                      <a:pt x="21" y="25"/>
                      <a:pt x="0" y="34"/>
                    </a:cubicBezTo>
                    <a:cubicBezTo>
                      <a:pt x="26" y="19"/>
                      <a:pt x="69" y="0"/>
                      <a:pt x="93" y="1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14" name="Freeform 450"/>
              <p:cNvSpPr/>
              <p:nvPr/>
            </p:nvSpPr>
            <p:spPr>
              <a:xfrm>
                <a:off x="1654175" y="1927225"/>
                <a:ext cx="136525" cy="63500"/>
              </a:xfrm>
              <a:custGeom>
                <a:avLst/>
                <a:gdLst>
                  <a:gd name="txL" fmla="*/ 0 w 39"/>
                  <a:gd name="txT" fmla="*/ 0 h 18"/>
                  <a:gd name="txR" fmla="*/ 39 w 39"/>
                  <a:gd name="txB" fmla="*/ 18 h 18"/>
                </a:gdLst>
                <a:ahLst/>
                <a:cxnLst>
                  <a:cxn ang="0">
                    <a:pos x="24" y="18"/>
                  </a:cxn>
                  <a:cxn ang="0">
                    <a:pos x="0" y="6"/>
                  </a:cxn>
                  <a:cxn ang="0">
                    <a:pos x="39" y="0"/>
                  </a:cxn>
                  <a:cxn ang="0">
                    <a:pos x="27" y="12"/>
                  </a:cxn>
                  <a:cxn ang="0">
                    <a:pos x="24" y="18"/>
                  </a:cxn>
                </a:cxnLst>
                <a:rect l="txL" t="txT" r="txR" b="txB"/>
                <a:pathLst>
                  <a:path w="39" h="18">
                    <a:moveTo>
                      <a:pt x="24" y="18"/>
                    </a:moveTo>
                    <a:cubicBezTo>
                      <a:pt x="13" y="17"/>
                      <a:pt x="8" y="10"/>
                      <a:pt x="0" y="6"/>
                    </a:cubicBezTo>
                    <a:cubicBezTo>
                      <a:pt x="15" y="6"/>
                      <a:pt x="19" y="5"/>
                      <a:pt x="39" y="0"/>
                    </a:cubicBezTo>
                    <a:cubicBezTo>
                      <a:pt x="39" y="8"/>
                      <a:pt x="31" y="8"/>
                      <a:pt x="27" y="12"/>
                    </a:cubicBezTo>
                    <a:cubicBezTo>
                      <a:pt x="24" y="12"/>
                      <a:pt x="25" y="16"/>
                      <a:pt x="24" y="18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15" name="Freeform 451"/>
              <p:cNvSpPr/>
              <p:nvPr/>
            </p:nvSpPr>
            <p:spPr>
              <a:xfrm>
                <a:off x="3641725" y="1958975"/>
                <a:ext cx="590550" cy="198438"/>
              </a:xfrm>
              <a:custGeom>
                <a:avLst/>
                <a:gdLst>
                  <a:gd name="txL" fmla="*/ 0 w 169"/>
                  <a:gd name="txT" fmla="*/ 0 h 57"/>
                  <a:gd name="txR" fmla="*/ 169 w 169"/>
                  <a:gd name="txB" fmla="*/ 57 h 57"/>
                </a:gdLst>
                <a:ahLst/>
                <a:cxnLst>
                  <a:cxn ang="0">
                    <a:pos x="0" y="0"/>
                  </a:cxn>
                  <a:cxn ang="0">
                    <a:pos x="93" y="21"/>
                  </a:cxn>
                  <a:cxn ang="0">
                    <a:pos x="132" y="27"/>
                  </a:cxn>
                  <a:cxn ang="0">
                    <a:pos x="126" y="36"/>
                  </a:cxn>
                  <a:cxn ang="0">
                    <a:pos x="144" y="30"/>
                  </a:cxn>
                  <a:cxn ang="0">
                    <a:pos x="153" y="24"/>
                  </a:cxn>
                  <a:cxn ang="0">
                    <a:pos x="168" y="27"/>
                  </a:cxn>
                  <a:cxn ang="0">
                    <a:pos x="168" y="36"/>
                  </a:cxn>
                  <a:cxn ang="0">
                    <a:pos x="168" y="42"/>
                  </a:cxn>
                  <a:cxn ang="0">
                    <a:pos x="153" y="36"/>
                  </a:cxn>
                  <a:cxn ang="0">
                    <a:pos x="150" y="57"/>
                  </a:cxn>
                  <a:cxn ang="0">
                    <a:pos x="45" y="27"/>
                  </a:cxn>
                  <a:cxn ang="0">
                    <a:pos x="0" y="0"/>
                  </a:cxn>
                </a:cxnLst>
                <a:rect l="txL" t="txT" r="txR" b="txB"/>
                <a:pathLst>
                  <a:path w="169" h="57">
                    <a:moveTo>
                      <a:pt x="0" y="0"/>
                    </a:moveTo>
                    <a:cubicBezTo>
                      <a:pt x="30" y="8"/>
                      <a:pt x="62" y="14"/>
                      <a:pt x="93" y="21"/>
                    </a:cubicBezTo>
                    <a:cubicBezTo>
                      <a:pt x="109" y="20"/>
                      <a:pt x="115" y="29"/>
                      <a:pt x="132" y="27"/>
                    </a:cubicBezTo>
                    <a:cubicBezTo>
                      <a:pt x="133" y="33"/>
                      <a:pt x="131" y="36"/>
                      <a:pt x="126" y="36"/>
                    </a:cubicBezTo>
                    <a:cubicBezTo>
                      <a:pt x="129" y="43"/>
                      <a:pt x="150" y="47"/>
                      <a:pt x="144" y="30"/>
                    </a:cubicBezTo>
                    <a:cubicBezTo>
                      <a:pt x="146" y="27"/>
                      <a:pt x="152" y="28"/>
                      <a:pt x="153" y="24"/>
                    </a:cubicBezTo>
                    <a:cubicBezTo>
                      <a:pt x="157" y="26"/>
                      <a:pt x="169" y="20"/>
                      <a:pt x="168" y="27"/>
                    </a:cubicBezTo>
                    <a:cubicBezTo>
                      <a:pt x="168" y="30"/>
                      <a:pt x="168" y="33"/>
                      <a:pt x="168" y="36"/>
                    </a:cubicBezTo>
                    <a:cubicBezTo>
                      <a:pt x="168" y="38"/>
                      <a:pt x="168" y="40"/>
                      <a:pt x="168" y="42"/>
                    </a:cubicBezTo>
                    <a:cubicBezTo>
                      <a:pt x="158" y="52"/>
                      <a:pt x="163" y="35"/>
                      <a:pt x="153" y="36"/>
                    </a:cubicBezTo>
                    <a:cubicBezTo>
                      <a:pt x="146" y="37"/>
                      <a:pt x="152" y="51"/>
                      <a:pt x="150" y="57"/>
                    </a:cubicBezTo>
                    <a:cubicBezTo>
                      <a:pt x="105" y="57"/>
                      <a:pt x="81" y="36"/>
                      <a:pt x="45" y="27"/>
                    </a:cubicBezTo>
                    <a:cubicBezTo>
                      <a:pt x="33" y="15"/>
                      <a:pt x="11" y="1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16" name="Freeform 452"/>
              <p:cNvSpPr/>
              <p:nvPr/>
            </p:nvSpPr>
            <p:spPr>
              <a:xfrm>
                <a:off x="585788" y="1970087"/>
                <a:ext cx="387350" cy="166688"/>
              </a:xfrm>
              <a:custGeom>
                <a:avLst/>
                <a:gdLst>
                  <a:gd name="txL" fmla="*/ 0 w 111"/>
                  <a:gd name="txT" fmla="*/ 0 h 48"/>
                  <a:gd name="txR" fmla="*/ 111 w 111"/>
                  <a:gd name="txB" fmla="*/ 48 h 48"/>
                </a:gdLst>
                <a:ahLst/>
                <a:cxnLst>
                  <a:cxn ang="0">
                    <a:pos x="39" y="21"/>
                  </a:cxn>
                  <a:cxn ang="0">
                    <a:pos x="111" y="0"/>
                  </a:cxn>
                  <a:cxn ang="0">
                    <a:pos x="0" y="48"/>
                  </a:cxn>
                  <a:cxn ang="0">
                    <a:pos x="27" y="33"/>
                  </a:cxn>
                  <a:cxn ang="0">
                    <a:pos x="0" y="36"/>
                  </a:cxn>
                  <a:cxn ang="0">
                    <a:pos x="48" y="3"/>
                  </a:cxn>
                  <a:cxn ang="0">
                    <a:pos x="24" y="18"/>
                  </a:cxn>
                  <a:cxn ang="0">
                    <a:pos x="24" y="24"/>
                  </a:cxn>
                  <a:cxn ang="0">
                    <a:pos x="36" y="24"/>
                  </a:cxn>
                  <a:cxn ang="0">
                    <a:pos x="39" y="21"/>
                  </a:cxn>
                </a:cxnLst>
                <a:rect l="txL" t="txT" r="txR" b="txB"/>
                <a:pathLst>
                  <a:path w="111" h="48">
                    <a:moveTo>
                      <a:pt x="39" y="21"/>
                    </a:moveTo>
                    <a:cubicBezTo>
                      <a:pt x="66" y="17"/>
                      <a:pt x="82" y="2"/>
                      <a:pt x="111" y="0"/>
                    </a:cubicBezTo>
                    <a:cubicBezTo>
                      <a:pt x="76" y="16"/>
                      <a:pt x="34" y="41"/>
                      <a:pt x="0" y="48"/>
                    </a:cubicBezTo>
                    <a:cubicBezTo>
                      <a:pt x="0" y="34"/>
                      <a:pt x="22" y="42"/>
                      <a:pt x="27" y="33"/>
                    </a:cubicBezTo>
                    <a:cubicBezTo>
                      <a:pt x="20" y="24"/>
                      <a:pt x="9" y="37"/>
                      <a:pt x="0" y="36"/>
                    </a:cubicBezTo>
                    <a:cubicBezTo>
                      <a:pt x="14" y="23"/>
                      <a:pt x="24" y="6"/>
                      <a:pt x="48" y="3"/>
                    </a:cubicBezTo>
                    <a:cubicBezTo>
                      <a:pt x="41" y="9"/>
                      <a:pt x="32" y="13"/>
                      <a:pt x="24" y="18"/>
                    </a:cubicBezTo>
                    <a:cubicBezTo>
                      <a:pt x="25" y="22"/>
                      <a:pt x="36" y="24"/>
                      <a:pt x="24" y="24"/>
                    </a:cubicBezTo>
                    <a:cubicBezTo>
                      <a:pt x="24" y="31"/>
                      <a:pt x="34" y="25"/>
                      <a:pt x="36" y="24"/>
                    </a:cubicBezTo>
                    <a:cubicBezTo>
                      <a:pt x="39" y="25"/>
                      <a:pt x="39" y="23"/>
                      <a:pt x="39" y="21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17" name="Freeform 453"/>
              <p:cNvSpPr/>
              <p:nvPr/>
            </p:nvSpPr>
            <p:spPr>
              <a:xfrm>
                <a:off x="377825" y="1970087"/>
                <a:ext cx="271463" cy="157163"/>
              </a:xfrm>
              <a:custGeom>
                <a:avLst/>
                <a:gdLst>
                  <a:gd name="txL" fmla="*/ 0 w 78"/>
                  <a:gd name="txT" fmla="*/ 0 h 45"/>
                  <a:gd name="txR" fmla="*/ 78 w 78"/>
                  <a:gd name="txB" fmla="*/ 45 h 45"/>
                </a:gdLst>
                <a:ahLst/>
                <a:cxnLst>
                  <a:cxn ang="0">
                    <a:pos x="33" y="12"/>
                  </a:cxn>
                  <a:cxn ang="0">
                    <a:pos x="78" y="0"/>
                  </a:cxn>
                  <a:cxn ang="0">
                    <a:pos x="60" y="6"/>
                  </a:cxn>
                  <a:cxn ang="0">
                    <a:pos x="72" y="12"/>
                  </a:cxn>
                  <a:cxn ang="0">
                    <a:pos x="0" y="45"/>
                  </a:cxn>
                  <a:cxn ang="0">
                    <a:pos x="57" y="15"/>
                  </a:cxn>
                  <a:cxn ang="0">
                    <a:pos x="33" y="15"/>
                  </a:cxn>
                  <a:cxn ang="0">
                    <a:pos x="33" y="12"/>
                  </a:cxn>
                </a:cxnLst>
                <a:rect l="txL" t="txT" r="txR" b="txB"/>
                <a:pathLst>
                  <a:path w="78" h="45">
                    <a:moveTo>
                      <a:pt x="33" y="12"/>
                    </a:moveTo>
                    <a:cubicBezTo>
                      <a:pt x="50" y="10"/>
                      <a:pt x="59" y="0"/>
                      <a:pt x="78" y="0"/>
                    </a:cubicBezTo>
                    <a:cubicBezTo>
                      <a:pt x="74" y="4"/>
                      <a:pt x="68" y="6"/>
                      <a:pt x="60" y="6"/>
                    </a:cubicBezTo>
                    <a:cubicBezTo>
                      <a:pt x="57" y="15"/>
                      <a:pt x="67" y="11"/>
                      <a:pt x="72" y="12"/>
                    </a:cubicBezTo>
                    <a:cubicBezTo>
                      <a:pt x="59" y="34"/>
                      <a:pt x="23" y="33"/>
                      <a:pt x="0" y="45"/>
                    </a:cubicBezTo>
                    <a:cubicBezTo>
                      <a:pt x="10" y="26"/>
                      <a:pt x="39" y="26"/>
                      <a:pt x="57" y="15"/>
                    </a:cubicBezTo>
                    <a:cubicBezTo>
                      <a:pt x="51" y="6"/>
                      <a:pt x="43" y="18"/>
                      <a:pt x="33" y="15"/>
                    </a:cubicBezTo>
                    <a:cubicBezTo>
                      <a:pt x="33" y="14"/>
                      <a:pt x="33" y="13"/>
                      <a:pt x="33" y="12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18" name="Freeform 454"/>
              <p:cNvSpPr/>
              <p:nvPr/>
            </p:nvSpPr>
            <p:spPr>
              <a:xfrm>
                <a:off x="3151188" y="2043112"/>
                <a:ext cx="1212850" cy="282575"/>
              </a:xfrm>
              <a:custGeom>
                <a:avLst/>
                <a:gdLst>
                  <a:gd name="txL" fmla="*/ 0 w 348"/>
                  <a:gd name="txT" fmla="*/ 0 h 81"/>
                  <a:gd name="txR" fmla="*/ 348 w 348"/>
                  <a:gd name="txB" fmla="*/ 81 h 81"/>
                </a:gdLst>
                <a:ahLst/>
                <a:cxnLst>
                  <a:cxn ang="0">
                    <a:pos x="24" y="27"/>
                  </a:cxn>
                  <a:cxn ang="0">
                    <a:pos x="36" y="18"/>
                  </a:cxn>
                  <a:cxn ang="0">
                    <a:pos x="0" y="0"/>
                  </a:cxn>
                  <a:cxn ang="0">
                    <a:pos x="27" y="0"/>
                  </a:cxn>
                  <a:cxn ang="0">
                    <a:pos x="54" y="6"/>
                  </a:cxn>
                  <a:cxn ang="0">
                    <a:pos x="111" y="12"/>
                  </a:cxn>
                  <a:cxn ang="0">
                    <a:pos x="123" y="12"/>
                  </a:cxn>
                  <a:cxn ang="0">
                    <a:pos x="72" y="15"/>
                  </a:cxn>
                  <a:cxn ang="0">
                    <a:pos x="69" y="21"/>
                  </a:cxn>
                  <a:cxn ang="0">
                    <a:pos x="84" y="36"/>
                  </a:cxn>
                  <a:cxn ang="0">
                    <a:pos x="93" y="21"/>
                  </a:cxn>
                  <a:cxn ang="0">
                    <a:pos x="186" y="51"/>
                  </a:cxn>
                  <a:cxn ang="0">
                    <a:pos x="138" y="51"/>
                  </a:cxn>
                  <a:cxn ang="0">
                    <a:pos x="213" y="69"/>
                  </a:cxn>
                  <a:cxn ang="0">
                    <a:pos x="273" y="69"/>
                  </a:cxn>
                  <a:cxn ang="0">
                    <a:pos x="267" y="66"/>
                  </a:cxn>
                  <a:cxn ang="0">
                    <a:pos x="291" y="57"/>
                  </a:cxn>
                  <a:cxn ang="0">
                    <a:pos x="306" y="57"/>
                  </a:cxn>
                  <a:cxn ang="0">
                    <a:pos x="294" y="66"/>
                  </a:cxn>
                  <a:cxn ang="0">
                    <a:pos x="324" y="66"/>
                  </a:cxn>
                  <a:cxn ang="0">
                    <a:pos x="348" y="66"/>
                  </a:cxn>
                  <a:cxn ang="0">
                    <a:pos x="336" y="69"/>
                  </a:cxn>
                  <a:cxn ang="0">
                    <a:pos x="345" y="72"/>
                  </a:cxn>
                  <a:cxn ang="0">
                    <a:pos x="255" y="75"/>
                  </a:cxn>
                  <a:cxn ang="0">
                    <a:pos x="237" y="75"/>
                  </a:cxn>
                  <a:cxn ang="0">
                    <a:pos x="234" y="81"/>
                  </a:cxn>
                  <a:cxn ang="0">
                    <a:pos x="228" y="81"/>
                  </a:cxn>
                  <a:cxn ang="0">
                    <a:pos x="159" y="72"/>
                  </a:cxn>
                  <a:cxn ang="0">
                    <a:pos x="165" y="75"/>
                  </a:cxn>
                  <a:cxn ang="0">
                    <a:pos x="108" y="69"/>
                  </a:cxn>
                  <a:cxn ang="0">
                    <a:pos x="60" y="39"/>
                  </a:cxn>
                  <a:cxn ang="0">
                    <a:pos x="45" y="39"/>
                  </a:cxn>
                  <a:cxn ang="0">
                    <a:pos x="36" y="36"/>
                  </a:cxn>
                  <a:cxn ang="0">
                    <a:pos x="24" y="27"/>
                  </a:cxn>
                </a:cxnLst>
                <a:rect l="txL" t="txT" r="txR" b="txB"/>
                <a:pathLst>
                  <a:path w="348" h="81">
                    <a:moveTo>
                      <a:pt x="24" y="27"/>
                    </a:moveTo>
                    <a:cubicBezTo>
                      <a:pt x="19" y="15"/>
                      <a:pt x="37" y="26"/>
                      <a:pt x="36" y="18"/>
                    </a:cubicBezTo>
                    <a:cubicBezTo>
                      <a:pt x="23" y="13"/>
                      <a:pt x="8" y="10"/>
                      <a:pt x="0" y="0"/>
                    </a:cubicBezTo>
                    <a:cubicBezTo>
                      <a:pt x="9" y="0"/>
                      <a:pt x="18" y="0"/>
                      <a:pt x="27" y="0"/>
                    </a:cubicBezTo>
                    <a:cubicBezTo>
                      <a:pt x="32" y="6"/>
                      <a:pt x="48" y="1"/>
                      <a:pt x="54" y="6"/>
                    </a:cubicBezTo>
                    <a:cubicBezTo>
                      <a:pt x="71" y="10"/>
                      <a:pt x="92" y="10"/>
                      <a:pt x="111" y="12"/>
                    </a:cubicBezTo>
                    <a:cubicBezTo>
                      <a:pt x="115" y="12"/>
                      <a:pt x="119" y="12"/>
                      <a:pt x="123" y="12"/>
                    </a:cubicBezTo>
                    <a:cubicBezTo>
                      <a:pt x="115" y="27"/>
                      <a:pt x="91" y="9"/>
                      <a:pt x="72" y="15"/>
                    </a:cubicBezTo>
                    <a:cubicBezTo>
                      <a:pt x="72" y="18"/>
                      <a:pt x="71" y="20"/>
                      <a:pt x="69" y="21"/>
                    </a:cubicBezTo>
                    <a:cubicBezTo>
                      <a:pt x="66" y="34"/>
                      <a:pt x="84" y="26"/>
                      <a:pt x="84" y="36"/>
                    </a:cubicBezTo>
                    <a:cubicBezTo>
                      <a:pt x="87" y="31"/>
                      <a:pt x="95" y="31"/>
                      <a:pt x="93" y="21"/>
                    </a:cubicBezTo>
                    <a:cubicBezTo>
                      <a:pt x="128" y="24"/>
                      <a:pt x="159" y="33"/>
                      <a:pt x="186" y="51"/>
                    </a:cubicBezTo>
                    <a:cubicBezTo>
                      <a:pt x="167" y="53"/>
                      <a:pt x="156" y="39"/>
                      <a:pt x="138" y="51"/>
                    </a:cubicBezTo>
                    <a:cubicBezTo>
                      <a:pt x="160" y="60"/>
                      <a:pt x="183" y="68"/>
                      <a:pt x="213" y="69"/>
                    </a:cubicBezTo>
                    <a:cubicBezTo>
                      <a:pt x="233" y="69"/>
                      <a:pt x="253" y="69"/>
                      <a:pt x="273" y="69"/>
                    </a:cubicBezTo>
                    <a:cubicBezTo>
                      <a:pt x="273" y="66"/>
                      <a:pt x="269" y="67"/>
                      <a:pt x="267" y="66"/>
                    </a:cubicBezTo>
                    <a:cubicBezTo>
                      <a:pt x="264" y="52"/>
                      <a:pt x="290" y="67"/>
                      <a:pt x="291" y="57"/>
                    </a:cubicBezTo>
                    <a:cubicBezTo>
                      <a:pt x="296" y="57"/>
                      <a:pt x="301" y="57"/>
                      <a:pt x="306" y="57"/>
                    </a:cubicBezTo>
                    <a:cubicBezTo>
                      <a:pt x="307" y="65"/>
                      <a:pt x="300" y="65"/>
                      <a:pt x="294" y="66"/>
                    </a:cubicBezTo>
                    <a:cubicBezTo>
                      <a:pt x="301" y="75"/>
                      <a:pt x="312" y="62"/>
                      <a:pt x="324" y="66"/>
                    </a:cubicBezTo>
                    <a:cubicBezTo>
                      <a:pt x="332" y="66"/>
                      <a:pt x="340" y="66"/>
                      <a:pt x="348" y="66"/>
                    </a:cubicBezTo>
                    <a:cubicBezTo>
                      <a:pt x="347" y="70"/>
                      <a:pt x="340" y="68"/>
                      <a:pt x="336" y="69"/>
                    </a:cubicBezTo>
                    <a:cubicBezTo>
                      <a:pt x="336" y="73"/>
                      <a:pt x="341" y="72"/>
                      <a:pt x="345" y="72"/>
                    </a:cubicBezTo>
                    <a:cubicBezTo>
                      <a:pt x="321" y="79"/>
                      <a:pt x="284" y="73"/>
                      <a:pt x="255" y="75"/>
                    </a:cubicBezTo>
                    <a:cubicBezTo>
                      <a:pt x="249" y="75"/>
                      <a:pt x="243" y="75"/>
                      <a:pt x="237" y="75"/>
                    </a:cubicBezTo>
                    <a:cubicBezTo>
                      <a:pt x="232" y="76"/>
                      <a:pt x="240" y="80"/>
                      <a:pt x="234" y="81"/>
                    </a:cubicBezTo>
                    <a:cubicBezTo>
                      <a:pt x="232" y="81"/>
                      <a:pt x="230" y="81"/>
                      <a:pt x="228" y="81"/>
                    </a:cubicBezTo>
                    <a:cubicBezTo>
                      <a:pt x="207" y="76"/>
                      <a:pt x="188" y="69"/>
                      <a:pt x="159" y="72"/>
                    </a:cubicBezTo>
                    <a:cubicBezTo>
                      <a:pt x="159" y="75"/>
                      <a:pt x="163" y="74"/>
                      <a:pt x="165" y="75"/>
                    </a:cubicBezTo>
                    <a:cubicBezTo>
                      <a:pt x="151" y="80"/>
                      <a:pt x="121" y="75"/>
                      <a:pt x="108" y="69"/>
                    </a:cubicBezTo>
                    <a:cubicBezTo>
                      <a:pt x="104" y="47"/>
                      <a:pt x="63" y="62"/>
                      <a:pt x="60" y="39"/>
                    </a:cubicBezTo>
                    <a:cubicBezTo>
                      <a:pt x="55" y="39"/>
                      <a:pt x="50" y="39"/>
                      <a:pt x="45" y="39"/>
                    </a:cubicBezTo>
                    <a:cubicBezTo>
                      <a:pt x="41" y="39"/>
                      <a:pt x="36" y="40"/>
                      <a:pt x="36" y="36"/>
                    </a:cubicBezTo>
                    <a:cubicBezTo>
                      <a:pt x="44" y="29"/>
                      <a:pt x="30" y="29"/>
                      <a:pt x="24" y="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19" name="Freeform 459"/>
              <p:cNvSpPr/>
              <p:nvPr/>
            </p:nvSpPr>
            <p:spPr>
              <a:xfrm>
                <a:off x="377825" y="2122487"/>
                <a:ext cx="93663" cy="74613"/>
              </a:xfrm>
              <a:custGeom>
                <a:avLst/>
                <a:gdLst>
                  <a:gd name="txL" fmla="*/ 0 w 27"/>
                  <a:gd name="txT" fmla="*/ 0 h 21"/>
                  <a:gd name="txR" fmla="*/ 27 w 27"/>
                  <a:gd name="txB" fmla="*/ 21 h 21"/>
                </a:gdLst>
                <a:ahLst/>
                <a:cxnLst>
                  <a:cxn ang="0">
                    <a:pos x="27" y="4"/>
                  </a:cxn>
                  <a:cxn ang="0">
                    <a:pos x="0" y="13"/>
                  </a:cxn>
                  <a:cxn ang="0">
                    <a:pos x="24" y="1"/>
                  </a:cxn>
                  <a:cxn ang="0">
                    <a:pos x="27" y="4"/>
                  </a:cxn>
                </a:cxnLst>
                <a:rect l="txL" t="txT" r="txR" b="txB"/>
                <a:pathLst>
                  <a:path w="27" h="21">
                    <a:moveTo>
                      <a:pt x="27" y="4"/>
                    </a:moveTo>
                    <a:cubicBezTo>
                      <a:pt x="17" y="4"/>
                      <a:pt x="8" y="21"/>
                      <a:pt x="0" y="13"/>
                    </a:cubicBezTo>
                    <a:cubicBezTo>
                      <a:pt x="2" y="3"/>
                      <a:pt x="16" y="5"/>
                      <a:pt x="24" y="1"/>
                    </a:cubicBezTo>
                    <a:cubicBezTo>
                      <a:pt x="27" y="0"/>
                      <a:pt x="27" y="2"/>
                      <a:pt x="27" y="4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20" name="Freeform 460"/>
              <p:cNvSpPr/>
              <p:nvPr/>
            </p:nvSpPr>
            <p:spPr>
              <a:xfrm>
                <a:off x="806450" y="2127250"/>
                <a:ext cx="136525" cy="73025"/>
              </a:xfrm>
              <a:custGeom>
                <a:avLst/>
                <a:gdLst>
                  <a:gd name="txL" fmla="*/ 0 w 39"/>
                  <a:gd name="txT" fmla="*/ 0 h 21"/>
                  <a:gd name="txR" fmla="*/ 39 w 39"/>
                  <a:gd name="txB" fmla="*/ 21 h 21"/>
                </a:gdLst>
                <a:ahLst/>
                <a:cxnLst>
                  <a:cxn ang="0">
                    <a:pos x="0" y="18"/>
                  </a:cxn>
                  <a:cxn ang="0">
                    <a:pos x="39" y="0"/>
                  </a:cxn>
                  <a:cxn ang="0">
                    <a:pos x="0" y="21"/>
                  </a:cxn>
                  <a:cxn ang="0">
                    <a:pos x="0" y="18"/>
                  </a:cxn>
                </a:cxnLst>
                <a:rect l="txL" t="txT" r="txR" b="txB"/>
                <a:pathLst>
                  <a:path w="39" h="21">
                    <a:moveTo>
                      <a:pt x="0" y="18"/>
                    </a:moveTo>
                    <a:cubicBezTo>
                      <a:pt x="10" y="9"/>
                      <a:pt x="25" y="5"/>
                      <a:pt x="39" y="0"/>
                    </a:cubicBezTo>
                    <a:cubicBezTo>
                      <a:pt x="28" y="9"/>
                      <a:pt x="13" y="14"/>
                      <a:pt x="0" y="21"/>
                    </a:cubicBezTo>
                    <a:cubicBezTo>
                      <a:pt x="0" y="20"/>
                      <a:pt x="0" y="19"/>
                      <a:pt x="0" y="18"/>
                    </a:cubicBezTo>
                    <a:close/>
                  </a:path>
                </a:pathLst>
              </a:custGeom>
              <a:solidFill>
                <a:srgbClr val="295860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21" name="Freeform 461"/>
              <p:cNvSpPr/>
              <p:nvPr/>
            </p:nvSpPr>
            <p:spPr>
              <a:xfrm>
                <a:off x="0" y="2165350"/>
                <a:ext cx="795338" cy="617538"/>
              </a:xfrm>
              <a:custGeom>
                <a:avLst/>
                <a:gdLst>
                  <a:gd name="txL" fmla="*/ 0 w 228"/>
                  <a:gd name="txT" fmla="*/ 0 h 177"/>
                  <a:gd name="txR" fmla="*/ 228 w 228"/>
                  <a:gd name="txB" fmla="*/ 177 h 177"/>
                </a:gdLst>
                <a:ahLst/>
                <a:cxnLst>
                  <a:cxn ang="0">
                    <a:pos x="0" y="31"/>
                  </a:cxn>
                  <a:cxn ang="0">
                    <a:pos x="84" y="1"/>
                  </a:cxn>
                  <a:cxn ang="0">
                    <a:pos x="90" y="10"/>
                  </a:cxn>
                  <a:cxn ang="0">
                    <a:pos x="102" y="4"/>
                  </a:cxn>
                  <a:cxn ang="0">
                    <a:pos x="117" y="55"/>
                  </a:cxn>
                  <a:cxn ang="0">
                    <a:pos x="135" y="49"/>
                  </a:cxn>
                  <a:cxn ang="0">
                    <a:pos x="129" y="58"/>
                  </a:cxn>
                  <a:cxn ang="0">
                    <a:pos x="147" y="55"/>
                  </a:cxn>
                  <a:cxn ang="0">
                    <a:pos x="228" y="151"/>
                  </a:cxn>
                  <a:cxn ang="0">
                    <a:pos x="114" y="175"/>
                  </a:cxn>
                  <a:cxn ang="0">
                    <a:pos x="60" y="151"/>
                  </a:cxn>
                  <a:cxn ang="0">
                    <a:pos x="60" y="142"/>
                  </a:cxn>
                  <a:cxn ang="0">
                    <a:pos x="27" y="145"/>
                  </a:cxn>
                  <a:cxn ang="0">
                    <a:pos x="48" y="115"/>
                  </a:cxn>
                  <a:cxn ang="0">
                    <a:pos x="0" y="142"/>
                  </a:cxn>
                  <a:cxn ang="0">
                    <a:pos x="0" y="136"/>
                  </a:cxn>
                  <a:cxn ang="0">
                    <a:pos x="42" y="94"/>
                  </a:cxn>
                  <a:cxn ang="0">
                    <a:pos x="0" y="127"/>
                  </a:cxn>
                  <a:cxn ang="0">
                    <a:pos x="0" y="106"/>
                  </a:cxn>
                  <a:cxn ang="0">
                    <a:pos x="27" y="82"/>
                  </a:cxn>
                  <a:cxn ang="0">
                    <a:pos x="3" y="97"/>
                  </a:cxn>
                  <a:cxn ang="0">
                    <a:pos x="0" y="97"/>
                  </a:cxn>
                  <a:cxn ang="0">
                    <a:pos x="0" y="31"/>
                  </a:cxn>
                </a:cxnLst>
                <a:rect l="txL" t="txT" r="txR" b="txB"/>
                <a:pathLst>
                  <a:path w="228" h="177">
                    <a:moveTo>
                      <a:pt x="0" y="31"/>
                    </a:moveTo>
                    <a:cubicBezTo>
                      <a:pt x="22" y="15"/>
                      <a:pt x="47" y="2"/>
                      <a:pt x="84" y="1"/>
                    </a:cubicBezTo>
                    <a:cubicBezTo>
                      <a:pt x="88" y="2"/>
                      <a:pt x="90" y="5"/>
                      <a:pt x="90" y="10"/>
                    </a:cubicBezTo>
                    <a:cubicBezTo>
                      <a:pt x="100" y="14"/>
                      <a:pt x="92" y="0"/>
                      <a:pt x="102" y="4"/>
                    </a:cubicBezTo>
                    <a:cubicBezTo>
                      <a:pt x="100" y="21"/>
                      <a:pt x="144" y="38"/>
                      <a:pt x="117" y="55"/>
                    </a:cubicBezTo>
                    <a:cubicBezTo>
                      <a:pt x="126" y="58"/>
                      <a:pt x="132" y="42"/>
                      <a:pt x="135" y="49"/>
                    </a:cubicBezTo>
                    <a:cubicBezTo>
                      <a:pt x="134" y="53"/>
                      <a:pt x="130" y="54"/>
                      <a:pt x="129" y="58"/>
                    </a:cubicBezTo>
                    <a:cubicBezTo>
                      <a:pt x="138" y="60"/>
                      <a:pt x="138" y="53"/>
                      <a:pt x="147" y="55"/>
                    </a:cubicBezTo>
                    <a:cubicBezTo>
                      <a:pt x="156" y="105"/>
                      <a:pt x="195" y="125"/>
                      <a:pt x="228" y="151"/>
                    </a:cubicBezTo>
                    <a:cubicBezTo>
                      <a:pt x="201" y="170"/>
                      <a:pt x="162" y="177"/>
                      <a:pt x="114" y="175"/>
                    </a:cubicBezTo>
                    <a:cubicBezTo>
                      <a:pt x="96" y="167"/>
                      <a:pt x="87" y="150"/>
                      <a:pt x="60" y="151"/>
                    </a:cubicBezTo>
                    <a:cubicBezTo>
                      <a:pt x="60" y="148"/>
                      <a:pt x="60" y="145"/>
                      <a:pt x="60" y="142"/>
                    </a:cubicBezTo>
                    <a:cubicBezTo>
                      <a:pt x="51" y="151"/>
                      <a:pt x="42" y="145"/>
                      <a:pt x="27" y="145"/>
                    </a:cubicBezTo>
                    <a:cubicBezTo>
                      <a:pt x="33" y="134"/>
                      <a:pt x="45" y="129"/>
                      <a:pt x="48" y="115"/>
                    </a:cubicBezTo>
                    <a:cubicBezTo>
                      <a:pt x="25" y="118"/>
                      <a:pt x="26" y="150"/>
                      <a:pt x="0" y="142"/>
                    </a:cubicBezTo>
                    <a:cubicBezTo>
                      <a:pt x="0" y="140"/>
                      <a:pt x="0" y="138"/>
                      <a:pt x="0" y="136"/>
                    </a:cubicBezTo>
                    <a:cubicBezTo>
                      <a:pt x="17" y="125"/>
                      <a:pt x="32" y="112"/>
                      <a:pt x="42" y="94"/>
                    </a:cubicBezTo>
                    <a:cubicBezTo>
                      <a:pt x="24" y="101"/>
                      <a:pt x="17" y="119"/>
                      <a:pt x="0" y="127"/>
                    </a:cubicBezTo>
                    <a:cubicBezTo>
                      <a:pt x="0" y="120"/>
                      <a:pt x="0" y="113"/>
                      <a:pt x="0" y="106"/>
                    </a:cubicBezTo>
                    <a:cubicBezTo>
                      <a:pt x="9" y="98"/>
                      <a:pt x="21" y="93"/>
                      <a:pt x="27" y="82"/>
                    </a:cubicBezTo>
                    <a:cubicBezTo>
                      <a:pt x="16" y="84"/>
                      <a:pt x="9" y="90"/>
                      <a:pt x="3" y="97"/>
                    </a:cubicBezTo>
                    <a:cubicBezTo>
                      <a:pt x="2" y="97"/>
                      <a:pt x="1" y="97"/>
                      <a:pt x="0" y="97"/>
                    </a:cubicBezTo>
                    <a:cubicBezTo>
                      <a:pt x="0" y="75"/>
                      <a:pt x="0" y="53"/>
                      <a:pt x="0" y="31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22" name="Freeform 463"/>
              <p:cNvSpPr/>
              <p:nvPr/>
            </p:nvSpPr>
            <p:spPr>
              <a:xfrm>
                <a:off x="492125" y="2084387"/>
                <a:ext cx="701675" cy="514350"/>
              </a:xfrm>
              <a:custGeom>
                <a:avLst/>
                <a:gdLst>
                  <a:gd name="txL" fmla="*/ 0 w 201"/>
                  <a:gd name="txT" fmla="*/ 0 h 147"/>
                  <a:gd name="txR" fmla="*/ 201 w 201"/>
                  <a:gd name="txB" fmla="*/ 147 h 147"/>
                </a:gdLst>
                <a:ahLst/>
                <a:cxnLst>
                  <a:cxn ang="0">
                    <a:pos x="108" y="69"/>
                  </a:cxn>
                  <a:cxn ang="0">
                    <a:pos x="57" y="105"/>
                  </a:cxn>
                  <a:cxn ang="0">
                    <a:pos x="177" y="39"/>
                  </a:cxn>
                  <a:cxn ang="0">
                    <a:pos x="117" y="90"/>
                  </a:cxn>
                  <a:cxn ang="0">
                    <a:pos x="54" y="138"/>
                  </a:cxn>
                  <a:cxn ang="0">
                    <a:pos x="201" y="60"/>
                  </a:cxn>
                  <a:cxn ang="0">
                    <a:pos x="60" y="147"/>
                  </a:cxn>
                  <a:cxn ang="0">
                    <a:pos x="9" y="72"/>
                  </a:cxn>
                  <a:cxn ang="0">
                    <a:pos x="39" y="48"/>
                  </a:cxn>
                  <a:cxn ang="0">
                    <a:pos x="0" y="66"/>
                  </a:cxn>
                  <a:cxn ang="0">
                    <a:pos x="45" y="33"/>
                  </a:cxn>
                  <a:cxn ang="0">
                    <a:pos x="48" y="45"/>
                  </a:cxn>
                  <a:cxn ang="0">
                    <a:pos x="90" y="30"/>
                  </a:cxn>
                  <a:cxn ang="0">
                    <a:pos x="90" y="33"/>
                  </a:cxn>
                  <a:cxn ang="0">
                    <a:pos x="57" y="60"/>
                  </a:cxn>
                  <a:cxn ang="0">
                    <a:pos x="168" y="0"/>
                  </a:cxn>
                  <a:cxn ang="0">
                    <a:pos x="42" y="81"/>
                  </a:cxn>
                  <a:cxn ang="0">
                    <a:pos x="168" y="15"/>
                  </a:cxn>
                  <a:cxn ang="0">
                    <a:pos x="48" y="96"/>
                  </a:cxn>
                  <a:cxn ang="0">
                    <a:pos x="105" y="66"/>
                  </a:cxn>
                  <a:cxn ang="0">
                    <a:pos x="108" y="69"/>
                  </a:cxn>
                </a:cxnLst>
                <a:rect l="txL" t="txT" r="txR" b="txB"/>
                <a:pathLst>
                  <a:path w="201" h="147">
                    <a:moveTo>
                      <a:pt x="108" y="69"/>
                    </a:moveTo>
                    <a:cubicBezTo>
                      <a:pt x="91" y="81"/>
                      <a:pt x="71" y="90"/>
                      <a:pt x="57" y="105"/>
                    </a:cubicBezTo>
                    <a:cubicBezTo>
                      <a:pt x="101" y="87"/>
                      <a:pt x="135" y="59"/>
                      <a:pt x="177" y="39"/>
                    </a:cubicBezTo>
                    <a:cubicBezTo>
                      <a:pt x="171" y="68"/>
                      <a:pt x="138" y="77"/>
                      <a:pt x="117" y="90"/>
                    </a:cubicBezTo>
                    <a:cubicBezTo>
                      <a:pt x="94" y="105"/>
                      <a:pt x="72" y="119"/>
                      <a:pt x="54" y="138"/>
                    </a:cubicBezTo>
                    <a:cubicBezTo>
                      <a:pt x="106" y="116"/>
                      <a:pt x="142" y="65"/>
                      <a:pt x="201" y="60"/>
                    </a:cubicBezTo>
                    <a:cubicBezTo>
                      <a:pt x="151" y="86"/>
                      <a:pt x="108" y="119"/>
                      <a:pt x="60" y="147"/>
                    </a:cubicBezTo>
                    <a:cubicBezTo>
                      <a:pt x="35" y="130"/>
                      <a:pt x="21" y="102"/>
                      <a:pt x="9" y="72"/>
                    </a:cubicBezTo>
                    <a:cubicBezTo>
                      <a:pt x="17" y="62"/>
                      <a:pt x="31" y="58"/>
                      <a:pt x="39" y="48"/>
                    </a:cubicBezTo>
                    <a:cubicBezTo>
                      <a:pt x="26" y="42"/>
                      <a:pt x="14" y="63"/>
                      <a:pt x="0" y="66"/>
                    </a:cubicBezTo>
                    <a:cubicBezTo>
                      <a:pt x="12" y="52"/>
                      <a:pt x="29" y="43"/>
                      <a:pt x="45" y="33"/>
                    </a:cubicBezTo>
                    <a:cubicBezTo>
                      <a:pt x="47" y="36"/>
                      <a:pt x="48" y="40"/>
                      <a:pt x="48" y="45"/>
                    </a:cubicBezTo>
                    <a:cubicBezTo>
                      <a:pt x="62" y="40"/>
                      <a:pt x="75" y="34"/>
                      <a:pt x="90" y="30"/>
                    </a:cubicBezTo>
                    <a:cubicBezTo>
                      <a:pt x="90" y="31"/>
                      <a:pt x="90" y="32"/>
                      <a:pt x="90" y="33"/>
                    </a:cubicBezTo>
                    <a:cubicBezTo>
                      <a:pt x="79" y="42"/>
                      <a:pt x="64" y="47"/>
                      <a:pt x="57" y="60"/>
                    </a:cubicBezTo>
                    <a:cubicBezTo>
                      <a:pt x="97" y="43"/>
                      <a:pt x="132" y="21"/>
                      <a:pt x="168" y="0"/>
                    </a:cubicBezTo>
                    <a:cubicBezTo>
                      <a:pt x="146" y="33"/>
                      <a:pt x="76" y="49"/>
                      <a:pt x="42" y="81"/>
                    </a:cubicBezTo>
                    <a:cubicBezTo>
                      <a:pt x="87" y="62"/>
                      <a:pt x="128" y="39"/>
                      <a:pt x="168" y="15"/>
                    </a:cubicBezTo>
                    <a:cubicBezTo>
                      <a:pt x="148" y="50"/>
                      <a:pt x="74" y="57"/>
                      <a:pt x="48" y="96"/>
                    </a:cubicBezTo>
                    <a:cubicBezTo>
                      <a:pt x="64" y="94"/>
                      <a:pt x="85" y="73"/>
                      <a:pt x="105" y="66"/>
                    </a:cubicBezTo>
                    <a:cubicBezTo>
                      <a:pt x="108" y="65"/>
                      <a:pt x="108" y="67"/>
                      <a:pt x="108" y="69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23" name="Freeform 464"/>
              <p:cNvSpPr/>
              <p:nvPr/>
            </p:nvSpPr>
            <p:spPr>
              <a:xfrm>
                <a:off x="4259263" y="2197100"/>
                <a:ext cx="168275" cy="44450"/>
              </a:xfrm>
              <a:custGeom>
                <a:avLst/>
                <a:gdLst>
                  <a:gd name="txL" fmla="*/ 0 w 48"/>
                  <a:gd name="txT" fmla="*/ 0 h 13"/>
                  <a:gd name="txR" fmla="*/ 48 w 48"/>
                  <a:gd name="txB" fmla="*/ 13 h 13"/>
                </a:gdLst>
                <a:ahLst/>
                <a:cxnLst>
                  <a:cxn ang="0">
                    <a:pos x="48" y="7"/>
                  </a:cxn>
                  <a:cxn ang="0">
                    <a:pos x="48" y="13"/>
                  </a:cxn>
                  <a:cxn ang="0">
                    <a:pos x="0" y="13"/>
                  </a:cxn>
                  <a:cxn ang="0">
                    <a:pos x="48" y="7"/>
                  </a:cxn>
                </a:cxnLst>
                <a:rect l="txL" t="txT" r="txR" b="txB"/>
                <a:pathLst>
                  <a:path w="48" h="13">
                    <a:moveTo>
                      <a:pt x="48" y="7"/>
                    </a:moveTo>
                    <a:cubicBezTo>
                      <a:pt x="48" y="9"/>
                      <a:pt x="48" y="11"/>
                      <a:pt x="48" y="13"/>
                    </a:cubicBezTo>
                    <a:cubicBezTo>
                      <a:pt x="32" y="13"/>
                      <a:pt x="16" y="13"/>
                      <a:pt x="0" y="13"/>
                    </a:cubicBezTo>
                    <a:cubicBezTo>
                      <a:pt x="5" y="0"/>
                      <a:pt x="33" y="10"/>
                      <a:pt x="48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24" name="Freeform 466"/>
              <p:cNvSpPr/>
              <p:nvPr/>
            </p:nvSpPr>
            <p:spPr>
              <a:xfrm>
                <a:off x="733425" y="2314575"/>
                <a:ext cx="530225" cy="319088"/>
              </a:xfrm>
              <a:custGeom>
                <a:avLst/>
                <a:gdLst>
                  <a:gd name="txL" fmla="*/ 0 w 152"/>
                  <a:gd name="txT" fmla="*/ 0 h 91"/>
                  <a:gd name="txR" fmla="*/ 152 w 152"/>
                  <a:gd name="txB" fmla="*/ 91 h 91"/>
                </a:gdLst>
                <a:ahLst/>
                <a:cxnLst>
                  <a:cxn ang="0">
                    <a:pos x="0" y="87"/>
                  </a:cxn>
                  <a:cxn ang="0">
                    <a:pos x="144" y="0"/>
                  </a:cxn>
                  <a:cxn ang="0">
                    <a:pos x="147" y="6"/>
                  </a:cxn>
                  <a:cxn ang="0">
                    <a:pos x="42" y="63"/>
                  </a:cxn>
                  <a:cxn ang="0">
                    <a:pos x="0" y="87"/>
                  </a:cxn>
                </a:cxnLst>
                <a:rect l="txL" t="txT" r="txR" b="txB"/>
                <a:pathLst>
                  <a:path w="152" h="91">
                    <a:moveTo>
                      <a:pt x="0" y="87"/>
                    </a:moveTo>
                    <a:cubicBezTo>
                      <a:pt x="45" y="57"/>
                      <a:pt x="97" y="18"/>
                      <a:pt x="144" y="0"/>
                    </a:cubicBezTo>
                    <a:cubicBezTo>
                      <a:pt x="152" y="0"/>
                      <a:pt x="148" y="2"/>
                      <a:pt x="147" y="6"/>
                    </a:cubicBezTo>
                    <a:cubicBezTo>
                      <a:pt x="114" y="26"/>
                      <a:pt x="75" y="43"/>
                      <a:pt x="42" y="63"/>
                    </a:cubicBezTo>
                    <a:cubicBezTo>
                      <a:pt x="29" y="71"/>
                      <a:pt x="18" y="91"/>
                      <a:pt x="0" y="87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25" name="Freeform 467"/>
              <p:cNvSpPr/>
              <p:nvPr/>
            </p:nvSpPr>
            <p:spPr>
              <a:xfrm>
                <a:off x="3736975" y="2314575"/>
                <a:ext cx="731838" cy="139700"/>
              </a:xfrm>
              <a:custGeom>
                <a:avLst/>
                <a:gdLst>
                  <a:gd name="txL" fmla="*/ 0 w 210"/>
                  <a:gd name="txT" fmla="*/ 0 h 40"/>
                  <a:gd name="txR" fmla="*/ 210 w 210"/>
                  <a:gd name="txB" fmla="*/ 40 h 40"/>
                </a:gdLst>
                <a:ahLst/>
                <a:cxnLst>
                  <a:cxn ang="0">
                    <a:pos x="210" y="39"/>
                  </a:cxn>
                  <a:cxn ang="0">
                    <a:pos x="0" y="0"/>
                  </a:cxn>
                  <a:cxn ang="0">
                    <a:pos x="129" y="21"/>
                  </a:cxn>
                  <a:cxn ang="0">
                    <a:pos x="201" y="36"/>
                  </a:cxn>
                  <a:cxn ang="0">
                    <a:pos x="210" y="39"/>
                  </a:cxn>
                </a:cxnLst>
                <a:rect l="txL" t="txT" r="txR" b="txB"/>
                <a:pathLst>
                  <a:path w="210" h="40">
                    <a:moveTo>
                      <a:pt x="210" y="39"/>
                    </a:moveTo>
                    <a:cubicBezTo>
                      <a:pt x="138" y="40"/>
                      <a:pt x="65" y="16"/>
                      <a:pt x="0" y="0"/>
                    </a:cubicBezTo>
                    <a:cubicBezTo>
                      <a:pt x="44" y="6"/>
                      <a:pt x="87" y="13"/>
                      <a:pt x="129" y="21"/>
                    </a:cubicBezTo>
                    <a:cubicBezTo>
                      <a:pt x="156" y="23"/>
                      <a:pt x="173" y="35"/>
                      <a:pt x="201" y="36"/>
                    </a:cubicBezTo>
                    <a:cubicBezTo>
                      <a:pt x="201" y="40"/>
                      <a:pt x="206" y="39"/>
                      <a:pt x="210" y="39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26" name="Freeform 468"/>
              <p:cNvSpPr/>
              <p:nvPr/>
            </p:nvSpPr>
            <p:spPr>
              <a:xfrm>
                <a:off x="2511425" y="2409825"/>
                <a:ext cx="95250" cy="31750"/>
              </a:xfrm>
              <a:custGeom>
                <a:avLst/>
                <a:gdLst>
                  <a:gd name="txL" fmla="*/ 0 w 27"/>
                  <a:gd name="txT" fmla="*/ 0 h 9"/>
                  <a:gd name="txR" fmla="*/ 27 w 27"/>
                  <a:gd name="txB" fmla="*/ 9 h 9"/>
                </a:gdLst>
                <a:ahLst/>
                <a:cxnLst>
                  <a:cxn ang="0">
                    <a:pos x="6" y="9"/>
                  </a:cxn>
                  <a:cxn ang="0">
                    <a:pos x="0" y="3"/>
                  </a:cxn>
                  <a:cxn ang="0">
                    <a:pos x="24" y="0"/>
                  </a:cxn>
                  <a:cxn ang="0">
                    <a:pos x="27" y="6"/>
                  </a:cxn>
                  <a:cxn ang="0">
                    <a:pos x="6" y="9"/>
                  </a:cxn>
                </a:cxnLst>
                <a:rect l="txL" t="txT" r="txR" b="txB"/>
                <a:pathLst>
                  <a:path w="27" h="9">
                    <a:moveTo>
                      <a:pt x="6" y="9"/>
                    </a:moveTo>
                    <a:cubicBezTo>
                      <a:pt x="3" y="8"/>
                      <a:pt x="1" y="6"/>
                      <a:pt x="0" y="3"/>
                    </a:cubicBezTo>
                    <a:cubicBezTo>
                      <a:pt x="7" y="1"/>
                      <a:pt x="22" y="7"/>
                      <a:pt x="24" y="0"/>
                    </a:cubicBezTo>
                    <a:cubicBezTo>
                      <a:pt x="26" y="1"/>
                      <a:pt x="27" y="3"/>
                      <a:pt x="27" y="6"/>
                    </a:cubicBezTo>
                    <a:cubicBezTo>
                      <a:pt x="21" y="8"/>
                      <a:pt x="7" y="2"/>
                      <a:pt x="6" y="9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27" name="Freeform 469"/>
              <p:cNvSpPr/>
              <p:nvPr/>
            </p:nvSpPr>
            <p:spPr>
              <a:xfrm>
                <a:off x="2166938" y="2841625"/>
                <a:ext cx="344488" cy="22225"/>
              </a:xfrm>
              <a:custGeom>
                <a:avLst/>
                <a:gdLst>
                  <a:gd name="txL" fmla="*/ 0 w 99"/>
                  <a:gd name="txT" fmla="*/ 0 h 6"/>
                  <a:gd name="txR" fmla="*/ 99 w 99"/>
                  <a:gd name="txB" fmla="*/ 6 h 6"/>
                </a:gdLst>
                <a:ahLst/>
                <a:cxnLst>
                  <a:cxn ang="0">
                    <a:pos x="0" y="5"/>
                  </a:cxn>
                  <a:cxn ang="0">
                    <a:pos x="99" y="2"/>
                  </a:cxn>
                  <a:cxn ang="0">
                    <a:pos x="0" y="5"/>
                  </a:cxn>
                </a:cxnLst>
                <a:rect l="txL" t="txT" r="txR" b="txB"/>
                <a:pathLst>
                  <a:path w="99" h="6">
                    <a:moveTo>
                      <a:pt x="0" y="5"/>
                    </a:moveTo>
                    <a:cubicBezTo>
                      <a:pt x="27" y="0"/>
                      <a:pt x="76" y="1"/>
                      <a:pt x="99" y="2"/>
                    </a:cubicBezTo>
                    <a:cubicBezTo>
                      <a:pt x="69" y="6"/>
                      <a:pt x="34" y="5"/>
                      <a:pt x="0" y="5"/>
                    </a:cubicBezTo>
                    <a:close/>
                  </a:path>
                </a:pathLst>
              </a:custGeom>
              <a:solidFill>
                <a:srgbClr val="0E395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28" name="Freeform 470"/>
              <p:cNvSpPr/>
              <p:nvPr/>
            </p:nvSpPr>
            <p:spPr>
              <a:xfrm>
                <a:off x="1843088" y="2870200"/>
                <a:ext cx="166688" cy="31750"/>
              </a:xfrm>
              <a:custGeom>
                <a:avLst/>
                <a:gdLst>
                  <a:gd name="txL" fmla="*/ 0 w 48"/>
                  <a:gd name="txT" fmla="*/ 0 h 9"/>
                  <a:gd name="txR" fmla="*/ 48 w 48"/>
                  <a:gd name="txB" fmla="*/ 9 h 9"/>
                </a:gdLst>
                <a:ahLst/>
                <a:cxnLst>
                  <a:cxn ang="0">
                    <a:pos x="48" y="6"/>
                  </a:cxn>
                  <a:cxn ang="0">
                    <a:pos x="0" y="0"/>
                  </a:cxn>
                  <a:cxn ang="0">
                    <a:pos x="48" y="3"/>
                  </a:cxn>
                  <a:cxn ang="0">
                    <a:pos x="48" y="6"/>
                  </a:cxn>
                </a:cxnLst>
                <a:rect l="txL" t="txT" r="txR" b="txB"/>
                <a:pathLst>
                  <a:path w="48" h="9">
                    <a:moveTo>
                      <a:pt x="48" y="6"/>
                    </a:moveTo>
                    <a:cubicBezTo>
                      <a:pt x="31" y="5"/>
                      <a:pt x="9" y="9"/>
                      <a:pt x="0" y="0"/>
                    </a:cubicBezTo>
                    <a:cubicBezTo>
                      <a:pt x="13" y="4"/>
                      <a:pt x="31" y="3"/>
                      <a:pt x="48" y="3"/>
                    </a:cubicBezTo>
                    <a:cubicBezTo>
                      <a:pt x="48" y="4"/>
                      <a:pt x="48" y="5"/>
                      <a:pt x="48" y="6"/>
                    </a:cubicBezTo>
                    <a:close/>
                  </a:path>
                </a:pathLst>
              </a:custGeom>
              <a:solidFill>
                <a:srgbClr val="09479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29" name="Freeform 471"/>
              <p:cNvSpPr/>
              <p:nvPr/>
            </p:nvSpPr>
            <p:spPr>
              <a:xfrm>
                <a:off x="795338" y="2378075"/>
                <a:ext cx="442913" cy="273050"/>
              </a:xfrm>
              <a:custGeom>
                <a:avLst/>
                <a:gdLst>
                  <a:gd name="txL" fmla="*/ 0 w 127"/>
                  <a:gd name="txT" fmla="*/ 0 h 78"/>
                  <a:gd name="txR" fmla="*/ 127 w 127"/>
                  <a:gd name="txB" fmla="*/ 78 h 78"/>
                </a:gdLst>
                <a:ahLst/>
                <a:cxnLst>
                  <a:cxn ang="0">
                    <a:pos x="126" y="3"/>
                  </a:cxn>
                  <a:cxn ang="0">
                    <a:pos x="63" y="45"/>
                  </a:cxn>
                  <a:cxn ang="0">
                    <a:pos x="0" y="78"/>
                  </a:cxn>
                  <a:cxn ang="0">
                    <a:pos x="123" y="0"/>
                  </a:cxn>
                  <a:cxn ang="0">
                    <a:pos x="126" y="3"/>
                  </a:cxn>
                </a:cxnLst>
                <a:rect l="txL" t="txT" r="txR" b="txB"/>
                <a:pathLst>
                  <a:path w="127" h="78">
                    <a:moveTo>
                      <a:pt x="126" y="3"/>
                    </a:moveTo>
                    <a:cubicBezTo>
                      <a:pt x="103" y="14"/>
                      <a:pt x="84" y="31"/>
                      <a:pt x="63" y="45"/>
                    </a:cubicBezTo>
                    <a:cubicBezTo>
                      <a:pt x="43" y="59"/>
                      <a:pt x="23" y="77"/>
                      <a:pt x="0" y="78"/>
                    </a:cubicBezTo>
                    <a:cubicBezTo>
                      <a:pt x="34" y="45"/>
                      <a:pt x="81" y="25"/>
                      <a:pt x="123" y="0"/>
                    </a:cubicBezTo>
                    <a:cubicBezTo>
                      <a:pt x="125" y="0"/>
                      <a:pt x="127" y="0"/>
                      <a:pt x="126" y="3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30" name="Freeform 472"/>
              <p:cNvSpPr/>
              <p:nvPr/>
            </p:nvSpPr>
            <p:spPr>
              <a:xfrm>
                <a:off x="0" y="2451100"/>
                <a:ext cx="95250" cy="84138"/>
              </a:xfrm>
              <a:custGeom>
                <a:avLst/>
                <a:gdLst>
                  <a:gd name="txL" fmla="*/ 0 w 27"/>
                  <a:gd name="txT" fmla="*/ 0 h 24"/>
                  <a:gd name="txR" fmla="*/ 27 w 27"/>
                  <a:gd name="txB" fmla="*/ 24 h 24"/>
                </a:gdLst>
                <a:ahLst/>
                <a:cxnLst>
                  <a:cxn ang="0">
                    <a:pos x="0" y="15"/>
                  </a:cxn>
                  <a:cxn ang="0">
                    <a:pos x="3" y="15"/>
                  </a:cxn>
                  <a:cxn ang="0">
                    <a:pos x="27" y="0"/>
                  </a:cxn>
                  <a:cxn ang="0">
                    <a:pos x="0" y="24"/>
                  </a:cxn>
                  <a:cxn ang="0">
                    <a:pos x="0" y="15"/>
                  </a:cxn>
                </a:cxnLst>
                <a:rect l="txL" t="txT" r="txR" b="txB"/>
                <a:pathLst>
                  <a:path w="27" h="24">
                    <a:moveTo>
                      <a:pt x="0" y="15"/>
                    </a:moveTo>
                    <a:cubicBezTo>
                      <a:pt x="1" y="15"/>
                      <a:pt x="2" y="15"/>
                      <a:pt x="3" y="15"/>
                    </a:cubicBezTo>
                    <a:cubicBezTo>
                      <a:pt x="9" y="8"/>
                      <a:pt x="16" y="2"/>
                      <a:pt x="27" y="0"/>
                    </a:cubicBezTo>
                    <a:cubicBezTo>
                      <a:pt x="21" y="11"/>
                      <a:pt x="9" y="16"/>
                      <a:pt x="0" y="24"/>
                    </a:cubicBezTo>
                    <a:cubicBezTo>
                      <a:pt x="0" y="21"/>
                      <a:pt x="0" y="18"/>
                      <a:pt x="0" y="15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31" name="Freeform 473"/>
              <p:cNvSpPr/>
              <p:nvPr/>
            </p:nvSpPr>
            <p:spPr>
              <a:xfrm>
                <a:off x="0" y="2493962"/>
                <a:ext cx="147638" cy="146050"/>
              </a:xfrm>
              <a:custGeom>
                <a:avLst/>
                <a:gdLst>
                  <a:gd name="txL" fmla="*/ 0 w 42"/>
                  <a:gd name="txT" fmla="*/ 0 h 42"/>
                  <a:gd name="txR" fmla="*/ 42 w 42"/>
                  <a:gd name="txB" fmla="*/ 42 h 42"/>
                </a:gdLst>
                <a:ahLst/>
                <a:cxnLst>
                  <a:cxn ang="0">
                    <a:pos x="0" y="33"/>
                  </a:cxn>
                  <a:cxn ang="0">
                    <a:pos x="42" y="0"/>
                  </a:cxn>
                  <a:cxn ang="0">
                    <a:pos x="0" y="42"/>
                  </a:cxn>
                  <a:cxn ang="0">
                    <a:pos x="0" y="33"/>
                  </a:cxn>
                </a:cxnLst>
                <a:rect l="txL" t="txT" r="txR" b="txB"/>
                <a:pathLst>
                  <a:path w="42" h="42">
                    <a:moveTo>
                      <a:pt x="0" y="33"/>
                    </a:moveTo>
                    <a:cubicBezTo>
                      <a:pt x="17" y="25"/>
                      <a:pt x="24" y="7"/>
                      <a:pt x="42" y="0"/>
                    </a:cubicBezTo>
                    <a:cubicBezTo>
                      <a:pt x="32" y="18"/>
                      <a:pt x="17" y="31"/>
                      <a:pt x="0" y="42"/>
                    </a:cubicBezTo>
                    <a:cubicBezTo>
                      <a:pt x="0" y="39"/>
                      <a:pt x="0" y="36"/>
                      <a:pt x="0" y="33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32" name="Freeform 474"/>
              <p:cNvSpPr/>
              <p:nvPr/>
            </p:nvSpPr>
            <p:spPr>
              <a:xfrm>
                <a:off x="973138" y="2482850"/>
                <a:ext cx="325438" cy="198438"/>
              </a:xfrm>
              <a:custGeom>
                <a:avLst/>
                <a:gdLst>
                  <a:gd name="txL" fmla="*/ 0 w 93"/>
                  <a:gd name="txT" fmla="*/ 0 h 57"/>
                  <a:gd name="txR" fmla="*/ 93 w 93"/>
                  <a:gd name="txB" fmla="*/ 57 h 57"/>
                </a:gdLst>
                <a:ahLst/>
                <a:cxnLst>
                  <a:cxn ang="0">
                    <a:pos x="93" y="3"/>
                  </a:cxn>
                  <a:cxn ang="0">
                    <a:pos x="0" y="57"/>
                  </a:cxn>
                  <a:cxn ang="0">
                    <a:pos x="93" y="0"/>
                  </a:cxn>
                  <a:cxn ang="0">
                    <a:pos x="93" y="3"/>
                  </a:cxn>
                </a:cxnLst>
                <a:rect l="txL" t="txT" r="txR" b="txB"/>
                <a:pathLst>
                  <a:path w="93" h="57">
                    <a:moveTo>
                      <a:pt x="93" y="3"/>
                    </a:moveTo>
                    <a:cubicBezTo>
                      <a:pt x="61" y="20"/>
                      <a:pt x="36" y="44"/>
                      <a:pt x="0" y="57"/>
                    </a:cubicBezTo>
                    <a:cubicBezTo>
                      <a:pt x="25" y="32"/>
                      <a:pt x="58" y="15"/>
                      <a:pt x="93" y="0"/>
                    </a:cubicBezTo>
                    <a:cubicBezTo>
                      <a:pt x="93" y="1"/>
                      <a:pt x="93" y="2"/>
                      <a:pt x="93" y="3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33" name="Freeform 475"/>
              <p:cNvSpPr/>
              <p:nvPr/>
            </p:nvSpPr>
            <p:spPr>
              <a:xfrm>
                <a:off x="4657725" y="2640012"/>
                <a:ext cx="219075" cy="131763"/>
              </a:xfrm>
              <a:custGeom>
                <a:avLst/>
                <a:gdLst>
                  <a:gd name="txL" fmla="*/ 0 w 63"/>
                  <a:gd name="txT" fmla="*/ 0 h 38"/>
                  <a:gd name="txR" fmla="*/ 63 w 63"/>
                  <a:gd name="txB" fmla="*/ 38 h 38"/>
                </a:gdLst>
                <a:ahLst/>
                <a:cxnLst>
                  <a:cxn ang="0">
                    <a:pos x="63" y="0"/>
                  </a:cxn>
                  <a:cxn ang="0">
                    <a:pos x="18" y="36"/>
                  </a:cxn>
                  <a:cxn ang="0">
                    <a:pos x="0" y="33"/>
                  </a:cxn>
                  <a:cxn ang="0">
                    <a:pos x="63" y="0"/>
                  </a:cxn>
                </a:cxnLst>
                <a:rect l="txL" t="txT" r="txR" b="txB"/>
                <a:pathLst>
                  <a:path w="63" h="38">
                    <a:moveTo>
                      <a:pt x="63" y="0"/>
                    </a:moveTo>
                    <a:cubicBezTo>
                      <a:pt x="50" y="14"/>
                      <a:pt x="32" y="23"/>
                      <a:pt x="18" y="36"/>
                    </a:cubicBezTo>
                    <a:cubicBezTo>
                      <a:pt x="9" y="38"/>
                      <a:pt x="9" y="31"/>
                      <a:pt x="0" y="33"/>
                    </a:cubicBezTo>
                    <a:cubicBezTo>
                      <a:pt x="23" y="32"/>
                      <a:pt x="31" y="0"/>
                      <a:pt x="63" y="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34" name="Freeform 476"/>
              <p:cNvSpPr/>
              <p:nvPr/>
            </p:nvSpPr>
            <p:spPr>
              <a:xfrm>
                <a:off x="1462088" y="2701925"/>
                <a:ext cx="98425" cy="42863"/>
              </a:xfrm>
              <a:custGeom>
                <a:avLst/>
                <a:gdLst>
                  <a:gd name="txL" fmla="*/ 0 w 28"/>
                  <a:gd name="txT" fmla="*/ 0 h 12"/>
                  <a:gd name="txR" fmla="*/ 28 w 28"/>
                  <a:gd name="txB" fmla="*/ 12 h 12"/>
                </a:gdLst>
                <a:ahLst/>
                <a:cxnLst>
                  <a:cxn ang="0">
                    <a:pos x="19" y="12"/>
                  </a:cxn>
                  <a:cxn ang="0">
                    <a:pos x="4" y="9"/>
                  </a:cxn>
                  <a:cxn ang="0">
                    <a:pos x="1" y="3"/>
                  </a:cxn>
                  <a:cxn ang="0">
                    <a:pos x="4" y="0"/>
                  </a:cxn>
                  <a:cxn ang="0">
                    <a:pos x="7" y="3"/>
                  </a:cxn>
                  <a:cxn ang="0">
                    <a:pos x="28" y="6"/>
                  </a:cxn>
                  <a:cxn ang="0">
                    <a:pos x="19" y="12"/>
                  </a:cxn>
                </a:cxnLst>
                <a:rect l="txL" t="txT" r="txR" b="txB"/>
                <a:pathLst>
                  <a:path w="28" h="12">
                    <a:moveTo>
                      <a:pt x="19" y="12"/>
                    </a:moveTo>
                    <a:cubicBezTo>
                      <a:pt x="20" y="5"/>
                      <a:pt x="8" y="11"/>
                      <a:pt x="4" y="9"/>
                    </a:cubicBezTo>
                    <a:cubicBezTo>
                      <a:pt x="4" y="6"/>
                      <a:pt x="3" y="4"/>
                      <a:pt x="1" y="3"/>
                    </a:cubicBezTo>
                    <a:cubicBezTo>
                      <a:pt x="0" y="0"/>
                      <a:pt x="2" y="0"/>
                      <a:pt x="4" y="0"/>
                    </a:cubicBezTo>
                    <a:cubicBezTo>
                      <a:pt x="4" y="2"/>
                      <a:pt x="4" y="4"/>
                      <a:pt x="7" y="3"/>
                    </a:cubicBezTo>
                    <a:cubicBezTo>
                      <a:pt x="8" y="10"/>
                      <a:pt x="22" y="4"/>
                      <a:pt x="28" y="6"/>
                    </a:cubicBezTo>
                    <a:cubicBezTo>
                      <a:pt x="27" y="10"/>
                      <a:pt x="24" y="12"/>
                      <a:pt x="19" y="12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35" name="Freeform 477"/>
              <p:cNvSpPr/>
              <p:nvPr/>
            </p:nvSpPr>
            <p:spPr>
              <a:xfrm>
                <a:off x="4625975" y="2587625"/>
                <a:ext cx="136525" cy="114300"/>
              </a:xfrm>
              <a:custGeom>
                <a:avLst/>
                <a:gdLst>
                  <a:gd name="txL" fmla="*/ 0 w 39"/>
                  <a:gd name="txT" fmla="*/ 0 h 33"/>
                  <a:gd name="txR" fmla="*/ 39 w 39"/>
                  <a:gd name="txB" fmla="*/ 33 h 33"/>
                </a:gdLst>
                <a:ahLst/>
                <a:cxnLst>
                  <a:cxn ang="0">
                    <a:pos x="9" y="9"/>
                  </a:cxn>
                  <a:cxn ang="0">
                    <a:pos x="39" y="15"/>
                  </a:cxn>
                  <a:cxn ang="0">
                    <a:pos x="0" y="21"/>
                  </a:cxn>
                  <a:cxn ang="0">
                    <a:pos x="9" y="9"/>
                  </a:cxn>
                </a:cxnLst>
                <a:rect l="txL" t="txT" r="txR" b="txB"/>
                <a:pathLst>
                  <a:path w="39" h="33">
                    <a:moveTo>
                      <a:pt x="9" y="9"/>
                    </a:moveTo>
                    <a:cubicBezTo>
                      <a:pt x="18" y="12"/>
                      <a:pt x="39" y="3"/>
                      <a:pt x="39" y="15"/>
                    </a:cubicBezTo>
                    <a:cubicBezTo>
                      <a:pt x="21" y="0"/>
                      <a:pt x="4" y="33"/>
                      <a:pt x="0" y="21"/>
                    </a:cubicBezTo>
                    <a:cubicBezTo>
                      <a:pt x="6" y="20"/>
                      <a:pt x="6" y="13"/>
                      <a:pt x="9" y="9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36" name="Freeform 478"/>
              <p:cNvSpPr/>
              <p:nvPr/>
            </p:nvSpPr>
            <p:spPr>
              <a:xfrm>
                <a:off x="4605338" y="2660650"/>
                <a:ext cx="104775" cy="93663"/>
              </a:xfrm>
              <a:custGeom>
                <a:avLst/>
                <a:gdLst>
                  <a:gd name="txL" fmla="*/ 0 w 30"/>
                  <a:gd name="txT" fmla="*/ 0 h 27"/>
                  <a:gd name="txR" fmla="*/ 30 w 30"/>
                  <a:gd name="txB" fmla="*/ 27 h 27"/>
                </a:gdLst>
                <a:ahLst/>
                <a:cxnLst>
                  <a:cxn ang="0">
                    <a:pos x="0" y="27"/>
                  </a:cxn>
                  <a:cxn ang="0">
                    <a:pos x="30" y="0"/>
                  </a:cxn>
                  <a:cxn ang="0">
                    <a:pos x="0" y="27"/>
                  </a:cxn>
                </a:cxnLst>
                <a:rect l="txL" t="txT" r="txR" b="txB"/>
                <a:pathLst>
                  <a:path w="30" h="27">
                    <a:moveTo>
                      <a:pt x="0" y="27"/>
                    </a:moveTo>
                    <a:cubicBezTo>
                      <a:pt x="7" y="15"/>
                      <a:pt x="14" y="3"/>
                      <a:pt x="30" y="0"/>
                    </a:cubicBezTo>
                    <a:cubicBezTo>
                      <a:pt x="17" y="6"/>
                      <a:pt x="14" y="22"/>
                      <a:pt x="0" y="27"/>
                    </a:cubicBezTo>
                    <a:close/>
                  </a:path>
                </a:pathLst>
              </a:custGeom>
              <a:solidFill>
                <a:srgbClr val="4794A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37" name="Freeform 479"/>
              <p:cNvSpPr/>
              <p:nvPr/>
            </p:nvSpPr>
            <p:spPr>
              <a:xfrm>
                <a:off x="3408363" y="2657475"/>
                <a:ext cx="46038" cy="44450"/>
              </a:xfrm>
              <a:custGeom>
                <a:avLst/>
                <a:gdLst>
                  <a:gd name="txL" fmla="*/ 0 w 13"/>
                  <a:gd name="txT" fmla="*/ 0 h 13"/>
                  <a:gd name="txR" fmla="*/ 13 w 13"/>
                  <a:gd name="txB" fmla="*/ 13 h 13"/>
                </a:gdLst>
                <a:ahLst/>
                <a:cxnLst>
                  <a:cxn ang="0">
                    <a:pos x="4" y="13"/>
                  </a:cxn>
                  <a:cxn ang="0">
                    <a:pos x="1" y="1"/>
                  </a:cxn>
                  <a:cxn ang="0">
                    <a:pos x="13" y="4"/>
                  </a:cxn>
                  <a:cxn ang="0">
                    <a:pos x="4" y="13"/>
                  </a:cxn>
                </a:cxnLst>
                <a:rect l="txL" t="txT" r="txR" b="txB"/>
                <a:pathLst>
                  <a:path w="13" h="13">
                    <a:moveTo>
                      <a:pt x="4" y="13"/>
                    </a:moveTo>
                    <a:cubicBezTo>
                      <a:pt x="0" y="12"/>
                      <a:pt x="2" y="5"/>
                      <a:pt x="1" y="1"/>
                    </a:cubicBezTo>
                    <a:cubicBezTo>
                      <a:pt x="7" y="0"/>
                      <a:pt x="9" y="3"/>
                      <a:pt x="13" y="4"/>
                    </a:cubicBezTo>
                    <a:cubicBezTo>
                      <a:pt x="13" y="10"/>
                      <a:pt x="3" y="6"/>
                      <a:pt x="4" y="13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38" name="Freeform 480"/>
              <p:cNvSpPr/>
              <p:nvPr/>
            </p:nvSpPr>
            <p:spPr>
              <a:xfrm>
                <a:off x="3376613" y="2689225"/>
                <a:ext cx="139700" cy="107950"/>
              </a:xfrm>
              <a:custGeom>
                <a:avLst/>
                <a:gdLst>
                  <a:gd name="txL" fmla="*/ 0 w 40"/>
                  <a:gd name="txT" fmla="*/ 0 h 31"/>
                  <a:gd name="txR" fmla="*/ 40 w 40"/>
                  <a:gd name="txB" fmla="*/ 31 h 31"/>
                </a:gdLst>
                <a:ahLst/>
                <a:cxnLst>
                  <a:cxn ang="0">
                    <a:pos x="1" y="31"/>
                  </a:cxn>
                  <a:cxn ang="0">
                    <a:pos x="40" y="1"/>
                  </a:cxn>
                  <a:cxn ang="0">
                    <a:pos x="1" y="31"/>
                  </a:cxn>
                </a:cxnLst>
                <a:rect l="txL" t="txT" r="txR" b="txB"/>
                <a:pathLst>
                  <a:path w="40" h="31">
                    <a:moveTo>
                      <a:pt x="1" y="31"/>
                    </a:moveTo>
                    <a:cubicBezTo>
                      <a:pt x="0" y="19"/>
                      <a:pt x="18" y="0"/>
                      <a:pt x="40" y="1"/>
                    </a:cubicBezTo>
                    <a:cubicBezTo>
                      <a:pt x="31" y="15"/>
                      <a:pt x="21" y="28"/>
                      <a:pt x="1" y="31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39" name="Freeform 481"/>
              <p:cNvSpPr/>
              <p:nvPr/>
            </p:nvSpPr>
            <p:spPr>
              <a:xfrm>
                <a:off x="1308100" y="2713037"/>
                <a:ext cx="223838" cy="87313"/>
              </a:xfrm>
              <a:custGeom>
                <a:avLst/>
                <a:gdLst>
                  <a:gd name="txL" fmla="*/ 0 w 64"/>
                  <a:gd name="txT" fmla="*/ 0 h 25"/>
                  <a:gd name="txR" fmla="*/ 64 w 64"/>
                  <a:gd name="txB" fmla="*/ 25 h 25"/>
                </a:gdLst>
                <a:ahLst/>
                <a:cxnLst>
                  <a:cxn ang="0">
                    <a:pos x="45" y="0"/>
                  </a:cxn>
                  <a:cxn ang="0">
                    <a:pos x="48" y="6"/>
                  </a:cxn>
                  <a:cxn ang="0">
                    <a:pos x="63" y="9"/>
                  </a:cxn>
                  <a:cxn ang="0">
                    <a:pos x="36" y="21"/>
                  </a:cxn>
                  <a:cxn ang="0">
                    <a:pos x="0" y="18"/>
                  </a:cxn>
                  <a:cxn ang="0">
                    <a:pos x="45" y="0"/>
                  </a:cxn>
                </a:cxnLst>
                <a:rect l="txL" t="txT" r="txR" b="txB"/>
                <a:pathLst>
                  <a:path w="64" h="25">
                    <a:moveTo>
                      <a:pt x="45" y="0"/>
                    </a:moveTo>
                    <a:cubicBezTo>
                      <a:pt x="47" y="1"/>
                      <a:pt x="48" y="3"/>
                      <a:pt x="48" y="6"/>
                    </a:cubicBezTo>
                    <a:cubicBezTo>
                      <a:pt x="52" y="8"/>
                      <a:pt x="64" y="2"/>
                      <a:pt x="63" y="9"/>
                    </a:cubicBezTo>
                    <a:cubicBezTo>
                      <a:pt x="52" y="11"/>
                      <a:pt x="45" y="17"/>
                      <a:pt x="36" y="21"/>
                    </a:cubicBezTo>
                    <a:cubicBezTo>
                      <a:pt x="25" y="19"/>
                      <a:pt x="6" y="25"/>
                      <a:pt x="0" y="18"/>
                    </a:cubicBezTo>
                    <a:cubicBezTo>
                      <a:pt x="17" y="14"/>
                      <a:pt x="29" y="5"/>
                      <a:pt x="45" y="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40" name="Freeform 483"/>
              <p:cNvSpPr/>
              <p:nvPr/>
            </p:nvSpPr>
            <p:spPr>
              <a:xfrm>
                <a:off x="3719513" y="2744787"/>
                <a:ext cx="69850" cy="73025"/>
              </a:xfrm>
              <a:custGeom>
                <a:avLst/>
                <a:gdLst>
                  <a:gd name="txL" fmla="*/ 0 w 20"/>
                  <a:gd name="txT" fmla="*/ 0 h 21"/>
                  <a:gd name="txR" fmla="*/ 20 w 20"/>
                  <a:gd name="txB" fmla="*/ 21 h 21"/>
                </a:gdLst>
                <a:ahLst/>
                <a:cxnLst>
                  <a:cxn ang="0">
                    <a:pos x="14" y="0"/>
                  </a:cxn>
                  <a:cxn ang="0">
                    <a:pos x="20" y="3"/>
                  </a:cxn>
                  <a:cxn ang="0">
                    <a:pos x="20" y="9"/>
                  </a:cxn>
                  <a:cxn ang="0">
                    <a:pos x="14" y="0"/>
                  </a:cxn>
                </a:cxnLst>
                <a:rect l="txL" t="txT" r="txR" b="txB"/>
                <a:pathLst>
                  <a:path w="20" h="21">
                    <a:moveTo>
                      <a:pt x="14" y="0"/>
                    </a:moveTo>
                    <a:cubicBezTo>
                      <a:pt x="16" y="1"/>
                      <a:pt x="17" y="3"/>
                      <a:pt x="20" y="3"/>
                    </a:cubicBezTo>
                    <a:cubicBezTo>
                      <a:pt x="20" y="5"/>
                      <a:pt x="20" y="7"/>
                      <a:pt x="20" y="9"/>
                    </a:cubicBezTo>
                    <a:cubicBezTo>
                      <a:pt x="2" y="21"/>
                      <a:pt x="0" y="13"/>
                      <a:pt x="14" y="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41" name="Freeform 486"/>
              <p:cNvSpPr/>
              <p:nvPr/>
            </p:nvSpPr>
            <p:spPr>
              <a:xfrm>
                <a:off x="366713" y="241300"/>
                <a:ext cx="52388" cy="52388"/>
              </a:xfrm>
              <a:custGeom>
                <a:avLst/>
                <a:gdLst>
                  <a:gd name="txL" fmla="*/ 0 w 15"/>
                  <a:gd name="txT" fmla="*/ 0 h 15"/>
                  <a:gd name="txR" fmla="*/ 15 w 15"/>
                  <a:gd name="txB" fmla="*/ 15 h 15"/>
                </a:gdLst>
                <a:ahLst/>
                <a:cxnLst>
                  <a:cxn ang="0">
                    <a:pos x="12" y="15"/>
                  </a:cxn>
                  <a:cxn ang="0">
                    <a:pos x="12" y="9"/>
                  </a:cxn>
                  <a:cxn ang="0">
                    <a:pos x="3" y="12"/>
                  </a:cxn>
                  <a:cxn ang="0">
                    <a:pos x="0" y="9"/>
                  </a:cxn>
                  <a:cxn ang="0">
                    <a:pos x="6" y="3"/>
                  </a:cxn>
                  <a:cxn ang="0">
                    <a:pos x="12" y="0"/>
                  </a:cxn>
                  <a:cxn ang="0">
                    <a:pos x="15" y="6"/>
                  </a:cxn>
                  <a:cxn ang="0">
                    <a:pos x="15" y="12"/>
                  </a:cxn>
                  <a:cxn ang="0">
                    <a:pos x="12" y="15"/>
                  </a:cxn>
                </a:cxnLst>
                <a:rect l="txL" t="txT" r="txR" b="txB"/>
                <a:pathLst>
                  <a:path w="15" h="15">
                    <a:moveTo>
                      <a:pt x="12" y="15"/>
                    </a:moveTo>
                    <a:cubicBezTo>
                      <a:pt x="8" y="14"/>
                      <a:pt x="10" y="12"/>
                      <a:pt x="12" y="9"/>
                    </a:cubicBezTo>
                    <a:cubicBezTo>
                      <a:pt x="8" y="9"/>
                      <a:pt x="5" y="10"/>
                      <a:pt x="3" y="12"/>
                    </a:cubicBezTo>
                    <a:cubicBezTo>
                      <a:pt x="4" y="9"/>
                      <a:pt x="2" y="9"/>
                      <a:pt x="0" y="9"/>
                    </a:cubicBezTo>
                    <a:cubicBezTo>
                      <a:pt x="0" y="5"/>
                      <a:pt x="5" y="6"/>
                      <a:pt x="6" y="3"/>
                    </a:cubicBezTo>
                    <a:cubicBezTo>
                      <a:pt x="6" y="0"/>
                      <a:pt x="10" y="1"/>
                      <a:pt x="12" y="0"/>
                    </a:cubicBezTo>
                    <a:cubicBezTo>
                      <a:pt x="9" y="4"/>
                      <a:pt x="9" y="6"/>
                      <a:pt x="15" y="6"/>
                    </a:cubicBezTo>
                    <a:cubicBezTo>
                      <a:pt x="15" y="8"/>
                      <a:pt x="15" y="10"/>
                      <a:pt x="15" y="12"/>
                    </a:cubicBezTo>
                    <a:cubicBezTo>
                      <a:pt x="12" y="11"/>
                      <a:pt x="12" y="13"/>
                      <a:pt x="12" y="15"/>
                    </a:cubicBezTo>
                    <a:close/>
                  </a:path>
                </a:pathLst>
              </a:custGeom>
              <a:solidFill>
                <a:srgbClr val="295860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42" name="Freeform 487"/>
              <p:cNvSpPr/>
              <p:nvPr/>
            </p:nvSpPr>
            <p:spPr>
              <a:xfrm>
                <a:off x="87313" y="328612"/>
                <a:ext cx="77788" cy="79375"/>
              </a:xfrm>
              <a:custGeom>
                <a:avLst/>
                <a:gdLst>
                  <a:gd name="txL" fmla="*/ 0 w 22"/>
                  <a:gd name="txT" fmla="*/ 0 h 23"/>
                  <a:gd name="txR" fmla="*/ 22 w 22"/>
                  <a:gd name="txB" fmla="*/ 23 h 23"/>
                </a:gdLst>
                <a:ahLst/>
                <a:cxnLst>
                  <a:cxn ang="0">
                    <a:pos x="11" y="23"/>
                  </a:cxn>
                  <a:cxn ang="0">
                    <a:pos x="20" y="5"/>
                  </a:cxn>
                  <a:cxn ang="0">
                    <a:pos x="11" y="23"/>
                  </a:cxn>
                </a:cxnLst>
                <a:rect l="txL" t="txT" r="txR" b="txB"/>
                <a:pathLst>
                  <a:path w="22" h="23">
                    <a:moveTo>
                      <a:pt x="11" y="23"/>
                    </a:moveTo>
                    <a:cubicBezTo>
                      <a:pt x="0" y="21"/>
                      <a:pt x="5" y="0"/>
                      <a:pt x="20" y="5"/>
                    </a:cubicBezTo>
                    <a:cubicBezTo>
                      <a:pt x="22" y="16"/>
                      <a:pt x="9" y="12"/>
                      <a:pt x="11" y="23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43" name="Freeform 488"/>
              <p:cNvSpPr/>
              <p:nvPr/>
            </p:nvSpPr>
            <p:spPr>
              <a:xfrm>
                <a:off x="147638" y="314325"/>
                <a:ext cx="103188" cy="114300"/>
              </a:xfrm>
              <a:custGeom>
                <a:avLst/>
                <a:gdLst>
                  <a:gd name="txL" fmla="*/ 0 w 30"/>
                  <a:gd name="txT" fmla="*/ 0 h 33"/>
                  <a:gd name="txR" fmla="*/ 30 w 30"/>
                  <a:gd name="txB" fmla="*/ 33 h 33"/>
                </a:gdLst>
                <a:ahLst/>
                <a:cxnLst>
                  <a:cxn ang="0">
                    <a:pos x="0" y="33"/>
                  </a:cxn>
                  <a:cxn ang="0">
                    <a:pos x="30" y="0"/>
                  </a:cxn>
                  <a:cxn ang="0">
                    <a:pos x="0" y="33"/>
                  </a:cxn>
                </a:cxnLst>
                <a:rect l="txL" t="txT" r="txR" b="txB"/>
                <a:pathLst>
                  <a:path w="30" h="33">
                    <a:moveTo>
                      <a:pt x="0" y="33"/>
                    </a:moveTo>
                    <a:cubicBezTo>
                      <a:pt x="6" y="18"/>
                      <a:pt x="15" y="6"/>
                      <a:pt x="30" y="0"/>
                    </a:cubicBezTo>
                    <a:cubicBezTo>
                      <a:pt x="23" y="14"/>
                      <a:pt x="16" y="28"/>
                      <a:pt x="0" y="33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44" name="Freeform 489"/>
              <p:cNvSpPr/>
              <p:nvPr/>
            </p:nvSpPr>
            <p:spPr>
              <a:xfrm>
                <a:off x="439738" y="596900"/>
                <a:ext cx="17463" cy="157163"/>
              </a:xfrm>
              <a:custGeom>
                <a:avLst/>
                <a:gdLst>
                  <a:gd name="txL" fmla="*/ 0 w 5"/>
                  <a:gd name="txT" fmla="*/ 0 h 45"/>
                  <a:gd name="txR" fmla="*/ 5 w 5"/>
                  <a:gd name="txB" fmla="*/ 45 h 45"/>
                </a:gdLst>
                <a:ahLst/>
                <a:cxnLst>
                  <a:cxn ang="0">
                    <a:pos x="0" y="45"/>
                  </a:cxn>
                  <a:cxn ang="0">
                    <a:pos x="0" y="0"/>
                  </a:cxn>
                  <a:cxn ang="0">
                    <a:pos x="0" y="45"/>
                  </a:cxn>
                </a:cxnLst>
                <a:rect l="txL" t="txT" r="txR" b="txB"/>
                <a:pathLst>
                  <a:path w="5" h="45">
                    <a:moveTo>
                      <a:pt x="0" y="45"/>
                    </a:moveTo>
                    <a:cubicBezTo>
                      <a:pt x="0" y="30"/>
                      <a:pt x="0" y="15"/>
                      <a:pt x="0" y="0"/>
                    </a:cubicBezTo>
                    <a:cubicBezTo>
                      <a:pt x="5" y="8"/>
                      <a:pt x="5" y="37"/>
                      <a:pt x="0" y="45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45" name="Freeform 490"/>
              <p:cNvSpPr/>
              <p:nvPr/>
            </p:nvSpPr>
            <p:spPr>
              <a:xfrm>
                <a:off x="1450975" y="771525"/>
                <a:ext cx="39688" cy="58738"/>
              </a:xfrm>
              <a:custGeom>
                <a:avLst/>
                <a:gdLst>
                  <a:gd name="txL" fmla="*/ 0 w 11"/>
                  <a:gd name="txT" fmla="*/ 0 h 17"/>
                  <a:gd name="txR" fmla="*/ 11 w 11"/>
                  <a:gd name="txB" fmla="*/ 17 h 17"/>
                </a:gdLst>
                <a:ahLst/>
                <a:cxnLst>
                  <a:cxn ang="0">
                    <a:pos x="1" y="16"/>
                  </a:cxn>
                  <a:cxn ang="0">
                    <a:pos x="10" y="1"/>
                  </a:cxn>
                  <a:cxn ang="0">
                    <a:pos x="1" y="16"/>
                  </a:cxn>
                </a:cxnLst>
                <a:rect l="txL" t="txT" r="txR" b="txB"/>
                <a:pathLst>
                  <a:path w="11" h="17">
                    <a:moveTo>
                      <a:pt x="1" y="16"/>
                    </a:moveTo>
                    <a:cubicBezTo>
                      <a:pt x="0" y="7"/>
                      <a:pt x="1" y="0"/>
                      <a:pt x="10" y="1"/>
                    </a:cubicBezTo>
                    <a:cubicBezTo>
                      <a:pt x="11" y="10"/>
                      <a:pt x="10" y="17"/>
                      <a:pt x="1" y="16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46" name="Freeform 491"/>
              <p:cNvSpPr/>
              <p:nvPr/>
            </p:nvSpPr>
            <p:spPr>
              <a:xfrm>
                <a:off x="1255713" y="795337"/>
                <a:ext cx="115888" cy="17463"/>
              </a:xfrm>
              <a:custGeom>
                <a:avLst/>
                <a:gdLst>
                  <a:gd name="txL" fmla="*/ 0 w 33"/>
                  <a:gd name="txT" fmla="*/ 0 h 5"/>
                  <a:gd name="txR" fmla="*/ 33 w 33"/>
                  <a:gd name="txB" fmla="*/ 5 h 5"/>
                </a:gdLst>
                <a:ahLst/>
                <a:cxnLst>
                  <a:cxn ang="0">
                    <a:pos x="0" y="0"/>
                  </a:cxn>
                  <a:cxn ang="0">
                    <a:pos x="33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33" h="5">
                    <a:moveTo>
                      <a:pt x="0" y="0"/>
                    </a:moveTo>
                    <a:cubicBezTo>
                      <a:pt x="11" y="0"/>
                      <a:pt x="22" y="0"/>
                      <a:pt x="33" y="0"/>
                    </a:cubicBezTo>
                    <a:cubicBezTo>
                      <a:pt x="29" y="5"/>
                      <a:pt x="4" y="5"/>
                      <a:pt x="0" y="0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47" name="Freeform 492"/>
              <p:cNvSpPr/>
              <p:nvPr/>
            </p:nvSpPr>
            <p:spPr>
              <a:xfrm>
                <a:off x="0" y="865187"/>
                <a:ext cx="49213" cy="57150"/>
              </a:xfrm>
              <a:custGeom>
                <a:avLst/>
                <a:gdLst>
                  <a:gd name="txL" fmla="*/ 0 w 14"/>
                  <a:gd name="txT" fmla="*/ 0 h 16"/>
                  <a:gd name="txR" fmla="*/ 14 w 14"/>
                  <a:gd name="txB" fmla="*/ 16 h 16"/>
                </a:gdLst>
                <a:ahLst/>
                <a:cxnLst>
                  <a:cxn ang="0">
                    <a:pos x="0" y="1"/>
                  </a:cxn>
                  <a:cxn ang="0">
                    <a:pos x="0" y="16"/>
                  </a:cxn>
                  <a:cxn ang="0">
                    <a:pos x="0" y="1"/>
                  </a:cxn>
                </a:cxnLst>
                <a:rect l="txL" t="txT" r="txR" b="txB"/>
                <a:pathLst>
                  <a:path w="14" h="16">
                    <a:moveTo>
                      <a:pt x="0" y="1"/>
                    </a:moveTo>
                    <a:cubicBezTo>
                      <a:pt x="14" y="0"/>
                      <a:pt x="8" y="15"/>
                      <a:pt x="0" y="16"/>
                    </a:cubicBezTo>
                    <a:cubicBezTo>
                      <a:pt x="0" y="11"/>
                      <a:pt x="0" y="6"/>
                      <a:pt x="0" y="1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48" name="Freeform 493"/>
              <p:cNvSpPr/>
              <p:nvPr/>
            </p:nvSpPr>
            <p:spPr>
              <a:xfrm>
                <a:off x="0" y="911225"/>
                <a:ext cx="73025" cy="84138"/>
              </a:xfrm>
              <a:custGeom>
                <a:avLst/>
                <a:gdLst>
                  <a:gd name="txL" fmla="*/ 0 w 21"/>
                  <a:gd name="txT" fmla="*/ 0 h 24"/>
                  <a:gd name="txR" fmla="*/ 21 w 21"/>
                  <a:gd name="txB" fmla="*/ 24 h 24"/>
                </a:gdLst>
                <a:ahLst/>
                <a:cxnLst>
                  <a:cxn ang="0">
                    <a:pos x="0" y="12"/>
                  </a:cxn>
                  <a:cxn ang="0">
                    <a:pos x="18" y="0"/>
                  </a:cxn>
                  <a:cxn ang="0">
                    <a:pos x="21" y="0"/>
                  </a:cxn>
                  <a:cxn ang="0">
                    <a:pos x="0" y="24"/>
                  </a:cxn>
                  <a:cxn ang="0">
                    <a:pos x="0" y="12"/>
                  </a:cxn>
                </a:cxnLst>
                <a:rect l="txL" t="txT" r="txR" b="txB"/>
                <a:pathLst>
                  <a:path w="21" h="24">
                    <a:moveTo>
                      <a:pt x="0" y="12"/>
                    </a:moveTo>
                    <a:cubicBezTo>
                      <a:pt x="11" y="13"/>
                      <a:pt x="10" y="2"/>
                      <a:pt x="18" y="0"/>
                    </a:cubicBezTo>
                    <a:cubicBezTo>
                      <a:pt x="19" y="0"/>
                      <a:pt x="20" y="0"/>
                      <a:pt x="21" y="0"/>
                    </a:cubicBezTo>
                    <a:cubicBezTo>
                      <a:pt x="14" y="8"/>
                      <a:pt x="10" y="19"/>
                      <a:pt x="0" y="24"/>
                    </a:cubicBezTo>
                    <a:cubicBezTo>
                      <a:pt x="0" y="20"/>
                      <a:pt x="0" y="16"/>
                      <a:pt x="0" y="12"/>
                    </a:cubicBezTo>
                    <a:close/>
                  </a:path>
                </a:pathLst>
              </a:custGeom>
              <a:solidFill>
                <a:srgbClr val="4B9CA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49" name="Freeform 494"/>
              <p:cNvSpPr/>
              <p:nvPr/>
            </p:nvSpPr>
            <p:spPr>
              <a:xfrm>
                <a:off x="1946275" y="1016000"/>
                <a:ext cx="63500" cy="104775"/>
              </a:xfrm>
              <a:custGeom>
                <a:avLst/>
                <a:gdLst>
                  <a:gd name="txL" fmla="*/ 0 w 18"/>
                  <a:gd name="txT" fmla="*/ 0 h 30"/>
                  <a:gd name="txR" fmla="*/ 18 w 18"/>
                  <a:gd name="txB" fmla="*/ 30 h 30"/>
                </a:gdLst>
                <a:ahLst/>
                <a:cxnLst>
                  <a:cxn ang="0">
                    <a:pos x="6" y="30"/>
                  </a:cxn>
                  <a:cxn ang="0">
                    <a:pos x="12" y="0"/>
                  </a:cxn>
                  <a:cxn ang="0">
                    <a:pos x="6" y="30"/>
                  </a:cxn>
                </a:cxnLst>
                <a:rect l="txL" t="txT" r="txR" b="txB"/>
                <a:pathLst>
                  <a:path w="18" h="30">
                    <a:moveTo>
                      <a:pt x="6" y="30"/>
                    </a:moveTo>
                    <a:cubicBezTo>
                      <a:pt x="9" y="21"/>
                      <a:pt x="0" y="0"/>
                      <a:pt x="12" y="0"/>
                    </a:cubicBezTo>
                    <a:cubicBezTo>
                      <a:pt x="9" y="9"/>
                      <a:pt x="18" y="30"/>
                      <a:pt x="6" y="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50" name="Freeform 495"/>
              <p:cNvSpPr/>
              <p:nvPr/>
            </p:nvSpPr>
            <p:spPr>
              <a:xfrm>
                <a:off x="847725" y="1047750"/>
                <a:ext cx="17463" cy="136525"/>
              </a:xfrm>
              <a:custGeom>
                <a:avLst/>
                <a:gdLst>
                  <a:gd name="txL" fmla="*/ 0 w 5"/>
                  <a:gd name="txT" fmla="*/ 0 h 39"/>
                  <a:gd name="txR" fmla="*/ 5 w 5"/>
                  <a:gd name="txB" fmla="*/ 39 h 39"/>
                </a:gdLst>
                <a:ahLst/>
                <a:cxnLst>
                  <a:cxn ang="0">
                    <a:pos x="0" y="39"/>
                  </a:cxn>
                  <a:cxn ang="0">
                    <a:pos x="0" y="0"/>
                  </a:cxn>
                  <a:cxn ang="0">
                    <a:pos x="0" y="39"/>
                  </a:cxn>
                </a:cxnLst>
                <a:rect l="txL" t="txT" r="txR" b="txB"/>
                <a:pathLst>
                  <a:path w="5" h="39">
                    <a:moveTo>
                      <a:pt x="0" y="39"/>
                    </a:moveTo>
                    <a:cubicBezTo>
                      <a:pt x="0" y="26"/>
                      <a:pt x="0" y="13"/>
                      <a:pt x="0" y="0"/>
                    </a:cubicBezTo>
                    <a:cubicBezTo>
                      <a:pt x="5" y="6"/>
                      <a:pt x="5" y="33"/>
                      <a:pt x="0" y="39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51" name="Freeform 503"/>
              <p:cNvSpPr/>
              <p:nvPr/>
            </p:nvSpPr>
            <p:spPr>
              <a:xfrm>
                <a:off x="261938" y="1319212"/>
                <a:ext cx="73025" cy="63500"/>
              </a:xfrm>
              <a:custGeom>
                <a:avLst/>
                <a:gdLst>
                  <a:gd name="txL" fmla="*/ 0 w 21"/>
                  <a:gd name="txT" fmla="*/ 0 h 18"/>
                  <a:gd name="txR" fmla="*/ 21 w 21"/>
                  <a:gd name="txB" fmla="*/ 18 h 18"/>
                </a:gdLst>
                <a:ahLst/>
                <a:cxnLst>
                  <a:cxn ang="0">
                    <a:pos x="0" y="18"/>
                  </a:cxn>
                  <a:cxn ang="0">
                    <a:pos x="21" y="0"/>
                  </a:cxn>
                  <a:cxn ang="0">
                    <a:pos x="0" y="18"/>
                  </a:cxn>
                </a:cxnLst>
                <a:rect l="txL" t="txT" r="txR" b="txB"/>
                <a:pathLst>
                  <a:path w="21" h="18">
                    <a:moveTo>
                      <a:pt x="0" y="18"/>
                    </a:moveTo>
                    <a:cubicBezTo>
                      <a:pt x="6" y="11"/>
                      <a:pt x="10" y="2"/>
                      <a:pt x="21" y="0"/>
                    </a:cubicBezTo>
                    <a:cubicBezTo>
                      <a:pt x="15" y="7"/>
                      <a:pt x="11" y="16"/>
                      <a:pt x="0" y="18"/>
                    </a:cubicBezTo>
                    <a:close/>
                  </a:path>
                </a:pathLst>
              </a:custGeom>
              <a:solidFill>
                <a:srgbClr val="38768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52" name="Freeform 504"/>
              <p:cNvSpPr/>
              <p:nvPr/>
            </p:nvSpPr>
            <p:spPr>
              <a:xfrm>
                <a:off x="346075" y="1309687"/>
                <a:ext cx="104775" cy="84138"/>
              </a:xfrm>
              <a:custGeom>
                <a:avLst/>
                <a:gdLst>
                  <a:gd name="txL" fmla="*/ 0 w 30"/>
                  <a:gd name="txT" fmla="*/ 0 h 24"/>
                  <a:gd name="txR" fmla="*/ 30 w 30"/>
                  <a:gd name="txB" fmla="*/ 24 h 24"/>
                </a:gdLst>
                <a:ahLst/>
                <a:cxnLst>
                  <a:cxn ang="0">
                    <a:pos x="24" y="0"/>
                  </a:cxn>
                  <a:cxn ang="0">
                    <a:pos x="0" y="24"/>
                  </a:cxn>
                  <a:cxn ang="0">
                    <a:pos x="24" y="0"/>
                  </a:cxn>
                </a:cxnLst>
                <a:rect l="txL" t="txT" r="txR" b="txB"/>
                <a:pathLst>
                  <a:path w="30" h="24">
                    <a:moveTo>
                      <a:pt x="24" y="0"/>
                    </a:moveTo>
                    <a:cubicBezTo>
                      <a:pt x="30" y="10"/>
                      <a:pt x="9" y="19"/>
                      <a:pt x="0" y="24"/>
                    </a:cubicBezTo>
                    <a:cubicBezTo>
                      <a:pt x="6" y="14"/>
                      <a:pt x="16" y="8"/>
                      <a:pt x="24" y="0"/>
                    </a:cubicBezTo>
                    <a:close/>
                  </a:path>
                </a:pathLst>
              </a:custGeom>
              <a:solidFill>
                <a:srgbClr val="438D9B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53" name="Freeform 505"/>
              <p:cNvSpPr/>
              <p:nvPr/>
            </p:nvSpPr>
            <p:spPr>
              <a:xfrm>
                <a:off x="1978025" y="1336675"/>
                <a:ext cx="119063" cy="34925"/>
              </a:xfrm>
              <a:custGeom>
                <a:avLst/>
                <a:gdLst>
                  <a:gd name="txL" fmla="*/ 0 w 34"/>
                  <a:gd name="txT" fmla="*/ 0 h 10"/>
                  <a:gd name="txR" fmla="*/ 34 w 34"/>
                  <a:gd name="txB" fmla="*/ 10 h 10"/>
                </a:gdLst>
                <a:ahLst/>
                <a:cxnLst>
                  <a:cxn ang="0">
                    <a:pos x="33" y="7"/>
                  </a:cxn>
                  <a:cxn ang="0">
                    <a:pos x="15" y="10"/>
                  </a:cxn>
                  <a:cxn ang="0">
                    <a:pos x="0" y="10"/>
                  </a:cxn>
                  <a:cxn ang="0">
                    <a:pos x="9" y="4"/>
                  </a:cxn>
                  <a:cxn ang="0">
                    <a:pos x="18" y="4"/>
                  </a:cxn>
                  <a:cxn ang="0">
                    <a:pos x="33" y="7"/>
                  </a:cxn>
                </a:cxnLst>
                <a:rect l="txL" t="txT" r="txR" b="txB"/>
                <a:pathLst>
                  <a:path w="34" h="10">
                    <a:moveTo>
                      <a:pt x="33" y="7"/>
                    </a:moveTo>
                    <a:cubicBezTo>
                      <a:pt x="28" y="9"/>
                      <a:pt x="15" y="3"/>
                      <a:pt x="15" y="10"/>
                    </a:cubicBezTo>
                    <a:cubicBezTo>
                      <a:pt x="10" y="10"/>
                      <a:pt x="5" y="10"/>
                      <a:pt x="0" y="10"/>
                    </a:cubicBezTo>
                    <a:cubicBezTo>
                      <a:pt x="0" y="5"/>
                      <a:pt x="8" y="8"/>
                      <a:pt x="9" y="4"/>
                    </a:cubicBezTo>
                    <a:cubicBezTo>
                      <a:pt x="12" y="4"/>
                      <a:pt x="15" y="4"/>
                      <a:pt x="18" y="4"/>
                    </a:cubicBezTo>
                    <a:cubicBezTo>
                      <a:pt x="22" y="6"/>
                      <a:pt x="34" y="0"/>
                      <a:pt x="33" y="7"/>
                    </a:cubicBezTo>
                    <a:close/>
                  </a:path>
                </a:pathLst>
              </a:custGeom>
              <a:solidFill>
                <a:srgbClr val="234B57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54" name="Freeform 510"/>
              <p:cNvSpPr/>
              <p:nvPr/>
            </p:nvSpPr>
            <p:spPr>
              <a:xfrm>
                <a:off x="352425" y="1362075"/>
                <a:ext cx="112713" cy="61913"/>
              </a:xfrm>
              <a:custGeom>
                <a:avLst/>
                <a:gdLst>
                  <a:gd name="txL" fmla="*/ 0 w 32"/>
                  <a:gd name="txT" fmla="*/ 0 h 18"/>
                  <a:gd name="txR" fmla="*/ 32 w 32"/>
                  <a:gd name="txB" fmla="*/ 18 h 18"/>
                </a:gdLst>
                <a:ahLst/>
                <a:cxnLst>
                  <a:cxn ang="0">
                    <a:pos x="10" y="18"/>
                  </a:cxn>
                  <a:cxn ang="0">
                    <a:pos x="22" y="0"/>
                  </a:cxn>
                  <a:cxn ang="0">
                    <a:pos x="10" y="18"/>
                  </a:cxn>
                </a:cxnLst>
                <a:rect l="txL" t="txT" r="txR" b="txB"/>
                <a:pathLst>
                  <a:path w="32" h="18">
                    <a:moveTo>
                      <a:pt x="10" y="18"/>
                    </a:moveTo>
                    <a:cubicBezTo>
                      <a:pt x="0" y="10"/>
                      <a:pt x="21" y="7"/>
                      <a:pt x="22" y="0"/>
                    </a:cubicBezTo>
                    <a:cubicBezTo>
                      <a:pt x="32" y="8"/>
                      <a:pt x="11" y="11"/>
                      <a:pt x="10" y="18"/>
                    </a:cubicBezTo>
                    <a:close/>
                  </a:path>
                </a:pathLst>
              </a:custGeom>
              <a:solidFill>
                <a:srgbClr val="3C7E8A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55" name="Freeform 511"/>
              <p:cNvSpPr/>
              <p:nvPr/>
            </p:nvSpPr>
            <p:spPr>
              <a:xfrm>
                <a:off x="0" y="1403350"/>
                <a:ext cx="46038" cy="63500"/>
              </a:xfrm>
              <a:custGeom>
                <a:avLst/>
                <a:gdLst>
                  <a:gd name="txL" fmla="*/ 0 w 13"/>
                  <a:gd name="txT" fmla="*/ 0 h 18"/>
                  <a:gd name="txR" fmla="*/ 13 w 13"/>
                  <a:gd name="txB" fmla="*/ 18 h 18"/>
                </a:gdLst>
                <a:ahLst/>
                <a:cxnLst>
                  <a:cxn ang="0">
                    <a:pos x="0" y="0"/>
                  </a:cxn>
                  <a:cxn ang="0">
                    <a:pos x="0" y="18"/>
                  </a:cxn>
                  <a:cxn ang="0">
                    <a:pos x="0" y="0"/>
                  </a:cxn>
                </a:cxnLst>
                <a:rect l="txL" t="txT" r="txR" b="txB"/>
                <a:pathLst>
                  <a:path w="13" h="18">
                    <a:moveTo>
                      <a:pt x="0" y="0"/>
                    </a:moveTo>
                    <a:cubicBezTo>
                      <a:pt x="13" y="1"/>
                      <a:pt x="10" y="16"/>
                      <a:pt x="0" y="18"/>
                    </a:cubicBezTo>
                    <a:cubicBezTo>
                      <a:pt x="0" y="12"/>
                      <a:pt x="0" y="6"/>
                      <a:pt x="0" y="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56" name="Freeform 512"/>
              <p:cNvSpPr/>
              <p:nvPr/>
            </p:nvSpPr>
            <p:spPr>
              <a:xfrm>
                <a:off x="282575" y="1393825"/>
                <a:ext cx="63500" cy="52388"/>
              </a:xfrm>
              <a:custGeom>
                <a:avLst/>
                <a:gdLst>
                  <a:gd name="txL" fmla="*/ 0 w 18"/>
                  <a:gd name="txT" fmla="*/ 0 h 15"/>
                  <a:gd name="txR" fmla="*/ 18 w 18"/>
                  <a:gd name="txB" fmla="*/ 15 h 15"/>
                </a:gdLst>
                <a:ahLst/>
                <a:cxnLst>
                  <a:cxn ang="0">
                    <a:pos x="0" y="15"/>
                  </a:cxn>
                  <a:cxn ang="0">
                    <a:pos x="18" y="0"/>
                  </a:cxn>
                  <a:cxn ang="0">
                    <a:pos x="0" y="15"/>
                  </a:cxn>
                </a:cxnLst>
                <a:rect l="txL" t="txT" r="txR" b="txB"/>
                <a:pathLst>
                  <a:path w="18" h="15">
                    <a:moveTo>
                      <a:pt x="0" y="15"/>
                    </a:moveTo>
                    <a:cubicBezTo>
                      <a:pt x="5" y="9"/>
                      <a:pt x="8" y="1"/>
                      <a:pt x="18" y="0"/>
                    </a:cubicBezTo>
                    <a:cubicBezTo>
                      <a:pt x="13" y="6"/>
                      <a:pt x="10" y="14"/>
                      <a:pt x="0" y="15"/>
                    </a:cubicBezTo>
                    <a:close/>
                  </a:path>
                </a:pathLst>
              </a:custGeom>
              <a:solidFill>
                <a:srgbClr val="346F79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57" name="Freeform 513"/>
              <p:cNvSpPr/>
              <p:nvPr/>
            </p:nvSpPr>
            <p:spPr>
              <a:xfrm>
                <a:off x="2030413" y="1347787"/>
                <a:ext cx="377825" cy="506413"/>
              </a:xfrm>
              <a:custGeom>
                <a:avLst/>
                <a:gdLst>
                  <a:gd name="txL" fmla="*/ 0 w 108"/>
                  <a:gd name="txT" fmla="*/ 0 h 145"/>
                  <a:gd name="txR" fmla="*/ 108 w 108"/>
                  <a:gd name="txB" fmla="*/ 145 h 145"/>
                </a:gdLst>
                <a:ahLst/>
                <a:cxnLst>
                  <a:cxn ang="0">
                    <a:pos x="48" y="16"/>
                  </a:cxn>
                  <a:cxn ang="0">
                    <a:pos x="51" y="37"/>
                  </a:cxn>
                  <a:cxn ang="0">
                    <a:pos x="54" y="52"/>
                  </a:cxn>
                  <a:cxn ang="0">
                    <a:pos x="57" y="70"/>
                  </a:cxn>
                  <a:cxn ang="0">
                    <a:pos x="63" y="94"/>
                  </a:cxn>
                  <a:cxn ang="0">
                    <a:pos x="69" y="112"/>
                  </a:cxn>
                  <a:cxn ang="0">
                    <a:pos x="69" y="115"/>
                  </a:cxn>
                  <a:cxn ang="0">
                    <a:pos x="108" y="139"/>
                  </a:cxn>
                  <a:cxn ang="0">
                    <a:pos x="39" y="16"/>
                  </a:cxn>
                  <a:cxn ang="0">
                    <a:pos x="0" y="7"/>
                  </a:cxn>
                  <a:cxn ang="0">
                    <a:pos x="18" y="4"/>
                  </a:cxn>
                  <a:cxn ang="0">
                    <a:pos x="48" y="16"/>
                  </a:cxn>
                </a:cxnLst>
                <a:rect l="txL" t="txT" r="txR" b="txB"/>
                <a:pathLst>
                  <a:path w="108" h="145">
                    <a:moveTo>
                      <a:pt x="48" y="16"/>
                    </a:moveTo>
                    <a:cubicBezTo>
                      <a:pt x="50" y="22"/>
                      <a:pt x="44" y="36"/>
                      <a:pt x="51" y="37"/>
                    </a:cubicBezTo>
                    <a:cubicBezTo>
                      <a:pt x="53" y="41"/>
                      <a:pt x="47" y="53"/>
                      <a:pt x="54" y="52"/>
                    </a:cubicBezTo>
                    <a:cubicBezTo>
                      <a:pt x="56" y="57"/>
                      <a:pt x="50" y="70"/>
                      <a:pt x="57" y="70"/>
                    </a:cubicBezTo>
                    <a:cubicBezTo>
                      <a:pt x="57" y="80"/>
                      <a:pt x="59" y="88"/>
                      <a:pt x="63" y="94"/>
                    </a:cubicBezTo>
                    <a:cubicBezTo>
                      <a:pt x="62" y="103"/>
                      <a:pt x="64" y="109"/>
                      <a:pt x="69" y="112"/>
                    </a:cubicBezTo>
                    <a:cubicBezTo>
                      <a:pt x="69" y="113"/>
                      <a:pt x="69" y="114"/>
                      <a:pt x="69" y="115"/>
                    </a:cubicBezTo>
                    <a:cubicBezTo>
                      <a:pt x="67" y="138"/>
                      <a:pt x="106" y="120"/>
                      <a:pt x="108" y="139"/>
                    </a:cubicBezTo>
                    <a:cubicBezTo>
                      <a:pt x="38" y="145"/>
                      <a:pt x="56" y="63"/>
                      <a:pt x="39" y="16"/>
                    </a:cubicBezTo>
                    <a:cubicBezTo>
                      <a:pt x="27" y="12"/>
                      <a:pt x="16" y="7"/>
                      <a:pt x="0" y="7"/>
                    </a:cubicBezTo>
                    <a:cubicBezTo>
                      <a:pt x="0" y="0"/>
                      <a:pt x="13" y="6"/>
                      <a:pt x="18" y="4"/>
                    </a:cubicBezTo>
                    <a:cubicBezTo>
                      <a:pt x="34" y="2"/>
                      <a:pt x="46" y="4"/>
                      <a:pt x="48" y="16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58" name="Freeform 514"/>
              <p:cNvSpPr/>
              <p:nvPr/>
            </p:nvSpPr>
            <p:spPr>
              <a:xfrm>
                <a:off x="1779588" y="1466850"/>
                <a:ext cx="198438" cy="41275"/>
              </a:xfrm>
              <a:custGeom>
                <a:avLst/>
                <a:gdLst>
                  <a:gd name="txL" fmla="*/ 0 w 57"/>
                  <a:gd name="txT" fmla="*/ 0 h 12"/>
                  <a:gd name="txR" fmla="*/ 57 w 57"/>
                  <a:gd name="txB" fmla="*/ 12 h 12"/>
                </a:gdLst>
                <a:ahLst/>
                <a:cxnLst>
                  <a:cxn ang="0">
                    <a:pos x="0" y="9"/>
                  </a:cxn>
                  <a:cxn ang="0">
                    <a:pos x="54" y="3"/>
                  </a:cxn>
                  <a:cxn ang="0">
                    <a:pos x="57" y="9"/>
                  </a:cxn>
                  <a:cxn ang="0">
                    <a:pos x="0" y="9"/>
                  </a:cxn>
                </a:cxnLst>
                <a:rect l="txL" t="txT" r="txR" b="txB"/>
                <a:pathLst>
                  <a:path w="57" h="12">
                    <a:moveTo>
                      <a:pt x="0" y="9"/>
                    </a:moveTo>
                    <a:cubicBezTo>
                      <a:pt x="11" y="0"/>
                      <a:pt x="43" y="12"/>
                      <a:pt x="54" y="3"/>
                    </a:cubicBezTo>
                    <a:cubicBezTo>
                      <a:pt x="57" y="3"/>
                      <a:pt x="56" y="7"/>
                      <a:pt x="57" y="9"/>
                    </a:cubicBezTo>
                    <a:cubicBezTo>
                      <a:pt x="38" y="9"/>
                      <a:pt x="19" y="9"/>
                      <a:pt x="0" y="9"/>
                    </a:cubicBezTo>
                    <a:close/>
                  </a:path>
                </a:pathLst>
              </a:custGeom>
              <a:solidFill>
                <a:srgbClr val="295860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59" name="Freeform 515"/>
              <p:cNvSpPr/>
              <p:nvPr/>
            </p:nvSpPr>
            <p:spPr>
              <a:xfrm>
                <a:off x="1747838" y="1446212"/>
                <a:ext cx="220663" cy="73025"/>
              </a:xfrm>
              <a:custGeom>
                <a:avLst/>
                <a:gdLst>
                  <a:gd name="txL" fmla="*/ 0 w 63"/>
                  <a:gd name="txT" fmla="*/ 0 h 21"/>
                  <a:gd name="txR" fmla="*/ 63 w 63"/>
                  <a:gd name="txB" fmla="*/ 21 h 21"/>
                </a:gdLst>
                <a:ahLst/>
                <a:cxnLst>
                  <a:cxn ang="0">
                    <a:pos x="9" y="15"/>
                  </a:cxn>
                  <a:cxn ang="0">
                    <a:pos x="0" y="21"/>
                  </a:cxn>
                  <a:cxn ang="0">
                    <a:pos x="9" y="0"/>
                  </a:cxn>
                  <a:cxn ang="0">
                    <a:pos x="63" y="9"/>
                  </a:cxn>
                  <a:cxn ang="0">
                    <a:pos x="9" y="15"/>
                  </a:cxn>
                </a:cxnLst>
                <a:rect l="txL" t="txT" r="txR" b="txB"/>
                <a:pathLst>
                  <a:path w="63" h="21">
                    <a:moveTo>
                      <a:pt x="9" y="15"/>
                    </a:moveTo>
                    <a:cubicBezTo>
                      <a:pt x="8" y="19"/>
                      <a:pt x="5" y="21"/>
                      <a:pt x="0" y="21"/>
                    </a:cubicBezTo>
                    <a:cubicBezTo>
                      <a:pt x="1" y="12"/>
                      <a:pt x="5" y="6"/>
                      <a:pt x="9" y="0"/>
                    </a:cubicBezTo>
                    <a:cubicBezTo>
                      <a:pt x="13" y="17"/>
                      <a:pt x="45" y="6"/>
                      <a:pt x="63" y="9"/>
                    </a:cubicBezTo>
                    <a:cubicBezTo>
                      <a:pt x="52" y="18"/>
                      <a:pt x="20" y="6"/>
                      <a:pt x="9" y="15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60" name="Freeform 516"/>
              <p:cNvSpPr/>
              <p:nvPr/>
            </p:nvSpPr>
            <p:spPr>
              <a:xfrm>
                <a:off x="460375" y="1508125"/>
                <a:ext cx="125413" cy="38100"/>
              </a:xfrm>
              <a:custGeom>
                <a:avLst/>
                <a:gdLst>
                  <a:gd name="txL" fmla="*/ 0 w 36"/>
                  <a:gd name="txT" fmla="*/ 0 h 11"/>
                  <a:gd name="txR" fmla="*/ 36 w 36"/>
                  <a:gd name="txB" fmla="*/ 11 h 11"/>
                </a:gdLst>
                <a:ahLst/>
                <a:cxnLst>
                  <a:cxn ang="0">
                    <a:pos x="3" y="0"/>
                  </a:cxn>
                  <a:cxn ang="0">
                    <a:pos x="36" y="3"/>
                  </a:cxn>
                  <a:cxn ang="0">
                    <a:pos x="0" y="0"/>
                  </a:cxn>
                  <a:cxn ang="0">
                    <a:pos x="3" y="0"/>
                  </a:cxn>
                </a:cxnLst>
                <a:rect l="txL" t="txT" r="txR" b="txB"/>
                <a:pathLst>
                  <a:path w="36" h="11">
                    <a:moveTo>
                      <a:pt x="3" y="0"/>
                    </a:moveTo>
                    <a:cubicBezTo>
                      <a:pt x="8" y="7"/>
                      <a:pt x="26" y="1"/>
                      <a:pt x="36" y="3"/>
                    </a:cubicBezTo>
                    <a:cubicBezTo>
                      <a:pt x="31" y="7"/>
                      <a:pt x="0" y="11"/>
                      <a:pt x="0" y="0"/>
                    </a:cubicBezTo>
                    <a:cubicBezTo>
                      <a:pt x="1" y="0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61" name="Freeform 517"/>
              <p:cNvSpPr/>
              <p:nvPr/>
            </p:nvSpPr>
            <p:spPr>
              <a:xfrm>
                <a:off x="2324100" y="1536700"/>
                <a:ext cx="31750" cy="66675"/>
              </a:xfrm>
              <a:custGeom>
                <a:avLst/>
                <a:gdLst>
                  <a:gd name="txL" fmla="*/ 0 w 9"/>
                  <a:gd name="txT" fmla="*/ 0 h 19"/>
                  <a:gd name="txR" fmla="*/ 9 w 9"/>
                  <a:gd name="txB" fmla="*/ 19 h 19"/>
                </a:gdLst>
                <a:ahLst/>
                <a:cxnLst>
                  <a:cxn ang="0">
                    <a:pos x="9" y="4"/>
                  </a:cxn>
                  <a:cxn ang="0">
                    <a:pos x="9" y="16"/>
                  </a:cxn>
                  <a:cxn ang="0">
                    <a:pos x="3" y="4"/>
                  </a:cxn>
                  <a:cxn ang="0">
                    <a:pos x="9" y="4"/>
                  </a:cxn>
                </a:cxnLst>
                <a:rect l="txL" t="txT" r="txR" b="txB"/>
                <a:pathLst>
                  <a:path w="9" h="19">
                    <a:moveTo>
                      <a:pt x="9" y="4"/>
                    </a:moveTo>
                    <a:cubicBezTo>
                      <a:pt x="9" y="8"/>
                      <a:pt x="9" y="12"/>
                      <a:pt x="9" y="16"/>
                    </a:cubicBezTo>
                    <a:cubicBezTo>
                      <a:pt x="0" y="19"/>
                      <a:pt x="4" y="9"/>
                      <a:pt x="3" y="4"/>
                    </a:cubicBezTo>
                    <a:cubicBezTo>
                      <a:pt x="4" y="0"/>
                      <a:pt x="9" y="1"/>
                      <a:pt x="9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62" name="Freeform 521"/>
              <p:cNvSpPr/>
              <p:nvPr/>
            </p:nvSpPr>
            <p:spPr>
              <a:xfrm>
                <a:off x="450850" y="1589087"/>
                <a:ext cx="114300" cy="31750"/>
              </a:xfrm>
              <a:custGeom>
                <a:avLst/>
                <a:gdLst>
                  <a:gd name="txL" fmla="*/ 0 w 33"/>
                  <a:gd name="txT" fmla="*/ 0 h 9"/>
                  <a:gd name="txR" fmla="*/ 33 w 33"/>
                  <a:gd name="txB" fmla="*/ 9 h 9"/>
                </a:gdLst>
                <a:ahLst/>
                <a:cxnLst>
                  <a:cxn ang="0">
                    <a:pos x="3" y="1"/>
                  </a:cxn>
                  <a:cxn ang="0">
                    <a:pos x="33" y="4"/>
                  </a:cxn>
                  <a:cxn ang="0">
                    <a:pos x="0" y="4"/>
                  </a:cxn>
                  <a:cxn ang="0">
                    <a:pos x="3" y="1"/>
                  </a:cxn>
                </a:cxnLst>
                <a:rect l="txL" t="txT" r="txR" b="txB"/>
                <a:pathLst>
                  <a:path w="33" h="9">
                    <a:moveTo>
                      <a:pt x="3" y="1"/>
                    </a:moveTo>
                    <a:cubicBezTo>
                      <a:pt x="7" y="8"/>
                      <a:pt x="24" y="2"/>
                      <a:pt x="33" y="4"/>
                    </a:cubicBezTo>
                    <a:cubicBezTo>
                      <a:pt x="29" y="9"/>
                      <a:pt x="4" y="9"/>
                      <a:pt x="0" y="4"/>
                    </a:cubicBezTo>
                    <a:cubicBezTo>
                      <a:pt x="0" y="2"/>
                      <a:pt x="0" y="0"/>
                      <a:pt x="3" y="1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63" name="Freeform 523"/>
              <p:cNvSpPr/>
              <p:nvPr/>
            </p:nvSpPr>
            <p:spPr>
              <a:xfrm>
                <a:off x="2344738" y="1609725"/>
                <a:ext cx="31750" cy="66675"/>
              </a:xfrm>
              <a:custGeom>
                <a:avLst/>
                <a:gdLst>
                  <a:gd name="txL" fmla="*/ 0 w 9"/>
                  <a:gd name="txT" fmla="*/ 0 h 19"/>
                  <a:gd name="txR" fmla="*/ 9 w 9"/>
                  <a:gd name="txB" fmla="*/ 19 h 19"/>
                </a:gdLst>
                <a:ahLst/>
                <a:cxnLst>
                  <a:cxn ang="0">
                    <a:pos x="9" y="4"/>
                  </a:cxn>
                  <a:cxn ang="0">
                    <a:pos x="9" y="16"/>
                  </a:cxn>
                  <a:cxn ang="0">
                    <a:pos x="3" y="4"/>
                  </a:cxn>
                  <a:cxn ang="0">
                    <a:pos x="9" y="4"/>
                  </a:cxn>
                </a:cxnLst>
                <a:rect l="txL" t="txT" r="txR" b="txB"/>
                <a:pathLst>
                  <a:path w="9" h="19">
                    <a:moveTo>
                      <a:pt x="9" y="4"/>
                    </a:moveTo>
                    <a:cubicBezTo>
                      <a:pt x="9" y="8"/>
                      <a:pt x="9" y="12"/>
                      <a:pt x="9" y="16"/>
                    </a:cubicBezTo>
                    <a:cubicBezTo>
                      <a:pt x="0" y="19"/>
                      <a:pt x="4" y="9"/>
                      <a:pt x="3" y="4"/>
                    </a:cubicBezTo>
                    <a:cubicBezTo>
                      <a:pt x="3" y="1"/>
                      <a:pt x="8" y="0"/>
                      <a:pt x="9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64" name="Freeform 524"/>
              <p:cNvSpPr/>
              <p:nvPr/>
            </p:nvSpPr>
            <p:spPr>
              <a:xfrm>
                <a:off x="1098550" y="1585912"/>
                <a:ext cx="63500" cy="58738"/>
              </a:xfrm>
              <a:custGeom>
                <a:avLst/>
                <a:gdLst>
                  <a:gd name="txL" fmla="*/ 0 w 18"/>
                  <a:gd name="txT" fmla="*/ 0 h 17"/>
                  <a:gd name="txR" fmla="*/ 18 w 18"/>
                  <a:gd name="txB" fmla="*/ 17 h 17"/>
                </a:gdLst>
                <a:ahLst/>
                <a:cxnLst>
                  <a:cxn ang="0">
                    <a:pos x="0" y="17"/>
                  </a:cxn>
                  <a:cxn ang="0">
                    <a:pos x="18" y="2"/>
                  </a:cxn>
                  <a:cxn ang="0">
                    <a:pos x="0" y="17"/>
                  </a:cxn>
                </a:cxnLst>
                <a:rect l="txL" t="txT" r="txR" b="txB"/>
                <a:pathLst>
                  <a:path w="18" h="17">
                    <a:moveTo>
                      <a:pt x="0" y="17"/>
                    </a:moveTo>
                    <a:cubicBezTo>
                      <a:pt x="4" y="10"/>
                      <a:pt x="5" y="0"/>
                      <a:pt x="18" y="2"/>
                    </a:cubicBezTo>
                    <a:cubicBezTo>
                      <a:pt x="13" y="8"/>
                      <a:pt x="10" y="16"/>
                      <a:pt x="0" y="17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65" name="Freeform 526"/>
              <p:cNvSpPr/>
              <p:nvPr/>
            </p:nvSpPr>
            <p:spPr>
              <a:xfrm>
                <a:off x="2933700" y="1630362"/>
                <a:ext cx="206375" cy="49213"/>
              </a:xfrm>
              <a:custGeom>
                <a:avLst/>
                <a:gdLst>
                  <a:gd name="txL" fmla="*/ 0 w 59"/>
                  <a:gd name="txT" fmla="*/ 0 h 14"/>
                  <a:gd name="txR" fmla="*/ 59 w 59"/>
                  <a:gd name="txB" fmla="*/ 14 h 14"/>
                </a:gdLst>
                <a:ahLst/>
                <a:cxnLst>
                  <a:cxn ang="0">
                    <a:pos x="5" y="4"/>
                  </a:cxn>
                  <a:cxn ang="0">
                    <a:pos x="59" y="7"/>
                  </a:cxn>
                  <a:cxn ang="0">
                    <a:pos x="50" y="10"/>
                  </a:cxn>
                  <a:cxn ang="0">
                    <a:pos x="20" y="13"/>
                  </a:cxn>
                  <a:cxn ang="0">
                    <a:pos x="8" y="10"/>
                  </a:cxn>
                  <a:cxn ang="0">
                    <a:pos x="5" y="4"/>
                  </a:cxn>
                </a:cxnLst>
                <a:rect l="txL" t="txT" r="txR" b="txB"/>
                <a:pathLst>
                  <a:path w="59" h="14">
                    <a:moveTo>
                      <a:pt x="5" y="4"/>
                    </a:moveTo>
                    <a:cubicBezTo>
                      <a:pt x="22" y="6"/>
                      <a:pt x="47" y="0"/>
                      <a:pt x="59" y="7"/>
                    </a:cubicBezTo>
                    <a:cubicBezTo>
                      <a:pt x="58" y="10"/>
                      <a:pt x="54" y="10"/>
                      <a:pt x="50" y="10"/>
                    </a:cubicBezTo>
                    <a:cubicBezTo>
                      <a:pt x="42" y="13"/>
                      <a:pt x="32" y="14"/>
                      <a:pt x="20" y="13"/>
                    </a:cubicBezTo>
                    <a:cubicBezTo>
                      <a:pt x="19" y="9"/>
                      <a:pt x="13" y="10"/>
                      <a:pt x="8" y="10"/>
                    </a:cubicBezTo>
                    <a:cubicBezTo>
                      <a:pt x="3" y="11"/>
                      <a:pt x="0" y="6"/>
                      <a:pt x="5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66" name="Freeform 527"/>
              <p:cNvSpPr/>
              <p:nvPr/>
            </p:nvSpPr>
            <p:spPr>
              <a:xfrm>
                <a:off x="185738" y="1603375"/>
                <a:ext cx="100013" cy="82550"/>
              </a:xfrm>
              <a:custGeom>
                <a:avLst/>
                <a:gdLst>
                  <a:gd name="txL" fmla="*/ 0 w 29"/>
                  <a:gd name="txT" fmla="*/ 0 h 24"/>
                  <a:gd name="txR" fmla="*/ 29 w 29"/>
                  <a:gd name="txB" fmla="*/ 24 h 24"/>
                </a:gdLst>
                <a:ahLst/>
                <a:cxnLst>
                  <a:cxn ang="0">
                    <a:pos x="10" y="24"/>
                  </a:cxn>
                  <a:cxn ang="0">
                    <a:pos x="22" y="0"/>
                  </a:cxn>
                  <a:cxn ang="0">
                    <a:pos x="10" y="24"/>
                  </a:cxn>
                </a:cxnLst>
                <a:rect l="txL" t="txT" r="txR" b="txB"/>
                <a:pathLst>
                  <a:path w="29" h="24">
                    <a:moveTo>
                      <a:pt x="10" y="24"/>
                    </a:moveTo>
                    <a:cubicBezTo>
                      <a:pt x="0" y="14"/>
                      <a:pt x="20" y="8"/>
                      <a:pt x="22" y="0"/>
                    </a:cubicBezTo>
                    <a:cubicBezTo>
                      <a:pt x="29" y="7"/>
                      <a:pt x="13" y="16"/>
                      <a:pt x="10" y="24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67" name="Freeform 530"/>
              <p:cNvSpPr/>
              <p:nvPr/>
            </p:nvSpPr>
            <p:spPr>
              <a:xfrm>
                <a:off x="2271713" y="1720850"/>
                <a:ext cx="87313" cy="34925"/>
              </a:xfrm>
              <a:custGeom>
                <a:avLst/>
                <a:gdLst>
                  <a:gd name="txL" fmla="*/ 0 w 25"/>
                  <a:gd name="txT" fmla="*/ 0 h 10"/>
                  <a:gd name="txR" fmla="*/ 25 w 25"/>
                  <a:gd name="txB" fmla="*/ 10 h 10"/>
                </a:gdLst>
                <a:ahLst/>
                <a:cxnLst>
                  <a:cxn ang="0">
                    <a:pos x="0" y="8"/>
                  </a:cxn>
                  <a:cxn ang="0">
                    <a:pos x="0" y="5"/>
                  </a:cxn>
                  <a:cxn ang="0">
                    <a:pos x="9" y="2"/>
                  </a:cxn>
                  <a:cxn ang="0">
                    <a:pos x="24" y="8"/>
                  </a:cxn>
                  <a:cxn ang="0">
                    <a:pos x="0" y="8"/>
                  </a:cxn>
                </a:cxnLst>
                <a:rect l="txL" t="txT" r="txR" b="txB"/>
                <a:pathLst>
                  <a:path w="25" h="10">
                    <a:moveTo>
                      <a:pt x="0" y="8"/>
                    </a:moveTo>
                    <a:cubicBezTo>
                      <a:pt x="0" y="7"/>
                      <a:pt x="0" y="6"/>
                      <a:pt x="0" y="5"/>
                    </a:cubicBezTo>
                    <a:cubicBezTo>
                      <a:pt x="4" y="5"/>
                      <a:pt x="4" y="1"/>
                      <a:pt x="9" y="2"/>
                    </a:cubicBezTo>
                    <a:cubicBezTo>
                      <a:pt x="8" y="10"/>
                      <a:pt x="25" y="0"/>
                      <a:pt x="24" y="8"/>
                    </a:cubicBezTo>
                    <a:cubicBezTo>
                      <a:pt x="16" y="8"/>
                      <a:pt x="8" y="8"/>
                      <a:pt x="0" y="8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68" name="Freeform 531"/>
              <p:cNvSpPr/>
              <p:nvPr/>
            </p:nvSpPr>
            <p:spPr>
              <a:xfrm>
                <a:off x="2679700" y="1708150"/>
                <a:ext cx="55563" cy="47625"/>
              </a:xfrm>
              <a:custGeom>
                <a:avLst/>
                <a:gdLst>
                  <a:gd name="txL" fmla="*/ 0 w 16"/>
                  <a:gd name="txT" fmla="*/ 0 h 14"/>
                  <a:gd name="txR" fmla="*/ 16 w 16"/>
                  <a:gd name="txB" fmla="*/ 14 h 14"/>
                </a:gdLst>
                <a:ahLst/>
                <a:cxnLst>
                  <a:cxn ang="0">
                    <a:pos x="15" y="12"/>
                  </a:cxn>
                  <a:cxn ang="0">
                    <a:pos x="6" y="0"/>
                  </a:cxn>
                  <a:cxn ang="0">
                    <a:pos x="15" y="12"/>
                  </a:cxn>
                </a:cxnLst>
                <a:rect l="txL" t="txT" r="txR" b="txB"/>
                <a:pathLst>
                  <a:path w="16" h="14">
                    <a:moveTo>
                      <a:pt x="15" y="12"/>
                    </a:moveTo>
                    <a:cubicBezTo>
                      <a:pt x="4" y="14"/>
                      <a:pt x="0" y="6"/>
                      <a:pt x="6" y="0"/>
                    </a:cubicBezTo>
                    <a:cubicBezTo>
                      <a:pt x="10" y="3"/>
                      <a:pt x="16" y="4"/>
                      <a:pt x="15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69" name="Freeform 532"/>
              <p:cNvSpPr/>
              <p:nvPr/>
            </p:nvSpPr>
            <p:spPr>
              <a:xfrm>
                <a:off x="2725738" y="1720850"/>
                <a:ext cx="61913" cy="42863"/>
              </a:xfrm>
              <a:custGeom>
                <a:avLst/>
                <a:gdLst>
                  <a:gd name="txL" fmla="*/ 0 w 18"/>
                  <a:gd name="txT" fmla="*/ 0 h 12"/>
                  <a:gd name="txR" fmla="*/ 18 w 18"/>
                  <a:gd name="txB" fmla="*/ 12 h 12"/>
                </a:gdLst>
                <a:ahLst/>
                <a:cxnLst>
                  <a:cxn ang="0">
                    <a:pos x="5" y="8"/>
                  </a:cxn>
                  <a:cxn ang="0">
                    <a:pos x="17" y="5"/>
                  </a:cxn>
                  <a:cxn ang="0">
                    <a:pos x="5" y="8"/>
                  </a:cxn>
                </a:cxnLst>
                <a:rect l="txL" t="txT" r="txR" b="txB"/>
                <a:pathLst>
                  <a:path w="18" h="12">
                    <a:moveTo>
                      <a:pt x="5" y="8"/>
                    </a:moveTo>
                    <a:cubicBezTo>
                      <a:pt x="0" y="0"/>
                      <a:pt x="18" y="0"/>
                      <a:pt x="17" y="5"/>
                    </a:cubicBezTo>
                    <a:cubicBezTo>
                      <a:pt x="16" y="12"/>
                      <a:pt x="9" y="12"/>
                      <a:pt x="5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70" name="Freeform 533"/>
              <p:cNvSpPr/>
              <p:nvPr/>
            </p:nvSpPr>
            <p:spPr>
              <a:xfrm>
                <a:off x="733425" y="1728787"/>
                <a:ext cx="114300" cy="104775"/>
              </a:xfrm>
              <a:custGeom>
                <a:avLst/>
                <a:gdLst>
                  <a:gd name="txL" fmla="*/ 0 w 33"/>
                  <a:gd name="txT" fmla="*/ 0 h 30"/>
                  <a:gd name="txR" fmla="*/ 33 w 33"/>
                  <a:gd name="txB" fmla="*/ 30 h 30"/>
                </a:gdLst>
                <a:ahLst/>
                <a:cxnLst>
                  <a:cxn ang="0">
                    <a:pos x="33" y="3"/>
                  </a:cxn>
                  <a:cxn ang="0">
                    <a:pos x="0" y="30"/>
                  </a:cxn>
                  <a:cxn ang="0">
                    <a:pos x="33" y="0"/>
                  </a:cxn>
                  <a:cxn ang="0">
                    <a:pos x="33" y="3"/>
                  </a:cxn>
                </a:cxnLst>
                <a:rect l="txL" t="txT" r="txR" b="txB"/>
                <a:pathLst>
                  <a:path w="33" h="30">
                    <a:moveTo>
                      <a:pt x="33" y="3"/>
                    </a:moveTo>
                    <a:cubicBezTo>
                      <a:pt x="24" y="14"/>
                      <a:pt x="14" y="24"/>
                      <a:pt x="0" y="30"/>
                    </a:cubicBezTo>
                    <a:cubicBezTo>
                      <a:pt x="9" y="18"/>
                      <a:pt x="22" y="10"/>
                      <a:pt x="33" y="0"/>
                    </a:cubicBezTo>
                    <a:cubicBezTo>
                      <a:pt x="33" y="1"/>
                      <a:pt x="33" y="2"/>
                      <a:pt x="33" y="3"/>
                    </a:cubicBezTo>
                    <a:close/>
                  </a:path>
                </a:pathLst>
              </a:custGeom>
              <a:solidFill>
                <a:srgbClr val="3C7E8A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71" name="Freeform 535"/>
              <p:cNvSpPr/>
              <p:nvPr/>
            </p:nvSpPr>
            <p:spPr>
              <a:xfrm>
                <a:off x="3789363" y="1760537"/>
                <a:ext cx="309563" cy="254000"/>
              </a:xfrm>
              <a:custGeom>
                <a:avLst/>
                <a:gdLst>
                  <a:gd name="txL" fmla="*/ 0 w 89"/>
                  <a:gd name="txT" fmla="*/ 0 h 73"/>
                  <a:gd name="txR" fmla="*/ 89 w 89"/>
                  <a:gd name="txB" fmla="*/ 73 h 73"/>
                </a:gdLst>
                <a:ahLst/>
                <a:cxnLst>
                  <a:cxn ang="0">
                    <a:pos x="66" y="9"/>
                  </a:cxn>
                  <a:cxn ang="0">
                    <a:pos x="33" y="21"/>
                  </a:cxn>
                  <a:cxn ang="0">
                    <a:pos x="18" y="33"/>
                  </a:cxn>
                  <a:cxn ang="0">
                    <a:pos x="12" y="42"/>
                  </a:cxn>
                  <a:cxn ang="0">
                    <a:pos x="9" y="48"/>
                  </a:cxn>
                  <a:cxn ang="0">
                    <a:pos x="0" y="60"/>
                  </a:cxn>
                  <a:cxn ang="0">
                    <a:pos x="0" y="42"/>
                  </a:cxn>
                  <a:cxn ang="0">
                    <a:pos x="0" y="39"/>
                  </a:cxn>
                  <a:cxn ang="0">
                    <a:pos x="6" y="30"/>
                  </a:cxn>
                  <a:cxn ang="0">
                    <a:pos x="18" y="18"/>
                  </a:cxn>
                  <a:cxn ang="0">
                    <a:pos x="30" y="3"/>
                  </a:cxn>
                  <a:cxn ang="0">
                    <a:pos x="78" y="3"/>
                  </a:cxn>
                  <a:cxn ang="0">
                    <a:pos x="87" y="3"/>
                  </a:cxn>
                  <a:cxn ang="0">
                    <a:pos x="66" y="9"/>
                  </a:cxn>
                </a:cxnLst>
                <a:rect l="txL" t="txT" r="txR" b="txB"/>
                <a:pathLst>
                  <a:path w="89" h="73">
                    <a:moveTo>
                      <a:pt x="66" y="9"/>
                    </a:moveTo>
                    <a:cubicBezTo>
                      <a:pt x="52" y="10"/>
                      <a:pt x="38" y="11"/>
                      <a:pt x="33" y="21"/>
                    </a:cubicBezTo>
                    <a:cubicBezTo>
                      <a:pt x="24" y="21"/>
                      <a:pt x="22" y="28"/>
                      <a:pt x="18" y="33"/>
                    </a:cubicBezTo>
                    <a:cubicBezTo>
                      <a:pt x="14" y="34"/>
                      <a:pt x="12" y="37"/>
                      <a:pt x="12" y="42"/>
                    </a:cubicBezTo>
                    <a:cubicBezTo>
                      <a:pt x="9" y="42"/>
                      <a:pt x="10" y="46"/>
                      <a:pt x="9" y="48"/>
                    </a:cubicBezTo>
                    <a:cubicBezTo>
                      <a:pt x="3" y="48"/>
                      <a:pt x="8" y="73"/>
                      <a:pt x="0" y="60"/>
                    </a:cubicBezTo>
                    <a:cubicBezTo>
                      <a:pt x="0" y="54"/>
                      <a:pt x="0" y="48"/>
                      <a:pt x="0" y="42"/>
                    </a:cubicBezTo>
                    <a:cubicBezTo>
                      <a:pt x="0" y="41"/>
                      <a:pt x="0" y="40"/>
                      <a:pt x="0" y="39"/>
                    </a:cubicBezTo>
                    <a:cubicBezTo>
                      <a:pt x="4" y="38"/>
                      <a:pt x="6" y="35"/>
                      <a:pt x="6" y="30"/>
                    </a:cubicBezTo>
                    <a:cubicBezTo>
                      <a:pt x="11" y="27"/>
                      <a:pt x="15" y="23"/>
                      <a:pt x="18" y="18"/>
                    </a:cubicBezTo>
                    <a:cubicBezTo>
                      <a:pt x="32" y="17"/>
                      <a:pt x="11" y="0"/>
                      <a:pt x="30" y="3"/>
                    </a:cubicBezTo>
                    <a:cubicBezTo>
                      <a:pt x="46" y="3"/>
                      <a:pt x="62" y="3"/>
                      <a:pt x="78" y="3"/>
                    </a:cubicBezTo>
                    <a:cubicBezTo>
                      <a:pt x="81" y="3"/>
                      <a:pt x="84" y="3"/>
                      <a:pt x="87" y="3"/>
                    </a:cubicBezTo>
                    <a:cubicBezTo>
                      <a:pt x="89" y="14"/>
                      <a:pt x="73" y="7"/>
                      <a:pt x="66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72" name="Freeform 537"/>
              <p:cNvSpPr/>
              <p:nvPr/>
            </p:nvSpPr>
            <p:spPr>
              <a:xfrm>
                <a:off x="2770188" y="1798637"/>
                <a:ext cx="568325" cy="230188"/>
              </a:xfrm>
              <a:custGeom>
                <a:avLst/>
                <a:gdLst>
                  <a:gd name="txL" fmla="*/ 0 w 163"/>
                  <a:gd name="txT" fmla="*/ 0 h 66"/>
                  <a:gd name="txR" fmla="*/ 163 w 163"/>
                  <a:gd name="txB" fmla="*/ 66 h 66"/>
                </a:gdLst>
                <a:ahLst/>
                <a:cxnLst>
                  <a:cxn ang="0">
                    <a:pos x="28" y="7"/>
                  </a:cxn>
                  <a:cxn ang="0">
                    <a:pos x="97" y="31"/>
                  </a:cxn>
                  <a:cxn ang="0">
                    <a:pos x="97" y="40"/>
                  </a:cxn>
                  <a:cxn ang="0">
                    <a:pos x="163" y="61"/>
                  </a:cxn>
                  <a:cxn ang="0">
                    <a:pos x="148" y="58"/>
                  </a:cxn>
                  <a:cxn ang="0">
                    <a:pos x="121" y="58"/>
                  </a:cxn>
                  <a:cxn ang="0">
                    <a:pos x="130" y="64"/>
                  </a:cxn>
                  <a:cxn ang="0">
                    <a:pos x="91" y="58"/>
                  </a:cxn>
                  <a:cxn ang="0">
                    <a:pos x="100" y="52"/>
                  </a:cxn>
                  <a:cxn ang="0">
                    <a:pos x="34" y="31"/>
                  </a:cxn>
                  <a:cxn ang="0">
                    <a:pos x="46" y="28"/>
                  </a:cxn>
                  <a:cxn ang="0">
                    <a:pos x="40" y="25"/>
                  </a:cxn>
                  <a:cxn ang="0">
                    <a:pos x="13" y="22"/>
                  </a:cxn>
                  <a:cxn ang="0">
                    <a:pos x="7" y="19"/>
                  </a:cxn>
                  <a:cxn ang="0">
                    <a:pos x="13" y="13"/>
                  </a:cxn>
                  <a:cxn ang="0">
                    <a:pos x="1" y="4"/>
                  </a:cxn>
                  <a:cxn ang="0">
                    <a:pos x="10" y="1"/>
                  </a:cxn>
                  <a:cxn ang="0">
                    <a:pos x="28" y="7"/>
                  </a:cxn>
                </a:cxnLst>
                <a:rect l="txL" t="txT" r="txR" b="txB"/>
                <a:pathLst>
                  <a:path w="163" h="66">
                    <a:moveTo>
                      <a:pt x="28" y="7"/>
                    </a:moveTo>
                    <a:cubicBezTo>
                      <a:pt x="48" y="18"/>
                      <a:pt x="70" y="27"/>
                      <a:pt x="97" y="31"/>
                    </a:cubicBezTo>
                    <a:cubicBezTo>
                      <a:pt x="97" y="34"/>
                      <a:pt x="97" y="37"/>
                      <a:pt x="97" y="40"/>
                    </a:cubicBezTo>
                    <a:cubicBezTo>
                      <a:pt x="125" y="41"/>
                      <a:pt x="148" y="47"/>
                      <a:pt x="163" y="61"/>
                    </a:cubicBezTo>
                    <a:cubicBezTo>
                      <a:pt x="156" y="62"/>
                      <a:pt x="156" y="56"/>
                      <a:pt x="148" y="58"/>
                    </a:cubicBezTo>
                    <a:cubicBezTo>
                      <a:pt x="138" y="61"/>
                      <a:pt x="128" y="49"/>
                      <a:pt x="121" y="58"/>
                    </a:cubicBezTo>
                    <a:cubicBezTo>
                      <a:pt x="126" y="58"/>
                      <a:pt x="131" y="58"/>
                      <a:pt x="130" y="64"/>
                    </a:cubicBezTo>
                    <a:cubicBezTo>
                      <a:pt x="115" y="64"/>
                      <a:pt x="98" y="66"/>
                      <a:pt x="91" y="58"/>
                    </a:cubicBezTo>
                    <a:cubicBezTo>
                      <a:pt x="91" y="53"/>
                      <a:pt x="99" y="56"/>
                      <a:pt x="100" y="52"/>
                    </a:cubicBezTo>
                    <a:cubicBezTo>
                      <a:pt x="74" y="49"/>
                      <a:pt x="43" y="51"/>
                      <a:pt x="34" y="31"/>
                    </a:cubicBezTo>
                    <a:cubicBezTo>
                      <a:pt x="38" y="30"/>
                      <a:pt x="45" y="32"/>
                      <a:pt x="46" y="28"/>
                    </a:cubicBezTo>
                    <a:cubicBezTo>
                      <a:pt x="43" y="28"/>
                      <a:pt x="42" y="26"/>
                      <a:pt x="40" y="25"/>
                    </a:cubicBezTo>
                    <a:cubicBezTo>
                      <a:pt x="27" y="20"/>
                      <a:pt x="25" y="14"/>
                      <a:pt x="13" y="22"/>
                    </a:cubicBezTo>
                    <a:cubicBezTo>
                      <a:pt x="11" y="21"/>
                      <a:pt x="7" y="22"/>
                      <a:pt x="7" y="19"/>
                    </a:cubicBezTo>
                    <a:cubicBezTo>
                      <a:pt x="7" y="15"/>
                      <a:pt x="12" y="16"/>
                      <a:pt x="13" y="13"/>
                    </a:cubicBezTo>
                    <a:cubicBezTo>
                      <a:pt x="5" y="14"/>
                      <a:pt x="0" y="12"/>
                      <a:pt x="1" y="4"/>
                    </a:cubicBezTo>
                    <a:cubicBezTo>
                      <a:pt x="5" y="4"/>
                      <a:pt x="8" y="3"/>
                      <a:pt x="10" y="1"/>
                    </a:cubicBezTo>
                    <a:cubicBezTo>
                      <a:pt x="19" y="0"/>
                      <a:pt x="25" y="2"/>
                      <a:pt x="28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73" name="Freeform 538"/>
              <p:cNvSpPr/>
              <p:nvPr/>
            </p:nvSpPr>
            <p:spPr>
              <a:xfrm>
                <a:off x="325438" y="1833562"/>
                <a:ext cx="303213" cy="104775"/>
              </a:xfrm>
              <a:custGeom>
                <a:avLst/>
                <a:gdLst>
                  <a:gd name="txL" fmla="*/ 0 w 87"/>
                  <a:gd name="txT" fmla="*/ 0 h 30"/>
                  <a:gd name="txR" fmla="*/ 87 w 87"/>
                  <a:gd name="txB" fmla="*/ 30 h 30"/>
                </a:gdLst>
                <a:ahLst/>
                <a:cxnLst>
                  <a:cxn ang="0">
                    <a:pos x="87" y="0"/>
                  </a:cxn>
                  <a:cxn ang="0">
                    <a:pos x="0" y="30"/>
                  </a:cxn>
                  <a:cxn ang="0">
                    <a:pos x="87" y="0"/>
                  </a:cxn>
                </a:cxnLst>
                <a:rect l="txL" t="txT" r="txR" b="txB"/>
                <a:pathLst>
                  <a:path w="87" h="30">
                    <a:moveTo>
                      <a:pt x="87" y="0"/>
                    </a:moveTo>
                    <a:cubicBezTo>
                      <a:pt x="74" y="21"/>
                      <a:pt x="25" y="29"/>
                      <a:pt x="0" y="30"/>
                    </a:cubicBezTo>
                    <a:cubicBezTo>
                      <a:pt x="21" y="12"/>
                      <a:pt x="58" y="10"/>
                      <a:pt x="87" y="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74" name="Freeform 545"/>
              <p:cNvSpPr/>
              <p:nvPr/>
            </p:nvSpPr>
            <p:spPr>
              <a:xfrm>
                <a:off x="1622425" y="1833562"/>
                <a:ext cx="93663" cy="90488"/>
              </a:xfrm>
              <a:custGeom>
                <a:avLst/>
                <a:gdLst>
                  <a:gd name="txL" fmla="*/ 0 w 27"/>
                  <a:gd name="txT" fmla="*/ 0 h 26"/>
                  <a:gd name="txR" fmla="*/ 27 w 27"/>
                  <a:gd name="txB" fmla="*/ 26 h 26"/>
                </a:gdLst>
                <a:ahLst/>
                <a:cxnLst>
                  <a:cxn ang="0">
                    <a:pos x="0" y="18"/>
                  </a:cxn>
                  <a:cxn ang="0">
                    <a:pos x="27" y="18"/>
                  </a:cxn>
                  <a:cxn ang="0">
                    <a:pos x="0" y="18"/>
                  </a:cxn>
                </a:cxnLst>
                <a:rect l="txL" t="txT" r="txR" b="txB"/>
                <a:pathLst>
                  <a:path w="27" h="26">
                    <a:moveTo>
                      <a:pt x="0" y="18"/>
                    </a:moveTo>
                    <a:cubicBezTo>
                      <a:pt x="1" y="0"/>
                      <a:pt x="20" y="16"/>
                      <a:pt x="27" y="18"/>
                    </a:cubicBezTo>
                    <a:cubicBezTo>
                      <a:pt x="22" y="26"/>
                      <a:pt x="11" y="14"/>
                      <a:pt x="0" y="18"/>
                    </a:cubicBezTo>
                    <a:close/>
                  </a:path>
                </a:pathLst>
              </a:custGeom>
              <a:solidFill>
                <a:srgbClr val="4B9CA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75" name="Freeform 547"/>
              <p:cNvSpPr/>
              <p:nvPr/>
            </p:nvSpPr>
            <p:spPr>
              <a:xfrm>
                <a:off x="3402013" y="1924050"/>
                <a:ext cx="146050" cy="55563"/>
              </a:xfrm>
              <a:custGeom>
                <a:avLst/>
                <a:gdLst>
                  <a:gd name="txL" fmla="*/ 0 w 42"/>
                  <a:gd name="txT" fmla="*/ 0 h 16"/>
                  <a:gd name="txR" fmla="*/ 42 w 42"/>
                  <a:gd name="txB" fmla="*/ 16 h 16"/>
                </a:gdLst>
                <a:ahLst/>
                <a:cxnLst>
                  <a:cxn ang="0">
                    <a:pos x="3" y="7"/>
                  </a:cxn>
                  <a:cxn ang="0">
                    <a:pos x="42" y="16"/>
                  </a:cxn>
                  <a:cxn ang="0">
                    <a:pos x="33" y="16"/>
                  </a:cxn>
                  <a:cxn ang="0">
                    <a:pos x="0" y="16"/>
                  </a:cxn>
                  <a:cxn ang="0">
                    <a:pos x="3" y="7"/>
                  </a:cxn>
                </a:cxnLst>
                <a:rect l="txL" t="txT" r="txR" b="txB"/>
                <a:pathLst>
                  <a:path w="42" h="16">
                    <a:moveTo>
                      <a:pt x="3" y="7"/>
                    </a:moveTo>
                    <a:cubicBezTo>
                      <a:pt x="17" y="6"/>
                      <a:pt x="38" y="0"/>
                      <a:pt x="42" y="16"/>
                    </a:cubicBezTo>
                    <a:cubicBezTo>
                      <a:pt x="39" y="16"/>
                      <a:pt x="36" y="16"/>
                      <a:pt x="33" y="16"/>
                    </a:cubicBezTo>
                    <a:cubicBezTo>
                      <a:pt x="22" y="16"/>
                      <a:pt x="11" y="16"/>
                      <a:pt x="0" y="16"/>
                    </a:cubicBezTo>
                    <a:cubicBezTo>
                      <a:pt x="0" y="12"/>
                      <a:pt x="1" y="9"/>
                      <a:pt x="3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76" name="Freeform 548"/>
              <p:cNvSpPr/>
              <p:nvPr/>
            </p:nvSpPr>
            <p:spPr>
              <a:xfrm>
                <a:off x="355600" y="1938337"/>
                <a:ext cx="136525" cy="58738"/>
              </a:xfrm>
              <a:custGeom>
                <a:avLst/>
                <a:gdLst>
                  <a:gd name="txL" fmla="*/ 0 w 39"/>
                  <a:gd name="txT" fmla="*/ 0 h 17"/>
                  <a:gd name="txR" fmla="*/ 39 w 39"/>
                  <a:gd name="txB" fmla="*/ 17 h 17"/>
                </a:gdLst>
                <a:ahLst/>
                <a:cxnLst>
                  <a:cxn ang="0">
                    <a:pos x="0" y="15"/>
                  </a:cxn>
                  <a:cxn ang="0">
                    <a:pos x="39" y="0"/>
                  </a:cxn>
                  <a:cxn ang="0">
                    <a:pos x="0" y="15"/>
                  </a:cxn>
                </a:cxnLst>
                <a:rect l="txL" t="txT" r="txR" b="txB"/>
                <a:pathLst>
                  <a:path w="39" h="17">
                    <a:moveTo>
                      <a:pt x="0" y="15"/>
                    </a:moveTo>
                    <a:cubicBezTo>
                      <a:pt x="7" y="4"/>
                      <a:pt x="24" y="3"/>
                      <a:pt x="39" y="0"/>
                    </a:cubicBezTo>
                    <a:cubicBezTo>
                      <a:pt x="28" y="5"/>
                      <a:pt x="8" y="17"/>
                      <a:pt x="0" y="15"/>
                    </a:cubicBezTo>
                    <a:close/>
                  </a:path>
                </a:pathLst>
              </a:custGeom>
              <a:solidFill>
                <a:srgbClr val="295860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77" name="Freeform 549"/>
              <p:cNvSpPr/>
              <p:nvPr/>
            </p:nvSpPr>
            <p:spPr>
              <a:xfrm>
                <a:off x="1738313" y="1955800"/>
                <a:ext cx="104775" cy="55563"/>
              </a:xfrm>
              <a:custGeom>
                <a:avLst/>
                <a:gdLst>
                  <a:gd name="txL" fmla="*/ 0 w 30"/>
                  <a:gd name="txT" fmla="*/ 0 h 16"/>
                  <a:gd name="txR" fmla="*/ 30 w 30"/>
                  <a:gd name="txB" fmla="*/ 16 h 16"/>
                </a:gdLst>
                <a:ahLst/>
                <a:cxnLst>
                  <a:cxn ang="0">
                    <a:pos x="3" y="4"/>
                  </a:cxn>
                  <a:cxn ang="0">
                    <a:pos x="3" y="7"/>
                  </a:cxn>
                  <a:cxn ang="0">
                    <a:pos x="30" y="1"/>
                  </a:cxn>
                  <a:cxn ang="0">
                    <a:pos x="0" y="10"/>
                  </a:cxn>
                  <a:cxn ang="0">
                    <a:pos x="3" y="4"/>
                  </a:cxn>
                </a:cxnLst>
                <a:rect l="txL" t="txT" r="txR" b="txB"/>
                <a:pathLst>
                  <a:path w="30" h="16">
                    <a:moveTo>
                      <a:pt x="3" y="4"/>
                    </a:moveTo>
                    <a:cubicBezTo>
                      <a:pt x="3" y="5"/>
                      <a:pt x="3" y="6"/>
                      <a:pt x="3" y="7"/>
                    </a:cubicBezTo>
                    <a:cubicBezTo>
                      <a:pt x="9" y="14"/>
                      <a:pt x="20" y="0"/>
                      <a:pt x="30" y="1"/>
                    </a:cubicBezTo>
                    <a:cubicBezTo>
                      <a:pt x="28" y="10"/>
                      <a:pt x="7" y="16"/>
                      <a:pt x="0" y="10"/>
                    </a:cubicBezTo>
                    <a:cubicBezTo>
                      <a:pt x="1" y="8"/>
                      <a:pt x="0" y="4"/>
                      <a:pt x="3" y="4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78" name="Freeform 550"/>
              <p:cNvSpPr/>
              <p:nvPr/>
            </p:nvSpPr>
            <p:spPr>
              <a:xfrm>
                <a:off x="2006600" y="1528762"/>
                <a:ext cx="38100" cy="450850"/>
              </a:xfrm>
              <a:custGeom>
                <a:avLst/>
                <a:gdLst>
                  <a:gd name="txL" fmla="*/ 0 w 11"/>
                  <a:gd name="txT" fmla="*/ 0 h 129"/>
                  <a:gd name="txR" fmla="*/ 11 w 11"/>
                  <a:gd name="txB" fmla="*/ 129 h 129"/>
                </a:gdLst>
                <a:ahLst/>
                <a:cxnLst>
                  <a:cxn ang="0">
                    <a:pos x="4" y="0"/>
                  </a:cxn>
                  <a:cxn ang="0">
                    <a:pos x="7" y="129"/>
                  </a:cxn>
                  <a:cxn ang="0">
                    <a:pos x="4" y="0"/>
                  </a:cxn>
                </a:cxnLst>
                <a:rect l="txL" t="txT" r="txR" b="txB"/>
                <a:pathLst>
                  <a:path w="11" h="129">
                    <a:moveTo>
                      <a:pt x="4" y="0"/>
                    </a:moveTo>
                    <a:cubicBezTo>
                      <a:pt x="11" y="37"/>
                      <a:pt x="5" y="87"/>
                      <a:pt x="7" y="129"/>
                    </a:cubicBezTo>
                    <a:cubicBezTo>
                      <a:pt x="0" y="92"/>
                      <a:pt x="6" y="42"/>
                      <a:pt x="4" y="0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79" name="Freeform 551"/>
              <p:cNvSpPr/>
              <p:nvPr/>
            </p:nvSpPr>
            <p:spPr>
              <a:xfrm>
                <a:off x="2038350" y="1528762"/>
                <a:ext cx="38100" cy="461963"/>
              </a:xfrm>
              <a:custGeom>
                <a:avLst/>
                <a:gdLst>
                  <a:gd name="txL" fmla="*/ 0 w 11"/>
                  <a:gd name="txT" fmla="*/ 0 h 132"/>
                  <a:gd name="txR" fmla="*/ 11 w 11"/>
                  <a:gd name="txB" fmla="*/ 132 h 132"/>
                </a:gdLst>
                <a:ahLst/>
                <a:cxnLst>
                  <a:cxn ang="0">
                    <a:pos x="7" y="132"/>
                  </a:cxn>
                  <a:cxn ang="0">
                    <a:pos x="4" y="0"/>
                  </a:cxn>
                  <a:cxn ang="0">
                    <a:pos x="7" y="132"/>
                  </a:cxn>
                </a:cxnLst>
                <a:rect l="txL" t="txT" r="txR" b="txB"/>
                <a:pathLst>
                  <a:path w="11" h="132">
                    <a:moveTo>
                      <a:pt x="7" y="132"/>
                    </a:moveTo>
                    <a:cubicBezTo>
                      <a:pt x="0" y="94"/>
                      <a:pt x="6" y="43"/>
                      <a:pt x="4" y="0"/>
                    </a:cubicBezTo>
                    <a:cubicBezTo>
                      <a:pt x="11" y="38"/>
                      <a:pt x="5" y="89"/>
                      <a:pt x="7" y="132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80" name="Freeform 554"/>
              <p:cNvSpPr/>
              <p:nvPr/>
            </p:nvSpPr>
            <p:spPr>
              <a:xfrm>
                <a:off x="708025" y="2000250"/>
                <a:ext cx="77788" cy="57150"/>
              </a:xfrm>
              <a:custGeom>
                <a:avLst/>
                <a:gdLst>
                  <a:gd name="txL" fmla="*/ 0 w 22"/>
                  <a:gd name="txT" fmla="*/ 0 h 16"/>
                  <a:gd name="txR" fmla="*/ 22 w 22"/>
                  <a:gd name="txB" fmla="*/ 16 h 16"/>
                </a:gdLst>
                <a:ahLst/>
                <a:cxnLst>
                  <a:cxn ang="0">
                    <a:pos x="1" y="15"/>
                  </a:cxn>
                  <a:cxn ang="0">
                    <a:pos x="22" y="0"/>
                  </a:cxn>
                  <a:cxn ang="0">
                    <a:pos x="4" y="12"/>
                  </a:cxn>
                  <a:cxn ang="0">
                    <a:pos x="1" y="15"/>
                  </a:cxn>
                </a:cxnLst>
                <a:rect l="txL" t="txT" r="txR" b="txB"/>
                <a:pathLst>
                  <a:path w="22" h="16">
                    <a:moveTo>
                      <a:pt x="1" y="15"/>
                    </a:moveTo>
                    <a:cubicBezTo>
                      <a:pt x="0" y="2"/>
                      <a:pt x="12" y="2"/>
                      <a:pt x="22" y="0"/>
                    </a:cubicBezTo>
                    <a:cubicBezTo>
                      <a:pt x="19" y="7"/>
                      <a:pt x="7" y="5"/>
                      <a:pt x="4" y="12"/>
                    </a:cubicBezTo>
                    <a:cubicBezTo>
                      <a:pt x="4" y="14"/>
                      <a:pt x="4" y="16"/>
                      <a:pt x="1" y="15"/>
                    </a:cubicBezTo>
                    <a:close/>
                  </a:path>
                </a:pathLst>
              </a:custGeom>
              <a:solidFill>
                <a:srgbClr val="295860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81" name="Freeform 558"/>
              <p:cNvSpPr/>
              <p:nvPr/>
            </p:nvSpPr>
            <p:spPr>
              <a:xfrm>
                <a:off x="366713" y="2011362"/>
                <a:ext cx="125413" cy="63500"/>
              </a:xfrm>
              <a:custGeom>
                <a:avLst/>
                <a:gdLst>
                  <a:gd name="txL" fmla="*/ 0 w 36"/>
                  <a:gd name="txT" fmla="*/ 0 h 18"/>
                  <a:gd name="txR" fmla="*/ 36 w 36"/>
                  <a:gd name="txB" fmla="*/ 18 h 18"/>
                </a:gdLst>
                <a:ahLst/>
                <a:cxnLst>
                  <a:cxn ang="0">
                    <a:pos x="36" y="3"/>
                  </a:cxn>
                  <a:cxn ang="0">
                    <a:pos x="0" y="18"/>
                  </a:cxn>
                  <a:cxn ang="0">
                    <a:pos x="36" y="0"/>
                  </a:cxn>
                  <a:cxn ang="0">
                    <a:pos x="36" y="3"/>
                  </a:cxn>
                </a:cxnLst>
                <a:rect l="txL" t="txT" r="txR" b="txB"/>
                <a:pathLst>
                  <a:path w="36" h="18">
                    <a:moveTo>
                      <a:pt x="36" y="3"/>
                    </a:moveTo>
                    <a:cubicBezTo>
                      <a:pt x="27" y="11"/>
                      <a:pt x="12" y="13"/>
                      <a:pt x="0" y="18"/>
                    </a:cubicBezTo>
                    <a:cubicBezTo>
                      <a:pt x="6" y="6"/>
                      <a:pt x="25" y="7"/>
                      <a:pt x="36" y="0"/>
                    </a:cubicBezTo>
                    <a:cubicBezTo>
                      <a:pt x="36" y="1"/>
                      <a:pt x="36" y="2"/>
                      <a:pt x="36" y="3"/>
                    </a:cubicBezTo>
                    <a:close/>
                  </a:path>
                </a:pathLst>
              </a:custGeom>
              <a:solidFill>
                <a:srgbClr val="438D9B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82" name="Freeform 559"/>
              <p:cNvSpPr/>
              <p:nvPr/>
            </p:nvSpPr>
            <p:spPr>
              <a:xfrm>
                <a:off x="2924175" y="1993900"/>
                <a:ext cx="101600" cy="52388"/>
              </a:xfrm>
              <a:custGeom>
                <a:avLst/>
                <a:gdLst>
                  <a:gd name="txL" fmla="*/ 0 w 29"/>
                  <a:gd name="txT" fmla="*/ 0 h 15"/>
                  <a:gd name="txR" fmla="*/ 29 w 29"/>
                  <a:gd name="txB" fmla="*/ 15 h 15"/>
                </a:gdLst>
                <a:ahLst/>
                <a:cxnLst>
                  <a:cxn ang="0">
                    <a:pos x="2" y="11"/>
                  </a:cxn>
                  <a:cxn ang="0">
                    <a:pos x="29" y="8"/>
                  </a:cxn>
                  <a:cxn ang="0">
                    <a:pos x="23" y="14"/>
                  </a:cxn>
                  <a:cxn ang="0">
                    <a:pos x="2" y="11"/>
                  </a:cxn>
                </a:cxnLst>
                <a:rect l="txL" t="txT" r="txR" b="txB"/>
                <a:pathLst>
                  <a:path w="29" h="15">
                    <a:moveTo>
                      <a:pt x="2" y="11"/>
                    </a:moveTo>
                    <a:cubicBezTo>
                      <a:pt x="0" y="0"/>
                      <a:pt x="27" y="4"/>
                      <a:pt x="29" y="8"/>
                    </a:cubicBezTo>
                    <a:cubicBezTo>
                      <a:pt x="29" y="12"/>
                      <a:pt x="24" y="11"/>
                      <a:pt x="23" y="14"/>
                    </a:cubicBezTo>
                    <a:cubicBezTo>
                      <a:pt x="14" y="15"/>
                      <a:pt x="12" y="9"/>
                      <a:pt x="2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83" name="Freeform 561"/>
              <p:cNvSpPr/>
              <p:nvPr/>
            </p:nvSpPr>
            <p:spPr>
              <a:xfrm>
                <a:off x="754063" y="2000250"/>
                <a:ext cx="271463" cy="95250"/>
              </a:xfrm>
              <a:custGeom>
                <a:avLst/>
                <a:gdLst>
                  <a:gd name="txL" fmla="*/ 0 w 78"/>
                  <a:gd name="txT" fmla="*/ 0 h 27"/>
                  <a:gd name="txR" fmla="*/ 78 w 78"/>
                  <a:gd name="txB" fmla="*/ 27 h 27"/>
                </a:gdLst>
                <a:ahLst/>
                <a:cxnLst>
                  <a:cxn ang="0">
                    <a:pos x="0" y="27"/>
                  </a:cxn>
                  <a:cxn ang="0">
                    <a:pos x="78" y="3"/>
                  </a:cxn>
                  <a:cxn ang="0">
                    <a:pos x="3" y="27"/>
                  </a:cxn>
                  <a:cxn ang="0">
                    <a:pos x="0" y="27"/>
                  </a:cxn>
                </a:cxnLst>
                <a:rect l="txL" t="txT" r="txR" b="txB"/>
                <a:pathLst>
                  <a:path w="78" h="27">
                    <a:moveTo>
                      <a:pt x="0" y="27"/>
                    </a:moveTo>
                    <a:cubicBezTo>
                      <a:pt x="23" y="18"/>
                      <a:pt x="52" y="0"/>
                      <a:pt x="78" y="3"/>
                    </a:cubicBezTo>
                    <a:cubicBezTo>
                      <a:pt x="53" y="11"/>
                      <a:pt x="28" y="19"/>
                      <a:pt x="3" y="27"/>
                    </a:cubicBezTo>
                    <a:cubicBezTo>
                      <a:pt x="2" y="27"/>
                      <a:pt x="1" y="27"/>
                      <a:pt x="0" y="27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84" name="Freeform 565"/>
              <p:cNvSpPr/>
              <p:nvPr/>
            </p:nvSpPr>
            <p:spPr>
              <a:xfrm>
                <a:off x="4291013" y="2017712"/>
                <a:ext cx="180975" cy="66675"/>
              </a:xfrm>
              <a:custGeom>
                <a:avLst/>
                <a:gdLst>
                  <a:gd name="txL" fmla="*/ 0 w 52"/>
                  <a:gd name="txT" fmla="*/ 0 h 19"/>
                  <a:gd name="txR" fmla="*/ 52 w 52"/>
                  <a:gd name="txB" fmla="*/ 19 h 19"/>
                </a:gdLst>
                <a:ahLst/>
                <a:cxnLst>
                  <a:cxn ang="0">
                    <a:pos x="51" y="7"/>
                  </a:cxn>
                  <a:cxn ang="0">
                    <a:pos x="42" y="10"/>
                  </a:cxn>
                  <a:cxn ang="0">
                    <a:pos x="6" y="19"/>
                  </a:cxn>
                  <a:cxn ang="0">
                    <a:pos x="0" y="16"/>
                  </a:cxn>
                  <a:cxn ang="0">
                    <a:pos x="0" y="4"/>
                  </a:cxn>
                  <a:cxn ang="0">
                    <a:pos x="36" y="4"/>
                  </a:cxn>
                  <a:cxn ang="0">
                    <a:pos x="51" y="7"/>
                  </a:cxn>
                </a:cxnLst>
                <a:rect l="txL" t="txT" r="txR" b="txB"/>
                <a:pathLst>
                  <a:path w="52" h="19">
                    <a:moveTo>
                      <a:pt x="51" y="7"/>
                    </a:moveTo>
                    <a:cubicBezTo>
                      <a:pt x="51" y="11"/>
                      <a:pt x="46" y="10"/>
                      <a:pt x="42" y="10"/>
                    </a:cubicBezTo>
                    <a:cubicBezTo>
                      <a:pt x="33" y="16"/>
                      <a:pt x="9" y="7"/>
                      <a:pt x="6" y="19"/>
                    </a:cubicBezTo>
                    <a:cubicBezTo>
                      <a:pt x="3" y="19"/>
                      <a:pt x="1" y="18"/>
                      <a:pt x="0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12" y="4"/>
                      <a:pt x="24" y="4"/>
                      <a:pt x="36" y="4"/>
                    </a:cubicBezTo>
                    <a:cubicBezTo>
                      <a:pt x="40" y="6"/>
                      <a:pt x="52" y="0"/>
                      <a:pt x="51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85" name="Freeform 567"/>
              <p:cNvSpPr/>
              <p:nvPr/>
            </p:nvSpPr>
            <p:spPr>
              <a:xfrm>
                <a:off x="1852613" y="2052637"/>
                <a:ext cx="93663" cy="25400"/>
              </a:xfrm>
              <a:custGeom>
                <a:avLst/>
                <a:gdLst>
                  <a:gd name="txL" fmla="*/ 0 w 27"/>
                  <a:gd name="txT" fmla="*/ 0 h 7"/>
                  <a:gd name="txR" fmla="*/ 27 w 27"/>
                  <a:gd name="txB" fmla="*/ 7 h 7"/>
                </a:gdLst>
                <a:ahLst/>
                <a:cxnLst>
                  <a:cxn ang="0">
                    <a:pos x="24" y="0"/>
                  </a:cxn>
                  <a:cxn ang="0">
                    <a:pos x="27" y="6"/>
                  </a:cxn>
                  <a:cxn ang="0">
                    <a:pos x="0" y="6"/>
                  </a:cxn>
                  <a:cxn ang="0">
                    <a:pos x="0" y="3"/>
                  </a:cxn>
                  <a:cxn ang="0">
                    <a:pos x="24" y="0"/>
                  </a:cxn>
                </a:cxnLst>
                <a:rect l="txL" t="txT" r="txR" b="txB"/>
                <a:pathLst>
                  <a:path w="27" h="7">
                    <a:moveTo>
                      <a:pt x="24" y="0"/>
                    </a:moveTo>
                    <a:cubicBezTo>
                      <a:pt x="26" y="1"/>
                      <a:pt x="27" y="3"/>
                      <a:pt x="27" y="6"/>
                    </a:cubicBezTo>
                    <a:cubicBezTo>
                      <a:pt x="18" y="6"/>
                      <a:pt x="9" y="6"/>
                      <a:pt x="0" y="6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7" y="1"/>
                      <a:pt x="22" y="7"/>
                      <a:pt x="24" y="0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86" name="Freeform 570"/>
              <p:cNvSpPr/>
              <p:nvPr/>
            </p:nvSpPr>
            <p:spPr>
              <a:xfrm>
                <a:off x="681038" y="2043112"/>
                <a:ext cx="376238" cy="166688"/>
              </a:xfrm>
              <a:custGeom>
                <a:avLst/>
                <a:gdLst>
                  <a:gd name="txL" fmla="*/ 0 w 108"/>
                  <a:gd name="txT" fmla="*/ 0 h 48"/>
                  <a:gd name="txR" fmla="*/ 108 w 108"/>
                  <a:gd name="txB" fmla="*/ 48 h 48"/>
                </a:gdLst>
                <a:ahLst/>
                <a:cxnLst>
                  <a:cxn ang="0">
                    <a:pos x="0" y="48"/>
                  </a:cxn>
                  <a:cxn ang="0">
                    <a:pos x="108" y="0"/>
                  </a:cxn>
                  <a:cxn ang="0">
                    <a:pos x="0" y="48"/>
                  </a:cxn>
                </a:cxnLst>
                <a:rect l="txL" t="txT" r="txR" b="txB"/>
                <a:pathLst>
                  <a:path w="108" h="48">
                    <a:moveTo>
                      <a:pt x="0" y="48"/>
                    </a:moveTo>
                    <a:cubicBezTo>
                      <a:pt x="14" y="22"/>
                      <a:pt x="66" y="8"/>
                      <a:pt x="108" y="0"/>
                    </a:cubicBezTo>
                    <a:cubicBezTo>
                      <a:pt x="73" y="17"/>
                      <a:pt x="38" y="34"/>
                      <a:pt x="0" y="48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87" name="Freeform 571"/>
              <p:cNvSpPr/>
              <p:nvPr/>
            </p:nvSpPr>
            <p:spPr>
              <a:xfrm>
                <a:off x="460375" y="2084387"/>
                <a:ext cx="95250" cy="52388"/>
              </a:xfrm>
              <a:custGeom>
                <a:avLst/>
                <a:gdLst>
                  <a:gd name="txL" fmla="*/ 0 w 27"/>
                  <a:gd name="txT" fmla="*/ 0 h 15"/>
                  <a:gd name="txR" fmla="*/ 27 w 27"/>
                  <a:gd name="txB" fmla="*/ 15 h 15"/>
                </a:gdLst>
                <a:ahLst/>
                <a:cxnLst>
                  <a:cxn ang="0">
                    <a:pos x="0" y="12"/>
                  </a:cxn>
                  <a:cxn ang="0">
                    <a:pos x="27" y="0"/>
                  </a:cxn>
                  <a:cxn ang="0">
                    <a:pos x="3" y="15"/>
                  </a:cxn>
                  <a:cxn ang="0">
                    <a:pos x="0" y="12"/>
                  </a:cxn>
                </a:cxnLst>
                <a:rect l="txL" t="txT" r="txR" b="txB"/>
                <a:pathLst>
                  <a:path w="27" h="15">
                    <a:moveTo>
                      <a:pt x="0" y="12"/>
                    </a:moveTo>
                    <a:cubicBezTo>
                      <a:pt x="8" y="7"/>
                      <a:pt x="17" y="3"/>
                      <a:pt x="27" y="0"/>
                    </a:cubicBezTo>
                    <a:cubicBezTo>
                      <a:pt x="26" y="12"/>
                      <a:pt x="9" y="8"/>
                      <a:pt x="3" y="15"/>
                    </a:cubicBezTo>
                    <a:cubicBezTo>
                      <a:pt x="3" y="13"/>
                      <a:pt x="3" y="11"/>
                      <a:pt x="0" y="12"/>
                    </a:cubicBezTo>
                    <a:close/>
                  </a:path>
                </a:pathLst>
              </a:custGeom>
              <a:solidFill>
                <a:srgbClr val="38768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88" name="Freeform 572"/>
              <p:cNvSpPr/>
              <p:nvPr/>
            </p:nvSpPr>
            <p:spPr>
              <a:xfrm>
                <a:off x="942975" y="2052637"/>
                <a:ext cx="146050" cy="74613"/>
              </a:xfrm>
              <a:custGeom>
                <a:avLst/>
                <a:gdLst>
                  <a:gd name="txL" fmla="*/ 0 w 42"/>
                  <a:gd name="txT" fmla="*/ 0 h 21"/>
                  <a:gd name="txR" fmla="*/ 42 w 42"/>
                  <a:gd name="txB" fmla="*/ 21 h 21"/>
                </a:gdLst>
                <a:ahLst/>
                <a:cxnLst>
                  <a:cxn ang="0">
                    <a:pos x="0" y="21"/>
                  </a:cxn>
                  <a:cxn ang="0">
                    <a:pos x="42" y="3"/>
                  </a:cxn>
                  <a:cxn ang="0">
                    <a:pos x="0" y="21"/>
                  </a:cxn>
                </a:cxnLst>
                <a:rect l="txL" t="txT" r="txR" b="txB"/>
                <a:pathLst>
                  <a:path w="42" h="21">
                    <a:moveTo>
                      <a:pt x="0" y="21"/>
                    </a:moveTo>
                    <a:cubicBezTo>
                      <a:pt x="12" y="14"/>
                      <a:pt x="30" y="0"/>
                      <a:pt x="42" y="3"/>
                    </a:cubicBezTo>
                    <a:cubicBezTo>
                      <a:pt x="29" y="10"/>
                      <a:pt x="17" y="18"/>
                      <a:pt x="0" y="21"/>
                    </a:cubicBezTo>
                    <a:close/>
                  </a:path>
                </a:pathLst>
              </a:custGeom>
              <a:solidFill>
                <a:srgbClr val="2D5F68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89" name="Freeform 573"/>
              <p:cNvSpPr/>
              <p:nvPr/>
            </p:nvSpPr>
            <p:spPr>
              <a:xfrm>
                <a:off x="2292350" y="2105025"/>
                <a:ext cx="93663" cy="57150"/>
              </a:xfrm>
              <a:custGeom>
                <a:avLst/>
                <a:gdLst>
                  <a:gd name="txL" fmla="*/ 0 w 27"/>
                  <a:gd name="txT" fmla="*/ 0 h 16"/>
                  <a:gd name="txR" fmla="*/ 27 w 27"/>
                  <a:gd name="txB" fmla="*/ 16 h 16"/>
                </a:gdLst>
                <a:ahLst/>
                <a:cxnLst>
                  <a:cxn ang="0">
                    <a:pos x="27" y="3"/>
                  </a:cxn>
                  <a:cxn ang="0">
                    <a:pos x="0" y="9"/>
                  </a:cxn>
                  <a:cxn ang="0">
                    <a:pos x="27" y="0"/>
                  </a:cxn>
                  <a:cxn ang="0">
                    <a:pos x="27" y="3"/>
                  </a:cxn>
                </a:cxnLst>
                <a:rect l="txL" t="txT" r="txR" b="txB"/>
                <a:pathLst>
                  <a:path w="27" h="16">
                    <a:moveTo>
                      <a:pt x="27" y="3"/>
                    </a:moveTo>
                    <a:cubicBezTo>
                      <a:pt x="20" y="5"/>
                      <a:pt x="6" y="16"/>
                      <a:pt x="0" y="9"/>
                    </a:cubicBezTo>
                    <a:cubicBezTo>
                      <a:pt x="10" y="7"/>
                      <a:pt x="16" y="1"/>
                      <a:pt x="27" y="0"/>
                    </a:cubicBezTo>
                    <a:cubicBezTo>
                      <a:pt x="27" y="1"/>
                      <a:pt x="27" y="2"/>
                      <a:pt x="27" y="3"/>
                    </a:cubicBezTo>
                    <a:close/>
                  </a:path>
                </a:pathLst>
              </a:custGeom>
              <a:solidFill>
                <a:srgbClr val="346F79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90" name="Freeform 574"/>
              <p:cNvSpPr/>
              <p:nvPr/>
            </p:nvSpPr>
            <p:spPr>
              <a:xfrm>
                <a:off x="690563" y="2095500"/>
                <a:ext cx="74613" cy="41275"/>
              </a:xfrm>
              <a:custGeom>
                <a:avLst/>
                <a:gdLst>
                  <a:gd name="txL" fmla="*/ 0 w 21"/>
                  <a:gd name="txT" fmla="*/ 0 h 12"/>
                  <a:gd name="txR" fmla="*/ 21 w 21"/>
                  <a:gd name="txB" fmla="*/ 12 h 12"/>
                </a:gdLst>
                <a:ahLst/>
                <a:cxnLst>
                  <a:cxn ang="0">
                    <a:pos x="21" y="0"/>
                  </a:cxn>
                  <a:cxn ang="0">
                    <a:pos x="0" y="12"/>
                  </a:cxn>
                  <a:cxn ang="0">
                    <a:pos x="18" y="0"/>
                  </a:cxn>
                  <a:cxn ang="0">
                    <a:pos x="21" y="0"/>
                  </a:cxn>
                </a:cxnLst>
                <a:rect l="txL" t="txT" r="txR" b="txB"/>
                <a:pathLst>
                  <a:path w="21" h="12">
                    <a:moveTo>
                      <a:pt x="21" y="0"/>
                    </a:moveTo>
                    <a:cubicBezTo>
                      <a:pt x="15" y="5"/>
                      <a:pt x="9" y="10"/>
                      <a:pt x="0" y="12"/>
                    </a:cubicBezTo>
                    <a:cubicBezTo>
                      <a:pt x="1" y="3"/>
                      <a:pt x="11" y="3"/>
                      <a:pt x="18" y="0"/>
                    </a:cubicBezTo>
                    <a:cubicBezTo>
                      <a:pt x="19" y="0"/>
                      <a:pt x="20" y="0"/>
                      <a:pt x="21" y="0"/>
                    </a:cubicBezTo>
                    <a:close/>
                  </a:path>
                </a:pathLst>
              </a:custGeom>
              <a:solidFill>
                <a:srgbClr val="4794A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91" name="Freeform 575"/>
              <p:cNvSpPr/>
              <p:nvPr/>
            </p:nvSpPr>
            <p:spPr>
              <a:xfrm>
                <a:off x="398463" y="2119312"/>
                <a:ext cx="230188" cy="174625"/>
              </a:xfrm>
              <a:custGeom>
                <a:avLst/>
                <a:gdLst>
                  <a:gd name="txL" fmla="*/ 0 w 66"/>
                  <a:gd name="txT" fmla="*/ 0 h 50"/>
                  <a:gd name="txR" fmla="*/ 66 w 66"/>
                  <a:gd name="txB" fmla="*/ 50 h 50"/>
                </a:gdLst>
                <a:ahLst/>
                <a:cxnLst>
                  <a:cxn ang="0">
                    <a:pos x="66" y="20"/>
                  </a:cxn>
                  <a:cxn ang="0">
                    <a:pos x="21" y="50"/>
                  </a:cxn>
                  <a:cxn ang="0">
                    <a:pos x="0" y="20"/>
                  </a:cxn>
                  <a:cxn ang="0">
                    <a:pos x="66" y="20"/>
                  </a:cxn>
                </a:cxnLst>
                <a:rect l="txL" t="txT" r="txR" b="txB"/>
                <a:pathLst>
                  <a:path w="66" h="50">
                    <a:moveTo>
                      <a:pt x="66" y="20"/>
                    </a:moveTo>
                    <a:cubicBezTo>
                      <a:pt x="51" y="30"/>
                      <a:pt x="33" y="37"/>
                      <a:pt x="21" y="50"/>
                    </a:cubicBezTo>
                    <a:cubicBezTo>
                      <a:pt x="12" y="42"/>
                      <a:pt x="0" y="37"/>
                      <a:pt x="0" y="20"/>
                    </a:cubicBezTo>
                    <a:cubicBezTo>
                      <a:pt x="24" y="8"/>
                      <a:pt x="46" y="0"/>
                      <a:pt x="66" y="2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92" name="Freeform 578"/>
              <p:cNvSpPr/>
              <p:nvPr/>
            </p:nvSpPr>
            <p:spPr>
              <a:xfrm>
                <a:off x="614363" y="2127250"/>
                <a:ext cx="66675" cy="52388"/>
              </a:xfrm>
              <a:custGeom>
                <a:avLst/>
                <a:gdLst>
                  <a:gd name="txL" fmla="*/ 0 w 19"/>
                  <a:gd name="txT" fmla="*/ 0 h 15"/>
                  <a:gd name="txR" fmla="*/ 19 w 19"/>
                  <a:gd name="txB" fmla="*/ 15 h 15"/>
                </a:gdLst>
                <a:ahLst/>
                <a:cxnLst>
                  <a:cxn ang="0">
                    <a:pos x="19" y="6"/>
                  </a:cxn>
                  <a:cxn ang="0">
                    <a:pos x="13" y="15"/>
                  </a:cxn>
                  <a:cxn ang="0">
                    <a:pos x="1" y="6"/>
                  </a:cxn>
                  <a:cxn ang="0">
                    <a:pos x="19" y="6"/>
                  </a:cxn>
                </a:cxnLst>
                <a:rect l="txL" t="txT" r="txR" b="txB"/>
                <a:pathLst>
                  <a:path w="19" h="15">
                    <a:moveTo>
                      <a:pt x="19" y="6"/>
                    </a:moveTo>
                    <a:cubicBezTo>
                      <a:pt x="18" y="10"/>
                      <a:pt x="14" y="11"/>
                      <a:pt x="13" y="15"/>
                    </a:cubicBezTo>
                    <a:cubicBezTo>
                      <a:pt x="7" y="14"/>
                      <a:pt x="0" y="14"/>
                      <a:pt x="1" y="6"/>
                    </a:cubicBezTo>
                    <a:cubicBezTo>
                      <a:pt x="8" y="5"/>
                      <a:pt x="13" y="0"/>
                      <a:pt x="19" y="6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93" name="Freeform 579"/>
              <p:cNvSpPr/>
              <p:nvPr/>
            </p:nvSpPr>
            <p:spPr>
              <a:xfrm>
                <a:off x="2490788" y="2133600"/>
                <a:ext cx="90488" cy="46038"/>
              </a:xfrm>
              <a:custGeom>
                <a:avLst/>
                <a:gdLst>
                  <a:gd name="txL" fmla="*/ 0 w 26"/>
                  <a:gd name="txT" fmla="*/ 0 h 13"/>
                  <a:gd name="txR" fmla="*/ 26 w 26"/>
                  <a:gd name="txB" fmla="*/ 13 h 13"/>
                </a:gdLst>
                <a:ahLst/>
                <a:cxnLst>
                  <a:cxn ang="0">
                    <a:pos x="0" y="7"/>
                  </a:cxn>
                  <a:cxn ang="0">
                    <a:pos x="21" y="4"/>
                  </a:cxn>
                  <a:cxn ang="0">
                    <a:pos x="21" y="13"/>
                  </a:cxn>
                  <a:cxn ang="0">
                    <a:pos x="0" y="7"/>
                  </a:cxn>
                </a:cxnLst>
                <a:rect l="txL" t="txT" r="txR" b="txB"/>
                <a:pathLst>
                  <a:path w="26" h="13">
                    <a:moveTo>
                      <a:pt x="0" y="7"/>
                    </a:moveTo>
                    <a:cubicBezTo>
                      <a:pt x="1" y="0"/>
                      <a:pt x="15" y="6"/>
                      <a:pt x="21" y="4"/>
                    </a:cubicBezTo>
                    <a:cubicBezTo>
                      <a:pt x="21" y="8"/>
                      <a:pt x="26" y="11"/>
                      <a:pt x="21" y="13"/>
                    </a:cubicBezTo>
                    <a:cubicBezTo>
                      <a:pt x="18" y="7"/>
                      <a:pt x="10" y="6"/>
                      <a:pt x="0" y="7"/>
                    </a:cubicBezTo>
                    <a:close/>
                  </a:path>
                </a:pathLst>
              </a:custGeom>
              <a:solidFill>
                <a:srgbClr val="295860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94" name="Freeform 581"/>
              <p:cNvSpPr/>
              <p:nvPr/>
            </p:nvSpPr>
            <p:spPr>
              <a:xfrm>
                <a:off x="3778250" y="2168525"/>
                <a:ext cx="241300" cy="84138"/>
              </a:xfrm>
              <a:custGeom>
                <a:avLst/>
                <a:gdLst>
                  <a:gd name="txL" fmla="*/ 0 w 69"/>
                  <a:gd name="txT" fmla="*/ 0 h 24"/>
                  <a:gd name="txR" fmla="*/ 69 w 69"/>
                  <a:gd name="txB" fmla="*/ 24 h 24"/>
                </a:gdLst>
                <a:ahLst/>
                <a:cxnLst>
                  <a:cxn ang="0">
                    <a:pos x="33" y="0"/>
                  </a:cxn>
                  <a:cxn ang="0">
                    <a:pos x="69" y="0"/>
                  </a:cxn>
                  <a:cxn ang="0">
                    <a:pos x="66" y="6"/>
                  </a:cxn>
                  <a:cxn ang="0">
                    <a:pos x="36" y="24"/>
                  </a:cxn>
                  <a:cxn ang="0">
                    <a:pos x="0" y="24"/>
                  </a:cxn>
                  <a:cxn ang="0">
                    <a:pos x="27" y="18"/>
                  </a:cxn>
                  <a:cxn ang="0">
                    <a:pos x="33" y="0"/>
                  </a:cxn>
                </a:cxnLst>
                <a:rect l="txL" t="txT" r="txR" b="txB"/>
                <a:pathLst>
                  <a:path w="69" h="24">
                    <a:moveTo>
                      <a:pt x="33" y="0"/>
                    </a:moveTo>
                    <a:cubicBezTo>
                      <a:pt x="45" y="0"/>
                      <a:pt x="57" y="0"/>
                      <a:pt x="69" y="0"/>
                    </a:cubicBezTo>
                    <a:cubicBezTo>
                      <a:pt x="68" y="2"/>
                      <a:pt x="69" y="6"/>
                      <a:pt x="66" y="6"/>
                    </a:cubicBezTo>
                    <a:cubicBezTo>
                      <a:pt x="49" y="5"/>
                      <a:pt x="47" y="19"/>
                      <a:pt x="36" y="24"/>
                    </a:cubicBezTo>
                    <a:cubicBezTo>
                      <a:pt x="24" y="24"/>
                      <a:pt x="12" y="24"/>
                      <a:pt x="0" y="24"/>
                    </a:cubicBezTo>
                    <a:cubicBezTo>
                      <a:pt x="1" y="14"/>
                      <a:pt x="17" y="19"/>
                      <a:pt x="27" y="18"/>
                    </a:cubicBezTo>
                    <a:cubicBezTo>
                      <a:pt x="25" y="8"/>
                      <a:pt x="28" y="3"/>
                      <a:pt x="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95" name="Freeform 583"/>
              <p:cNvSpPr/>
              <p:nvPr/>
            </p:nvSpPr>
            <p:spPr>
              <a:xfrm>
                <a:off x="1989138" y="2179637"/>
                <a:ext cx="198438" cy="26988"/>
              </a:xfrm>
              <a:custGeom>
                <a:avLst/>
                <a:gdLst>
                  <a:gd name="txL" fmla="*/ 0 w 57"/>
                  <a:gd name="txT" fmla="*/ 0 h 8"/>
                  <a:gd name="txR" fmla="*/ 57 w 57"/>
                  <a:gd name="txB" fmla="*/ 8 h 8"/>
                </a:gdLst>
                <a:ahLst/>
                <a:cxnLst>
                  <a:cxn ang="0">
                    <a:pos x="6" y="0"/>
                  </a:cxn>
                  <a:cxn ang="0">
                    <a:pos x="57" y="3"/>
                  </a:cxn>
                  <a:cxn ang="0">
                    <a:pos x="0" y="3"/>
                  </a:cxn>
                  <a:cxn ang="0">
                    <a:pos x="6" y="0"/>
                  </a:cxn>
                </a:cxnLst>
                <a:rect l="txL" t="txT" r="txR" b="txB"/>
                <a:pathLst>
                  <a:path w="57" h="8">
                    <a:moveTo>
                      <a:pt x="6" y="0"/>
                    </a:moveTo>
                    <a:cubicBezTo>
                      <a:pt x="17" y="7"/>
                      <a:pt x="41" y="1"/>
                      <a:pt x="57" y="3"/>
                    </a:cubicBezTo>
                    <a:cubicBezTo>
                      <a:pt x="45" y="8"/>
                      <a:pt x="12" y="8"/>
                      <a:pt x="0" y="3"/>
                    </a:cubicBezTo>
                    <a:cubicBezTo>
                      <a:pt x="3" y="3"/>
                      <a:pt x="4" y="1"/>
                      <a:pt x="6" y="0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96" name="Freeform 584"/>
              <p:cNvSpPr/>
              <p:nvPr/>
            </p:nvSpPr>
            <p:spPr>
              <a:xfrm>
                <a:off x="1016000" y="2189162"/>
                <a:ext cx="82550" cy="52388"/>
              </a:xfrm>
              <a:custGeom>
                <a:avLst/>
                <a:gdLst>
                  <a:gd name="txL" fmla="*/ 0 w 24"/>
                  <a:gd name="txT" fmla="*/ 0 h 15"/>
                  <a:gd name="txR" fmla="*/ 24 w 24"/>
                  <a:gd name="txB" fmla="*/ 15 h 15"/>
                </a:gdLst>
                <a:ahLst/>
                <a:cxnLst>
                  <a:cxn ang="0">
                    <a:pos x="0" y="12"/>
                  </a:cxn>
                  <a:cxn ang="0">
                    <a:pos x="24" y="0"/>
                  </a:cxn>
                  <a:cxn ang="0">
                    <a:pos x="3" y="15"/>
                  </a:cxn>
                  <a:cxn ang="0">
                    <a:pos x="0" y="12"/>
                  </a:cxn>
                </a:cxnLst>
                <a:rect l="txL" t="txT" r="txR" b="txB"/>
                <a:pathLst>
                  <a:path w="24" h="15">
                    <a:moveTo>
                      <a:pt x="0" y="12"/>
                    </a:moveTo>
                    <a:cubicBezTo>
                      <a:pt x="8" y="8"/>
                      <a:pt x="14" y="2"/>
                      <a:pt x="24" y="0"/>
                    </a:cubicBezTo>
                    <a:cubicBezTo>
                      <a:pt x="23" y="11"/>
                      <a:pt x="9" y="9"/>
                      <a:pt x="3" y="15"/>
                    </a:cubicBezTo>
                    <a:cubicBezTo>
                      <a:pt x="3" y="13"/>
                      <a:pt x="3" y="11"/>
                      <a:pt x="0" y="12"/>
                    </a:cubicBezTo>
                    <a:close/>
                  </a:path>
                </a:pathLst>
              </a:custGeom>
              <a:solidFill>
                <a:srgbClr val="3C7E8A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97" name="Freeform 585"/>
              <p:cNvSpPr/>
              <p:nvPr/>
            </p:nvSpPr>
            <p:spPr>
              <a:xfrm>
                <a:off x="3308350" y="2179637"/>
                <a:ext cx="219075" cy="104775"/>
              </a:xfrm>
              <a:custGeom>
                <a:avLst/>
                <a:gdLst>
                  <a:gd name="txL" fmla="*/ 0 w 63"/>
                  <a:gd name="txT" fmla="*/ 0 h 30"/>
                  <a:gd name="txR" fmla="*/ 63 w 63"/>
                  <a:gd name="txB" fmla="*/ 30 h 30"/>
                </a:gdLst>
                <a:ahLst/>
                <a:cxnLst>
                  <a:cxn ang="0">
                    <a:pos x="0" y="0"/>
                  </a:cxn>
                  <a:cxn ang="0">
                    <a:pos x="15" y="0"/>
                  </a:cxn>
                  <a:cxn ang="0">
                    <a:pos x="63" y="30"/>
                  </a:cxn>
                  <a:cxn ang="0">
                    <a:pos x="0" y="0"/>
                  </a:cxn>
                </a:cxnLst>
                <a:rect l="txL" t="txT" r="txR" b="txB"/>
                <a:pathLst>
                  <a:path w="63" h="30">
                    <a:moveTo>
                      <a:pt x="0" y="0"/>
                    </a:moveTo>
                    <a:cubicBezTo>
                      <a:pt x="5" y="0"/>
                      <a:pt x="10" y="0"/>
                      <a:pt x="15" y="0"/>
                    </a:cubicBezTo>
                    <a:cubicBezTo>
                      <a:pt x="18" y="23"/>
                      <a:pt x="59" y="8"/>
                      <a:pt x="63" y="30"/>
                    </a:cubicBezTo>
                    <a:cubicBezTo>
                      <a:pt x="33" y="29"/>
                      <a:pt x="13" y="18"/>
                      <a:pt x="0" y="0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98" name="Freeform 587"/>
              <p:cNvSpPr/>
              <p:nvPr/>
            </p:nvSpPr>
            <p:spPr>
              <a:xfrm>
                <a:off x="858838" y="2227262"/>
                <a:ext cx="166688" cy="98425"/>
              </a:xfrm>
              <a:custGeom>
                <a:avLst/>
                <a:gdLst>
                  <a:gd name="txL" fmla="*/ 0 w 48"/>
                  <a:gd name="txT" fmla="*/ 0 h 28"/>
                  <a:gd name="txR" fmla="*/ 48 w 48"/>
                  <a:gd name="txB" fmla="*/ 28 h 28"/>
                </a:gdLst>
                <a:ahLst/>
                <a:cxnLst>
                  <a:cxn ang="0">
                    <a:pos x="48" y="4"/>
                  </a:cxn>
                  <a:cxn ang="0">
                    <a:pos x="3" y="28"/>
                  </a:cxn>
                  <a:cxn ang="0">
                    <a:pos x="0" y="25"/>
                  </a:cxn>
                  <a:cxn ang="0">
                    <a:pos x="45" y="1"/>
                  </a:cxn>
                  <a:cxn ang="0">
                    <a:pos x="48" y="4"/>
                  </a:cxn>
                </a:cxnLst>
                <a:rect l="txL" t="txT" r="txR" b="txB"/>
                <a:pathLst>
                  <a:path w="48" h="28">
                    <a:moveTo>
                      <a:pt x="48" y="4"/>
                    </a:moveTo>
                    <a:cubicBezTo>
                      <a:pt x="32" y="11"/>
                      <a:pt x="17" y="19"/>
                      <a:pt x="3" y="28"/>
                    </a:cubicBezTo>
                    <a:cubicBezTo>
                      <a:pt x="3" y="26"/>
                      <a:pt x="3" y="24"/>
                      <a:pt x="0" y="25"/>
                    </a:cubicBezTo>
                    <a:cubicBezTo>
                      <a:pt x="13" y="15"/>
                      <a:pt x="30" y="9"/>
                      <a:pt x="45" y="1"/>
                    </a:cubicBezTo>
                    <a:cubicBezTo>
                      <a:pt x="48" y="0"/>
                      <a:pt x="48" y="2"/>
                      <a:pt x="48" y="4"/>
                    </a:cubicBezTo>
                    <a:close/>
                  </a:path>
                </a:pathLst>
              </a:custGeom>
              <a:solidFill>
                <a:srgbClr val="4B9CA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99" name="Freeform 593"/>
              <p:cNvSpPr/>
              <p:nvPr/>
            </p:nvSpPr>
            <p:spPr>
              <a:xfrm>
                <a:off x="1225550" y="2336800"/>
                <a:ext cx="90488" cy="52388"/>
              </a:xfrm>
              <a:custGeom>
                <a:avLst/>
                <a:gdLst>
                  <a:gd name="txL" fmla="*/ 0 w 26"/>
                  <a:gd name="txT" fmla="*/ 0 h 15"/>
                  <a:gd name="txR" fmla="*/ 26 w 26"/>
                  <a:gd name="txB" fmla="*/ 15 h 15"/>
                </a:gdLst>
                <a:ahLst/>
                <a:cxnLst>
                  <a:cxn ang="0">
                    <a:pos x="0" y="12"/>
                  </a:cxn>
                  <a:cxn ang="0">
                    <a:pos x="18" y="0"/>
                  </a:cxn>
                  <a:cxn ang="0">
                    <a:pos x="3" y="15"/>
                  </a:cxn>
                  <a:cxn ang="0">
                    <a:pos x="0" y="12"/>
                  </a:cxn>
                </a:cxnLst>
                <a:rect l="txL" t="txT" r="txR" b="txB"/>
                <a:pathLst>
                  <a:path w="26" h="15">
                    <a:moveTo>
                      <a:pt x="0" y="12"/>
                    </a:moveTo>
                    <a:cubicBezTo>
                      <a:pt x="3" y="5"/>
                      <a:pt x="15" y="7"/>
                      <a:pt x="18" y="0"/>
                    </a:cubicBezTo>
                    <a:cubicBezTo>
                      <a:pt x="26" y="6"/>
                      <a:pt x="8" y="11"/>
                      <a:pt x="3" y="15"/>
                    </a:cubicBezTo>
                    <a:cubicBezTo>
                      <a:pt x="4" y="12"/>
                      <a:pt x="2" y="12"/>
                      <a:pt x="0" y="12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00" name="Freeform 594"/>
              <p:cNvSpPr/>
              <p:nvPr/>
            </p:nvSpPr>
            <p:spPr>
              <a:xfrm>
                <a:off x="4302125" y="2339975"/>
                <a:ext cx="606425" cy="87313"/>
              </a:xfrm>
              <a:custGeom>
                <a:avLst/>
                <a:gdLst>
                  <a:gd name="txL" fmla="*/ 0 w 174"/>
                  <a:gd name="txT" fmla="*/ 0 h 25"/>
                  <a:gd name="txR" fmla="*/ 174 w 174"/>
                  <a:gd name="txB" fmla="*/ 25 h 25"/>
                </a:gdLst>
                <a:ahLst/>
                <a:cxnLst>
                  <a:cxn ang="0">
                    <a:pos x="144" y="14"/>
                  </a:cxn>
                  <a:cxn ang="0">
                    <a:pos x="0" y="5"/>
                  </a:cxn>
                  <a:cxn ang="0">
                    <a:pos x="96" y="8"/>
                  </a:cxn>
                  <a:cxn ang="0">
                    <a:pos x="171" y="5"/>
                  </a:cxn>
                  <a:cxn ang="0">
                    <a:pos x="174" y="5"/>
                  </a:cxn>
                  <a:cxn ang="0">
                    <a:pos x="144" y="14"/>
                  </a:cxn>
                </a:cxnLst>
                <a:rect l="txL" t="txT" r="txR" b="txB"/>
                <a:pathLst>
                  <a:path w="174" h="25">
                    <a:moveTo>
                      <a:pt x="144" y="14"/>
                    </a:moveTo>
                    <a:cubicBezTo>
                      <a:pt x="97" y="19"/>
                      <a:pt x="36" y="25"/>
                      <a:pt x="0" y="5"/>
                    </a:cubicBezTo>
                    <a:cubicBezTo>
                      <a:pt x="34" y="2"/>
                      <a:pt x="72" y="20"/>
                      <a:pt x="96" y="8"/>
                    </a:cubicBezTo>
                    <a:cubicBezTo>
                      <a:pt x="130" y="5"/>
                      <a:pt x="141" y="0"/>
                      <a:pt x="171" y="5"/>
                    </a:cubicBezTo>
                    <a:cubicBezTo>
                      <a:pt x="172" y="5"/>
                      <a:pt x="173" y="5"/>
                      <a:pt x="174" y="5"/>
                    </a:cubicBezTo>
                    <a:cubicBezTo>
                      <a:pt x="171" y="15"/>
                      <a:pt x="155" y="12"/>
                      <a:pt x="144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01" name="Freeform 597"/>
              <p:cNvSpPr/>
              <p:nvPr/>
            </p:nvSpPr>
            <p:spPr>
              <a:xfrm>
                <a:off x="2051050" y="2343150"/>
                <a:ext cx="188913" cy="58738"/>
              </a:xfrm>
              <a:custGeom>
                <a:avLst/>
                <a:gdLst>
                  <a:gd name="txL" fmla="*/ 0 w 54"/>
                  <a:gd name="txT" fmla="*/ 0 h 17"/>
                  <a:gd name="txR" fmla="*/ 54 w 54"/>
                  <a:gd name="txB" fmla="*/ 17 h 17"/>
                </a:gdLst>
                <a:ahLst/>
                <a:cxnLst>
                  <a:cxn ang="0">
                    <a:pos x="33" y="10"/>
                  </a:cxn>
                  <a:cxn ang="0">
                    <a:pos x="0" y="4"/>
                  </a:cxn>
                  <a:cxn ang="0">
                    <a:pos x="54" y="7"/>
                  </a:cxn>
                  <a:cxn ang="0">
                    <a:pos x="33" y="10"/>
                  </a:cxn>
                </a:cxnLst>
                <a:rect l="txL" t="txT" r="txR" b="txB"/>
                <a:pathLst>
                  <a:path w="54" h="17">
                    <a:moveTo>
                      <a:pt x="33" y="10"/>
                    </a:moveTo>
                    <a:cubicBezTo>
                      <a:pt x="23" y="7"/>
                      <a:pt x="0" y="17"/>
                      <a:pt x="0" y="4"/>
                    </a:cubicBezTo>
                    <a:cubicBezTo>
                      <a:pt x="17" y="6"/>
                      <a:pt x="42" y="0"/>
                      <a:pt x="54" y="7"/>
                    </a:cubicBezTo>
                    <a:cubicBezTo>
                      <a:pt x="48" y="9"/>
                      <a:pt x="34" y="3"/>
                      <a:pt x="33" y="10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02" name="Freeform 603"/>
              <p:cNvSpPr/>
              <p:nvPr/>
            </p:nvSpPr>
            <p:spPr>
              <a:xfrm>
                <a:off x="2198688" y="2389187"/>
                <a:ext cx="125413" cy="34925"/>
              </a:xfrm>
              <a:custGeom>
                <a:avLst/>
                <a:gdLst>
                  <a:gd name="txL" fmla="*/ 0 w 36"/>
                  <a:gd name="txT" fmla="*/ 0 h 10"/>
                  <a:gd name="txR" fmla="*/ 36 w 36"/>
                  <a:gd name="txB" fmla="*/ 10 h 10"/>
                </a:gdLst>
                <a:ahLst/>
                <a:cxnLst>
                  <a:cxn ang="0">
                    <a:pos x="0" y="3"/>
                  </a:cxn>
                  <a:cxn ang="0">
                    <a:pos x="24" y="0"/>
                  </a:cxn>
                  <a:cxn ang="0">
                    <a:pos x="36" y="6"/>
                  </a:cxn>
                  <a:cxn ang="0">
                    <a:pos x="0" y="3"/>
                  </a:cxn>
                </a:cxnLst>
                <a:rect l="txL" t="txT" r="txR" b="txB"/>
                <a:pathLst>
                  <a:path w="36" h="10">
                    <a:moveTo>
                      <a:pt x="0" y="3"/>
                    </a:moveTo>
                    <a:cubicBezTo>
                      <a:pt x="7" y="1"/>
                      <a:pt x="22" y="7"/>
                      <a:pt x="24" y="0"/>
                    </a:cubicBezTo>
                    <a:cubicBezTo>
                      <a:pt x="30" y="0"/>
                      <a:pt x="34" y="2"/>
                      <a:pt x="36" y="6"/>
                    </a:cubicBezTo>
                    <a:cubicBezTo>
                      <a:pt x="25" y="4"/>
                      <a:pt x="6" y="10"/>
                      <a:pt x="0" y="3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03" name="Freeform 606"/>
              <p:cNvSpPr/>
              <p:nvPr/>
            </p:nvSpPr>
            <p:spPr>
              <a:xfrm>
                <a:off x="2773363" y="2430462"/>
                <a:ext cx="220663" cy="28575"/>
              </a:xfrm>
              <a:custGeom>
                <a:avLst/>
                <a:gdLst>
                  <a:gd name="txL" fmla="*/ 0 w 63"/>
                  <a:gd name="txT" fmla="*/ 0 h 8"/>
                  <a:gd name="txR" fmla="*/ 63 w 63"/>
                  <a:gd name="txB" fmla="*/ 8 h 8"/>
                </a:gdLst>
                <a:ahLst/>
                <a:cxnLst>
                  <a:cxn ang="0">
                    <a:pos x="9" y="0"/>
                  </a:cxn>
                  <a:cxn ang="0">
                    <a:pos x="63" y="6"/>
                  </a:cxn>
                  <a:cxn ang="0">
                    <a:pos x="0" y="3"/>
                  </a:cxn>
                  <a:cxn ang="0">
                    <a:pos x="0" y="0"/>
                  </a:cxn>
                  <a:cxn ang="0">
                    <a:pos x="9" y="0"/>
                  </a:cxn>
                </a:cxnLst>
                <a:rect l="txL" t="txT" r="txR" b="txB"/>
                <a:pathLst>
                  <a:path w="63" h="8">
                    <a:moveTo>
                      <a:pt x="9" y="0"/>
                    </a:moveTo>
                    <a:cubicBezTo>
                      <a:pt x="28" y="1"/>
                      <a:pt x="48" y="1"/>
                      <a:pt x="63" y="6"/>
                    </a:cubicBezTo>
                    <a:cubicBezTo>
                      <a:pt x="39" y="8"/>
                      <a:pt x="23" y="2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3" y="0"/>
                      <a:pt x="6" y="0"/>
                      <a:pt x="9" y="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04" name="Freeform 607"/>
              <p:cNvSpPr/>
              <p:nvPr/>
            </p:nvSpPr>
            <p:spPr>
              <a:xfrm>
                <a:off x="4616450" y="2430462"/>
                <a:ext cx="219075" cy="14288"/>
              </a:xfrm>
              <a:custGeom>
                <a:avLst/>
                <a:gdLst>
                  <a:gd name="txL" fmla="*/ 0 w 63"/>
                  <a:gd name="txT" fmla="*/ 0 h 4"/>
                  <a:gd name="txR" fmla="*/ 63 w 63"/>
                  <a:gd name="txB" fmla="*/ 4 h 4"/>
                </a:gdLst>
                <a:ahLst/>
                <a:cxnLst>
                  <a:cxn ang="0">
                    <a:pos x="0" y="0"/>
                  </a:cxn>
                  <a:cxn ang="0">
                    <a:pos x="63" y="0"/>
                  </a:cxn>
                  <a:cxn ang="0">
                    <a:pos x="54" y="3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txL" t="txT" r="txR" b="txB"/>
                <a:pathLst>
                  <a:path w="63" h="4">
                    <a:moveTo>
                      <a:pt x="0" y="0"/>
                    </a:moveTo>
                    <a:cubicBezTo>
                      <a:pt x="21" y="0"/>
                      <a:pt x="42" y="0"/>
                      <a:pt x="63" y="0"/>
                    </a:cubicBezTo>
                    <a:cubicBezTo>
                      <a:pt x="63" y="4"/>
                      <a:pt x="58" y="3"/>
                      <a:pt x="54" y="3"/>
                    </a:cubicBezTo>
                    <a:cubicBezTo>
                      <a:pt x="36" y="3"/>
                      <a:pt x="18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05" name="Freeform 608"/>
              <p:cNvSpPr/>
              <p:nvPr/>
            </p:nvSpPr>
            <p:spPr>
              <a:xfrm>
                <a:off x="4803775" y="2416175"/>
                <a:ext cx="157163" cy="34925"/>
              </a:xfrm>
              <a:custGeom>
                <a:avLst/>
                <a:gdLst>
                  <a:gd name="txL" fmla="*/ 0 w 45"/>
                  <a:gd name="txT" fmla="*/ 0 h 10"/>
                  <a:gd name="txR" fmla="*/ 45 w 45"/>
                  <a:gd name="txB" fmla="*/ 10 h 10"/>
                </a:gdLst>
                <a:ahLst/>
                <a:cxnLst>
                  <a:cxn ang="0">
                    <a:pos x="21" y="4"/>
                  </a:cxn>
                  <a:cxn ang="0">
                    <a:pos x="45" y="7"/>
                  </a:cxn>
                  <a:cxn ang="0">
                    <a:pos x="21" y="10"/>
                  </a:cxn>
                  <a:cxn ang="0">
                    <a:pos x="0" y="10"/>
                  </a:cxn>
                  <a:cxn ang="0">
                    <a:pos x="0" y="7"/>
                  </a:cxn>
                  <a:cxn ang="0">
                    <a:pos x="9" y="4"/>
                  </a:cxn>
                  <a:cxn ang="0">
                    <a:pos x="21" y="4"/>
                  </a:cxn>
                </a:cxnLst>
                <a:rect l="txL" t="txT" r="txR" b="txB"/>
                <a:pathLst>
                  <a:path w="45" h="10">
                    <a:moveTo>
                      <a:pt x="21" y="4"/>
                    </a:moveTo>
                    <a:cubicBezTo>
                      <a:pt x="28" y="6"/>
                      <a:pt x="43" y="0"/>
                      <a:pt x="45" y="7"/>
                    </a:cubicBezTo>
                    <a:cubicBezTo>
                      <a:pt x="38" y="9"/>
                      <a:pt x="23" y="3"/>
                      <a:pt x="21" y="10"/>
                    </a:cubicBezTo>
                    <a:cubicBezTo>
                      <a:pt x="14" y="10"/>
                      <a:pt x="7" y="10"/>
                      <a:pt x="0" y="10"/>
                    </a:cubicBezTo>
                    <a:cubicBezTo>
                      <a:pt x="0" y="9"/>
                      <a:pt x="0" y="8"/>
                      <a:pt x="0" y="7"/>
                    </a:cubicBezTo>
                    <a:cubicBezTo>
                      <a:pt x="4" y="7"/>
                      <a:pt x="9" y="8"/>
                      <a:pt x="9" y="4"/>
                    </a:cubicBezTo>
                    <a:cubicBezTo>
                      <a:pt x="13" y="4"/>
                      <a:pt x="17" y="4"/>
                      <a:pt x="21" y="4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06" name="Freeform 609"/>
              <p:cNvSpPr/>
              <p:nvPr/>
            </p:nvSpPr>
            <p:spPr>
              <a:xfrm>
                <a:off x="4438650" y="2436812"/>
                <a:ext cx="103188" cy="17463"/>
              </a:xfrm>
              <a:custGeom>
                <a:avLst/>
                <a:gdLst>
                  <a:gd name="txL" fmla="*/ 0 w 30"/>
                  <a:gd name="txT" fmla="*/ 0 h 5"/>
                  <a:gd name="txR" fmla="*/ 30 w 30"/>
                  <a:gd name="txB" fmla="*/ 5 h 5"/>
                </a:gdLst>
                <a:ahLst/>
                <a:cxnLst>
                  <a:cxn ang="0">
                    <a:pos x="0" y="1"/>
                  </a:cxn>
                  <a:cxn ang="0">
                    <a:pos x="27" y="1"/>
                  </a:cxn>
                  <a:cxn ang="0">
                    <a:pos x="30" y="4"/>
                  </a:cxn>
                  <a:cxn ang="0">
                    <a:pos x="9" y="4"/>
                  </a:cxn>
                  <a:cxn ang="0">
                    <a:pos x="0" y="1"/>
                  </a:cxn>
                </a:cxnLst>
                <a:rect l="txL" t="txT" r="txR" b="txB"/>
                <a:pathLst>
                  <a:path w="30" h="5">
                    <a:moveTo>
                      <a:pt x="0" y="1"/>
                    </a:moveTo>
                    <a:cubicBezTo>
                      <a:pt x="9" y="1"/>
                      <a:pt x="18" y="1"/>
                      <a:pt x="27" y="1"/>
                    </a:cubicBezTo>
                    <a:cubicBezTo>
                      <a:pt x="30" y="0"/>
                      <a:pt x="30" y="2"/>
                      <a:pt x="30" y="4"/>
                    </a:cubicBezTo>
                    <a:cubicBezTo>
                      <a:pt x="23" y="4"/>
                      <a:pt x="16" y="4"/>
                      <a:pt x="9" y="4"/>
                    </a:cubicBezTo>
                    <a:cubicBezTo>
                      <a:pt x="5" y="4"/>
                      <a:pt x="0" y="5"/>
                      <a:pt x="0" y="1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07" name="Freeform 610"/>
              <p:cNvSpPr/>
              <p:nvPr/>
            </p:nvSpPr>
            <p:spPr>
              <a:xfrm>
                <a:off x="4532313" y="2416175"/>
                <a:ext cx="84138" cy="34925"/>
              </a:xfrm>
              <a:custGeom>
                <a:avLst/>
                <a:gdLst>
                  <a:gd name="txL" fmla="*/ 0 w 24"/>
                  <a:gd name="txT" fmla="*/ 0 h 10"/>
                  <a:gd name="txR" fmla="*/ 24 w 24"/>
                  <a:gd name="txB" fmla="*/ 10 h 10"/>
                </a:gdLst>
                <a:ahLst/>
                <a:cxnLst>
                  <a:cxn ang="0">
                    <a:pos x="24" y="7"/>
                  </a:cxn>
                  <a:cxn ang="0">
                    <a:pos x="21" y="10"/>
                  </a:cxn>
                  <a:cxn ang="0">
                    <a:pos x="3" y="10"/>
                  </a:cxn>
                  <a:cxn ang="0">
                    <a:pos x="0" y="7"/>
                  </a:cxn>
                  <a:cxn ang="0">
                    <a:pos x="24" y="4"/>
                  </a:cxn>
                  <a:cxn ang="0">
                    <a:pos x="24" y="7"/>
                  </a:cxn>
                </a:cxnLst>
                <a:rect l="txL" t="txT" r="txR" b="txB"/>
                <a:pathLst>
                  <a:path w="24" h="10">
                    <a:moveTo>
                      <a:pt x="24" y="7"/>
                    </a:moveTo>
                    <a:cubicBezTo>
                      <a:pt x="21" y="6"/>
                      <a:pt x="21" y="8"/>
                      <a:pt x="21" y="10"/>
                    </a:cubicBezTo>
                    <a:cubicBezTo>
                      <a:pt x="15" y="10"/>
                      <a:pt x="9" y="10"/>
                      <a:pt x="3" y="10"/>
                    </a:cubicBezTo>
                    <a:cubicBezTo>
                      <a:pt x="3" y="8"/>
                      <a:pt x="3" y="6"/>
                      <a:pt x="0" y="7"/>
                    </a:cubicBezTo>
                    <a:cubicBezTo>
                      <a:pt x="2" y="0"/>
                      <a:pt x="17" y="6"/>
                      <a:pt x="24" y="4"/>
                    </a:cubicBezTo>
                    <a:cubicBezTo>
                      <a:pt x="24" y="5"/>
                      <a:pt x="24" y="6"/>
                      <a:pt x="24" y="7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08" name="Freeform 611"/>
              <p:cNvSpPr/>
              <p:nvPr/>
            </p:nvSpPr>
            <p:spPr>
              <a:xfrm>
                <a:off x="2408238" y="2436812"/>
                <a:ext cx="125413" cy="25400"/>
              </a:xfrm>
              <a:custGeom>
                <a:avLst/>
                <a:gdLst>
                  <a:gd name="txL" fmla="*/ 0 w 36"/>
                  <a:gd name="txT" fmla="*/ 0 h 7"/>
                  <a:gd name="txR" fmla="*/ 36 w 36"/>
                  <a:gd name="txB" fmla="*/ 7 h 7"/>
                </a:gdLst>
                <a:ahLst/>
                <a:cxnLst>
                  <a:cxn ang="0">
                    <a:pos x="0" y="4"/>
                  </a:cxn>
                  <a:cxn ang="0">
                    <a:pos x="36" y="7"/>
                  </a:cxn>
                  <a:cxn ang="0">
                    <a:pos x="0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6" h="7">
                    <a:moveTo>
                      <a:pt x="0" y="4"/>
                    </a:moveTo>
                    <a:cubicBezTo>
                      <a:pt x="11" y="6"/>
                      <a:pt x="30" y="0"/>
                      <a:pt x="36" y="7"/>
                    </a:cubicBezTo>
                    <a:cubicBezTo>
                      <a:pt x="24" y="7"/>
                      <a:pt x="12" y="7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09" name="Freeform 613"/>
              <p:cNvSpPr/>
              <p:nvPr/>
            </p:nvSpPr>
            <p:spPr>
              <a:xfrm>
                <a:off x="1298575" y="2451100"/>
                <a:ext cx="73025" cy="42863"/>
              </a:xfrm>
              <a:custGeom>
                <a:avLst/>
                <a:gdLst>
                  <a:gd name="txL" fmla="*/ 0 w 21"/>
                  <a:gd name="txT" fmla="*/ 0 h 12"/>
                  <a:gd name="txR" fmla="*/ 21 w 21"/>
                  <a:gd name="txB" fmla="*/ 12 h 12"/>
                </a:gdLst>
                <a:ahLst/>
                <a:cxnLst>
                  <a:cxn ang="0">
                    <a:pos x="0" y="9"/>
                  </a:cxn>
                  <a:cxn ang="0">
                    <a:pos x="21" y="0"/>
                  </a:cxn>
                  <a:cxn ang="0">
                    <a:pos x="0" y="12"/>
                  </a:cxn>
                  <a:cxn ang="0">
                    <a:pos x="0" y="9"/>
                  </a:cxn>
                </a:cxnLst>
                <a:rect l="txL" t="txT" r="txR" b="txB"/>
                <a:pathLst>
                  <a:path w="21" h="12">
                    <a:moveTo>
                      <a:pt x="0" y="9"/>
                    </a:moveTo>
                    <a:cubicBezTo>
                      <a:pt x="5" y="4"/>
                      <a:pt x="11" y="0"/>
                      <a:pt x="21" y="0"/>
                    </a:cubicBezTo>
                    <a:cubicBezTo>
                      <a:pt x="16" y="6"/>
                      <a:pt x="7" y="8"/>
                      <a:pt x="0" y="12"/>
                    </a:cubicBezTo>
                    <a:cubicBezTo>
                      <a:pt x="0" y="11"/>
                      <a:pt x="0" y="10"/>
                      <a:pt x="0" y="9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10" name="Freeform 617"/>
              <p:cNvSpPr/>
              <p:nvPr/>
            </p:nvSpPr>
            <p:spPr>
              <a:xfrm>
                <a:off x="5138738" y="2471737"/>
                <a:ext cx="177800" cy="28575"/>
              </a:xfrm>
              <a:custGeom>
                <a:avLst/>
                <a:gdLst>
                  <a:gd name="txL" fmla="*/ 0 w 51"/>
                  <a:gd name="txT" fmla="*/ 0 h 8"/>
                  <a:gd name="txR" fmla="*/ 51 w 51"/>
                  <a:gd name="txB" fmla="*/ 8 h 8"/>
                </a:gdLst>
                <a:ahLst/>
                <a:cxnLst>
                  <a:cxn ang="0">
                    <a:pos x="0" y="3"/>
                  </a:cxn>
                  <a:cxn ang="0">
                    <a:pos x="24" y="0"/>
                  </a:cxn>
                  <a:cxn ang="0">
                    <a:pos x="36" y="0"/>
                  </a:cxn>
                  <a:cxn ang="0">
                    <a:pos x="51" y="3"/>
                  </a:cxn>
                  <a:cxn ang="0">
                    <a:pos x="0" y="3"/>
                  </a:cxn>
                </a:cxnLst>
                <a:rect l="txL" t="txT" r="txR" b="txB"/>
                <a:pathLst>
                  <a:path w="51" h="8">
                    <a:moveTo>
                      <a:pt x="0" y="3"/>
                    </a:moveTo>
                    <a:cubicBezTo>
                      <a:pt x="7" y="1"/>
                      <a:pt x="22" y="7"/>
                      <a:pt x="24" y="0"/>
                    </a:cubicBezTo>
                    <a:cubicBezTo>
                      <a:pt x="28" y="0"/>
                      <a:pt x="32" y="0"/>
                      <a:pt x="36" y="0"/>
                    </a:cubicBezTo>
                    <a:cubicBezTo>
                      <a:pt x="35" y="7"/>
                      <a:pt x="47" y="1"/>
                      <a:pt x="51" y="3"/>
                    </a:cubicBezTo>
                    <a:cubicBezTo>
                      <a:pt x="41" y="8"/>
                      <a:pt x="10" y="8"/>
                      <a:pt x="0" y="3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11" name="Freeform 619"/>
              <p:cNvSpPr/>
              <p:nvPr/>
            </p:nvSpPr>
            <p:spPr>
              <a:xfrm>
                <a:off x="1800225" y="2476500"/>
                <a:ext cx="146050" cy="41275"/>
              </a:xfrm>
              <a:custGeom>
                <a:avLst/>
                <a:gdLst>
                  <a:gd name="txL" fmla="*/ 0 w 42"/>
                  <a:gd name="txT" fmla="*/ 0 h 12"/>
                  <a:gd name="txR" fmla="*/ 42 w 42"/>
                  <a:gd name="txB" fmla="*/ 12 h 12"/>
                </a:gdLst>
                <a:ahLst/>
                <a:cxnLst>
                  <a:cxn ang="0">
                    <a:pos x="42" y="2"/>
                  </a:cxn>
                  <a:cxn ang="0">
                    <a:pos x="42" y="8"/>
                  </a:cxn>
                  <a:cxn ang="0">
                    <a:pos x="0" y="5"/>
                  </a:cxn>
                  <a:cxn ang="0">
                    <a:pos x="42" y="2"/>
                  </a:cxn>
                </a:cxnLst>
                <a:rect l="txL" t="txT" r="txR" b="txB"/>
                <a:pathLst>
                  <a:path w="42" h="12">
                    <a:moveTo>
                      <a:pt x="42" y="2"/>
                    </a:moveTo>
                    <a:cubicBezTo>
                      <a:pt x="42" y="4"/>
                      <a:pt x="42" y="6"/>
                      <a:pt x="42" y="8"/>
                    </a:cubicBezTo>
                    <a:cubicBezTo>
                      <a:pt x="29" y="6"/>
                      <a:pt x="8" y="12"/>
                      <a:pt x="0" y="5"/>
                    </a:cubicBezTo>
                    <a:cubicBezTo>
                      <a:pt x="17" y="7"/>
                      <a:pt x="25" y="0"/>
                      <a:pt x="42" y="2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12" name="Freeform 622"/>
              <p:cNvSpPr/>
              <p:nvPr/>
            </p:nvSpPr>
            <p:spPr>
              <a:xfrm>
                <a:off x="5641975" y="2503487"/>
                <a:ext cx="73025" cy="34925"/>
              </a:xfrm>
              <a:custGeom>
                <a:avLst/>
                <a:gdLst>
                  <a:gd name="txL" fmla="*/ 0 w 21"/>
                  <a:gd name="txT" fmla="*/ 0 h 10"/>
                  <a:gd name="txR" fmla="*/ 21 w 21"/>
                  <a:gd name="txB" fmla="*/ 10 h 10"/>
                </a:gdLst>
                <a:ahLst/>
                <a:cxnLst>
                  <a:cxn ang="0">
                    <a:pos x="0" y="9"/>
                  </a:cxn>
                  <a:cxn ang="0">
                    <a:pos x="21" y="0"/>
                  </a:cxn>
                  <a:cxn ang="0">
                    <a:pos x="0" y="9"/>
                  </a:cxn>
                </a:cxnLst>
                <a:rect l="txL" t="txT" r="txR" b="txB"/>
                <a:pathLst>
                  <a:path w="21" h="10">
                    <a:moveTo>
                      <a:pt x="0" y="9"/>
                    </a:moveTo>
                    <a:cubicBezTo>
                      <a:pt x="13" y="6"/>
                      <a:pt x="10" y="2"/>
                      <a:pt x="21" y="0"/>
                    </a:cubicBezTo>
                    <a:cubicBezTo>
                      <a:pt x="20" y="9"/>
                      <a:pt x="11" y="10"/>
                      <a:pt x="0" y="9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13" name="Freeform 623"/>
              <p:cNvSpPr/>
              <p:nvPr/>
            </p:nvSpPr>
            <p:spPr>
              <a:xfrm>
                <a:off x="1497013" y="2514600"/>
                <a:ext cx="84138" cy="52388"/>
              </a:xfrm>
              <a:custGeom>
                <a:avLst/>
                <a:gdLst>
                  <a:gd name="txL" fmla="*/ 0 w 24"/>
                  <a:gd name="txT" fmla="*/ 0 h 15"/>
                  <a:gd name="txR" fmla="*/ 24 w 24"/>
                  <a:gd name="txB" fmla="*/ 15 h 15"/>
                </a:gdLst>
                <a:ahLst/>
                <a:cxnLst>
                  <a:cxn ang="0">
                    <a:pos x="0" y="3"/>
                  </a:cxn>
                  <a:cxn ang="0">
                    <a:pos x="9" y="0"/>
                  </a:cxn>
                  <a:cxn ang="0">
                    <a:pos x="9" y="6"/>
                  </a:cxn>
                  <a:cxn ang="0">
                    <a:pos x="9" y="9"/>
                  </a:cxn>
                  <a:cxn ang="0">
                    <a:pos x="12" y="15"/>
                  </a:cxn>
                  <a:cxn ang="0">
                    <a:pos x="6" y="6"/>
                  </a:cxn>
                  <a:cxn ang="0">
                    <a:pos x="0" y="3"/>
                  </a:cxn>
                </a:cxnLst>
                <a:rect l="txL" t="txT" r="txR" b="txB"/>
                <a:pathLst>
                  <a:path w="24" h="15">
                    <a:moveTo>
                      <a:pt x="0" y="3"/>
                    </a:moveTo>
                    <a:cubicBezTo>
                      <a:pt x="1" y="0"/>
                      <a:pt x="5" y="0"/>
                      <a:pt x="9" y="0"/>
                    </a:cubicBezTo>
                    <a:cubicBezTo>
                      <a:pt x="13" y="1"/>
                      <a:pt x="11" y="3"/>
                      <a:pt x="9" y="6"/>
                    </a:cubicBezTo>
                    <a:cubicBezTo>
                      <a:pt x="9" y="7"/>
                      <a:pt x="9" y="8"/>
                      <a:pt x="9" y="9"/>
                    </a:cubicBezTo>
                    <a:cubicBezTo>
                      <a:pt x="22" y="6"/>
                      <a:pt x="24" y="15"/>
                      <a:pt x="12" y="15"/>
                    </a:cubicBezTo>
                    <a:cubicBezTo>
                      <a:pt x="10" y="12"/>
                      <a:pt x="5" y="12"/>
                      <a:pt x="6" y="6"/>
                    </a:cubicBezTo>
                    <a:cubicBezTo>
                      <a:pt x="5" y="4"/>
                      <a:pt x="3" y="3"/>
                      <a:pt x="0" y="3"/>
                    </a:cubicBezTo>
                    <a:close/>
                  </a:path>
                </a:pathLst>
              </a:custGeom>
              <a:solidFill>
                <a:srgbClr val="255057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14" name="Freeform 624"/>
              <p:cNvSpPr/>
              <p:nvPr/>
            </p:nvSpPr>
            <p:spPr>
              <a:xfrm>
                <a:off x="1674813" y="2500312"/>
                <a:ext cx="376238" cy="63500"/>
              </a:xfrm>
              <a:custGeom>
                <a:avLst/>
                <a:gdLst>
                  <a:gd name="txL" fmla="*/ 0 w 108"/>
                  <a:gd name="txT" fmla="*/ 0 h 18"/>
                  <a:gd name="txR" fmla="*/ 108 w 108"/>
                  <a:gd name="txB" fmla="*/ 18 h 18"/>
                </a:gdLst>
                <a:ahLst/>
                <a:cxnLst>
                  <a:cxn ang="0">
                    <a:pos x="0" y="7"/>
                  </a:cxn>
                  <a:cxn ang="0">
                    <a:pos x="72" y="4"/>
                  </a:cxn>
                  <a:cxn ang="0">
                    <a:pos x="72" y="7"/>
                  </a:cxn>
                  <a:cxn ang="0">
                    <a:pos x="108" y="10"/>
                  </a:cxn>
                  <a:cxn ang="0">
                    <a:pos x="108" y="13"/>
                  </a:cxn>
                  <a:cxn ang="0">
                    <a:pos x="0" y="7"/>
                  </a:cxn>
                </a:cxnLst>
                <a:rect l="txL" t="txT" r="txR" b="txB"/>
                <a:pathLst>
                  <a:path w="108" h="18">
                    <a:moveTo>
                      <a:pt x="0" y="7"/>
                    </a:moveTo>
                    <a:cubicBezTo>
                      <a:pt x="18" y="0"/>
                      <a:pt x="49" y="6"/>
                      <a:pt x="72" y="4"/>
                    </a:cubicBezTo>
                    <a:cubicBezTo>
                      <a:pt x="72" y="5"/>
                      <a:pt x="72" y="6"/>
                      <a:pt x="72" y="7"/>
                    </a:cubicBezTo>
                    <a:cubicBezTo>
                      <a:pt x="15" y="8"/>
                      <a:pt x="85" y="12"/>
                      <a:pt x="108" y="10"/>
                    </a:cubicBezTo>
                    <a:cubicBezTo>
                      <a:pt x="108" y="11"/>
                      <a:pt x="108" y="12"/>
                      <a:pt x="108" y="13"/>
                    </a:cubicBezTo>
                    <a:cubicBezTo>
                      <a:pt x="65" y="18"/>
                      <a:pt x="39" y="6"/>
                      <a:pt x="0" y="7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15" name="Freeform 626"/>
              <p:cNvSpPr/>
              <p:nvPr/>
            </p:nvSpPr>
            <p:spPr>
              <a:xfrm>
                <a:off x="4605338" y="2555875"/>
                <a:ext cx="125413" cy="42863"/>
              </a:xfrm>
              <a:custGeom>
                <a:avLst/>
                <a:gdLst>
                  <a:gd name="txL" fmla="*/ 0 w 36"/>
                  <a:gd name="txT" fmla="*/ 0 h 12"/>
                  <a:gd name="txR" fmla="*/ 36 w 36"/>
                  <a:gd name="txB" fmla="*/ 12 h 12"/>
                </a:gdLst>
                <a:ahLst/>
                <a:cxnLst>
                  <a:cxn ang="0">
                    <a:pos x="3" y="3"/>
                  </a:cxn>
                  <a:cxn ang="0">
                    <a:pos x="36" y="9"/>
                  </a:cxn>
                  <a:cxn ang="0">
                    <a:pos x="0" y="9"/>
                  </a:cxn>
                  <a:cxn ang="0">
                    <a:pos x="3" y="3"/>
                  </a:cxn>
                </a:cxnLst>
                <a:rect l="txL" t="txT" r="txR" b="txB"/>
                <a:pathLst>
                  <a:path w="36" h="12">
                    <a:moveTo>
                      <a:pt x="3" y="3"/>
                    </a:moveTo>
                    <a:cubicBezTo>
                      <a:pt x="7" y="12"/>
                      <a:pt x="32" y="0"/>
                      <a:pt x="36" y="9"/>
                    </a:cubicBezTo>
                    <a:cubicBezTo>
                      <a:pt x="24" y="9"/>
                      <a:pt x="12" y="9"/>
                      <a:pt x="0" y="9"/>
                    </a:cubicBezTo>
                    <a:cubicBezTo>
                      <a:pt x="1" y="7"/>
                      <a:pt x="0" y="3"/>
                      <a:pt x="3" y="3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16" name="Freeform 629"/>
              <p:cNvSpPr/>
              <p:nvPr/>
            </p:nvSpPr>
            <p:spPr>
              <a:xfrm>
                <a:off x="3411538" y="2587625"/>
                <a:ext cx="115888" cy="17463"/>
              </a:xfrm>
              <a:custGeom>
                <a:avLst/>
                <a:gdLst>
                  <a:gd name="txL" fmla="*/ 0 w 33"/>
                  <a:gd name="txT" fmla="*/ 0 h 5"/>
                  <a:gd name="txR" fmla="*/ 33 w 33"/>
                  <a:gd name="txB" fmla="*/ 5 h 5"/>
                </a:gdLst>
                <a:ahLst/>
                <a:cxnLst>
                  <a:cxn ang="0">
                    <a:pos x="0" y="0"/>
                  </a:cxn>
                  <a:cxn ang="0">
                    <a:pos x="33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33" h="5">
                    <a:moveTo>
                      <a:pt x="0" y="0"/>
                    </a:moveTo>
                    <a:cubicBezTo>
                      <a:pt x="11" y="0"/>
                      <a:pt x="22" y="0"/>
                      <a:pt x="33" y="0"/>
                    </a:cubicBezTo>
                    <a:cubicBezTo>
                      <a:pt x="29" y="5"/>
                      <a:pt x="4" y="5"/>
                      <a:pt x="0" y="0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17" name="Freeform 631"/>
              <p:cNvSpPr/>
              <p:nvPr/>
            </p:nvSpPr>
            <p:spPr>
              <a:xfrm>
                <a:off x="1511300" y="2619375"/>
                <a:ext cx="79375" cy="38100"/>
              </a:xfrm>
              <a:custGeom>
                <a:avLst/>
                <a:gdLst>
                  <a:gd name="txL" fmla="*/ 0 w 23"/>
                  <a:gd name="txT" fmla="*/ 0 h 11"/>
                  <a:gd name="txR" fmla="*/ 23 w 23"/>
                  <a:gd name="txB" fmla="*/ 11 h 11"/>
                </a:gdLst>
                <a:ahLst/>
                <a:cxnLst>
                  <a:cxn ang="0">
                    <a:pos x="14" y="9"/>
                  </a:cxn>
                  <a:cxn ang="0">
                    <a:pos x="5" y="0"/>
                  </a:cxn>
                  <a:cxn ang="0">
                    <a:pos x="17" y="0"/>
                  </a:cxn>
                  <a:cxn ang="0">
                    <a:pos x="23" y="3"/>
                  </a:cxn>
                  <a:cxn ang="0">
                    <a:pos x="14" y="9"/>
                  </a:cxn>
                </a:cxnLst>
                <a:rect l="txL" t="txT" r="txR" b="txB"/>
                <a:pathLst>
                  <a:path w="23" h="11">
                    <a:moveTo>
                      <a:pt x="14" y="9"/>
                    </a:moveTo>
                    <a:cubicBezTo>
                      <a:pt x="15" y="2"/>
                      <a:pt x="0" y="11"/>
                      <a:pt x="5" y="0"/>
                    </a:cubicBezTo>
                    <a:cubicBezTo>
                      <a:pt x="9" y="0"/>
                      <a:pt x="13" y="0"/>
                      <a:pt x="17" y="0"/>
                    </a:cubicBezTo>
                    <a:cubicBezTo>
                      <a:pt x="17" y="3"/>
                      <a:pt x="21" y="2"/>
                      <a:pt x="23" y="3"/>
                    </a:cubicBezTo>
                    <a:cubicBezTo>
                      <a:pt x="21" y="6"/>
                      <a:pt x="18" y="8"/>
                      <a:pt x="14" y="9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18" name="Freeform 633"/>
              <p:cNvSpPr/>
              <p:nvPr/>
            </p:nvSpPr>
            <p:spPr>
              <a:xfrm>
                <a:off x="1214438" y="2601912"/>
                <a:ext cx="411163" cy="184150"/>
              </a:xfrm>
              <a:custGeom>
                <a:avLst/>
                <a:gdLst>
                  <a:gd name="txL" fmla="*/ 0 w 118"/>
                  <a:gd name="txT" fmla="*/ 0 h 53"/>
                  <a:gd name="txR" fmla="*/ 118 w 118"/>
                  <a:gd name="txB" fmla="*/ 53 h 53"/>
                </a:gdLst>
                <a:ahLst/>
                <a:cxnLst>
                  <a:cxn ang="0">
                    <a:pos x="102" y="5"/>
                  </a:cxn>
                  <a:cxn ang="0">
                    <a:pos x="90" y="5"/>
                  </a:cxn>
                  <a:cxn ang="0">
                    <a:pos x="99" y="14"/>
                  </a:cxn>
                  <a:cxn ang="0">
                    <a:pos x="0" y="53"/>
                  </a:cxn>
                  <a:cxn ang="0">
                    <a:pos x="84" y="2"/>
                  </a:cxn>
                  <a:cxn ang="0">
                    <a:pos x="102" y="5"/>
                  </a:cxn>
                </a:cxnLst>
                <a:rect l="txL" t="txT" r="txR" b="txB"/>
                <a:pathLst>
                  <a:path w="118" h="53">
                    <a:moveTo>
                      <a:pt x="102" y="5"/>
                    </a:moveTo>
                    <a:cubicBezTo>
                      <a:pt x="98" y="5"/>
                      <a:pt x="94" y="5"/>
                      <a:pt x="90" y="5"/>
                    </a:cubicBezTo>
                    <a:cubicBezTo>
                      <a:pt x="85" y="16"/>
                      <a:pt x="100" y="7"/>
                      <a:pt x="99" y="14"/>
                    </a:cubicBezTo>
                    <a:cubicBezTo>
                      <a:pt x="61" y="22"/>
                      <a:pt x="38" y="45"/>
                      <a:pt x="0" y="53"/>
                    </a:cubicBezTo>
                    <a:cubicBezTo>
                      <a:pt x="22" y="44"/>
                      <a:pt x="60" y="8"/>
                      <a:pt x="84" y="2"/>
                    </a:cubicBezTo>
                    <a:cubicBezTo>
                      <a:pt x="81" y="3"/>
                      <a:pt x="118" y="0"/>
                      <a:pt x="102" y="5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19" name="Freeform 634"/>
              <p:cNvSpPr/>
              <p:nvPr/>
            </p:nvSpPr>
            <p:spPr>
              <a:xfrm>
                <a:off x="1150938" y="2535237"/>
                <a:ext cx="387350" cy="230188"/>
              </a:xfrm>
              <a:custGeom>
                <a:avLst/>
                <a:gdLst>
                  <a:gd name="txL" fmla="*/ 0 w 111"/>
                  <a:gd name="txT" fmla="*/ 0 h 66"/>
                  <a:gd name="txR" fmla="*/ 111 w 111"/>
                  <a:gd name="txB" fmla="*/ 66 h 66"/>
                </a:gdLst>
                <a:ahLst/>
                <a:cxnLst>
                  <a:cxn ang="0">
                    <a:pos x="111" y="9"/>
                  </a:cxn>
                  <a:cxn ang="0">
                    <a:pos x="0" y="66"/>
                  </a:cxn>
                  <a:cxn ang="0">
                    <a:pos x="105" y="0"/>
                  </a:cxn>
                  <a:cxn ang="0">
                    <a:pos x="111" y="9"/>
                  </a:cxn>
                </a:cxnLst>
                <a:rect l="txL" t="txT" r="txR" b="txB"/>
                <a:pathLst>
                  <a:path w="111" h="66">
                    <a:moveTo>
                      <a:pt x="111" y="9"/>
                    </a:moveTo>
                    <a:cubicBezTo>
                      <a:pt x="71" y="23"/>
                      <a:pt x="36" y="58"/>
                      <a:pt x="0" y="66"/>
                    </a:cubicBezTo>
                    <a:cubicBezTo>
                      <a:pt x="31" y="40"/>
                      <a:pt x="69" y="21"/>
                      <a:pt x="105" y="0"/>
                    </a:cubicBezTo>
                    <a:cubicBezTo>
                      <a:pt x="104" y="6"/>
                      <a:pt x="109" y="6"/>
                      <a:pt x="111" y="9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20" name="Freeform 635"/>
              <p:cNvSpPr/>
              <p:nvPr/>
            </p:nvSpPr>
            <p:spPr>
              <a:xfrm>
                <a:off x="1643063" y="2622550"/>
                <a:ext cx="104775" cy="34925"/>
              </a:xfrm>
              <a:custGeom>
                <a:avLst/>
                <a:gdLst>
                  <a:gd name="txL" fmla="*/ 0 w 30"/>
                  <a:gd name="txT" fmla="*/ 0 h 10"/>
                  <a:gd name="txR" fmla="*/ 30 w 30"/>
                  <a:gd name="txB" fmla="*/ 10 h 10"/>
                </a:gdLst>
                <a:ahLst/>
                <a:cxnLst>
                  <a:cxn ang="0">
                    <a:pos x="0" y="8"/>
                  </a:cxn>
                  <a:cxn ang="0">
                    <a:pos x="30" y="2"/>
                  </a:cxn>
                  <a:cxn ang="0">
                    <a:pos x="0" y="8"/>
                  </a:cxn>
                </a:cxnLst>
                <a:rect l="txL" t="txT" r="txR" b="txB"/>
                <a:pathLst>
                  <a:path w="30" h="10">
                    <a:moveTo>
                      <a:pt x="0" y="8"/>
                    </a:moveTo>
                    <a:cubicBezTo>
                      <a:pt x="4" y="0"/>
                      <a:pt x="18" y="2"/>
                      <a:pt x="30" y="2"/>
                    </a:cubicBezTo>
                    <a:cubicBezTo>
                      <a:pt x="26" y="10"/>
                      <a:pt x="12" y="8"/>
                      <a:pt x="0" y="8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21" name="Freeform 637"/>
              <p:cNvSpPr/>
              <p:nvPr/>
            </p:nvSpPr>
            <p:spPr>
              <a:xfrm>
                <a:off x="2921000" y="2636837"/>
                <a:ext cx="114300" cy="38100"/>
              </a:xfrm>
              <a:custGeom>
                <a:avLst/>
                <a:gdLst>
                  <a:gd name="txL" fmla="*/ 0 w 33"/>
                  <a:gd name="txT" fmla="*/ 0 h 11"/>
                  <a:gd name="txR" fmla="*/ 33 w 33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33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3" h="11">
                    <a:moveTo>
                      <a:pt x="0" y="4"/>
                    </a:moveTo>
                    <a:cubicBezTo>
                      <a:pt x="10" y="6"/>
                      <a:pt x="28" y="0"/>
                      <a:pt x="33" y="7"/>
                    </a:cubicBezTo>
                    <a:cubicBezTo>
                      <a:pt x="23" y="5"/>
                      <a:pt x="5" y="11"/>
                      <a:pt x="0" y="4"/>
                    </a:cubicBezTo>
                    <a:close/>
                  </a:path>
                </a:pathLst>
              </a:custGeom>
              <a:solidFill>
                <a:srgbClr val="295860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22" name="Freeform 638"/>
              <p:cNvSpPr/>
              <p:nvPr/>
            </p:nvSpPr>
            <p:spPr>
              <a:xfrm>
                <a:off x="1517650" y="2646362"/>
                <a:ext cx="244475" cy="55563"/>
              </a:xfrm>
              <a:custGeom>
                <a:avLst/>
                <a:gdLst>
                  <a:gd name="txL" fmla="*/ 0 w 70"/>
                  <a:gd name="txT" fmla="*/ 0 h 16"/>
                  <a:gd name="txR" fmla="*/ 70 w 70"/>
                  <a:gd name="txB" fmla="*/ 16 h 16"/>
                </a:gdLst>
                <a:ahLst/>
                <a:cxnLst>
                  <a:cxn ang="0">
                    <a:pos x="18" y="7"/>
                  </a:cxn>
                  <a:cxn ang="0">
                    <a:pos x="36" y="4"/>
                  </a:cxn>
                  <a:cxn ang="0">
                    <a:pos x="36" y="7"/>
                  </a:cxn>
                  <a:cxn ang="0">
                    <a:pos x="39" y="16"/>
                  </a:cxn>
                  <a:cxn ang="0">
                    <a:pos x="18" y="7"/>
                  </a:cxn>
                </a:cxnLst>
                <a:rect l="txL" t="txT" r="txR" b="txB"/>
                <a:pathLst>
                  <a:path w="70" h="16">
                    <a:moveTo>
                      <a:pt x="18" y="7"/>
                    </a:moveTo>
                    <a:cubicBezTo>
                      <a:pt x="18" y="0"/>
                      <a:pt x="31" y="6"/>
                      <a:pt x="36" y="4"/>
                    </a:cubicBezTo>
                    <a:cubicBezTo>
                      <a:pt x="36" y="5"/>
                      <a:pt x="36" y="6"/>
                      <a:pt x="36" y="7"/>
                    </a:cubicBezTo>
                    <a:cubicBezTo>
                      <a:pt x="0" y="9"/>
                      <a:pt x="70" y="9"/>
                      <a:pt x="39" y="16"/>
                    </a:cubicBezTo>
                    <a:cubicBezTo>
                      <a:pt x="35" y="10"/>
                      <a:pt x="19" y="16"/>
                      <a:pt x="18" y="7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23" name="Freeform 639"/>
              <p:cNvSpPr/>
              <p:nvPr/>
            </p:nvSpPr>
            <p:spPr>
              <a:xfrm>
                <a:off x="1643063" y="2646362"/>
                <a:ext cx="157163" cy="25400"/>
              </a:xfrm>
              <a:custGeom>
                <a:avLst/>
                <a:gdLst>
                  <a:gd name="txL" fmla="*/ 0 w 45"/>
                  <a:gd name="txT" fmla="*/ 0 h 7"/>
                  <a:gd name="txR" fmla="*/ 45 w 45"/>
                  <a:gd name="txB" fmla="*/ 7 h 7"/>
                </a:gdLst>
                <a:ahLst/>
                <a:cxnLst>
                  <a:cxn ang="0">
                    <a:pos x="0" y="4"/>
                  </a:cxn>
                  <a:cxn ang="0">
                    <a:pos x="45" y="7"/>
                  </a:cxn>
                  <a:cxn ang="0">
                    <a:pos x="0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45" h="7">
                    <a:moveTo>
                      <a:pt x="0" y="4"/>
                    </a:moveTo>
                    <a:cubicBezTo>
                      <a:pt x="14" y="6"/>
                      <a:pt x="36" y="0"/>
                      <a:pt x="45" y="7"/>
                    </a:cubicBezTo>
                    <a:cubicBezTo>
                      <a:pt x="30" y="7"/>
                      <a:pt x="15" y="7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24" name="Freeform 640"/>
              <p:cNvSpPr/>
              <p:nvPr/>
            </p:nvSpPr>
            <p:spPr>
              <a:xfrm>
                <a:off x="3157538" y="2646362"/>
                <a:ext cx="66675" cy="49213"/>
              </a:xfrm>
              <a:custGeom>
                <a:avLst/>
                <a:gdLst>
                  <a:gd name="txL" fmla="*/ 0 w 19"/>
                  <a:gd name="txT" fmla="*/ 0 h 14"/>
                  <a:gd name="txR" fmla="*/ 19 w 19"/>
                  <a:gd name="txB" fmla="*/ 14 h 14"/>
                </a:gdLst>
                <a:ahLst/>
                <a:cxnLst>
                  <a:cxn ang="0">
                    <a:pos x="16" y="10"/>
                  </a:cxn>
                  <a:cxn ang="0">
                    <a:pos x="1" y="7"/>
                  </a:cxn>
                  <a:cxn ang="0">
                    <a:pos x="1" y="4"/>
                  </a:cxn>
                  <a:cxn ang="0">
                    <a:pos x="19" y="7"/>
                  </a:cxn>
                  <a:cxn ang="0">
                    <a:pos x="16" y="10"/>
                  </a:cxn>
                </a:cxnLst>
                <a:rect l="txL" t="txT" r="txR" b="txB"/>
                <a:pathLst>
                  <a:path w="19" h="14">
                    <a:moveTo>
                      <a:pt x="16" y="10"/>
                    </a:moveTo>
                    <a:cubicBezTo>
                      <a:pt x="12" y="8"/>
                      <a:pt x="0" y="14"/>
                      <a:pt x="1" y="7"/>
                    </a:cubicBezTo>
                    <a:cubicBezTo>
                      <a:pt x="1" y="6"/>
                      <a:pt x="1" y="5"/>
                      <a:pt x="1" y="4"/>
                    </a:cubicBezTo>
                    <a:cubicBezTo>
                      <a:pt x="6" y="6"/>
                      <a:pt x="19" y="0"/>
                      <a:pt x="19" y="7"/>
                    </a:cubicBezTo>
                    <a:cubicBezTo>
                      <a:pt x="17" y="7"/>
                      <a:pt x="15" y="7"/>
                      <a:pt x="16" y="10"/>
                    </a:cubicBezTo>
                    <a:close/>
                  </a:path>
                </a:pathLst>
              </a:custGeom>
              <a:solidFill>
                <a:srgbClr val="255057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25" name="Freeform 641"/>
              <p:cNvSpPr/>
              <p:nvPr/>
            </p:nvSpPr>
            <p:spPr>
              <a:xfrm>
                <a:off x="1508125" y="2663825"/>
                <a:ext cx="146050" cy="52388"/>
              </a:xfrm>
              <a:custGeom>
                <a:avLst/>
                <a:gdLst>
                  <a:gd name="txL" fmla="*/ 0 w 42"/>
                  <a:gd name="txT" fmla="*/ 0 h 15"/>
                  <a:gd name="txR" fmla="*/ 42 w 42"/>
                  <a:gd name="txB" fmla="*/ 15 h 15"/>
                </a:gdLst>
                <a:ahLst/>
                <a:cxnLst>
                  <a:cxn ang="0">
                    <a:pos x="21" y="2"/>
                  </a:cxn>
                  <a:cxn ang="0">
                    <a:pos x="42" y="11"/>
                  </a:cxn>
                  <a:cxn ang="0">
                    <a:pos x="36" y="11"/>
                  </a:cxn>
                  <a:cxn ang="0">
                    <a:pos x="0" y="8"/>
                  </a:cxn>
                  <a:cxn ang="0">
                    <a:pos x="21" y="2"/>
                  </a:cxn>
                </a:cxnLst>
                <a:rect l="txL" t="txT" r="txR" b="txB"/>
                <a:pathLst>
                  <a:path w="42" h="15">
                    <a:moveTo>
                      <a:pt x="21" y="2"/>
                    </a:moveTo>
                    <a:cubicBezTo>
                      <a:pt x="22" y="11"/>
                      <a:pt x="38" y="5"/>
                      <a:pt x="42" y="11"/>
                    </a:cubicBezTo>
                    <a:cubicBezTo>
                      <a:pt x="40" y="11"/>
                      <a:pt x="38" y="11"/>
                      <a:pt x="36" y="11"/>
                    </a:cubicBezTo>
                    <a:cubicBezTo>
                      <a:pt x="25" y="9"/>
                      <a:pt x="6" y="15"/>
                      <a:pt x="0" y="8"/>
                    </a:cubicBezTo>
                    <a:cubicBezTo>
                      <a:pt x="9" y="8"/>
                      <a:pt x="10" y="0"/>
                      <a:pt x="21" y="2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26" name="Freeform 642"/>
              <p:cNvSpPr/>
              <p:nvPr/>
            </p:nvSpPr>
            <p:spPr>
              <a:xfrm>
                <a:off x="1811338" y="2667000"/>
                <a:ext cx="93663" cy="34925"/>
              </a:xfrm>
              <a:custGeom>
                <a:avLst/>
                <a:gdLst>
                  <a:gd name="txL" fmla="*/ 0 w 27"/>
                  <a:gd name="txT" fmla="*/ 0 h 10"/>
                  <a:gd name="txR" fmla="*/ 27 w 27"/>
                  <a:gd name="txB" fmla="*/ 10 h 10"/>
                </a:gdLst>
                <a:ahLst/>
                <a:cxnLst>
                  <a:cxn ang="0">
                    <a:pos x="0" y="7"/>
                  </a:cxn>
                  <a:cxn ang="0">
                    <a:pos x="27" y="4"/>
                  </a:cxn>
                  <a:cxn ang="0">
                    <a:pos x="18" y="10"/>
                  </a:cxn>
                  <a:cxn ang="0">
                    <a:pos x="0" y="7"/>
                  </a:cxn>
                </a:cxnLst>
                <a:rect l="txL" t="txT" r="txR" b="txB"/>
                <a:pathLst>
                  <a:path w="27" h="10">
                    <a:moveTo>
                      <a:pt x="0" y="7"/>
                    </a:moveTo>
                    <a:cubicBezTo>
                      <a:pt x="3" y="0"/>
                      <a:pt x="19" y="6"/>
                      <a:pt x="27" y="4"/>
                    </a:cubicBezTo>
                    <a:cubicBezTo>
                      <a:pt x="26" y="8"/>
                      <a:pt x="23" y="10"/>
                      <a:pt x="18" y="10"/>
                    </a:cubicBezTo>
                    <a:cubicBezTo>
                      <a:pt x="18" y="3"/>
                      <a:pt x="5" y="9"/>
                      <a:pt x="0" y="7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27" name="Freeform 643"/>
              <p:cNvSpPr/>
              <p:nvPr/>
            </p:nvSpPr>
            <p:spPr>
              <a:xfrm>
                <a:off x="2303463" y="2671762"/>
                <a:ext cx="142875" cy="30163"/>
              </a:xfrm>
              <a:custGeom>
                <a:avLst/>
                <a:gdLst>
                  <a:gd name="txL" fmla="*/ 0 w 41"/>
                  <a:gd name="txT" fmla="*/ 0 h 9"/>
                  <a:gd name="txR" fmla="*/ 41 w 41"/>
                  <a:gd name="txB" fmla="*/ 9 h 9"/>
                </a:gdLst>
                <a:ahLst/>
                <a:cxnLst>
                  <a:cxn ang="0">
                    <a:pos x="0" y="6"/>
                  </a:cxn>
                  <a:cxn ang="0">
                    <a:pos x="30" y="9"/>
                  </a:cxn>
                  <a:cxn ang="0">
                    <a:pos x="0" y="6"/>
                  </a:cxn>
                </a:cxnLst>
                <a:rect l="txL" t="txT" r="txR" b="txB"/>
                <a:pathLst>
                  <a:path w="41" h="9">
                    <a:moveTo>
                      <a:pt x="0" y="6"/>
                    </a:moveTo>
                    <a:cubicBezTo>
                      <a:pt x="3" y="1"/>
                      <a:pt x="41" y="0"/>
                      <a:pt x="30" y="9"/>
                    </a:cubicBezTo>
                    <a:cubicBezTo>
                      <a:pt x="26" y="2"/>
                      <a:pt x="9" y="8"/>
                      <a:pt x="0" y="6"/>
                    </a:cubicBezTo>
                    <a:close/>
                  </a:path>
                </a:pathLst>
              </a:custGeom>
              <a:solidFill>
                <a:srgbClr val="295860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28" name="Freeform 644"/>
              <p:cNvSpPr/>
              <p:nvPr/>
            </p:nvSpPr>
            <p:spPr>
              <a:xfrm>
                <a:off x="2606675" y="2663825"/>
                <a:ext cx="763588" cy="304800"/>
              </a:xfrm>
              <a:custGeom>
                <a:avLst/>
                <a:gdLst>
                  <a:gd name="txL" fmla="*/ 0 w 219"/>
                  <a:gd name="txT" fmla="*/ 0 h 87"/>
                  <a:gd name="txR" fmla="*/ 219 w 219"/>
                  <a:gd name="txB" fmla="*/ 87 h 87"/>
                </a:gdLst>
                <a:ahLst/>
                <a:cxnLst>
                  <a:cxn ang="0">
                    <a:pos x="159" y="2"/>
                  </a:cxn>
                  <a:cxn ang="0">
                    <a:pos x="174" y="5"/>
                  </a:cxn>
                  <a:cxn ang="0">
                    <a:pos x="219" y="62"/>
                  </a:cxn>
                  <a:cxn ang="0">
                    <a:pos x="0" y="41"/>
                  </a:cxn>
                  <a:cxn ang="0">
                    <a:pos x="159" y="2"/>
                  </a:cxn>
                </a:cxnLst>
                <a:rect l="txL" t="txT" r="txR" b="txB"/>
                <a:pathLst>
                  <a:path w="219" h="87">
                    <a:moveTo>
                      <a:pt x="159" y="2"/>
                    </a:moveTo>
                    <a:cubicBezTo>
                      <a:pt x="158" y="9"/>
                      <a:pt x="170" y="3"/>
                      <a:pt x="174" y="5"/>
                    </a:cubicBezTo>
                    <a:cubicBezTo>
                      <a:pt x="200" y="11"/>
                      <a:pt x="218" y="40"/>
                      <a:pt x="219" y="62"/>
                    </a:cubicBezTo>
                    <a:cubicBezTo>
                      <a:pt x="148" y="87"/>
                      <a:pt x="53" y="70"/>
                      <a:pt x="0" y="41"/>
                    </a:cubicBezTo>
                    <a:cubicBezTo>
                      <a:pt x="20" y="4"/>
                      <a:pt x="92" y="0"/>
                      <a:pt x="159" y="2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29" name="Freeform 645"/>
              <p:cNvSpPr/>
              <p:nvPr/>
            </p:nvSpPr>
            <p:spPr>
              <a:xfrm>
                <a:off x="1779588" y="2678112"/>
                <a:ext cx="93663" cy="38100"/>
              </a:xfrm>
              <a:custGeom>
                <a:avLst/>
                <a:gdLst>
                  <a:gd name="txL" fmla="*/ 0 w 27"/>
                  <a:gd name="txT" fmla="*/ 0 h 11"/>
                  <a:gd name="txR" fmla="*/ 27 w 27"/>
                  <a:gd name="txB" fmla="*/ 11 h 11"/>
                </a:gdLst>
                <a:ahLst/>
                <a:cxnLst>
                  <a:cxn ang="0">
                    <a:pos x="27" y="7"/>
                  </a:cxn>
                  <a:cxn ang="0">
                    <a:pos x="0" y="10"/>
                  </a:cxn>
                  <a:cxn ang="0">
                    <a:pos x="9" y="4"/>
                  </a:cxn>
                  <a:cxn ang="0">
                    <a:pos x="27" y="7"/>
                  </a:cxn>
                </a:cxnLst>
                <a:rect l="txL" t="txT" r="txR" b="txB"/>
                <a:pathLst>
                  <a:path w="27" h="11">
                    <a:moveTo>
                      <a:pt x="27" y="7"/>
                    </a:moveTo>
                    <a:cubicBezTo>
                      <a:pt x="20" y="10"/>
                      <a:pt x="11" y="11"/>
                      <a:pt x="0" y="10"/>
                    </a:cubicBezTo>
                    <a:cubicBezTo>
                      <a:pt x="1" y="6"/>
                      <a:pt x="4" y="4"/>
                      <a:pt x="9" y="4"/>
                    </a:cubicBezTo>
                    <a:cubicBezTo>
                      <a:pt x="14" y="6"/>
                      <a:pt x="27" y="0"/>
                      <a:pt x="27" y="7"/>
                    </a:cubicBezTo>
                    <a:close/>
                  </a:path>
                </a:pathLst>
              </a:custGeom>
              <a:solidFill>
                <a:srgbClr val="438D9B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30" name="Freeform 646"/>
              <p:cNvSpPr/>
              <p:nvPr/>
            </p:nvSpPr>
            <p:spPr>
              <a:xfrm>
                <a:off x="3463925" y="2713037"/>
                <a:ext cx="104775" cy="84138"/>
              </a:xfrm>
              <a:custGeom>
                <a:avLst/>
                <a:gdLst>
                  <a:gd name="txL" fmla="*/ 0 w 30"/>
                  <a:gd name="txT" fmla="*/ 0 h 24"/>
                  <a:gd name="txR" fmla="*/ 30 w 30"/>
                  <a:gd name="txB" fmla="*/ 24 h 24"/>
                </a:gdLst>
                <a:ahLst/>
                <a:cxnLst>
                  <a:cxn ang="0">
                    <a:pos x="0" y="24"/>
                  </a:cxn>
                  <a:cxn ang="0">
                    <a:pos x="30" y="0"/>
                  </a:cxn>
                  <a:cxn ang="0">
                    <a:pos x="0" y="24"/>
                  </a:cxn>
                </a:cxnLst>
                <a:rect l="txL" t="txT" r="txR" b="txB"/>
                <a:pathLst>
                  <a:path w="30" h="24">
                    <a:moveTo>
                      <a:pt x="0" y="24"/>
                    </a:moveTo>
                    <a:cubicBezTo>
                      <a:pt x="8" y="14"/>
                      <a:pt x="18" y="6"/>
                      <a:pt x="30" y="0"/>
                    </a:cubicBezTo>
                    <a:cubicBezTo>
                      <a:pt x="25" y="13"/>
                      <a:pt x="12" y="18"/>
                      <a:pt x="0" y="24"/>
                    </a:cubicBezTo>
                    <a:close/>
                  </a:path>
                </a:pathLst>
              </a:custGeom>
              <a:solidFill>
                <a:srgbClr val="438D9B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31" name="Freeform 647"/>
              <p:cNvSpPr/>
              <p:nvPr/>
            </p:nvSpPr>
            <p:spPr>
              <a:xfrm>
                <a:off x="4124325" y="2733675"/>
                <a:ext cx="187325" cy="11113"/>
              </a:xfrm>
              <a:custGeom>
                <a:avLst/>
                <a:gdLst>
                  <a:gd name="txL" fmla="*/ 0 w 54"/>
                  <a:gd name="txT" fmla="*/ 0 h 3"/>
                  <a:gd name="txR" fmla="*/ 54 w 54"/>
                  <a:gd name="txB" fmla="*/ 3 h 3"/>
                </a:gdLst>
                <a:ahLst/>
                <a:cxnLst>
                  <a:cxn ang="0">
                    <a:pos x="0" y="0"/>
                  </a:cxn>
                  <a:cxn ang="0">
                    <a:pos x="54" y="0"/>
                  </a:cxn>
                  <a:cxn ang="0">
                    <a:pos x="54" y="3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txL" t="txT" r="txR" b="txB"/>
                <a:pathLst>
                  <a:path w="54" h="3">
                    <a:moveTo>
                      <a:pt x="0" y="0"/>
                    </a:moveTo>
                    <a:cubicBezTo>
                      <a:pt x="18" y="0"/>
                      <a:pt x="36" y="0"/>
                      <a:pt x="54" y="0"/>
                    </a:cubicBezTo>
                    <a:cubicBezTo>
                      <a:pt x="54" y="1"/>
                      <a:pt x="54" y="2"/>
                      <a:pt x="54" y="3"/>
                    </a:cubicBezTo>
                    <a:cubicBezTo>
                      <a:pt x="36" y="3"/>
                      <a:pt x="18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32" name="Freeform 648"/>
              <p:cNvSpPr/>
              <p:nvPr/>
            </p:nvSpPr>
            <p:spPr>
              <a:xfrm>
                <a:off x="4992688" y="2730500"/>
                <a:ext cx="61913" cy="49213"/>
              </a:xfrm>
              <a:custGeom>
                <a:avLst/>
                <a:gdLst>
                  <a:gd name="txL" fmla="*/ 0 w 18"/>
                  <a:gd name="txT" fmla="*/ 0 h 14"/>
                  <a:gd name="txR" fmla="*/ 18 w 18"/>
                  <a:gd name="txB" fmla="*/ 14 h 14"/>
                </a:gdLst>
                <a:ahLst/>
                <a:cxnLst>
                  <a:cxn ang="0">
                    <a:pos x="18" y="7"/>
                  </a:cxn>
                  <a:cxn ang="0">
                    <a:pos x="0" y="10"/>
                  </a:cxn>
                  <a:cxn ang="0">
                    <a:pos x="18" y="7"/>
                  </a:cxn>
                </a:cxnLst>
                <a:rect l="txL" t="txT" r="txR" b="txB"/>
                <a:pathLst>
                  <a:path w="18" h="14">
                    <a:moveTo>
                      <a:pt x="18" y="7"/>
                    </a:moveTo>
                    <a:cubicBezTo>
                      <a:pt x="18" y="14"/>
                      <a:pt x="5" y="8"/>
                      <a:pt x="0" y="10"/>
                    </a:cubicBezTo>
                    <a:cubicBezTo>
                      <a:pt x="4" y="1"/>
                      <a:pt x="12" y="0"/>
                      <a:pt x="18" y="7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33" name="Freeform 649"/>
              <p:cNvSpPr/>
              <p:nvPr/>
            </p:nvSpPr>
            <p:spPr>
              <a:xfrm>
                <a:off x="5286375" y="2730500"/>
                <a:ext cx="333375" cy="23813"/>
              </a:xfrm>
              <a:custGeom>
                <a:avLst/>
                <a:gdLst>
                  <a:gd name="txL" fmla="*/ 0 w 96"/>
                  <a:gd name="txT" fmla="*/ 0 h 7"/>
                  <a:gd name="txR" fmla="*/ 96 w 96"/>
                  <a:gd name="txB" fmla="*/ 7 h 7"/>
                </a:gdLst>
                <a:ahLst/>
                <a:cxnLst>
                  <a:cxn ang="0">
                    <a:pos x="0" y="7"/>
                  </a:cxn>
                  <a:cxn ang="0">
                    <a:pos x="96" y="4"/>
                  </a:cxn>
                  <a:cxn ang="0">
                    <a:pos x="96" y="7"/>
                  </a:cxn>
                  <a:cxn ang="0">
                    <a:pos x="0" y="7"/>
                  </a:cxn>
                </a:cxnLst>
                <a:rect l="txL" t="txT" r="txR" b="txB"/>
                <a:pathLst>
                  <a:path w="96" h="7">
                    <a:moveTo>
                      <a:pt x="0" y="7"/>
                    </a:moveTo>
                    <a:cubicBezTo>
                      <a:pt x="26" y="0"/>
                      <a:pt x="65" y="6"/>
                      <a:pt x="96" y="4"/>
                    </a:cubicBezTo>
                    <a:cubicBezTo>
                      <a:pt x="96" y="5"/>
                      <a:pt x="96" y="6"/>
                      <a:pt x="96" y="7"/>
                    </a:cubicBezTo>
                    <a:cubicBezTo>
                      <a:pt x="64" y="7"/>
                      <a:pt x="32" y="7"/>
                      <a:pt x="0" y="7"/>
                    </a:cubicBezTo>
                    <a:close/>
                  </a:path>
                </a:pathLst>
              </a:custGeom>
              <a:solidFill>
                <a:srgbClr val="37708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34" name="Freeform 650"/>
              <p:cNvSpPr/>
              <p:nvPr/>
            </p:nvSpPr>
            <p:spPr>
              <a:xfrm>
                <a:off x="5619750" y="2744787"/>
                <a:ext cx="398463" cy="23813"/>
              </a:xfrm>
              <a:custGeom>
                <a:avLst/>
                <a:gdLst>
                  <a:gd name="txL" fmla="*/ 0 w 114"/>
                  <a:gd name="txT" fmla="*/ 0 h 7"/>
                  <a:gd name="txR" fmla="*/ 114 w 114"/>
                  <a:gd name="txB" fmla="*/ 7 h 7"/>
                </a:gdLst>
                <a:ahLst/>
                <a:cxnLst>
                  <a:cxn ang="0">
                    <a:pos x="0" y="0"/>
                  </a:cxn>
                  <a:cxn ang="0">
                    <a:pos x="114" y="0"/>
                  </a:cxn>
                  <a:cxn ang="0">
                    <a:pos x="6" y="3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txL" t="txT" r="txR" b="txB"/>
                <a:pathLst>
                  <a:path w="114" h="7">
                    <a:moveTo>
                      <a:pt x="0" y="0"/>
                    </a:moveTo>
                    <a:cubicBezTo>
                      <a:pt x="38" y="0"/>
                      <a:pt x="76" y="0"/>
                      <a:pt x="114" y="0"/>
                    </a:cubicBezTo>
                    <a:cubicBezTo>
                      <a:pt x="84" y="7"/>
                      <a:pt x="41" y="1"/>
                      <a:pt x="6" y="3"/>
                    </a:cubicBezTo>
                    <a:cubicBezTo>
                      <a:pt x="4" y="3"/>
                      <a:pt x="2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234B57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35" name="Freeform 652"/>
              <p:cNvSpPr/>
              <p:nvPr/>
            </p:nvSpPr>
            <p:spPr>
              <a:xfrm>
                <a:off x="1517650" y="2754312"/>
                <a:ext cx="95250" cy="42863"/>
              </a:xfrm>
              <a:custGeom>
                <a:avLst/>
                <a:gdLst>
                  <a:gd name="txL" fmla="*/ 0 w 27"/>
                  <a:gd name="txT" fmla="*/ 0 h 12"/>
                  <a:gd name="txR" fmla="*/ 27 w 27"/>
                  <a:gd name="txB" fmla="*/ 12 h 12"/>
                </a:gdLst>
                <a:ahLst/>
                <a:cxnLst>
                  <a:cxn ang="0">
                    <a:pos x="0" y="12"/>
                  </a:cxn>
                  <a:cxn ang="0">
                    <a:pos x="27" y="0"/>
                  </a:cxn>
                  <a:cxn ang="0">
                    <a:pos x="0" y="12"/>
                  </a:cxn>
                </a:cxnLst>
                <a:rect l="txL" t="txT" r="txR" b="txB"/>
                <a:pathLst>
                  <a:path w="27" h="12">
                    <a:moveTo>
                      <a:pt x="0" y="12"/>
                    </a:moveTo>
                    <a:cubicBezTo>
                      <a:pt x="5" y="4"/>
                      <a:pt x="14" y="0"/>
                      <a:pt x="27" y="0"/>
                    </a:cubicBezTo>
                    <a:cubicBezTo>
                      <a:pt x="25" y="10"/>
                      <a:pt x="13" y="12"/>
                      <a:pt x="0" y="12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36" name="Freeform 653"/>
              <p:cNvSpPr/>
              <p:nvPr/>
            </p:nvSpPr>
            <p:spPr>
              <a:xfrm>
                <a:off x="3527425" y="2724150"/>
                <a:ext cx="104775" cy="76200"/>
              </a:xfrm>
              <a:custGeom>
                <a:avLst/>
                <a:gdLst>
                  <a:gd name="txL" fmla="*/ 0 w 30"/>
                  <a:gd name="txT" fmla="*/ 0 h 22"/>
                  <a:gd name="txR" fmla="*/ 30 w 30"/>
                  <a:gd name="txB" fmla="*/ 22 h 22"/>
                </a:gdLst>
                <a:ahLst/>
                <a:cxnLst>
                  <a:cxn ang="0">
                    <a:pos x="30" y="6"/>
                  </a:cxn>
                  <a:cxn ang="0">
                    <a:pos x="0" y="21"/>
                  </a:cxn>
                  <a:cxn ang="0">
                    <a:pos x="30" y="6"/>
                  </a:cxn>
                </a:cxnLst>
                <a:rect l="txL" t="txT" r="txR" b="txB"/>
                <a:pathLst>
                  <a:path w="30" h="22">
                    <a:moveTo>
                      <a:pt x="30" y="6"/>
                    </a:moveTo>
                    <a:cubicBezTo>
                      <a:pt x="27" y="18"/>
                      <a:pt x="16" y="22"/>
                      <a:pt x="0" y="21"/>
                    </a:cubicBezTo>
                    <a:cubicBezTo>
                      <a:pt x="9" y="14"/>
                      <a:pt x="17" y="0"/>
                      <a:pt x="30" y="6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37" name="Freeform 654"/>
              <p:cNvSpPr/>
              <p:nvPr/>
            </p:nvSpPr>
            <p:spPr>
              <a:xfrm>
                <a:off x="4686300" y="2754312"/>
                <a:ext cx="149225" cy="31750"/>
              </a:xfrm>
              <a:custGeom>
                <a:avLst/>
                <a:gdLst>
                  <a:gd name="txL" fmla="*/ 0 w 43"/>
                  <a:gd name="txT" fmla="*/ 0 h 9"/>
                  <a:gd name="txR" fmla="*/ 43 w 43"/>
                  <a:gd name="txB" fmla="*/ 9 h 9"/>
                </a:gdLst>
                <a:ahLst/>
                <a:cxnLst>
                  <a:cxn ang="0">
                    <a:pos x="43" y="3"/>
                  </a:cxn>
                  <a:cxn ang="0">
                    <a:pos x="19" y="0"/>
                  </a:cxn>
                  <a:cxn ang="0">
                    <a:pos x="43" y="3"/>
                  </a:cxn>
                </a:cxnLst>
                <a:rect l="txL" t="txT" r="txR" b="txB"/>
                <a:pathLst>
                  <a:path w="43" h="9">
                    <a:moveTo>
                      <a:pt x="43" y="3"/>
                    </a:moveTo>
                    <a:cubicBezTo>
                      <a:pt x="40" y="9"/>
                      <a:pt x="0" y="7"/>
                      <a:pt x="19" y="0"/>
                    </a:cubicBezTo>
                    <a:cubicBezTo>
                      <a:pt x="21" y="7"/>
                      <a:pt x="36" y="1"/>
                      <a:pt x="43" y="3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38" name="Freeform 658"/>
              <p:cNvSpPr/>
              <p:nvPr/>
            </p:nvSpPr>
            <p:spPr>
              <a:xfrm>
                <a:off x="1273175" y="2776537"/>
                <a:ext cx="160338" cy="30163"/>
              </a:xfrm>
              <a:custGeom>
                <a:avLst/>
                <a:gdLst>
                  <a:gd name="txL" fmla="*/ 0 w 46"/>
                  <a:gd name="txT" fmla="*/ 0 h 9"/>
                  <a:gd name="txR" fmla="*/ 46 w 46"/>
                  <a:gd name="txB" fmla="*/ 9 h 9"/>
                </a:gdLst>
                <a:ahLst/>
                <a:cxnLst>
                  <a:cxn ang="0">
                    <a:pos x="10" y="0"/>
                  </a:cxn>
                  <a:cxn ang="0">
                    <a:pos x="46" y="3"/>
                  </a:cxn>
                  <a:cxn ang="0">
                    <a:pos x="10" y="0"/>
                  </a:cxn>
                </a:cxnLst>
                <a:rect l="txL" t="txT" r="txR" b="txB"/>
                <a:pathLst>
                  <a:path w="46" h="9">
                    <a:moveTo>
                      <a:pt x="10" y="0"/>
                    </a:moveTo>
                    <a:cubicBezTo>
                      <a:pt x="16" y="7"/>
                      <a:pt x="35" y="1"/>
                      <a:pt x="46" y="3"/>
                    </a:cubicBezTo>
                    <a:cubicBezTo>
                      <a:pt x="42" y="8"/>
                      <a:pt x="0" y="9"/>
                      <a:pt x="10" y="0"/>
                    </a:cubicBezTo>
                    <a:close/>
                  </a:path>
                </a:pathLst>
              </a:custGeom>
              <a:solidFill>
                <a:srgbClr val="2D5F68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39" name="Freeform 659"/>
              <p:cNvSpPr/>
              <p:nvPr/>
            </p:nvSpPr>
            <p:spPr>
              <a:xfrm>
                <a:off x="1727200" y="2759075"/>
                <a:ext cx="101600" cy="38100"/>
              </a:xfrm>
              <a:custGeom>
                <a:avLst/>
                <a:gdLst>
                  <a:gd name="txL" fmla="*/ 0 w 29"/>
                  <a:gd name="txT" fmla="*/ 0 h 11"/>
                  <a:gd name="txR" fmla="*/ 29 w 29"/>
                  <a:gd name="txB" fmla="*/ 11 h 11"/>
                </a:gdLst>
                <a:ahLst/>
                <a:cxnLst>
                  <a:cxn ang="0">
                    <a:pos x="24" y="11"/>
                  </a:cxn>
                  <a:cxn ang="0">
                    <a:pos x="0" y="11"/>
                  </a:cxn>
                  <a:cxn ang="0">
                    <a:pos x="15" y="2"/>
                  </a:cxn>
                  <a:cxn ang="0">
                    <a:pos x="24" y="11"/>
                  </a:cxn>
                </a:cxnLst>
                <a:rect l="txL" t="txT" r="txR" b="txB"/>
                <a:pathLst>
                  <a:path w="29" h="11">
                    <a:moveTo>
                      <a:pt x="24" y="11"/>
                    </a:moveTo>
                    <a:cubicBezTo>
                      <a:pt x="17" y="4"/>
                      <a:pt x="9" y="11"/>
                      <a:pt x="0" y="11"/>
                    </a:cubicBezTo>
                    <a:cubicBezTo>
                      <a:pt x="3" y="6"/>
                      <a:pt x="11" y="6"/>
                      <a:pt x="15" y="2"/>
                    </a:cubicBezTo>
                    <a:cubicBezTo>
                      <a:pt x="14" y="9"/>
                      <a:pt x="29" y="0"/>
                      <a:pt x="24" y="11"/>
                    </a:cubicBezTo>
                    <a:close/>
                  </a:path>
                </a:pathLst>
              </a:custGeom>
              <a:solidFill>
                <a:srgbClr val="295860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40" name="Freeform 671"/>
              <p:cNvSpPr/>
              <p:nvPr/>
            </p:nvSpPr>
            <p:spPr>
              <a:xfrm>
                <a:off x="5170488" y="2803525"/>
                <a:ext cx="250825" cy="60325"/>
              </a:xfrm>
              <a:custGeom>
                <a:avLst/>
                <a:gdLst>
                  <a:gd name="txL" fmla="*/ 0 w 72"/>
                  <a:gd name="txT" fmla="*/ 0 h 17"/>
                  <a:gd name="txR" fmla="*/ 72 w 72"/>
                  <a:gd name="txB" fmla="*/ 17 h 17"/>
                </a:gdLst>
                <a:ahLst/>
                <a:cxnLst>
                  <a:cxn ang="0">
                    <a:pos x="0" y="13"/>
                  </a:cxn>
                  <a:cxn ang="0">
                    <a:pos x="72" y="16"/>
                  </a:cxn>
                  <a:cxn ang="0">
                    <a:pos x="0" y="13"/>
                  </a:cxn>
                </a:cxnLst>
                <a:rect l="txL" t="txT" r="txR" b="txB"/>
                <a:pathLst>
                  <a:path w="72" h="17">
                    <a:moveTo>
                      <a:pt x="0" y="13"/>
                    </a:moveTo>
                    <a:cubicBezTo>
                      <a:pt x="15" y="0"/>
                      <a:pt x="60" y="1"/>
                      <a:pt x="72" y="16"/>
                    </a:cubicBezTo>
                    <a:cubicBezTo>
                      <a:pt x="46" y="17"/>
                      <a:pt x="23" y="15"/>
                      <a:pt x="0" y="13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41" name="Freeform 672"/>
              <p:cNvSpPr/>
              <p:nvPr/>
            </p:nvSpPr>
            <p:spPr>
              <a:xfrm>
                <a:off x="1235075" y="2846387"/>
                <a:ext cx="125413" cy="38100"/>
              </a:xfrm>
              <a:custGeom>
                <a:avLst/>
                <a:gdLst>
                  <a:gd name="txL" fmla="*/ 0 w 36"/>
                  <a:gd name="txT" fmla="*/ 0 h 11"/>
                  <a:gd name="txR" fmla="*/ 36 w 36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36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6" h="11">
                    <a:moveTo>
                      <a:pt x="0" y="4"/>
                    </a:moveTo>
                    <a:cubicBezTo>
                      <a:pt x="11" y="6"/>
                      <a:pt x="30" y="0"/>
                      <a:pt x="36" y="7"/>
                    </a:cubicBezTo>
                    <a:cubicBezTo>
                      <a:pt x="25" y="5"/>
                      <a:pt x="6" y="11"/>
                      <a:pt x="0" y="4"/>
                    </a:cubicBezTo>
                    <a:close/>
                  </a:path>
                </a:pathLst>
              </a:custGeom>
              <a:solidFill>
                <a:srgbClr val="09479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42" name="Freeform 676"/>
              <p:cNvSpPr/>
              <p:nvPr/>
            </p:nvSpPr>
            <p:spPr>
              <a:xfrm>
                <a:off x="3349625" y="2911475"/>
                <a:ext cx="544513" cy="74613"/>
              </a:xfrm>
              <a:custGeom>
                <a:avLst/>
                <a:gdLst>
                  <a:gd name="txL" fmla="*/ 0 w 156"/>
                  <a:gd name="txT" fmla="*/ 0 h 21"/>
                  <a:gd name="txR" fmla="*/ 156 w 156"/>
                  <a:gd name="txB" fmla="*/ 21 h 21"/>
                </a:gdLst>
                <a:ahLst/>
                <a:cxnLst>
                  <a:cxn ang="0">
                    <a:pos x="0" y="21"/>
                  </a:cxn>
                  <a:cxn ang="0">
                    <a:pos x="156" y="12"/>
                  </a:cxn>
                  <a:cxn ang="0">
                    <a:pos x="0" y="21"/>
                  </a:cxn>
                </a:cxnLst>
                <a:rect l="txL" t="txT" r="txR" b="txB"/>
                <a:pathLst>
                  <a:path w="156" h="21">
                    <a:moveTo>
                      <a:pt x="0" y="21"/>
                    </a:moveTo>
                    <a:cubicBezTo>
                      <a:pt x="30" y="0"/>
                      <a:pt x="114" y="2"/>
                      <a:pt x="156" y="12"/>
                    </a:cubicBezTo>
                    <a:cubicBezTo>
                      <a:pt x="102" y="11"/>
                      <a:pt x="40" y="18"/>
                      <a:pt x="0" y="21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43" name="Freeform 681"/>
              <p:cNvSpPr/>
              <p:nvPr/>
            </p:nvSpPr>
            <p:spPr>
              <a:xfrm>
                <a:off x="2501900" y="1641475"/>
                <a:ext cx="20638" cy="90488"/>
              </a:xfrm>
              <a:custGeom>
                <a:avLst/>
                <a:gdLst>
                  <a:gd name="txL" fmla="*/ 0 w 6"/>
                  <a:gd name="txT" fmla="*/ 0 h 26"/>
                  <a:gd name="txR" fmla="*/ 6 w 6"/>
                  <a:gd name="txB" fmla="*/ 26 h 26"/>
                </a:gdLst>
                <a:ahLst/>
                <a:cxnLst>
                  <a:cxn ang="0">
                    <a:pos x="6" y="4"/>
                  </a:cxn>
                  <a:cxn ang="0">
                    <a:pos x="6" y="22"/>
                  </a:cxn>
                  <a:cxn ang="0">
                    <a:pos x="0" y="22"/>
                  </a:cxn>
                  <a:cxn ang="0">
                    <a:pos x="0" y="4"/>
                  </a:cxn>
                  <a:cxn ang="0">
                    <a:pos x="6" y="4"/>
                  </a:cxn>
                </a:cxnLst>
                <a:rect l="txL" t="txT" r="txR" b="txB"/>
                <a:pathLst>
                  <a:path w="6" h="26">
                    <a:moveTo>
                      <a:pt x="6" y="4"/>
                    </a:moveTo>
                    <a:cubicBezTo>
                      <a:pt x="6" y="10"/>
                      <a:pt x="6" y="16"/>
                      <a:pt x="6" y="22"/>
                    </a:cubicBezTo>
                    <a:cubicBezTo>
                      <a:pt x="6" y="25"/>
                      <a:pt x="1" y="26"/>
                      <a:pt x="0" y="22"/>
                    </a:cubicBezTo>
                    <a:cubicBezTo>
                      <a:pt x="0" y="16"/>
                      <a:pt x="0" y="10"/>
                      <a:pt x="0" y="4"/>
                    </a:cubicBezTo>
                    <a:cubicBezTo>
                      <a:pt x="0" y="1"/>
                      <a:pt x="5" y="0"/>
                      <a:pt x="6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44" name="Freeform 682"/>
              <p:cNvSpPr/>
              <p:nvPr/>
            </p:nvSpPr>
            <p:spPr>
              <a:xfrm>
                <a:off x="3265488" y="2017712"/>
                <a:ext cx="198438" cy="52388"/>
              </a:xfrm>
              <a:custGeom>
                <a:avLst/>
                <a:gdLst>
                  <a:gd name="txL" fmla="*/ 0 w 57"/>
                  <a:gd name="txT" fmla="*/ 0 h 15"/>
                  <a:gd name="txR" fmla="*/ 57 w 57"/>
                  <a:gd name="txB" fmla="*/ 15 h 15"/>
                </a:gdLst>
                <a:ahLst/>
                <a:cxnLst>
                  <a:cxn ang="0">
                    <a:pos x="6" y="1"/>
                  </a:cxn>
                  <a:cxn ang="0">
                    <a:pos x="33" y="1"/>
                  </a:cxn>
                  <a:cxn ang="0">
                    <a:pos x="57" y="10"/>
                  </a:cxn>
                  <a:cxn ang="0">
                    <a:pos x="27" y="10"/>
                  </a:cxn>
                  <a:cxn ang="0">
                    <a:pos x="3" y="1"/>
                  </a:cxn>
                  <a:cxn ang="0">
                    <a:pos x="6" y="1"/>
                  </a:cxn>
                </a:cxnLst>
                <a:rect l="txL" t="txT" r="txR" b="txB"/>
                <a:pathLst>
                  <a:path w="57" h="15">
                    <a:moveTo>
                      <a:pt x="6" y="1"/>
                    </a:moveTo>
                    <a:cubicBezTo>
                      <a:pt x="15" y="1"/>
                      <a:pt x="24" y="1"/>
                      <a:pt x="33" y="1"/>
                    </a:cubicBezTo>
                    <a:cubicBezTo>
                      <a:pt x="45" y="0"/>
                      <a:pt x="51" y="5"/>
                      <a:pt x="57" y="10"/>
                    </a:cubicBezTo>
                    <a:cubicBezTo>
                      <a:pt x="53" y="15"/>
                      <a:pt x="39" y="7"/>
                      <a:pt x="27" y="10"/>
                    </a:cubicBezTo>
                    <a:cubicBezTo>
                      <a:pt x="26" y="0"/>
                      <a:pt x="0" y="15"/>
                      <a:pt x="3" y="1"/>
                    </a:cubicBezTo>
                    <a:cubicBezTo>
                      <a:pt x="4" y="1"/>
                      <a:pt x="5" y="1"/>
                      <a:pt x="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45" name="Freeform 683"/>
              <p:cNvSpPr/>
              <p:nvPr/>
            </p:nvSpPr>
            <p:spPr>
              <a:xfrm>
                <a:off x="5118100" y="2398712"/>
                <a:ext cx="285750" cy="101600"/>
              </a:xfrm>
              <a:custGeom>
                <a:avLst/>
                <a:gdLst>
                  <a:gd name="txL" fmla="*/ 0 w 82"/>
                  <a:gd name="txT" fmla="*/ 0 h 29"/>
                  <a:gd name="txR" fmla="*/ 82 w 82"/>
                  <a:gd name="txB" fmla="*/ 29 h 29"/>
                </a:gdLst>
                <a:ahLst/>
                <a:cxnLst>
                  <a:cxn ang="0">
                    <a:pos x="0" y="0"/>
                  </a:cxn>
                  <a:cxn ang="0">
                    <a:pos x="24" y="0"/>
                  </a:cxn>
                  <a:cxn ang="0">
                    <a:pos x="54" y="3"/>
                  </a:cxn>
                  <a:cxn ang="0">
                    <a:pos x="78" y="9"/>
                  </a:cxn>
                  <a:cxn ang="0">
                    <a:pos x="42" y="21"/>
                  </a:cxn>
                  <a:cxn ang="0">
                    <a:pos x="30" y="21"/>
                  </a:cxn>
                  <a:cxn ang="0">
                    <a:pos x="30" y="18"/>
                  </a:cxn>
                  <a:cxn ang="0">
                    <a:pos x="27" y="9"/>
                  </a:cxn>
                  <a:cxn ang="0">
                    <a:pos x="0" y="0"/>
                  </a:cxn>
                </a:cxnLst>
                <a:rect l="txL" t="txT" r="txR" b="txB"/>
                <a:pathLst>
                  <a:path w="82" h="29">
                    <a:moveTo>
                      <a:pt x="0" y="0"/>
                    </a:moveTo>
                    <a:cubicBezTo>
                      <a:pt x="8" y="0"/>
                      <a:pt x="16" y="0"/>
                      <a:pt x="24" y="0"/>
                    </a:cubicBezTo>
                    <a:cubicBezTo>
                      <a:pt x="28" y="7"/>
                      <a:pt x="45" y="1"/>
                      <a:pt x="54" y="3"/>
                    </a:cubicBezTo>
                    <a:cubicBezTo>
                      <a:pt x="67" y="0"/>
                      <a:pt x="71" y="6"/>
                      <a:pt x="78" y="9"/>
                    </a:cubicBezTo>
                    <a:cubicBezTo>
                      <a:pt x="82" y="29"/>
                      <a:pt x="56" y="19"/>
                      <a:pt x="42" y="21"/>
                    </a:cubicBezTo>
                    <a:cubicBezTo>
                      <a:pt x="38" y="21"/>
                      <a:pt x="34" y="21"/>
                      <a:pt x="30" y="21"/>
                    </a:cubicBezTo>
                    <a:cubicBezTo>
                      <a:pt x="30" y="20"/>
                      <a:pt x="30" y="19"/>
                      <a:pt x="30" y="18"/>
                    </a:cubicBezTo>
                    <a:cubicBezTo>
                      <a:pt x="20" y="20"/>
                      <a:pt x="25" y="12"/>
                      <a:pt x="27" y="9"/>
                    </a:cubicBezTo>
                    <a:cubicBezTo>
                      <a:pt x="21" y="3"/>
                      <a:pt x="0" y="1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46" name="Freeform 685"/>
              <p:cNvSpPr/>
              <p:nvPr/>
            </p:nvSpPr>
            <p:spPr>
              <a:xfrm>
                <a:off x="690563" y="1341437"/>
                <a:ext cx="84138" cy="61913"/>
              </a:xfrm>
              <a:custGeom>
                <a:avLst/>
                <a:gdLst>
                  <a:gd name="txL" fmla="*/ 0 w 24"/>
                  <a:gd name="txT" fmla="*/ 0 h 18"/>
                  <a:gd name="txR" fmla="*/ 24 w 24"/>
                  <a:gd name="txB" fmla="*/ 18 h 18"/>
                </a:gdLst>
                <a:ahLst/>
                <a:cxnLst>
                  <a:cxn ang="0">
                    <a:pos x="24" y="0"/>
                  </a:cxn>
                  <a:cxn ang="0">
                    <a:pos x="6" y="18"/>
                  </a:cxn>
                  <a:cxn ang="0">
                    <a:pos x="0" y="12"/>
                  </a:cxn>
                  <a:cxn ang="0">
                    <a:pos x="24" y="0"/>
                  </a:cxn>
                </a:cxnLst>
                <a:rect l="txL" t="txT" r="txR" b="txB"/>
                <a:pathLst>
                  <a:path w="24" h="18">
                    <a:moveTo>
                      <a:pt x="24" y="0"/>
                    </a:moveTo>
                    <a:cubicBezTo>
                      <a:pt x="24" y="12"/>
                      <a:pt x="15" y="15"/>
                      <a:pt x="6" y="18"/>
                    </a:cubicBezTo>
                    <a:cubicBezTo>
                      <a:pt x="5" y="15"/>
                      <a:pt x="3" y="13"/>
                      <a:pt x="0" y="12"/>
                    </a:cubicBezTo>
                    <a:cubicBezTo>
                      <a:pt x="4" y="4"/>
                      <a:pt x="16" y="3"/>
                      <a:pt x="24" y="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47" name="Freeform 686"/>
              <p:cNvSpPr/>
              <p:nvPr/>
            </p:nvSpPr>
            <p:spPr>
              <a:xfrm>
                <a:off x="4751388" y="2633662"/>
                <a:ext cx="209550" cy="146050"/>
              </a:xfrm>
              <a:custGeom>
                <a:avLst/>
                <a:gdLst>
                  <a:gd name="txL" fmla="*/ 0 w 60"/>
                  <a:gd name="txT" fmla="*/ 0 h 42"/>
                  <a:gd name="txR" fmla="*/ 60 w 60"/>
                  <a:gd name="txB" fmla="*/ 42 h 42"/>
                </a:gdLst>
                <a:ahLst/>
                <a:cxnLst>
                  <a:cxn ang="0">
                    <a:pos x="0" y="35"/>
                  </a:cxn>
                  <a:cxn ang="0">
                    <a:pos x="60" y="8"/>
                  </a:cxn>
                  <a:cxn ang="0">
                    <a:pos x="24" y="38"/>
                  </a:cxn>
                  <a:cxn ang="0">
                    <a:pos x="0" y="35"/>
                  </a:cxn>
                </a:cxnLst>
                <a:rect l="txL" t="txT" r="txR" b="txB"/>
                <a:pathLst>
                  <a:path w="60" h="42">
                    <a:moveTo>
                      <a:pt x="0" y="35"/>
                    </a:moveTo>
                    <a:cubicBezTo>
                      <a:pt x="24" y="30"/>
                      <a:pt x="33" y="0"/>
                      <a:pt x="60" y="8"/>
                    </a:cubicBezTo>
                    <a:cubicBezTo>
                      <a:pt x="54" y="24"/>
                      <a:pt x="31" y="23"/>
                      <a:pt x="24" y="38"/>
                    </a:cubicBezTo>
                    <a:cubicBezTo>
                      <a:pt x="17" y="36"/>
                      <a:pt x="2" y="42"/>
                      <a:pt x="0" y="35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48" name="Freeform 687"/>
              <p:cNvSpPr/>
              <p:nvPr/>
            </p:nvSpPr>
            <p:spPr>
              <a:xfrm>
                <a:off x="1612900" y="2744787"/>
                <a:ext cx="134938" cy="58738"/>
              </a:xfrm>
              <a:custGeom>
                <a:avLst/>
                <a:gdLst>
                  <a:gd name="txL" fmla="*/ 0 w 39"/>
                  <a:gd name="txT" fmla="*/ 0 h 17"/>
                  <a:gd name="txR" fmla="*/ 39 w 39"/>
                  <a:gd name="txB" fmla="*/ 17 h 17"/>
                </a:gdLst>
                <a:ahLst/>
                <a:cxnLst>
                  <a:cxn ang="0">
                    <a:pos x="39" y="3"/>
                  </a:cxn>
                  <a:cxn ang="0">
                    <a:pos x="0" y="15"/>
                  </a:cxn>
                  <a:cxn ang="0">
                    <a:pos x="39" y="3"/>
                  </a:cxn>
                </a:cxnLst>
                <a:rect l="txL" t="txT" r="txR" b="txB"/>
                <a:pathLst>
                  <a:path w="39" h="17">
                    <a:moveTo>
                      <a:pt x="39" y="3"/>
                    </a:moveTo>
                    <a:cubicBezTo>
                      <a:pt x="31" y="12"/>
                      <a:pt x="19" y="17"/>
                      <a:pt x="0" y="15"/>
                    </a:cubicBezTo>
                    <a:cubicBezTo>
                      <a:pt x="9" y="7"/>
                      <a:pt x="19" y="0"/>
                      <a:pt x="39" y="3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49" name="Freeform 688"/>
              <p:cNvSpPr/>
              <p:nvPr/>
            </p:nvSpPr>
            <p:spPr>
              <a:xfrm>
                <a:off x="935038" y="1560512"/>
                <a:ext cx="153988" cy="17463"/>
              </a:xfrm>
              <a:custGeom>
                <a:avLst/>
                <a:gdLst>
                  <a:gd name="txL" fmla="*/ 0 w 44"/>
                  <a:gd name="txT" fmla="*/ 0 h 5"/>
                  <a:gd name="txR" fmla="*/ 44 w 44"/>
                  <a:gd name="txB" fmla="*/ 5 h 5"/>
                </a:gdLst>
                <a:ahLst/>
                <a:cxnLst>
                  <a:cxn ang="0">
                    <a:pos x="5" y="0"/>
                  </a:cxn>
                  <a:cxn ang="0">
                    <a:pos x="44" y="0"/>
                  </a:cxn>
                  <a:cxn ang="0">
                    <a:pos x="5" y="0"/>
                  </a:cxn>
                </a:cxnLst>
                <a:rect l="txL" t="txT" r="txR" b="txB"/>
                <a:pathLst>
                  <a:path w="44" h="5">
                    <a:moveTo>
                      <a:pt x="5" y="0"/>
                    </a:moveTo>
                    <a:cubicBezTo>
                      <a:pt x="18" y="0"/>
                      <a:pt x="31" y="0"/>
                      <a:pt x="44" y="0"/>
                    </a:cubicBezTo>
                    <a:cubicBezTo>
                      <a:pt x="39" y="5"/>
                      <a:pt x="0" y="4"/>
                      <a:pt x="5" y="0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50" name="Freeform 689"/>
              <p:cNvSpPr/>
              <p:nvPr/>
            </p:nvSpPr>
            <p:spPr>
              <a:xfrm>
                <a:off x="4605338" y="2436812"/>
                <a:ext cx="198438" cy="14288"/>
              </a:xfrm>
              <a:custGeom>
                <a:avLst/>
                <a:gdLst>
                  <a:gd name="txL" fmla="*/ 0 w 57"/>
                  <a:gd name="txT" fmla="*/ 0 h 4"/>
                  <a:gd name="txR" fmla="*/ 57 w 57"/>
                  <a:gd name="txB" fmla="*/ 4 h 4"/>
                </a:gdLst>
                <a:ahLst/>
                <a:cxnLst>
                  <a:cxn ang="0">
                    <a:pos x="3" y="1"/>
                  </a:cxn>
                  <a:cxn ang="0">
                    <a:pos x="57" y="1"/>
                  </a:cxn>
                  <a:cxn ang="0">
                    <a:pos x="57" y="4"/>
                  </a:cxn>
                  <a:cxn ang="0">
                    <a:pos x="0" y="4"/>
                  </a:cxn>
                  <a:cxn ang="0">
                    <a:pos x="3" y="1"/>
                  </a:cxn>
                </a:cxnLst>
                <a:rect l="txL" t="txT" r="txR" b="txB"/>
                <a:pathLst>
                  <a:path w="57" h="4">
                    <a:moveTo>
                      <a:pt x="3" y="1"/>
                    </a:moveTo>
                    <a:cubicBezTo>
                      <a:pt x="21" y="1"/>
                      <a:pt x="39" y="1"/>
                      <a:pt x="57" y="1"/>
                    </a:cubicBezTo>
                    <a:cubicBezTo>
                      <a:pt x="57" y="2"/>
                      <a:pt x="57" y="3"/>
                      <a:pt x="57" y="4"/>
                    </a:cubicBezTo>
                    <a:cubicBezTo>
                      <a:pt x="38" y="4"/>
                      <a:pt x="19" y="4"/>
                      <a:pt x="0" y="4"/>
                    </a:cubicBezTo>
                    <a:cubicBezTo>
                      <a:pt x="0" y="2"/>
                      <a:pt x="0" y="0"/>
                      <a:pt x="3" y="1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51" name="Freeform 691"/>
              <p:cNvSpPr/>
              <p:nvPr/>
            </p:nvSpPr>
            <p:spPr>
              <a:xfrm>
                <a:off x="457200" y="1350962"/>
                <a:ext cx="107950" cy="87313"/>
              </a:xfrm>
              <a:custGeom>
                <a:avLst/>
                <a:gdLst>
                  <a:gd name="txL" fmla="*/ 0 w 31"/>
                  <a:gd name="txT" fmla="*/ 0 h 25"/>
                  <a:gd name="txR" fmla="*/ 31 w 31"/>
                  <a:gd name="txB" fmla="*/ 25 h 25"/>
                </a:gdLst>
                <a:ahLst/>
                <a:cxnLst>
                  <a:cxn ang="0">
                    <a:pos x="13" y="6"/>
                  </a:cxn>
                  <a:cxn ang="0">
                    <a:pos x="7" y="18"/>
                  </a:cxn>
                  <a:cxn ang="0">
                    <a:pos x="31" y="21"/>
                  </a:cxn>
                  <a:cxn ang="0">
                    <a:pos x="31" y="24"/>
                  </a:cxn>
                  <a:cxn ang="0">
                    <a:pos x="1" y="24"/>
                  </a:cxn>
                  <a:cxn ang="0">
                    <a:pos x="4" y="3"/>
                  </a:cxn>
                  <a:cxn ang="0">
                    <a:pos x="13" y="6"/>
                  </a:cxn>
                </a:cxnLst>
                <a:rect l="txL" t="txT" r="txR" b="txB"/>
                <a:pathLst>
                  <a:path w="31" h="25">
                    <a:moveTo>
                      <a:pt x="13" y="6"/>
                    </a:moveTo>
                    <a:cubicBezTo>
                      <a:pt x="3" y="0"/>
                      <a:pt x="0" y="17"/>
                      <a:pt x="7" y="18"/>
                    </a:cubicBezTo>
                    <a:cubicBezTo>
                      <a:pt x="9" y="25"/>
                      <a:pt x="24" y="19"/>
                      <a:pt x="31" y="21"/>
                    </a:cubicBezTo>
                    <a:cubicBezTo>
                      <a:pt x="31" y="22"/>
                      <a:pt x="31" y="23"/>
                      <a:pt x="31" y="24"/>
                    </a:cubicBezTo>
                    <a:cubicBezTo>
                      <a:pt x="21" y="24"/>
                      <a:pt x="11" y="24"/>
                      <a:pt x="1" y="24"/>
                    </a:cubicBezTo>
                    <a:cubicBezTo>
                      <a:pt x="1" y="16"/>
                      <a:pt x="0" y="7"/>
                      <a:pt x="4" y="3"/>
                    </a:cubicBezTo>
                    <a:cubicBezTo>
                      <a:pt x="8" y="3"/>
                      <a:pt x="12" y="3"/>
                      <a:pt x="13" y="6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52" name="Freeform 692"/>
              <p:cNvSpPr/>
              <p:nvPr/>
            </p:nvSpPr>
            <p:spPr>
              <a:xfrm>
                <a:off x="2659063" y="2406650"/>
                <a:ext cx="146050" cy="23813"/>
              </a:xfrm>
              <a:custGeom>
                <a:avLst/>
                <a:gdLst>
                  <a:gd name="txL" fmla="*/ 0 w 42"/>
                  <a:gd name="txT" fmla="*/ 0 h 7"/>
                  <a:gd name="txR" fmla="*/ 42 w 42"/>
                  <a:gd name="txB" fmla="*/ 7 h 7"/>
                </a:gdLst>
                <a:ahLst/>
                <a:cxnLst>
                  <a:cxn ang="0">
                    <a:pos x="0" y="4"/>
                  </a:cxn>
                  <a:cxn ang="0">
                    <a:pos x="42" y="7"/>
                  </a:cxn>
                  <a:cxn ang="0">
                    <a:pos x="33" y="7"/>
                  </a:cxn>
                  <a:cxn ang="0">
                    <a:pos x="0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42" h="7">
                    <a:moveTo>
                      <a:pt x="0" y="4"/>
                    </a:moveTo>
                    <a:cubicBezTo>
                      <a:pt x="13" y="6"/>
                      <a:pt x="34" y="0"/>
                      <a:pt x="42" y="7"/>
                    </a:cubicBezTo>
                    <a:cubicBezTo>
                      <a:pt x="39" y="7"/>
                      <a:pt x="36" y="7"/>
                      <a:pt x="33" y="7"/>
                    </a:cubicBezTo>
                    <a:cubicBezTo>
                      <a:pt x="22" y="7"/>
                      <a:pt x="11" y="7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53" name="Freeform 693"/>
              <p:cNvSpPr/>
              <p:nvPr/>
            </p:nvSpPr>
            <p:spPr>
              <a:xfrm>
                <a:off x="3946525" y="2733675"/>
                <a:ext cx="177800" cy="11113"/>
              </a:xfrm>
              <a:custGeom>
                <a:avLst/>
                <a:gdLst>
                  <a:gd name="txL" fmla="*/ 0 w 51"/>
                  <a:gd name="txT" fmla="*/ 0 h 3"/>
                  <a:gd name="txR" fmla="*/ 51 w 51"/>
                  <a:gd name="txB" fmla="*/ 3 h 3"/>
                </a:gdLst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3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txL" t="txT" r="txR" b="txB"/>
                <a:pathLst>
                  <a:path w="51" h="3">
                    <a:moveTo>
                      <a:pt x="0" y="0"/>
                    </a:moveTo>
                    <a:cubicBezTo>
                      <a:pt x="17" y="0"/>
                      <a:pt x="34" y="0"/>
                      <a:pt x="51" y="0"/>
                    </a:cubicBezTo>
                    <a:cubicBezTo>
                      <a:pt x="51" y="1"/>
                      <a:pt x="51" y="2"/>
                      <a:pt x="51" y="3"/>
                    </a:cubicBezTo>
                    <a:cubicBezTo>
                      <a:pt x="34" y="3"/>
                      <a:pt x="17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54" name="Freeform 694"/>
              <p:cNvSpPr/>
              <p:nvPr/>
            </p:nvSpPr>
            <p:spPr>
              <a:xfrm>
                <a:off x="4876800" y="2427287"/>
                <a:ext cx="346075" cy="69850"/>
              </a:xfrm>
              <a:custGeom>
                <a:avLst/>
                <a:gdLst>
                  <a:gd name="txL" fmla="*/ 0 w 99"/>
                  <a:gd name="txT" fmla="*/ 0 h 20"/>
                  <a:gd name="txR" fmla="*/ 99 w 99"/>
                  <a:gd name="txB" fmla="*/ 20 h 20"/>
                </a:gdLst>
                <a:ahLst/>
                <a:cxnLst>
                  <a:cxn ang="0">
                    <a:pos x="0" y="7"/>
                  </a:cxn>
                  <a:cxn ang="0">
                    <a:pos x="24" y="4"/>
                  </a:cxn>
                  <a:cxn ang="0">
                    <a:pos x="99" y="13"/>
                  </a:cxn>
                  <a:cxn ang="0">
                    <a:pos x="75" y="16"/>
                  </a:cxn>
                  <a:cxn ang="0">
                    <a:pos x="0" y="7"/>
                  </a:cxn>
                </a:cxnLst>
                <a:rect l="txL" t="txT" r="txR" b="txB"/>
                <a:pathLst>
                  <a:path w="99" h="20">
                    <a:moveTo>
                      <a:pt x="0" y="7"/>
                    </a:moveTo>
                    <a:cubicBezTo>
                      <a:pt x="2" y="0"/>
                      <a:pt x="17" y="6"/>
                      <a:pt x="24" y="4"/>
                    </a:cubicBezTo>
                    <a:cubicBezTo>
                      <a:pt x="51" y="5"/>
                      <a:pt x="74" y="10"/>
                      <a:pt x="99" y="13"/>
                    </a:cubicBezTo>
                    <a:cubicBezTo>
                      <a:pt x="97" y="20"/>
                      <a:pt x="82" y="14"/>
                      <a:pt x="75" y="16"/>
                    </a:cubicBezTo>
                    <a:cubicBezTo>
                      <a:pt x="52" y="11"/>
                      <a:pt x="27" y="8"/>
                      <a:pt x="0" y="7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55" name="Freeform 695"/>
              <p:cNvSpPr/>
              <p:nvPr/>
            </p:nvSpPr>
            <p:spPr>
              <a:xfrm>
                <a:off x="3381375" y="1644650"/>
                <a:ext cx="38100" cy="84138"/>
              </a:xfrm>
              <a:custGeom>
                <a:avLst/>
                <a:gdLst>
                  <a:gd name="txL" fmla="*/ 0 w 11"/>
                  <a:gd name="txT" fmla="*/ 0 h 24"/>
                  <a:gd name="txR" fmla="*/ 11 w 11"/>
                  <a:gd name="txB" fmla="*/ 24 h 24"/>
                </a:gdLst>
                <a:ahLst/>
                <a:cxnLst>
                  <a:cxn ang="0">
                    <a:pos x="6" y="3"/>
                  </a:cxn>
                  <a:cxn ang="0">
                    <a:pos x="0" y="21"/>
                  </a:cxn>
                  <a:cxn ang="0">
                    <a:pos x="0" y="3"/>
                  </a:cxn>
                  <a:cxn ang="0">
                    <a:pos x="6" y="0"/>
                  </a:cxn>
                  <a:cxn ang="0">
                    <a:pos x="6" y="3"/>
                  </a:cxn>
                </a:cxnLst>
                <a:rect l="txL" t="txT" r="txR" b="txB"/>
                <a:pathLst>
                  <a:path w="11" h="24">
                    <a:moveTo>
                      <a:pt x="6" y="3"/>
                    </a:moveTo>
                    <a:cubicBezTo>
                      <a:pt x="4" y="9"/>
                      <a:pt x="11" y="24"/>
                      <a:pt x="0" y="21"/>
                    </a:cubicBezTo>
                    <a:cubicBezTo>
                      <a:pt x="0" y="15"/>
                      <a:pt x="0" y="9"/>
                      <a:pt x="0" y="3"/>
                    </a:cubicBezTo>
                    <a:cubicBezTo>
                      <a:pt x="1" y="1"/>
                      <a:pt x="3" y="0"/>
                      <a:pt x="6" y="0"/>
                    </a:cubicBezTo>
                    <a:cubicBezTo>
                      <a:pt x="6" y="1"/>
                      <a:pt x="6" y="2"/>
                      <a:pt x="6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56" name="Freeform 696"/>
              <p:cNvSpPr/>
              <p:nvPr/>
            </p:nvSpPr>
            <p:spPr>
              <a:xfrm>
                <a:off x="1476375" y="2692400"/>
                <a:ext cx="157163" cy="34925"/>
              </a:xfrm>
              <a:custGeom>
                <a:avLst/>
                <a:gdLst>
                  <a:gd name="txL" fmla="*/ 0 w 45"/>
                  <a:gd name="txT" fmla="*/ 0 h 10"/>
                  <a:gd name="txR" fmla="*/ 45 w 45"/>
                  <a:gd name="txB" fmla="*/ 10 h 10"/>
                </a:gdLst>
                <a:ahLst/>
                <a:cxnLst>
                  <a:cxn ang="0">
                    <a:pos x="0" y="3"/>
                  </a:cxn>
                  <a:cxn ang="0">
                    <a:pos x="9" y="0"/>
                  </a:cxn>
                  <a:cxn ang="0">
                    <a:pos x="45" y="3"/>
                  </a:cxn>
                  <a:cxn ang="0">
                    <a:pos x="3" y="6"/>
                  </a:cxn>
                  <a:cxn ang="0">
                    <a:pos x="0" y="3"/>
                  </a:cxn>
                </a:cxnLst>
                <a:rect l="txL" t="txT" r="txR" b="txB"/>
                <a:pathLst>
                  <a:path w="45" h="10">
                    <a:moveTo>
                      <a:pt x="0" y="3"/>
                    </a:moveTo>
                    <a:cubicBezTo>
                      <a:pt x="5" y="4"/>
                      <a:pt x="5" y="0"/>
                      <a:pt x="9" y="0"/>
                    </a:cubicBezTo>
                    <a:cubicBezTo>
                      <a:pt x="15" y="7"/>
                      <a:pt x="34" y="1"/>
                      <a:pt x="45" y="3"/>
                    </a:cubicBezTo>
                    <a:cubicBezTo>
                      <a:pt x="37" y="10"/>
                      <a:pt x="16" y="4"/>
                      <a:pt x="3" y="6"/>
                    </a:cubicBezTo>
                    <a:cubicBezTo>
                      <a:pt x="0" y="7"/>
                      <a:pt x="0" y="5"/>
                      <a:pt x="0" y="3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57" name="Freeform 700"/>
              <p:cNvSpPr/>
              <p:nvPr/>
            </p:nvSpPr>
            <p:spPr>
              <a:xfrm>
                <a:off x="4270375" y="2325687"/>
                <a:ext cx="198438" cy="34925"/>
              </a:xfrm>
              <a:custGeom>
                <a:avLst/>
                <a:gdLst>
                  <a:gd name="txL" fmla="*/ 0 w 57"/>
                  <a:gd name="txT" fmla="*/ 0 h 10"/>
                  <a:gd name="txR" fmla="*/ 57 w 57"/>
                  <a:gd name="txB" fmla="*/ 10 h 10"/>
                </a:gdLst>
                <a:ahLst/>
                <a:cxnLst>
                  <a:cxn ang="0">
                    <a:pos x="57" y="0"/>
                  </a:cxn>
                  <a:cxn ang="0">
                    <a:pos x="0" y="0"/>
                  </a:cxn>
                  <a:cxn ang="0">
                    <a:pos x="57" y="0"/>
                  </a:cxn>
                </a:cxnLst>
                <a:rect l="txL" t="txT" r="txR" b="txB"/>
                <a:pathLst>
                  <a:path w="57" h="10">
                    <a:moveTo>
                      <a:pt x="57" y="0"/>
                    </a:moveTo>
                    <a:cubicBezTo>
                      <a:pt x="51" y="10"/>
                      <a:pt x="6" y="10"/>
                      <a:pt x="0" y="0"/>
                    </a:cubicBezTo>
                    <a:cubicBezTo>
                      <a:pt x="19" y="0"/>
                      <a:pt x="38" y="0"/>
                      <a:pt x="57" y="0"/>
                    </a:cubicBezTo>
                    <a:close/>
                  </a:path>
                </a:pathLst>
              </a:custGeom>
              <a:solidFill>
                <a:srgbClr val="D4E9F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58" name="Freeform 704"/>
              <p:cNvSpPr/>
              <p:nvPr/>
            </p:nvSpPr>
            <p:spPr>
              <a:xfrm>
                <a:off x="0" y="2794000"/>
                <a:ext cx="209550" cy="23813"/>
              </a:xfrm>
              <a:custGeom>
                <a:avLst/>
                <a:gdLst>
                  <a:gd name="txL" fmla="*/ 0 w 60"/>
                  <a:gd name="txT" fmla="*/ 0 h 7"/>
                  <a:gd name="txR" fmla="*/ 60 w 60"/>
                  <a:gd name="txB" fmla="*/ 7 h 7"/>
                </a:gdLst>
                <a:ahLst/>
                <a:cxnLst>
                  <a:cxn ang="0">
                    <a:pos x="0" y="4"/>
                  </a:cxn>
                  <a:cxn ang="0">
                    <a:pos x="60" y="7"/>
                  </a:cxn>
                  <a:cxn ang="0">
                    <a:pos x="0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60" h="7">
                    <a:moveTo>
                      <a:pt x="0" y="4"/>
                    </a:moveTo>
                    <a:cubicBezTo>
                      <a:pt x="19" y="6"/>
                      <a:pt x="46" y="0"/>
                      <a:pt x="60" y="7"/>
                    </a:cubicBezTo>
                    <a:cubicBezTo>
                      <a:pt x="40" y="7"/>
                      <a:pt x="20" y="7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solidFill>
                <a:srgbClr val="0E395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59" name="Freeform 705"/>
              <p:cNvSpPr/>
              <p:nvPr/>
            </p:nvSpPr>
            <p:spPr>
              <a:xfrm>
                <a:off x="3862388" y="2867025"/>
                <a:ext cx="250825" cy="38100"/>
              </a:xfrm>
              <a:custGeom>
                <a:avLst/>
                <a:gdLst>
                  <a:gd name="txL" fmla="*/ 0 w 72"/>
                  <a:gd name="txT" fmla="*/ 0 h 11"/>
                  <a:gd name="txR" fmla="*/ 72 w 72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72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72" h="11">
                    <a:moveTo>
                      <a:pt x="0" y="7"/>
                    </a:moveTo>
                    <a:cubicBezTo>
                      <a:pt x="18" y="0"/>
                      <a:pt x="49" y="6"/>
                      <a:pt x="72" y="4"/>
                    </a:cubicBezTo>
                    <a:cubicBezTo>
                      <a:pt x="54" y="11"/>
                      <a:pt x="23" y="5"/>
                      <a:pt x="0" y="7"/>
                    </a:cubicBezTo>
                    <a:close/>
                  </a:path>
                </a:pathLst>
              </a:custGeom>
              <a:solidFill>
                <a:srgbClr val="0E395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60" name="Freeform 706"/>
              <p:cNvSpPr/>
              <p:nvPr/>
            </p:nvSpPr>
            <p:spPr>
              <a:xfrm>
                <a:off x="2533650" y="2416175"/>
                <a:ext cx="239713" cy="25400"/>
              </a:xfrm>
              <a:custGeom>
                <a:avLst/>
                <a:gdLst>
                  <a:gd name="txL" fmla="*/ 0 w 69"/>
                  <a:gd name="txT" fmla="*/ 0 h 7"/>
                  <a:gd name="txR" fmla="*/ 69 w 69"/>
                  <a:gd name="txB" fmla="*/ 7 h 7"/>
                </a:gdLst>
                <a:ahLst/>
                <a:cxnLst>
                  <a:cxn ang="0">
                    <a:pos x="0" y="7"/>
                  </a:cxn>
                  <a:cxn ang="0">
                    <a:pos x="21" y="4"/>
                  </a:cxn>
                  <a:cxn ang="0">
                    <a:pos x="36" y="4"/>
                  </a:cxn>
                  <a:cxn ang="0">
                    <a:pos x="69" y="4"/>
                  </a:cxn>
                  <a:cxn ang="0">
                    <a:pos x="69" y="7"/>
                  </a:cxn>
                  <a:cxn ang="0">
                    <a:pos x="0" y="7"/>
                  </a:cxn>
                </a:cxnLst>
                <a:rect l="txL" t="txT" r="txR" b="txB"/>
                <a:pathLst>
                  <a:path w="69" h="7">
                    <a:moveTo>
                      <a:pt x="0" y="7"/>
                    </a:moveTo>
                    <a:cubicBezTo>
                      <a:pt x="1" y="0"/>
                      <a:pt x="15" y="6"/>
                      <a:pt x="21" y="4"/>
                    </a:cubicBezTo>
                    <a:cubicBezTo>
                      <a:pt x="26" y="4"/>
                      <a:pt x="31" y="4"/>
                      <a:pt x="36" y="4"/>
                    </a:cubicBezTo>
                    <a:cubicBezTo>
                      <a:pt x="47" y="4"/>
                      <a:pt x="58" y="4"/>
                      <a:pt x="69" y="4"/>
                    </a:cubicBezTo>
                    <a:cubicBezTo>
                      <a:pt x="69" y="5"/>
                      <a:pt x="69" y="6"/>
                      <a:pt x="69" y="7"/>
                    </a:cubicBezTo>
                    <a:cubicBezTo>
                      <a:pt x="46" y="7"/>
                      <a:pt x="23" y="7"/>
                      <a:pt x="0" y="7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61" name="Freeform 708"/>
              <p:cNvSpPr/>
              <p:nvPr/>
            </p:nvSpPr>
            <p:spPr>
              <a:xfrm>
                <a:off x="1946275" y="2482850"/>
                <a:ext cx="261938" cy="23813"/>
              </a:xfrm>
              <a:custGeom>
                <a:avLst/>
                <a:gdLst>
                  <a:gd name="txL" fmla="*/ 0 w 75"/>
                  <a:gd name="txT" fmla="*/ 0 h 7"/>
                  <a:gd name="txR" fmla="*/ 75 w 75"/>
                  <a:gd name="txB" fmla="*/ 7 h 7"/>
                </a:gdLst>
                <a:ahLst/>
                <a:cxnLst>
                  <a:cxn ang="0">
                    <a:pos x="0" y="6"/>
                  </a:cxn>
                  <a:cxn ang="0">
                    <a:pos x="0" y="0"/>
                  </a:cxn>
                  <a:cxn ang="0">
                    <a:pos x="75" y="3"/>
                  </a:cxn>
                  <a:cxn ang="0">
                    <a:pos x="75" y="6"/>
                  </a:cxn>
                  <a:cxn ang="0">
                    <a:pos x="63" y="6"/>
                  </a:cxn>
                  <a:cxn ang="0">
                    <a:pos x="60" y="6"/>
                  </a:cxn>
                  <a:cxn ang="0">
                    <a:pos x="0" y="6"/>
                  </a:cxn>
                </a:cxnLst>
                <a:rect l="txL" t="txT" r="txR" b="txB"/>
                <a:pathLst>
                  <a:path w="75" h="7">
                    <a:moveTo>
                      <a:pt x="0" y="6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9" y="7"/>
                      <a:pt x="51" y="1"/>
                      <a:pt x="75" y="3"/>
                    </a:cubicBezTo>
                    <a:cubicBezTo>
                      <a:pt x="75" y="4"/>
                      <a:pt x="75" y="5"/>
                      <a:pt x="75" y="6"/>
                    </a:cubicBezTo>
                    <a:cubicBezTo>
                      <a:pt x="71" y="6"/>
                      <a:pt x="67" y="6"/>
                      <a:pt x="63" y="6"/>
                    </a:cubicBezTo>
                    <a:cubicBezTo>
                      <a:pt x="62" y="6"/>
                      <a:pt x="61" y="6"/>
                      <a:pt x="60" y="6"/>
                    </a:cubicBezTo>
                    <a:cubicBezTo>
                      <a:pt x="40" y="6"/>
                      <a:pt x="20" y="6"/>
                      <a:pt x="0" y="6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62" name="Freeform 710"/>
              <p:cNvSpPr/>
              <p:nvPr/>
            </p:nvSpPr>
            <p:spPr>
              <a:xfrm>
                <a:off x="0" y="2835275"/>
                <a:ext cx="233363" cy="46038"/>
              </a:xfrm>
              <a:custGeom>
                <a:avLst/>
                <a:gdLst>
                  <a:gd name="txL" fmla="*/ 0 w 67"/>
                  <a:gd name="txT" fmla="*/ 0 h 13"/>
                  <a:gd name="txR" fmla="*/ 67 w 67"/>
                  <a:gd name="txB" fmla="*/ 13 h 13"/>
                </a:gdLst>
                <a:ahLst/>
                <a:cxnLst>
                  <a:cxn ang="0">
                    <a:pos x="0" y="7"/>
                  </a:cxn>
                  <a:cxn ang="0">
                    <a:pos x="66" y="13"/>
                  </a:cxn>
                  <a:cxn ang="0">
                    <a:pos x="0" y="10"/>
                  </a:cxn>
                  <a:cxn ang="0">
                    <a:pos x="0" y="7"/>
                  </a:cxn>
                </a:cxnLst>
                <a:rect l="txL" t="txT" r="txR" b="txB"/>
                <a:pathLst>
                  <a:path w="67" h="13">
                    <a:moveTo>
                      <a:pt x="0" y="7"/>
                    </a:moveTo>
                    <a:cubicBezTo>
                      <a:pt x="19" y="10"/>
                      <a:pt x="67" y="0"/>
                      <a:pt x="66" y="13"/>
                    </a:cubicBezTo>
                    <a:cubicBezTo>
                      <a:pt x="50" y="6"/>
                      <a:pt x="21" y="12"/>
                      <a:pt x="0" y="10"/>
                    </a:cubicBezTo>
                    <a:cubicBezTo>
                      <a:pt x="0" y="9"/>
                      <a:pt x="0" y="8"/>
                      <a:pt x="0" y="7"/>
                    </a:cubicBezTo>
                    <a:close/>
                  </a:path>
                </a:pathLst>
              </a:custGeom>
              <a:solidFill>
                <a:srgbClr val="0E395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grpSp>
        <p:nvGrpSpPr>
          <p:cNvPr id="19664" name="组合 19663"/>
          <p:cNvGrpSpPr/>
          <p:nvPr/>
        </p:nvGrpSpPr>
        <p:grpSpPr>
          <a:xfrm>
            <a:off x="5400675" y="2924175"/>
            <a:ext cx="4716463" cy="3217863"/>
            <a:chOff x="0" y="0"/>
            <a:chExt cx="7559676" cy="5156202"/>
          </a:xfrm>
        </p:grpSpPr>
        <p:sp>
          <p:nvSpPr>
            <p:cNvPr id="19665" name="Freeform 5"/>
            <p:cNvSpPr/>
            <p:nvPr/>
          </p:nvSpPr>
          <p:spPr>
            <a:xfrm>
              <a:off x="5178425" y="1735138"/>
              <a:ext cx="30163" cy="177800"/>
            </a:xfrm>
            <a:custGeom>
              <a:avLst/>
              <a:gdLst>
                <a:gd name="txL" fmla="*/ 0 w 11"/>
                <a:gd name="txT" fmla="*/ 0 h 66"/>
                <a:gd name="txR" fmla="*/ 11 w 11"/>
                <a:gd name="txB" fmla="*/ 66 h 66"/>
              </a:gdLst>
              <a:ahLst/>
              <a:cxnLst>
                <a:cxn ang="0">
                  <a:pos x="7" y="0"/>
                </a:cxn>
                <a:cxn ang="0">
                  <a:pos x="4" y="66"/>
                </a:cxn>
                <a:cxn ang="0">
                  <a:pos x="7" y="0"/>
                </a:cxn>
              </a:cxnLst>
              <a:rect l="txL" t="txT" r="txR" b="txB"/>
              <a:pathLst>
                <a:path w="11" h="66">
                  <a:moveTo>
                    <a:pt x="7" y="0"/>
                  </a:moveTo>
                  <a:cubicBezTo>
                    <a:pt x="5" y="21"/>
                    <a:pt x="11" y="50"/>
                    <a:pt x="4" y="66"/>
                  </a:cubicBezTo>
                  <a:cubicBezTo>
                    <a:pt x="6" y="45"/>
                    <a:pt x="0" y="16"/>
                    <a:pt x="7" y="0"/>
                  </a:cubicBezTo>
                  <a:close/>
                </a:path>
              </a:pathLst>
            </a:custGeom>
            <a:solidFill>
              <a:srgbClr val="2865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66" name="Freeform 6"/>
            <p:cNvSpPr/>
            <p:nvPr/>
          </p:nvSpPr>
          <p:spPr>
            <a:xfrm>
              <a:off x="5251450" y="2535238"/>
              <a:ext cx="19050" cy="80963"/>
            </a:xfrm>
            <a:custGeom>
              <a:avLst/>
              <a:gdLst>
                <a:gd name="txL" fmla="*/ 0 w 7"/>
                <a:gd name="txT" fmla="*/ 0 h 30"/>
                <a:gd name="txR" fmla="*/ 7 w 7"/>
                <a:gd name="txB" fmla="*/ 30 h 30"/>
              </a:gdLst>
              <a:ahLst/>
              <a:cxnLst>
                <a:cxn ang="0">
                  <a:pos x="4" y="30"/>
                </a:cxn>
                <a:cxn ang="0">
                  <a:pos x="7" y="0"/>
                </a:cxn>
                <a:cxn ang="0">
                  <a:pos x="7" y="30"/>
                </a:cxn>
                <a:cxn ang="0">
                  <a:pos x="4" y="30"/>
                </a:cxn>
              </a:cxnLst>
              <a:rect l="txL" t="txT" r="txR" b="txB"/>
              <a:pathLst>
                <a:path w="7" h="30">
                  <a:moveTo>
                    <a:pt x="4" y="30"/>
                  </a:moveTo>
                  <a:cubicBezTo>
                    <a:pt x="6" y="21"/>
                    <a:pt x="0" y="4"/>
                    <a:pt x="7" y="0"/>
                  </a:cubicBezTo>
                  <a:cubicBezTo>
                    <a:pt x="7" y="10"/>
                    <a:pt x="7" y="20"/>
                    <a:pt x="7" y="30"/>
                  </a:cubicBezTo>
                  <a:cubicBezTo>
                    <a:pt x="6" y="30"/>
                    <a:pt x="5" y="30"/>
                    <a:pt x="4" y="30"/>
                  </a:cubicBezTo>
                  <a:close/>
                </a:path>
              </a:pathLst>
            </a:custGeom>
            <a:solidFill>
              <a:srgbClr val="123F4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67" name="Freeform 7"/>
            <p:cNvSpPr/>
            <p:nvPr/>
          </p:nvSpPr>
          <p:spPr>
            <a:xfrm>
              <a:off x="5254625" y="2616200"/>
              <a:ext cx="23813" cy="93663"/>
            </a:xfrm>
            <a:custGeom>
              <a:avLst/>
              <a:gdLst>
                <a:gd name="txL" fmla="*/ 0 w 9"/>
                <a:gd name="txT" fmla="*/ 0 h 35"/>
                <a:gd name="txR" fmla="*/ 9 w 9"/>
                <a:gd name="txB" fmla="*/ 35 h 35"/>
              </a:gdLst>
              <a:ahLst/>
              <a:cxnLst>
                <a:cxn ang="0">
                  <a:pos x="3" y="0"/>
                </a:cxn>
                <a:cxn ang="0">
                  <a:pos x="6" y="0"/>
                </a:cxn>
                <a:cxn ang="0">
                  <a:pos x="9" y="24"/>
                </a:cxn>
                <a:cxn ang="0">
                  <a:pos x="3" y="0"/>
                </a:cxn>
              </a:cxnLst>
              <a:rect l="txL" t="txT" r="txR" b="txB"/>
              <a:pathLst>
                <a:path w="9" h="35">
                  <a:moveTo>
                    <a:pt x="3" y="0"/>
                  </a:moveTo>
                  <a:cubicBezTo>
                    <a:pt x="4" y="0"/>
                    <a:pt x="5" y="0"/>
                    <a:pt x="6" y="0"/>
                  </a:cubicBezTo>
                  <a:cubicBezTo>
                    <a:pt x="8" y="7"/>
                    <a:pt x="2" y="22"/>
                    <a:pt x="9" y="24"/>
                  </a:cubicBezTo>
                  <a:cubicBezTo>
                    <a:pt x="0" y="35"/>
                    <a:pt x="4" y="8"/>
                    <a:pt x="3" y="0"/>
                  </a:cubicBezTo>
                  <a:close/>
                </a:path>
              </a:pathLst>
            </a:custGeom>
            <a:solidFill>
              <a:srgbClr val="1D4756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68" name="Freeform 8"/>
            <p:cNvSpPr/>
            <p:nvPr/>
          </p:nvSpPr>
          <p:spPr>
            <a:xfrm>
              <a:off x="4851400" y="2720975"/>
              <a:ext cx="136525" cy="12700"/>
            </a:xfrm>
            <a:custGeom>
              <a:avLst/>
              <a:gdLst>
                <a:gd name="txL" fmla="*/ 0 w 51"/>
                <a:gd name="txT" fmla="*/ 0 h 5"/>
                <a:gd name="txR" fmla="*/ 51 w 51"/>
                <a:gd name="txB" fmla="*/ 5 h 5"/>
              </a:gdLst>
              <a:ahLst/>
              <a:cxnLst>
                <a:cxn ang="0">
                  <a:pos x="0" y="0"/>
                </a:cxn>
                <a:cxn ang="0">
                  <a:pos x="51" y="0"/>
                </a:cxn>
                <a:cxn ang="0">
                  <a:pos x="0" y="0"/>
                </a:cxn>
              </a:cxnLst>
              <a:rect l="txL" t="txT" r="txR" b="txB"/>
              <a:pathLst>
                <a:path w="51" h="5">
                  <a:moveTo>
                    <a:pt x="0" y="0"/>
                  </a:moveTo>
                  <a:cubicBezTo>
                    <a:pt x="17" y="0"/>
                    <a:pt x="34" y="0"/>
                    <a:pt x="51" y="0"/>
                  </a:cubicBezTo>
                  <a:cubicBezTo>
                    <a:pt x="41" y="5"/>
                    <a:pt x="10" y="5"/>
                    <a:pt x="0" y="0"/>
                  </a:cubicBezTo>
                  <a:close/>
                </a:path>
              </a:pathLst>
            </a:custGeom>
            <a:solidFill>
              <a:srgbClr val="1D4756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69" name="Freeform 9"/>
            <p:cNvSpPr/>
            <p:nvPr/>
          </p:nvSpPr>
          <p:spPr>
            <a:xfrm>
              <a:off x="4632325" y="2863850"/>
              <a:ext cx="80963" cy="28575"/>
            </a:xfrm>
            <a:custGeom>
              <a:avLst/>
              <a:gdLst>
                <a:gd name="txL" fmla="*/ 0 w 30"/>
                <a:gd name="txT" fmla="*/ 0 h 11"/>
                <a:gd name="txR" fmla="*/ 30 w 30"/>
                <a:gd name="txB" fmla="*/ 11 h 11"/>
              </a:gdLst>
              <a:ahLst/>
              <a:cxnLst>
                <a:cxn ang="0">
                  <a:pos x="0" y="7"/>
                </a:cxn>
                <a:cxn ang="0">
                  <a:pos x="30" y="4"/>
                </a:cxn>
                <a:cxn ang="0">
                  <a:pos x="0" y="7"/>
                </a:cxn>
              </a:cxnLst>
              <a:rect l="txL" t="txT" r="txR" b="txB"/>
              <a:pathLst>
                <a:path w="30" h="11">
                  <a:moveTo>
                    <a:pt x="0" y="7"/>
                  </a:moveTo>
                  <a:cubicBezTo>
                    <a:pt x="4" y="0"/>
                    <a:pt x="21" y="6"/>
                    <a:pt x="30" y="4"/>
                  </a:cubicBezTo>
                  <a:cubicBezTo>
                    <a:pt x="26" y="11"/>
                    <a:pt x="9" y="5"/>
                    <a:pt x="0" y="7"/>
                  </a:cubicBezTo>
                  <a:close/>
                </a:path>
              </a:pathLst>
            </a:custGeom>
            <a:solidFill>
              <a:srgbClr val="415A5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70" name="Freeform 10"/>
            <p:cNvSpPr/>
            <p:nvPr/>
          </p:nvSpPr>
          <p:spPr>
            <a:xfrm>
              <a:off x="4794250" y="3049588"/>
              <a:ext cx="80963" cy="19050"/>
            </a:xfrm>
            <a:custGeom>
              <a:avLst/>
              <a:gdLst>
                <a:gd name="txL" fmla="*/ 0 w 30"/>
                <a:gd name="txT" fmla="*/ 0 h 7"/>
                <a:gd name="txR" fmla="*/ 30 w 30"/>
                <a:gd name="txB" fmla="*/ 7 h 7"/>
              </a:gdLst>
              <a:ahLst/>
              <a:cxnLst>
                <a:cxn ang="0">
                  <a:pos x="0" y="7"/>
                </a:cxn>
                <a:cxn ang="0">
                  <a:pos x="0" y="4"/>
                </a:cxn>
                <a:cxn ang="0">
                  <a:pos x="30" y="7"/>
                </a:cxn>
                <a:cxn ang="0">
                  <a:pos x="0" y="7"/>
                </a:cxn>
              </a:cxnLst>
              <a:rect l="txL" t="txT" r="txR" b="txB"/>
              <a:pathLst>
                <a:path w="30" h="7">
                  <a:moveTo>
                    <a:pt x="0" y="7"/>
                  </a:moveTo>
                  <a:cubicBezTo>
                    <a:pt x="0" y="6"/>
                    <a:pt x="0" y="5"/>
                    <a:pt x="0" y="4"/>
                  </a:cubicBezTo>
                  <a:cubicBezTo>
                    <a:pt x="9" y="6"/>
                    <a:pt x="26" y="0"/>
                    <a:pt x="30" y="7"/>
                  </a:cubicBezTo>
                  <a:cubicBezTo>
                    <a:pt x="20" y="7"/>
                    <a:pt x="10" y="7"/>
                    <a:pt x="0" y="7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71" name="Freeform 11"/>
            <p:cNvSpPr/>
            <p:nvPr/>
          </p:nvSpPr>
          <p:spPr>
            <a:xfrm>
              <a:off x="2613025" y="3689350"/>
              <a:ext cx="17463" cy="130175"/>
            </a:xfrm>
            <a:custGeom>
              <a:avLst/>
              <a:gdLst>
                <a:gd name="txL" fmla="*/ 0 w 7"/>
                <a:gd name="txT" fmla="*/ 0 h 48"/>
                <a:gd name="txR" fmla="*/ 7 w 7"/>
                <a:gd name="txB" fmla="*/ 48 h 48"/>
              </a:gdLst>
              <a:ahLst/>
              <a:cxnLst>
                <a:cxn ang="0">
                  <a:pos x="4" y="45"/>
                </a:cxn>
                <a:cxn ang="0">
                  <a:pos x="7" y="0"/>
                </a:cxn>
                <a:cxn ang="0">
                  <a:pos x="7" y="48"/>
                </a:cxn>
                <a:cxn ang="0">
                  <a:pos x="4" y="45"/>
                </a:cxn>
              </a:cxnLst>
              <a:rect l="txL" t="txT" r="txR" b="txB"/>
              <a:pathLst>
                <a:path w="7" h="48">
                  <a:moveTo>
                    <a:pt x="4" y="45"/>
                  </a:moveTo>
                  <a:cubicBezTo>
                    <a:pt x="6" y="31"/>
                    <a:pt x="0" y="9"/>
                    <a:pt x="7" y="0"/>
                  </a:cubicBezTo>
                  <a:cubicBezTo>
                    <a:pt x="7" y="16"/>
                    <a:pt x="7" y="32"/>
                    <a:pt x="7" y="48"/>
                  </a:cubicBezTo>
                  <a:cubicBezTo>
                    <a:pt x="5" y="48"/>
                    <a:pt x="3" y="48"/>
                    <a:pt x="4" y="45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72" name="Freeform 12"/>
            <p:cNvSpPr/>
            <p:nvPr/>
          </p:nvSpPr>
          <p:spPr>
            <a:xfrm>
              <a:off x="7450138" y="3770313"/>
              <a:ext cx="17463" cy="193675"/>
            </a:xfrm>
            <a:custGeom>
              <a:avLst/>
              <a:gdLst>
                <a:gd name="txL" fmla="*/ 0 w 7"/>
                <a:gd name="txT" fmla="*/ 0 h 72"/>
                <a:gd name="txR" fmla="*/ 7 w 7"/>
                <a:gd name="txB" fmla="*/ 72 h 72"/>
              </a:gdLst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0" y="72"/>
                </a:cxn>
                <a:cxn ang="0">
                  <a:pos x="0" y="0"/>
                </a:cxn>
              </a:cxnLst>
              <a:rect l="txL" t="txT" r="txR" b="txB"/>
              <a:pathLst>
                <a:path w="7" h="72">
                  <a:moveTo>
                    <a:pt x="0" y="0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1" y="23"/>
                    <a:pt x="7" y="54"/>
                    <a:pt x="0" y="72"/>
                  </a:cubicBezTo>
                  <a:cubicBezTo>
                    <a:pt x="0" y="48"/>
                    <a:pt x="0" y="24"/>
                    <a:pt x="0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73" name="Freeform 13"/>
            <p:cNvSpPr/>
            <p:nvPr/>
          </p:nvSpPr>
          <p:spPr>
            <a:xfrm>
              <a:off x="6165850" y="3775075"/>
              <a:ext cx="88900" cy="30163"/>
            </a:xfrm>
            <a:custGeom>
              <a:avLst/>
              <a:gdLst>
                <a:gd name="txL" fmla="*/ 0 w 33"/>
                <a:gd name="txT" fmla="*/ 0 h 11"/>
                <a:gd name="txR" fmla="*/ 33 w 33"/>
                <a:gd name="txB" fmla="*/ 11 h 11"/>
              </a:gdLst>
              <a:ahLst/>
              <a:cxnLst>
                <a:cxn ang="0">
                  <a:pos x="33" y="7"/>
                </a:cxn>
                <a:cxn ang="0">
                  <a:pos x="0" y="4"/>
                </a:cxn>
                <a:cxn ang="0">
                  <a:pos x="33" y="7"/>
                </a:cxn>
              </a:cxnLst>
              <a:rect l="txL" t="txT" r="txR" b="txB"/>
              <a:pathLst>
                <a:path w="33" h="11">
                  <a:moveTo>
                    <a:pt x="33" y="7"/>
                  </a:moveTo>
                  <a:cubicBezTo>
                    <a:pt x="23" y="5"/>
                    <a:pt x="5" y="11"/>
                    <a:pt x="0" y="4"/>
                  </a:cubicBezTo>
                  <a:cubicBezTo>
                    <a:pt x="10" y="6"/>
                    <a:pt x="28" y="0"/>
                    <a:pt x="33" y="7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74" name="Freeform 14"/>
            <p:cNvSpPr/>
            <p:nvPr/>
          </p:nvSpPr>
          <p:spPr>
            <a:xfrm>
              <a:off x="5146675" y="3867150"/>
              <a:ext cx="19050" cy="169863"/>
            </a:xfrm>
            <a:custGeom>
              <a:avLst/>
              <a:gdLst>
                <a:gd name="txL" fmla="*/ 0 w 7"/>
                <a:gd name="txT" fmla="*/ 0 h 63"/>
                <a:gd name="txR" fmla="*/ 7 w 7"/>
                <a:gd name="txB" fmla="*/ 63 h 63"/>
              </a:gdLst>
              <a:ahLst/>
              <a:cxnLst>
                <a:cxn ang="0">
                  <a:pos x="7" y="0"/>
                </a:cxn>
                <a:cxn ang="0">
                  <a:pos x="7" y="63"/>
                </a:cxn>
                <a:cxn ang="0">
                  <a:pos x="4" y="63"/>
                </a:cxn>
                <a:cxn ang="0">
                  <a:pos x="7" y="0"/>
                </a:cxn>
              </a:cxnLst>
              <a:rect l="txL" t="txT" r="txR" b="txB"/>
              <a:pathLst>
                <a:path w="7" h="63">
                  <a:moveTo>
                    <a:pt x="7" y="0"/>
                  </a:moveTo>
                  <a:cubicBezTo>
                    <a:pt x="7" y="21"/>
                    <a:pt x="7" y="42"/>
                    <a:pt x="7" y="63"/>
                  </a:cubicBezTo>
                  <a:cubicBezTo>
                    <a:pt x="6" y="63"/>
                    <a:pt x="5" y="63"/>
                    <a:pt x="4" y="63"/>
                  </a:cubicBezTo>
                  <a:cubicBezTo>
                    <a:pt x="6" y="43"/>
                    <a:pt x="0" y="15"/>
                    <a:pt x="7" y="0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75" name="Freeform 15"/>
            <p:cNvSpPr/>
            <p:nvPr/>
          </p:nvSpPr>
          <p:spPr>
            <a:xfrm>
              <a:off x="4852988" y="3916363"/>
              <a:ext cx="14288" cy="144463"/>
            </a:xfrm>
            <a:custGeom>
              <a:avLst/>
              <a:gdLst>
                <a:gd name="txL" fmla="*/ 0 w 5"/>
                <a:gd name="txT" fmla="*/ 0 h 54"/>
                <a:gd name="txR" fmla="*/ 5 w 5"/>
                <a:gd name="txB" fmla="*/ 54 h 54"/>
              </a:gdLst>
              <a:ahLst/>
              <a:cxnLst>
                <a:cxn ang="0">
                  <a:pos x="5" y="54"/>
                </a:cxn>
                <a:cxn ang="0">
                  <a:pos x="5" y="0"/>
                </a:cxn>
                <a:cxn ang="0">
                  <a:pos x="5" y="54"/>
                </a:cxn>
              </a:cxnLst>
              <a:rect l="txL" t="txT" r="txR" b="txB"/>
              <a:pathLst>
                <a:path w="5" h="54">
                  <a:moveTo>
                    <a:pt x="5" y="54"/>
                  </a:moveTo>
                  <a:cubicBezTo>
                    <a:pt x="0" y="43"/>
                    <a:pt x="0" y="11"/>
                    <a:pt x="5" y="0"/>
                  </a:cubicBezTo>
                  <a:cubicBezTo>
                    <a:pt x="5" y="18"/>
                    <a:pt x="5" y="36"/>
                    <a:pt x="5" y="54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76" name="Freeform 16"/>
            <p:cNvSpPr/>
            <p:nvPr/>
          </p:nvSpPr>
          <p:spPr>
            <a:xfrm>
              <a:off x="6900863" y="3924300"/>
              <a:ext cx="19050" cy="96838"/>
            </a:xfrm>
            <a:custGeom>
              <a:avLst/>
              <a:gdLst>
                <a:gd name="txL" fmla="*/ 0 w 7"/>
                <a:gd name="txT" fmla="*/ 0 h 36"/>
                <a:gd name="txR" fmla="*/ 7 w 7"/>
                <a:gd name="txB" fmla="*/ 36 h 36"/>
              </a:gdLst>
              <a:ahLst/>
              <a:cxnLst>
                <a:cxn ang="0">
                  <a:pos x="0" y="0"/>
                </a:cxn>
                <a:cxn ang="0">
                  <a:pos x="3" y="36"/>
                </a:cxn>
                <a:cxn ang="0">
                  <a:pos x="0" y="36"/>
                </a:cxn>
                <a:cxn ang="0">
                  <a:pos x="0" y="0"/>
                </a:cxn>
              </a:cxnLst>
              <a:rect l="txL" t="txT" r="txR" b="txB"/>
              <a:pathLst>
                <a:path w="7" h="36">
                  <a:moveTo>
                    <a:pt x="0" y="0"/>
                  </a:moveTo>
                  <a:cubicBezTo>
                    <a:pt x="7" y="6"/>
                    <a:pt x="1" y="25"/>
                    <a:pt x="3" y="36"/>
                  </a:cubicBezTo>
                  <a:cubicBezTo>
                    <a:pt x="2" y="36"/>
                    <a:pt x="1" y="36"/>
                    <a:pt x="0" y="36"/>
                  </a:cubicBezTo>
                  <a:cubicBezTo>
                    <a:pt x="0" y="24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9DB7B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77" name="Freeform 17"/>
            <p:cNvSpPr/>
            <p:nvPr/>
          </p:nvSpPr>
          <p:spPr>
            <a:xfrm>
              <a:off x="6869113" y="3971925"/>
              <a:ext cx="17463" cy="282575"/>
            </a:xfrm>
            <a:custGeom>
              <a:avLst/>
              <a:gdLst>
                <a:gd name="txL" fmla="*/ 0 w 7"/>
                <a:gd name="txT" fmla="*/ 0 h 105"/>
                <a:gd name="txR" fmla="*/ 7 w 7"/>
                <a:gd name="txB" fmla="*/ 105 h 105"/>
              </a:gdLst>
              <a:ahLst/>
              <a:cxnLst>
                <a:cxn ang="0">
                  <a:pos x="0" y="0"/>
                </a:cxn>
                <a:cxn ang="0">
                  <a:pos x="3" y="105"/>
                </a:cxn>
                <a:cxn ang="0">
                  <a:pos x="0" y="105"/>
                </a:cxn>
                <a:cxn ang="0">
                  <a:pos x="0" y="0"/>
                </a:cxn>
              </a:cxnLst>
              <a:rect l="txL" t="txT" r="txR" b="txB"/>
              <a:pathLst>
                <a:path w="7" h="105">
                  <a:moveTo>
                    <a:pt x="0" y="0"/>
                  </a:moveTo>
                  <a:cubicBezTo>
                    <a:pt x="7" y="29"/>
                    <a:pt x="1" y="71"/>
                    <a:pt x="3" y="105"/>
                  </a:cubicBezTo>
                  <a:cubicBezTo>
                    <a:pt x="2" y="105"/>
                    <a:pt x="1" y="105"/>
                    <a:pt x="0" y="105"/>
                  </a:cubicBezTo>
                  <a:cubicBezTo>
                    <a:pt x="0" y="70"/>
                    <a:pt x="0" y="35"/>
                    <a:pt x="0" y="0"/>
                  </a:cubicBezTo>
                  <a:close/>
                </a:path>
              </a:pathLst>
            </a:custGeom>
            <a:solidFill>
              <a:srgbClr val="9DB7B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78" name="Freeform 18"/>
            <p:cNvSpPr/>
            <p:nvPr/>
          </p:nvSpPr>
          <p:spPr>
            <a:xfrm>
              <a:off x="6165850" y="3979863"/>
              <a:ext cx="153988" cy="14288"/>
            </a:xfrm>
            <a:custGeom>
              <a:avLst/>
              <a:gdLst>
                <a:gd name="txL" fmla="*/ 0 w 57"/>
                <a:gd name="txT" fmla="*/ 0 h 5"/>
                <a:gd name="txR" fmla="*/ 57 w 57"/>
                <a:gd name="txB" fmla="*/ 5 h 5"/>
              </a:gdLst>
              <a:ahLst/>
              <a:cxnLst>
                <a:cxn ang="0">
                  <a:pos x="57" y="0"/>
                </a:cxn>
                <a:cxn ang="0">
                  <a:pos x="0" y="0"/>
                </a:cxn>
                <a:cxn ang="0">
                  <a:pos x="57" y="0"/>
                </a:cxn>
              </a:cxnLst>
              <a:rect l="txL" t="txT" r="txR" b="txB"/>
              <a:pathLst>
                <a:path w="57" h="5">
                  <a:moveTo>
                    <a:pt x="57" y="0"/>
                  </a:moveTo>
                  <a:cubicBezTo>
                    <a:pt x="45" y="5"/>
                    <a:pt x="12" y="5"/>
                    <a:pt x="0" y="0"/>
                  </a:cubicBezTo>
                  <a:cubicBezTo>
                    <a:pt x="19" y="0"/>
                    <a:pt x="38" y="0"/>
                    <a:pt x="57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79" name="Freeform 19"/>
            <p:cNvSpPr/>
            <p:nvPr/>
          </p:nvSpPr>
          <p:spPr>
            <a:xfrm>
              <a:off x="5119688" y="4052888"/>
              <a:ext cx="12700" cy="201613"/>
            </a:xfrm>
            <a:custGeom>
              <a:avLst/>
              <a:gdLst>
                <a:gd name="txL" fmla="*/ 0 w 5"/>
                <a:gd name="txT" fmla="*/ 0 h 75"/>
                <a:gd name="txR" fmla="*/ 5 w 5"/>
                <a:gd name="txB" fmla="*/ 75 h 75"/>
              </a:gdLst>
              <a:ahLst/>
              <a:cxnLst>
                <a:cxn ang="0">
                  <a:pos x="5" y="75"/>
                </a:cxn>
                <a:cxn ang="0">
                  <a:pos x="5" y="0"/>
                </a:cxn>
                <a:cxn ang="0">
                  <a:pos x="5" y="75"/>
                </a:cxn>
              </a:cxnLst>
              <a:rect l="txL" t="txT" r="txR" b="txB"/>
              <a:pathLst>
                <a:path w="5" h="75">
                  <a:moveTo>
                    <a:pt x="5" y="75"/>
                  </a:moveTo>
                  <a:cubicBezTo>
                    <a:pt x="0" y="57"/>
                    <a:pt x="0" y="18"/>
                    <a:pt x="5" y="0"/>
                  </a:cubicBezTo>
                  <a:cubicBezTo>
                    <a:pt x="5" y="25"/>
                    <a:pt x="5" y="50"/>
                    <a:pt x="5" y="75"/>
                  </a:cubicBezTo>
                  <a:close/>
                </a:path>
              </a:pathLst>
            </a:custGeom>
            <a:solidFill>
              <a:srgbClr val="9DB7B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80" name="Freeform 20"/>
            <p:cNvSpPr/>
            <p:nvPr/>
          </p:nvSpPr>
          <p:spPr>
            <a:xfrm>
              <a:off x="6884988" y="4052888"/>
              <a:ext cx="19050" cy="460375"/>
            </a:xfrm>
            <a:custGeom>
              <a:avLst/>
              <a:gdLst>
                <a:gd name="txL" fmla="*/ 0 w 7"/>
                <a:gd name="txT" fmla="*/ 0 h 171"/>
                <a:gd name="txR" fmla="*/ 7 w 7"/>
                <a:gd name="txB" fmla="*/ 171 h 171"/>
              </a:gdLst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0" y="171"/>
                </a:cxn>
                <a:cxn ang="0">
                  <a:pos x="0" y="0"/>
                </a:cxn>
              </a:cxnLst>
              <a:rect l="txL" t="txT" r="txR" b="txB"/>
              <a:pathLst>
                <a:path w="7" h="171">
                  <a:moveTo>
                    <a:pt x="0" y="0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1" y="56"/>
                    <a:pt x="7" y="120"/>
                    <a:pt x="0" y="171"/>
                  </a:cubicBezTo>
                  <a:cubicBezTo>
                    <a:pt x="0" y="114"/>
                    <a:pt x="0" y="57"/>
                    <a:pt x="0" y="0"/>
                  </a:cubicBezTo>
                  <a:close/>
                </a:path>
              </a:pathLst>
            </a:custGeom>
            <a:solidFill>
              <a:srgbClr val="415A5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81" name="Freeform 21"/>
            <p:cNvSpPr/>
            <p:nvPr/>
          </p:nvSpPr>
          <p:spPr>
            <a:xfrm>
              <a:off x="2622550" y="4181475"/>
              <a:ext cx="19050" cy="106363"/>
            </a:xfrm>
            <a:custGeom>
              <a:avLst/>
              <a:gdLst>
                <a:gd name="txL" fmla="*/ 0 w 7"/>
                <a:gd name="txT" fmla="*/ 0 h 39"/>
                <a:gd name="txR" fmla="*/ 7 w 7"/>
                <a:gd name="txB" fmla="*/ 39 h 39"/>
              </a:gdLst>
              <a:ahLst/>
              <a:cxnLst>
                <a:cxn ang="0">
                  <a:pos x="0" y="0"/>
                </a:cxn>
                <a:cxn ang="0">
                  <a:pos x="3" y="39"/>
                </a:cxn>
                <a:cxn ang="0">
                  <a:pos x="0" y="39"/>
                </a:cxn>
                <a:cxn ang="0">
                  <a:pos x="0" y="0"/>
                </a:cxn>
              </a:cxnLst>
              <a:rect l="txL" t="txT" r="txR" b="txB"/>
              <a:pathLst>
                <a:path w="7" h="39">
                  <a:moveTo>
                    <a:pt x="0" y="0"/>
                  </a:moveTo>
                  <a:cubicBezTo>
                    <a:pt x="7" y="7"/>
                    <a:pt x="1" y="27"/>
                    <a:pt x="3" y="39"/>
                  </a:cubicBezTo>
                  <a:cubicBezTo>
                    <a:pt x="2" y="39"/>
                    <a:pt x="1" y="39"/>
                    <a:pt x="0" y="39"/>
                  </a:cubicBezTo>
                  <a:cubicBezTo>
                    <a:pt x="0" y="26"/>
                    <a:pt x="0" y="13"/>
                    <a:pt x="0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82" name="Freeform 22"/>
            <p:cNvSpPr/>
            <p:nvPr/>
          </p:nvSpPr>
          <p:spPr>
            <a:xfrm>
              <a:off x="6869113" y="4254500"/>
              <a:ext cx="17463" cy="161925"/>
            </a:xfrm>
            <a:custGeom>
              <a:avLst/>
              <a:gdLst>
                <a:gd name="txL" fmla="*/ 0 w 7"/>
                <a:gd name="txT" fmla="*/ 0 h 60"/>
                <a:gd name="txR" fmla="*/ 7 w 7"/>
                <a:gd name="txB" fmla="*/ 60 h 60"/>
              </a:gdLst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0" y="60"/>
                </a:cxn>
                <a:cxn ang="0">
                  <a:pos x="0" y="0"/>
                </a:cxn>
              </a:cxnLst>
              <a:rect l="txL" t="txT" r="txR" b="txB"/>
              <a:pathLst>
                <a:path w="7" h="60">
                  <a:moveTo>
                    <a:pt x="0" y="0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1" y="19"/>
                    <a:pt x="7" y="46"/>
                    <a:pt x="0" y="60"/>
                  </a:cubicBezTo>
                  <a:cubicBezTo>
                    <a:pt x="0" y="40"/>
                    <a:pt x="0" y="20"/>
                    <a:pt x="0" y="0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83" name="Freeform 23"/>
            <p:cNvSpPr/>
            <p:nvPr/>
          </p:nvSpPr>
          <p:spPr>
            <a:xfrm>
              <a:off x="4956175" y="4545013"/>
              <a:ext cx="139700" cy="33338"/>
            </a:xfrm>
            <a:custGeom>
              <a:avLst/>
              <a:gdLst>
                <a:gd name="txL" fmla="*/ 0 w 52"/>
                <a:gd name="txT" fmla="*/ 0 h 12"/>
                <a:gd name="txR" fmla="*/ 52 w 52"/>
                <a:gd name="txB" fmla="*/ 12 h 12"/>
              </a:gdLst>
              <a:ahLst/>
              <a:cxnLst>
                <a:cxn ang="0">
                  <a:pos x="24" y="9"/>
                </a:cxn>
                <a:cxn ang="0">
                  <a:pos x="0" y="3"/>
                </a:cxn>
                <a:cxn ang="0">
                  <a:pos x="36" y="3"/>
                </a:cxn>
                <a:cxn ang="0">
                  <a:pos x="51" y="9"/>
                </a:cxn>
                <a:cxn ang="0">
                  <a:pos x="24" y="9"/>
                </a:cxn>
              </a:cxnLst>
              <a:rect l="txL" t="txT" r="txR" b="txB"/>
              <a:pathLst>
                <a:path w="52" h="12">
                  <a:moveTo>
                    <a:pt x="24" y="9"/>
                  </a:moveTo>
                  <a:cubicBezTo>
                    <a:pt x="23" y="0"/>
                    <a:pt x="1" y="12"/>
                    <a:pt x="0" y="3"/>
                  </a:cubicBezTo>
                  <a:cubicBezTo>
                    <a:pt x="12" y="3"/>
                    <a:pt x="24" y="3"/>
                    <a:pt x="36" y="3"/>
                  </a:cubicBezTo>
                  <a:cubicBezTo>
                    <a:pt x="35" y="11"/>
                    <a:pt x="52" y="1"/>
                    <a:pt x="51" y="9"/>
                  </a:cubicBezTo>
                  <a:cubicBezTo>
                    <a:pt x="42" y="9"/>
                    <a:pt x="33" y="9"/>
                    <a:pt x="24" y="9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84" name="Freeform 24"/>
            <p:cNvSpPr/>
            <p:nvPr/>
          </p:nvSpPr>
          <p:spPr>
            <a:xfrm>
              <a:off x="3938588" y="4621213"/>
              <a:ext cx="88900" cy="19050"/>
            </a:xfrm>
            <a:custGeom>
              <a:avLst/>
              <a:gdLst>
                <a:gd name="txL" fmla="*/ 0 w 33"/>
                <a:gd name="txT" fmla="*/ 0 h 7"/>
                <a:gd name="txR" fmla="*/ 33 w 33"/>
                <a:gd name="txB" fmla="*/ 7 h 7"/>
              </a:gdLst>
              <a:ahLst/>
              <a:cxnLst>
                <a:cxn ang="0">
                  <a:pos x="33" y="2"/>
                </a:cxn>
                <a:cxn ang="0">
                  <a:pos x="33" y="5"/>
                </a:cxn>
                <a:cxn ang="0">
                  <a:pos x="33" y="2"/>
                </a:cxn>
              </a:cxnLst>
              <a:rect l="txL" t="txT" r="txR" b="txB"/>
              <a:pathLst>
                <a:path w="33" h="7">
                  <a:moveTo>
                    <a:pt x="33" y="2"/>
                  </a:moveTo>
                  <a:cubicBezTo>
                    <a:pt x="33" y="3"/>
                    <a:pt x="33" y="4"/>
                    <a:pt x="33" y="5"/>
                  </a:cubicBezTo>
                  <a:cubicBezTo>
                    <a:pt x="0" y="7"/>
                    <a:pt x="0" y="0"/>
                    <a:pt x="33" y="2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85" name="Freeform 25"/>
            <p:cNvSpPr/>
            <p:nvPr/>
          </p:nvSpPr>
          <p:spPr>
            <a:xfrm>
              <a:off x="3873500" y="4632325"/>
              <a:ext cx="193675" cy="36513"/>
            </a:xfrm>
            <a:custGeom>
              <a:avLst/>
              <a:gdLst>
                <a:gd name="txL" fmla="*/ 0 w 72"/>
                <a:gd name="txT" fmla="*/ 0 h 14"/>
                <a:gd name="txR" fmla="*/ 72 w 72"/>
                <a:gd name="txB" fmla="*/ 14 h 14"/>
              </a:gdLst>
              <a:ahLst/>
              <a:cxnLst>
                <a:cxn ang="0">
                  <a:pos x="0" y="7"/>
                </a:cxn>
                <a:cxn ang="0">
                  <a:pos x="18" y="4"/>
                </a:cxn>
                <a:cxn ang="0">
                  <a:pos x="72" y="7"/>
                </a:cxn>
                <a:cxn ang="0">
                  <a:pos x="12" y="10"/>
                </a:cxn>
                <a:cxn ang="0">
                  <a:pos x="0" y="7"/>
                </a:cxn>
              </a:cxnLst>
              <a:rect l="txL" t="txT" r="txR" b="txB"/>
              <a:pathLst>
                <a:path w="72" h="14">
                  <a:moveTo>
                    <a:pt x="0" y="7"/>
                  </a:moveTo>
                  <a:cubicBezTo>
                    <a:pt x="0" y="0"/>
                    <a:pt x="13" y="6"/>
                    <a:pt x="18" y="4"/>
                  </a:cubicBezTo>
                  <a:cubicBezTo>
                    <a:pt x="30" y="11"/>
                    <a:pt x="55" y="5"/>
                    <a:pt x="72" y="7"/>
                  </a:cubicBezTo>
                  <a:cubicBezTo>
                    <a:pt x="58" y="14"/>
                    <a:pt x="31" y="8"/>
                    <a:pt x="12" y="10"/>
                  </a:cubicBezTo>
                  <a:cubicBezTo>
                    <a:pt x="11" y="6"/>
                    <a:pt x="5" y="7"/>
                    <a:pt x="0" y="7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86" name="Freeform 26"/>
            <p:cNvSpPr/>
            <p:nvPr/>
          </p:nvSpPr>
          <p:spPr>
            <a:xfrm>
              <a:off x="6851650" y="4649788"/>
              <a:ext cx="185738" cy="9525"/>
            </a:xfrm>
            <a:custGeom>
              <a:avLst/>
              <a:gdLst>
                <a:gd name="txL" fmla="*/ 0 w 69"/>
                <a:gd name="txT" fmla="*/ 0 h 3"/>
                <a:gd name="txR" fmla="*/ 69 w 69"/>
                <a:gd name="txB" fmla="*/ 3 h 3"/>
              </a:gdLst>
              <a:ahLst/>
              <a:cxnLst>
                <a:cxn ang="0">
                  <a:pos x="0" y="3"/>
                </a:cxn>
                <a:cxn ang="0">
                  <a:pos x="0" y="0"/>
                </a:cxn>
                <a:cxn ang="0">
                  <a:pos x="69" y="0"/>
                </a:cxn>
                <a:cxn ang="0">
                  <a:pos x="69" y="3"/>
                </a:cxn>
                <a:cxn ang="0">
                  <a:pos x="0" y="3"/>
                </a:cxn>
              </a:cxnLst>
              <a:rect l="txL" t="txT" r="txR" b="txB"/>
              <a:pathLst>
                <a:path w="69" h="3">
                  <a:moveTo>
                    <a:pt x="0" y="3"/>
                  </a:moveTo>
                  <a:cubicBezTo>
                    <a:pt x="0" y="2"/>
                    <a:pt x="0" y="1"/>
                    <a:pt x="0" y="0"/>
                  </a:cubicBezTo>
                  <a:cubicBezTo>
                    <a:pt x="23" y="0"/>
                    <a:pt x="46" y="0"/>
                    <a:pt x="69" y="0"/>
                  </a:cubicBezTo>
                  <a:cubicBezTo>
                    <a:pt x="69" y="1"/>
                    <a:pt x="69" y="2"/>
                    <a:pt x="69" y="3"/>
                  </a:cubicBezTo>
                  <a:cubicBezTo>
                    <a:pt x="46" y="3"/>
                    <a:pt x="23" y="3"/>
                    <a:pt x="0" y="3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87" name="Freeform 27"/>
            <p:cNvSpPr/>
            <p:nvPr/>
          </p:nvSpPr>
          <p:spPr>
            <a:xfrm>
              <a:off x="7037388" y="4640263"/>
              <a:ext cx="185738" cy="19050"/>
            </a:xfrm>
            <a:custGeom>
              <a:avLst/>
              <a:gdLst>
                <a:gd name="txL" fmla="*/ 0 w 69"/>
                <a:gd name="txT" fmla="*/ 0 h 7"/>
                <a:gd name="txR" fmla="*/ 69 w 69"/>
                <a:gd name="txB" fmla="*/ 7 h 7"/>
              </a:gdLst>
              <a:ahLst/>
              <a:cxnLst>
                <a:cxn ang="0">
                  <a:pos x="0" y="7"/>
                </a:cxn>
                <a:cxn ang="0">
                  <a:pos x="0" y="4"/>
                </a:cxn>
                <a:cxn ang="0">
                  <a:pos x="69" y="7"/>
                </a:cxn>
                <a:cxn ang="0">
                  <a:pos x="0" y="7"/>
                </a:cxn>
              </a:cxnLst>
              <a:rect l="txL" t="txT" r="txR" b="txB"/>
              <a:pathLst>
                <a:path w="69" h="7">
                  <a:moveTo>
                    <a:pt x="0" y="7"/>
                  </a:moveTo>
                  <a:cubicBezTo>
                    <a:pt x="0" y="6"/>
                    <a:pt x="0" y="5"/>
                    <a:pt x="0" y="4"/>
                  </a:cubicBezTo>
                  <a:cubicBezTo>
                    <a:pt x="22" y="6"/>
                    <a:pt x="52" y="0"/>
                    <a:pt x="69" y="7"/>
                  </a:cubicBezTo>
                  <a:cubicBezTo>
                    <a:pt x="46" y="7"/>
                    <a:pt x="23" y="7"/>
                    <a:pt x="0" y="7"/>
                  </a:cubicBezTo>
                  <a:close/>
                </a:path>
              </a:pathLst>
            </a:custGeom>
            <a:solidFill>
              <a:srgbClr val="9DB7B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88" name="Freeform 28"/>
            <p:cNvSpPr/>
            <p:nvPr/>
          </p:nvSpPr>
          <p:spPr>
            <a:xfrm>
              <a:off x="2397125" y="4656138"/>
              <a:ext cx="128588" cy="28575"/>
            </a:xfrm>
            <a:custGeom>
              <a:avLst/>
              <a:gdLst>
                <a:gd name="txL" fmla="*/ 0 w 48"/>
                <a:gd name="txT" fmla="*/ 0 h 11"/>
                <a:gd name="txR" fmla="*/ 48 w 48"/>
                <a:gd name="txB" fmla="*/ 11 h 11"/>
              </a:gdLst>
              <a:ahLst/>
              <a:cxnLst>
                <a:cxn ang="0">
                  <a:pos x="0" y="7"/>
                </a:cxn>
                <a:cxn ang="0">
                  <a:pos x="48" y="4"/>
                </a:cxn>
                <a:cxn ang="0">
                  <a:pos x="0" y="7"/>
                </a:cxn>
              </a:cxnLst>
              <a:rect l="txL" t="txT" r="txR" b="txB"/>
              <a:pathLst>
                <a:path w="48" h="11">
                  <a:moveTo>
                    <a:pt x="0" y="7"/>
                  </a:moveTo>
                  <a:cubicBezTo>
                    <a:pt x="10" y="0"/>
                    <a:pt x="33" y="6"/>
                    <a:pt x="48" y="4"/>
                  </a:cubicBezTo>
                  <a:cubicBezTo>
                    <a:pt x="38" y="11"/>
                    <a:pt x="15" y="5"/>
                    <a:pt x="0" y="7"/>
                  </a:cubicBezTo>
                  <a:close/>
                </a:path>
              </a:pathLst>
            </a:custGeom>
            <a:solidFill>
              <a:srgbClr val="9DB7B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89" name="Freeform 29"/>
            <p:cNvSpPr/>
            <p:nvPr/>
          </p:nvSpPr>
          <p:spPr>
            <a:xfrm>
              <a:off x="4551363" y="4664075"/>
              <a:ext cx="88900" cy="30163"/>
            </a:xfrm>
            <a:custGeom>
              <a:avLst/>
              <a:gdLst>
                <a:gd name="txL" fmla="*/ 0 w 33"/>
                <a:gd name="txT" fmla="*/ 0 h 11"/>
                <a:gd name="txR" fmla="*/ 33 w 33"/>
                <a:gd name="txB" fmla="*/ 11 h 11"/>
              </a:gdLst>
              <a:ahLst/>
              <a:cxnLst>
                <a:cxn ang="0">
                  <a:pos x="0" y="7"/>
                </a:cxn>
                <a:cxn ang="0">
                  <a:pos x="33" y="4"/>
                </a:cxn>
                <a:cxn ang="0">
                  <a:pos x="0" y="7"/>
                </a:cxn>
              </a:cxnLst>
              <a:rect l="txL" t="txT" r="txR" b="txB"/>
              <a:pathLst>
                <a:path w="33" h="11">
                  <a:moveTo>
                    <a:pt x="0" y="7"/>
                  </a:moveTo>
                  <a:cubicBezTo>
                    <a:pt x="5" y="0"/>
                    <a:pt x="23" y="6"/>
                    <a:pt x="33" y="4"/>
                  </a:cubicBezTo>
                  <a:cubicBezTo>
                    <a:pt x="28" y="11"/>
                    <a:pt x="10" y="5"/>
                    <a:pt x="0" y="7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90" name="Freeform 30"/>
            <p:cNvSpPr/>
            <p:nvPr/>
          </p:nvSpPr>
          <p:spPr>
            <a:xfrm>
              <a:off x="5770563" y="4664075"/>
              <a:ext cx="331788" cy="30163"/>
            </a:xfrm>
            <a:custGeom>
              <a:avLst/>
              <a:gdLst>
                <a:gd name="txL" fmla="*/ 0 w 123"/>
                <a:gd name="txT" fmla="*/ 0 h 11"/>
                <a:gd name="txR" fmla="*/ 123 w 123"/>
                <a:gd name="txB" fmla="*/ 11 h 11"/>
              </a:gdLst>
              <a:ahLst/>
              <a:cxnLst>
                <a:cxn ang="0">
                  <a:pos x="123" y="7"/>
                </a:cxn>
                <a:cxn ang="0">
                  <a:pos x="0" y="4"/>
                </a:cxn>
                <a:cxn ang="0">
                  <a:pos x="123" y="7"/>
                </a:cxn>
              </a:cxnLst>
              <a:rect l="txL" t="txT" r="txR" b="txB"/>
              <a:pathLst>
                <a:path w="123" h="11">
                  <a:moveTo>
                    <a:pt x="123" y="7"/>
                  </a:moveTo>
                  <a:cubicBezTo>
                    <a:pt x="83" y="5"/>
                    <a:pt x="35" y="11"/>
                    <a:pt x="0" y="4"/>
                  </a:cubicBezTo>
                  <a:cubicBezTo>
                    <a:pt x="40" y="6"/>
                    <a:pt x="88" y="0"/>
                    <a:pt x="123" y="7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91" name="Freeform 31"/>
            <p:cNvSpPr/>
            <p:nvPr/>
          </p:nvSpPr>
          <p:spPr>
            <a:xfrm>
              <a:off x="2614613" y="4672013"/>
              <a:ext cx="420688" cy="30163"/>
            </a:xfrm>
            <a:custGeom>
              <a:avLst/>
              <a:gdLst>
                <a:gd name="txL" fmla="*/ 0 w 156"/>
                <a:gd name="txT" fmla="*/ 0 h 11"/>
                <a:gd name="txR" fmla="*/ 156 w 156"/>
                <a:gd name="txB" fmla="*/ 11 h 11"/>
              </a:gdLst>
              <a:ahLst/>
              <a:cxnLst>
                <a:cxn ang="0">
                  <a:pos x="156" y="4"/>
                </a:cxn>
                <a:cxn ang="0">
                  <a:pos x="78" y="7"/>
                </a:cxn>
                <a:cxn ang="0">
                  <a:pos x="0" y="7"/>
                </a:cxn>
                <a:cxn ang="0">
                  <a:pos x="156" y="4"/>
                </a:cxn>
              </a:cxnLst>
              <a:rect l="txL" t="txT" r="txR" b="txB"/>
              <a:pathLst>
                <a:path w="156" h="11">
                  <a:moveTo>
                    <a:pt x="156" y="4"/>
                  </a:moveTo>
                  <a:cubicBezTo>
                    <a:pt x="136" y="11"/>
                    <a:pt x="103" y="5"/>
                    <a:pt x="78" y="7"/>
                  </a:cubicBezTo>
                  <a:cubicBezTo>
                    <a:pt x="52" y="7"/>
                    <a:pt x="26" y="7"/>
                    <a:pt x="0" y="7"/>
                  </a:cubicBezTo>
                  <a:cubicBezTo>
                    <a:pt x="46" y="0"/>
                    <a:pt x="105" y="6"/>
                    <a:pt x="156" y="4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92" name="Freeform 32"/>
            <p:cNvSpPr/>
            <p:nvPr/>
          </p:nvSpPr>
          <p:spPr>
            <a:xfrm>
              <a:off x="322263" y="4691063"/>
              <a:ext cx="315913" cy="19050"/>
            </a:xfrm>
            <a:custGeom>
              <a:avLst/>
              <a:gdLst>
                <a:gd name="txL" fmla="*/ 0 w 117"/>
                <a:gd name="txT" fmla="*/ 0 h 7"/>
                <a:gd name="txR" fmla="*/ 117 w 117"/>
                <a:gd name="txB" fmla="*/ 7 h 7"/>
              </a:gdLst>
              <a:ahLst/>
              <a:cxnLst>
                <a:cxn ang="0">
                  <a:pos x="117" y="3"/>
                </a:cxn>
                <a:cxn ang="0">
                  <a:pos x="0" y="0"/>
                </a:cxn>
                <a:cxn ang="0">
                  <a:pos x="117" y="0"/>
                </a:cxn>
                <a:cxn ang="0">
                  <a:pos x="117" y="3"/>
                </a:cxn>
              </a:cxnLst>
              <a:rect l="txL" t="txT" r="txR" b="txB"/>
              <a:pathLst>
                <a:path w="117" h="7">
                  <a:moveTo>
                    <a:pt x="117" y="3"/>
                  </a:moveTo>
                  <a:cubicBezTo>
                    <a:pt x="79" y="1"/>
                    <a:pt x="33" y="7"/>
                    <a:pt x="0" y="0"/>
                  </a:cubicBezTo>
                  <a:cubicBezTo>
                    <a:pt x="39" y="0"/>
                    <a:pt x="78" y="0"/>
                    <a:pt x="117" y="0"/>
                  </a:cubicBezTo>
                  <a:cubicBezTo>
                    <a:pt x="117" y="1"/>
                    <a:pt x="117" y="2"/>
                    <a:pt x="117" y="3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93" name="Freeform 33"/>
            <p:cNvSpPr/>
            <p:nvPr/>
          </p:nvSpPr>
          <p:spPr>
            <a:xfrm>
              <a:off x="6165850" y="4691063"/>
              <a:ext cx="209550" cy="19050"/>
            </a:xfrm>
            <a:custGeom>
              <a:avLst/>
              <a:gdLst>
                <a:gd name="txL" fmla="*/ 0 w 78"/>
                <a:gd name="txT" fmla="*/ 0 h 7"/>
                <a:gd name="txR" fmla="*/ 78 w 78"/>
                <a:gd name="txB" fmla="*/ 7 h 7"/>
              </a:gdLst>
              <a:ahLst/>
              <a:cxnLst>
                <a:cxn ang="0">
                  <a:pos x="78" y="3"/>
                </a:cxn>
                <a:cxn ang="0">
                  <a:pos x="0" y="0"/>
                </a:cxn>
                <a:cxn ang="0">
                  <a:pos x="78" y="0"/>
                </a:cxn>
                <a:cxn ang="0">
                  <a:pos x="78" y="3"/>
                </a:cxn>
              </a:cxnLst>
              <a:rect l="txL" t="txT" r="txR" b="txB"/>
              <a:pathLst>
                <a:path w="78" h="7">
                  <a:moveTo>
                    <a:pt x="78" y="3"/>
                  </a:moveTo>
                  <a:cubicBezTo>
                    <a:pt x="53" y="1"/>
                    <a:pt x="20" y="7"/>
                    <a:pt x="0" y="0"/>
                  </a:cubicBezTo>
                  <a:cubicBezTo>
                    <a:pt x="26" y="0"/>
                    <a:pt x="52" y="0"/>
                    <a:pt x="78" y="0"/>
                  </a:cubicBezTo>
                  <a:cubicBezTo>
                    <a:pt x="78" y="1"/>
                    <a:pt x="78" y="2"/>
                    <a:pt x="78" y="3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94" name="Freeform 34"/>
            <p:cNvSpPr/>
            <p:nvPr/>
          </p:nvSpPr>
          <p:spPr>
            <a:xfrm>
              <a:off x="6375400" y="4679950"/>
              <a:ext cx="211138" cy="19050"/>
            </a:xfrm>
            <a:custGeom>
              <a:avLst/>
              <a:gdLst>
                <a:gd name="txL" fmla="*/ 0 w 78"/>
                <a:gd name="txT" fmla="*/ 0 h 7"/>
                <a:gd name="txR" fmla="*/ 78 w 78"/>
                <a:gd name="txB" fmla="*/ 7 h 7"/>
              </a:gdLst>
              <a:ahLst/>
              <a:cxnLst>
                <a:cxn ang="0">
                  <a:pos x="0" y="7"/>
                </a:cxn>
                <a:cxn ang="0">
                  <a:pos x="0" y="4"/>
                </a:cxn>
                <a:cxn ang="0">
                  <a:pos x="78" y="7"/>
                </a:cxn>
                <a:cxn ang="0">
                  <a:pos x="0" y="7"/>
                </a:cxn>
              </a:cxnLst>
              <a:rect l="txL" t="txT" r="txR" b="txB"/>
              <a:pathLst>
                <a:path w="78" h="7">
                  <a:moveTo>
                    <a:pt x="0" y="7"/>
                  </a:moveTo>
                  <a:cubicBezTo>
                    <a:pt x="0" y="6"/>
                    <a:pt x="0" y="5"/>
                    <a:pt x="0" y="4"/>
                  </a:cubicBezTo>
                  <a:cubicBezTo>
                    <a:pt x="25" y="6"/>
                    <a:pt x="58" y="0"/>
                    <a:pt x="78" y="7"/>
                  </a:cubicBezTo>
                  <a:cubicBezTo>
                    <a:pt x="52" y="7"/>
                    <a:pt x="26" y="7"/>
                    <a:pt x="0" y="7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95" name="Freeform 35"/>
            <p:cNvSpPr/>
            <p:nvPr/>
          </p:nvSpPr>
          <p:spPr>
            <a:xfrm>
              <a:off x="1404938" y="4687888"/>
              <a:ext cx="115888" cy="30163"/>
            </a:xfrm>
            <a:custGeom>
              <a:avLst/>
              <a:gdLst>
                <a:gd name="txL" fmla="*/ 0 w 43"/>
                <a:gd name="txT" fmla="*/ 0 h 11"/>
                <a:gd name="txR" fmla="*/ 43 w 43"/>
                <a:gd name="txB" fmla="*/ 11 h 11"/>
              </a:gdLst>
              <a:ahLst/>
              <a:cxnLst>
                <a:cxn ang="0">
                  <a:pos x="42" y="7"/>
                </a:cxn>
                <a:cxn ang="0">
                  <a:pos x="0" y="4"/>
                </a:cxn>
                <a:cxn ang="0">
                  <a:pos x="27" y="4"/>
                </a:cxn>
                <a:cxn ang="0">
                  <a:pos x="42" y="7"/>
                </a:cxn>
              </a:cxnLst>
              <a:rect l="txL" t="txT" r="txR" b="txB"/>
              <a:pathLst>
                <a:path w="43" h="11">
                  <a:moveTo>
                    <a:pt x="42" y="7"/>
                  </a:moveTo>
                  <a:cubicBezTo>
                    <a:pt x="29" y="5"/>
                    <a:pt x="8" y="11"/>
                    <a:pt x="0" y="4"/>
                  </a:cubicBezTo>
                  <a:cubicBezTo>
                    <a:pt x="9" y="4"/>
                    <a:pt x="18" y="4"/>
                    <a:pt x="27" y="4"/>
                  </a:cubicBezTo>
                  <a:cubicBezTo>
                    <a:pt x="31" y="6"/>
                    <a:pt x="43" y="0"/>
                    <a:pt x="42" y="7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96" name="Freeform 36"/>
            <p:cNvSpPr/>
            <p:nvPr/>
          </p:nvSpPr>
          <p:spPr>
            <a:xfrm>
              <a:off x="2373313" y="4694238"/>
              <a:ext cx="152400" cy="12700"/>
            </a:xfrm>
            <a:custGeom>
              <a:avLst/>
              <a:gdLst>
                <a:gd name="txL" fmla="*/ 0 w 57"/>
                <a:gd name="txT" fmla="*/ 0 h 5"/>
                <a:gd name="txR" fmla="*/ 57 w 57"/>
                <a:gd name="txB" fmla="*/ 5 h 5"/>
              </a:gdLst>
              <a:ahLst/>
              <a:cxnLst>
                <a:cxn ang="0">
                  <a:pos x="0" y="5"/>
                </a:cxn>
                <a:cxn ang="0">
                  <a:pos x="57" y="5"/>
                </a:cxn>
                <a:cxn ang="0">
                  <a:pos x="0" y="5"/>
                </a:cxn>
              </a:cxnLst>
              <a:rect l="txL" t="txT" r="txR" b="txB"/>
              <a:pathLst>
                <a:path w="57" h="5">
                  <a:moveTo>
                    <a:pt x="0" y="5"/>
                  </a:moveTo>
                  <a:cubicBezTo>
                    <a:pt x="12" y="0"/>
                    <a:pt x="45" y="0"/>
                    <a:pt x="57" y="5"/>
                  </a:cubicBezTo>
                  <a:cubicBezTo>
                    <a:pt x="38" y="5"/>
                    <a:pt x="19" y="5"/>
                    <a:pt x="0" y="5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97" name="Freeform 37"/>
            <p:cNvSpPr/>
            <p:nvPr/>
          </p:nvSpPr>
          <p:spPr>
            <a:xfrm>
              <a:off x="4325938" y="4721225"/>
              <a:ext cx="128588" cy="17463"/>
            </a:xfrm>
            <a:custGeom>
              <a:avLst/>
              <a:gdLst>
                <a:gd name="txL" fmla="*/ 0 w 48"/>
                <a:gd name="txT" fmla="*/ 0 h 7"/>
                <a:gd name="txR" fmla="*/ 48 w 48"/>
                <a:gd name="txB" fmla="*/ 7 h 7"/>
              </a:gdLst>
              <a:ahLst/>
              <a:cxnLst>
                <a:cxn ang="0">
                  <a:pos x="0" y="7"/>
                </a:cxn>
                <a:cxn ang="0">
                  <a:pos x="0" y="4"/>
                </a:cxn>
                <a:cxn ang="0">
                  <a:pos x="48" y="7"/>
                </a:cxn>
                <a:cxn ang="0">
                  <a:pos x="0" y="7"/>
                </a:cxn>
              </a:cxnLst>
              <a:rect l="txL" t="txT" r="txR" b="txB"/>
              <a:pathLst>
                <a:path w="48" h="7">
                  <a:moveTo>
                    <a:pt x="0" y="7"/>
                  </a:moveTo>
                  <a:cubicBezTo>
                    <a:pt x="0" y="6"/>
                    <a:pt x="0" y="5"/>
                    <a:pt x="0" y="4"/>
                  </a:cubicBezTo>
                  <a:cubicBezTo>
                    <a:pt x="15" y="6"/>
                    <a:pt x="38" y="0"/>
                    <a:pt x="48" y="7"/>
                  </a:cubicBezTo>
                  <a:cubicBezTo>
                    <a:pt x="32" y="7"/>
                    <a:pt x="16" y="7"/>
                    <a:pt x="0" y="7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98" name="Freeform 39"/>
            <p:cNvSpPr/>
            <p:nvPr/>
          </p:nvSpPr>
          <p:spPr>
            <a:xfrm>
              <a:off x="4992688" y="5124450"/>
              <a:ext cx="188913" cy="31750"/>
            </a:xfrm>
            <a:custGeom>
              <a:avLst/>
              <a:gdLst>
                <a:gd name="txL" fmla="*/ 0 w 70"/>
                <a:gd name="txT" fmla="*/ 0 h 12"/>
                <a:gd name="txR" fmla="*/ 70 w 70"/>
                <a:gd name="txB" fmla="*/ 12 h 12"/>
              </a:gdLst>
              <a:ahLst/>
              <a:cxnLst>
                <a:cxn ang="0">
                  <a:pos x="10" y="10"/>
                </a:cxn>
                <a:cxn ang="0">
                  <a:pos x="22" y="1"/>
                </a:cxn>
                <a:cxn ang="0">
                  <a:pos x="70" y="7"/>
                </a:cxn>
                <a:cxn ang="0">
                  <a:pos x="70" y="10"/>
                </a:cxn>
                <a:cxn ang="0">
                  <a:pos x="10" y="10"/>
                </a:cxn>
              </a:cxnLst>
              <a:rect l="txL" t="txT" r="txR" b="txB"/>
              <a:pathLst>
                <a:path w="70" h="12">
                  <a:moveTo>
                    <a:pt x="10" y="10"/>
                  </a:moveTo>
                  <a:cubicBezTo>
                    <a:pt x="9" y="2"/>
                    <a:pt x="14" y="0"/>
                    <a:pt x="22" y="1"/>
                  </a:cubicBezTo>
                  <a:cubicBezTo>
                    <a:pt x="0" y="12"/>
                    <a:pt x="55" y="5"/>
                    <a:pt x="70" y="7"/>
                  </a:cubicBezTo>
                  <a:cubicBezTo>
                    <a:pt x="70" y="8"/>
                    <a:pt x="70" y="9"/>
                    <a:pt x="70" y="10"/>
                  </a:cubicBezTo>
                  <a:cubicBezTo>
                    <a:pt x="50" y="10"/>
                    <a:pt x="30" y="10"/>
                    <a:pt x="10" y="1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99" name="Freeform 41"/>
            <p:cNvSpPr/>
            <p:nvPr/>
          </p:nvSpPr>
          <p:spPr>
            <a:xfrm>
              <a:off x="5397500" y="3243263"/>
              <a:ext cx="66675" cy="74613"/>
            </a:xfrm>
            <a:custGeom>
              <a:avLst/>
              <a:gdLst>
                <a:gd name="txL" fmla="*/ 0 w 25"/>
                <a:gd name="txT" fmla="*/ 0 h 28"/>
                <a:gd name="txR" fmla="*/ 25 w 25"/>
                <a:gd name="txB" fmla="*/ 28 h 28"/>
              </a:gdLst>
              <a:ahLst/>
              <a:cxnLst>
                <a:cxn ang="0">
                  <a:pos x="13" y="1"/>
                </a:cxn>
                <a:cxn ang="0">
                  <a:pos x="25" y="28"/>
                </a:cxn>
                <a:cxn ang="0">
                  <a:pos x="19" y="16"/>
                </a:cxn>
                <a:cxn ang="0">
                  <a:pos x="7" y="19"/>
                </a:cxn>
                <a:cxn ang="0">
                  <a:pos x="1" y="1"/>
                </a:cxn>
                <a:cxn ang="0">
                  <a:pos x="10" y="13"/>
                </a:cxn>
                <a:cxn ang="0">
                  <a:pos x="13" y="1"/>
                </a:cxn>
              </a:cxnLst>
              <a:rect l="txL" t="txT" r="txR" b="txB"/>
              <a:pathLst>
                <a:path w="25" h="28">
                  <a:moveTo>
                    <a:pt x="13" y="1"/>
                  </a:moveTo>
                  <a:cubicBezTo>
                    <a:pt x="17" y="10"/>
                    <a:pt x="21" y="19"/>
                    <a:pt x="25" y="28"/>
                  </a:cubicBezTo>
                  <a:cubicBezTo>
                    <a:pt x="20" y="27"/>
                    <a:pt x="18" y="23"/>
                    <a:pt x="19" y="16"/>
                  </a:cubicBezTo>
                  <a:cubicBezTo>
                    <a:pt x="14" y="16"/>
                    <a:pt x="13" y="20"/>
                    <a:pt x="7" y="19"/>
                  </a:cubicBezTo>
                  <a:cubicBezTo>
                    <a:pt x="8" y="10"/>
                    <a:pt x="0" y="10"/>
                    <a:pt x="1" y="1"/>
                  </a:cubicBezTo>
                  <a:cubicBezTo>
                    <a:pt x="9" y="0"/>
                    <a:pt x="11" y="5"/>
                    <a:pt x="10" y="13"/>
                  </a:cubicBezTo>
                  <a:cubicBezTo>
                    <a:pt x="14" y="12"/>
                    <a:pt x="12" y="5"/>
                    <a:pt x="13" y="1"/>
                  </a:cubicBezTo>
                  <a:close/>
                </a:path>
              </a:pathLst>
            </a:custGeom>
            <a:solidFill>
              <a:srgbClr val="0387B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00" name="Freeform 42"/>
            <p:cNvSpPr/>
            <p:nvPr/>
          </p:nvSpPr>
          <p:spPr>
            <a:xfrm>
              <a:off x="5173663" y="3043238"/>
              <a:ext cx="23813" cy="80963"/>
            </a:xfrm>
            <a:custGeom>
              <a:avLst/>
              <a:gdLst>
                <a:gd name="txL" fmla="*/ 0 w 9"/>
                <a:gd name="txT" fmla="*/ 0 h 30"/>
                <a:gd name="txR" fmla="*/ 9 w 9"/>
                <a:gd name="txB" fmla="*/ 30 h 30"/>
              </a:gdLst>
              <a:ahLst/>
              <a:cxnLst>
                <a:cxn ang="0">
                  <a:pos x="6" y="30"/>
                </a:cxn>
                <a:cxn ang="0">
                  <a:pos x="9" y="0"/>
                </a:cxn>
                <a:cxn ang="0">
                  <a:pos x="6" y="30"/>
                </a:cxn>
              </a:cxnLst>
              <a:rect l="txL" t="txT" r="txR" b="txB"/>
              <a:pathLst>
                <a:path w="9" h="30">
                  <a:moveTo>
                    <a:pt x="6" y="30"/>
                  </a:moveTo>
                  <a:cubicBezTo>
                    <a:pt x="1" y="26"/>
                    <a:pt x="0" y="0"/>
                    <a:pt x="9" y="0"/>
                  </a:cubicBezTo>
                  <a:cubicBezTo>
                    <a:pt x="4" y="6"/>
                    <a:pt x="7" y="20"/>
                    <a:pt x="6" y="30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01" name="Freeform 43"/>
            <p:cNvSpPr/>
            <p:nvPr/>
          </p:nvSpPr>
          <p:spPr>
            <a:xfrm>
              <a:off x="5281613" y="2801938"/>
              <a:ext cx="166688" cy="53975"/>
            </a:xfrm>
            <a:custGeom>
              <a:avLst/>
              <a:gdLst>
                <a:gd name="txL" fmla="*/ 0 w 62"/>
                <a:gd name="txT" fmla="*/ 0 h 20"/>
                <a:gd name="txR" fmla="*/ 62 w 62"/>
                <a:gd name="txB" fmla="*/ 20 h 20"/>
              </a:gdLst>
              <a:ahLst/>
              <a:cxnLst>
                <a:cxn ang="0">
                  <a:pos x="5" y="6"/>
                </a:cxn>
                <a:cxn ang="0">
                  <a:pos x="62" y="15"/>
                </a:cxn>
                <a:cxn ang="0">
                  <a:pos x="59" y="15"/>
                </a:cxn>
                <a:cxn ang="0">
                  <a:pos x="5" y="6"/>
                </a:cxn>
              </a:cxnLst>
              <a:rect l="txL" t="txT" r="txR" b="txB"/>
              <a:pathLst>
                <a:path w="62" h="20">
                  <a:moveTo>
                    <a:pt x="5" y="6"/>
                  </a:moveTo>
                  <a:cubicBezTo>
                    <a:pt x="17" y="16"/>
                    <a:pt x="55" y="0"/>
                    <a:pt x="62" y="15"/>
                  </a:cubicBezTo>
                  <a:cubicBezTo>
                    <a:pt x="61" y="15"/>
                    <a:pt x="60" y="15"/>
                    <a:pt x="59" y="15"/>
                  </a:cubicBezTo>
                  <a:cubicBezTo>
                    <a:pt x="50" y="5"/>
                    <a:pt x="0" y="20"/>
                    <a:pt x="5" y="6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02" name="Freeform 44"/>
            <p:cNvSpPr/>
            <p:nvPr/>
          </p:nvSpPr>
          <p:spPr>
            <a:xfrm>
              <a:off x="4689475" y="15875"/>
              <a:ext cx="557213" cy="282575"/>
            </a:xfrm>
            <a:custGeom>
              <a:avLst/>
              <a:gdLst>
                <a:gd name="txL" fmla="*/ 0 w 207"/>
                <a:gd name="txT" fmla="*/ 0 h 105"/>
                <a:gd name="txR" fmla="*/ 207 w 207"/>
                <a:gd name="txB" fmla="*/ 105 h 105"/>
              </a:gdLst>
              <a:ahLst/>
              <a:cxnLst>
                <a:cxn ang="0">
                  <a:pos x="153" y="3"/>
                </a:cxn>
                <a:cxn ang="0">
                  <a:pos x="198" y="105"/>
                </a:cxn>
                <a:cxn ang="0">
                  <a:pos x="120" y="9"/>
                </a:cxn>
                <a:cxn ang="0">
                  <a:pos x="129" y="9"/>
                </a:cxn>
                <a:cxn ang="0">
                  <a:pos x="114" y="21"/>
                </a:cxn>
                <a:cxn ang="0">
                  <a:pos x="0" y="66"/>
                </a:cxn>
                <a:cxn ang="0">
                  <a:pos x="117" y="3"/>
                </a:cxn>
                <a:cxn ang="0">
                  <a:pos x="153" y="3"/>
                </a:cxn>
              </a:cxnLst>
              <a:rect l="txL" t="txT" r="txR" b="txB"/>
              <a:pathLst>
                <a:path w="207" h="105">
                  <a:moveTo>
                    <a:pt x="153" y="3"/>
                  </a:moveTo>
                  <a:cubicBezTo>
                    <a:pt x="188" y="16"/>
                    <a:pt x="207" y="58"/>
                    <a:pt x="198" y="105"/>
                  </a:cubicBezTo>
                  <a:cubicBezTo>
                    <a:pt x="177" y="68"/>
                    <a:pt x="149" y="38"/>
                    <a:pt x="120" y="9"/>
                  </a:cubicBezTo>
                  <a:cubicBezTo>
                    <a:pt x="123" y="9"/>
                    <a:pt x="126" y="9"/>
                    <a:pt x="129" y="9"/>
                  </a:cubicBezTo>
                  <a:cubicBezTo>
                    <a:pt x="123" y="0"/>
                    <a:pt x="108" y="8"/>
                    <a:pt x="114" y="21"/>
                  </a:cubicBezTo>
                  <a:cubicBezTo>
                    <a:pt x="63" y="22"/>
                    <a:pt x="38" y="63"/>
                    <a:pt x="0" y="66"/>
                  </a:cubicBezTo>
                  <a:cubicBezTo>
                    <a:pt x="18" y="24"/>
                    <a:pt x="59" y="5"/>
                    <a:pt x="117" y="3"/>
                  </a:cubicBezTo>
                  <a:cubicBezTo>
                    <a:pt x="129" y="3"/>
                    <a:pt x="141" y="3"/>
                    <a:pt x="153" y="3"/>
                  </a:cubicBezTo>
                  <a:close/>
                </a:path>
              </a:pathLst>
            </a:custGeom>
            <a:solidFill>
              <a:srgbClr val="8EC5D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03" name="Freeform 45"/>
            <p:cNvSpPr>
              <a:spLocks noEditPoints="1"/>
            </p:cNvSpPr>
            <p:nvPr/>
          </p:nvSpPr>
          <p:spPr>
            <a:xfrm>
              <a:off x="4232275" y="0"/>
              <a:ext cx="1243013" cy="1792288"/>
            </a:xfrm>
            <a:custGeom>
              <a:avLst/>
              <a:gdLst>
                <a:gd name="txL" fmla="*/ 0 w 462"/>
                <a:gd name="txT" fmla="*/ 0 h 666"/>
                <a:gd name="txR" fmla="*/ 462 w 462"/>
                <a:gd name="txB" fmla="*/ 666 h 666"/>
              </a:gdLst>
              <a:ahLst/>
              <a:cxnLst>
                <a:cxn ang="0">
                  <a:pos x="134" y="30"/>
                </a:cxn>
                <a:cxn ang="0">
                  <a:pos x="188" y="24"/>
                </a:cxn>
                <a:cxn ang="0">
                  <a:pos x="320" y="3"/>
                </a:cxn>
                <a:cxn ang="0">
                  <a:pos x="170" y="72"/>
                </a:cxn>
                <a:cxn ang="0">
                  <a:pos x="299" y="15"/>
                </a:cxn>
                <a:cxn ang="0">
                  <a:pos x="368" y="111"/>
                </a:cxn>
                <a:cxn ang="0">
                  <a:pos x="323" y="6"/>
                </a:cxn>
                <a:cxn ang="0">
                  <a:pos x="377" y="255"/>
                </a:cxn>
                <a:cxn ang="0">
                  <a:pos x="299" y="246"/>
                </a:cxn>
                <a:cxn ang="0">
                  <a:pos x="287" y="285"/>
                </a:cxn>
                <a:cxn ang="0">
                  <a:pos x="383" y="360"/>
                </a:cxn>
                <a:cxn ang="0">
                  <a:pos x="443" y="453"/>
                </a:cxn>
                <a:cxn ang="0">
                  <a:pos x="455" y="666"/>
                </a:cxn>
                <a:cxn ang="0">
                  <a:pos x="437" y="456"/>
                </a:cxn>
                <a:cxn ang="0">
                  <a:pos x="191" y="333"/>
                </a:cxn>
                <a:cxn ang="0">
                  <a:pos x="8" y="510"/>
                </a:cxn>
                <a:cxn ang="0">
                  <a:pos x="47" y="384"/>
                </a:cxn>
                <a:cxn ang="0">
                  <a:pos x="50" y="363"/>
                </a:cxn>
                <a:cxn ang="0">
                  <a:pos x="206" y="237"/>
                </a:cxn>
                <a:cxn ang="0">
                  <a:pos x="197" y="234"/>
                </a:cxn>
                <a:cxn ang="0">
                  <a:pos x="203" y="198"/>
                </a:cxn>
                <a:cxn ang="0">
                  <a:pos x="167" y="219"/>
                </a:cxn>
                <a:cxn ang="0">
                  <a:pos x="170" y="192"/>
                </a:cxn>
                <a:cxn ang="0">
                  <a:pos x="155" y="174"/>
                </a:cxn>
                <a:cxn ang="0">
                  <a:pos x="155" y="135"/>
                </a:cxn>
                <a:cxn ang="0">
                  <a:pos x="134" y="171"/>
                </a:cxn>
                <a:cxn ang="0">
                  <a:pos x="128" y="159"/>
                </a:cxn>
                <a:cxn ang="0">
                  <a:pos x="146" y="114"/>
                </a:cxn>
                <a:cxn ang="0">
                  <a:pos x="131" y="96"/>
                </a:cxn>
                <a:cxn ang="0">
                  <a:pos x="110" y="63"/>
                </a:cxn>
                <a:cxn ang="0">
                  <a:pos x="125" y="48"/>
                </a:cxn>
                <a:cxn ang="0">
                  <a:pos x="158" y="42"/>
                </a:cxn>
                <a:cxn ang="0">
                  <a:pos x="293" y="42"/>
                </a:cxn>
                <a:cxn ang="0">
                  <a:pos x="281" y="36"/>
                </a:cxn>
                <a:cxn ang="0">
                  <a:pos x="239" y="156"/>
                </a:cxn>
                <a:cxn ang="0">
                  <a:pos x="287" y="156"/>
                </a:cxn>
                <a:cxn ang="0">
                  <a:pos x="299" y="126"/>
                </a:cxn>
                <a:cxn ang="0">
                  <a:pos x="311" y="162"/>
                </a:cxn>
                <a:cxn ang="0">
                  <a:pos x="236" y="162"/>
                </a:cxn>
                <a:cxn ang="0">
                  <a:pos x="215" y="186"/>
                </a:cxn>
                <a:cxn ang="0">
                  <a:pos x="437" y="159"/>
                </a:cxn>
                <a:cxn ang="0">
                  <a:pos x="374" y="147"/>
                </a:cxn>
                <a:cxn ang="0">
                  <a:pos x="344" y="153"/>
                </a:cxn>
                <a:cxn ang="0">
                  <a:pos x="302" y="36"/>
                </a:cxn>
                <a:cxn ang="0">
                  <a:pos x="296" y="81"/>
                </a:cxn>
                <a:cxn ang="0">
                  <a:pos x="194" y="132"/>
                </a:cxn>
                <a:cxn ang="0">
                  <a:pos x="275" y="306"/>
                </a:cxn>
                <a:cxn ang="0">
                  <a:pos x="242" y="225"/>
                </a:cxn>
                <a:cxn ang="0">
                  <a:pos x="230" y="246"/>
                </a:cxn>
                <a:cxn ang="0">
                  <a:pos x="221" y="264"/>
                </a:cxn>
                <a:cxn ang="0">
                  <a:pos x="272" y="303"/>
                </a:cxn>
                <a:cxn ang="0">
                  <a:pos x="176" y="300"/>
                </a:cxn>
                <a:cxn ang="0">
                  <a:pos x="215" y="327"/>
                </a:cxn>
                <a:cxn ang="0">
                  <a:pos x="326" y="330"/>
                </a:cxn>
                <a:cxn ang="0">
                  <a:pos x="158" y="138"/>
                </a:cxn>
                <a:cxn ang="0">
                  <a:pos x="158" y="138"/>
                </a:cxn>
                <a:cxn ang="0">
                  <a:pos x="167" y="105"/>
                </a:cxn>
              </a:cxnLst>
              <a:rect l="txL" t="txT" r="txR" b="txB"/>
              <a:pathLst>
                <a:path w="462" h="666">
                  <a:moveTo>
                    <a:pt x="158" y="42"/>
                  </a:moveTo>
                  <a:cubicBezTo>
                    <a:pt x="151" y="37"/>
                    <a:pt x="141" y="35"/>
                    <a:pt x="134" y="30"/>
                  </a:cubicBezTo>
                  <a:cubicBezTo>
                    <a:pt x="158" y="26"/>
                    <a:pt x="165" y="39"/>
                    <a:pt x="179" y="45"/>
                  </a:cubicBezTo>
                  <a:cubicBezTo>
                    <a:pt x="181" y="34"/>
                    <a:pt x="207" y="31"/>
                    <a:pt x="188" y="24"/>
                  </a:cubicBezTo>
                  <a:cubicBezTo>
                    <a:pt x="212" y="18"/>
                    <a:pt x="241" y="17"/>
                    <a:pt x="257" y="3"/>
                  </a:cubicBezTo>
                  <a:cubicBezTo>
                    <a:pt x="278" y="3"/>
                    <a:pt x="299" y="3"/>
                    <a:pt x="320" y="3"/>
                  </a:cubicBezTo>
                  <a:cubicBezTo>
                    <a:pt x="316" y="12"/>
                    <a:pt x="291" y="0"/>
                    <a:pt x="287" y="9"/>
                  </a:cubicBezTo>
                  <a:cubicBezTo>
                    <a:pt x="229" y="11"/>
                    <a:pt x="188" y="30"/>
                    <a:pt x="170" y="72"/>
                  </a:cubicBezTo>
                  <a:cubicBezTo>
                    <a:pt x="208" y="69"/>
                    <a:pt x="233" y="28"/>
                    <a:pt x="284" y="27"/>
                  </a:cubicBezTo>
                  <a:cubicBezTo>
                    <a:pt x="278" y="14"/>
                    <a:pt x="293" y="6"/>
                    <a:pt x="299" y="15"/>
                  </a:cubicBezTo>
                  <a:cubicBezTo>
                    <a:pt x="296" y="15"/>
                    <a:pt x="293" y="15"/>
                    <a:pt x="290" y="15"/>
                  </a:cubicBezTo>
                  <a:cubicBezTo>
                    <a:pt x="319" y="44"/>
                    <a:pt x="347" y="74"/>
                    <a:pt x="368" y="111"/>
                  </a:cubicBezTo>
                  <a:cubicBezTo>
                    <a:pt x="377" y="64"/>
                    <a:pt x="358" y="22"/>
                    <a:pt x="323" y="9"/>
                  </a:cubicBezTo>
                  <a:cubicBezTo>
                    <a:pt x="323" y="8"/>
                    <a:pt x="323" y="7"/>
                    <a:pt x="323" y="6"/>
                  </a:cubicBezTo>
                  <a:cubicBezTo>
                    <a:pt x="385" y="26"/>
                    <a:pt x="378" y="131"/>
                    <a:pt x="437" y="144"/>
                  </a:cubicBezTo>
                  <a:cubicBezTo>
                    <a:pt x="462" y="205"/>
                    <a:pt x="407" y="230"/>
                    <a:pt x="377" y="255"/>
                  </a:cubicBezTo>
                  <a:cubicBezTo>
                    <a:pt x="358" y="255"/>
                    <a:pt x="339" y="255"/>
                    <a:pt x="320" y="255"/>
                  </a:cubicBezTo>
                  <a:cubicBezTo>
                    <a:pt x="315" y="252"/>
                    <a:pt x="305" y="239"/>
                    <a:pt x="299" y="246"/>
                  </a:cubicBezTo>
                  <a:cubicBezTo>
                    <a:pt x="302" y="251"/>
                    <a:pt x="311" y="255"/>
                    <a:pt x="305" y="261"/>
                  </a:cubicBezTo>
                  <a:cubicBezTo>
                    <a:pt x="285" y="257"/>
                    <a:pt x="303" y="273"/>
                    <a:pt x="287" y="285"/>
                  </a:cubicBezTo>
                  <a:cubicBezTo>
                    <a:pt x="296" y="305"/>
                    <a:pt x="315" y="328"/>
                    <a:pt x="338" y="324"/>
                  </a:cubicBezTo>
                  <a:cubicBezTo>
                    <a:pt x="346" y="342"/>
                    <a:pt x="371" y="347"/>
                    <a:pt x="383" y="360"/>
                  </a:cubicBezTo>
                  <a:cubicBezTo>
                    <a:pt x="385" y="362"/>
                    <a:pt x="384" y="372"/>
                    <a:pt x="386" y="375"/>
                  </a:cubicBezTo>
                  <a:cubicBezTo>
                    <a:pt x="403" y="400"/>
                    <a:pt x="435" y="421"/>
                    <a:pt x="443" y="453"/>
                  </a:cubicBezTo>
                  <a:cubicBezTo>
                    <a:pt x="451" y="483"/>
                    <a:pt x="444" y="545"/>
                    <a:pt x="455" y="576"/>
                  </a:cubicBezTo>
                  <a:cubicBezTo>
                    <a:pt x="455" y="606"/>
                    <a:pt x="455" y="636"/>
                    <a:pt x="455" y="666"/>
                  </a:cubicBezTo>
                  <a:cubicBezTo>
                    <a:pt x="453" y="666"/>
                    <a:pt x="451" y="666"/>
                    <a:pt x="449" y="666"/>
                  </a:cubicBezTo>
                  <a:cubicBezTo>
                    <a:pt x="452" y="589"/>
                    <a:pt x="439" y="528"/>
                    <a:pt x="437" y="456"/>
                  </a:cubicBezTo>
                  <a:cubicBezTo>
                    <a:pt x="404" y="391"/>
                    <a:pt x="366" y="331"/>
                    <a:pt x="266" y="333"/>
                  </a:cubicBezTo>
                  <a:cubicBezTo>
                    <a:pt x="248" y="328"/>
                    <a:pt x="209" y="328"/>
                    <a:pt x="191" y="333"/>
                  </a:cubicBezTo>
                  <a:cubicBezTo>
                    <a:pt x="93" y="327"/>
                    <a:pt x="65" y="391"/>
                    <a:pt x="20" y="438"/>
                  </a:cubicBezTo>
                  <a:cubicBezTo>
                    <a:pt x="21" y="467"/>
                    <a:pt x="9" y="483"/>
                    <a:pt x="8" y="510"/>
                  </a:cubicBezTo>
                  <a:cubicBezTo>
                    <a:pt x="5" y="510"/>
                    <a:pt x="6" y="506"/>
                    <a:pt x="5" y="504"/>
                  </a:cubicBezTo>
                  <a:cubicBezTo>
                    <a:pt x="0" y="447"/>
                    <a:pt x="37" y="416"/>
                    <a:pt x="47" y="384"/>
                  </a:cubicBezTo>
                  <a:cubicBezTo>
                    <a:pt x="36" y="390"/>
                    <a:pt x="31" y="416"/>
                    <a:pt x="23" y="414"/>
                  </a:cubicBezTo>
                  <a:cubicBezTo>
                    <a:pt x="19" y="387"/>
                    <a:pt x="77" y="367"/>
                    <a:pt x="50" y="363"/>
                  </a:cubicBezTo>
                  <a:cubicBezTo>
                    <a:pt x="87" y="347"/>
                    <a:pt x="122" y="329"/>
                    <a:pt x="161" y="315"/>
                  </a:cubicBezTo>
                  <a:cubicBezTo>
                    <a:pt x="171" y="286"/>
                    <a:pt x="221" y="281"/>
                    <a:pt x="206" y="237"/>
                  </a:cubicBezTo>
                  <a:cubicBezTo>
                    <a:pt x="201" y="242"/>
                    <a:pt x="205" y="256"/>
                    <a:pt x="194" y="255"/>
                  </a:cubicBezTo>
                  <a:cubicBezTo>
                    <a:pt x="195" y="250"/>
                    <a:pt x="205" y="238"/>
                    <a:pt x="197" y="234"/>
                  </a:cubicBezTo>
                  <a:cubicBezTo>
                    <a:pt x="195" y="238"/>
                    <a:pt x="192" y="241"/>
                    <a:pt x="188" y="243"/>
                  </a:cubicBezTo>
                  <a:cubicBezTo>
                    <a:pt x="191" y="228"/>
                    <a:pt x="211" y="214"/>
                    <a:pt x="203" y="198"/>
                  </a:cubicBezTo>
                  <a:cubicBezTo>
                    <a:pt x="194" y="209"/>
                    <a:pt x="191" y="226"/>
                    <a:pt x="176" y="231"/>
                  </a:cubicBezTo>
                  <a:cubicBezTo>
                    <a:pt x="183" y="218"/>
                    <a:pt x="172" y="226"/>
                    <a:pt x="167" y="219"/>
                  </a:cubicBezTo>
                  <a:cubicBezTo>
                    <a:pt x="175" y="203"/>
                    <a:pt x="167" y="204"/>
                    <a:pt x="182" y="186"/>
                  </a:cubicBezTo>
                  <a:cubicBezTo>
                    <a:pt x="174" y="184"/>
                    <a:pt x="176" y="192"/>
                    <a:pt x="170" y="192"/>
                  </a:cubicBezTo>
                  <a:cubicBezTo>
                    <a:pt x="164" y="182"/>
                    <a:pt x="173" y="181"/>
                    <a:pt x="176" y="171"/>
                  </a:cubicBezTo>
                  <a:cubicBezTo>
                    <a:pt x="169" y="173"/>
                    <a:pt x="164" y="168"/>
                    <a:pt x="155" y="174"/>
                  </a:cubicBezTo>
                  <a:cubicBezTo>
                    <a:pt x="158" y="164"/>
                    <a:pt x="152" y="163"/>
                    <a:pt x="149" y="159"/>
                  </a:cubicBezTo>
                  <a:cubicBezTo>
                    <a:pt x="150" y="150"/>
                    <a:pt x="158" y="148"/>
                    <a:pt x="155" y="135"/>
                  </a:cubicBezTo>
                  <a:cubicBezTo>
                    <a:pt x="147" y="139"/>
                    <a:pt x="149" y="131"/>
                    <a:pt x="137" y="126"/>
                  </a:cubicBezTo>
                  <a:cubicBezTo>
                    <a:pt x="130" y="135"/>
                    <a:pt x="136" y="157"/>
                    <a:pt x="134" y="171"/>
                  </a:cubicBezTo>
                  <a:cubicBezTo>
                    <a:pt x="142" y="182"/>
                    <a:pt x="153" y="190"/>
                    <a:pt x="164" y="198"/>
                  </a:cubicBezTo>
                  <a:cubicBezTo>
                    <a:pt x="147" y="202"/>
                    <a:pt x="128" y="182"/>
                    <a:pt x="128" y="159"/>
                  </a:cubicBezTo>
                  <a:cubicBezTo>
                    <a:pt x="128" y="147"/>
                    <a:pt x="128" y="135"/>
                    <a:pt x="128" y="123"/>
                  </a:cubicBezTo>
                  <a:cubicBezTo>
                    <a:pt x="128" y="114"/>
                    <a:pt x="150" y="127"/>
                    <a:pt x="146" y="114"/>
                  </a:cubicBezTo>
                  <a:cubicBezTo>
                    <a:pt x="139" y="110"/>
                    <a:pt x="135" y="122"/>
                    <a:pt x="134" y="114"/>
                  </a:cubicBezTo>
                  <a:cubicBezTo>
                    <a:pt x="138" y="100"/>
                    <a:pt x="143" y="97"/>
                    <a:pt x="131" y="96"/>
                  </a:cubicBezTo>
                  <a:cubicBezTo>
                    <a:pt x="130" y="83"/>
                    <a:pt x="157" y="67"/>
                    <a:pt x="146" y="63"/>
                  </a:cubicBezTo>
                  <a:cubicBezTo>
                    <a:pt x="133" y="60"/>
                    <a:pt x="119" y="72"/>
                    <a:pt x="110" y="63"/>
                  </a:cubicBezTo>
                  <a:cubicBezTo>
                    <a:pt x="129" y="59"/>
                    <a:pt x="109" y="58"/>
                    <a:pt x="104" y="54"/>
                  </a:cubicBezTo>
                  <a:cubicBezTo>
                    <a:pt x="108" y="49"/>
                    <a:pt x="116" y="48"/>
                    <a:pt x="125" y="48"/>
                  </a:cubicBezTo>
                  <a:cubicBezTo>
                    <a:pt x="137" y="48"/>
                    <a:pt x="149" y="48"/>
                    <a:pt x="161" y="48"/>
                  </a:cubicBezTo>
                  <a:cubicBezTo>
                    <a:pt x="161" y="45"/>
                    <a:pt x="160" y="43"/>
                    <a:pt x="158" y="42"/>
                  </a:cubicBezTo>
                  <a:close/>
                  <a:moveTo>
                    <a:pt x="296" y="81"/>
                  </a:moveTo>
                  <a:cubicBezTo>
                    <a:pt x="294" y="69"/>
                    <a:pt x="300" y="49"/>
                    <a:pt x="293" y="42"/>
                  </a:cubicBezTo>
                  <a:cubicBezTo>
                    <a:pt x="273" y="83"/>
                    <a:pt x="245" y="116"/>
                    <a:pt x="212" y="144"/>
                  </a:cubicBezTo>
                  <a:cubicBezTo>
                    <a:pt x="233" y="106"/>
                    <a:pt x="271" y="85"/>
                    <a:pt x="281" y="36"/>
                  </a:cubicBezTo>
                  <a:cubicBezTo>
                    <a:pt x="235" y="44"/>
                    <a:pt x="195" y="58"/>
                    <a:pt x="179" y="96"/>
                  </a:cubicBezTo>
                  <a:cubicBezTo>
                    <a:pt x="198" y="117"/>
                    <a:pt x="199" y="156"/>
                    <a:pt x="239" y="156"/>
                  </a:cubicBezTo>
                  <a:cubicBezTo>
                    <a:pt x="245" y="161"/>
                    <a:pt x="272" y="161"/>
                    <a:pt x="278" y="156"/>
                  </a:cubicBezTo>
                  <a:cubicBezTo>
                    <a:pt x="281" y="156"/>
                    <a:pt x="284" y="156"/>
                    <a:pt x="287" y="156"/>
                  </a:cubicBezTo>
                  <a:cubicBezTo>
                    <a:pt x="291" y="147"/>
                    <a:pt x="293" y="136"/>
                    <a:pt x="296" y="126"/>
                  </a:cubicBezTo>
                  <a:cubicBezTo>
                    <a:pt x="297" y="126"/>
                    <a:pt x="298" y="126"/>
                    <a:pt x="299" y="126"/>
                  </a:cubicBezTo>
                  <a:cubicBezTo>
                    <a:pt x="298" y="135"/>
                    <a:pt x="301" y="148"/>
                    <a:pt x="296" y="153"/>
                  </a:cubicBezTo>
                  <a:cubicBezTo>
                    <a:pt x="283" y="162"/>
                    <a:pt x="311" y="156"/>
                    <a:pt x="311" y="162"/>
                  </a:cubicBezTo>
                  <a:cubicBezTo>
                    <a:pt x="305" y="162"/>
                    <a:pt x="299" y="162"/>
                    <a:pt x="293" y="162"/>
                  </a:cubicBezTo>
                  <a:cubicBezTo>
                    <a:pt x="274" y="162"/>
                    <a:pt x="255" y="162"/>
                    <a:pt x="236" y="162"/>
                  </a:cubicBezTo>
                  <a:cubicBezTo>
                    <a:pt x="213" y="161"/>
                    <a:pt x="201" y="149"/>
                    <a:pt x="194" y="132"/>
                  </a:cubicBezTo>
                  <a:cubicBezTo>
                    <a:pt x="195" y="156"/>
                    <a:pt x="209" y="167"/>
                    <a:pt x="215" y="186"/>
                  </a:cubicBezTo>
                  <a:cubicBezTo>
                    <a:pt x="272" y="204"/>
                    <a:pt x="293" y="258"/>
                    <a:pt x="377" y="249"/>
                  </a:cubicBezTo>
                  <a:cubicBezTo>
                    <a:pt x="401" y="223"/>
                    <a:pt x="445" y="217"/>
                    <a:pt x="437" y="159"/>
                  </a:cubicBezTo>
                  <a:cubicBezTo>
                    <a:pt x="412" y="141"/>
                    <a:pt x="396" y="114"/>
                    <a:pt x="377" y="90"/>
                  </a:cubicBezTo>
                  <a:cubicBezTo>
                    <a:pt x="374" y="106"/>
                    <a:pt x="380" y="128"/>
                    <a:pt x="374" y="147"/>
                  </a:cubicBezTo>
                  <a:cubicBezTo>
                    <a:pt x="363" y="149"/>
                    <a:pt x="355" y="154"/>
                    <a:pt x="344" y="156"/>
                  </a:cubicBezTo>
                  <a:cubicBezTo>
                    <a:pt x="344" y="155"/>
                    <a:pt x="344" y="154"/>
                    <a:pt x="344" y="153"/>
                  </a:cubicBezTo>
                  <a:cubicBezTo>
                    <a:pt x="352" y="148"/>
                    <a:pt x="367" y="150"/>
                    <a:pt x="368" y="138"/>
                  </a:cubicBezTo>
                  <a:cubicBezTo>
                    <a:pt x="357" y="93"/>
                    <a:pt x="330" y="64"/>
                    <a:pt x="302" y="36"/>
                  </a:cubicBezTo>
                  <a:cubicBezTo>
                    <a:pt x="302" y="60"/>
                    <a:pt x="302" y="84"/>
                    <a:pt x="302" y="108"/>
                  </a:cubicBezTo>
                  <a:cubicBezTo>
                    <a:pt x="293" y="106"/>
                    <a:pt x="305" y="83"/>
                    <a:pt x="296" y="81"/>
                  </a:cubicBezTo>
                  <a:close/>
                  <a:moveTo>
                    <a:pt x="182" y="114"/>
                  </a:moveTo>
                  <a:cubicBezTo>
                    <a:pt x="185" y="121"/>
                    <a:pt x="185" y="131"/>
                    <a:pt x="194" y="132"/>
                  </a:cubicBezTo>
                  <a:cubicBezTo>
                    <a:pt x="192" y="124"/>
                    <a:pt x="188" y="118"/>
                    <a:pt x="182" y="114"/>
                  </a:cubicBezTo>
                  <a:close/>
                  <a:moveTo>
                    <a:pt x="275" y="306"/>
                  </a:moveTo>
                  <a:cubicBezTo>
                    <a:pt x="275" y="289"/>
                    <a:pt x="275" y="272"/>
                    <a:pt x="275" y="255"/>
                  </a:cubicBezTo>
                  <a:cubicBezTo>
                    <a:pt x="256" y="253"/>
                    <a:pt x="252" y="236"/>
                    <a:pt x="242" y="225"/>
                  </a:cubicBezTo>
                  <a:cubicBezTo>
                    <a:pt x="241" y="243"/>
                    <a:pt x="257" y="244"/>
                    <a:pt x="257" y="261"/>
                  </a:cubicBezTo>
                  <a:cubicBezTo>
                    <a:pt x="247" y="251"/>
                    <a:pt x="247" y="245"/>
                    <a:pt x="230" y="246"/>
                  </a:cubicBezTo>
                  <a:cubicBezTo>
                    <a:pt x="228" y="253"/>
                    <a:pt x="234" y="268"/>
                    <a:pt x="227" y="270"/>
                  </a:cubicBezTo>
                  <a:cubicBezTo>
                    <a:pt x="223" y="270"/>
                    <a:pt x="224" y="265"/>
                    <a:pt x="221" y="264"/>
                  </a:cubicBezTo>
                  <a:cubicBezTo>
                    <a:pt x="220" y="278"/>
                    <a:pt x="208" y="281"/>
                    <a:pt x="203" y="291"/>
                  </a:cubicBezTo>
                  <a:cubicBezTo>
                    <a:pt x="231" y="290"/>
                    <a:pt x="255" y="293"/>
                    <a:pt x="272" y="303"/>
                  </a:cubicBezTo>
                  <a:cubicBezTo>
                    <a:pt x="268" y="303"/>
                    <a:pt x="264" y="303"/>
                    <a:pt x="260" y="303"/>
                  </a:cubicBezTo>
                  <a:cubicBezTo>
                    <a:pt x="229" y="305"/>
                    <a:pt x="207" y="298"/>
                    <a:pt x="176" y="300"/>
                  </a:cubicBezTo>
                  <a:cubicBezTo>
                    <a:pt x="165" y="311"/>
                    <a:pt x="157" y="325"/>
                    <a:pt x="140" y="330"/>
                  </a:cubicBezTo>
                  <a:cubicBezTo>
                    <a:pt x="168" y="332"/>
                    <a:pt x="189" y="327"/>
                    <a:pt x="215" y="327"/>
                  </a:cubicBezTo>
                  <a:cubicBezTo>
                    <a:pt x="231" y="327"/>
                    <a:pt x="247" y="327"/>
                    <a:pt x="263" y="327"/>
                  </a:cubicBezTo>
                  <a:cubicBezTo>
                    <a:pt x="287" y="323"/>
                    <a:pt x="308" y="338"/>
                    <a:pt x="326" y="330"/>
                  </a:cubicBezTo>
                  <a:cubicBezTo>
                    <a:pt x="306" y="325"/>
                    <a:pt x="295" y="293"/>
                    <a:pt x="275" y="306"/>
                  </a:cubicBezTo>
                  <a:close/>
                  <a:moveTo>
                    <a:pt x="158" y="138"/>
                  </a:moveTo>
                  <a:cubicBezTo>
                    <a:pt x="161" y="146"/>
                    <a:pt x="152" y="166"/>
                    <a:pt x="164" y="165"/>
                  </a:cubicBezTo>
                  <a:cubicBezTo>
                    <a:pt x="161" y="157"/>
                    <a:pt x="170" y="137"/>
                    <a:pt x="158" y="138"/>
                  </a:cubicBezTo>
                  <a:close/>
                  <a:moveTo>
                    <a:pt x="167" y="126"/>
                  </a:moveTo>
                  <a:cubicBezTo>
                    <a:pt x="169" y="120"/>
                    <a:pt x="178" y="107"/>
                    <a:pt x="167" y="105"/>
                  </a:cubicBezTo>
                  <a:cubicBezTo>
                    <a:pt x="171" y="114"/>
                    <a:pt x="160" y="123"/>
                    <a:pt x="167" y="126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 vert="horz" wrap="square" anchor="t"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704" name="Freeform 46"/>
            <p:cNvSpPr/>
            <p:nvPr/>
          </p:nvSpPr>
          <p:spPr>
            <a:xfrm>
              <a:off x="4713288" y="96838"/>
              <a:ext cx="325438" cy="322263"/>
            </a:xfrm>
            <a:custGeom>
              <a:avLst/>
              <a:gdLst>
                <a:gd name="txL" fmla="*/ 0 w 121"/>
                <a:gd name="txT" fmla="*/ 0 h 120"/>
                <a:gd name="txR" fmla="*/ 121 w 121"/>
                <a:gd name="txB" fmla="*/ 120 h 120"/>
              </a:gdLst>
              <a:ahLst/>
              <a:cxnLst>
                <a:cxn ang="0">
                  <a:pos x="60" y="120"/>
                </a:cxn>
                <a:cxn ang="0">
                  <a:pos x="0" y="60"/>
                </a:cxn>
                <a:cxn ang="0">
                  <a:pos x="102" y="0"/>
                </a:cxn>
                <a:cxn ang="0">
                  <a:pos x="33" y="108"/>
                </a:cxn>
                <a:cxn ang="0">
                  <a:pos x="114" y="6"/>
                </a:cxn>
                <a:cxn ang="0">
                  <a:pos x="117" y="45"/>
                </a:cxn>
                <a:cxn ang="0">
                  <a:pos x="117" y="90"/>
                </a:cxn>
                <a:cxn ang="0">
                  <a:pos x="108" y="120"/>
                </a:cxn>
                <a:cxn ang="0">
                  <a:pos x="99" y="120"/>
                </a:cxn>
                <a:cxn ang="0">
                  <a:pos x="60" y="120"/>
                </a:cxn>
              </a:cxnLst>
              <a:rect l="txL" t="txT" r="txR" b="txB"/>
              <a:pathLst>
                <a:path w="121" h="120">
                  <a:moveTo>
                    <a:pt x="60" y="120"/>
                  </a:moveTo>
                  <a:cubicBezTo>
                    <a:pt x="20" y="120"/>
                    <a:pt x="19" y="81"/>
                    <a:pt x="0" y="60"/>
                  </a:cubicBezTo>
                  <a:cubicBezTo>
                    <a:pt x="16" y="22"/>
                    <a:pt x="56" y="8"/>
                    <a:pt x="102" y="0"/>
                  </a:cubicBezTo>
                  <a:cubicBezTo>
                    <a:pt x="92" y="49"/>
                    <a:pt x="54" y="70"/>
                    <a:pt x="33" y="108"/>
                  </a:cubicBezTo>
                  <a:cubicBezTo>
                    <a:pt x="66" y="80"/>
                    <a:pt x="94" y="47"/>
                    <a:pt x="114" y="6"/>
                  </a:cubicBezTo>
                  <a:cubicBezTo>
                    <a:pt x="121" y="13"/>
                    <a:pt x="115" y="33"/>
                    <a:pt x="117" y="45"/>
                  </a:cubicBezTo>
                  <a:cubicBezTo>
                    <a:pt x="117" y="60"/>
                    <a:pt x="117" y="75"/>
                    <a:pt x="117" y="90"/>
                  </a:cubicBezTo>
                  <a:cubicBezTo>
                    <a:pt x="114" y="100"/>
                    <a:pt x="112" y="111"/>
                    <a:pt x="108" y="120"/>
                  </a:cubicBezTo>
                  <a:cubicBezTo>
                    <a:pt x="105" y="120"/>
                    <a:pt x="102" y="120"/>
                    <a:pt x="99" y="120"/>
                  </a:cubicBezTo>
                  <a:cubicBezTo>
                    <a:pt x="86" y="120"/>
                    <a:pt x="73" y="120"/>
                    <a:pt x="60" y="120"/>
                  </a:cubicBezTo>
                  <a:close/>
                </a:path>
              </a:pathLst>
            </a:custGeom>
            <a:solidFill>
              <a:srgbClr val="8EC5D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05" name="Freeform 47"/>
            <p:cNvSpPr/>
            <p:nvPr/>
          </p:nvSpPr>
          <p:spPr>
            <a:xfrm>
              <a:off x="5019675" y="217488"/>
              <a:ext cx="33338" cy="120650"/>
            </a:xfrm>
            <a:custGeom>
              <a:avLst/>
              <a:gdLst>
                <a:gd name="txL" fmla="*/ 0 w 12"/>
                <a:gd name="txT" fmla="*/ 0 h 45"/>
                <a:gd name="txR" fmla="*/ 12 w 12"/>
                <a:gd name="txB" fmla="*/ 45 h 45"/>
              </a:gdLst>
              <a:ahLst/>
              <a:cxnLst>
                <a:cxn ang="0">
                  <a:pos x="3" y="0"/>
                </a:cxn>
                <a:cxn ang="0">
                  <a:pos x="9" y="27"/>
                </a:cxn>
                <a:cxn ang="0">
                  <a:pos x="6" y="45"/>
                </a:cxn>
                <a:cxn ang="0">
                  <a:pos x="3" y="45"/>
                </a:cxn>
                <a:cxn ang="0">
                  <a:pos x="3" y="0"/>
                </a:cxn>
              </a:cxnLst>
              <a:rect l="txL" t="txT" r="txR" b="txB"/>
              <a:pathLst>
                <a:path w="12" h="45">
                  <a:moveTo>
                    <a:pt x="3" y="0"/>
                  </a:moveTo>
                  <a:cubicBezTo>
                    <a:pt x="12" y="2"/>
                    <a:pt x="0" y="25"/>
                    <a:pt x="9" y="27"/>
                  </a:cubicBezTo>
                  <a:cubicBezTo>
                    <a:pt x="11" y="36"/>
                    <a:pt x="6" y="38"/>
                    <a:pt x="6" y="45"/>
                  </a:cubicBezTo>
                  <a:cubicBezTo>
                    <a:pt x="5" y="45"/>
                    <a:pt x="4" y="45"/>
                    <a:pt x="3" y="45"/>
                  </a:cubicBezTo>
                  <a:cubicBezTo>
                    <a:pt x="3" y="30"/>
                    <a:pt x="3" y="15"/>
                    <a:pt x="3" y="0"/>
                  </a:cubicBezTo>
                  <a:close/>
                </a:path>
              </a:pathLst>
            </a:custGeom>
            <a:solidFill>
              <a:srgbClr val="789EA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06" name="Freeform 48"/>
            <p:cNvSpPr/>
            <p:nvPr/>
          </p:nvSpPr>
          <p:spPr>
            <a:xfrm>
              <a:off x="4754563" y="241300"/>
              <a:ext cx="674688" cy="452438"/>
            </a:xfrm>
            <a:custGeom>
              <a:avLst/>
              <a:gdLst>
                <a:gd name="txL" fmla="*/ 0 w 251"/>
                <a:gd name="txT" fmla="*/ 0 h 168"/>
                <a:gd name="txR" fmla="*/ 251 w 251"/>
                <a:gd name="txB" fmla="*/ 168 h 168"/>
              </a:gdLst>
              <a:ahLst/>
              <a:cxnLst>
                <a:cxn ang="0">
                  <a:pos x="150" y="66"/>
                </a:cxn>
                <a:cxn ang="0">
                  <a:pos x="180" y="57"/>
                </a:cxn>
                <a:cxn ang="0">
                  <a:pos x="183" y="0"/>
                </a:cxn>
                <a:cxn ang="0">
                  <a:pos x="243" y="69"/>
                </a:cxn>
                <a:cxn ang="0">
                  <a:pos x="183" y="159"/>
                </a:cxn>
                <a:cxn ang="0">
                  <a:pos x="21" y="96"/>
                </a:cxn>
                <a:cxn ang="0">
                  <a:pos x="0" y="42"/>
                </a:cxn>
                <a:cxn ang="0">
                  <a:pos x="42" y="72"/>
                </a:cxn>
                <a:cxn ang="0">
                  <a:pos x="99" y="72"/>
                </a:cxn>
                <a:cxn ang="0">
                  <a:pos x="117" y="72"/>
                </a:cxn>
                <a:cxn ang="0">
                  <a:pos x="150" y="66"/>
                </a:cxn>
              </a:cxnLst>
              <a:rect l="txL" t="txT" r="txR" b="txB"/>
              <a:pathLst>
                <a:path w="251" h="168">
                  <a:moveTo>
                    <a:pt x="150" y="66"/>
                  </a:moveTo>
                  <a:cubicBezTo>
                    <a:pt x="161" y="64"/>
                    <a:pt x="169" y="59"/>
                    <a:pt x="180" y="57"/>
                  </a:cubicBezTo>
                  <a:cubicBezTo>
                    <a:pt x="186" y="38"/>
                    <a:pt x="180" y="16"/>
                    <a:pt x="183" y="0"/>
                  </a:cubicBezTo>
                  <a:cubicBezTo>
                    <a:pt x="202" y="24"/>
                    <a:pt x="218" y="51"/>
                    <a:pt x="243" y="69"/>
                  </a:cubicBezTo>
                  <a:cubicBezTo>
                    <a:pt x="251" y="127"/>
                    <a:pt x="207" y="133"/>
                    <a:pt x="183" y="159"/>
                  </a:cubicBezTo>
                  <a:cubicBezTo>
                    <a:pt x="99" y="168"/>
                    <a:pt x="78" y="114"/>
                    <a:pt x="21" y="96"/>
                  </a:cubicBezTo>
                  <a:cubicBezTo>
                    <a:pt x="15" y="77"/>
                    <a:pt x="1" y="66"/>
                    <a:pt x="0" y="42"/>
                  </a:cubicBezTo>
                  <a:cubicBezTo>
                    <a:pt x="7" y="59"/>
                    <a:pt x="19" y="71"/>
                    <a:pt x="42" y="72"/>
                  </a:cubicBezTo>
                  <a:cubicBezTo>
                    <a:pt x="54" y="77"/>
                    <a:pt x="87" y="77"/>
                    <a:pt x="99" y="72"/>
                  </a:cubicBezTo>
                  <a:cubicBezTo>
                    <a:pt x="105" y="72"/>
                    <a:pt x="111" y="72"/>
                    <a:pt x="117" y="72"/>
                  </a:cubicBezTo>
                  <a:cubicBezTo>
                    <a:pt x="130" y="72"/>
                    <a:pt x="142" y="71"/>
                    <a:pt x="150" y="66"/>
                  </a:cubicBezTo>
                  <a:close/>
                </a:path>
              </a:pathLst>
            </a:custGeom>
            <a:solidFill>
              <a:srgbClr val="8EC5D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07" name="Freeform 49"/>
            <p:cNvSpPr/>
            <p:nvPr/>
          </p:nvSpPr>
          <p:spPr>
            <a:xfrm>
              <a:off x="4581525" y="338138"/>
              <a:ext cx="123825" cy="193675"/>
            </a:xfrm>
            <a:custGeom>
              <a:avLst/>
              <a:gdLst>
                <a:gd name="txL" fmla="*/ 0 w 46"/>
                <a:gd name="txT" fmla="*/ 0 h 72"/>
                <a:gd name="txR" fmla="*/ 46 w 46"/>
                <a:gd name="txB" fmla="*/ 72 h 72"/>
              </a:gdLst>
              <a:ahLst/>
              <a:cxnLst>
                <a:cxn ang="0">
                  <a:pos x="34" y="72"/>
                </a:cxn>
                <a:cxn ang="0">
                  <a:pos x="4" y="45"/>
                </a:cxn>
                <a:cxn ang="0">
                  <a:pos x="7" y="0"/>
                </a:cxn>
                <a:cxn ang="0">
                  <a:pos x="25" y="9"/>
                </a:cxn>
                <a:cxn ang="0">
                  <a:pos x="19" y="33"/>
                </a:cxn>
                <a:cxn ang="0">
                  <a:pos x="25" y="48"/>
                </a:cxn>
                <a:cxn ang="0">
                  <a:pos x="46" y="45"/>
                </a:cxn>
                <a:cxn ang="0">
                  <a:pos x="40" y="66"/>
                </a:cxn>
                <a:cxn ang="0">
                  <a:pos x="34" y="72"/>
                </a:cxn>
              </a:cxnLst>
              <a:rect l="txL" t="txT" r="txR" b="txB"/>
              <a:pathLst>
                <a:path w="46" h="72">
                  <a:moveTo>
                    <a:pt x="34" y="72"/>
                  </a:moveTo>
                  <a:cubicBezTo>
                    <a:pt x="23" y="64"/>
                    <a:pt x="12" y="56"/>
                    <a:pt x="4" y="45"/>
                  </a:cubicBezTo>
                  <a:cubicBezTo>
                    <a:pt x="6" y="31"/>
                    <a:pt x="0" y="9"/>
                    <a:pt x="7" y="0"/>
                  </a:cubicBezTo>
                  <a:cubicBezTo>
                    <a:pt x="19" y="5"/>
                    <a:pt x="17" y="13"/>
                    <a:pt x="25" y="9"/>
                  </a:cubicBezTo>
                  <a:cubicBezTo>
                    <a:pt x="28" y="22"/>
                    <a:pt x="20" y="24"/>
                    <a:pt x="19" y="33"/>
                  </a:cubicBezTo>
                  <a:cubicBezTo>
                    <a:pt x="22" y="37"/>
                    <a:pt x="28" y="38"/>
                    <a:pt x="25" y="48"/>
                  </a:cubicBezTo>
                  <a:cubicBezTo>
                    <a:pt x="34" y="42"/>
                    <a:pt x="39" y="47"/>
                    <a:pt x="46" y="45"/>
                  </a:cubicBezTo>
                  <a:cubicBezTo>
                    <a:pt x="43" y="55"/>
                    <a:pt x="34" y="56"/>
                    <a:pt x="40" y="66"/>
                  </a:cubicBezTo>
                  <a:cubicBezTo>
                    <a:pt x="37" y="67"/>
                    <a:pt x="35" y="69"/>
                    <a:pt x="34" y="72"/>
                  </a:cubicBezTo>
                  <a:close/>
                </a:path>
              </a:pathLst>
            </a:custGeom>
            <a:solidFill>
              <a:srgbClr val="8EC5D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08" name="Freeform 50"/>
            <p:cNvSpPr/>
            <p:nvPr/>
          </p:nvSpPr>
          <p:spPr>
            <a:xfrm>
              <a:off x="4992688" y="411163"/>
              <a:ext cx="165100" cy="23813"/>
            </a:xfrm>
            <a:custGeom>
              <a:avLst/>
              <a:gdLst>
                <a:gd name="txL" fmla="*/ 0 w 61"/>
                <a:gd name="txT" fmla="*/ 0 h 9"/>
                <a:gd name="txR" fmla="*/ 61 w 61"/>
                <a:gd name="txB" fmla="*/ 9 h 9"/>
              </a:gdLst>
              <a:ahLst/>
              <a:cxnLst>
                <a:cxn ang="0">
                  <a:pos x="13" y="0"/>
                </a:cxn>
                <a:cxn ang="0">
                  <a:pos x="61" y="0"/>
                </a:cxn>
                <a:cxn ang="0">
                  <a:pos x="61" y="3"/>
                </a:cxn>
                <a:cxn ang="0">
                  <a:pos x="28" y="9"/>
                </a:cxn>
                <a:cxn ang="0">
                  <a:pos x="13" y="0"/>
                </a:cxn>
              </a:cxnLst>
              <a:rect l="txL" t="txT" r="txR" b="txB"/>
              <a:pathLst>
                <a:path w="61" h="9">
                  <a:moveTo>
                    <a:pt x="13" y="0"/>
                  </a:moveTo>
                  <a:cubicBezTo>
                    <a:pt x="23" y="5"/>
                    <a:pt x="51" y="4"/>
                    <a:pt x="61" y="0"/>
                  </a:cubicBezTo>
                  <a:cubicBezTo>
                    <a:pt x="61" y="1"/>
                    <a:pt x="61" y="2"/>
                    <a:pt x="61" y="3"/>
                  </a:cubicBezTo>
                  <a:cubicBezTo>
                    <a:pt x="53" y="8"/>
                    <a:pt x="41" y="9"/>
                    <a:pt x="28" y="9"/>
                  </a:cubicBezTo>
                  <a:cubicBezTo>
                    <a:pt x="28" y="3"/>
                    <a:pt x="0" y="9"/>
                    <a:pt x="13" y="0"/>
                  </a:cubicBezTo>
                  <a:close/>
                </a:path>
              </a:pathLst>
            </a:custGeom>
            <a:solidFill>
              <a:srgbClr val="789EA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09" name="Freeform 51"/>
            <p:cNvSpPr/>
            <p:nvPr/>
          </p:nvSpPr>
          <p:spPr>
            <a:xfrm>
              <a:off x="4778375" y="604838"/>
              <a:ext cx="193675" cy="217488"/>
            </a:xfrm>
            <a:custGeom>
              <a:avLst/>
              <a:gdLst>
                <a:gd name="txL" fmla="*/ 0 w 72"/>
                <a:gd name="txT" fmla="*/ 0 h 81"/>
                <a:gd name="txR" fmla="*/ 72 w 72"/>
                <a:gd name="txB" fmla="*/ 81 h 81"/>
              </a:gdLst>
              <a:ahLst/>
              <a:cxnLst>
                <a:cxn ang="0">
                  <a:pos x="57" y="78"/>
                </a:cxn>
                <a:cxn ang="0">
                  <a:pos x="69" y="78"/>
                </a:cxn>
                <a:cxn ang="0">
                  <a:pos x="0" y="66"/>
                </a:cxn>
                <a:cxn ang="0">
                  <a:pos x="18" y="39"/>
                </a:cxn>
                <a:cxn ang="0">
                  <a:pos x="24" y="45"/>
                </a:cxn>
                <a:cxn ang="0">
                  <a:pos x="27" y="21"/>
                </a:cxn>
                <a:cxn ang="0">
                  <a:pos x="54" y="36"/>
                </a:cxn>
                <a:cxn ang="0">
                  <a:pos x="39" y="0"/>
                </a:cxn>
                <a:cxn ang="0">
                  <a:pos x="72" y="30"/>
                </a:cxn>
                <a:cxn ang="0">
                  <a:pos x="72" y="81"/>
                </a:cxn>
                <a:cxn ang="0">
                  <a:pos x="57" y="81"/>
                </a:cxn>
                <a:cxn ang="0">
                  <a:pos x="57" y="78"/>
                </a:cxn>
              </a:cxnLst>
              <a:rect l="txL" t="txT" r="txR" b="txB"/>
              <a:pathLst>
                <a:path w="72" h="81">
                  <a:moveTo>
                    <a:pt x="57" y="78"/>
                  </a:moveTo>
                  <a:cubicBezTo>
                    <a:pt x="61" y="78"/>
                    <a:pt x="65" y="78"/>
                    <a:pt x="69" y="78"/>
                  </a:cubicBezTo>
                  <a:cubicBezTo>
                    <a:pt x="52" y="68"/>
                    <a:pt x="28" y="65"/>
                    <a:pt x="0" y="66"/>
                  </a:cubicBezTo>
                  <a:cubicBezTo>
                    <a:pt x="5" y="56"/>
                    <a:pt x="17" y="53"/>
                    <a:pt x="18" y="39"/>
                  </a:cubicBezTo>
                  <a:cubicBezTo>
                    <a:pt x="21" y="40"/>
                    <a:pt x="20" y="45"/>
                    <a:pt x="24" y="45"/>
                  </a:cubicBezTo>
                  <a:cubicBezTo>
                    <a:pt x="31" y="43"/>
                    <a:pt x="25" y="28"/>
                    <a:pt x="27" y="21"/>
                  </a:cubicBezTo>
                  <a:cubicBezTo>
                    <a:pt x="44" y="20"/>
                    <a:pt x="44" y="26"/>
                    <a:pt x="54" y="36"/>
                  </a:cubicBezTo>
                  <a:cubicBezTo>
                    <a:pt x="54" y="19"/>
                    <a:pt x="38" y="18"/>
                    <a:pt x="39" y="0"/>
                  </a:cubicBezTo>
                  <a:cubicBezTo>
                    <a:pt x="49" y="11"/>
                    <a:pt x="53" y="28"/>
                    <a:pt x="72" y="30"/>
                  </a:cubicBezTo>
                  <a:cubicBezTo>
                    <a:pt x="72" y="47"/>
                    <a:pt x="72" y="64"/>
                    <a:pt x="72" y="81"/>
                  </a:cubicBezTo>
                  <a:cubicBezTo>
                    <a:pt x="67" y="81"/>
                    <a:pt x="62" y="81"/>
                    <a:pt x="57" y="81"/>
                  </a:cubicBezTo>
                  <a:cubicBezTo>
                    <a:pt x="57" y="80"/>
                    <a:pt x="57" y="79"/>
                    <a:pt x="57" y="78"/>
                  </a:cubicBezTo>
                  <a:close/>
                </a:path>
              </a:pathLst>
            </a:custGeom>
            <a:solidFill>
              <a:srgbClr val="8EC5D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10" name="Freeform 52"/>
            <p:cNvSpPr/>
            <p:nvPr/>
          </p:nvSpPr>
          <p:spPr>
            <a:xfrm>
              <a:off x="4608513" y="787400"/>
              <a:ext cx="500063" cy="122238"/>
            </a:xfrm>
            <a:custGeom>
              <a:avLst/>
              <a:gdLst>
                <a:gd name="txL" fmla="*/ 0 w 186"/>
                <a:gd name="txT" fmla="*/ 0 h 45"/>
                <a:gd name="txR" fmla="*/ 186 w 186"/>
                <a:gd name="txB" fmla="*/ 45 h 45"/>
              </a:gdLst>
              <a:ahLst/>
              <a:cxnLst>
                <a:cxn ang="0">
                  <a:pos x="75" y="34"/>
                </a:cxn>
                <a:cxn ang="0">
                  <a:pos x="0" y="37"/>
                </a:cxn>
                <a:cxn ang="0">
                  <a:pos x="36" y="7"/>
                </a:cxn>
                <a:cxn ang="0">
                  <a:pos x="120" y="10"/>
                </a:cxn>
                <a:cxn ang="0">
                  <a:pos x="120" y="13"/>
                </a:cxn>
                <a:cxn ang="0">
                  <a:pos x="135" y="13"/>
                </a:cxn>
                <a:cxn ang="0">
                  <a:pos x="186" y="37"/>
                </a:cxn>
                <a:cxn ang="0">
                  <a:pos x="123" y="34"/>
                </a:cxn>
                <a:cxn ang="0">
                  <a:pos x="75" y="34"/>
                </a:cxn>
              </a:cxnLst>
              <a:rect l="txL" t="txT" r="txR" b="txB"/>
              <a:pathLst>
                <a:path w="186" h="45">
                  <a:moveTo>
                    <a:pt x="75" y="34"/>
                  </a:moveTo>
                  <a:cubicBezTo>
                    <a:pt x="49" y="34"/>
                    <a:pt x="28" y="39"/>
                    <a:pt x="0" y="37"/>
                  </a:cubicBezTo>
                  <a:cubicBezTo>
                    <a:pt x="17" y="32"/>
                    <a:pt x="25" y="18"/>
                    <a:pt x="36" y="7"/>
                  </a:cubicBezTo>
                  <a:cubicBezTo>
                    <a:pt x="67" y="5"/>
                    <a:pt x="89" y="12"/>
                    <a:pt x="120" y="10"/>
                  </a:cubicBezTo>
                  <a:cubicBezTo>
                    <a:pt x="120" y="11"/>
                    <a:pt x="120" y="12"/>
                    <a:pt x="120" y="13"/>
                  </a:cubicBezTo>
                  <a:cubicBezTo>
                    <a:pt x="125" y="13"/>
                    <a:pt x="130" y="13"/>
                    <a:pt x="135" y="13"/>
                  </a:cubicBezTo>
                  <a:cubicBezTo>
                    <a:pt x="155" y="0"/>
                    <a:pt x="166" y="32"/>
                    <a:pt x="186" y="37"/>
                  </a:cubicBezTo>
                  <a:cubicBezTo>
                    <a:pt x="168" y="45"/>
                    <a:pt x="147" y="30"/>
                    <a:pt x="123" y="34"/>
                  </a:cubicBezTo>
                  <a:cubicBezTo>
                    <a:pt x="114" y="29"/>
                    <a:pt x="84" y="29"/>
                    <a:pt x="75" y="34"/>
                  </a:cubicBezTo>
                  <a:close/>
                </a:path>
              </a:pathLst>
            </a:custGeom>
            <a:solidFill>
              <a:srgbClr val="CEE9E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11" name="Freeform 53"/>
            <p:cNvSpPr/>
            <p:nvPr/>
          </p:nvSpPr>
          <p:spPr>
            <a:xfrm>
              <a:off x="4891088" y="2687638"/>
              <a:ext cx="161925" cy="30163"/>
            </a:xfrm>
            <a:custGeom>
              <a:avLst/>
              <a:gdLst>
                <a:gd name="txL" fmla="*/ 0 w 60"/>
                <a:gd name="txT" fmla="*/ 0 h 11"/>
                <a:gd name="txR" fmla="*/ 60 w 60"/>
                <a:gd name="txB" fmla="*/ 11 h 11"/>
              </a:gdLst>
              <a:ahLst/>
              <a:cxnLst>
                <a:cxn ang="0">
                  <a:pos x="0" y="3"/>
                </a:cxn>
                <a:cxn ang="0">
                  <a:pos x="60" y="0"/>
                </a:cxn>
                <a:cxn ang="0">
                  <a:pos x="0" y="3"/>
                </a:cxn>
              </a:cxnLst>
              <a:rect l="txL" t="txT" r="txR" b="txB"/>
              <a:pathLst>
                <a:path w="60" h="11">
                  <a:moveTo>
                    <a:pt x="0" y="3"/>
                  </a:moveTo>
                  <a:cubicBezTo>
                    <a:pt x="19" y="1"/>
                    <a:pt x="45" y="6"/>
                    <a:pt x="60" y="0"/>
                  </a:cubicBezTo>
                  <a:cubicBezTo>
                    <a:pt x="52" y="11"/>
                    <a:pt x="13" y="7"/>
                    <a:pt x="0" y="3"/>
                  </a:cubicBezTo>
                  <a:close/>
                </a:path>
              </a:pathLst>
            </a:custGeom>
            <a:solidFill>
              <a:srgbClr val="2865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12" name="Freeform 54"/>
            <p:cNvSpPr/>
            <p:nvPr/>
          </p:nvSpPr>
          <p:spPr>
            <a:xfrm>
              <a:off x="5184775" y="1517650"/>
              <a:ext cx="26988" cy="96838"/>
            </a:xfrm>
            <a:custGeom>
              <a:avLst/>
              <a:gdLst>
                <a:gd name="txL" fmla="*/ 0 w 10"/>
                <a:gd name="txT" fmla="*/ 0 h 36"/>
                <a:gd name="txR" fmla="*/ 10 w 10"/>
                <a:gd name="txB" fmla="*/ 36 h 36"/>
              </a:gdLst>
              <a:ahLst/>
              <a:cxnLst>
                <a:cxn ang="0">
                  <a:pos x="2" y="24"/>
                </a:cxn>
                <a:cxn ang="0">
                  <a:pos x="5" y="0"/>
                </a:cxn>
                <a:cxn ang="0">
                  <a:pos x="5" y="36"/>
                </a:cxn>
                <a:cxn ang="0">
                  <a:pos x="2" y="24"/>
                </a:cxn>
              </a:cxnLst>
              <a:rect l="txL" t="txT" r="txR" b="txB"/>
              <a:pathLst>
                <a:path w="10" h="36">
                  <a:moveTo>
                    <a:pt x="2" y="24"/>
                  </a:moveTo>
                  <a:cubicBezTo>
                    <a:pt x="0" y="13"/>
                    <a:pt x="7" y="11"/>
                    <a:pt x="5" y="0"/>
                  </a:cubicBezTo>
                  <a:cubicBezTo>
                    <a:pt x="10" y="5"/>
                    <a:pt x="10" y="31"/>
                    <a:pt x="5" y="36"/>
                  </a:cubicBezTo>
                  <a:cubicBezTo>
                    <a:pt x="5" y="31"/>
                    <a:pt x="6" y="25"/>
                    <a:pt x="2" y="24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13" name="Freeform 55"/>
            <p:cNvSpPr/>
            <p:nvPr/>
          </p:nvSpPr>
          <p:spPr>
            <a:xfrm>
              <a:off x="4148138" y="1865313"/>
              <a:ext cx="104775" cy="61913"/>
            </a:xfrm>
            <a:custGeom>
              <a:avLst/>
              <a:gdLst>
                <a:gd name="txL" fmla="*/ 0 w 39"/>
                <a:gd name="txT" fmla="*/ 0 h 23"/>
                <a:gd name="txR" fmla="*/ 39 w 39"/>
                <a:gd name="txB" fmla="*/ 23 h 23"/>
              </a:gdLst>
              <a:ahLst/>
              <a:cxnLst>
                <a:cxn ang="0">
                  <a:pos x="3" y="0"/>
                </a:cxn>
                <a:cxn ang="0">
                  <a:pos x="39" y="12"/>
                </a:cxn>
                <a:cxn ang="0">
                  <a:pos x="0" y="0"/>
                </a:cxn>
                <a:cxn ang="0">
                  <a:pos x="3" y="0"/>
                </a:cxn>
              </a:cxnLst>
              <a:rect l="txL" t="txT" r="txR" b="txB"/>
              <a:pathLst>
                <a:path w="39" h="23">
                  <a:moveTo>
                    <a:pt x="3" y="0"/>
                  </a:moveTo>
                  <a:cubicBezTo>
                    <a:pt x="13" y="6"/>
                    <a:pt x="26" y="9"/>
                    <a:pt x="39" y="12"/>
                  </a:cubicBezTo>
                  <a:cubicBezTo>
                    <a:pt x="30" y="23"/>
                    <a:pt x="1" y="16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14" name="Freeform 56"/>
            <p:cNvSpPr/>
            <p:nvPr/>
          </p:nvSpPr>
          <p:spPr>
            <a:xfrm>
              <a:off x="5003800" y="1857375"/>
              <a:ext cx="169863" cy="209550"/>
            </a:xfrm>
            <a:custGeom>
              <a:avLst/>
              <a:gdLst>
                <a:gd name="txL" fmla="*/ 0 w 63"/>
                <a:gd name="txT" fmla="*/ 0 h 78"/>
                <a:gd name="txR" fmla="*/ 63 w 63"/>
                <a:gd name="txB" fmla="*/ 78 h 78"/>
              </a:gdLst>
              <a:ahLst/>
              <a:cxnLst>
                <a:cxn ang="0">
                  <a:pos x="63" y="0"/>
                </a:cxn>
                <a:cxn ang="0">
                  <a:pos x="0" y="78"/>
                </a:cxn>
                <a:cxn ang="0">
                  <a:pos x="57" y="3"/>
                </a:cxn>
                <a:cxn ang="0">
                  <a:pos x="63" y="0"/>
                </a:cxn>
              </a:cxnLst>
              <a:rect l="txL" t="txT" r="txR" b="txB"/>
              <a:pathLst>
                <a:path w="63" h="78">
                  <a:moveTo>
                    <a:pt x="63" y="0"/>
                  </a:moveTo>
                  <a:cubicBezTo>
                    <a:pt x="58" y="42"/>
                    <a:pt x="28" y="59"/>
                    <a:pt x="0" y="78"/>
                  </a:cubicBezTo>
                  <a:cubicBezTo>
                    <a:pt x="13" y="59"/>
                    <a:pt x="51" y="39"/>
                    <a:pt x="57" y="3"/>
                  </a:cubicBezTo>
                  <a:cubicBezTo>
                    <a:pt x="57" y="0"/>
                    <a:pt x="61" y="1"/>
                    <a:pt x="63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15" name="Freeform 57"/>
            <p:cNvSpPr/>
            <p:nvPr/>
          </p:nvSpPr>
          <p:spPr>
            <a:xfrm>
              <a:off x="5326063" y="1878013"/>
              <a:ext cx="138113" cy="92075"/>
            </a:xfrm>
            <a:custGeom>
              <a:avLst/>
              <a:gdLst>
                <a:gd name="txL" fmla="*/ 0 w 51"/>
                <a:gd name="txT" fmla="*/ 0 h 34"/>
                <a:gd name="txR" fmla="*/ 51 w 51"/>
                <a:gd name="txB" fmla="*/ 34 h 34"/>
              </a:gdLst>
              <a:ahLst/>
              <a:cxnLst>
                <a:cxn ang="0">
                  <a:pos x="30" y="10"/>
                </a:cxn>
                <a:cxn ang="0">
                  <a:pos x="51" y="1"/>
                </a:cxn>
                <a:cxn ang="0">
                  <a:pos x="0" y="34"/>
                </a:cxn>
                <a:cxn ang="0">
                  <a:pos x="30" y="13"/>
                </a:cxn>
                <a:cxn ang="0">
                  <a:pos x="30" y="10"/>
                </a:cxn>
              </a:cxnLst>
              <a:rect l="txL" t="txT" r="txR" b="txB"/>
              <a:pathLst>
                <a:path w="51" h="34">
                  <a:moveTo>
                    <a:pt x="30" y="10"/>
                  </a:moveTo>
                  <a:cubicBezTo>
                    <a:pt x="40" y="10"/>
                    <a:pt x="40" y="0"/>
                    <a:pt x="51" y="1"/>
                  </a:cubicBezTo>
                  <a:cubicBezTo>
                    <a:pt x="43" y="21"/>
                    <a:pt x="26" y="32"/>
                    <a:pt x="0" y="34"/>
                  </a:cubicBezTo>
                  <a:cubicBezTo>
                    <a:pt x="6" y="26"/>
                    <a:pt x="43" y="20"/>
                    <a:pt x="30" y="13"/>
                  </a:cubicBezTo>
                  <a:cubicBezTo>
                    <a:pt x="30" y="12"/>
                    <a:pt x="30" y="11"/>
                    <a:pt x="30" y="10"/>
                  </a:cubicBezTo>
                  <a:close/>
                </a:path>
              </a:pathLst>
            </a:custGeom>
            <a:solidFill>
              <a:srgbClr val="0192C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16" name="Freeform 58"/>
            <p:cNvSpPr/>
            <p:nvPr/>
          </p:nvSpPr>
          <p:spPr>
            <a:xfrm>
              <a:off x="5326063" y="1905000"/>
              <a:ext cx="80963" cy="49213"/>
            </a:xfrm>
            <a:custGeom>
              <a:avLst/>
              <a:gdLst>
                <a:gd name="txL" fmla="*/ 0 w 30"/>
                <a:gd name="txT" fmla="*/ 0 h 18"/>
                <a:gd name="txR" fmla="*/ 30 w 30"/>
                <a:gd name="txB" fmla="*/ 18 h 18"/>
              </a:gdLst>
              <a:ahLst/>
              <a:cxnLst>
                <a:cxn ang="0">
                  <a:pos x="30" y="3"/>
                </a:cxn>
                <a:cxn ang="0">
                  <a:pos x="0" y="12"/>
                </a:cxn>
                <a:cxn ang="0">
                  <a:pos x="30" y="0"/>
                </a:cxn>
                <a:cxn ang="0">
                  <a:pos x="30" y="3"/>
                </a:cxn>
              </a:cxnLst>
              <a:rect l="txL" t="txT" r="txR" b="txB"/>
              <a:pathLst>
                <a:path w="30" h="18">
                  <a:moveTo>
                    <a:pt x="30" y="3"/>
                  </a:moveTo>
                  <a:cubicBezTo>
                    <a:pt x="22" y="6"/>
                    <a:pt x="7" y="18"/>
                    <a:pt x="0" y="12"/>
                  </a:cubicBezTo>
                  <a:cubicBezTo>
                    <a:pt x="2" y="0"/>
                    <a:pt x="24" y="8"/>
                    <a:pt x="30" y="0"/>
                  </a:cubicBezTo>
                  <a:cubicBezTo>
                    <a:pt x="30" y="1"/>
                    <a:pt x="30" y="2"/>
                    <a:pt x="30" y="3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17" name="Freeform 59"/>
            <p:cNvSpPr/>
            <p:nvPr/>
          </p:nvSpPr>
          <p:spPr>
            <a:xfrm>
              <a:off x="5405438" y="1909763"/>
              <a:ext cx="90488" cy="52388"/>
            </a:xfrm>
            <a:custGeom>
              <a:avLst/>
              <a:gdLst>
                <a:gd name="txL" fmla="*/ 0 w 34"/>
                <a:gd name="txT" fmla="*/ 0 h 19"/>
                <a:gd name="txR" fmla="*/ 34 w 34"/>
                <a:gd name="txB" fmla="*/ 19 h 19"/>
              </a:gdLst>
              <a:ahLst/>
              <a:cxnLst>
                <a:cxn ang="0">
                  <a:pos x="13" y="19"/>
                </a:cxn>
                <a:cxn ang="0">
                  <a:pos x="19" y="19"/>
                </a:cxn>
                <a:cxn ang="0">
                  <a:pos x="13" y="16"/>
                </a:cxn>
                <a:cxn ang="0">
                  <a:pos x="13" y="19"/>
                </a:cxn>
              </a:cxnLst>
              <a:rect l="txL" t="txT" r="txR" b="txB"/>
              <a:pathLst>
                <a:path w="34" h="19">
                  <a:moveTo>
                    <a:pt x="13" y="19"/>
                  </a:moveTo>
                  <a:cubicBezTo>
                    <a:pt x="0" y="4"/>
                    <a:pt x="34" y="0"/>
                    <a:pt x="19" y="19"/>
                  </a:cubicBezTo>
                  <a:cubicBezTo>
                    <a:pt x="22" y="6"/>
                    <a:pt x="13" y="4"/>
                    <a:pt x="13" y="16"/>
                  </a:cubicBezTo>
                  <a:cubicBezTo>
                    <a:pt x="13" y="17"/>
                    <a:pt x="13" y="18"/>
                    <a:pt x="13" y="19"/>
                  </a:cubicBezTo>
                  <a:close/>
                </a:path>
              </a:pathLst>
            </a:custGeom>
            <a:solidFill>
              <a:srgbClr val="0B576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18" name="Freeform 60"/>
            <p:cNvSpPr/>
            <p:nvPr/>
          </p:nvSpPr>
          <p:spPr>
            <a:xfrm>
              <a:off x="5367338" y="1920875"/>
              <a:ext cx="96838" cy="104775"/>
            </a:xfrm>
            <a:custGeom>
              <a:avLst/>
              <a:gdLst>
                <a:gd name="txL" fmla="*/ 0 w 36"/>
                <a:gd name="txT" fmla="*/ 0 h 39"/>
                <a:gd name="txR" fmla="*/ 36 w 36"/>
                <a:gd name="txB" fmla="*/ 39 h 39"/>
              </a:gdLst>
              <a:ahLst/>
              <a:cxnLst>
                <a:cxn ang="0">
                  <a:pos x="27" y="15"/>
                </a:cxn>
                <a:cxn ang="0">
                  <a:pos x="27" y="12"/>
                </a:cxn>
                <a:cxn ang="0">
                  <a:pos x="33" y="15"/>
                </a:cxn>
                <a:cxn ang="0">
                  <a:pos x="33" y="27"/>
                </a:cxn>
                <a:cxn ang="0">
                  <a:pos x="3" y="39"/>
                </a:cxn>
                <a:cxn ang="0">
                  <a:pos x="0" y="39"/>
                </a:cxn>
                <a:cxn ang="0">
                  <a:pos x="27" y="15"/>
                </a:cxn>
              </a:cxnLst>
              <a:rect l="txL" t="txT" r="txR" b="txB"/>
              <a:pathLst>
                <a:path w="36" h="39">
                  <a:moveTo>
                    <a:pt x="27" y="15"/>
                  </a:moveTo>
                  <a:cubicBezTo>
                    <a:pt x="27" y="14"/>
                    <a:pt x="27" y="13"/>
                    <a:pt x="27" y="12"/>
                  </a:cubicBezTo>
                  <a:cubicBezTo>
                    <a:pt x="27" y="0"/>
                    <a:pt x="36" y="2"/>
                    <a:pt x="33" y="15"/>
                  </a:cubicBezTo>
                  <a:cubicBezTo>
                    <a:pt x="33" y="19"/>
                    <a:pt x="33" y="23"/>
                    <a:pt x="33" y="27"/>
                  </a:cubicBezTo>
                  <a:cubicBezTo>
                    <a:pt x="19" y="27"/>
                    <a:pt x="17" y="39"/>
                    <a:pt x="3" y="39"/>
                  </a:cubicBezTo>
                  <a:cubicBezTo>
                    <a:pt x="2" y="39"/>
                    <a:pt x="1" y="39"/>
                    <a:pt x="0" y="39"/>
                  </a:cubicBezTo>
                  <a:cubicBezTo>
                    <a:pt x="8" y="30"/>
                    <a:pt x="24" y="29"/>
                    <a:pt x="27" y="15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19" name="Freeform 61"/>
            <p:cNvSpPr/>
            <p:nvPr/>
          </p:nvSpPr>
          <p:spPr>
            <a:xfrm>
              <a:off x="4191000" y="1962150"/>
              <a:ext cx="127000" cy="104775"/>
            </a:xfrm>
            <a:custGeom>
              <a:avLst/>
              <a:gdLst>
                <a:gd name="txL" fmla="*/ 0 w 47"/>
                <a:gd name="txT" fmla="*/ 0 h 39"/>
                <a:gd name="txR" fmla="*/ 47 w 47"/>
                <a:gd name="txB" fmla="*/ 39 h 39"/>
              </a:gdLst>
              <a:ahLst/>
              <a:cxnLst>
                <a:cxn ang="0">
                  <a:pos x="14" y="24"/>
                </a:cxn>
                <a:cxn ang="0">
                  <a:pos x="23" y="27"/>
                </a:cxn>
                <a:cxn ang="0">
                  <a:pos x="5" y="39"/>
                </a:cxn>
                <a:cxn ang="0">
                  <a:pos x="2" y="21"/>
                </a:cxn>
                <a:cxn ang="0">
                  <a:pos x="47" y="0"/>
                </a:cxn>
                <a:cxn ang="0">
                  <a:pos x="14" y="24"/>
                </a:cxn>
              </a:cxnLst>
              <a:rect l="txL" t="txT" r="txR" b="txB"/>
              <a:pathLst>
                <a:path w="47" h="39">
                  <a:moveTo>
                    <a:pt x="14" y="24"/>
                  </a:moveTo>
                  <a:cubicBezTo>
                    <a:pt x="14" y="28"/>
                    <a:pt x="19" y="27"/>
                    <a:pt x="23" y="27"/>
                  </a:cubicBezTo>
                  <a:cubicBezTo>
                    <a:pt x="19" y="33"/>
                    <a:pt x="13" y="37"/>
                    <a:pt x="5" y="39"/>
                  </a:cubicBezTo>
                  <a:cubicBezTo>
                    <a:pt x="7" y="30"/>
                    <a:pt x="0" y="30"/>
                    <a:pt x="2" y="21"/>
                  </a:cubicBezTo>
                  <a:cubicBezTo>
                    <a:pt x="20" y="17"/>
                    <a:pt x="31" y="6"/>
                    <a:pt x="47" y="0"/>
                  </a:cubicBezTo>
                  <a:cubicBezTo>
                    <a:pt x="44" y="16"/>
                    <a:pt x="25" y="16"/>
                    <a:pt x="14" y="24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20" name="Freeform 62"/>
            <p:cNvSpPr/>
            <p:nvPr/>
          </p:nvSpPr>
          <p:spPr>
            <a:xfrm>
              <a:off x="4243388" y="2122488"/>
              <a:ext cx="63500" cy="33338"/>
            </a:xfrm>
            <a:custGeom>
              <a:avLst/>
              <a:gdLst>
                <a:gd name="txL" fmla="*/ 0 w 24"/>
                <a:gd name="txT" fmla="*/ 0 h 12"/>
                <a:gd name="txR" fmla="*/ 24 w 24"/>
                <a:gd name="txB" fmla="*/ 12 h 12"/>
              </a:gdLst>
              <a:ahLst/>
              <a:cxnLst>
                <a:cxn ang="0">
                  <a:pos x="10" y="12"/>
                </a:cxn>
                <a:cxn ang="0">
                  <a:pos x="1" y="6"/>
                </a:cxn>
                <a:cxn ang="0">
                  <a:pos x="1" y="3"/>
                </a:cxn>
                <a:cxn ang="0">
                  <a:pos x="4" y="0"/>
                </a:cxn>
                <a:cxn ang="0">
                  <a:pos x="16" y="0"/>
                </a:cxn>
                <a:cxn ang="0">
                  <a:pos x="10" y="12"/>
                </a:cxn>
              </a:cxnLst>
              <a:rect l="txL" t="txT" r="txR" b="txB"/>
              <a:pathLst>
                <a:path w="24" h="12">
                  <a:moveTo>
                    <a:pt x="10" y="12"/>
                  </a:moveTo>
                  <a:cubicBezTo>
                    <a:pt x="16" y="5"/>
                    <a:pt x="9" y="6"/>
                    <a:pt x="1" y="6"/>
                  </a:cubicBezTo>
                  <a:cubicBezTo>
                    <a:pt x="1" y="5"/>
                    <a:pt x="1" y="4"/>
                    <a:pt x="1" y="3"/>
                  </a:cubicBezTo>
                  <a:cubicBezTo>
                    <a:pt x="0" y="0"/>
                    <a:pt x="2" y="0"/>
                    <a:pt x="4" y="0"/>
                  </a:cubicBezTo>
                  <a:cubicBezTo>
                    <a:pt x="2" y="5"/>
                    <a:pt x="18" y="5"/>
                    <a:pt x="16" y="0"/>
                  </a:cubicBezTo>
                  <a:cubicBezTo>
                    <a:pt x="24" y="3"/>
                    <a:pt x="13" y="11"/>
                    <a:pt x="10" y="12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21" name="Freeform 63"/>
            <p:cNvSpPr/>
            <p:nvPr/>
          </p:nvSpPr>
          <p:spPr>
            <a:xfrm>
              <a:off x="5302250" y="2025650"/>
              <a:ext cx="73025" cy="25400"/>
            </a:xfrm>
            <a:custGeom>
              <a:avLst/>
              <a:gdLst>
                <a:gd name="txL" fmla="*/ 0 w 27"/>
                <a:gd name="txT" fmla="*/ 0 h 9"/>
                <a:gd name="txR" fmla="*/ 27 w 27"/>
                <a:gd name="txB" fmla="*/ 9 h 9"/>
              </a:gdLst>
              <a:ahLst/>
              <a:cxnLst>
                <a:cxn ang="0">
                  <a:pos x="27" y="0"/>
                </a:cxn>
                <a:cxn ang="0">
                  <a:pos x="0" y="9"/>
                </a:cxn>
                <a:cxn ang="0">
                  <a:pos x="24" y="0"/>
                </a:cxn>
                <a:cxn ang="0">
                  <a:pos x="27" y="0"/>
                </a:cxn>
              </a:cxnLst>
              <a:rect l="txL" t="txT" r="txR" b="txB"/>
              <a:pathLst>
                <a:path w="27" h="9">
                  <a:moveTo>
                    <a:pt x="27" y="0"/>
                  </a:moveTo>
                  <a:cubicBezTo>
                    <a:pt x="23" y="8"/>
                    <a:pt x="8" y="5"/>
                    <a:pt x="0" y="9"/>
                  </a:cubicBezTo>
                  <a:cubicBezTo>
                    <a:pt x="3" y="1"/>
                    <a:pt x="15" y="2"/>
                    <a:pt x="24" y="0"/>
                  </a:cubicBezTo>
                  <a:cubicBezTo>
                    <a:pt x="25" y="0"/>
                    <a:pt x="26" y="0"/>
                    <a:pt x="27" y="0"/>
                  </a:cubicBezTo>
                  <a:close/>
                </a:path>
              </a:pathLst>
            </a:custGeom>
            <a:solidFill>
              <a:srgbClr val="0387B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22" name="Freeform 64"/>
            <p:cNvSpPr/>
            <p:nvPr/>
          </p:nvSpPr>
          <p:spPr>
            <a:xfrm>
              <a:off x="4213225" y="2017713"/>
              <a:ext cx="107950" cy="73025"/>
            </a:xfrm>
            <a:custGeom>
              <a:avLst/>
              <a:gdLst>
                <a:gd name="txL" fmla="*/ 0 w 40"/>
                <a:gd name="txT" fmla="*/ 0 h 27"/>
                <a:gd name="txR" fmla="*/ 40 w 40"/>
                <a:gd name="txB" fmla="*/ 27 h 27"/>
              </a:gdLst>
              <a:ahLst/>
              <a:cxnLst>
                <a:cxn ang="0">
                  <a:pos x="33" y="0"/>
                </a:cxn>
                <a:cxn ang="0">
                  <a:pos x="0" y="27"/>
                </a:cxn>
                <a:cxn ang="0">
                  <a:pos x="33" y="0"/>
                </a:cxn>
              </a:cxnLst>
              <a:rect l="txL" t="txT" r="txR" b="txB"/>
              <a:pathLst>
                <a:path w="40" h="27">
                  <a:moveTo>
                    <a:pt x="33" y="0"/>
                  </a:moveTo>
                  <a:cubicBezTo>
                    <a:pt x="40" y="15"/>
                    <a:pt x="12" y="21"/>
                    <a:pt x="0" y="27"/>
                  </a:cubicBezTo>
                  <a:cubicBezTo>
                    <a:pt x="4" y="11"/>
                    <a:pt x="27" y="14"/>
                    <a:pt x="33" y="0"/>
                  </a:cubicBezTo>
                  <a:close/>
                </a:path>
              </a:pathLst>
            </a:custGeom>
            <a:solidFill>
              <a:srgbClr val="0387B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23" name="Freeform 65"/>
            <p:cNvSpPr/>
            <p:nvPr/>
          </p:nvSpPr>
          <p:spPr>
            <a:xfrm>
              <a:off x="4352925" y="2171700"/>
              <a:ext cx="127000" cy="101600"/>
            </a:xfrm>
            <a:custGeom>
              <a:avLst/>
              <a:gdLst>
                <a:gd name="txL" fmla="*/ 0 w 47"/>
                <a:gd name="txT" fmla="*/ 0 h 38"/>
                <a:gd name="txR" fmla="*/ 47 w 47"/>
                <a:gd name="txB" fmla="*/ 38 h 38"/>
              </a:gdLst>
              <a:ahLst/>
              <a:cxnLst>
                <a:cxn ang="0">
                  <a:pos x="17" y="24"/>
                </a:cxn>
                <a:cxn ang="0">
                  <a:pos x="2" y="0"/>
                </a:cxn>
                <a:cxn ang="0">
                  <a:pos x="47" y="30"/>
                </a:cxn>
                <a:cxn ang="0">
                  <a:pos x="23" y="24"/>
                </a:cxn>
                <a:cxn ang="0">
                  <a:pos x="17" y="24"/>
                </a:cxn>
              </a:cxnLst>
              <a:rect l="txL" t="txT" r="txR" b="txB"/>
              <a:pathLst>
                <a:path w="47" h="38">
                  <a:moveTo>
                    <a:pt x="17" y="24"/>
                  </a:moveTo>
                  <a:cubicBezTo>
                    <a:pt x="25" y="13"/>
                    <a:pt x="0" y="14"/>
                    <a:pt x="2" y="0"/>
                  </a:cubicBezTo>
                  <a:cubicBezTo>
                    <a:pt x="19" y="8"/>
                    <a:pt x="30" y="22"/>
                    <a:pt x="47" y="30"/>
                  </a:cubicBezTo>
                  <a:cubicBezTo>
                    <a:pt x="41" y="38"/>
                    <a:pt x="33" y="23"/>
                    <a:pt x="23" y="24"/>
                  </a:cubicBezTo>
                  <a:cubicBezTo>
                    <a:pt x="21" y="24"/>
                    <a:pt x="19" y="24"/>
                    <a:pt x="17" y="24"/>
                  </a:cubicBezTo>
                  <a:close/>
                </a:path>
              </a:pathLst>
            </a:custGeom>
            <a:solidFill>
              <a:srgbClr val="143236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24" name="Freeform 66"/>
            <p:cNvSpPr/>
            <p:nvPr/>
          </p:nvSpPr>
          <p:spPr>
            <a:xfrm>
              <a:off x="4398963" y="2236788"/>
              <a:ext cx="306388" cy="201613"/>
            </a:xfrm>
            <a:custGeom>
              <a:avLst/>
              <a:gdLst>
                <a:gd name="txL" fmla="*/ 0 w 114"/>
                <a:gd name="txT" fmla="*/ 0 h 75"/>
                <a:gd name="txR" fmla="*/ 114 w 114"/>
                <a:gd name="txB" fmla="*/ 75 h 75"/>
              </a:gdLst>
              <a:ahLst/>
              <a:cxnLst>
                <a:cxn ang="0">
                  <a:pos x="6" y="0"/>
                </a:cxn>
                <a:cxn ang="0">
                  <a:pos x="114" y="75"/>
                </a:cxn>
                <a:cxn ang="0">
                  <a:pos x="0" y="0"/>
                </a:cxn>
                <a:cxn ang="0">
                  <a:pos x="6" y="0"/>
                </a:cxn>
              </a:cxnLst>
              <a:rect l="txL" t="txT" r="txR" b="txB"/>
              <a:pathLst>
                <a:path w="114" h="75">
                  <a:moveTo>
                    <a:pt x="6" y="0"/>
                  </a:moveTo>
                  <a:cubicBezTo>
                    <a:pt x="23" y="44"/>
                    <a:pt x="78" y="50"/>
                    <a:pt x="114" y="75"/>
                  </a:cubicBezTo>
                  <a:cubicBezTo>
                    <a:pt x="65" y="61"/>
                    <a:pt x="18" y="45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25" name="Freeform 67"/>
            <p:cNvSpPr/>
            <p:nvPr/>
          </p:nvSpPr>
          <p:spPr>
            <a:xfrm>
              <a:off x="4325938" y="2236788"/>
              <a:ext cx="298450" cy="217488"/>
            </a:xfrm>
            <a:custGeom>
              <a:avLst/>
              <a:gdLst>
                <a:gd name="txL" fmla="*/ 0 w 111"/>
                <a:gd name="txT" fmla="*/ 0 h 81"/>
                <a:gd name="txR" fmla="*/ 111 w 111"/>
                <a:gd name="txB" fmla="*/ 81 h 81"/>
              </a:gdLst>
              <a:ahLst/>
              <a:cxnLst>
                <a:cxn ang="0">
                  <a:pos x="0" y="0"/>
                </a:cxn>
                <a:cxn ang="0">
                  <a:pos x="111" y="81"/>
                </a:cxn>
                <a:cxn ang="0">
                  <a:pos x="0" y="0"/>
                </a:cxn>
              </a:cxnLst>
              <a:rect l="txL" t="txT" r="txR" b="txB"/>
              <a:pathLst>
                <a:path w="111" h="81">
                  <a:moveTo>
                    <a:pt x="0" y="0"/>
                  </a:moveTo>
                  <a:cubicBezTo>
                    <a:pt x="35" y="29"/>
                    <a:pt x="64" y="64"/>
                    <a:pt x="111" y="81"/>
                  </a:cubicBezTo>
                  <a:cubicBezTo>
                    <a:pt x="68" y="72"/>
                    <a:pt x="23" y="39"/>
                    <a:pt x="0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26" name="Freeform 68"/>
            <p:cNvSpPr/>
            <p:nvPr/>
          </p:nvSpPr>
          <p:spPr>
            <a:xfrm>
              <a:off x="4875213" y="2365375"/>
              <a:ext cx="411163" cy="131763"/>
            </a:xfrm>
            <a:custGeom>
              <a:avLst/>
              <a:gdLst>
                <a:gd name="txL" fmla="*/ 0 w 153"/>
                <a:gd name="txT" fmla="*/ 0 h 49"/>
                <a:gd name="txR" fmla="*/ 153 w 153"/>
                <a:gd name="txB" fmla="*/ 49 h 49"/>
              </a:gdLst>
              <a:ahLst/>
              <a:cxnLst>
                <a:cxn ang="0">
                  <a:pos x="66" y="24"/>
                </a:cxn>
                <a:cxn ang="0">
                  <a:pos x="153" y="0"/>
                </a:cxn>
                <a:cxn ang="0">
                  <a:pos x="0" y="42"/>
                </a:cxn>
                <a:cxn ang="0">
                  <a:pos x="48" y="30"/>
                </a:cxn>
                <a:cxn ang="0">
                  <a:pos x="60" y="30"/>
                </a:cxn>
                <a:cxn ang="0">
                  <a:pos x="96" y="21"/>
                </a:cxn>
                <a:cxn ang="0">
                  <a:pos x="66" y="24"/>
                </a:cxn>
              </a:cxnLst>
              <a:rect l="txL" t="txT" r="txR" b="txB"/>
              <a:pathLst>
                <a:path w="153" h="49">
                  <a:moveTo>
                    <a:pt x="66" y="24"/>
                  </a:moveTo>
                  <a:cubicBezTo>
                    <a:pt x="88" y="11"/>
                    <a:pt x="131" y="4"/>
                    <a:pt x="153" y="0"/>
                  </a:cubicBezTo>
                  <a:cubicBezTo>
                    <a:pt x="109" y="20"/>
                    <a:pt x="62" y="49"/>
                    <a:pt x="0" y="42"/>
                  </a:cubicBezTo>
                  <a:cubicBezTo>
                    <a:pt x="10" y="32"/>
                    <a:pt x="31" y="33"/>
                    <a:pt x="48" y="30"/>
                  </a:cubicBezTo>
                  <a:cubicBezTo>
                    <a:pt x="46" y="35"/>
                    <a:pt x="62" y="35"/>
                    <a:pt x="60" y="30"/>
                  </a:cubicBezTo>
                  <a:cubicBezTo>
                    <a:pt x="77" y="32"/>
                    <a:pt x="83" y="23"/>
                    <a:pt x="96" y="21"/>
                  </a:cubicBezTo>
                  <a:cubicBezTo>
                    <a:pt x="88" y="12"/>
                    <a:pt x="79" y="28"/>
                    <a:pt x="66" y="24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27" name="Freeform 69"/>
            <p:cNvSpPr/>
            <p:nvPr/>
          </p:nvSpPr>
          <p:spPr>
            <a:xfrm>
              <a:off x="5035550" y="2397125"/>
              <a:ext cx="96838" cy="53975"/>
            </a:xfrm>
            <a:custGeom>
              <a:avLst/>
              <a:gdLst>
                <a:gd name="txL" fmla="*/ 0 w 36"/>
                <a:gd name="txT" fmla="*/ 0 h 20"/>
                <a:gd name="txR" fmla="*/ 36 w 36"/>
                <a:gd name="txB" fmla="*/ 20 h 20"/>
              </a:gdLst>
              <a:ahLst/>
              <a:cxnLst>
                <a:cxn ang="0">
                  <a:pos x="6" y="12"/>
                </a:cxn>
                <a:cxn ang="0">
                  <a:pos x="36" y="9"/>
                </a:cxn>
                <a:cxn ang="0">
                  <a:pos x="0" y="18"/>
                </a:cxn>
                <a:cxn ang="0">
                  <a:pos x="6" y="12"/>
                </a:cxn>
              </a:cxnLst>
              <a:rect l="txL" t="txT" r="txR" b="txB"/>
              <a:pathLst>
                <a:path w="36" h="20">
                  <a:moveTo>
                    <a:pt x="6" y="12"/>
                  </a:moveTo>
                  <a:cubicBezTo>
                    <a:pt x="19" y="16"/>
                    <a:pt x="28" y="0"/>
                    <a:pt x="36" y="9"/>
                  </a:cubicBezTo>
                  <a:cubicBezTo>
                    <a:pt x="23" y="11"/>
                    <a:pt x="17" y="20"/>
                    <a:pt x="0" y="18"/>
                  </a:cubicBezTo>
                  <a:cubicBezTo>
                    <a:pt x="1" y="15"/>
                    <a:pt x="6" y="16"/>
                    <a:pt x="6" y="12"/>
                  </a:cubicBezTo>
                  <a:close/>
                </a:path>
              </a:pathLst>
            </a:custGeom>
            <a:solidFill>
              <a:srgbClr val="0387B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28" name="Freeform 70"/>
            <p:cNvSpPr>
              <a:spLocks noEditPoints="1"/>
            </p:cNvSpPr>
            <p:nvPr/>
          </p:nvSpPr>
          <p:spPr>
            <a:xfrm>
              <a:off x="1274764" y="1154113"/>
              <a:ext cx="6254750" cy="4002089"/>
            </a:xfrm>
            <a:custGeom>
              <a:avLst/>
              <a:gdLst>
                <a:gd name="txL" fmla="*/ 0 w 2325"/>
                <a:gd name="txT" fmla="*/ 0 h 1487"/>
                <a:gd name="txR" fmla="*/ 2325 w 2325"/>
                <a:gd name="txB" fmla="*/ 1487 h 1487"/>
              </a:gdLst>
              <a:ahLst/>
              <a:cxnLst>
                <a:cxn ang="0">
                  <a:pos x="1482" y="387"/>
                </a:cxn>
                <a:cxn ang="0">
                  <a:pos x="1554" y="264"/>
                </a:cxn>
                <a:cxn ang="0">
                  <a:pos x="1482" y="660"/>
                </a:cxn>
                <a:cxn ang="0">
                  <a:pos x="1782" y="990"/>
                </a:cxn>
                <a:cxn ang="0">
                  <a:pos x="2295" y="1044"/>
                </a:cxn>
                <a:cxn ang="0">
                  <a:pos x="2037" y="1308"/>
                </a:cxn>
                <a:cxn ang="0">
                  <a:pos x="2028" y="1320"/>
                </a:cxn>
                <a:cxn ang="0">
                  <a:pos x="1470" y="1326"/>
                </a:cxn>
                <a:cxn ang="0">
                  <a:pos x="1623" y="1398"/>
                </a:cxn>
                <a:cxn ang="0">
                  <a:pos x="1560" y="1464"/>
                </a:cxn>
                <a:cxn ang="0">
                  <a:pos x="1446" y="1407"/>
                </a:cxn>
                <a:cxn ang="0">
                  <a:pos x="1398" y="1383"/>
                </a:cxn>
                <a:cxn ang="0">
                  <a:pos x="1023" y="1329"/>
                </a:cxn>
                <a:cxn ang="0">
                  <a:pos x="246" y="1083"/>
                </a:cxn>
                <a:cxn ang="0">
                  <a:pos x="69" y="993"/>
                </a:cxn>
                <a:cxn ang="0">
                  <a:pos x="486" y="939"/>
                </a:cxn>
                <a:cxn ang="0">
                  <a:pos x="666" y="1008"/>
                </a:cxn>
                <a:cxn ang="0">
                  <a:pos x="1089" y="636"/>
                </a:cxn>
                <a:cxn ang="0">
                  <a:pos x="1065" y="225"/>
                </a:cxn>
                <a:cxn ang="0">
                  <a:pos x="1293" y="597"/>
                </a:cxn>
                <a:cxn ang="0">
                  <a:pos x="1476" y="495"/>
                </a:cxn>
                <a:cxn ang="0">
                  <a:pos x="1443" y="1071"/>
                </a:cxn>
                <a:cxn ang="0">
                  <a:pos x="2271" y="1254"/>
                </a:cxn>
                <a:cxn ang="0">
                  <a:pos x="2079" y="1044"/>
                </a:cxn>
                <a:cxn ang="0">
                  <a:pos x="1914" y="1041"/>
                </a:cxn>
                <a:cxn ang="0">
                  <a:pos x="1371" y="1335"/>
                </a:cxn>
                <a:cxn ang="0">
                  <a:pos x="501" y="1077"/>
                </a:cxn>
                <a:cxn ang="0">
                  <a:pos x="1056" y="1263"/>
                </a:cxn>
                <a:cxn ang="0">
                  <a:pos x="1125" y="939"/>
                </a:cxn>
                <a:cxn ang="0">
                  <a:pos x="1158" y="960"/>
                </a:cxn>
                <a:cxn ang="0">
                  <a:pos x="1146" y="771"/>
                </a:cxn>
                <a:cxn ang="0">
                  <a:pos x="1485" y="621"/>
                </a:cxn>
                <a:cxn ang="0">
                  <a:pos x="1176" y="777"/>
                </a:cxn>
                <a:cxn ang="0">
                  <a:pos x="1437" y="1260"/>
                </a:cxn>
                <a:cxn ang="0">
                  <a:pos x="1410" y="732"/>
                </a:cxn>
                <a:cxn ang="0">
                  <a:pos x="1260" y="666"/>
                </a:cxn>
                <a:cxn ang="0">
                  <a:pos x="1398" y="645"/>
                </a:cxn>
                <a:cxn ang="0">
                  <a:pos x="1434" y="801"/>
                </a:cxn>
                <a:cxn ang="0">
                  <a:pos x="417" y="1308"/>
                </a:cxn>
                <a:cxn ang="0">
                  <a:pos x="456" y="1005"/>
                </a:cxn>
                <a:cxn ang="0">
                  <a:pos x="498" y="1074"/>
                </a:cxn>
                <a:cxn ang="0">
                  <a:pos x="1206" y="1269"/>
                </a:cxn>
                <a:cxn ang="0">
                  <a:pos x="1008" y="1284"/>
                </a:cxn>
                <a:cxn ang="0">
                  <a:pos x="681" y="1308"/>
                </a:cxn>
                <a:cxn ang="0">
                  <a:pos x="1551" y="1296"/>
                </a:cxn>
                <a:cxn ang="0">
                  <a:pos x="1419" y="1311"/>
                </a:cxn>
                <a:cxn ang="0">
                  <a:pos x="1257" y="1317"/>
                </a:cxn>
                <a:cxn ang="0">
                  <a:pos x="1251" y="1335"/>
                </a:cxn>
                <a:cxn ang="0">
                  <a:pos x="888" y="963"/>
                </a:cxn>
                <a:cxn ang="0">
                  <a:pos x="717" y="1014"/>
                </a:cxn>
                <a:cxn ang="0">
                  <a:pos x="834" y="951"/>
                </a:cxn>
                <a:cxn ang="0">
                  <a:pos x="1545" y="318"/>
                </a:cxn>
                <a:cxn ang="0">
                  <a:pos x="1482" y="741"/>
                </a:cxn>
                <a:cxn ang="0">
                  <a:pos x="1659" y="852"/>
                </a:cxn>
                <a:cxn ang="0">
                  <a:pos x="1068" y="852"/>
                </a:cxn>
                <a:cxn ang="0">
                  <a:pos x="1686" y="873"/>
                </a:cxn>
                <a:cxn ang="0">
                  <a:pos x="2193" y="966"/>
                </a:cxn>
                <a:cxn ang="0">
                  <a:pos x="1866" y="1008"/>
                </a:cxn>
                <a:cxn ang="0">
                  <a:pos x="1887" y="1017"/>
                </a:cxn>
                <a:cxn ang="0">
                  <a:pos x="2058" y="1008"/>
                </a:cxn>
                <a:cxn ang="0">
                  <a:pos x="2112" y="984"/>
                </a:cxn>
                <a:cxn ang="0">
                  <a:pos x="2277" y="1110"/>
                </a:cxn>
                <a:cxn ang="0">
                  <a:pos x="1131" y="282"/>
                </a:cxn>
              </a:cxnLst>
              <a:rect l="txL" t="txT" r="txR" b="txB"/>
              <a:pathLst>
                <a:path w="2325" h="1487">
                  <a:moveTo>
                    <a:pt x="1161" y="75"/>
                  </a:moveTo>
                  <a:cubicBezTo>
                    <a:pt x="1162" y="48"/>
                    <a:pt x="1156" y="28"/>
                    <a:pt x="1158" y="0"/>
                  </a:cubicBezTo>
                  <a:cubicBezTo>
                    <a:pt x="1198" y="119"/>
                    <a:pt x="1136" y="221"/>
                    <a:pt x="1134" y="321"/>
                  </a:cubicBezTo>
                  <a:cubicBezTo>
                    <a:pt x="1135" y="325"/>
                    <a:pt x="1138" y="320"/>
                    <a:pt x="1143" y="321"/>
                  </a:cubicBezTo>
                  <a:cubicBezTo>
                    <a:pt x="1135" y="362"/>
                    <a:pt x="1112" y="388"/>
                    <a:pt x="1092" y="417"/>
                  </a:cubicBezTo>
                  <a:cubicBezTo>
                    <a:pt x="1095" y="445"/>
                    <a:pt x="1082" y="473"/>
                    <a:pt x="1083" y="489"/>
                  </a:cubicBezTo>
                  <a:cubicBezTo>
                    <a:pt x="1092" y="498"/>
                    <a:pt x="1088" y="482"/>
                    <a:pt x="1089" y="474"/>
                  </a:cubicBezTo>
                  <a:cubicBezTo>
                    <a:pt x="1098" y="514"/>
                    <a:pt x="1124" y="537"/>
                    <a:pt x="1161" y="549"/>
                  </a:cubicBezTo>
                  <a:cubicBezTo>
                    <a:pt x="1167" y="556"/>
                    <a:pt x="1186" y="550"/>
                    <a:pt x="1197" y="552"/>
                  </a:cubicBezTo>
                  <a:cubicBezTo>
                    <a:pt x="1247" y="558"/>
                    <a:pt x="1292" y="569"/>
                    <a:pt x="1344" y="573"/>
                  </a:cubicBezTo>
                  <a:cubicBezTo>
                    <a:pt x="1357" y="577"/>
                    <a:pt x="1396" y="581"/>
                    <a:pt x="1404" y="570"/>
                  </a:cubicBezTo>
                  <a:cubicBezTo>
                    <a:pt x="1413" y="555"/>
                    <a:pt x="1430" y="548"/>
                    <a:pt x="1437" y="531"/>
                  </a:cubicBezTo>
                  <a:cubicBezTo>
                    <a:pt x="1422" y="531"/>
                    <a:pt x="1418" y="542"/>
                    <a:pt x="1401" y="540"/>
                  </a:cubicBezTo>
                  <a:cubicBezTo>
                    <a:pt x="1386" y="533"/>
                    <a:pt x="1358" y="539"/>
                    <a:pt x="1338" y="537"/>
                  </a:cubicBezTo>
                  <a:cubicBezTo>
                    <a:pt x="1329" y="537"/>
                    <a:pt x="1305" y="538"/>
                    <a:pt x="1314" y="531"/>
                  </a:cubicBezTo>
                  <a:cubicBezTo>
                    <a:pt x="1324" y="531"/>
                    <a:pt x="1334" y="531"/>
                    <a:pt x="1344" y="531"/>
                  </a:cubicBezTo>
                  <a:cubicBezTo>
                    <a:pt x="1433" y="545"/>
                    <a:pt x="1469" y="506"/>
                    <a:pt x="1500" y="462"/>
                  </a:cubicBezTo>
                  <a:cubicBezTo>
                    <a:pt x="1504" y="431"/>
                    <a:pt x="1490" y="418"/>
                    <a:pt x="1491" y="390"/>
                  </a:cubicBezTo>
                  <a:cubicBezTo>
                    <a:pt x="1491" y="386"/>
                    <a:pt x="1486" y="387"/>
                    <a:pt x="1482" y="387"/>
                  </a:cubicBezTo>
                  <a:cubicBezTo>
                    <a:pt x="1499" y="372"/>
                    <a:pt x="1478" y="355"/>
                    <a:pt x="1476" y="348"/>
                  </a:cubicBezTo>
                  <a:cubicBezTo>
                    <a:pt x="1470" y="350"/>
                    <a:pt x="1487" y="322"/>
                    <a:pt x="1470" y="315"/>
                  </a:cubicBezTo>
                  <a:cubicBezTo>
                    <a:pt x="1477" y="312"/>
                    <a:pt x="1468" y="302"/>
                    <a:pt x="1467" y="297"/>
                  </a:cubicBezTo>
                  <a:cubicBezTo>
                    <a:pt x="1460" y="298"/>
                    <a:pt x="1466" y="312"/>
                    <a:pt x="1464" y="318"/>
                  </a:cubicBezTo>
                  <a:cubicBezTo>
                    <a:pt x="1464" y="343"/>
                    <a:pt x="1464" y="368"/>
                    <a:pt x="1464" y="393"/>
                  </a:cubicBezTo>
                  <a:cubicBezTo>
                    <a:pt x="1449" y="368"/>
                    <a:pt x="1465" y="312"/>
                    <a:pt x="1455" y="282"/>
                  </a:cubicBezTo>
                  <a:cubicBezTo>
                    <a:pt x="1462" y="266"/>
                    <a:pt x="1456" y="237"/>
                    <a:pt x="1458" y="216"/>
                  </a:cubicBezTo>
                  <a:cubicBezTo>
                    <a:pt x="1458" y="201"/>
                    <a:pt x="1458" y="186"/>
                    <a:pt x="1458" y="171"/>
                  </a:cubicBezTo>
                  <a:cubicBezTo>
                    <a:pt x="1463" y="166"/>
                    <a:pt x="1463" y="140"/>
                    <a:pt x="1458" y="135"/>
                  </a:cubicBezTo>
                  <a:cubicBezTo>
                    <a:pt x="1460" y="146"/>
                    <a:pt x="1453" y="148"/>
                    <a:pt x="1455" y="159"/>
                  </a:cubicBezTo>
                  <a:cubicBezTo>
                    <a:pt x="1446" y="193"/>
                    <a:pt x="1441" y="231"/>
                    <a:pt x="1419" y="252"/>
                  </a:cubicBezTo>
                  <a:cubicBezTo>
                    <a:pt x="1455" y="183"/>
                    <a:pt x="1449" y="72"/>
                    <a:pt x="1503" y="21"/>
                  </a:cubicBezTo>
                  <a:cubicBezTo>
                    <a:pt x="1498" y="58"/>
                    <a:pt x="1474" y="76"/>
                    <a:pt x="1461" y="105"/>
                  </a:cubicBezTo>
                  <a:cubicBezTo>
                    <a:pt x="1472" y="154"/>
                    <a:pt x="1487" y="199"/>
                    <a:pt x="1497" y="249"/>
                  </a:cubicBezTo>
                  <a:cubicBezTo>
                    <a:pt x="1507" y="244"/>
                    <a:pt x="1491" y="213"/>
                    <a:pt x="1506" y="213"/>
                  </a:cubicBezTo>
                  <a:cubicBezTo>
                    <a:pt x="1508" y="232"/>
                    <a:pt x="1503" y="258"/>
                    <a:pt x="1509" y="273"/>
                  </a:cubicBezTo>
                  <a:cubicBezTo>
                    <a:pt x="1509" y="275"/>
                    <a:pt x="1509" y="277"/>
                    <a:pt x="1509" y="279"/>
                  </a:cubicBezTo>
                  <a:cubicBezTo>
                    <a:pt x="1518" y="281"/>
                    <a:pt x="1520" y="276"/>
                    <a:pt x="1527" y="276"/>
                  </a:cubicBezTo>
                  <a:cubicBezTo>
                    <a:pt x="1536" y="272"/>
                    <a:pt x="1548" y="271"/>
                    <a:pt x="1554" y="264"/>
                  </a:cubicBezTo>
                  <a:cubicBezTo>
                    <a:pt x="1547" y="258"/>
                    <a:pt x="1533" y="271"/>
                    <a:pt x="1524" y="273"/>
                  </a:cubicBezTo>
                  <a:cubicBezTo>
                    <a:pt x="1521" y="273"/>
                    <a:pt x="1518" y="273"/>
                    <a:pt x="1515" y="273"/>
                  </a:cubicBezTo>
                  <a:cubicBezTo>
                    <a:pt x="1511" y="256"/>
                    <a:pt x="1551" y="260"/>
                    <a:pt x="1554" y="240"/>
                  </a:cubicBezTo>
                  <a:cubicBezTo>
                    <a:pt x="1561" y="215"/>
                    <a:pt x="1555" y="177"/>
                    <a:pt x="1557" y="147"/>
                  </a:cubicBezTo>
                  <a:cubicBezTo>
                    <a:pt x="1558" y="147"/>
                    <a:pt x="1559" y="147"/>
                    <a:pt x="1560" y="147"/>
                  </a:cubicBezTo>
                  <a:cubicBezTo>
                    <a:pt x="1562" y="181"/>
                    <a:pt x="1556" y="223"/>
                    <a:pt x="1563" y="252"/>
                  </a:cubicBezTo>
                  <a:cubicBezTo>
                    <a:pt x="1563" y="253"/>
                    <a:pt x="1563" y="254"/>
                    <a:pt x="1563" y="255"/>
                  </a:cubicBezTo>
                  <a:cubicBezTo>
                    <a:pt x="1556" y="263"/>
                    <a:pt x="1562" y="284"/>
                    <a:pt x="1560" y="297"/>
                  </a:cubicBezTo>
                  <a:cubicBezTo>
                    <a:pt x="1555" y="319"/>
                    <a:pt x="1552" y="339"/>
                    <a:pt x="1533" y="360"/>
                  </a:cubicBezTo>
                  <a:cubicBezTo>
                    <a:pt x="1522" y="372"/>
                    <a:pt x="1504" y="376"/>
                    <a:pt x="1500" y="390"/>
                  </a:cubicBezTo>
                  <a:cubicBezTo>
                    <a:pt x="1494" y="411"/>
                    <a:pt x="1504" y="440"/>
                    <a:pt x="1515" y="459"/>
                  </a:cubicBezTo>
                  <a:cubicBezTo>
                    <a:pt x="1514" y="474"/>
                    <a:pt x="1496" y="485"/>
                    <a:pt x="1500" y="495"/>
                  </a:cubicBezTo>
                  <a:cubicBezTo>
                    <a:pt x="1504" y="504"/>
                    <a:pt x="1519" y="484"/>
                    <a:pt x="1524" y="495"/>
                  </a:cubicBezTo>
                  <a:cubicBezTo>
                    <a:pt x="1518" y="502"/>
                    <a:pt x="1502" y="499"/>
                    <a:pt x="1500" y="510"/>
                  </a:cubicBezTo>
                  <a:cubicBezTo>
                    <a:pt x="1507" y="544"/>
                    <a:pt x="1501" y="589"/>
                    <a:pt x="1494" y="618"/>
                  </a:cubicBezTo>
                  <a:cubicBezTo>
                    <a:pt x="1489" y="632"/>
                    <a:pt x="1539" y="617"/>
                    <a:pt x="1548" y="627"/>
                  </a:cubicBezTo>
                  <a:cubicBezTo>
                    <a:pt x="1529" y="630"/>
                    <a:pt x="1508" y="631"/>
                    <a:pt x="1488" y="633"/>
                  </a:cubicBezTo>
                  <a:cubicBezTo>
                    <a:pt x="1483" y="645"/>
                    <a:pt x="1501" y="634"/>
                    <a:pt x="1500" y="642"/>
                  </a:cubicBezTo>
                  <a:cubicBezTo>
                    <a:pt x="1490" y="644"/>
                    <a:pt x="1484" y="650"/>
                    <a:pt x="1482" y="660"/>
                  </a:cubicBezTo>
                  <a:cubicBezTo>
                    <a:pt x="1482" y="655"/>
                    <a:pt x="1482" y="650"/>
                    <a:pt x="1482" y="645"/>
                  </a:cubicBezTo>
                  <a:cubicBezTo>
                    <a:pt x="1471" y="654"/>
                    <a:pt x="1458" y="661"/>
                    <a:pt x="1455" y="678"/>
                  </a:cubicBezTo>
                  <a:cubicBezTo>
                    <a:pt x="1460" y="687"/>
                    <a:pt x="1467" y="691"/>
                    <a:pt x="1458" y="702"/>
                  </a:cubicBezTo>
                  <a:cubicBezTo>
                    <a:pt x="1449" y="702"/>
                    <a:pt x="1450" y="728"/>
                    <a:pt x="1455" y="732"/>
                  </a:cubicBezTo>
                  <a:cubicBezTo>
                    <a:pt x="1460" y="741"/>
                    <a:pt x="1468" y="747"/>
                    <a:pt x="1476" y="753"/>
                  </a:cubicBezTo>
                  <a:cubicBezTo>
                    <a:pt x="1476" y="745"/>
                    <a:pt x="1474" y="735"/>
                    <a:pt x="1482" y="735"/>
                  </a:cubicBezTo>
                  <a:cubicBezTo>
                    <a:pt x="1505" y="747"/>
                    <a:pt x="1525" y="762"/>
                    <a:pt x="1545" y="777"/>
                  </a:cubicBezTo>
                  <a:cubicBezTo>
                    <a:pt x="1544" y="781"/>
                    <a:pt x="1546" y="788"/>
                    <a:pt x="1542" y="789"/>
                  </a:cubicBezTo>
                  <a:cubicBezTo>
                    <a:pt x="1543" y="781"/>
                    <a:pt x="1541" y="776"/>
                    <a:pt x="1533" y="777"/>
                  </a:cubicBezTo>
                  <a:cubicBezTo>
                    <a:pt x="1532" y="786"/>
                    <a:pt x="1540" y="786"/>
                    <a:pt x="1539" y="795"/>
                  </a:cubicBezTo>
                  <a:cubicBezTo>
                    <a:pt x="1545" y="796"/>
                    <a:pt x="1546" y="792"/>
                    <a:pt x="1551" y="792"/>
                  </a:cubicBezTo>
                  <a:cubicBezTo>
                    <a:pt x="1550" y="799"/>
                    <a:pt x="1552" y="803"/>
                    <a:pt x="1557" y="804"/>
                  </a:cubicBezTo>
                  <a:cubicBezTo>
                    <a:pt x="1560" y="809"/>
                    <a:pt x="1568" y="809"/>
                    <a:pt x="1569" y="816"/>
                  </a:cubicBezTo>
                  <a:cubicBezTo>
                    <a:pt x="1591" y="807"/>
                    <a:pt x="1620" y="811"/>
                    <a:pt x="1638" y="822"/>
                  </a:cubicBezTo>
                  <a:cubicBezTo>
                    <a:pt x="1644" y="843"/>
                    <a:pt x="1657" y="857"/>
                    <a:pt x="1683" y="858"/>
                  </a:cubicBezTo>
                  <a:cubicBezTo>
                    <a:pt x="1700" y="885"/>
                    <a:pt x="1721" y="907"/>
                    <a:pt x="1728" y="936"/>
                  </a:cubicBezTo>
                  <a:cubicBezTo>
                    <a:pt x="1728" y="938"/>
                    <a:pt x="1728" y="940"/>
                    <a:pt x="1728" y="942"/>
                  </a:cubicBezTo>
                  <a:cubicBezTo>
                    <a:pt x="1738" y="942"/>
                    <a:pt x="1748" y="942"/>
                    <a:pt x="1758" y="942"/>
                  </a:cubicBezTo>
                  <a:cubicBezTo>
                    <a:pt x="1764" y="961"/>
                    <a:pt x="1789" y="967"/>
                    <a:pt x="1782" y="990"/>
                  </a:cubicBezTo>
                  <a:cubicBezTo>
                    <a:pt x="1782" y="991"/>
                    <a:pt x="1782" y="992"/>
                    <a:pt x="1782" y="993"/>
                  </a:cubicBezTo>
                  <a:cubicBezTo>
                    <a:pt x="1791" y="991"/>
                    <a:pt x="1808" y="997"/>
                    <a:pt x="1812" y="990"/>
                  </a:cubicBezTo>
                  <a:cubicBezTo>
                    <a:pt x="1813" y="985"/>
                    <a:pt x="1809" y="975"/>
                    <a:pt x="1818" y="978"/>
                  </a:cubicBezTo>
                  <a:cubicBezTo>
                    <a:pt x="1823" y="985"/>
                    <a:pt x="1841" y="979"/>
                    <a:pt x="1851" y="981"/>
                  </a:cubicBezTo>
                  <a:cubicBezTo>
                    <a:pt x="1868" y="994"/>
                    <a:pt x="1892" y="1000"/>
                    <a:pt x="1905" y="1017"/>
                  </a:cubicBezTo>
                  <a:cubicBezTo>
                    <a:pt x="1914" y="1015"/>
                    <a:pt x="1915" y="1005"/>
                    <a:pt x="1929" y="1008"/>
                  </a:cubicBezTo>
                  <a:cubicBezTo>
                    <a:pt x="1941" y="1015"/>
                    <a:pt x="1966" y="1009"/>
                    <a:pt x="1983" y="1011"/>
                  </a:cubicBezTo>
                  <a:cubicBezTo>
                    <a:pt x="1998" y="1013"/>
                    <a:pt x="2006" y="1029"/>
                    <a:pt x="2022" y="1020"/>
                  </a:cubicBezTo>
                  <a:cubicBezTo>
                    <a:pt x="2027" y="998"/>
                    <a:pt x="2054" y="998"/>
                    <a:pt x="2064" y="981"/>
                  </a:cubicBezTo>
                  <a:cubicBezTo>
                    <a:pt x="2061" y="967"/>
                    <a:pt x="2058" y="969"/>
                    <a:pt x="2058" y="954"/>
                  </a:cubicBezTo>
                  <a:cubicBezTo>
                    <a:pt x="2065" y="952"/>
                    <a:pt x="2069" y="947"/>
                    <a:pt x="2073" y="942"/>
                  </a:cubicBezTo>
                  <a:cubicBezTo>
                    <a:pt x="2088" y="962"/>
                    <a:pt x="2106" y="931"/>
                    <a:pt x="2115" y="936"/>
                  </a:cubicBezTo>
                  <a:cubicBezTo>
                    <a:pt x="2111" y="937"/>
                    <a:pt x="2112" y="943"/>
                    <a:pt x="2109" y="945"/>
                  </a:cubicBezTo>
                  <a:cubicBezTo>
                    <a:pt x="2109" y="946"/>
                    <a:pt x="2109" y="947"/>
                    <a:pt x="2109" y="948"/>
                  </a:cubicBezTo>
                  <a:cubicBezTo>
                    <a:pt x="2171" y="948"/>
                    <a:pt x="2234" y="947"/>
                    <a:pt x="2292" y="951"/>
                  </a:cubicBezTo>
                  <a:cubicBezTo>
                    <a:pt x="2299" y="950"/>
                    <a:pt x="2293" y="962"/>
                    <a:pt x="2295" y="966"/>
                  </a:cubicBezTo>
                  <a:cubicBezTo>
                    <a:pt x="2305" y="966"/>
                    <a:pt x="2315" y="966"/>
                    <a:pt x="2325" y="966"/>
                  </a:cubicBezTo>
                  <a:cubicBezTo>
                    <a:pt x="2322" y="975"/>
                    <a:pt x="2298" y="963"/>
                    <a:pt x="2295" y="972"/>
                  </a:cubicBezTo>
                  <a:cubicBezTo>
                    <a:pt x="2295" y="996"/>
                    <a:pt x="2295" y="1020"/>
                    <a:pt x="2295" y="1044"/>
                  </a:cubicBezTo>
                  <a:cubicBezTo>
                    <a:pt x="2297" y="1074"/>
                    <a:pt x="2313" y="1097"/>
                    <a:pt x="2295" y="1116"/>
                  </a:cubicBezTo>
                  <a:cubicBezTo>
                    <a:pt x="2303" y="1124"/>
                    <a:pt x="2311" y="1090"/>
                    <a:pt x="2319" y="1098"/>
                  </a:cubicBezTo>
                  <a:cubicBezTo>
                    <a:pt x="2314" y="1109"/>
                    <a:pt x="2306" y="1117"/>
                    <a:pt x="2301" y="1128"/>
                  </a:cubicBezTo>
                  <a:cubicBezTo>
                    <a:pt x="2296" y="1133"/>
                    <a:pt x="2292" y="1139"/>
                    <a:pt x="2289" y="1146"/>
                  </a:cubicBezTo>
                  <a:cubicBezTo>
                    <a:pt x="2292" y="1153"/>
                    <a:pt x="2299" y="1138"/>
                    <a:pt x="2301" y="1134"/>
                  </a:cubicBezTo>
                  <a:cubicBezTo>
                    <a:pt x="2305" y="1131"/>
                    <a:pt x="2315" y="1121"/>
                    <a:pt x="2316" y="1125"/>
                  </a:cubicBezTo>
                  <a:cubicBezTo>
                    <a:pt x="2317" y="1134"/>
                    <a:pt x="2311" y="1136"/>
                    <a:pt x="2313" y="1146"/>
                  </a:cubicBezTo>
                  <a:cubicBezTo>
                    <a:pt x="2303" y="1154"/>
                    <a:pt x="2310" y="1174"/>
                    <a:pt x="2313" y="1152"/>
                  </a:cubicBezTo>
                  <a:cubicBezTo>
                    <a:pt x="2317" y="1153"/>
                    <a:pt x="2315" y="1160"/>
                    <a:pt x="2316" y="1164"/>
                  </a:cubicBezTo>
                  <a:cubicBezTo>
                    <a:pt x="2308" y="1188"/>
                    <a:pt x="2304" y="1216"/>
                    <a:pt x="2289" y="1233"/>
                  </a:cubicBezTo>
                  <a:cubicBezTo>
                    <a:pt x="2292" y="1250"/>
                    <a:pt x="2304" y="1213"/>
                    <a:pt x="2310" y="1224"/>
                  </a:cubicBezTo>
                  <a:cubicBezTo>
                    <a:pt x="2305" y="1233"/>
                    <a:pt x="2301" y="1243"/>
                    <a:pt x="2298" y="1254"/>
                  </a:cubicBezTo>
                  <a:cubicBezTo>
                    <a:pt x="2294" y="1253"/>
                    <a:pt x="2297" y="1245"/>
                    <a:pt x="2292" y="1245"/>
                  </a:cubicBezTo>
                  <a:cubicBezTo>
                    <a:pt x="2285" y="1248"/>
                    <a:pt x="2291" y="1264"/>
                    <a:pt x="2289" y="1272"/>
                  </a:cubicBezTo>
                  <a:cubicBezTo>
                    <a:pt x="2288" y="1282"/>
                    <a:pt x="2291" y="1296"/>
                    <a:pt x="2286" y="1302"/>
                  </a:cubicBezTo>
                  <a:cubicBezTo>
                    <a:pt x="2294" y="1304"/>
                    <a:pt x="2312" y="1296"/>
                    <a:pt x="2310" y="1308"/>
                  </a:cubicBezTo>
                  <a:cubicBezTo>
                    <a:pt x="2295" y="1306"/>
                    <a:pt x="2285" y="1309"/>
                    <a:pt x="2280" y="1317"/>
                  </a:cubicBezTo>
                  <a:cubicBezTo>
                    <a:pt x="2282" y="1309"/>
                    <a:pt x="2279" y="1306"/>
                    <a:pt x="2271" y="1308"/>
                  </a:cubicBezTo>
                  <a:cubicBezTo>
                    <a:pt x="2193" y="1308"/>
                    <a:pt x="2115" y="1308"/>
                    <a:pt x="2037" y="1308"/>
                  </a:cubicBezTo>
                  <a:cubicBezTo>
                    <a:pt x="2026" y="1301"/>
                    <a:pt x="2002" y="1307"/>
                    <a:pt x="1986" y="1305"/>
                  </a:cubicBezTo>
                  <a:cubicBezTo>
                    <a:pt x="1973" y="1305"/>
                    <a:pt x="1960" y="1305"/>
                    <a:pt x="1947" y="1305"/>
                  </a:cubicBezTo>
                  <a:cubicBezTo>
                    <a:pt x="1942" y="1298"/>
                    <a:pt x="1924" y="1304"/>
                    <a:pt x="1914" y="1302"/>
                  </a:cubicBezTo>
                  <a:cubicBezTo>
                    <a:pt x="1906" y="1302"/>
                    <a:pt x="1898" y="1302"/>
                    <a:pt x="1890" y="1302"/>
                  </a:cubicBezTo>
                  <a:cubicBezTo>
                    <a:pt x="1885" y="1295"/>
                    <a:pt x="1867" y="1301"/>
                    <a:pt x="1857" y="1299"/>
                  </a:cubicBezTo>
                  <a:cubicBezTo>
                    <a:pt x="1814" y="1300"/>
                    <a:pt x="1756" y="1287"/>
                    <a:pt x="1725" y="1296"/>
                  </a:cubicBezTo>
                  <a:cubicBezTo>
                    <a:pt x="1714" y="1296"/>
                    <a:pt x="1703" y="1296"/>
                    <a:pt x="1692" y="1296"/>
                  </a:cubicBezTo>
                  <a:cubicBezTo>
                    <a:pt x="1681" y="1296"/>
                    <a:pt x="1670" y="1296"/>
                    <a:pt x="1659" y="1296"/>
                  </a:cubicBezTo>
                  <a:cubicBezTo>
                    <a:pt x="1644" y="1289"/>
                    <a:pt x="1616" y="1295"/>
                    <a:pt x="1596" y="1293"/>
                  </a:cubicBezTo>
                  <a:cubicBezTo>
                    <a:pt x="1598" y="1297"/>
                    <a:pt x="1602" y="1299"/>
                    <a:pt x="1608" y="1299"/>
                  </a:cubicBezTo>
                  <a:cubicBezTo>
                    <a:pt x="1610" y="1299"/>
                    <a:pt x="1612" y="1299"/>
                    <a:pt x="1614" y="1299"/>
                  </a:cubicBezTo>
                  <a:cubicBezTo>
                    <a:pt x="1630" y="1303"/>
                    <a:pt x="1650" y="1303"/>
                    <a:pt x="1665" y="1308"/>
                  </a:cubicBezTo>
                  <a:cubicBezTo>
                    <a:pt x="1667" y="1308"/>
                    <a:pt x="1669" y="1308"/>
                    <a:pt x="1671" y="1308"/>
                  </a:cubicBezTo>
                  <a:cubicBezTo>
                    <a:pt x="1706" y="1315"/>
                    <a:pt x="1754" y="1309"/>
                    <a:pt x="1794" y="1311"/>
                  </a:cubicBezTo>
                  <a:cubicBezTo>
                    <a:pt x="1798" y="1316"/>
                    <a:pt x="1809" y="1314"/>
                    <a:pt x="1818" y="1314"/>
                  </a:cubicBezTo>
                  <a:cubicBezTo>
                    <a:pt x="1838" y="1321"/>
                    <a:pt x="1871" y="1315"/>
                    <a:pt x="1896" y="1317"/>
                  </a:cubicBezTo>
                  <a:cubicBezTo>
                    <a:pt x="1922" y="1317"/>
                    <a:pt x="1948" y="1317"/>
                    <a:pt x="1974" y="1317"/>
                  </a:cubicBezTo>
                  <a:cubicBezTo>
                    <a:pt x="1980" y="1317"/>
                    <a:pt x="1986" y="1317"/>
                    <a:pt x="1992" y="1317"/>
                  </a:cubicBezTo>
                  <a:cubicBezTo>
                    <a:pt x="1998" y="1324"/>
                    <a:pt x="2017" y="1318"/>
                    <a:pt x="2028" y="1320"/>
                  </a:cubicBezTo>
                  <a:cubicBezTo>
                    <a:pt x="2034" y="1320"/>
                    <a:pt x="2040" y="1320"/>
                    <a:pt x="2046" y="1320"/>
                  </a:cubicBezTo>
                  <a:cubicBezTo>
                    <a:pt x="2031" y="1327"/>
                    <a:pt x="2003" y="1321"/>
                    <a:pt x="1983" y="1323"/>
                  </a:cubicBezTo>
                  <a:cubicBezTo>
                    <a:pt x="1939" y="1332"/>
                    <a:pt x="1874" y="1320"/>
                    <a:pt x="1830" y="1329"/>
                  </a:cubicBezTo>
                  <a:cubicBezTo>
                    <a:pt x="1870" y="1331"/>
                    <a:pt x="1908" y="1335"/>
                    <a:pt x="1950" y="1335"/>
                  </a:cubicBezTo>
                  <a:cubicBezTo>
                    <a:pt x="1966" y="1342"/>
                    <a:pt x="1995" y="1336"/>
                    <a:pt x="2016" y="1338"/>
                  </a:cubicBezTo>
                  <a:cubicBezTo>
                    <a:pt x="2018" y="1338"/>
                    <a:pt x="2020" y="1338"/>
                    <a:pt x="2019" y="1341"/>
                  </a:cubicBezTo>
                  <a:cubicBezTo>
                    <a:pt x="2010" y="1341"/>
                    <a:pt x="2001" y="1341"/>
                    <a:pt x="1992" y="1341"/>
                  </a:cubicBezTo>
                  <a:cubicBezTo>
                    <a:pt x="1971" y="1341"/>
                    <a:pt x="1950" y="1341"/>
                    <a:pt x="1929" y="1341"/>
                  </a:cubicBezTo>
                  <a:cubicBezTo>
                    <a:pt x="1859" y="1340"/>
                    <a:pt x="1800" y="1328"/>
                    <a:pt x="1728" y="1329"/>
                  </a:cubicBezTo>
                  <a:cubicBezTo>
                    <a:pt x="1716" y="1331"/>
                    <a:pt x="1696" y="1325"/>
                    <a:pt x="1689" y="1332"/>
                  </a:cubicBezTo>
                  <a:cubicBezTo>
                    <a:pt x="1665" y="1332"/>
                    <a:pt x="1641" y="1332"/>
                    <a:pt x="1617" y="1332"/>
                  </a:cubicBezTo>
                  <a:cubicBezTo>
                    <a:pt x="1606" y="1325"/>
                    <a:pt x="1582" y="1331"/>
                    <a:pt x="1566" y="1329"/>
                  </a:cubicBezTo>
                  <a:cubicBezTo>
                    <a:pt x="1562" y="1327"/>
                    <a:pt x="1550" y="1333"/>
                    <a:pt x="1551" y="1326"/>
                  </a:cubicBezTo>
                  <a:cubicBezTo>
                    <a:pt x="1560" y="1326"/>
                    <a:pt x="1569" y="1326"/>
                    <a:pt x="1578" y="1326"/>
                  </a:cubicBezTo>
                  <a:cubicBezTo>
                    <a:pt x="1588" y="1326"/>
                    <a:pt x="1598" y="1326"/>
                    <a:pt x="1608" y="1326"/>
                  </a:cubicBezTo>
                  <a:cubicBezTo>
                    <a:pt x="1627" y="1326"/>
                    <a:pt x="1646" y="1326"/>
                    <a:pt x="1665" y="1326"/>
                  </a:cubicBezTo>
                  <a:cubicBezTo>
                    <a:pt x="1660" y="1318"/>
                    <a:pt x="1637" y="1328"/>
                    <a:pt x="1632" y="1320"/>
                  </a:cubicBezTo>
                  <a:cubicBezTo>
                    <a:pt x="1581" y="1322"/>
                    <a:pt x="1522" y="1316"/>
                    <a:pt x="1476" y="1323"/>
                  </a:cubicBezTo>
                  <a:cubicBezTo>
                    <a:pt x="1476" y="1326"/>
                    <a:pt x="1472" y="1325"/>
                    <a:pt x="1470" y="1326"/>
                  </a:cubicBezTo>
                  <a:cubicBezTo>
                    <a:pt x="1473" y="1333"/>
                    <a:pt x="1489" y="1327"/>
                    <a:pt x="1497" y="1329"/>
                  </a:cubicBezTo>
                  <a:cubicBezTo>
                    <a:pt x="1513" y="1331"/>
                    <a:pt x="1537" y="1325"/>
                    <a:pt x="1548" y="1332"/>
                  </a:cubicBezTo>
                  <a:cubicBezTo>
                    <a:pt x="1517" y="1334"/>
                    <a:pt x="1487" y="1337"/>
                    <a:pt x="1458" y="1341"/>
                  </a:cubicBezTo>
                  <a:cubicBezTo>
                    <a:pt x="1453" y="1340"/>
                    <a:pt x="1453" y="1344"/>
                    <a:pt x="1449" y="1344"/>
                  </a:cubicBezTo>
                  <a:cubicBezTo>
                    <a:pt x="1469" y="1349"/>
                    <a:pt x="1510" y="1349"/>
                    <a:pt x="1530" y="1344"/>
                  </a:cubicBezTo>
                  <a:cubicBezTo>
                    <a:pt x="1556" y="1346"/>
                    <a:pt x="1590" y="1340"/>
                    <a:pt x="1611" y="1347"/>
                  </a:cubicBezTo>
                  <a:cubicBezTo>
                    <a:pt x="1593" y="1347"/>
                    <a:pt x="1573" y="1347"/>
                    <a:pt x="1563" y="1356"/>
                  </a:cubicBezTo>
                  <a:cubicBezTo>
                    <a:pt x="1574" y="1358"/>
                    <a:pt x="1593" y="1352"/>
                    <a:pt x="1599" y="1359"/>
                  </a:cubicBezTo>
                  <a:cubicBezTo>
                    <a:pt x="1583" y="1360"/>
                    <a:pt x="1570" y="1364"/>
                    <a:pt x="1551" y="1362"/>
                  </a:cubicBezTo>
                  <a:cubicBezTo>
                    <a:pt x="1533" y="1361"/>
                    <a:pt x="1522" y="1367"/>
                    <a:pt x="1503" y="1365"/>
                  </a:cubicBezTo>
                  <a:cubicBezTo>
                    <a:pt x="1517" y="1372"/>
                    <a:pt x="1544" y="1366"/>
                    <a:pt x="1563" y="1368"/>
                  </a:cubicBezTo>
                  <a:cubicBezTo>
                    <a:pt x="1571" y="1368"/>
                    <a:pt x="1579" y="1368"/>
                    <a:pt x="1587" y="1368"/>
                  </a:cubicBezTo>
                  <a:cubicBezTo>
                    <a:pt x="1587" y="1369"/>
                    <a:pt x="1587" y="1370"/>
                    <a:pt x="1587" y="1371"/>
                  </a:cubicBezTo>
                  <a:cubicBezTo>
                    <a:pt x="1574" y="1369"/>
                    <a:pt x="1570" y="1376"/>
                    <a:pt x="1560" y="1377"/>
                  </a:cubicBezTo>
                  <a:cubicBezTo>
                    <a:pt x="1510" y="1381"/>
                    <a:pt x="1585" y="1377"/>
                    <a:pt x="1596" y="1383"/>
                  </a:cubicBezTo>
                  <a:cubicBezTo>
                    <a:pt x="1592" y="1388"/>
                    <a:pt x="1584" y="1389"/>
                    <a:pt x="1575" y="1389"/>
                  </a:cubicBezTo>
                  <a:cubicBezTo>
                    <a:pt x="1568" y="1388"/>
                    <a:pt x="1568" y="1394"/>
                    <a:pt x="1560" y="1392"/>
                  </a:cubicBezTo>
                  <a:cubicBezTo>
                    <a:pt x="1564" y="1399"/>
                    <a:pt x="1581" y="1393"/>
                    <a:pt x="1590" y="1395"/>
                  </a:cubicBezTo>
                  <a:cubicBezTo>
                    <a:pt x="1600" y="1397"/>
                    <a:pt x="1618" y="1391"/>
                    <a:pt x="1623" y="1398"/>
                  </a:cubicBezTo>
                  <a:cubicBezTo>
                    <a:pt x="1613" y="1403"/>
                    <a:pt x="1596" y="1401"/>
                    <a:pt x="1581" y="1401"/>
                  </a:cubicBezTo>
                  <a:cubicBezTo>
                    <a:pt x="1565" y="1406"/>
                    <a:pt x="1603" y="1404"/>
                    <a:pt x="1611" y="1404"/>
                  </a:cubicBezTo>
                  <a:cubicBezTo>
                    <a:pt x="1614" y="1413"/>
                    <a:pt x="1638" y="1401"/>
                    <a:pt x="1641" y="1410"/>
                  </a:cubicBezTo>
                  <a:cubicBezTo>
                    <a:pt x="1619" y="1414"/>
                    <a:pt x="1594" y="1415"/>
                    <a:pt x="1572" y="1419"/>
                  </a:cubicBezTo>
                  <a:cubicBezTo>
                    <a:pt x="1555" y="1417"/>
                    <a:pt x="1545" y="1422"/>
                    <a:pt x="1530" y="1422"/>
                  </a:cubicBezTo>
                  <a:cubicBezTo>
                    <a:pt x="1526" y="1424"/>
                    <a:pt x="1514" y="1418"/>
                    <a:pt x="1515" y="1425"/>
                  </a:cubicBezTo>
                  <a:cubicBezTo>
                    <a:pt x="1508" y="1427"/>
                    <a:pt x="1493" y="1421"/>
                    <a:pt x="1491" y="1428"/>
                  </a:cubicBezTo>
                  <a:cubicBezTo>
                    <a:pt x="1468" y="1428"/>
                    <a:pt x="1453" y="1436"/>
                    <a:pt x="1428" y="1434"/>
                  </a:cubicBezTo>
                  <a:cubicBezTo>
                    <a:pt x="1424" y="1438"/>
                    <a:pt x="1415" y="1437"/>
                    <a:pt x="1407" y="1437"/>
                  </a:cubicBezTo>
                  <a:cubicBezTo>
                    <a:pt x="1409" y="1442"/>
                    <a:pt x="1432" y="1442"/>
                    <a:pt x="1434" y="1437"/>
                  </a:cubicBezTo>
                  <a:cubicBezTo>
                    <a:pt x="1453" y="1435"/>
                    <a:pt x="1475" y="1436"/>
                    <a:pt x="1491" y="1431"/>
                  </a:cubicBezTo>
                  <a:cubicBezTo>
                    <a:pt x="1505" y="1433"/>
                    <a:pt x="1510" y="1426"/>
                    <a:pt x="1524" y="1428"/>
                  </a:cubicBezTo>
                  <a:cubicBezTo>
                    <a:pt x="1530" y="1426"/>
                    <a:pt x="1544" y="1432"/>
                    <a:pt x="1545" y="1425"/>
                  </a:cubicBezTo>
                  <a:cubicBezTo>
                    <a:pt x="1551" y="1425"/>
                    <a:pt x="1557" y="1425"/>
                    <a:pt x="1563" y="1425"/>
                  </a:cubicBezTo>
                  <a:cubicBezTo>
                    <a:pt x="1570" y="1427"/>
                    <a:pt x="1585" y="1421"/>
                    <a:pt x="1587" y="1428"/>
                  </a:cubicBezTo>
                  <a:cubicBezTo>
                    <a:pt x="1559" y="1428"/>
                    <a:pt x="1537" y="1434"/>
                    <a:pt x="1515" y="1440"/>
                  </a:cubicBezTo>
                  <a:cubicBezTo>
                    <a:pt x="1535" y="1440"/>
                    <a:pt x="1555" y="1440"/>
                    <a:pt x="1575" y="1440"/>
                  </a:cubicBezTo>
                  <a:cubicBezTo>
                    <a:pt x="1600" y="1440"/>
                    <a:pt x="1625" y="1440"/>
                    <a:pt x="1650" y="1440"/>
                  </a:cubicBezTo>
                  <a:cubicBezTo>
                    <a:pt x="1634" y="1462"/>
                    <a:pt x="1593" y="1459"/>
                    <a:pt x="1560" y="1464"/>
                  </a:cubicBezTo>
                  <a:cubicBezTo>
                    <a:pt x="1548" y="1463"/>
                    <a:pt x="1543" y="1469"/>
                    <a:pt x="1530" y="1467"/>
                  </a:cubicBezTo>
                  <a:cubicBezTo>
                    <a:pt x="1536" y="1476"/>
                    <a:pt x="1563" y="1464"/>
                    <a:pt x="1569" y="1473"/>
                  </a:cubicBezTo>
                  <a:cubicBezTo>
                    <a:pt x="1529" y="1475"/>
                    <a:pt x="1490" y="1478"/>
                    <a:pt x="1452" y="1482"/>
                  </a:cubicBezTo>
                  <a:cubicBezTo>
                    <a:pt x="1437" y="1480"/>
                    <a:pt x="1382" y="1487"/>
                    <a:pt x="1404" y="1476"/>
                  </a:cubicBezTo>
                  <a:cubicBezTo>
                    <a:pt x="1480" y="1469"/>
                    <a:pt x="1554" y="1460"/>
                    <a:pt x="1626" y="1449"/>
                  </a:cubicBezTo>
                  <a:cubicBezTo>
                    <a:pt x="1631" y="1449"/>
                    <a:pt x="1632" y="1445"/>
                    <a:pt x="1638" y="1446"/>
                  </a:cubicBezTo>
                  <a:cubicBezTo>
                    <a:pt x="1610" y="1441"/>
                    <a:pt x="1561" y="1441"/>
                    <a:pt x="1533" y="1446"/>
                  </a:cubicBezTo>
                  <a:cubicBezTo>
                    <a:pt x="1475" y="1443"/>
                    <a:pt x="1425" y="1464"/>
                    <a:pt x="1371" y="1455"/>
                  </a:cubicBezTo>
                  <a:cubicBezTo>
                    <a:pt x="1379" y="1457"/>
                    <a:pt x="1379" y="1451"/>
                    <a:pt x="1386" y="1452"/>
                  </a:cubicBezTo>
                  <a:cubicBezTo>
                    <a:pt x="1394" y="1454"/>
                    <a:pt x="1394" y="1448"/>
                    <a:pt x="1401" y="1449"/>
                  </a:cubicBezTo>
                  <a:cubicBezTo>
                    <a:pt x="1398" y="1442"/>
                    <a:pt x="1382" y="1448"/>
                    <a:pt x="1374" y="1446"/>
                  </a:cubicBezTo>
                  <a:cubicBezTo>
                    <a:pt x="1365" y="1446"/>
                    <a:pt x="1357" y="1445"/>
                    <a:pt x="1353" y="1440"/>
                  </a:cubicBezTo>
                  <a:cubicBezTo>
                    <a:pt x="1423" y="1433"/>
                    <a:pt x="1486" y="1419"/>
                    <a:pt x="1560" y="1416"/>
                  </a:cubicBezTo>
                  <a:cubicBezTo>
                    <a:pt x="1571" y="1415"/>
                    <a:pt x="1580" y="1412"/>
                    <a:pt x="1593" y="1413"/>
                  </a:cubicBezTo>
                  <a:cubicBezTo>
                    <a:pt x="1580" y="1408"/>
                    <a:pt x="1546" y="1408"/>
                    <a:pt x="1533" y="1413"/>
                  </a:cubicBezTo>
                  <a:cubicBezTo>
                    <a:pt x="1450" y="1410"/>
                    <a:pt x="1368" y="1440"/>
                    <a:pt x="1302" y="1434"/>
                  </a:cubicBezTo>
                  <a:cubicBezTo>
                    <a:pt x="1313" y="1432"/>
                    <a:pt x="1323" y="1429"/>
                    <a:pt x="1332" y="1425"/>
                  </a:cubicBezTo>
                  <a:cubicBezTo>
                    <a:pt x="1324" y="1423"/>
                    <a:pt x="1306" y="1431"/>
                    <a:pt x="1308" y="1419"/>
                  </a:cubicBezTo>
                  <a:cubicBezTo>
                    <a:pt x="1348" y="1411"/>
                    <a:pt x="1404" y="1403"/>
                    <a:pt x="1446" y="1407"/>
                  </a:cubicBezTo>
                  <a:cubicBezTo>
                    <a:pt x="1419" y="1407"/>
                    <a:pt x="1399" y="1414"/>
                    <a:pt x="1374" y="1416"/>
                  </a:cubicBezTo>
                  <a:cubicBezTo>
                    <a:pt x="1366" y="1419"/>
                    <a:pt x="1355" y="1419"/>
                    <a:pt x="1347" y="1422"/>
                  </a:cubicBezTo>
                  <a:cubicBezTo>
                    <a:pt x="1351" y="1426"/>
                    <a:pt x="1373" y="1422"/>
                    <a:pt x="1380" y="1419"/>
                  </a:cubicBezTo>
                  <a:cubicBezTo>
                    <a:pt x="1419" y="1414"/>
                    <a:pt x="1462" y="1413"/>
                    <a:pt x="1500" y="1407"/>
                  </a:cubicBezTo>
                  <a:cubicBezTo>
                    <a:pt x="1516" y="1406"/>
                    <a:pt x="1529" y="1402"/>
                    <a:pt x="1548" y="1404"/>
                  </a:cubicBezTo>
                  <a:cubicBezTo>
                    <a:pt x="1533" y="1399"/>
                    <a:pt x="1497" y="1399"/>
                    <a:pt x="1482" y="1404"/>
                  </a:cubicBezTo>
                  <a:cubicBezTo>
                    <a:pt x="1472" y="1402"/>
                    <a:pt x="1454" y="1408"/>
                    <a:pt x="1449" y="1401"/>
                  </a:cubicBezTo>
                  <a:cubicBezTo>
                    <a:pt x="1473" y="1396"/>
                    <a:pt x="1506" y="1400"/>
                    <a:pt x="1527" y="1392"/>
                  </a:cubicBezTo>
                  <a:cubicBezTo>
                    <a:pt x="1540" y="1394"/>
                    <a:pt x="1544" y="1387"/>
                    <a:pt x="1557" y="1389"/>
                  </a:cubicBezTo>
                  <a:cubicBezTo>
                    <a:pt x="1543" y="1384"/>
                    <a:pt x="1508" y="1384"/>
                    <a:pt x="1494" y="1389"/>
                  </a:cubicBezTo>
                  <a:cubicBezTo>
                    <a:pt x="1416" y="1385"/>
                    <a:pt x="1352" y="1411"/>
                    <a:pt x="1284" y="1407"/>
                  </a:cubicBezTo>
                  <a:cubicBezTo>
                    <a:pt x="1329" y="1399"/>
                    <a:pt x="1373" y="1390"/>
                    <a:pt x="1422" y="1386"/>
                  </a:cubicBezTo>
                  <a:cubicBezTo>
                    <a:pt x="1432" y="1385"/>
                    <a:pt x="1439" y="1381"/>
                    <a:pt x="1452" y="1383"/>
                  </a:cubicBezTo>
                  <a:cubicBezTo>
                    <a:pt x="1462" y="1382"/>
                    <a:pt x="1469" y="1378"/>
                    <a:pt x="1482" y="1380"/>
                  </a:cubicBezTo>
                  <a:cubicBezTo>
                    <a:pt x="1495" y="1380"/>
                    <a:pt x="1503" y="1375"/>
                    <a:pt x="1518" y="1377"/>
                  </a:cubicBezTo>
                  <a:cubicBezTo>
                    <a:pt x="1513" y="1372"/>
                    <a:pt x="1487" y="1372"/>
                    <a:pt x="1482" y="1377"/>
                  </a:cubicBezTo>
                  <a:cubicBezTo>
                    <a:pt x="1473" y="1379"/>
                    <a:pt x="1456" y="1373"/>
                    <a:pt x="1452" y="1380"/>
                  </a:cubicBezTo>
                  <a:cubicBezTo>
                    <a:pt x="1441" y="1382"/>
                    <a:pt x="1422" y="1376"/>
                    <a:pt x="1416" y="1383"/>
                  </a:cubicBezTo>
                  <a:cubicBezTo>
                    <a:pt x="1410" y="1383"/>
                    <a:pt x="1404" y="1383"/>
                    <a:pt x="1398" y="1383"/>
                  </a:cubicBezTo>
                  <a:cubicBezTo>
                    <a:pt x="1353" y="1380"/>
                    <a:pt x="1292" y="1415"/>
                    <a:pt x="1263" y="1389"/>
                  </a:cubicBezTo>
                  <a:cubicBezTo>
                    <a:pt x="1282" y="1384"/>
                    <a:pt x="1301" y="1379"/>
                    <a:pt x="1323" y="1377"/>
                  </a:cubicBezTo>
                  <a:cubicBezTo>
                    <a:pt x="1330" y="1377"/>
                    <a:pt x="1328" y="1381"/>
                    <a:pt x="1323" y="1380"/>
                  </a:cubicBezTo>
                  <a:cubicBezTo>
                    <a:pt x="1314" y="1379"/>
                    <a:pt x="1312" y="1385"/>
                    <a:pt x="1302" y="1383"/>
                  </a:cubicBezTo>
                  <a:cubicBezTo>
                    <a:pt x="1303" y="1388"/>
                    <a:pt x="1325" y="1388"/>
                    <a:pt x="1326" y="1383"/>
                  </a:cubicBezTo>
                  <a:cubicBezTo>
                    <a:pt x="1330" y="1381"/>
                    <a:pt x="1342" y="1387"/>
                    <a:pt x="1341" y="1380"/>
                  </a:cubicBezTo>
                  <a:cubicBezTo>
                    <a:pt x="1370" y="1381"/>
                    <a:pt x="1389" y="1372"/>
                    <a:pt x="1416" y="1371"/>
                  </a:cubicBezTo>
                  <a:cubicBezTo>
                    <a:pt x="1423" y="1369"/>
                    <a:pt x="1430" y="1367"/>
                    <a:pt x="1440" y="1368"/>
                  </a:cubicBezTo>
                  <a:cubicBezTo>
                    <a:pt x="1438" y="1363"/>
                    <a:pt x="1415" y="1363"/>
                    <a:pt x="1413" y="1368"/>
                  </a:cubicBezTo>
                  <a:cubicBezTo>
                    <a:pt x="1384" y="1367"/>
                    <a:pt x="1363" y="1374"/>
                    <a:pt x="1338" y="1377"/>
                  </a:cubicBezTo>
                  <a:cubicBezTo>
                    <a:pt x="1334" y="1377"/>
                    <a:pt x="1330" y="1377"/>
                    <a:pt x="1329" y="1374"/>
                  </a:cubicBezTo>
                  <a:cubicBezTo>
                    <a:pt x="1331" y="1373"/>
                    <a:pt x="1335" y="1374"/>
                    <a:pt x="1335" y="1371"/>
                  </a:cubicBezTo>
                  <a:cubicBezTo>
                    <a:pt x="1323" y="1371"/>
                    <a:pt x="1311" y="1371"/>
                    <a:pt x="1299" y="1371"/>
                  </a:cubicBezTo>
                  <a:cubicBezTo>
                    <a:pt x="1290" y="1363"/>
                    <a:pt x="1263" y="1373"/>
                    <a:pt x="1254" y="1365"/>
                  </a:cubicBezTo>
                  <a:cubicBezTo>
                    <a:pt x="1246" y="1363"/>
                    <a:pt x="1230" y="1369"/>
                    <a:pt x="1227" y="1362"/>
                  </a:cubicBezTo>
                  <a:cubicBezTo>
                    <a:pt x="1229" y="1358"/>
                    <a:pt x="1239" y="1362"/>
                    <a:pt x="1239" y="1356"/>
                  </a:cubicBezTo>
                  <a:cubicBezTo>
                    <a:pt x="1219" y="1349"/>
                    <a:pt x="1209" y="1332"/>
                    <a:pt x="1182" y="1332"/>
                  </a:cubicBezTo>
                  <a:cubicBezTo>
                    <a:pt x="1172" y="1325"/>
                    <a:pt x="1149" y="1331"/>
                    <a:pt x="1134" y="1329"/>
                  </a:cubicBezTo>
                  <a:cubicBezTo>
                    <a:pt x="1097" y="1329"/>
                    <a:pt x="1060" y="1329"/>
                    <a:pt x="1023" y="1329"/>
                  </a:cubicBezTo>
                  <a:cubicBezTo>
                    <a:pt x="974" y="1331"/>
                    <a:pt x="932" y="1326"/>
                    <a:pt x="888" y="1323"/>
                  </a:cubicBezTo>
                  <a:cubicBezTo>
                    <a:pt x="876" y="1316"/>
                    <a:pt x="851" y="1322"/>
                    <a:pt x="834" y="1320"/>
                  </a:cubicBezTo>
                  <a:cubicBezTo>
                    <a:pt x="749" y="1317"/>
                    <a:pt x="678" y="1314"/>
                    <a:pt x="591" y="1317"/>
                  </a:cubicBezTo>
                  <a:cubicBezTo>
                    <a:pt x="561" y="1319"/>
                    <a:pt x="523" y="1313"/>
                    <a:pt x="498" y="1320"/>
                  </a:cubicBezTo>
                  <a:cubicBezTo>
                    <a:pt x="484" y="1313"/>
                    <a:pt x="469" y="1318"/>
                    <a:pt x="465" y="1329"/>
                  </a:cubicBezTo>
                  <a:cubicBezTo>
                    <a:pt x="465" y="1326"/>
                    <a:pt x="465" y="1323"/>
                    <a:pt x="465" y="1320"/>
                  </a:cubicBezTo>
                  <a:cubicBezTo>
                    <a:pt x="453" y="1315"/>
                    <a:pt x="420" y="1315"/>
                    <a:pt x="408" y="1320"/>
                  </a:cubicBezTo>
                  <a:cubicBezTo>
                    <a:pt x="386" y="1321"/>
                    <a:pt x="359" y="1317"/>
                    <a:pt x="342" y="1323"/>
                  </a:cubicBezTo>
                  <a:cubicBezTo>
                    <a:pt x="334" y="1318"/>
                    <a:pt x="305" y="1318"/>
                    <a:pt x="297" y="1323"/>
                  </a:cubicBezTo>
                  <a:cubicBezTo>
                    <a:pt x="265" y="1322"/>
                    <a:pt x="245" y="1334"/>
                    <a:pt x="225" y="1329"/>
                  </a:cubicBezTo>
                  <a:cubicBezTo>
                    <a:pt x="206" y="1329"/>
                    <a:pt x="187" y="1329"/>
                    <a:pt x="168" y="1329"/>
                  </a:cubicBezTo>
                  <a:cubicBezTo>
                    <a:pt x="142" y="1331"/>
                    <a:pt x="129" y="1320"/>
                    <a:pt x="105" y="1320"/>
                  </a:cubicBezTo>
                  <a:cubicBezTo>
                    <a:pt x="106" y="1316"/>
                    <a:pt x="113" y="1318"/>
                    <a:pt x="117" y="1317"/>
                  </a:cubicBezTo>
                  <a:cubicBezTo>
                    <a:pt x="123" y="1317"/>
                    <a:pt x="129" y="1317"/>
                    <a:pt x="135" y="1317"/>
                  </a:cubicBezTo>
                  <a:cubicBezTo>
                    <a:pt x="155" y="1315"/>
                    <a:pt x="183" y="1321"/>
                    <a:pt x="198" y="1314"/>
                  </a:cubicBezTo>
                  <a:cubicBezTo>
                    <a:pt x="212" y="1314"/>
                    <a:pt x="226" y="1314"/>
                    <a:pt x="240" y="1314"/>
                  </a:cubicBezTo>
                  <a:cubicBezTo>
                    <a:pt x="238" y="1306"/>
                    <a:pt x="244" y="1306"/>
                    <a:pt x="243" y="1299"/>
                  </a:cubicBezTo>
                  <a:cubicBezTo>
                    <a:pt x="250" y="1295"/>
                    <a:pt x="244" y="1278"/>
                    <a:pt x="246" y="1269"/>
                  </a:cubicBezTo>
                  <a:cubicBezTo>
                    <a:pt x="246" y="1207"/>
                    <a:pt x="246" y="1145"/>
                    <a:pt x="246" y="1083"/>
                  </a:cubicBezTo>
                  <a:cubicBezTo>
                    <a:pt x="214" y="1069"/>
                    <a:pt x="173" y="1080"/>
                    <a:pt x="141" y="1065"/>
                  </a:cubicBezTo>
                  <a:cubicBezTo>
                    <a:pt x="130" y="1061"/>
                    <a:pt x="118" y="1058"/>
                    <a:pt x="111" y="1050"/>
                  </a:cubicBezTo>
                  <a:cubicBezTo>
                    <a:pt x="111" y="1043"/>
                    <a:pt x="111" y="1036"/>
                    <a:pt x="111" y="1029"/>
                  </a:cubicBezTo>
                  <a:cubicBezTo>
                    <a:pt x="95" y="1039"/>
                    <a:pt x="110" y="1067"/>
                    <a:pt x="126" y="1065"/>
                  </a:cubicBezTo>
                  <a:cubicBezTo>
                    <a:pt x="126" y="1066"/>
                    <a:pt x="126" y="1067"/>
                    <a:pt x="126" y="1068"/>
                  </a:cubicBezTo>
                  <a:cubicBezTo>
                    <a:pt x="106" y="1068"/>
                    <a:pt x="99" y="1055"/>
                    <a:pt x="96" y="1038"/>
                  </a:cubicBezTo>
                  <a:cubicBezTo>
                    <a:pt x="93" y="1039"/>
                    <a:pt x="93" y="1037"/>
                    <a:pt x="93" y="1035"/>
                  </a:cubicBezTo>
                  <a:cubicBezTo>
                    <a:pt x="97" y="1032"/>
                    <a:pt x="99" y="1027"/>
                    <a:pt x="102" y="1023"/>
                  </a:cubicBezTo>
                  <a:cubicBezTo>
                    <a:pt x="52" y="1027"/>
                    <a:pt x="30" y="1003"/>
                    <a:pt x="0" y="987"/>
                  </a:cubicBezTo>
                  <a:cubicBezTo>
                    <a:pt x="5" y="987"/>
                    <a:pt x="9" y="988"/>
                    <a:pt x="12" y="990"/>
                  </a:cubicBezTo>
                  <a:cubicBezTo>
                    <a:pt x="13" y="996"/>
                    <a:pt x="23" y="993"/>
                    <a:pt x="24" y="999"/>
                  </a:cubicBezTo>
                  <a:cubicBezTo>
                    <a:pt x="27" y="993"/>
                    <a:pt x="24" y="984"/>
                    <a:pt x="33" y="978"/>
                  </a:cubicBezTo>
                  <a:cubicBezTo>
                    <a:pt x="28" y="970"/>
                    <a:pt x="25" y="990"/>
                    <a:pt x="15" y="987"/>
                  </a:cubicBezTo>
                  <a:cubicBezTo>
                    <a:pt x="15" y="986"/>
                    <a:pt x="15" y="985"/>
                    <a:pt x="15" y="984"/>
                  </a:cubicBezTo>
                  <a:cubicBezTo>
                    <a:pt x="19" y="983"/>
                    <a:pt x="20" y="979"/>
                    <a:pt x="24" y="978"/>
                  </a:cubicBezTo>
                  <a:cubicBezTo>
                    <a:pt x="30" y="967"/>
                    <a:pt x="10" y="966"/>
                    <a:pt x="18" y="963"/>
                  </a:cubicBezTo>
                  <a:cubicBezTo>
                    <a:pt x="29" y="967"/>
                    <a:pt x="24" y="955"/>
                    <a:pt x="33" y="957"/>
                  </a:cubicBezTo>
                  <a:cubicBezTo>
                    <a:pt x="38" y="973"/>
                    <a:pt x="60" y="972"/>
                    <a:pt x="60" y="993"/>
                  </a:cubicBezTo>
                  <a:cubicBezTo>
                    <a:pt x="61" y="997"/>
                    <a:pt x="64" y="992"/>
                    <a:pt x="69" y="993"/>
                  </a:cubicBezTo>
                  <a:cubicBezTo>
                    <a:pt x="70" y="1005"/>
                    <a:pt x="63" y="1009"/>
                    <a:pt x="51" y="1008"/>
                  </a:cubicBezTo>
                  <a:cubicBezTo>
                    <a:pt x="60" y="1017"/>
                    <a:pt x="76" y="1019"/>
                    <a:pt x="93" y="1020"/>
                  </a:cubicBezTo>
                  <a:cubicBezTo>
                    <a:pt x="99" y="997"/>
                    <a:pt x="62" y="991"/>
                    <a:pt x="57" y="969"/>
                  </a:cubicBezTo>
                  <a:cubicBezTo>
                    <a:pt x="71" y="986"/>
                    <a:pt x="91" y="990"/>
                    <a:pt x="108" y="999"/>
                  </a:cubicBezTo>
                  <a:cubicBezTo>
                    <a:pt x="98" y="981"/>
                    <a:pt x="76" y="949"/>
                    <a:pt x="33" y="954"/>
                  </a:cubicBezTo>
                  <a:cubicBezTo>
                    <a:pt x="33" y="947"/>
                    <a:pt x="46" y="953"/>
                    <a:pt x="51" y="951"/>
                  </a:cubicBezTo>
                  <a:cubicBezTo>
                    <a:pt x="100" y="944"/>
                    <a:pt x="95" y="991"/>
                    <a:pt x="126" y="1002"/>
                  </a:cubicBezTo>
                  <a:cubicBezTo>
                    <a:pt x="131" y="998"/>
                    <a:pt x="140" y="998"/>
                    <a:pt x="141" y="990"/>
                  </a:cubicBezTo>
                  <a:cubicBezTo>
                    <a:pt x="161" y="1001"/>
                    <a:pt x="182" y="1011"/>
                    <a:pt x="204" y="1020"/>
                  </a:cubicBezTo>
                  <a:cubicBezTo>
                    <a:pt x="198" y="1053"/>
                    <a:pt x="241" y="1037"/>
                    <a:pt x="243" y="1062"/>
                  </a:cubicBezTo>
                  <a:cubicBezTo>
                    <a:pt x="243" y="1063"/>
                    <a:pt x="243" y="1064"/>
                    <a:pt x="243" y="1065"/>
                  </a:cubicBezTo>
                  <a:cubicBezTo>
                    <a:pt x="220" y="1064"/>
                    <a:pt x="217" y="1043"/>
                    <a:pt x="189" y="1047"/>
                  </a:cubicBezTo>
                  <a:cubicBezTo>
                    <a:pt x="200" y="1060"/>
                    <a:pt x="231" y="1084"/>
                    <a:pt x="246" y="1074"/>
                  </a:cubicBezTo>
                  <a:cubicBezTo>
                    <a:pt x="253" y="1070"/>
                    <a:pt x="247" y="1053"/>
                    <a:pt x="249" y="1044"/>
                  </a:cubicBezTo>
                  <a:cubicBezTo>
                    <a:pt x="243" y="1010"/>
                    <a:pt x="267" y="955"/>
                    <a:pt x="246" y="945"/>
                  </a:cubicBezTo>
                  <a:cubicBezTo>
                    <a:pt x="251" y="930"/>
                    <a:pt x="266" y="944"/>
                    <a:pt x="276" y="936"/>
                  </a:cubicBezTo>
                  <a:cubicBezTo>
                    <a:pt x="307" y="936"/>
                    <a:pt x="338" y="936"/>
                    <a:pt x="369" y="936"/>
                  </a:cubicBezTo>
                  <a:cubicBezTo>
                    <a:pt x="407" y="937"/>
                    <a:pt x="469" y="953"/>
                    <a:pt x="483" y="927"/>
                  </a:cubicBezTo>
                  <a:cubicBezTo>
                    <a:pt x="484" y="931"/>
                    <a:pt x="482" y="938"/>
                    <a:pt x="486" y="939"/>
                  </a:cubicBezTo>
                  <a:cubicBezTo>
                    <a:pt x="482" y="924"/>
                    <a:pt x="502" y="924"/>
                    <a:pt x="498" y="939"/>
                  </a:cubicBezTo>
                  <a:cubicBezTo>
                    <a:pt x="493" y="951"/>
                    <a:pt x="493" y="984"/>
                    <a:pt x="498" y="996"/>
                  </a:cubicBezTo>
                  <a:cubicBezTo>
                    <a:pt x="498" y="1013"/>
                    <a:pt x="498" y="1030"/>
                    <a:pt x="498" y="1047"/>
                  </a:cubicBezTo>
                  <a:cubicBezTo>
                    <a:pt x="498" y="1049"/>
                    <a:pt x="498" y="1051"/>
                    <a:pt x="498" y="1053"/>
                  </a:cubicBezTo>
                  <a:cubicBezTo>
                    <a:pt x="501" y="1060"/>
                    <a:pt x="517" y="1054"/>
                    <a:pt x="525" y="1056"/>
                  </a:cubicBezTo>
                  <a:cubicBezTo>
                    <a:pt x="533" y="1056"/>
                    <a:pt x="541" y="1056"/>
                    <a:pt x="549" y="1056"/>
                  </a:cubicBezTo>
                  <a:cubicBezTo>
                    <a:pt x="554" y="1052"/>
                    <a:pt x="552" y="1041"/>
                    <a:pt x="552" y="1032"/>
                  </a:cubicBezTo>
                  <a:cubicBezTo>
                    <a:pt x="549" y="1032"/>
                    <a:pt x="547" y="1033"/>
                    <a:pt x="546" y="1035"/>
                  </a:cubicBezTo>
                  <a:cubicBezTo>
                    <a:pt x="536" y="1033"/>
                    <a:pt x="534" y="1039"/>
                    <a:pt x="525" y="1038"/>
                  </a:cubicBezTo>
                  <a:cubicBezTo>
                    <a:pt x="518" y="1039"/>
                    <a:pt x="512" y="1041"/>
                    <a:pt x="510" y="1047"/>
                  </a:cubicBezTo>
                  <a:cubicBezTo>
                    <a:pt x="498" y="1029"/>
                    <a:pt x="539" y="1038"/>
                    <a:pt x="543" y="1026"/>
                  </a:cubicBezTo>
                  <a:cubicBezTo>
                    <a:pt x="530" y="1024"/>
                    <a:pt x="509" y="1030"/>
                    <a:pt x="501" y="1023"/>
                  </a:cubicBezTo>
                  <a:cubicBezTo>
                    <a:pt x="537" y="1021"/>
                    <a:pt x="554" y="1021"/>
                    <a:pt x="585" y="1026"/>
                  </a:cubicBezTo>
                  <a:cubicBezTo>
                    <a:pt x="590" y="1022"/>
                    <a:pt x="582" y="1008"/>
                    <a:pt x="594" y="1005"/>
                  </a:cubicBezTo>
                  <a:cubicBezTo>
                    <a:pt x="613" y="1007"/>
                    <a:pt x="626" y="1003"/>
                    <a:pt x="642" y="1002"/>
                  </a:cubicBezTo>
                  <a:cubicBezTo>
                    <a:pt x="645" y="1002"/>
                    <a:pt x="647" y="1003"/>
                    <a:pt x="648" y="1005"/>
                  </a:cubicBezTo>
                  <a:cubicBezTo>
                    <a:pt x="629" y="1007"/>
                    <a:pt x="611" y="1010"/>
                    <a:pt x="594" y="1014"/>
                  </a:cubicBezTo>
                  <a:cubicBezTo>
                    <a:pt x="606" y="1023"/>
                    <a:pt x="647" y="1022"/>
                    <a:pt x="663" y="1011"/>
                  </a:cubicBezTo>
                  <a:cubicBezTo>
                    <a:pt x="666" y="1012"/>
                    <a:pt x="666" y="1010"/>
                    <a:pt x="666" y="1008"/>
                  </a:cubicBezTo>
                  <a:cubicBezTo>
                    <a:pt x="670" y="995"/>
                    <a:pt x="648" y="1008"/>
                    <a:pt x="648" y="999"/>
                  </a:cubicBezTo>
                  <a:cubicBezTo>
                    <a:pt x="658" y="1001"/>
                    <a:pt x="660" y="995"/>
                    <a:pt x="669" y="996"/>
                  </a:cubicBezTo>
                  <a:cubicBezTo>
                    <a:pt x="670" y="1001"/>
                    <a:pt x="666" y="1011"/>
                    <a:pt x="675" y="1008"/>
                  </a:cubicBezTo>
                  <a:cubicBezTo>
                    <a:pt x="694" y="980"/>
                    <a:pt x="760" y="949"/>
                    <a:pt x="795" y="975"/>
                  </a:cubicBezTo>
                  <a:cubicBezTo>
                    <a:pt x="813" y="954"/>
                    <a:pt x="835" y="926"/>
                    <a:pt x="870" y="921"/>
                  </a:cubicBezTo>
                  <a:cubicBezTo>
                    <a:pt x="887" y="919"/>
                    <a:pt x="901" y="928"/>
                    <a:pt x="915" y="921"/>
                  </a:cubicBezTo>
                  <a:cubicBezTo>
                    <a:pt x="925" y="917"/>
                    <a:pt x="902" y="906"/>
                    <a:pt x="915" y="900"/>
                  </a:cubicBezTo>
                  <a:cubicBezTo>
                    <a:pt x="921" y="901"/>
                    <a:pt x="916" y="913"/>
                    <a:pt x="924" y="912"/>
                  </a:cubicBezTo>
                  <a:cubicBezTo>
                    <a:pt x="923" y="867"/>
                    <a:pt x="968" y="868"/>
                    <a:pt x="993" y="849"/>
                  </a:cubicBezTo>
                  <a:cubicBezTo>
                    <a:pt x="1003" y="849"/>
                    <a:pt x="1013" y="849"/>
                    <a:pt x="1023" y="849"/>
                  </a:cubicBezTo>
                  <a:cubicBezTo>
                    <a:pt x="1047" y="861"/>
                    <a:pt x="1042" y="830"/>
                    <a:pt x="1050" y="819"/>
                  </a:cubicBezTo>
                  <a:cubicBezTo>
                    <a:pt x="1064" y="799"/>
                    <a:pt x="1099" y="783"/>
                    <a:pt x="1104" y="768"/>
                  </a:cubicBezTo>
                  <a:cubicBezTo>
                    <a:pt x="1110" y="768"/>
                    <a:pt x="1116" y="768"/>
                    <a:pt x="1122" y="768"/>
                  </a:cubicBezTo>
                  <a:cubicBezTo>
                    <a:pt x="1125" y="759"/>
                    <a:pt x="1129" y="751"/>
                    <a:pt x="1134" y="744"/>
                  </a:cubicBezTo>
                  <a:cubicBezTo>
                    <a:pt x="1116" y="754"/>
                    <a:pt x="1128" y="718"/>
                    <a:pt x="1110" y="735"/>
                  </a:cubicBezTo>
                  <a:cubicBezTo>
                    <a:pt x="1121" y="722"/>
                    <a:pt x="1107" y="693"/>
                    <a:pt x="1092" y="687"/>
                  </a:cubicBezTo>
                  <a:cubicBezTo>
                    <a:pt x="1103" y="672"/>
                    <a:pt x="1088" y="656"/>
                    <a:pt x="1089" y="645"/>
                  </a:cubicBezTo>
                  <a:cubicBezTo>
                    <a:pt x="1107" y="640"/>
                    <a:pt x="1092" y="633"/>
                    <a:pt x="1113" y="627"/>
                  </a:cubicBezTo>
                  <a:cubicBezTo>
                    <a:pt x="1106" y="619"/>
                    <a:pt x="1092" y="630"/>
                    <a:pt x="1089" y="636"/>
                  </a:cubicBezTo>
                  <a:cubicBezTo>
                    <a:pt x="1084" y="616"/>
                    <a:pt x="1091" y="593"/>
                    <a:pt x="1083" y="552"/>
                  </a:cubicBezTo>
                  <a:cubicBezTo>
                    <a:pt x="1080" y="545"/>
                    <a:pt x="1079" y="536"/>
                    <a:pt x="1080" y="525"/>
                  </a:cubicBezTo>
                  <a:cubicBezTo>
                    <a:pt x="1080" y="516"/>
                    <a:pt x="1080" y="507"/>
                    <a:pt x="1080" y="498"/>
                  </a:cubicBezTo>
                  <a:cubicBezTo>
                    <a:pt x="1078" y="491"/>
                    <a:pt x="1061" y="499"/>
                    <a:pt x="1062" y="489"/>
                  </a:cubicBezTo>
                  <a:cubicBezTo>
                    <a:pt x="1069" y="483"/>
                    <a:pt x="1073" y="492"/>
                    <a:pt x="1077" y="483"/>
                  </a:cubicBezTo>
                  <a:cubicBezTo>
                    <a:pt x="1084" y="441"/>
                    <a:pt x="1090" y="398"/>
                    <a:pt x="1113" y="372"/>
                  </a:cubicBezTo>
                  <a:cubicBezTo>
                    <a:pt x="1116" y="371"/>
                    <a:pt x="1127" y="363"/>
                    <a:pt x="1119" y="360"/>
                  </a:cubicBezTo>
                  <a:cubicBezTo>
                    <a:pt x="1121" y="365"/>
                    <a:pt x="1105" y="365"/>
                    <a:pt x="1107" y="360"/>
                  </a:cubicBezTo>
                  <a:cubicBezTo>
                    <a:pt x="1113" y="357"/>
                    <a:pt x="1120" y="355"/>
                    <a:pt x="1122" y="348"/>
                  </a:cubicBezTo>
                  <a:cubicBezTo>
                    <a:pt x="1111" y="348"/>
                    <a:pt x="1109" y="357"/>
                    <a:pt x="1098" y="357"/>
                  </a:cubicBezTo>
                  <a:cubicBezTo>
                    <a:pt x="1097" y="362"/>
                    <a:pt x="1100" y="363"/>
                    <a:pt x="1104" y="363"/>
                  </a:cubicBezTo>
                  <a:cubicBezTo>
                    <a:pt x="1104" y="364"/>
                    <a:pt x="1104" y="365"/>
                    <a:pt x="1104" y="366"/>
                  </a:cubicBezTo>
                  <a:cubicBezTo>
                    <a:pt x="1095" y="367"/>
                    <a:pt x="1115" y="379"/>
                    <a:pt x="1104" y="381"/>
                  </a:cubicBezTo>
                  <a:cubicBezTo>
                    <a:pt x="1089" y="364"/>
                    <a:pt x="1090" y="346"/>
                    <a:pt x="1083" y="324"/>
                  </a:cubicBezTo>
                  <a:cubicBezTo>
                    <a:pt x="1072" y="290"/>
                    <a:pt x="1046" y="251"/>
                    <a:pt x="1062" y="231"/>
                  </a:cubicBezTo>
                  <a:cubicBezTo>
                    <a:pt x="1071" y="235"/>
                    <a:pt x="1059" y="260"/>
                    <a:pt x="1068" y="264"/>
                  </a:cubicBezTo>
                  <a:cubicBezTo>
                    <a:pt x="1069" y="280"/>
                    <a:pt x="1098" y="287"/>
                    <a:pt x="1107" y="276"/>
                  </a:cubicBezTo>
                  <a:cubicBezTo>
                    <a:pt x="1094" y="273"/>
                    <a:pt x="1081" y="270"/>
                    <a:pt x="1071" y="264"/>
                  </a:cubicBezTo>
                  <a:cubicBezTo>
                    <a:pt x="1068" y="252"/>
                    <a:pt x="1069" y="236"/>
                    <a:pt x="1065" y="225"/>
                  </a:cubicBezTo>
                  <a:cubicBezTo>
                    <a:pt x="1071" y="183"/>
                    <a:pt x="1084" y="148"/>
                    <a:pt x="1098" y="114"/>
                  </a:cubicBezTo>
                  <a:cubicBezTo>
                    <a:pt x="1091" y="156"/>
                    <a:pt x="1078" y="192"/>
                    <a:pt x="1068" y="231"/>
                  </a:cubicBezTo>
                  <a:cubicBezTo>
                    <a:pt x="1071" y="229"/>
                    <a:pt x="1071" y="224"/>
                    <a:pt x="1077" y="225"/>
                  </a:cubicBezTo>
                  <a:cubicBezTo>
                    <a:pt x="1074" y="233"/>
                    <a:pt x="1073" y="243"/>
                    <a:pt x="1074" y="255"/>
                  </a:cubicBezTo>
                  <a:cubicBezTo>
                    <a:pt x="1077" y="263"/>
                    <a:pt x="1086" y="265"/>
                    <a:pt x="1095" y="267"/>
                  </a:cubicBezTo>
                  <a:cubicBezTo>
                    <a:pt x="1101" y="274"/>
                    <a:pt x="1120" y="268"/>
                    <a:pt x="1131" y="270"/>
                  </a:cubicBezTo>
                  <a:cubicBezTo>
                    <a:pt x="1138" y="270"/>
                    <a:pt x="1132" y="257"/>
                    <a:pt x="1134" y="252"/>
                  </a:cubicBezTo>
                  <a:cubicBezTo>
                    <a:pt x="1138" y="197"/>
                    <a:pt x="1171" y="171"/>
                    <a:pt x="1164" y="105"/>
                  </a:cubicBezTo>
                  <a:cubicBezTo>
                    <a:pt x="1162" y="96"/>
                    <a:pt x="1168" y="79"/>
                    <a:pt x="1161" y="75"/>
                  </a:cubicBezTo>
                  <a:close/>
                  <a:moveTo>
                    <a:pt x="1329" y="582"/>
                  </a:moveTo>
                  <a:cubicBezTo>
                    <a:pt x="1261" y="577"/>
                    <a:pt x="1211" y="554"/>
                    <a:pt x="1140" y="552"/>
                  </a:cubicBezTo>
                  <a:cubicBezTo>
                    <a:pt x="1125" y="545"/>
                    <a:pt x="1104" y="513"/>
                    <a:pt x="1095" y="519"/>
                  </a:cubicBezTo>
                  <a:cubicBezTo>
                    <a:pt x="1099" y="591"/>
                    <a:pt x="1156" y="623"/>
                    <a:pt x="1227" y="618"/>
                  </a:cubicBezTo>
                  <a:cubicBezTo>
                    <a:pt x="1231" y="618"/>
                    <a:pt x="1235" y="618"/>
                    <a:pt x="1239" y="618"/>
                  </a:cubicBezTo>
                  <a:cubicBezTo>
                    <a:pt x="1243" y="629"/>
                    <a:pt x="1263" y="624"/>
                    <a:pt x="1275" y="627"/>
                  </a:cubicBezTo>
                  <a:cubicBezTo>
                    <a:pt x="1277" y="615"/>
                    <a:pt x="1259" y="623"/>
                    <a:pt x="1251" y="621"/>
                  </a:cubicBezTo>
                  <a:cubicBezTo>
                    <a:pt x="1251" y="618"/>
                    <a:pt x="1253" y="617"/>
                    <a:pt x="1254" y="615"/>
                  </a:cubicBezTo>
                  <a:cubicBezTo>
                    <a:pt x="1287" y="604"/>
                    <a:pt x="1309" y="611"/>
                    <a:pt x="1341" y="621"/>
                  </a:cubicBezTo>
                  <a:cubicBezTo>
                    <a:pt x="1343" y="595"/>
                    <a:pt x="1306" y="608"/>
                    <a:pt x="1293" y="597"/>
                  </a:cubicBezTo>
                  <a:cubicBezTo>
                    <a:pt x="1350" y="587"/>
                    <a:pt x="1404" y="627"/>
                    <a:pt x="1461" y="606"/>
                  </a:cubicBezTo>
                  <a:cubicBezTo>
                    <a:pt x="1457" y="606"/>
                    <a:pt x="1452" y="607"/>
                    <a:pt x="1452" y="603"/>
                  </a:cubicBezTo>
                  <a:cubicBezTo>
                    <a:pt x="1460" y="603"/>
                    <a:pt x="1463" y="597"/>
                    <a:pt x="1467" y="594"/>
                  </a:cubicBezTo>
                  <a:cubicBezTo>
                    <a:pt x="1459" y="592"/>
                    <a:pt x="1451" y="603"/>
                    <a:pt x="1446" y="594"/>
                  </a:cubicBezTo>
                  <a:cubicBezTo>
                    <a:pt x="1459" y="592"/>
                    <a:pt x="1465" y="583"/>
                    <a:pt x="1476" y="579"/>
                  </a:cubicBezTo>
                  <a:cubicBezTo>
                    <a:pt x="1476" y="577"/>
                    <a:pt x="1476" y="575"/>
                    <a:pt x="1476" y="573"/>
                  </a:cubicBezTo>
                  <a:cubicBezTo>
                    <a:pt x="1481" y="561"/>
                    <a:pt x="1481" y="528"/>
                    <a:pt x="1476" y="516"/>
                  </a:cubicBezTo>
                  <a:cubicBezTo>
                    <a:pt x="1429" y="523"/>
                    <a:pt x="1431" y="579"/>
                    <a:pt x="1380" y="582"/>
                  </a:cubicBezTo>
                  <a:cubicBezTo>
                    <a:pt x="1363" y="582"/>
                    <a:pt x="1346" y="582"/>
                    <a:pt x="1329" y="582"/>
                  </a:cubicBezTo>
                  <a:close/>
                  <a:moveTo>
                    <a:pt x="1140" y="603"/>
                  </a:moveTo>
                  <a:cubicBezTo>
                    <a:pt x="1133" y="597"/>
                    <a:pt x="1120" y="595"/>
                    <a:pt x="1113" y="603"/>
                  </a:cubicBezTo>
                  <a:cubicBezTo>
                    <a:pt x="1124" y="599"/>
                    <a:pt x="1135" y="611"/>
                    <a:pt x="1140" y="603"/>
                  </a:cubicBezTo>
                  <a:close/>
                  <a:moveTo>
                    <a:pt x="1134" y="615"/>
                  </a:moveTo>
                  <a:cubicBezTo>
                    <a:pt x="1140" y="613"/>
                    <a:pt x="1154" y="619"/>
                    <a:pt x="1155" y="612"/>
                  </a:cubicBezTo>
                  <a:cubicBezTo>
                    <a:pt x="1150" y="607"/>
                    <a:pt x="1136" y="609"/>
                    <a:pt x="1134" y="615"/>
                  </a:cubicBezTo>
                  <a:close/>
                  <a:moveTo>
                    <a:pt x="1170" y="621"/>
                  </a:moveTo>
                  <a:cubicBezTo>
                    <a:pt x="1166" y="631"/>
                    <a:pt x="1190" y="628"/>
                    <a:pt x="1191" y="624"/>
                  </a:cubicBezTo>
                  <a:cubicBezTo>
                    <a:pt x="1182" y="625"/>
                    <a:pt x="1180" y="619"/>
                    <a:pt x="1170" y="621"/>
                  </a:cubicBezTo>
                  <a:close/>
                  <a:moveTo>
                    <a:pt x="1476" y="495"/>
                  </a:moveTo>
                  <a:cubicBezTo>
                    <a:pt x="1474" y="503"/>
                    <a:pt x="1467" y="506"/>
                    <a:pt x="1464" y="513"/>
                  </a:cubicBezTo>
                  <a:cubicBezTo>
                    <a:pt x="1469" y="504"/>
                    <a:pt x="1501" y="506"/>
                    <a:pt x="1491" y="492"/>
                  </a:cubicBezTo>
                  <a:cubicBezTo>
                    <a:pt x="1491" y="500"/>
                    <a:pt x="1480" y="499"/>
                    <a:pt x="1476" y="495"/>
                  </a:cubicBezTo>
                  <a:close/>
                  <a:moveTo>
                    <a:pt x="1470" y="642"/>
                  </a:moveTo>
                  <a:cubicBezTo>
                    <a:pt x="1461" y="642"/>
                    <a:pt x="1450" y="640"/>
                    <a:pt x="1446" y="645"/>
                  </a:cubicBezTo>
                  <a:cubicBezTo>
                    <a:pt x="1446" y="652"/>
                    <a:pt x="1446" y="659"/>
                    <a:pt x="1446" y="666"/>
                  </a:cubicBezTo>
                  <a:cubicBezTo>
                    <a:pt x="1460" y="664"/>
                    <a:pt x="1463" y="651"/>
                    <a:pt x="1470" y="642"/>
                  </a:cubicBezTo>
                  <a:close/>
                  <a:moveTo>
                    <a:pt x="1455" y="744"/>
                  </a:moveTo>
                  <a:cubicBezTo>
                    <a:pt x="1456" y="768"/>
                    <a:pt x="1474" y="775"/>
                    <a:pt x="1494" y="780"/>
                  </a:cubicBezTo>
                  <a:cubicBezTo>
                    <a:pt x="1487" y="762"/>
                    <a:pt x="1466" y="758"/>
                    <a:pt x="1455" y="744"/>
                  </a:cubicBezTo>
                  <a:close/>
                  <a:moveTo>
                    <a:pt x="1458" y="765"/>
                  </a:moveTo>
                  <a:cubicBezTo>
                    <a:pt x="1449" y="754"/>
                    <a:pt x="1450" y="795"/>
                    <a:pt x="1455" y="798"/>
                  </a:cubicBezTo>
                  <a:cubicBezTo>
                    <a:pt x="1485" y="804"/>
                    <a:pt x="1440" y="843"/>
                    <a:pt x="1452" y="870"/>
                  </a:cubicBezTo>
                  <a:cubicBezTo>
                    <a:pt x="1445" y="872"/>
                    <a:pt x="1451" y="887"/>
                    <a:pt x="1449" y="894"/>
                  </a:cubicBezTo>
                  <a:cubicBezTo>
                    <a:pt x="1449" y="904"/>
                    <a:pt x="1449" y="914"/>
                    <a:pt x="1449" y="924"/>
                  </a:cubicBezTo>
                  <a:cubicBezTo>
                    <a:pt x="1449" y="932"/>
                    <a:pt x="1449" y="940"/>
                    <a:pt x="1449" y="948"/>
                  </a:cubicBezTo>
                  <a:cubicBezTo>
                    <a:pt x="1442" y="957"/>
                    <a:pt x="1448" y="979"/>
                    <a:pt x="1446" y="993"/>
                  </a:cubicBezTo>
                  <a:cubicBezTo>
                    <a:pt x="1446" y="998"/>
                    <a:pt x="1446" y="1003"/>
                    <a:pt x="1446" y="1008"/>
                  </a:cubicBezTo>
                  <a:cubicBezTo>
                    <a:pt x="1439" y="1023"/>
                    <a:pt x="1445" y="1051"/>
                    <a:pt x="1443" y="1071"/>
                  </a:cubicBezTo>
                  <a:cubicBezTo>
                    <a:pt x="1443" y="1093"/>
                    <a:pt x="1443" y="1115"/>
                    <a:pt x="1443" y="1137"/>
                  </a:cubicBezTo>
                  <a:cubicBezTo>
                    <a:pt x="1442" y="1137"/>
                    <a:pt x="1441" y="1137"/>
                    <a:pt x="1440" y="1137"/>
                  </a:cubicBezTo>
                  <a:cubicBezTo>
                    <a:pt x="1437" y="1170"/>
                    <a:pt x="1439" y="1224"/>
                    <a:pt x="1443" y="1260"/>
                  </a:cubicBezTo>
                  <a:cubicBezTo>
                    <a:pt x="1486" y="1263"/>
                    <a:pt x="1527" y="1268"/>
                    <a:pt x="1569" y="1272"/>
                  </a:cubicBezTo>
                  <a:cubicBezTo>
                    <a:pt x="1578" y="1279"/>
                    <a:pt x="1600" y="1273"/>
                    <a:pt x="1614" y="1275"/>
                  </a:cubicBezTo>
                  <a:cubicBezTo>
                    <a:pt x="1629" y="1282"/>
                    <a:pt x="1657" y="1276"/>
                    <a:pt x="1677" y="1278"/>
                  </a:cubicBezTo>
                  <a:cubicBezTo>
                    <a:pt x="1724" y="1280"/>
                    <a:pt x="1761" y="1292"/>
                    <a:pt x="1812" y="1290"/>
                  </a:cubicBezTo>
                  <a:cubicBezTo>
                    <a:pt x="1817" y="1297"/>
                    <a:pt x="1835" y="1291"/>
                    <a:pt x="1845" y="1293"/>
                  </a:cubicBezTo>
                  <a:cubicBezTo>
                    <a:pt x="1855" y="1293"/>
                    <a:pt x="1865" y="1293"/>
                    <a:pt x="1875" y="1293"/>
                  </a:cubicBezTo>
                  <a:cubicBezTo>
                    <a:pt x="1880" y="1300"/>
                    <a:pt x="1898" y="1294"/>
                    <a:pt x="1908" y="1296"/>
                  </a:cubicBezTo>
                  <a:cubicBezTo>
                    <a:pt x="1921" y="1296"/>
                    <a:pt x="1934" y="1296"/>
                    <a:pt x="1947" y="1296"/>
                  </a:cubicBezTo>
                  <a:cubicBezTo>
                    <a:pt x="1954" y="1303"/>
                    <a:pt x="1974" y="1297"/>
                    <a:pt x="1986" y="1299"/>
                  </a:cubicBezTo>
                  <a:cubicBezTo>
                    <a:pt x="2003" y="1299"/>
                    <a:pt x="2020" y="1299"/>
                    <a:pt x="2037" y="1299"/>
                  </a:cubicBezTo>
                  <a:cubicBezTo>
                    <a:pt x="2043" y="1306"/>
                    <a:pt x="2062" y="1300"/>
                    <a:pt x="2073" y="1302"/>
                  </a:cubicBezTo>
                  <a:cubicBezTo>
                    <a:pt x="2096" y="1302"/>
                    <a:pt x="2119" y="1302"/>
                    <a:pt x="2142" y="1302"/>
                  </a:cubicBezTo>
                  <a:cubicBezTo>
                    <a:pt x="2165" y="1302"/>
                    <a:pt x="2188" y="1302"/>
                    <a:pt x="2211" y="1302"/>
                  </a:cubicBezTo>
                  <a:cubicBezTo>
                    <a:pt x="2235" y="1302"/>
                    <a:pt x="2259" y="1302"/>
                    <a:pt x="2283" y="1302"/>
                  </a:cubicBezTo>
                  <a:cubicBezTo>
                    <a:pt x="2283" y="1286"/>
                    <a:pt x="2283" y="1270"/>
                    <a:pt x="2283" y="1254"/>
                  </a:cubicBezTo>
                  <a:cubicBezTo>
                    <a:pt x="2277" y="1251"/>
                    <a:pt x="2273" y="1263"/>
                    <a:pt x="2271" y="1254"/>
                  </a:cubicBezTo>
                  <a:cubicBezTo>
                    <a:pt x="2292" y="1225"/>
                    <a:pt x="2270" y="1204"/>
                    <a:pt x="2286" y="1173"/>
                  </a:cubicBezTo>
                  <a:cubicBezTo>
                    <a:pt x="2273" y="1174"/>
                    <a:pt x="2272" y="1192"/>
                    <a:pt x="2262" y="1179"/>
                  </a:cubicBezTo>
                  <a:cubicBezTo>
                    <a:pt x="2264" y="1175"/>
                    <a:pt x="2266" y="1171"/>
                    <a:pt x="2268" y="1167"/>
                  </a:cubicBezTo>
                  <a:cubicBezTo>
                    <a:pt x="2275" y="1122"/>
                    <a:pt x="2269" y="1064"/>
                    <a:pt x="2271" y="1014"/>
                  </a:cubicBezTo>
                  <a:cubicBezTo>
                    <a:pt x="2272" y="1014"/>
                    <a:pt x="2273" y="1014"/>
                    <a:pt x="2274" y="1014"/>
                  </a:cubicBezTo>
                  <a:cubicBezTo>
                    <a:pt x="2276" y="1025"/>
                    <a:pt x="2270" y="1044"/>
                    <a:pt x="2277" y="1050"/>
                  </a:cubicBezTo>
                  <a:cubicBezTo>
                    <a:pt x="2275" y="1042"/>
                    <a:pt x="2281" y="1042"/>
                    <a:pt x="2280" y="1035"/>
                  </a:cubicBezTo>
                  <a:cubicBezTo>
                    <a:pt x="2286" y="1020"/>
                    <a:pt x="2281" y="994"/>
                    <a:pt x="2283" y="975"/>
                  </a:cubicBezTo>
                  <a:cubicBezTo>
                    <a:pt x="2268" y="972"/>
                    <a:pt x="2229" y="965"/>
                    <a:pt x="2223" y="981"/>
                  </a:cubicBezTo>
                  <a:cubicBezTo>
                    <a:pt x="2230" y="979"/>
                    <a:pt x="2243" y="984"/>
                    <a:pt x="2235" y="987"/>
                  </a:cubicBezTo>
                  <a:cubicBezTo>
                    <a:pt x="2208" y="988"/>
                    <a:pt x="2178" y="970"/>
                    <a:pt x="2163" y="996"/>
                  </a:cubicBezTo>
                  <a:cubicBezTo>
                    <a:pt x="2185" y="1001"/>
                    <a:pt x="2211" y="1002"/>
                    <a:pt x="2238" y="1002"/>
                  </a:cubicBezTo>
                  <a:cubicBezTo>
                    <a:pt x="2222" y="1009"/>
                    <a:pt x="2193" y="1003"/>
                    <a:pt x="2172" y="1005"/>
                  </a:cubicBezTo>
                  <a:cubicBezTo>
                    <a:pt x="2142" y="1007"/>
                    <a:pt x="2121" y="1000"/>
                    <a:pt x="2091" y="1002"/>
                  </a:cubicBezTo>
                  <a:cubicBezTo>
                    <a:pt x="2091" y="1004"/>
                    <a:pt x="2091" y="1006"/>
                    <a:pt x="2088" y="1005"/>
                  </a:cubicBezTo>
                  <a:cubicBezTo>
                    <a:pt x="2084" y="1005"/>
                    <a:pt x="2085" y="1000"/>
                    <a:pt x="2082" y="999"/>
                  </a:cubicBezTo>
                  <a:cubicBezTo>
                    <a:pt x="2079" y="999"/>
                    <a:pt x="2076" y="999"/>
                    <a:pt x="2073" y="999"/>
                  </a:cubicBezTo>
                  <a:cubicBezTo>
                    <a:pt x="2066" y="998"/>
                    <a:pt x="2072" y="1010"/>
                    <a:pt x="2070" y="1014"/>
                  </a:cubicBezTo>
                  <a:cubicBezTo>
                    <a:pt x="2082" y="1015"/>
                    <a:pt x="2071" y="1039"/>
                    <a:pt x="2079" y="1044"/>
                  </a:cubicBezTo>
                  <a:cubicBezTo>
                    <a:pt x="2079" y="1045"/>
                    <a:pt x="2079" y="1046"/>
                    <a:pt x="2079" y="1047"/>
                  </a:cubicBezTo>
                  <a:cubicBezTo>
                    <a:pt x="2079" y="1082"/>
                    <a:pt x="2079" y="1117"/>
                    <a:pt x="2079" y="1152"/>
                  </a:cubicBezTo>
                  <a:cubicBezTo>
                    <a:pt x="2079" y="1172"/>
                    <a:pt x="2079" y="1192"/>
                    <a:pt x="2079" y="1212"/>
                  </a:cubicBezTo>
                  <a:cubicBezTo>
                    <a:pt x="2083" y="1245"/>
                    <a:pt x="2072" y="1263"/>
                    <a:pt x="2073" y="1293"/>
                  </a:cubicBezTo>
                  <a:cubicBezTo>
                    <a:pt x="2072" y="1293"/>
                    <a:pt x="2071" y="1293"/>
                    <a:pt x="2070" y="1293"/>
                  </a:cubicBezTo>
                  <a:cubicBezTo>
                    <a:pt x="2070" y="1282"/>
                    <a:pt x="2070" y="1271"/>
                    <a:pt x="2070" y="1260"/>
                  </a:cubicBezTo>
                  <a:cubicBezTo>
                    <a:pt x="2075" y="1256"/>
                    <a:pt x="2075" y="1231"/>
                    <a:pt x="2070" y="1227"/>
                  </a:cubicBezTo>
                  <a:cubicBezTo>
                    <a:pt x="2072" y="1237"/>
                    <a:pt x="2066" y="1239"/>
                    <a:pt x="2067" y="1248"/>
                  </a:cubicBezTo>
                  <a:cubicBezTo>
                    <a:pt x="2062" y="1265"/>
                    <a:pt x="2060" y="1285"/>
                    <a:pt x="2049" y="1296"/>
                  </a:cubicBezTo>
                  <a:cubicBezTo>
                    <a:pt x="2053" y="1269"/>
                    <a:pt x="2071" y="1240"/>
                    <a:pt x="2064" y="1212"/>
                  </a:cubicBezTo>
                  <a:cubicBezTo>
                    <a:pt x="2064" y="1217"/>
                    <a:pt x="2062" y="1220"/>
                    <a:pt x="2058" y="1221"/>
                  </a:cubicBezTo>
                  <a:cubicBezTo>
                    <a:pt x="2062" y="1203"/>
                    <a:pt x="2069" y="1188"/>
                    <a:pt x="2070" y="1167"/>
                  </a:cubicBezTo>
                  <a:cubicBezTo>
                    <a:pt x="2075" y="1145"/>
                    <a:pt x="2075" y="1102"/>
                    <a:pt x="2070" y="1080"/>
                  </a:cubicBezTo>
                  <a:cubicBezTo>
                    <a:pt x="2070" y="1070"/>
                    <a:pt x="2069" y="1061"/>
                    <a:pt x="2064" y="1056"/>
                  </a:cubicBezTo>
                  <a:cubicBezTo>
                    <a:pt x="2064" y="1062"/>
                    <a:pt x="2064" y="1068"/>
                    <a:pt x="2064" y="1074"/>
                  </a:cubicBezTo>
                  <a:cubicBezTo>
                    <a:pt x="2057" y="1074"/>
                    <a:pt x="2063" y="1061"/>
                    <a:pt x="2061" y="1056"/>
                  </a:cubicBezTo>
                  <a:cubicBezTo>
                    <a:pt x="2061" y="1053"/>
                    <a:pt x="2061" y="1050"/>
                    <a:pt x="2061" y="1047"/>
                  </a:cubicBezTo>
                  <a:cubicBezTo>
                    <a:pt x="2001" y="1035"/>
                    <a:pt x="1972" y="1084"/>
                    <a:pt x="1914" y="1056"/>
                  </a:cubicBezTo>
                  <a:cubicBezTo>
                    <a:pt x="1914" y="1051"/>
                    <a:pt x="1914" y="1046"/>
                    <a:pt x="1914" y="1041"/>
                  </a:cubicBezTo>
                  <a:cubicBezTo>
                    <a:pt x="1900" y="1043"/>
                    <a:pt x="1889" y="1048"/>
                    <a:pt x="1875" y="1050"/>
                  </a:cubicBezTo>
                  <a:cubicBezTo>
                    <a:pt x="1856" y="1050"/>
                    <a:pt x="1837" y="1050"/>
                    <a:pt x="1818" y="1050"/>
                  </a:cubicBezTo>
                  <a:cubicBezTo>
                    <a:pt x="1802" y="1050"/>
                    <a:pt x="1807" y="1029"/>
                    <a:pt x="1797" y="1023"/>
                  </a:cubicBezTo>
                  <a:cubicBezTo>
                    <a:pt x="1797" y="1027"/>
                    <a:pt x="1796" y="1030"/>
                    <a:pt x="1791" y="1029"/>
                  </a:cubicBezTo>
                  <a:cubicBezTo>
                    <a:pt x="1787" y="1022"/>
                    <a:pt x="1770" y="1028"/>
                    <a:pt x="1761" y="1026"/>
                  </a:cubicBezTo>
                  <a:cubicBezTo>
                    <a:pt x="1734" y="1021"/>
                    <a:pt x="1718" y="1005"/>
                    <a:pt x="1722" y="969"/>
                  </a:cubicBezTo>
                  <a:cubicBezTo>
                    <a:pt x="1691" y="957"/>
                    <a:pt x="1683" y="922"/>
                    <a:pt x="1656" y="906"/>
                  </a:cubicBezTo>
                  <a:cubicBezTo>
                    <a:pt x="1656" y="897"/>
                    <a:pt x="1656" y="888"/>
                    <a:pt x="1656" y="879"/>
                  </a:cubicBezTo>
                  <a:cubicBezTo>
                    <a:pt x="1622" y="869"/>
                    <a:pt x="1572" y="860"/>
                    <a:pt x="1560" y="837"/>
                  </a:cubicBezTo>
                  <a:cubicBezTo>
                    <a:pt x="1535" y="823"/>
                    <a:pt x="1503" y="816"/>
                    <a:pt x="1476" y="804"/>
                  </a:cubicBezTo>
                  <a:cubicBezTo>
                    <a:pt x="1482" y="779"/>
                    <a:pt x="1467" y="775"/>
                    <a:pt x="1458" y="765"/>
                  </a:cubicBezTo>
                  <a:close/>
                  <a:moveTo>
                    <a:pt x="1653" y="1290"/>
                  </a:moveTo>
                  <a:cubicBezTo>
                    <a:pt x="1669" y="1289"/>
                    <a:pt x="1721" y="1293"/>
                    <a:pt x="1713" y="1287"/>
                  </a:cubicBezTo>
                  <a:cubicBezTo>
                    <a:pt x="1697" y="1288"/>
                    <a:pt x="1645" y="1284"/>
                    <a:pt x="1653" y="1290"/>
                  </a:cubicBezTo>
                  <a:close/>
                  <a:moveTo>
                    <a:pt x="1236" y="1350"/>
                  </a:moveTo>
                  <a:cubicBezTo>
                    <a:pt x="1267" y="1362"/>
                    <a:pt x="1313" y="1343"/>
                    <a:pt x="1350" y="1341"/>
                  </a:cubicBezTo>
                  <a:cubicBezTo>
                    <a:pt x="1360" y="1343"/>
                    <a:pt x="1362" y="1337"/>
                    <a:pt x="1371" y="1338"/>
                  </a:cubicBezTo>
                  <a:cubicBezTo>
                    <a:pt x="1381" y="1338"/>
                    <a:pt x="1390" y="1337"/>
                    <a:pt x="1395" y="1332"/>
                  </a:cubicBezTo>
                  <a:cubicBezTo>
                    <a:pt x="1385" y="1331"/>
                    <a:pt x="1378" y="1333"/>
                    <a:pt x="1371" y="1335"/>
                  </a:cubicBezTo>
                  <a:cubicBezTo>
                    <a:pt x="1359" y="1337"/>
                    <a:pt x="1339" y="1331"/>
                    <a:pt x="1332" y="1338"/>
                  </a:cubicBezTo>
                  <a:cubicBezTo>
                    <a:pt x="1300" y="1341"/>
                    <a:pt x="1272" y="1348"/>
                    <a:pt x="1236" y="1347"/>
                  </a:cubicBezTo>
                  <a:cubicBezTo>
                    <a:pt x="1236" y="1344"/>
                    <a:pt x="1238" y="1343"/>
                    <a:pt x="1239" y="1341"/>
                  </a:cubicBezTo>
                  <a:cubicBezTo>
                    <a:pt x="1232" y="1341"/>
                    <a:pt x="1225" y="1341"/>
                    <a:pt x="1221" y="1338"/>
                  </a:cubicBezTo>
                  <a:cubicBezTo>
                    <a:pt x="1220" y="1348"/>
                    <a:pt x="1232" y="1345"/>
                    <a:pt x="1236" y="1350"/>
                  </a:cubicBezTo>
                  <a:close/>
                  <a:moveTo>
                    <a:pt x="600" y="1044"/>
                  </a:moveTo>
                  <a:cubicBezTo>
                    <a:pt x="605" y="1044"/>
                    <a:pt x="610" y="1044"/>
                    <a:pt x="615" y="1044"/>
                  </a:cubicBezTo>
                  <a:cubicBezTo>
                    <a:pt x="615" y="1039"/>
                    <a:pt x="615" y="1034"/>
                    <a:pt x="615" y="1029"/>
                  </a:cubicBezTo>
                  <a:cubicBezTo>
                    <a:pt x="601" y="1024"/>
                    <a:pt x="581" y="1031"/>
                    <a:pt x="567" y="1035"/>
                  </a:cubicBezTo>
                  <a:cubicBezTo>
                    <a:pt x="572" y="1043"/>
                    <a:pt x="595" y="1033"/>
                    <a:pt x="600" y="1041"/>
                  </a:cubicBezTo>
                  <a:cubicBezTo>
                    <a:pt x="592" y="1043"/>
                    <a:pt x="574" y="1035"/>
                    <a:pt x="576" y="1047"/>
                  </a:cubicBezTo>
                  <a:cubicBezTo>
                    <a:pt x="586" y="1048"/>
                    <a:pt x="593" y="1046"/>
                    <a:pt x="600" y="1044"/>
                  </a:cubicBezTo>
                  <a:close/>
                  <a:moveTo>
                    <a:pt x="747" y="1023"/>
                  </a:moveTo>
                  <a:cubicBezTo>
                    <a:pt x="730" y="1026"/>
                    <a:pt x="738" y="1018"/>
                    <a:pt x="729" y="1017"/>
                  </a:cubicBezTo>
                  <a:cubicBezTo>
                    <a:pt x="708" y="1017"/>
                    <a:pt x="697" y="1027"/>
                    <a:pt x="678" y="1029"/>
                  </a:cubicBezTo>
                  <a:cubicBezTo>
                    <a:pt x="669" y="1070"/>
                    <a:pt x="610" y="1070"/>
                    <a:pt x="579" y="1050"/>
                  </a:cubicBezTo>
                  <a:cubicBezTo>
                    <a:pt x="572" y="1053"/>
                    <a:pt x="578" y="1069"/>
                    <a:pt x="564" y="1065"/>
                  </a:cubicBezTo>
                  <a:cubicBezTo>
                    <a:pt x="571" y="1054"/>
                    <a:pt x="565" y="1049"/>
                    <a:pt x="561" y="1041"/>
                  </a:cubicBezTo>
                  <a:cubicBezTo>
                    <a:pt x="556" y="1053"/>
                    <a:pt x="541" y="1083"/>
                    <a:pt x="501" y="1077"/>
                  </a:cubicBezTo>
                  <a:cubicBezTo>
                    <a:pt x="501" y="1093"/>
                    <a:pt x="501" y="1109"/>
                    <a:pt x="501" y="1125"/>
                  </a:cubicBezTo>
                  <a:cubicBezTo>
                    <a:pt x="501" y="1138"/>
                    <a:pt x="501" y="1151"/>
                    <a:pt x="501" y="1164"/>
                  </a:cubicBezTo>
                  <a:cubicBezTo>
                    <a:pt x="503" y="1182"/>
                    <a:pt x="497" y="1208"/>
                    <a:pt x="504" y="1221"/>
                  </a:cubicBezTo>
                  <a:cubicBezTo>
                    <a:pt x="504" y="1225"/>
                    <a:pt x="504" y="1229"/>
                    <a:pt x="504" y="1233"/>
                  </a:cubicBezTo>
                  <a:cubicBezTo>
                    <a:pt x="506" y="1255"/>
                    <a:pt x="500" y="1285"/>
                    <a:pt x="507" y="1302"/>
                  </a:cubicBezTo>
                  <a:cubicBezTo>
                    <a:pt x="536" y="1299"/>
                    <a:pt x="567" y="1298"/>
                    <a:pt x="597" y="1296"/>
                  </a:cubicBezTo>
                  <a:cubicBezTo>
                    <a:pt x="606" y="1294"/>
                    <a:pt x="623" y="1300"/>
                    <a:pt x="627" y="1293"/>
                  </a:cubicBezTo>
                  <a:cubicBezTo>
                    <a:pt x="633" y="1293"/>
                    <a:pt x="639" y="1293"/>
                    <a:pt x="645" y="1293"/>
                  </a:cubicBezTo>
                  <a:cubicBezTo>
                    <a:pt x="663" y="1291"/>
                    <a:pt x="689" y="1297"/>
                    <a:pt x="702" y="1290"/>
                  </a:cubicBezTo>
                  <a:cubicBezTo>
                    <a:pt x="731" y="1292"/>
                    <a:pt x="751" y="1285"/>
                    <a:pt x="780" y="1287"/>
                  </a:cubicBezTo>
                  <a:cubicBezTo>
                    <a:pt x="790" y="1285"/>
                    <a:pt x="808" y="1291"/>
                    <a:pt x="813" y="1284"/>
                  </a:cubicBezTo>
                  <a:cubicBezTo>
                    <a:pt x="824" y="1284"/>
                    <a:pt x="835" y="1284"/>
                    <a:pt x="846" y="1284"/>
                  </a:cubicBezTo>
                  <a:cubicBezTo>
                    <a:pt x="856" y="1282"/>
                    <a:pt x="874" y="1288"/>
                    <a:pt x="879" y="1281"/>
                  </a:cubicBezTo>
                  <a:cubicBezTo>
                    <a:pt x="889" y="1281"/>
                    <a:pt x="899" y="1281"/>
                    <a:pt x="909" y="1281"/>
                  </a:cubicBezTo>
                  <a:cubicBezTo>
                    <a:pt x="919" y="1279"/>
                    <a:pt x="937" y="1285"/>
                    <a:pt x="942" y="1278"/>
                  </a:cubicBezTo>
                  <a:cubicBezTo>
                    <a:pt x="951" y="1278"/>
                    <a:pt x="960" y="1278"/>
                    <a:pt x="969" y="1278"/>
                  </a:cubicBezTo>
                  <a:cubicBezTo>
                    <a:pt x="1027" y="1278"/>
                    <a:pt x="1085" y="1278"/>
                    <a:pt x="1143" y="1278"/>
                  </a:cubicBezTo>
                  <a:cubicBezTo>
                    <a:pt x="1143" y="1274"/>
                    <a:pt x="1144" y="1269"/>
                    <a:pt x="1140" y="1269"/>
                  </a:cubicBezTo>
                  <a:cubicBezTo>
                    <a:pt x="1115" y="1258"/>
                    <a:pt x="1076" y="1278"/>
                    <a:pt x="1056" y="1263"/>
                  </a:cubicBezTo>
                  <a:cubicBezTo>
                    <a:pt x="1050" y="1256"/>
                    <a:pt x="1031" y="1262"/>
                    <a:pt x="1020" y="1260"/>
                  </a:cubicBezTo>
                  <a:cubicBezTo>
                    <a:pt x="1015" y="1258"/>
                    <a:pt x="1002" y="1264"/>
                    <a:pt x="1002" y="1257"/>
                  </a:cubicBezTo>
                  <a:cubicBezTo>
                    <a:pt x="1029" y="1257"/>
                    <a:pt x="1056" y="1257"/>
                    <a:pt x="1083" y="1257"/>
                  </a:cubicBezTo>
                  <a:cubicBezTo>
                    <a:pt x="1090" y="1257"/>
                    <a:pt x="1097" y="1257"/>
                    <a:pt x="1104" y="1257"/>
                  </a:cubicBezTo>
                  <a:cubicBezTo>
                    <a:pt x="1110" y="1262"/>
                    <a:pt x="1137" y="1262"/>
                    <a:pt x="1143" y="1257"/>
                  </a:cubicBezTo>
                  <a:cubicBezTo>
                    <a:pt x="1144" y="1253"/>
                    <a:pt x="1146" y="1255"/>
                    <a:pt x="1149" y="1257"/>
                  </a:cubicBezTo>
                  <a:cubicBezTo>
                    <a:pt x="1147" y="1204"/>
                    <a:pt x="1158" y="1180"/>
                    <a:pt x="1158" y="1131"/>
                  </a:cubicBezTo>
                  <a:cubicBezTo>
                    <a:pt x="1165" y="1127"/>
                    <a:pt x="1159" y="1110"/>
                    <a:pt x="1161" y="1101"/>
                  </a:cubicBezTo>
                  <a:cubicBezTo>
                    <a:pt x="1161" y="1087"/>
                    <a:pt x="1161" y="1073"/>
                    <a:pt x="1161" y="1059"/>
                  </a:cubicBezTo>
                  <a:cubicBezTo>
                    <a:pt x="1168" y="1055"/>
                    <a:pt x="1162" y="1038"/>
                    <a:pt x="1164" y="1029"/>
                  </a:cubicBezTo>
                  <a:cubicBezTo>
                    <a:pt x="1162" y="1012"/>
                    <a:pt x="1166" y="1001"/>
                    <a:pt x="1167" y="987"/>
                  </a:cubicBezTo>
                  <a:cubicBezTo>
                    <a:pt x="1170" y="979"/>
                    <a:pt x="1177" y="959"/>
                    <a:pt x="1170" y="951"/>
                  </a:cubicBezTo>
                  <a:cubicBezTo>
                    <a:pt x="1164" y="954"/>
                    <a:pt x="1171" y="970"/>
                    <a:pt x="1164" y="972"/>
                  </a:cubicBezTo>
                  <a:cubicBezTo>
                    <a:pt x="1164" y="969"/>
                    <a:pt x="1164" y="966"/>
                    <a:pt x="1164" y="963"/>
                  </a:cubicBezTo>
                  <a:cubicBezTo>
                    <a:pt x="1152" y="970"/>
                    <a:pt x="1155" y="963"/>
                    <a:pt x="1146" y="966"/>
                  </a:cubicBezTo>
                  <a:cubicBezTo>
                    <a:pt x="1141" y="956"/>
                    <a:pt x="1159" y="953"/>
                    <a:pt x="1149" y="948"/>
                  </a:cubicBezTo>
                  <a:cubicBezTo>
                    <a:pt x="1139" y="950"/>
                    <a:pt x="1149" y="972"/>
                    <a:pt x="1137" y="972"/>
                  </a:cubicBezTo>
                  <a:cubicBezTo>
                    <a:pt x="1135" y="963"/>
                    <a:pt x="1142" y="930"/>
                    <a:pt x="1131" y="939"/>
                  </a:cubicBezTo>
                  <a:cubicBezTo>
                    <a:pt x="1131" y="942"/>
                    <a:pt x="1126" y="943"/>
                    <a:pt x="1125" y="939"/>
                  </a:cubicBezTo>
                  <a:cubicBezTo>
                    <a:pt x="1128" y="928"/>
                    <a:pt x="1148" y="918"/>
                    <a:pt x="1143" y="909"/>
                  </a:cubicBezTo>
                  <a:cubicBezTo>
                    <a:pt x="1137" y="915"/>
                    <a:pt x="1134" y="924"/>
                    <a:pt x="1125" y="927"/>
                  </a:cubicBezTo>
                  <a:cubicBezTo>
                    <a:pt x="1119" y="875"/>
                    <a:pt x="1160" y="868"/>
                    <a:pt x="1146" y="816"/>
                  </a:cubicBezTo>
                  <a:cubicBezTo>
                    <a:pt x="1110" y="835"/>
                    <a:pt x="1081" y="861"/>
                    <a:pt x="1035" y="870"/>
                  </a:cubicBezTo>
                  <a:cubicBezTo>
                    <a:pt x="1028" y="874"/>
                    <a:pt x="1034" y="891"/>
                    <a:pt x="1032" y="900"/>
                  </a:cubicBezTo>
                  <a:cubicBezTo>
                    <a:pt x="1005" y="909"/>
                    <a:pt x="984" y="924"/>
                    <a:pt x="951" y="927"/>
                  </a:cubicBezTo>
                  <a:cubicBezTo>
                    <a:pt x="955" y="917"/>
                    <a:pt x="968" y="916"/>
                    <a:pt x="969" y="903"/>
                  </a:cubicBezTo>
                  <a:cubicBezTo>
                    <a:pt x="937" y="909"/>
                    <a:pt x="915" y="925"/>
                    <a:pt x="897" y="945"/>
                  </a:cubicBezTo>
                  <a:cubicBezTo>
                    <a:pt x="912" y="947"/>
                    <a:pt x="922" y="930"/>
                    <a:pt x="933" y="939"/>
                  </a:cubicBezTo>
                  <a:cubicBezTo>
                    <a:pt x="910" y="951"/>
                    <a:pt x="895" y="971"/>
                    <a:pt x="873" y="984"/>
                  </a:cubicBezTo>
                  <a:cubicBezTo>
                    <a:pt x="862" y="984"/>
                    <a:pt x="851" y="984"/>
                    <a:pt x="840" y="984"/>
                  </a:cubicBezTo>
                  <a:cubicBezTo>
                    <a:pt x="812" y="990"/>
                    <a:pt x="799" y="1011"/>
                    <a:pt x="774" y="1020"/>
                  </a:cubicBezTo>
                  <a:cubicBezTo>
                    <a:pt x="770" y="1018"/>
                    <a:pt x="758" y="1024"/>
                    <a:pt x="759" y="1017"/>
                  </a:cubicBezTo>
                  <a:cubicBezTo>
                    <a:pt x="774" y="1017"/>
                    <a:pt x="783" y="1011"/>
                    <a:pt x="789" y="1002"/>
                  </a:cubicBezTo>
                  <a:cubicBezTo>
                    <a:pt x="778" y="1007"/>
                    <a:pt x="767" y="1012"/>
                    <a:pt x="753" y="1014"/>
                  </a:cubicBezTo>
                  <a:cubicBezTo>
                    <a:pt x="746" y="1013"/>
                    <a:pt x="742" y="1015"/>
                    <a:pt x="741" y="1020"/>
                  </a:cubicBezTo>
                  <a:cubicBezTo>
                    <a:pt x="743" y="1021"/>
                    <a:pt x="747" y="1020"/>
                    <a:pt x="747" y="1023"/>
                  </a:cubicBezTo>
                  <a:close/>
                  <a:moveTo>
                    <a:pt x="1170" y="936"/>
                  </a:moveTo>
                  <a:cubicBezTo>
                    <a:pt x="1168" y="945"/>
                    <a:pt x="1151" y="953"/>
                    <a:pt x="1158" y="960"/>
                  </a:cubicBezTo>
                  <a:cubicBezTo>
                    <a:pt x="1161" y="952"/>
                    <a:pt x="1177" y="943"/>
                    <a:pt x="1170" y="936"/>
                  </a:cubicBezTo>
                  <a:close/>
                  <a:moveTo>
                    <a:pt x="1170" y="924"/>
                  </a:moveTo>
                  <a:cubicBezTo>
                    <a:pt x="1168" y="933"/>
                    <a:pt x="1147" y="939"/>
                    <a:pt x="1155" y="948"/>
                  </a:cubicBezTo>
                  <a:cubicBezTo>
                    <a:pt x="1157" y="939"/>
                    <a:pt x="1178" y="933"/>
                    <a:pt x="1170" y="924"/>
                  </a:cubicBezTo>
                  <a:close/>
                  <a:moveTo>
                    <a:pt x="1152" y="918"/>
                  </a:moveTo>
                  <a:cubicBezTo>
                    <a:pt x="1152" y="925"/>
                    <a:pt x="1134" y="930"/>
                    <a:pt x="1143" y="936"/>
                  </a:cubicBezTo>
                  <a:cubicBezTo>
                    <a:pt x="1143" y="929"/>
                    <a:pt x="1161" y="924"/>
                    <a:pt x="1152" y="918"/>
                  </a:cubicBezTo>
                  <a:close/>
                  <a:moveTo>
                    <a:pt x="1137" y="900"/>
                  </a:moveTo>
                  <a:cubicBezTo>
                    <a:pt x="1140" y="883"/>
                    <a:pt x="1167" y="861"/>
                    <a:pt x="1158" y="852"/>
                  </a:cubicBezTo>
                  <a:cubicBezTo>
                    <a:pt x="1150" y="865"/>
                    <a:pt x="1130" y="882"/>
                    <a:pt x="1137" y="900"/>
                  </a:cubicBezTo>
                  <a:close/>
                  <a:moveTo>
                    <a:pt x="1077" y="846"/>
                  </a:moveTo>
                  <a:cubicBezTo>
                    <a:pt x="1101" y="833"/>
                    <a:pt x="1134" y="829"/>
                    <a:pt x="1140" y="798"/>
                  </a:cubicBezTo>
                  <a:cubicBezTo>
                    <a:pt x="1111" y="786"/>
                    <a:pt x="1070" y="798"/>
                    <a:pt x="1074" y="825"/>
                  </a:cubicBezTo>
                  <a:cubicBezTo>
                    <a:pt x="1091" y="818"/>
                    <a:pt x="1100" y="803"/>
                    <a:pt x="1116" y="795"/>
                  </a:cubicBezTo>
                  <a:cubicBezTo>
                    <a:pt x="1116" y="798"/>
                    <a:pt x="1118" y="799"/>
                    <a:pt x="1119" y="801"/>
                  </a:cubicBezTo>
                  <a:cubicBezTo>
                    <a:pt x="1103" y="814"/>
                    <a:pt x="1078" y="818"/>
                    <a:pt x="1077" y="846"/>
                  </a:cubicBezTo>
                  <a:close/>
                  <a:moveTo>
                    <a:pt x="1122" y="789"/>
                  </a:moveTo>
                  <a:cubicBezTo>
                    <a:pt x="1130" y="787"/>
                    <a:pt x="1130" y="793"/>
                    <a:pt x="1137" y="792"/>
                  </a:cubicBezTo>
                  <a:cubicBezTo>
                    <a:pt x="1125" y="779"/>
                    <a:pt x="1157" y="782"/>
                    <a:pt x="1146" y="771"/>
                  </a:cubicBezTo>
                  <a:cubicBezTo>
                    <a:pt x="1140" y="779"/>
                    <a:pt x="1146" y="766"/>
                    <a:pt x="1146" y="762"/>
                  </a:cubicBezTo>
                  <a:cubicBezTo>
                    <a:pt x="1143" y="762"/>
                    <a:pt x="1140" y="762"/>
                    <a:pt x="1137" y="762"/>
                  </a:cubicBezTo>
                  <a:cubicBezTo>
                    <a:pt x="1145" y="777"/>
                    <a:pt x="1118" y="770"/>
                    <a:pt x="1122" y="789"/>
                  </a:cubicBezTo>
                  <a:close/>
                  <a:moveTo>
                    <a:pt x="1152" y="795"/>
                  </a:moveTo>
                  <a:cubicBezTo>
                    <a:pt x="1153" y="783"/>
                    <a:pt x="1163" y="780"/>
                    <a:pt x="1167" y="771"/>
                  </a:cubicBezTo>
                  <a:cubicBezTo>
                    <a:pt x="1156" y="772"/>
                    <a:pt x="1139" y="789"/>
                    <a:pt x="1152" y="795"/>
                  </a:cubicBezTo>
                  <a:close/>
                  <a:moveTo>
                    <a:pt x="1083" y="795"/>
                  </a:moveTo>
                  <a:cubicBezTo>
                    <a:pt x="1094" y="792"/>
                    <a:pt x="1099" y="783"/>
                    <a:pt x="1116" y="786"/>
                  </a:cubicBezTo>
                  <a:cubicBezTo>
                    <a:pt x="1116" y="782"/>
                    <a:pt x="1127" y="774"/>
                    <a:pt x="1119" y="771"/>
                  </a:cubicBezTo>
                  <a:cubicBezTo>
                    <a:pt x="1105" y="777"/>
                    <a:pt x="1090" y="782"/>
                    <a:pt x="1083" y="795"/>
                  </a:cubicBezTo>
                  <a:close/>
                  <a:moveTo>
                    <a:pt x="1485" y="513"/>
                  </a:moveTo>
                  <a:cubicBezTo>
                    <a:pt x="1478" y="517"/>
                    <a:pt x="1484" y="534"/>
                    <a:pt x="1482" y="543"/>
                  </a:cubicBezTo>
                  <a:cubicBezTo>
                    <a:pt x="1483" y="551"/>
                    <a:pt x="1479" y="578"/>
                    <a:pt x="1488" y="567"/>
                  </a:cubicBezTo>
                  <a:cubicBezTo>
                    <a:pt x="1490" y="566"/>
                    <a:pt x="1491" y="564"/>
                    <a:pt x="1491" y="561"/>
                  </a:cubicBezTo>
                  <a:cubicBezTo>
                    <a:pt x="1494" y="561"/>
                    <a:pt x="1495" y="563"/>
                    <a:pt x="1497" y="564"/>
                  </a:cubicBezTo>
                  <a:cubicBezTo>
                    <a:pt x="1501" y="556"/>
                    <a:pt x="1498" y="535"/>
                    <a:pt x="1494" y="525"/>
                  </a:cubicBezTo>
                  <a:cubicBezTo>
                    <a:pt x="1494" y="521"/>
                    <a:pt x="1494" y="517"/>
                    <a:pt x="1494" y="513"/>
                  </a:cubicBezTo>
                  <a:cubicBezTo>
                    <a:pt x="1490" y="512"/>
                    <a:pt x="1489" y="509"/>
                    <a:pt x="1485" y="513"/>
                  </a:cubicBezTo>
                  <a:close/>
                  <a:moveTo>
                    <a:pt x="1485" y="621"/>
                  </a:moveTo>
                  <a:cubicBezTo>
                    <a:pt x="1487" y="614"/>
                    <a:pt x="1487" y="602"/>
                    <a:pt x="1482" y="594"/>
                  </a:cubicBezTo>
                  <a:cubicBezTo>
                    <a:pt x="1476" y="603"/>
                    <a:pt x="1466" y="608"/>
                    <a:pt x="1476" y="618"/>
                  </a:cubicBezTo>
                  <a:cubicBezTo>
                    <a:pt x="1470" y="620"/>
                    <a:pt x="1456" y="614"/>
                    <a:pt x="1455" y="621"/>
                  </a:cubicBezTo>
                  <a:cubicBezTo>
                    <a:pt x="1450" y="621"/>
                    <a:pt x="1447" y="623"/>
                    <a:pt x="1446" y="627"/>
                  </a:cubicBezTo>
                  <a:cubicBezTo>
                    <a:pt x="1454" y="620"/>
                    <a:pt x="1477" y="628"/>
                    <a:pt x="1485" y="621"/>
                  </a:cubicBezTo>
                  <a:close/>
                  <a:moveTo>
                    <a:pt x="1347" y="615"/>
                  </a:moveTo>
                  <a:cubicBezTo>
                    <a:pt x="1347" y="632"/>
                    <a:pt x="1403" y="630"/>
                    <a:pt x="1392" y="621"/>
                  </a:cubicBezTo>
                  <a:cubicBezTo>
                    <a:pt x="1411" y="621"/>
                    <a:pt x="1437" y="631"/>
                    <a:pt x="1446" y="615"/>
                  </a:cubicBezTo>
                  <a:cubicBezTo>
                    <a:pt x="1413" y="615"/>
                    <a:pt x="1380" y="615"/>
                    <a:pt x="1347" y="615"/>
                  </a:cubicBezTo>
                  <a:close/>
                  <a:moveTo>
                    <a:pt x="1269" y="690"/>
                  </a:moveTo>
                  <a:cubicBezTo>
                    <a:pt x="1257" y="674"/>
                    <a:pt x="1249" y="668"/>
                    <a:pt x="1245" y="648"/>
                  </a:cubicBezTo>
                  <a:cubicBezTo>
                    <a:pt x="1218" y="650"/>
                    <a:pt x="1195" y="622"/>
                    <a:pt x="1173" y="639"/>
                  </a:cubicBezTo>
                  <a:cubicBezTo>
                    <a:pt x="1175" y="644"/>
                    <a:pt x="1188" y="638"/>
                    <a:pt x="1185" y="648"/>
                  </a:cubicBezTo>
                  <a:cubicBezTo>
                    <a:pt x="1181" y="648"/>
                    <a:pt x="1177" y="648"/>
                    <a:pt x="1173" y="648"/>
                  </a:cubicBezTo>
                  <a:cubicBezTo>
                    <a:pt x="1176" y="659"/>
                    <a:pt x="1187" y="657"/>
                    <a:pt x="1173" y="663"/>
                  </a:cubicBezTo>
                  <a:cubicBezTo>
                    <a:pt x="1177" y="663"/>
                    <a:pt x="1182" y="662"/>
                    <a:pt x="1182" y="666"/>
                  </a:cubicBezTo>
                  <a:cubicBezTo>
                    <a:pt x="1162" y="666"/>
                    <a:pt x="1179" y="683"/>
                    <a:pt x="1182" y="687"/>
                  </a:cubicBezTo>
                  <a:cubicBezTo>
                    <a:pt x="1177" y="687"/>
                    <a:pt x="1172" y="687"/>
                    <a:pt x="1173" y="693"/>
                  </a:cubicBezTo>
                  <a:cubicBezTo>
                    <a:pt x="1179" y="729"/>
                    <a:pt x="1170" y="737"/>
                    <a:pt x="1176" y="777"/>
                  </a:cubicBezTo>
                  <a:cubicBezTo>
                    <a:pt x="1171" y="790"/>
                    <a:pt x="1171" y="824"/>
                    <a:pt x="1176" y="837"/>
                  </a:cubicBezTo>
                  <a:cubicBezTo>
                    <a:pt x="1176" y="840"/>
                    <a:pt x="1176" y="843"/>
                    <a:pt x="1176" y="846"/>
                  </a:cubicBezTo>
                  <a:cubicBezTo>
                    <a:pt x="1182" y="854"/>
                    <a:pt x="1186" y="847"/>
                    <a:pt x="1191" y="852"/>
                  </a:cubicBezTo>
                  <a:cubicBezTo>
                    <a:pt x="1167" y="884"/>
                    <a:pt x="1188" y="977"/>
                    <a:pt x="1170" y="1038"/>
                  </a:cubicBezTo>
                  <a:cubicBezTo>
                    <a:pt x="1163" y="1043"/>
                    <a:pt x="1169" y="1061"/>
                    <a:pt x="1167" y="1071"/>
                  </a:cubicBezTo>
                  <a:cubicBezTo>
                    <a:pt x="1162" y="1142"/>
                    <a:pt x="1165" y="1188"/>
                    <a:pt x="1155" y="1257"/>
                  </a:cubicBezTo>
                  <a:cubicBezTo>
                    <a:pt x="1162" y="1257"/>
                    <a:pt x="1169" y="1257"/>
                    <a:pt x="1176" y="1257"/>
                  </a:cubicBezTo>
                  <a:cubicBezTo>
                    <a:pt x="1232" y="1253"/>
                    <a:pt x="1304" y="1265"/>
                    <a:pt x="1350" y="1251"/>
                  </a:cubicBezTo>
                  <a:cubicBezTo>
                    <a:pt x="1343" y="1249"/>
                    <a:pt x="1340" y="1260"/>
                    <a:pt x="1341" y="1248"/>
                  </a:cubicBezTo>
                  <a:cubicBezTo>
                    <a:pt x="1347" y="1245"/>
                    <a:pt x="1356" y="1229"/>
                    <a:pt x="1347" y="1221"/>
                  </a:cubicBezTo>
                  <a:cubicBezTo>
                    <a:pt x="1341" y="1225"/>
                    <a:pt x="1343" y="1237"/>
                    <a:pt x="1332" y="1236"/>
                  </a:cubicBezTo>
                  <a:cubicBezTo>
                    <a:pt x="1333" y="1224"/>
                    <a:pt x="1341" y="1219"/>
                    <a:pt x="1350" y="1215"/>
                  </a:cubicBezTo>
                  <a:cubicBezTo>
                    <a:pt x="1349" y="1221"/>
                    <a:pt x="1353" y="1222"/>
                    <a:pt x="1353" y="1227"/>
                  </a:cubicBezTo>
                  <a:cubicBezTo>
                    <a:pt x="1364" y="1227"/>
                    <a:pt x="1367" y="1203"/>
                    <a:pt x="1374" y="1209"/>
                  </a:cubicBezTo>
                  <a:cubicBezTo>
                    <a:pt x="1374" y="1229"/>
                    <a:pt x="1346" y="1237"/>
                    <a:pt x="1356" y="1257"/>
                  </a:cubicBezTo>
                  <a:cubicBezTo>
                    <a:pt x="1361" y="1249"/>
                    <a:pt x="1361" y="1236"/>
                    <a:pt x="1374" y="1236"/>
                  </a:cubicBezTo>
                  <a:cubicBezTo>
                    <a:pt x="1364" y="1247"/>
                    <a:pt x="1383" y="1244"/>
                    <a:pt x="1380" y="1257"/>
                  </a:cubicBezTo>
                  <a:cubicBezTo>
                    <a:pt x="1386" y="1257"/>
                    <a:pt x="1392" y="1257"/>
                    <a:pt x="1398" y="1257"/>
                  </a:cubicBezTo>
                  <a:cubicBezTo>
                    <a:pt x="1405" y="1264"/>
                    <a:pt x="1425" y="1258"/>
                    <a:pt x="1437" y="1260"/>
                  </a:cubicBezTo>
                  <a:cubicBezTo>
                    <a:pt x="1437" y="1247"/>
                    <a:pt x="1437" y="1234"/>
                    <a:pt x="1437" y="1221"/>
                  </a:cubicBezTo>
                  <a:cubicBezTo>
                    <a:pt x="1435" y="1210"/>
                    <a:pt x="1441" y="1191"/>
                    <a:pt x="1434" y="1185"/>
                  </a:cubicBezTo>
                  <a:cubicBezTo>
                    <a:pt x="1434" y="1174"/>
                    <a:pt x="1434" y="1163"/>
                    <a:pt x="1434" y="1152"/>
                  </a:cubicBezTo>
                  <a:cubicBezTo>
                    <a:pt x="1434" y="1127"/>
                    <a:pt x="1434" y="1102"/>
                    <a:pt x="1434" y="1077"/>
                  </a:cubicBezTo>
                  <a:cubicBezTo>
                    <a:pt x="1436" y="1077"/>
                    <a:pt x="1438" y="1077"/>
                    <a:pt x="1437" y="1074"/>
                  </a:cubicBezTo>
                  <a:cubicBezTo>
                    <a:pt x="1442" y="1059"/>
                    <a:pt x="1442" y="1023"/>
                    <a:pt x="1437" y="1008"/>
                  </a:cubicBezTo>
                  <a:cubicBezTo>
                    <a:pt x="1437" y="1007"/>
                    <a:pt x="1437" y="1006"/>
                    <a:pt x="1437" y="1005"/>
                  </a:cubicBezTo>
                  <a:cubicBezTo>
                    <a:pt x="1444" y="981"/>
                    <a:pt x="1438" y="944"/>
                    <a:pt x="1440" y="915"/>
                  </a:cubicBezTo>
                  <a:cubicBezTo>
                    <a:pt x="1437" y="906"/>
                    <a:pt x="1446" y="885"/>
                    <a:pt x="1434" y="885"/>
                  </a:cubicBezTo>
                  <a:cubicBezTo>
                    <a:pt x="1435" y="895"/>
                    <a:pt x="1439" y="902"/>
                    <a:pt x="1437" y="915"/>
                  </a:cubicBezTo>
                  <a:cubicBezTo>
                    <a:pt x="1425" y="917"/>
                    <a:pt x="1435" y="890"/>
                    <a:pt x="1425" y="906"/>
                  </a:cubicBezTo>
                  <a:cubicBezTo>
                    <a:pt x="1431" y="878"/>
                    <a:pt x="1410" y="867"/>
                    <a:pt x="1392" y="855"/>
                  </a:cubicBezTo>
                  <a:cubicBezTo>
                    <a:pt x="1392" y="847"/>
                    <a:pt x="1404" y="851"/>
                    <a:pt x="1404" y="843"/>
                  </a:cubicBezTo>
                  <a:cubicBezTo>
                    <a:pt x="1400" y="843"/>
                    <a:pt x="1395" y="844"/>
                    <a:pt x="1395" y="840"/>
                  </a:cubicBezTo>
                  <a:cubicBezTo>
                    <a:pt x="1396" y="830"/>
                    <a:pt x="1406" y="829"/>
                    <a:pt x="1410" y="822"/>
                  </a:cubicBezTo>
                  <a:cubicBezTo>
                    <a:pt x="1392" y="824"/>
                    <a:pt x="1407" y="811"/>
                    <a:pt x="1404" y="801"/>
                  </a:cubicBezTo>
                  <a:cubicBezTo>
                    <a:pt x="1402" y="797"/>
                    <a:pt x="1392" y="801"/>
                    <a:pt x="1392" y="795"/>
                  </a:cubicBezTo>
                  <a:cubicBezTo>
                    <a:pt x="1407" y="788"/>
                    <a:pt x="1394" y="788"/>
                    <a:pt x="1392" y="777"/>
                  </a:cubicBezTo>
                  <a:cubicBezTo>
                    <a:pt x="1417" y="775"/>
                    <a:pt x="1398" y="747"/>
                    <a:pt x="1410" y="732"/>
                  </a:cubicBezTo>
                  <a:cubicBezTo>
                    <a:pt x="1406" y="732"/>
                    <a:pt x="1401" y="733"/>
                    <a:pt x="1401" y="729"/>
                  </a:cubicBezTo>
                  <a:cubicBezTo>
                    <a:pt x="1408" y="722"/>
                    <a:pt x="1402" y="702"/>
                    <a:pt x="1404" y="690"/>
                  </a:cubicBezTo>
                  <a:cubicBezTo>
                    <a:pt x="1404" y="685"/>
                    <a:pt x="1404" y="680"/>
                    <a:pt x="1404" y="675"/>
                  </a:cubicBezTo>
                  <a:cubicBezTo>
                    <a:pt x="1400" y="675"/>
                    <a:pt x="1396" y="675"/>
                    <a:pt x="1392" y="675"/>
                  </a:cubicBezTo>
                  <a:cubicBezTo>
                    <a:pt x="1386" y="668"/>
                    <a:pt x="1367" y="674"/>
                    <a:pt x="1356" y="672"/>
                  </a:cubicBezTo>
                  <a:cubicBezTo>
                    <a:pt x="1345" y="672"/>
                    <a:pt x="1334" y="672"/>
                    <a:pt x="1323" y="672"/>
                  </a:cubicBezTo>
                  <a:cubicBezTo>
                    <a:pt x="1313" y="672"/>
                    <a:pt x="1303" y="672"/>
                    <a:pt x="1293" y="672"/>
                  </a:cubicBezTo>
                  <a:cubicBezTo>
                    <a:pt x="1293" y="671"/>
                    <a:pt x="1293" y="670"/>
                    <a:pt x="1293" y="669"/>
                  </a:cubicBezTo>
                  <a:cubicBezTo>
                    <a:pt x="1329" y="667"/>
                    <a:pt x="1373" y="673"/>
                    <a:pt x="1404" y="666"/>
                  </a:cubicBezTo>
                  <a:cubicBezTo>
                    <a:pt x="1392" y="668"/>
                    <a:pt x="1389" y="661"/>
                    <a:pt x="1377" y="663"/>
                  </a:cubicBezTo>
                  <a:cubicBezTo>
                    <a:pt x="1351" y="654"/>
                    <a:pt x="1334" y="656"/>
                    <a:pt x="1299" y="657"/>
                  </a:cubicBezTo>
                  <a:cubicBezTo>
                    <a:pt x="1299" y="656"/>
                    <a:pt x="1299" y="655"/>
                    <a:pt x="1299" y="654"/>
                  </a:cubicBezTo>
                  <a:cubicBezTo>
                    <a:pt x="1309" y="653"/>
                    <a:pt x="1346" y="657"/>
                    <a:pt x="1329" y="648"/>
                  </a:cubicBezTo>
                  <a:cubicBezTo>
                    <a:pt x="1306" y="651"/>
                    <a:pt x="1303" y="634"/>
                    <a:pt x="1278" y="639"/>
                  </a:cubicBezTo>
                  <a:cubicBezTo>
                    <a:pt x="1269" y="641"/>
                    <a:pt x="1252" y="635"/>
                    <a:pt x="1248" y="642"/>
                  </a:cubicBezTo>
                  <a:cubicBezTo>
                    <a:pt x="1248" y="646"/>
                    <a:pt x="1252" y="646"/>
                    <a:pt x="1251" y="651"/>
                  </a:cubicBezTo>
                  <a:cubicBezTo>
                    <a:pt x="1251" y="653"/>
                    <a:pt x="1251" y="655"/>
                    <a:pt x="1254" y="654"/>
                  </a:cubicBezTo>
                  <a:cubicBezTo>
                    <a:pt x="1255" y="656"/>
                    <a:pt x="1254" y="660"/>
                    <a:pt x="1257" y="660"/>
                  </a:cubicBezTo>
                  <a:cubicBezTo>
                    <a:pt x="1257" y="663"/>
                    <a:pt x="1259" y="664"/>
                    <a:pt x="1260" y="666"/>
                  </a:cubicBezTo>
                  <a:cubicBezTo>
                    <a:pt x="1260" y="668"/>
                    <a:pt x="1260" y="670"/>
                    <a:pt x="1263" y="669"/>
                  </a:cubicBezTo>
                  <a:cubicBezTo>
                    <a:pt x="1264" y="671"/>
                    <a:pt x="1263" y="675"/>
                    <a:pt x="1266" y="675"/>
                  </a:cubicBezTo>
                  <a:cubicBezTo>
                    <a:pt x="1296" y="691"/>
                    <a:pt x="1361" y="672"/>
                    <a:pt x="1389" y="690"/>
                  </a:cubicBezTo>
                  <a:cubicBezTo>
                    <a:pt x="1382" y="690"/>
                    <a:pt x="1375" y="690"/>
                    <a:pt x="1368" y="690"/>
                  </a:cubicBezTo>
                  <a:cubicBezTo>
                    <a:pt x="1355" y="683"/>
                    <a:pt x="1329" y="689"/>
                    <a:pt x="1311" y="687"/>
                  </a:cubicBezTo>
                  <a:cubicBezTo>
                    <a:pt x="1305" y="687"/>
                    <a:pt x="1299" y="687"/>
                    <a:pt x="1293" y="687"/>
                  </a:cubicBezTo>
                  <a:cubicBezTo>
                    <a:pt x="1292" y="680"/>
                    <a:pt x="1278" y="686"/>
                    <a:pt x="1272" y="684"/>
                  </a:cubicBezTo>
                  <a:cubicBezTo>
                    <a:pt x="1271" y="686"/>
                    <a:pt x="1272" y="690"/>
                    <a:pt x="1269" y="690"/>
                  </a:cubicBezTo>
                  <a:close/>
                  <a:moveTo>
                    <a:pt x="1368" y="657"/>
                  </a:moveTo>
                  <a:cubicBezTo>
                    <a:pt x="1383" y="652"/>
                    <a:pt x="1400" y="673"/>
                    <a:pt x="1407" y="657"/>
                  </a:cubicBezTo>
                  <a:cubicBezTo>
                    <a:pt x="1401" y="652"/>
                    <a:pt x="1374" y="652"/>
                    <a:pt x="1368" y="657"/>
                  </a:cubicBezTo>
                  <a:close/>
                  <a:moveTo>
                    <a:pt x="1452" y="636"/>
                  </a:moveTo>
                  <a:cubicBezTo>
                    <a:pt x="1463" y="634"/>
                    <a:pt x="1466" y="640"/>
                    <a:pt x="1476" y="639"/>
                  </a:cubicBezTo>
                  <a:cubicBezTo>
                    <a:pt x="1481" y="627"/>
                    <a:pt x="1442" y="633"/>
                    <a:pt x="1452" y="636"/>
                  </a:cubicBezTo>
                  <a:close/>
                  <a:moveTo>
                    <a:pt x="1398" y="645"/>
                  </a:moveTo>
                  <a:cubicBezTo>
                    <a:pt x="1376" y="647"/>
                    <a:pt x="1352" y="635"/>
                    <a:pt x="1335" y="642"/>
                  </a:cubicBezTo>
                  <a:cubicBezTo>
                    <a:pt x="1343" y="640"/>
                    <a:pt x="1341" y="648"/>
                    <a:pt x="1347" y="648"/>
                  </a:cubicBezTo>
                  <a:cubicBezTo>
                    <a:pt x="1359" y="651"/>
                    <a:pt x="1399" y="657"/>
                    <a:pt x="1407" y="645"/>
                  </a:cubicBezTo>
                  <a:cubicBezTo>
                    <a:pt x="1404" y="645"/>
                    <a:pt x="1401" y="645"/>
                    <a:pt x="1398" y="645"/>
                  </a:cubicBezTo>
                  <a:close/>
                  <a:moveTo>
                    <a:pt x="1128" y="675"/>
                  </a:moveTo>
                  <a:cubicBezTo>
                    <a:pt x="1119" y="677"/>
                    <a:pt x="1111" y="680"/>
                    <a:pt x="1110" y="690"/>
                  </a:cubicBezTo>
                  <a:cubicBezTo>
                    <a:pt x="1120" y="689"/>
                    <a:pt x="1123" y="681"/>
                    <a:pt x="1128" y="675"/>
                  </a:cubicBezTo>
                  <a:close/>
                  <a:moveTo>
                    <a:pt x="1131" y="699"/>
                  </a:moveTo>
                  <a:cubicBezTo>
                    <a:pt x="1124" y="701"/>
                    <a:pt x="1116" y="702"/>
                    <a:pt x="1116" y="711"/>
                  </a:cubicBezTo>
                  <a:cubicBezTo>
                    <a:pt x="1125" y="711"/>
                    <a:pt x="1127" y="704"/>
                    <a:pt x="1131" y="699"/>
                  </a:cubicBezTo>
                  <a:close/>
                  <a:moveTo>
                    <a:pt x="1446" y="726"/>
                  </a:moveTo>
                  <a:cubicBezTo>
                    <a:pt x="1443" y="730"/>
                    <a:pt x="1443" y="737"/>
                    <a:pt x="1443" y="744"/>
                  </a:cubicBezTo>
                  <a:cubicBezTo>
                    <a:pt x="1453" y="748"/>
                    <a:pt x="1451" y="726"/>
                    <a:pt x="1446" y="726"/>
                  </a:cubicBezTo>
                  <a:close/>
                  <a:moveTo>
                    <a:pt x="1440" y="765"/>
                  </a:moveTo>
                  <a:cubicBezTo>
                    <a:pt x="1442" y="765"/>
                    <a:pt x="1444" y="765"/>
                    <a:pt x="1446" y="765"/>
                  </a:cubicBezTo>
                  <a:cubicBezTo>
                    <a:pt x="1453" y="764"/>
                    <a:pt x="1449" y="749"/>
                    <a:pt x="1443" y="750"/>
                  </a:cubicBezTo>
                  <a:cubicBezTo>
                    <a:pt x="1440" y="753"/>
                    <a:pt x="1439" y="758"/>
                    <a:pt x="1440" y="765"/>
                  </a:cubicBezTo>
                  <a:close/>
                  <a:moveTo>
                    <a:pt x="1431" y="759"/>
                  </a:moveTo>
                  <a:cubicBezTo>
                    <a:pt x="1429" y="766"/>
                    <a:pt x="1417" y="763"/>
                    <a:pt x="1416" y="771"/>
                  </a:cubicBezTo>
                  <a:cubicBezTo>
                    <a:pt x="1422" y="769"/>
                    <a:pt x="1442" y="768"/>
                    <a:pt x="1431" y="759"/>
                  </a:cubicBezTo>
                  <a:close/>
                  <a:moveTo>
                    <a:pt x="1449" y="801"/>
                  </a:moveTo>
                  <a:cubicBezTo>
                    <a:pt x="1449" y="798"/>
                    <a:pt x="1449" y="795"/>
                    <a:pt x="1449" y="792"/>
                  </a:cubicBezTo>
                  <a:cubicBezTo>
                    <a:pt x="1444" y="795"/>
                    <a:pt x="1433" y="792"/>
                    <a:pt x="1434" y="801"/>
                  </a:cubicBezTo>
                  <a:cubicBezTo>
                    <a:pt x="1439" y="801"/>
                    <a:pt x="1444" y="801"/>
                    <a:pt x="1449" y="801"/>
                  </a:cubicBezTo>
                  <a:close/>
                  <a:moveTo>
                    <a:pt x="1428" y="837"/>
                  </a:moveTo>
                  <a:cubicBezTo>
                    <a:pt x="1441" y="838"/>
                    <a:pt x="1443" y="828"/>
                    <a:pt x="1449" y="822"/>
                  </a:cubicBezTo>
                  <a:cubicBezTo>
                    <a:pt x="1438" y="823"/>
                    <a:pt x="1433" y="830"/>
                    <a:pt x="1428" y="837"/>
                  </a:cubicBezTo>
                  <a:close/>
                  <a:moveTo>
                    <a:pt x="282" y="942"/>
                  </a:moveTo>
                  <a:cubicBezTo>
                    <a:pt x="278" y="942"/>
                    <a:pt x="278" y="946"/>
                    <a:pt x="273" y="945"/>
                  </a:cubicBezTo>
                  <a:cubicBezTo>
                    <a:pt x="271" y="945"/>
                    <a:pt x="269" y="945"/>
                    <a:pt x="267" y="945"/>
                  </a:cubicBezTo>
                  <a:cubicBezTo>
                    <a:pt x="258" y="986"/>
                    <a:pt x="270" y="1048"/>
                    <a:pt x="261" y="1089"/>
                  </a:cubicBezTo>
                  <a:cubicBezTo>
                    <a:pt x="254" y="1076"/>
                    <a:pt x="260" y="1050"/>
                    <a:pt x="258" y="1032"/>
                  </a:cubicBezTo>
                  <a:cubicBezTo>
                    <a:pt x="257" y="993"/>
                    <a:pt x="253" y="1040"/>
                    <a:pt x="255" y="1056"/>
                  </a:cubicBezTo>
                  <a:cubicBezTo>
                    <a:pt x="250" y="1072"/>
                    <a:pt x="250" y="1109"/>
                    <a:pt x="255" y="1125"/>
                  </a:cubicBezTo>
                  <a:cubicBezTo>
                    <a:pt x="255" y="1131"/>
                    <a:pt x="255" y="1137"/>
                    <a:pt x="255" y="1143"/>
                  </a:cubicBezTo>
                  <a:cubicBezTo>
                    <a:pt x="250" y="1153"/>
                    <a:pt x="249" y="1243"/>
                    <a:pt x="258" y="1212"/>
                  </a:cubicBezTo>
                  <a:cubicBezTo>
                    <a:pt x="261" y="1209"/>
                    <a:pt x="263" y="1191"/>
                    <a:pt x="267" y="1200"/>
                  </a:cubicBezTo>
                  <a:cubicBezTo>
                    <a:pt x="249" y="1226"/>
                    <a:pt x="256" y="1277"/>
                    <a:pt x="246" y="1311"/>
                  </a:cubicBezTo>
                  <a:cubicBezTo>
                    <a:pt x="251" y="1316"/>
                    <a:pt x="277" y="1316"/>
                    <a:pt x="282" y="1311"/>
                  </a:cubicBezTo>
                  <a:cubicBezTo>
                    <a:pt x="298" y="1311"/>
                    <a:pt x="314" y="1311"/>
                    <a:pt x="330" y="1311"/>
                  </a:cubicBezTo>
                  <a:cubicBezTo>
                    <a:pt x="346" y="1309"/>
                    <a:pt x="370" y="1315"/>
                    <a:pt x="381" y="1308"/>
                  </a:cubicBezTo>
                  <a:cubicBezTo>
                    <a:pt x="393" y="1308"/>
                    <a:pt x="405" y="1308"/>
                    <a:pt x="417" y="1308"/>
                  </a:cubicBezTo>
                  <a:cubicBezTo>
                    <a:pt x="432" y="1306"/>
                    <a:pt x="455" y="1312"/>
                    <a:pt x="465" y="1305"/>
                  </a:cubicBezTo>
                  <a:cubicBezTo>
                    <a:pt x="464" y="1265"/>
                    <a:pt x="466" y="1231"/>
                    <a:pt x="477" y="1194"/>
                  </a:cubicBezTo>
                  <a:cubicBezTo>
                    <a:pt x="480" y="1190"/>
                    <a:pt x="487" y="1174"/>
                    <a:pt x="480" y="1170"/>
                  </a:cubicBezTo>
                  <a:cubicBezTo>
                    <a:pt x="480" y="1179"/>
                    <a:pt x="476" y="1184"/>
                    <a:pt x="474" y="1191"/>
                  </a:cubicBezTo>
                  <a:cubicBezTo>
                    <a:pt x="471" y="1201"/>
                    <a:pt x="469" y="1212"/>
                    <a:pt x="462" y="1218"/>
                  </a:cubicBezTo>
                  <a:cubicBezTo>
                    <a:pt x="462" y="1207"/>
                    <a:pt x="467" y="1201"/>
                    <a:pt x="468" y="1191"/>
                  </a:cubicBezTo>
                  <a:cubicBezTo>
                    <a:pt x="475" y="1175"/>
                    <a:pt x="481" y="1158"/>
                    <a:pt x="483" y="1137"/>
                  </a:cubicBezTo>
                  <a:cubicBezTo>
                    <a:pt x="488" y="1119"/>
                    <a:pt x="493" y="1090"/>
                    <a:pt x="486" y="1116"/>
                  </a:cubicBezTo>
                  <a:cubicBezTo>
                    <a:pt x="484" y="1121"/>
                    <a:pt x="482" y="1127"/>
                    <a:pt x="480" y="1137"/>
                  </a:cubicBezTo>
                  <a:cubicBezTo>
                    <a:pt x="476" y="1152"/>
                    <a:pt x="471" y="1180"/>
                    <a:pt x="465" y="1182"/>
                  </a:cubicBezTo>
                  <a:cubicBezTo>
                    <a:pt x="462" y="1172"/>
                    <a:pt x="474" y="1162"/>
                    <a:pt x="465" y="1155"/>
                  </a:cubicBezTo>
                  <a:cubicBezTo>
                    <a:pt x="465" y="1162"/>
                    <a:pt x="460" y="1180"/>
                    <a:pt x="456" y="1173"/>
                  </a:cubicBezTo>
                  <a:cubicBezTo>
                    <a:pt x="465" y="1151"/>
                    <a:pt x="462" y="1134"/>
                    <a:pt x="468" y="1113"/>
                  </a:cubicBezTo>
                  <a:cubicBezTo>
                    <a:pt x="472" y="1104"/>
                    <a:pt x="480" y="1083"/>
                    <a:pt x="474" y="1074"/>
                  </a:cubicBezTo>
                  <a:cubicBezTo>
                    <a:pt x="472" y="1087"/>
                    <a:pt x="469" y="1099"/>
                    <a:pt x="465" y="1110"/>
                  </a:cubicBezTo>
                  <a:cubicBezTo>
                    <a:pt x="461" y="1105"/>
                    <a:pt x="460" y="1097"/>
                    <a:pt x="459" y="1089"/>
                  </a:cubicBezTo>
                  <a:cubicBezTo>
                    <a:pt x="464" y="1079"/>
                    <a:pt x="464" y="1048"/>
                    <a:pt x="459" y="1038"/>
                  </a:cubicBezTo>
                  <a:cubicBezTo>
                    <a:pt x="459" y="1036"/>
                    <a:pt x="459" y="1034"/>
                    <a:pt x="459" y="1032"/>
                  </a:cubicBezTo>
                  <a:cubicBezTo>
                    <a:pt x="463" y="1030"/>
                    <a:pt x="467" y="1003"/>
                    <a:pt x="456" y="1005"/>
                  </a:cubicBezTo>
                  <a:cubicBezTo>
                    <a:pt x="455" y="984"/>
                    <a:pt x="461" y="970"/>
                    <a:pt x="459" y="948"/>
                  </a:cubicBezTo>
                  <a:cubicBezTo>
                    <a:pt x="448" y="950"/>
                    <a:pt x="437" y="952"/>
                    <a:pt x="423" y="951"/>
                  </a:cubicBezTo>
                  <a:cubicBezTo>
                    <a:pt x="404" y="944"/>
                    <a:pt x="372" y="950"/>
                    <a:pt x="348" y="948"/>
                  </a:cubicBezTo>
                  <a:cubicBezTo>
                    <a:pt x="333" y="950"/>
                    <a:pt x="310" y="944"/>
                    <a:pt x="300" y="951"/>
                  </a:cubicBezTo>
                  <a:cubicBezTo>
                    <a:pt x="289" y="946"/>
                    <a:pt x="275" y="963"/>
                    <a:pt x="273" y="948"/>
                  </a:cubicBezTo>
                  <a:cubicBezTo>
                    <a:pt x="281" y="946"/>
                    <a:pt x="297" y="952"/>
                    <a:pt x="300" y="945"/>
                  </a:cubicBezTo>
                  <a:cubicBezTo>
                    <a:pt x="314" y="945"/>
                    <a:pt x="430" y="945"/>
                    <a:pt x="366" y="942"/>
                  </a:cubicBezTo>
                  <a:cubicBezTo>
                    <a:pt x="345" y="937"/>
                    <a:pt x="303" y="937"/>
                    <a:pt x="282" y="942"/>
                  </a:cubicBezTo>
                  <a:close/>
                  <a:moveTo>
                    <a:pt x="483" y="1086"/>
                  </a:moveTo>
                  <a:cubicBezTo>
                    <a:pt x="481" y="1093"/>
                    <a:pt x="487" y="1100"/>
                    <a:pt x="486" y="1089"/>
                  </a:cubicBezTo>
                  <a:cubicBezTo>
                    <a:pt x="489" y="1078"/>
                    <a:pt x="487" y="1062"/>
                    <a:pt x="492" y="1053"/>
                  </a:cubicBezTo>
                  <a:cubicBezTo>
                    <a:pt x="487" y="1042"/>
                    <a:pt x="490" y="1023"/>
                    <a:pt x="489" y="1008"/>
                  </a:cubicBezTo>
                  <a:cubicBezTo>
                    <a:pt x="481" y="1028"/>
                    <a:pt x="491" y="1066"/>
                    <a:pt x="483" y="1086"/>
                  </a:cubicBezTo>
                  <a:close/>
                  <a:moveTo>
                    <a:pt x="471" y="978"/>
                  </a:moveTo>
                  <a:cubicBezTo>
                    <a:pt x="472" y="986"/>
                    <a:pt x="460" y="996"/>
                    <a:pt x="468" y="1002"/>
                  </a:cubicBezTo>
                  <a:cubicBezTo>
                    <a:pt x="467" y="994"/>
                    <a:pt x="479" y="984"/>
                    <a:pt x="471" y="978"/>
                  </a:cubicBezTo>
                  <a:close/>
                  <a:moveTo>
                    <a:pt x="537" y="1065"/>
                  </a:moveTo>
                  <a:cubicBezTo>
                    <a:pt x="545" y="1054"/>
                    <a:pt x="509" y="1061"/>
                    <a:pt x="498" y="1059"/>
                  </a:cubicBezTo>
                  <a:cubicBezTo>
                    <a:pt x="498" y="1064"/>
                    <a:pt x="498" y="1069"/>
                    <a:pt x="498" y="1074"/>
                  </a:cubicBezTo>
                  <a:cubicBezTo>
                    <a:pt x="502" y="1074"/>
                    <a:pt x="507" y="1075"/>
                    <a:pt x="507" y="1071"/>
                  </a:cubicBezTo>
                  <a:cubicBezTo>
                    <a:pt x="521" y="1073"/>
                    <a:pt x="526" y="1066"/>
                    <a:pt x="537" y="1065"/>
                  </a:cubicBezTo>
                  <a:close/>
                  <a:moveTo>
                    <a:pt x="501" y="1251"/>
                  </a:moveTo>
                  <a:cubicBezTo>
                    <a:pt x="500" y="1241"/>
                    <a:pt x="505" y="1225"/>
                    <a:pt x="495" y="1224"/>
                  </a:cubicBezTo>
                  <a:cubicBezTo>
                    <a:pt x="495" y="1235"/>
                    <a:pt x="493" y="1248"/>
                    <a:pt x="501" y="1251"/>
                  </a:cubicBezTo>
                  <a:close/>
                  <a:moveTo>
                    <a:pt x="1323" y="1266"/>
                  </a:moveTo>
                  <a:cubicBezTo>
                    <a:pt x="1338" y="1266"/>
                    <a:pt x="1364" y="1264"/>
                    <a:pt x="1332" y="1263"/>
                  </a:cubicBezTo>
                  <a:cubicBezTo>
                    <a:pt x="1308" y="1262"/>
                    <a:pt x="1299" y="1265"/>
                    <a:pt x="1323" y="1266"/>
                  </a:cubicBezTo>
                  <a:close/>
                  <a:moveTo>
                    <a:pt x="1368" y="1263"/>
                  </a:moveTo>
                  <a:cubicBezTo>
                    <a:pt x="1357" y="1272"/>
                    <a:pt x="1384" y="1268"/>
                    <a:pt x="1392" y="1269"/>
                  </a:cubicBezTo>
                  <a:cubicBezTo>
                    <a:pt x="1401" y="1269"/>
                    <a:pt x="1410" y="1269"/>
                    <a:pt x="1419" y="1269"/>
                  </a:cubicBezTo>
                  <a:cubicBezTo>
                    <a:pt x="1425" y="1268"/>
                    <a:pt x="1437" y="1273"/>
                    <a:pt x="1434" y="1263"/>
                  </a:cubicBezTo>
                  <a:cubicBezTo>
                    <a:pt x="1424" y="1263"/>
                    <a:pt x="1414" y="1263"/>
                    <a:pt x="1404" y="1263"/>
                  </a:cubicBezTo>
                  <a:cubicBezTo>
                    <a:pt x="1392" y="1263"/>
                    <a:pt x="1380" y="1263"/>
                    <a:pt x="1368" y="1263"/>
                  </a:cubicBezTo>
                  <a:close/>
                  <a:moveTo>
                    <a:pt x="1206" y="1269"/>
                  </a:moveTo>
                  <a:cubicBezTo>
                    <a:pt x="1205" y="1264"/>
                    <a:pt x="1183" y="1264"/>
                    <a:pt x="1182" y="1269"/>
                  </a:cubicBezTo>
                  <a:cubicBezTo>
                    <a:pt x="1188" y="1268"/>
                    <a:pt x="1189" y="1272"/>
                    <a:pt x="1194" y="1272"/>
                  </a:cubicBezTo>
                  <a:cubicBezTo>
                    <a:pt x="1217" y="1271"/>
                    <a:pt x="1249" y="1287"/>
                    <a:pt x="1266" y="1272"/>
                  </a:cubicBezTo>
                  <a:cubicBezTo>
                    <a:pt x="1245" y="1272"/>
                    <a:pt x="1229" y="1267"/>
                    <a:pt x="1206" y="1269"/>
                  </a:cubicBezTo>
                  <a:close/>
                  <a:moveTo>
                    <a:pt x="1146" y="1278"/>
                  </a:moveTo>
                  <a:cubicBezTo>
                    <a:pt x="1159" y="1276"/>
                    <a:pt x="1180" y="1282"/>
                    <a:pt x="1188" y="1275"/>
                  </a:cubicBezTo>
                  <a:cubicBezTo>
                    <a:pt x="1177" y="1276"/>
                    <a:pt x="1151" y="1264"/>
                    <a:pt x="1146" y="1278"/>
                  </a:cubicBezTo>
                  <a:close/>
                  <a:moveTo>
                    <a:pt x="1461" y="1272"/>
                  </a:moveTo>
                  <a:cubicBezTo>
                    <a:pt x="1452" y="1276"/>
                    <a:pt x="1511" y="1278"/>
                    <a:pt x="1521" y="1272"/>
                  </a:cubicBezTo>
                  <a:cubicBezTo>
                    <a:pt x="1499" y="1267"/>
                    <a:pt x="1485" y="1272"/>
                    <a:pt x="1461" y="1272"/>
                  </a:cubicBezTo>
                  <a:close/>
                  <a:moveTo>
                    <a:pt x="1392" y="1275"/>
                  </a:moveTo>
                  <a:cubicBezTo>
                    <a:pt x="1378" y="1275"/>
                    <a:pt x="1364" y="1275"/>
                    <a:pt x="1356" y="1281"/>
                  </a:cubicBezTo>
                  <a:cubicBezTo>
                    <a:pt x="1364" y="1281"/>
                    <a:pt x="1372" y="1281"/>
                    <a:pt x="1380" y="1281"/>
                  </a:cubicBezTo>
                  <a:cubicBezTo>
                    <a:pt x="1400" y="1279"/>
                    <a:pt x="1428" y="1285"/>
                    <a:pt x="1443" y="1278"/>
                  </a:cubicBezTo>
                  <a:cubicBezTo>
                    <a:pt x="1429" y="1274"/>
                    <a:pt x="1410" y="1275"/>
                    <a:pt x="1392" y="1275"/>
                  </a:cubicBezTo>
                  <a:close/>
                  <a:moveTo>
                    <a:pt x="1572" y="1284"/>
                  </a:moveTo>
                  <a:cubicBezTo>
                    <a:pt x="1581" y="1283"/>
                    <a:pt x="1611" y="1287"/>
                    <a:pt x="1605" y="1281"/>
                  </a:cubicBezTo>
                  <a:cubicBezTo>
                    <a:pt x="1596" y="1282"/>
                    <a:pt x="1566" y="1278"/>
                    <a:pt x="1572" y="1284"/>
                  </a:cubicBezTo>
                  <a:close/>
                  <a:moveTo>
                    <a:pt x="951" y="1287"/>
                  </a:moveTo>
                  <a:cubicBezTo>
                    <a:pt x="936" y="1287"/>
                    <a:pt x="921" y="1287"/>
                    <a:pt x="906" y="1287"/>
                  </a:cubicBezTo>
                  <a:cubicBezTo>
                    <a:pt x="880" y="1285"/>
                    <a:pt x="841" y="1290"/>
                    <a:pt x="888" y="1290"/>
                  </a:cubicBezTo>
                  <a:cubicBezTo>
                    <a:pt x="910" y="1299"/>
                    <a:pt x="937" y="1287"/>
                    <a:pt x="963" y="1290"/>
                  </a:cubicBezTo>
                  <a:cubicBezTo>
                    <a:pt x="979" y="1289"/>
                    <a:pt x="1056" y="1285"/>
                    <a:pt x="1008" y="1284"/>
                  </a:cubicBezTo>
                  <a:cubicBezTo>
                    <a:pt x="990" y="1286"/>
                    <a:pt x="964" y="1280"/>
                    <a:pt x="951" y="1287"/>
                  </a:cubicBezTo>
                  <a:close/>
                  <a:moveTo>
                    <a:pt x="1059" y="1290"/>
                  </a:moveTo>
                  <a:cubicBezTo>
                    <a:pt x="1047" y="1290"/>
                    <a:pt x="1035" y="1290"/>
                    <a:pt x="1023" y="1290"/>
                  </a:cubicBezTo>
                  <a:cubicBezTo>
                    <a:pt x="990" y="1288"/>
                    <a:pt x="990" y="1295"/>
                    <a:pt x="1023" y="1293"/>
                  </a:cubicBezTo>
                  <a:cubicBezTo>
                    <a:pt x="1037" y="1293"/>
                    <a:pt x="1070" y="1293"/>
                    <a:pt x="1095" y="1293"/>
                  </a:cubicBezTo>
                  <a:cubicBezTo>
                    <a:pt x="1118" y="1293"/>
                    <a:pt x="1158" y="1292"/>
                    <a:pt x="1116" y="1290"/>
                  </a:cubicBezTo>
                  <a:cubicBezTo>
                    <a:pt x="1104" y="1285"/>
                    <a:pt x="1071" y="1285"/>
                    <a:pt x="1059" y="1290"/>
                  </a:cubicBezTo>
                  <a:close/>
                  <a:moveTo>
                    <a:pt x="1197" y="1290"/>
                  </a:moveTo>
                  <a:cubicBezTo>
                    <a:pt x="1201" y="1284"/>
                    <a:pt x="1169" y="1288"/>
                    <a:pt x="1158" y="1287"/>
                  </a:cubicBezTo>
                  <a:cubicBezTo>
                    <a:pt x="1154" y="1293"/>
                    <a:pt x="1186" y="1289"/>
                    <a:pt x="1197" y="1290"/>
                  </a:cubicBezTo>
                  <a:close/>
                  <a:moveTo>
                    <a:pt x="792" y="1296"/>
                  </a:moveTo>
                  <a:cubicBezTo>
                    <a:pt x="758" y="1290"/>
                    <a:pt x="714" y="1306"/>
                    <a:pt x="699" y="1299"/>
                  </a:cubicBezTo>
                  <a:cubicBezTo>
                    <a:pt x="717" y="1297"/>
                    <a:pt x="676" y="1292"/>
                    <a:pt x="675" y="1299"/>
                  </a:cubicBezTo>
                  <a:cubicBezTo>
                    <a:pt x="665" y="1299"/>
                    <a:pt x="655" y="1299"/>
                    <a:pt x="645" y="1299"/>
                  </a:cubicBezTo>
                  <a:cubicBezTo>
                    <a:pt x="636" y="1301"/>
                    <a:pt x="619" y="1295"/>
                    <a:pt x="615" y="1302"/>
                  </a:cubicBezTo>
                  <a:cubicBezTo>
                    <a:pt x="605" y="1302"/>
                    <a:pt x="595" y="1302"/>
                    <a:pt x="585" y="1302"/>
                  </a:cubicBezTo>
                  <a:cubicBezTo>
                    <a:pt x="552" y="1300"/>
                    <a:pt x="552" y="1307"/>
                    <a:pt x="585" y="1305"/>
                  </a:cubicBezTo>
                  <a:cubicBezTo>
                    <a:pt x="594" y="1305"/>
                    <a:pt x="603" y="1305"/>
                    <a:pt x="612" y="1305"/>
                  </a:cubicBezTo>
                  <a:cubicBezTo>
                    <a:pt x="629" y="1312"/>
                    <a:pt x="659" y="1306"/>
                    <a:pt x="681" y="1308"/>
                  </a:cubicBezTo>
                  <a:cubicBezTo>
                    <a:pt x="709" y="1307"/>
                    <a:pt x="737" y="1306"/>
                    <a:pt x="762" y="1302"/>
                  </a:cubicBezTo>
                  <a:cubicBezTo>
                    <a:pt x="775" y="1302"/>
                    <a:pt x="788" y="1302"/>
                    <a:pt x="801" y="1302"/>
                  </a:cubicBezTo>
                  <a:cubicBezTo>
                    <a:pt x="822" y="1302"/>
                    <a:pt x="845" y="1304"/>
                    <a:pt x="861" y="1299"/>
                  </a:cubicBezTo>
                  <a:cubicBezTo>
                    <a:pt x="869" y="1298"/>
                    <a:pt x="877" y="1297"/>
                    <a:pt x="882" y="1293"/>
                  </a:cubicBezTo>
                  <a:cubicBezTo>
                    <a:pt x="853" y="1295"/>
                    <a:pt x="816" y="1289"/>
                    <a:pt x="792" y="1296"/>
                  </a:cubicBezTo>
                  <a:close/>
                  <a:moveTo>
                    <a:pt x="1224" y="1296"/>
                  </a:moveTo>
                  <a:cubicBezTo>
                    <a:pt x="1232" y="1301"/>
                    <a:pt x="1261" y="1296"/>
                    <a:pt x="1260" y="1293"/>
                  </a:cubicBezTo>
                  <a:cubicBezTo>
                    <a:pt x="1249" y="1295"/>
                    <a:pt x="1230" y="1289"/>
                    <a:pt x="1224" y="1296"/>
                  </a:cubicBezTo>
                  <a:close/>
                  <a:moveTo>
                    <a:pt x="1377" y="1305"/>
                  </a:moveTo>
                  <a:cubicBezTo>
                    <a:pt x="1387" y="1311"/>
                    <a:pt x="1409" y="1305"/>
                    <a:pt x="1419" y="1302"/>
                  </a:cubicBezTo>
                  <a:cubicBezTo>
                    <a:pt x="1375" y="1300"/>
                    <a:pt x="1323" y="1291"/>
                    <a:pt x="1278" y="1299"/>
                  </a:cubicBezTo>
                  <a:cubicBezTo>
                    <a:pt x="1273" y="1299"/>
                    <a:pt x="1268" y="1299"/>
                    <a:pt x="1263" y="1299"/>
                  </a:cubicBezTo>
                  <a:cubicBezTo>
                    <a:pt x="1289" y="1313"/>
                    <a:pt x="1341" y="1301"/>
                    <a:pt x="1377" y="1305"/>
                  </a:cubicBezTo>
                  <a:close/>
                  <a:moveTo>
                    <a:pt x="1467" y="1296"/>
                  </a:moveTo>
                  <a:cubicBezTo>
                    <a:pt x="1448" y="1291"/>
                    <a:pt x="1408" y="1291"/>
                    <a:pt x="1389" y="1296"/>
                  </a:cubicBezTo>
                  <a:cubicBezTo>
                    <a:pt x="1406" y="1294"/>
                    <a:pt x="1414" y="1301"/>
                    <a:pt x="1431" y="1299"/>
                  </a:cubicBezTo>
                  <a:cubicBezTo>
                    <a:pt x="1449" y="1298"/>
                    <a:pt x="1477" y="1300"/>
                    <a:pt x="1491" y="1299"/>
                  </a:cubicBezTo>
                  <a:cubicBezTo>
                    <a:pt x="1522" y="1297"/>
                    <a:pt x="1494" y="1295"/>
                    <a:pt x="1467" y="1296"/>
                  </a:cubicBezTo>
                  <a:close/>
                  <a:moveTo>
                    <a:pt x="1551" y="1296"/>
                  </a:moveTo>
                  <a:cubicBezTo>
                    <a:pt x="1554" y="1296"/>
                    <a:pt x="1562" y="1304"/>
                    <a:pt x="1569" y="1296"/>
                  </a:cubicBezTo>
                  <a:cubicBezTo>
                    <a:pt x="1547" y="1291"/>
                    <a:pt x="1521" y="1293"/>
                    <a:pt x="1551" y="1296"/>
                  </a:cubicBezTo>
                  <a:close/>
                  <a:moveTo>
                    <a:pt x="966" y="1299"/>
                  </a:moveTo>
                  <a:cubicBezTo>
                    <a:pt x="952" y="1301"/>
                    <a:pt x="915" y="1296"/>
                    <a:pt x="915" y="1302"/>
                  </a:cubicBezTo>
                  <a:cubicBezTo>
                    <a:pt x="936" y="1302"/>
                    <a:pt x="957" y="1302"/>
                    <a:pt x="978" y="1302"/>
                  </a:cubicBezTo>
                  <a:cubicBezTo>
                    <a:pt x="997" y="1300"/>
                    <a:pt x="1024" y="1306"/>
                    <a:pt x="1038" y="1299"/>
                  </a:cubicBezTo>
                  <a:cubicBezTo>
                    <a:pt x="1062" y="1301"/>
                    <a:pt x="1089" y="1295"/>
                    <a:pt x="1050" y="1296"/>
                  </a:cubicBezTo>
                  <a:cubicBezTo>
                    <a:pt x="1028" y="1296"/>
                    <a:pt x="1006" y="1296"/>
                    <a:pt x="984" y="1296"/>
                  </a:cubicBezTo>
                  <a:cubicBezTo>
                    <a:pt x="979" y="1298"/>
                    <a:pt x="966" y="1292"/>
                    <a:pt x="966" y="1299"/>
                  </a:cubicBezTo>
                  <a:close/>
                  <a:moveTo>
                    <a:pt x="1092" y="1305"/>
                  </a:moveTo>
                  <a:cubicBezTo>
                    <a:pt x="1107" y="1301"/>
                    <a:pt x="1137" y="1312"/>
                    <a:pt x="1143" y="1299"/>
                  </a:cubicBezTo>
                  <a:cubicBezTo>
                    <a:pt x="1124" y="1299"/>
                    <a:pt x="1104" y="1298"/>
                    <a:pt x="1092" y="1305"/>
                  </a:cubicBezTo>
                  <a:close/>
                  <a:moveTo>
                    <a:pt x="1146" y="1299"/>
                  </a:moveTo>
                  <a:cubicBezTo>
                    <a:pt x="1141" y="1308"/>
                    <a:pt x="1166" y="1308"/>
                    <a:pt x="1161" y="1299"/>
                  </a:cubicBezTo>
                  <a:cubicBezTo>
                    <a:pt x="1156" y="1299"/>
                    <a:pt x="1151" y="1299"/>
                    <a:pt x="1146" y="1299"/>
                  </a:cubicBezTo>
                  <a:close/>
                  <a:moveTo>
                    <a:pt x="1176" y="1302"/>
                  </a:moveTo>
                  <a:cubicBezTo>
                    <a:pt x="1172" y="1302"/>
                    <a:pt x="1169" y="1297"/>
                    <a:pt x="1167" y="1302"/>
                  </a:cubicBezTo>
                  <a:cubicBezTo>
                    <a:pt x="1184" y="1311"/>
                    <a:pt x="1217" y="1299"/>
                    <a:pt x="1176" y="1302"/>
                  </a:cubicBezTo>
                  <a:close/>
                  <a:moveTo>
                    <a:pt x="1419" y="1311"/>
                  </a:moveTo>
                  <a:cubicBezTo>
                    <a:pt x="1447" y="1310"/>
                    <a:pt x="1480" y="1314"/>
                    <a:pt x="1500" y="1305"/>
                  </a:cubicBezTo>
                  <a:cubicBezTo>
                    <a:pt x="1473" y="1305"/>
                    <a:pt x="1432" y="1307"/>
                    <a:pt x="1419" y="1311"/>
                  </a:cubicBezTo>
                  <a:close/>
                  <a:moveTo>
                    <a:pt x="1050" y="1314"/>
                  </a:moveTo>
                  <a:cubicBezTo>
                    <a:pt x="1055" y="1315"/>
                    <a:pt x="1057" y="1311"/>
                    <a:pt x="1050" y="1311"/>
                  </a:cubicBezTo>
                  <a:cubicBezTo>
                    <a:pt x="984" y="1312"/>
                    <a:pt x="913" y="1302"/>
                    <a:pt x="849" y="1311"/>
                  </a:cubicBezTo>
                  <a:cubicBezTo>
                    <a:pt x="910" y="1318"/>
                    <a:pt x="984" y="1312"/>
                    <a:pt x="1050" y="1314"/>
                  </a:cubicBezTo>
                  <a:close/>
                  <a:moveTo>
                    <a:pt x="1251" y="1308"/>
                  </a:moveTo>
                  <a:cubicBezTo>
                    <a:pt x="1241" y="1310"/>
                    <a:pt x="1223" y="1304"/>
                    <a:pt x="1218" y="1311"/>
                  </a:cubicBezTo>
                  <a:cubicBezTo>
                    <a:pt x="1228" y="1309"/>
                    <a:pt x="1246" y="1315"/>
                    <a:pt x="1251" y="1308"/>
                  </a:cubicBezTo>
                  <a:close/>
                  <a:moveTo>
                    <a:pt x="1356" y="1311"/>
                  </a:moveTo>
                  <a:cubicBezTo>
                    <a:pt x="1376" y="1308"/>
                    <a:pt x="1325" y="1306"/>
                    <a:pt x="1311" y="1308"/>
                  </a:cubicBezTo>
                  <a:cubicBezTo>
                    <a:pt x="1290" y="1311"/>
                    <a:pt x="1349" y="1312"/>
                    <a:pt x="1356" y="1311"/>
                  </a:cubicBezTo>
                  <a:close/>
                  <a:moveTo>
                    <a:pt x="498" y="1314"/>
                  </a:moveTo>
                  <a:cubicBezTo>
                    <a:pt x="524" y="1314"/>
                    <a:pt x="550" y="1314"/>
                    <a:pt x="576" y="1314"/>
                  </a:cubicBezTo>
                  <a:cubicBezTo>
                    <a:pt x="601" y="1312"/>
                    <a:pt x="634" y="1318"/>
                    <a:pt x="654" y="1311"/>
                  </a:cubicBezTo>
                  <a:cubicBezTo>
                    <a:pt x="603" y="1313"/>
                    <a:pt x="544" y="1307"/>
                    <a:pt x="498" y="1314"/>
                  </a:cubicBezTo>
                  <a:close/>
                  <a:moveTo>
                    <a:pt x="1257" y="1317"/>
                  </a:moveTo>
                  <a:cubicBezTo>
                    <a:pt x="1221" y="1322"/>
                    <a:pt x="1271" y="1323"/>
                    <a:pt x="1287" y="1314"/>
                  </a:cubicBezTo>
                  <a:cubicBezTo>
                    <a:pt x="1270" y="1312"/>
                    <a:pt x="1266" y="1316"/>
                    <a:pt x="1257" y="1317"/>
                  </a:cubicBezTo>
                  <a:close/>
                  <a:moveTo>
                    <a:pt x="1371" y="1320"/>
                  </a:moveTo>
                  <a:cubicBezTo>
                    <a:pt x="1361" y="1322"/>
                    <a:pt x="1343" y="1316"/>
                    <a:pt x="1338" y="1323"/>
                  </a:cubicBezTo>
                  <a:cubicBezTo>
                    <a:pt x="1340" y="1323"/>
                    <a:pt x="1342" y="1323"/>
                    <a:pt x="1344" y="1323"/>
                  </a:cubicBezTo>
                  <a:cubicBezTo>
                    <a:pt x="1337" y="1330"/>
                    <a:pt x="1317" y="1324"/>
                    <a:pt x="1305" y="1326"/>
                  </a:cubicBezTo>
                  <a:cubicBezTo>
                    <a:pt x="1290" y="1326"/>
                    <a:pt x="1275" y="1326"/>
                    <a:pt x="1260" y="1326"/>
                  </a:cubicBezTo>
                  <a:cubicBezTo>
                    <a:pt x="1252" y="1330"/>
                    <a:pt x="1218" y="1321"/>
                    <a:pt x="1206" y="1329"/>
                  </a:cubicBezTo>
                  <a:cubicBezTo>
                    <a:pt x="1247" y="1331"/>
                    <a:pt x="1311" y="1338"/>
                    <a:pt x="1347" y="1326"/>
                  </a:cubicBezTo>
                  <a:cubicBezTo>
                    <a:pt x="1368" y="1327"/>
                    <a:pt x="1419" y="1327"/>
                    <a:pt x="1413" y="1320"/>
                  </a:cubicBezTo>
                  <a:cubicBezTo>
                    <a:pt x="1412" y="1320"/>
                    <a:pt x="1411" y="1320"/>
                    <a:pt x="1410" y="1320"/>
                  </a:cubicBezTo>
                  <a:cubicBezTo>
                    <a:pt x="1404" y="1315"/>
                    <a:pt x="1377" y="1315"/>
                    <a:pt x="1371" y="1320"/>
                  </a:cubicBezTo>
                  <a:close/>
                  <a:moveTo>
                    <a:pt x="1110" y="1320"/>
                  </a:moveTo>
                  <a:cubicBezTo>
                    <a:pt x="1100" y="1320"/>
                    <a:pt x="1067" y="1320"/>
                    <a:pt x="1092" y="1323"/>
                  </a:cubicBezTo>
                  <a:cubicBezTo>
                    <a:pt x="1106" y="1325"/>
                    <a:pt x="1180" y="1323"/>
                    <a:pt x="1152" y="1320"/>
                  </a:cubicBezTo>
                  <a:cubicBezTo>
                    <a:pt x="1141" y="1319"/>
                    <a:pt x="1119" y="1320"/>
                    <a:pt x="1110" y="1320"/>
                  </a:cubicBezTo>
                  <a:close/>
                  <a:moveTo>
                    <a:pt x="1767" y="1323"/>
                  </a:moveTo>
                  <a:cubicBezTo>
                    <a:pt x="1789" y="1322"/>
                    <a:pt x="1762" y="1319"/>
                    <a:pt x="1749" y="1320"/>
                  </a:cubicBezTo>
                  <a:cubicBezTo>
                    <a:pt x="1724" y="1322"/>
                    <a:pt x="1758" y="1324"/>
                    <a:pt x="1767" y="1323"/>
                  </a:cubicBezTo>
                  <a:close/>
                  <a:moveTo>
                    <a:pt x="1284" y="1338"/>
                  </a:moveTo>
                  <a:cubicBezTo>
                    <a:pt x="1299" y="1336"/>
                    <a:pt x="1266" y="1333"/>
                    <a:pt x="1251" y="1335"/>
                  </a:cubicBezTo>
                  <a:cubicBezTo>
                    <a:pt x="1233" y="1337"/>
                    <a:pt x="1276" y="1339"/>
                    <a:pt x="1284" y="1338"/>
                  </a:cubicBezTo>
                  <a:close/>
                  <a:moveTo>
                    <a:pt x="1410" y="1341"/>
                  </a:moveTo>
                  <a:cubicBezTo>
                    <a:pt x="1401" y="1341"/>
                    <a:pt x="1394" y="1341"/>
                    <a:pt x="1389" y="1341"/>
                  </a:cubicBezTo>
                  <a:cubicBezTo>
                    <a:pt x="1337" y="1345"/>
                    <a:pt x="1387" y="1350"/>
                    <a:pt x="1404" y="1344"/>
                  </a:cubicBezTo>
                  <a:cubicBezTo>
                    <a:pt x="1409" y="1344"/>
                    <a:pt x="1414" y="1344"/>
                    <a:pt x="1419" y="1344"/>
                  </a:cubicBezTo>
                  <a:cubicBezTo>
                    <a:pt x="1458" y="1342"/>
                    <a:pt x="1439" y="1333"/>
                    <a:pt x="1410" y="1341"/>
                  </a:cubicBezTo>
                  <a:close/>
                  <a:moveTo>
                    <a:pt x="1365" y="1356"/>
                  </a:moveTo>
                  <a:cubicBezTo>
                    <a:pt x="1335" y="1354"/>
                    <a:pt x="1312" y="1359"/>
                    <a:pt x="1284" y="1359"/>
                  </a:cubicBezTo>
                  <a:cubicBezTo>
                    <a:pt x="1296" y="1365"/>
                    <a:pt x="1348" y="1362"/>
                    <a:pt x="1371" y="1359"/>
                  </a:cubicBezTo>
                  <a:cubicBezTo>
                    <a:pt x="1385" y="1360"/>
                    <a:pt x="1396" y="1358"/>
                    <a:pt x="1407" y="1356"/>
                  </a:cubicBezTo>
                  <a:cubicBezTo>
                    <a:pt x="1420" y="1356"/>
                    <a:pt x="1433" y="1356"/>
                    <a:pt x="1446" y="1356"/>
                  </a:cubicBezTo>
                  <a:cubicBezTo>
                    <a:pt x="1450" y="1354"/>
                    <a:pt x="1462" y="1360"/>
                    <a:pt x="1461" y="1353"/>
                  </a:cubicBezTo>
                  <a:cubicBezTo>
                    <a:pt x="1454" y="1353"/>
                    <a:pt x="1447" y="1353"/>
                    <a:pt x="1440" y="1353"/>
                  </a:cubicBezTo>
                  <a:cubicBezTo>
                    <a:pt x="1416" y="1355"/>
                    <a:pt x="1384" y="1349"/>
                    <a:pt x="1365" y="1356"/>
                  </a:cubicBezTo>
                  <a:close/>
                  <a:moveTo>
                    <a:pt x="114" y="1032"/>
                  </a:moveTo>
                  <a:cubicBezTo>
                    <a:pt x="123" y="1064"/>
                    <a:pt x="154" y="1066"/>
                    <a:pt x="198" y="1068"/>
                  </a:cubicBezTo>
                  <a:cubicBezTo>
                    <a:pt x="174" y="1056"/>
                    <a:pt x="149" y="1040"/>
                    <a:pt x="114" y="1032"/>
                  </a:cubicBezTo>
                  <a:close/>
                  <a:moveTo>
                    <a:pt x="858" y="978"/>
                  </a:moveTo>
                  <a:cubicBezTo>
                    <a:pt x="870" y="975"/>
                    <a:pt x="884" y="974"/>
                    <a:pt x="888" y="963"/>
                  </a:cubicBezTo>
                  <a:cubicBezTo>
                    <a:pt x="876" y="966"/>
                    <a:pt x="866" y="971"/>
                    <a:pt x="858" y="978"/>
                  </a:cubicBezTo>
                  <a:close/>
                  <a:moveTo>
                    <a:pt x="840" y="951"/>
                  </a:moveTo>
                  <a:cubicBezTo>
                    <a:pt x="842" y="956"/>
                    <a:pt x="854" y="964"/>
                    <a:pt x="852" y="975"/>
                  </a:cubicBezTo>
                  <a:cubicBezTo>
                    <a:pt x="863" y="966"/>
                    <a:pt x="878" y="961"/>
                    <a:pt x="891" y="954"/>
                  </a:cubicBezTo>
                  <a:cubicBezTo>
                    <a:pt x="891" y="949"/>
                    <a:pt x="891" y="944"/>
                    <a:pt x="891" y="939"/>
                  </a:cubicBezTo>
                  <a:cubicBezTo>
                    <a:pt x="869" y="938"/>
                    <a:pt x="851" y="951"/>
                    <a:pt x="840" y="951"/>
                  </a:cubicBezTo>
                  <a:close/>
                  <a:moveTo>
                    <a:pt x="822" y="963"/>
                  </a:moveTo>
                  <a:cubicBezTo>
                    <a:pt x="821" y="967"/>
                    <a:pt x="823" y="974"/>
                    <a:pt x="819" y="975"/>
                  </a:cubicBezTo>
                  <a:cubicBezTo>
                    <a:pt x="812" y="966"/>
                    <a:pt x="786" y="982"/>
                    <a:pt x="777" y="990"/>
                  </a:cubicBezTo>
                  <a:cubicBezTo>
                    <a:pt x="806" y="999"/>
                    <a:pt x="828" y="984"/>
                    <a:pt x="843" y="969"/>
                  </a:cubicBezTo>
                  <a:cubicBezTo>
                    <a:pt x="837" y="966"/>
                    <a:pt x="833" y="961"/>
                    <a:pt x="822" y="963"/>
                  </a:cubicBezTo>
                  <a:close/>
                  <a:moveTo>
                    <a:pt x="771" y="987"/>
                  </a:moveTo>
                  <a:cubicBezTo>
                    <a:pt x="765" y="987"/>
                    <a:pt x="759" y="987"/>
                    <a:pt x="753" y="987"/>
                  </a:cubicBezTo>
                  <a:cubicBezTo>
                    <a:pt x="757" y="999"/>
                    <a:pt x="746" y="996"/>
                    <a:pt x="747" y="1005"/>
                  </a:cubicBezTo>
                  <a:cubicBezTo>
                    <a:pt x="756" y="1010"/>
                    <a:pt x="773" y="1002"/>
                    <a:pt x="771" y="987"/>
                  </a:cubicBezTo>
                  <a:close/>
                  <a:moveTo>
                    <a:pt x="714" y="996"/>
                  </a:moveTo>
                  <a:cubicBezTo>
                    <a:pt x="731" y="975"/>
                    <a:pt x="766" y="991"/>
                    <a:pt x="783" y="972"/>
                  </a:cubicBezTo>
                  <a:cubicBezTo>
                    <a:pt x="751" y="969"/>
                    <a:pt x="714" y="977"/>
                    <a:pt x="714" y="996"/>
                  </a:cubicBezTo>
                  <a:close/>
                  <a:moveTo>
                    <a:pt x="717" y="1014"/>
                  </a:moveTo>
                  <a:cubicBezTo>
                    <a:pt x="718" y="1008"/>
                    <a:pt x="714" y="1007"/>
                    <a:pt x="714" y="1002"/>
                  </a:cubicBezTo>
                  <a:cubicBezTo>
                    <a:pt x="700" y="1005"/>
                    <a:pt x="680" y="1009"/>
                    <a:pt x="684" y="1020"/>
                  </a:cubicBezTo>
                  <a:cubicBezTo>
                    <a:pt x="678" y="1020"/>
                    <a:pt x="680" y="1012"/>
                    <a:pt x="672" y="1014"/>
                  </a:cubicBezTo>
                  <a:cubicBezTo>
                    <a:pt x="670" y="1021"/>
                    <a:pt x="659" y="1019"/>
                    <a:pt x="663" y="1032"/>
                  </a:cubicBezTo>
                  <a:cubicBezTo>
                    <a:pt x="682" y="1027"/>
                    <a:pt x="696" y="1017"/>
                    <a:pt x="717" y="1014"/>
                  </a:cubicBezTo>
                  <a:close/>
                  <a:moveTo>
                    <a:pt x="738" y="1002"/>
                  </a:moveTo>
                  <a:cubicBezTo>
                    <a:pt x="732" y="1004"/>
                    <a:pt x="717" y="997"/>
                    <a:pt x="720" y="1008"/>
                  </a:cubicBezTo>
                  <a:cubicBezTo>
                    <a:pt x="723" y="1015"/>
                    <a:pt x="740" y="1010"/>
                    <a:pt x="738" y="1002"/>
                  </a:cubicBezTo>
                  <a:close/>
                  <a:moveTo>
                    <a:pt x="600" y="1053"/>
                  </a:moveTo>
                  <a:cubicBezTo>
                    <a:pt x="619" y="1068"/>
                    <a:pt x="672" y="1049"/>
                    <a:pt x="663" y="1038"/>
                  </a:cubicBezTo>
                  <a:cubicBezTo>
                    <a:pt x="647" y="1048"/>
                    <a:pt x="621" y="1048"/>
                    <a:pt x="600" y="1053"/>
                  </a:cubicBezTo>
                  <a:close/>
                  <a:moveTo>
                    <a:pt x="618" y="1026"/>
                  </a:moveTo>
                  <a:cubicBezTo>
                    <a:pt x="620" y="1030"/>
                    <a:pt x="614" y="1042"/>
                    <a:pt x="621" y="1041"/>
                  </a:cubicBezTo>
                  <a:cubicBezTo>
                    <a:pt x="628" y="1037"/>
                    <a:pt x="663" y="1048"/>
                    <a:pt x="657" y="1023"/>
                  </a:cubicBezTo>
                  <a:cubicBezTo>
                    <a:pt x="641" y="1021"/>
                    <a:pt x="633" y="1027"/>
                    <a:pt x="618" y="1026"/>
                  </a:cubicBezTo>
                  <a:close/>
                  <a:moveTo>
                    <a:pt x="834" y="951"/>
                  </a:moveTo>
                  <a:cubicBezTo>
                    <a:pt x="832" y="944"/>
                    <a:pt x="820" y="953"/>
                    <a:pt x="819" y="957"/>
                  </a:cubicBezTo>
                  <a:cubicBezTo>
                    <a:pt x="824" y="957"/>
                    <a:pt x="829" y="957"/>
                    <a:pt x="834" y="957"/>
                  </a:cubicBezTo>
                  <a:cubicBezTo>
                    <a:pt x="834" y="955"/>
                    <a:pt x="834" y="953"/>
                    <a:pt x="834" y="951"/>
                  </a:cubicBezTo>
                  <a:close/>
                  <a:moveTo>
                    <a:pt x="1092" y="348"/>
                  </a:moveTo>
                  <a:cubicBezTo>
                    <a:pt x="1104" y="342"/>
                    <a:pt x="1132" y="336"/>
                    <a:pt x="1125" y="321"/>
                  </a:cubicBezTo>
                  <a:cubicBezTo>
                    <a:pt x="1119" y="335"/>
                    <a:pt x="1096" y="332"/>
                    <a:pt x="1092" y="348"/>
                  </a:cubicBezTo>
                  <a:close/>
                  <a:moveTo>
                    <a:pt x="1536" y="282"/>
                  </a:moveTo>
                  <a:cubicBezTo>
                    <a:pt x="1549" y="289"/>
                    <a:pt x="1512" y="295"/>
                    <a:pt x="1506" y="303"/>
                  </a:cubicBezTo>
                  <a:cubicBezTo>
                    <a:pt x="1532" y="301"/>
                    <a:pt x="1549" y="290"/>
                    <a:pt x="1557" y="270"/>
                  </a:cubicBezTo>
                  <a:cubicBezTo>
                    <a:pt x="1546" y="269"/>
                    <a:pt x="1546" y="279"/>
                    <a:pt x="1536" y="279"/>
                  </a:cubicBezTo>
                  <a:cubicBezTo>
                    <a:pt x="1530" y="287"/>
                    <a:pt x="1508" y="279"/>
                    <a:pt x="1506" y="291"/>
                  </a:cubicBezTo>
                  <a:cubicBezTo>
                    <a:pt x="1513" y="297"/>
                    <a:pt x="1528" y="285"/>
                    <a:pt x="1536" y="282"/>
                  </a:cubicBezTo>
                  <a:close/>
                  <a:moveTo>
                    <a:pt x="1554" y="300"/>
                  </a:moveTo>
                  <a:cubicBezTo>
                    <a:pt x="1569" y="281"/>
                    <a:pt x="1535" y="285"/>
                    <a:pt x="1548" y="300"/>
                  </a:cubicBezTo>
                  <a:cubicBezTo>
                    <a:pt x="1545" y="314"/>
                    <a:pt x="1529" y="315"/>
                    <a:pt x="1521" y="324"/>
                  </a:cubicBezTo>
                  <a:cubicBezTo>
                    <a:pt x="1512" y="326"/>
                    <a:pt x="1500" y="325"/>
                    <a:pt x="1497" y="333"/>
                  </a:cubicBezTo>
                  <a:cubicBezTo>
                    <a:pt x="1505" y="329"/>
                    <a:pt x="1520" y="332"/>
                    <a:pt x="1524" y="324"/>
                  </a:cubicBezTo>
                  <a:cubicBezTo>
                    <a:pt x="1538" y="324"/>
                    <a:pt x="1540" y="312"/>
                    <a:pt x="1554" y="312"/>
                  </a:cubicBezTo>
                  <a:cubicBezTo>
                    <a:pt x="1554" y="308"/>
                    <a:pt x="1554" y="304"/>
                    <a:pt x="1554" y="300"/>
                  </a:cubicBezTo>
                  <a:close/>
                  <a:moveTo>
                    <a:pt x="1545" y="318"/>
                  </a:moveTo>
                  <a:cubicBezTo>
                    <a:pt x="1537" y="326"/>
                    <a:pt x="1523" y="328"/>
                    <a:pt x="1515" y="336"/>
                  </a:cubicBezTo>
                  <a:cubicBezTo>
                    <a:pt x="1526" y="333"/>
                    <a:pt x="1552" y="329"/>
                    <a:pt x="1545" y="318"/>
                  </a:cubicBezTo>
                  <a:close/>
                  <a:moveTo>
                    <a:pt x="1464" y="237"/>
                  </a:moveTo>
                  <a:cubicBezTo>
                    <a:pt x="1462" y="268"/>
                    <a:pt x="1464" y="295"/>
                    <a:pt x="1479" y="309"/>
                  </a:cubicBezTo>
                  <a:cubicBezTo>
                    <a:pt x="1507" y="266"/>
                    <a:pt x="1480" y="207"/>
                    <a:pt x="1470" y="165"/>
                  </a:cubicBezTo>
                  <a:cubicBezTo>
                    <a:pt x="1470" y="160"/>
                    <a:pt x="1468" y="157"/>
                    <a:pt x="1464" y="156"/>
                  </a:cubicBezTo>
                  <a:cubicBezTo>
                    <a:pt x="1464" y="172"/>
                    <a:pt x="1464" y="188"/>
                    <a:pt x="1464" y="204"/>
                  </a:cubicBezTo>
                  <a:cubicBezTo>
                    <a:pt x="1464" y="215"/>
                    <a:pt x="1464" y="226"/>
                    <a:pt x="1464" y="237"/>
                  </a:cubicBezTo>
                  <a:close/>
                  <a:moveTo>
                    <a:pt x="1494" y="297"/>
                  </a:moveTo>
                  <a:cubicBezTo>
                    <a:pt x="1495" y="287"/>
                    <a:pt x="1502" y="267"/>
                    <a:pt x="1497" y="261"/>
                  </a:cubicBezTo>
                  <a:cubicBezTo>
                    <a:pt x="1496" y="272"/>
                    <a:pt x="1487" y="289"/>
                    <a:pt x="1494" y="297"/>
                  </a:cubicBezTo>
                  <a:close/>
                  <a:moveTo>
                    <a:pt x="1482" y="741"/>
                  </a:moveTo>
                  <a:cubicBezTo>
                    <a:pt x="1482" y="747"/>
                    <a:pt x="1482" y="753"/>
                    <a:pt x="1482" y="759"/>
                  </a:cubicBezTo>
                  <a:cubicBezTo>
                    <a:pt x="1496" y="767"/>
                    <a:pt x="1510" y="775"/>
                    <a:pt x="1521" y="786"/>
                  </a:cubicBezTo>
                  <a:cubicBezTo>
                    <a:pt x="1510" y="788"/>
                    <a:pt x="1509" y="780"/>
                    <a:pt x="1500" y="780"/>
                  </a:cubicBezTo>
                  <a:cubicBezTo>
                    <a:pt x="1500" y="785"/>
                    <a:pt x="1499" y="789"/>
                    <a:pt x="1497" y="792"/>
                  </a:cubicBezTo>
                  <a:cubicBezTo>
                    <a:pt x="1502" y="795"/>
                    <a:pt x="1518" y="803"/>
                    <a:pt x="1524" y="795"/>
                  </a:cubicBezTo>
                  <a:cubicBezTo>
                    <a:pt x="1519" y="795"/>
                    <a:pt x="1514" y="795"/>
                    <a:pt x="1515" y="789"/>
                  </a:cubicBezTo>
                  <a:cubicBezTo>
                    <a:pt x="1520" y="789"/>
                    <a:pt x="1525" y="789"/>
                    <a:pt x="1530" y="789"/>
                  </a:cubicBezTo>
                  <a:cubicBezTo>
                    <a:pt x="1529" y="782"/>
                    <a:pt x="1530" y="777"/>
                    <a:pt x="1533" y="774"/>
                  </a:cubicBezTo>
                  <a:cubicBezTo>
                    <a:pt x="1516" y="763"/>
                    <a:pt x="1502" y="749"/>
                    <a:pt x="1482" y="741"/>
                  </a:cubicBezTo>
                  <a:close/>
                  <a:moveTo>
                    <a:pt x="1491" y="786"/>
                  </a:moveTo>
                  <a:cubicBezTo>
                    <a:pt x="1479" y="782"/>
                    <a:pt x="1482" y="793"/>
                    <a:pt x="1482" y="801"/>
                  </a:cubicBezTo>
                  <a:cubicBezTo>
                    <a:pt x="1492" y="803"/>
                    <a:pt x="1514" y="824"/>
                    <a:pt x="1518" y="804"/>
                  </a:cubicBezTo>
                  <a:cubicBezTo>
                    <a:pt x="1504" y="803"/>
                    <a:pt x="1491" y="801"/>
                    <a:pt x="1491" y="786"/>
                  </a:cubicBezTo>
                  <a:close/>
                  <a:moveTo>
                    <a:pt x="1530" y="795"/>
                  </a:moveTo>
                  <a:cubicBezTo>
                    <a:pt x="1526" y="804"/>
                    <a:pt x="1537" y="801"/>
                    <a:pt x="1524" y="807"/>
                  </a:cubicBezTo>
                  <a:cubicBezTo>
                    <a:pt x="1533" y="806"/>
                    <a:pt x="1539" y="808"/>
                    <a:pt x="1542" y="813"/>
                  </a:cubicBezTo>
                  <a:cubicBezTo>
                    <a:pt x="1542" y="818"/>
                    <a:pt x="1534" y="815"/>
                    <a:pt x="1533" y="819"/>
                  </a:cubicBezTo>
                  <a:cubicBezTo>
                    <a:pt x="1545" y="825"/>
                    <a:pt x="1555" y="833"/>
                    <a:pt x="1575" y="831"/>
                  </a:cubicBezTo>
                  <a:cubicBezTo>
                    <a:pt x="1564" y="815"/>
                    <a:pt x="1546" y="806"/>
                    <a:pt x="1530" y="795"/>
                  </a:cubicBezTo>
                  <a:close/>
                  <a:moveTo>
                    <a:pt x="1635" y="837"/>
                  </a:moveTo>
                  <a:cubicBezTo>
                    <a:pt x="1638" y="826"/>
                    <a:pt x="1624" y="819"/>
                    <a:pt x="1620" y="825"/>
                  </a:cubicBezTo>
                  <a:cubicBezTo>
                    <a:pt x="1626" y="828"/>
                    <a:pt x="1622" y="841"/>
                    <a:pt x="1635" y="837"/>
                  </a:cubicBezTo>
                  <a:close/>
                  <a:moveTo>
                    <a:pt x="1617" y="840"/>
                  </a:moveTo>
                  <a:cubicBezTo>
                    <a:pt x="1617" y="844"/>
                    <a:pt x="1617" y="848"/>
                    <a:pt x="1617" y="852"/>
                  </a:cubicBezTo>
                  <a:cubicBezTo>
                    <a:pt x="1624" y="852"/>
                    <a:pt x="1629" y="854"/>
                    <a:pt x="1632" y="858"/>
                  </a:cubicBezTo>
                  <a:cubicBezTo>
                    <a:pt x="1628" y="858"/>
                    <a:pt x="1623" y="857"/>
                    <a:pt x="1623" y="861"/>
                  </a:cubicBezTo>
                  <a:cubicBezTo>
                    <a:pt x="1641" y="864"/>
                    <a:pt x="1651" y="875"/>
                    <a:pt x="1668" y="879"/>
                  </a:cubicBezTo>
                  <a:cubicBezTo>
                    <a:pt x="1667" y="868"/>
                    <a:pt x="1655" y="868"/>
                    <a:pt x="1659" y="852"/>
                  </a:cubicBezTo>
                  <a:cubicBezTo>
                    <a:pt x="1642" y="847"/>
                    <a:pt x="1636" y="846"/>
                    <a:pt x="1617" y="840"/>
                  </a:cubicBezTo>
                  <a:close/>
                  <a:moveTo>
                    <a:pt x="1572" y="837"/>
                  </a:moveTo>
                  <a:cubicBezTo>
                    <a:pt x="1578" y="851"/>
                    <a:pt x="1591" y="858"/>
                    <a:pt x="1611" y="858"/>
                  </a:cubicBezTo>
                  <a:cubicBezTo>
                    <a:pt x="1602" y="847"/>
                    <a:pt x="1587" y="842"/>
                    <a:pt x="1572" y="837"/>
                  </a:cubicBezTo>
                  <a:close/>
                  <a:moveTo>
                    <a:pt x="1611" y="846"/>
                  </a:moveTo>
                  <a:cubicBezTo>
                    <a:pt x="1603" y="833"/>
                    <a:pt x="1615" y="838"/>
                    <a:pt x="1617" y="828"/>
                  </a:cubicBezTo>
                  <a:cubicBezTo>
                    <a:pt x="1607" y="824"/>
                    <a:pt x="1583" y="821"/>
                    <a:pt x="1581" y="834"/>
                  </a:cubicBezTo>
                  <a:cubicBezTo>
                    <a:pt x="1590" y="839"/>
                    <a:pt x="1599" y="844"/>
                    <a:pt x="1611" y="846"/>
                  </a:cubicBezTo>
                  <a:close/>
                  <a:moveTo>
                    <a:pt x="1608" y="822"/>
                  </a:moveTo>
                  <a:cubicBezTo>
                    <a:pt x="1591" y="807"/>
                    <a:pt x="1577" y="822"/>
                    <a:pt x="1608" y="822"/>
                  </a:cubicBezTo>
                  <a:close/>
                  <a:moveTo>
                    <a:pt x="1665" y="885"/>
                  </a:moveTo>
                  <a:cubicBezTo>
                    <a:pt x="1658" y="886"/>
                    <a:pt x="1664" y="900"/>
                    <a:pt x="1662" y="906"/>
                  </a:cubicBezTo>
                  <a:cubicBezTo>
                    <a:pt x="1676" y="910"/>
                    <a:pt x="1681" y="923"/>
                    <a:pt x="1692" y="930"/>
                  </a:cubicBezTo>
                  <a:cubicBezTo>
                    <a:pt x="1683" y="915"/>
                    <a:pt x="1674" y="900"/>
                    <a:pt x="1665" y="885"/>
                  </a:cubicBezTo>
                  <a:close/>
                  <a:moveTo>
                    <a:pt x="1020" y="867"/>
                  </a:moveTo>
                  <a:cubicBezTo>
                    <a:pt x="1038" y="867"/>
                    <a:pt x="1050" y="861"/>
                    <a:pt x="1062" y="855"/>
                  </a:cubicBezTo>
                  <a:cubicBezTo>
                    <a:pt x="1058" y="853"/>
                    <a:pt x="1055" y="850"/>
                    <a:pt x="1053" y="846"/>
                  </a:cubicBezTo>
                  <a:cubicBezTo>
                    <a:pt x="1038" y="849"/>
                    <a:pt x="1031" y="860"/>
                    <a:pt x="1020" y="867"/>
                  </a:cubicBezTo>
                  <a:close/>
                  <a:moveTo>
                    <a:pt x="1068" y="852"/>
                  </a:moveTo>
                  <a:cubicBezTo>
                    <a:pt x="1070" y="850"/>
                    <a:pt x="1075" y="838"/>
                    <a:pt x="1068" y="837"/>
                  </a:cubicBezTo>
                  <a:cubicBezTo>
                    <a:pt x="1067" y="840"/>
                    <a:pt x="1063" y="840"/>
                    <a:pt x="1059" y="840"/>
                  </a:cubicBezTo>
                  <a:cubicBezTo>
                    <a:pt x="1058" y="848"/>
                    <a:pt x="1064" y="849"/>
                    <a:pt x="1068" y="852"/>
                  </a:cubicBezTo>
                  <a:close/>
                  <a:moveTo>
                    <a:pt x="936" y="909"/>
                  </a:moveTo>
                  <a:cubicBezTo>
                    <a:pt x="962" y="888"/>
                    <a:pt x="990" y="869"/>
                    <a:pt x="1023" y="855"/>
                  </a:cubicBezTo>
                  <a:cubicBezTo>
                    <a:pt x="976" y="852"/>
                    <a:pt x="931" y="881"/>
                    <a:pt x="936" y="909"/>
                  </a:cubicBezTo>
                  <a:close/>
                  <a:moveTo>
                    <a:pt x="978" y="915"/>
                  </a:moveTo>
                  <a:cubicBezTo>
                    <a:pt x="997" y="912"/>
                    <a:pt x="1007" y="900"/>
                    <a:pt x="1026" y="897"/>
                  </a:cubicBezTo>
                  <a:cubicBezTo>
                    <a:pt x="1026" y="890"/>
                    <a:pt x="1026" y="883"/>
                    <a:pt x="1026" y="876"/>
                  </a:cubicBezTo>
                  <a:cubicBezTo>
                    <a:pt x="1015" y="894"/>
                    <a:pt x="988" y="896"/>
                    <a:pt x="978" y="915"/>
                  </a:cubicBezTo>
                  <a:close/>
                  <a:moveTo>
                    <a:pt x="1008" y="867"/>
                  </a:moveTo>
                  <a:cubicBezTo>
                    <a:pt x="994" y="880"/>
                    <a:pt x="968" y="881"/>
                    <a:pt x="960" y="900"/>
                  </a:cubicBezTo>
                  <a:cubicBezTo>
                    <a:pt x="986" y="908"/>
                    <a:pt x="1009" y="885"/>
                    <a:pt x="1008" y="867"/>
                  </a:cubicBezTo>
                  <a:close/>
                  <a:moveTo>
                    <a:pt x="1686" y="873"/>
                  </a:moveTo>
                  <a:cubicBezTo>
                    <a:pt x="1686" y="869"/>
                    <a:pt x="1682" y="869"/>
                    <a:pt x="1683" y="864"/>
                  </a:cubicBezTo>
                  <a:cubicBezTo>
                    <a:pt x="1679" y="866"/>
                    <a:pt x="1667" y="860"/>
                    <a:pt x="1668" y="867"/>
                  </a:cubicBezTo>
                  <a:cubicBezTo>
                    <a:pt x="1677" y="868"/>
                    <a:pt x="1679" y="876"/>
                    <a:pt x="1683" y="882"/>
                  </a:cubicBezTo>
                  <a:cubicBezTo>
                    <a:pt x="1693" y="893"/>
                    <a:pt x="1701" y="906"/>
                    <a:pt x="1713" y="915"/>
                  </a:cubicBezTo>
                  <a:cubicBezTo>
                    <a:pt x="1708" y="897"/>
                    <a:pt x="1695" y="887"/>
                    <a:pt x="1686" y="873"/>
                  </a:cubicBezTo>
                  <a:close/>
                  <a:moveTo>
                    <a:pt x="1695" y="906"/>
                  </a:moveTo>
                  <a:cubicBezTo>
                    <a:pt x="1693" y="896"/>
                    <a:pt x="1687" y="890"/>
                    <a:pt x="1677" y="888"/>
                  </a:cubicBezTo>
                  <a:cubicBezTo>
                    <a:pt x="1674" y="905"/>
                    <a:pt x="1684" y="909"/>
                    <a:pt x="1692" y="915"/>
                  </a:cubicBezTo>
                  <a:cubicBezTo>
                    <a:pt x="1694" y="908"/>
                    <a:pt x="1683" y="905"/>
                    <a:pt x="1695" y="906"/>
                  </a:cubicBezTo>
                  <a:close/>
                  <a:moveTo>
                    <a:pt x="1737" y="951"/>
                  </a:moveTo>
                  <a:cubicBezTo>
                    <a:pt x="1739" y="975"/>
                    <a:pt x="1758" y="982"/>
                    <a:pt x="1776" y="990"/>
                  </a:cubicBezTo>
                  <a:cubicBezTo>
                    <a:pt x="1775" y="971"/>
                    <a:pt x="1761" y="965"/>
                    <a:pt x="1758" y="948"/>
                  </a:cubicBezTo>
                  <a:cubicBezTo>
                    <a:pt x="1750" y="948"/>
                    <a:pt x="1741" y="947"/>
                    <a:pt x="1737" y="951"/>
                  </a:cubicBezTo>
                  <a:close/>
                  <a:moveTo>
                    <a:pt x="1698" y="918"/>
                  </a:moveTo>
                  <a:cubicBezTo>
                    <a:pt x="1693" y="953"/>
                    <a:pt x="1720" y="956"/>
                    <a:pt x="1734" y="972"/>
                  </a:cubicBezTo>
                  <a:cubicBezTo>
                    <a:pt x="1726" y="950"/>
                    <a:pt x="1725" y="921"/>
                    <a:pt x="1698" y="918"/>
                  </a:cubicBezTo>
                  <a:close/>
                  <a:moveTo>
                    <a:pt x="1731" y="975"/>
                  </a:moveTo>
                  <a:cubicBezTo>
                    <a:pt x="1715" y="996"/>
                    <a:pt x="1743" y="1022"/>
                    <a:pt x="1767" y="1023"/>
                  </a:cubicBezTo>
                  <a:cubicBezTo>
                    <a:pt x="1767" y="1012"/>
                    <a:pt x="1749" y="1019"/>
                    <a:pt x="1749" y="1008"/>
                  </a:cubicBezTo>
                  <a:cubicBezTo>
                    <a:pt x="1756" y="1007"/>
                    <a:pt x="1756" y="1013"/>
                    <a:pt x="1764" y="1011"/>
                  </a:cubicBezTo>
                  <a:cubicBezTo>
                    <a:pt x="1766" y="992"/>
                    <a:pt x="1760" y="981"/>
                    <a:pt x="1740" y="984"/>
                  </a:cubicBezTo>
                  <a:cubicBezTo>
                    <a:pt x="1736" y="992"/>
                    <a:pt x="1746" y="1002"/>
                    <a:pt x="1740" y="1002"/>
                  </a:cubicBezTo>
                  <a:cubicBezTo>
                    <a:pt x="1732" y="998"/>
                    <a:pt x="1736" y="982"/>
                    <a:pt x="1731" y="975"/>
                  </a:cubicBezTo>
                  <a:close/>
                  <a:moveTo>
                    <a:pt x="2193" y="966"/>
                  </a:moveTo>
                  <a:cubicBezTo>
                    <a:pt x="2215" y="968"/>
                    <a:pt x="2272" y="973"/>
                    <a:pt x="2286" y="954"/>
                  </a:cubicBezTo>
                  <a:cubicBezTo>
                    <a:pt x="2241" y="960"/>
                    <a:pt x="2171" y="941"/>
                    <a:pt x="2145" y="966"/>
                  </a:cubicBezTo>
                  <a:cubicBezTo>
                    <a:pt x="2168" y="963"/>
                    <a:pt x="2189" y="966"/>
                    <a:pt x="2193" y="966"/>
                  </a:cubicBezTo>
                  <a:close/>
                  <a:moveTo>
                    <a:pt x="2292" y="1071"/>
                  </a:moveTo>
                  <a:cubicBezTo>
                    <a:pt x="2290" y="1073"/>
                    <a:pt x="2285" y="1088"/>
                    <a:pt x="2292" y="1089"/>
                  </a:cubicBezTo>
                  <a:cubicBezTo>
                    <a:pt x="2292" y="1085"/>
                    <a:pt x="2297" y="1086"/>
                    <a:pt x="2298" y="1083"/>
                  </a:cubicBezTo>
                  <a:cubicBezTo>
                    <a:pt x="2290" y="1085"/>
                    <a:pt x="2300" y="1069"/>
                    <a:pt x="2292" y="1071"/>
                  </a:cubicBezTo>
                  <a:close/>
                  <a:moveTo>
                    <a:pt x="2220" y="972"/>
                  </a:moveTo>
                  <a:cubicBezTo>
                    <a:pt x="2213" y="974"/>
                    <a:pt x="2198" y="968"/>
                    <a:pt x="2196" y="975"/>
                  </a:cubicBezTo>
                  <a:cubicBezTo>
                    <a:pt x="2202" y="980"/>
                    <a:pt x="2217" y="979"/>
                    <a:pt x="2220" y="972"/>
                  </a:cubicBezTo>
                  <a:close/>
                  <a:moveTo>
                    <a:pt x="1920" y="1050"/>
                  </a:moveTo>
                  <a:cubicBezTo>
                    <a:pt x="1937" y="1055"/>
                    <a:pt x="1969" y="1066"/>
                    <a:pt x="1986" y="1053"/>
                  </a:cubicBezTo>
                  <a:cubicBezTo>
                    <a:pt x="1961" y="1059"/>
                    <a:pt x="1930" y="1029"/>
                    <a:pt x="1920" y="1050"/>
                  </a:cubicBezTo>
                  <a:close/>
                  <a:moveTo>
                    <a:pt x="1818" y="1029"/>
                  </a:moveTo>
                  <a:cubicBezTo>
                    <a:pt x="1815" y="1029"/>
                    <a:pt x="1812" y="1029"/>
                    <a:pt x="1809" y="1029"/>
                  </a:cubicBezTo>
                  <a:cubicBezTo>
                    <a:pt x="1819" y="1053"/>
                    <a:pt x="1871" y="1047"/>
                    <a:pt x="1893" y="1041"/>
                  </a:cubicBezTo>
                  <a:cubicBezTo>
                    <a:pt x="1881" y="1043"/>
                    <a:pt x="1876" y="1038"/>
                    <a:pt x="1869" y="1035"/>
                  </a:cubicBezTo>
                  <a:cubicBezTo>
                    <a:pt x="1869" y="1030"/>
                    <a:pt x="1869" y="1025"/>
                    <a:pt x="1863" y="1026"/>
                  </a:cubicBezTo>
                  <a:cubicBezTo>
                    <a:pt x="1863" y="1019"/>
                    <a:pt x="1863" y="1012"/>
                    <a:pt x="1866" y="1008"/>
                  </a:cubicBezTo>
                  <a:cubicBezTo>
                    <a:pt x="1871" y="1004"/>
                    <a:pt x="1832" y="1003"/>
                    <a:pt x="1827" y="1008"/>
                  </a:cubicBezTo>
                  <a:cubicBezTo>
                    <a:pt x="1820" y="1008"/>
                    <a:pt x="1826" y="1021"/>
                    <a:pt x="1824" y="1026"/>
                  </a:cubicBezTo>
                  <a:cubicBezTo>
                    <a:pt x="1828" y="1026"/>
                    <a:pt x="1831" y="1027"/>
                    <a:pt x="1833" y="1029"/>
                  </a:cubicBezTo>
                  <a:cubicBezTo>
                    <a:pt x="1832" y="1036"/>
                    <a:pt x="1820" y="1031"/>
                    <a:pt x="1818" y="1029"/>
                  </a:cubicBezTo>
                  <a:close/>
                  <a:moveTo>
                    <a:pt x="1812" y="1023"/>
                  </a:moveTo>
                  <a:cubicBezTo>
                    <a:pt x="1823" y="1026"/>
                    <a:pt x="1816" y="1011"/>
                    <a:pt x="1818" y="1005"/>
                  </a:cubicBezTo>
                  <a:cubicBezTo>
                    <a:pt x="1806" y="1002"/>
                    <a:pt x="1798" y="995"/>
                    <a:pt x="1782" y="996"/>
                  </a:cubicBezTo>
                  <a:cubicBezTo>
                    <a:pt x="1781" y="1000"/>
                    <a:pt x="1783" y="1007"/>
                    <a:pt x="1779" y="1008"/>
                  </a:cubicBezTo>
                  <a:cubicBezTo>
                    <a:pt x="1781" y="998"/>
                    <a:pt x="1777" y="994"/>
                    <a:pt x="1767" y="996"/>
                  </a:cubicBezTo>
                  <a:cubicBezTo>
                    <a:pt x="1767" y="1000"/>
                    <a:pt x="1767" y="1004"/>
                    <a:pt x="1767" y="1008"/>
                  </a:cubicBezTo>
                  <a:cubicBezTo>
                    <a:pt x="1782" y="1013"/>
                    <a:pt x="1801" y="1014"/>
                    <a:pt x="1812" y="1023"/>
                  </a:cubicBezTo>
                  <a:close/>
                  <a:moveTo>
                    <a:pt x="1818" y="993"/>
                  </a:moveTo>
                  <a:cubicBezTo>
                    <a:pt x="1822" y="1004"/>
                    <a:pt x="1857" y="999"/>
                    <a:pt x="1866" y="996"/>
                  </a:cubicBezTo>
                  <a:cubicBezTo>
                    <a:pt x="1860" y="994"/>
                    <a:pt x="1856" y="990"/>
                    <a:pt x="1851" y="987"/>
                  </a:cubicBezTo>
                  <a:cubicBezTo>
                    <a:pt x="1846" y="980"/>
                    <a:pt x="1828" y="986"/>
                    <a:pt x="1818" y="984"/>
                  </a:cubicBezTo>
                  <a:cubicBezTo>
                    <a:pt x="1818" y="987"/>
                    <a:pt x="1818" y="990"/>
                    <a:pt x="1818" y="993"/>
                  </a:cubicBezTo>
                  <a:close/>
                  <a:moveTo>
                    <a:pt x="1881" y="1035"/>
                  </a:moveTo>
                  <a:cubicBezTo>
                    <a:pt x="1898" y="1035"/>
                    <a:pt x="1915" y="1035"/>
                    <a:pt x="1932" y="1035"/>
                  </a:cubicBezTo>
                  <a:cubicBezTo>
                    <a:pt x="1926" y="1012"/>
                    <a:pt x="1901" y="1030"/>
                    <a:pt x="1887" y="1017"/>
                  </a:cubicBezTo>
                  <a:cubicBezTo>
                    <a:pt x="1891" y="1017"/>
                    <a:pt x="1896" y="1018"/>
                    <a:pt x="1896" y="1014"/>
                  </a:cubicBezTo>
                  <a:cubicBezTo>
                    <a:pt x="1890" y="1010"/>
                    <a:pt x="1884" y="1006"/>
                    <a:pt x="1875" y="1005"/>
                  </a:cubicBezTo>
                  <a:cubicBezTo>
                    <a:pt x="1872" y="1009"/>
                    <a:pt x="1872" y="1016"/>
                    <a:pt x="1872" y="1023"/>
                  </a:cubicBezTo>
                  <a:cubicBezTo>
                    <a:pt x="1879" y="1023"/>
                    <a:pt x="1886" y="1023"/>
                    <a:pt x="1893" y="1023"/>
                  </a:cubicBezTo>
                  <a:cubicBezTo>
                    <a:pt x="1893" y="1030"/>
                    <a:pt x="1880" y="1024"/>
                    <a:pt x="1875" y="1026"/>
                  </a:cubicBezTo>
                  <a:cubicBezTo>
                    <a:pt x="1875" y="1031"/>
                    <a:pt x="1877" y="1034"/>
                    <a:pt x="1881" y="1035"/>
                  </a:cubicBezTo>
                  <a:close/>
                  <a:moveTo>
                    <a:pt x="1950" y="1023"/>
                  </a:moveTo>
                  <a:cubicBezTo>
                    <a:pt x="1965" y="1017"/>
                    <a:pt x="1982" y="1025"/>
                    <a:pt x="1992" y="1020"/>
                  </a:cubicBezTo>
                  <a:cubicBezTo>
                    <a:pt x="1973" y="1012"/>
                    <a:pt x="1945" y="1013"/>
                    <a:pt x="1926" y="1020"/>
                  </a:cubicBezTo>
                  <a:cubicBezTo>
                    <a:pt x="1932" y="1019"/>
                    <a:pt x="1933" y="1023"/>
                    <a:pt x="1938" y="1023"/>
                  </a:cubicBezTo>
                  <a:cubicBezTo>
                    <a:pt x="1943" y="1025"/>
                    <a:pt x="1938" y="1037"/>
                    <a:pt x="1944" y="1038"/>
                  </a:cubicBezTo>
                  <a:cubicBezTo>
                    <a:pt x="1948" y="1047"/>
                    <a:pt x="1965" y="1043"/>
                    <a:pt x="1977" y="1044"/>
                  </a:cubicBezTo>
                  <a:cubicBezTo>
                    <a:pt x="1977" y="1038"/>
                    <a:pt x="1977" y="1032"/>
                    <a:pt x="1977" y="1026"/>
                  </a:cubicBezTo>
                  <a:cubicBezTo>
                    <a:pt x="1973" y="1026"/>
                    <a:pt x="1969" y="1026"/>
                    <a:pt x="1965" y="1026"/>
                  </a:cubicBezTo>
                  <a:cubicBezTo>
                    <a:pt x="1961" y="1024"/>
                    <a:pt x="1949" y="1030"/>
                    <a:pt x="1950" y="1023"/>
                  </a:cubicBezTo>
                  <a:close/>
                  <a:moveTo>
                    <a:pt x="2058" y="996"/>
                  </a:moveTo>
                  <a:cubicBezTo>
                    <a:pt x="2047" y="996"/>
                    <a:pt x="2042" y="1002"/>
                    <a:pt x="2037" y="1008"/>
                  </a:cubicBezTo>
                  <a:cubicBezTo>
                    <a:pt x="2049" y="1009"/>
                    <a:pt x="2051" y="1000"/>
                    <a:pt x="2058" y="996"/>
                  </a:cubicBezTo>
                  <a:close/>
                  <a:moveTo>
                    <a:pt x="2058" y="1008"/>
                  </a:moveTo>
                  <a:cubicBezTo>
                    <a:pt x="2056" y="1006"/>
                    <a:pt x="2040" y="1016"/>
                    <a:pt x="2031" y="1017"/>
                  </a:cubicBezTo>
                  <a:cubicBezTo>
                    <a:pt x="2041" y="1019"/>
                    <a:pt x="2058" y="1024"/>
                    <a:pt x="2058" y="1008"/>
                  </a:cubicBezTo>
                  <a:close/>
                  <a:moveTo>
                    <a:pt x="2025" y="1038"/>
                  </a:moveTo>
                  <a:cubicBezTo>
                    <a:pt x="2026" y="1023"/>
                    <a:pt x="2030" y="1040"/>
                    <a:pt x="2037" y="1038"/>
                  </a:cubicBezTo>
                  <a:cubicBezTo>
                    <a:pt x="2037" y="1033"/>
                    <a:pt x="2037" y="1028"/>
                    <a:pt x="2037" y="1023"/>
                  </a:cubicBezTo>
                  <a:cubicBezTo>
                    <a:pt x="2022" y="1031"/>
                    <a:pt x="1990" y="1022"/>
                    <a:pt x="1983" y="1038"/>
                  </a:cubicBezTo>
                  <a:cubicBezTo>
                    <a:pt x="1990" y="1043"/>
                    <a:pt x="2018" y="1043"/>
                    <a:pt x="2025" y="1038"/>
                  </a:cubicBezTo>
                  <a:close/>
                  <a:moveTo>
                    <a:pt x="2100" y="966"/>
                  </a:moveTo>
                  <a:cubicBezTo>
                    <a:pt x="2120" y="967"/>
                    <a:pt x="2132" y="960"/>
                    <a:pt x="2145" y="954"/>
                  </a:cubicBezTo>
                  <a:cubicBezTo>
                    <a:pt x="2125" y="953"/>
                    <a:pt x="2107" y="954"/>
                    <a:pt x="2100" y="966"/>
                  </a:cubicBezTo>
                  <a:close/>
                  <a:moveTo>
                    <a:pt x="2289" y="993"/>
                  </a:moveTo>
                  <a:cubicBezTo>
                    <a:pt x="2290" y="1007"/>
                    <a:pt x="2293" y="995"/>
                    <a:pt x="2292" y="981"/>
                  </a:cubicBezTo>
                  <a:cubicBezTo>
                    <a:pt x="2291" y="962"/>
                    <a:pt x="2289" y="987"/>
                    <a:pt x="2289" y="993"/>
                  </a:cubicBezTo>
                  <a:close/>
                  <a:moveTo>
                    <a:pt x="2085" y="987"/>
                  </a:moveTo>
                  <a:cubicBezTo>
                    <a:pt x="2095" y="988"/>
                    <a:pt x="2098" y="982"/>
                    <a:pt x="2103" y="978"/>
                  </a:cubicBezTo>
                  <a:cubicBezTo>
                    <a:pt x="2095" y="979"/>
                    <a:pt x="2081" y="974"/>
                    <a:pt x="2085" y="987"/>
                  </a:cubicBezTo>
                  <a:close/>
                  <a:moveTo>
                    <a:pt x="2112" y="984"/>
                  </a:moveTo>
                  <a:cubicBezTo>
                    <a:pt x="2122" y="982"/>
                    <a:pt x="2134" y="982"/>
                    <a:pt x="2139" y="975"/>
                  </a:cubicBezTo>
                  <a:cubicBezTo>
                    <a:pt x="2126" y="974"/>
                    <a:pt x="2118" y="978"/>
                    <a:pt x="2112" y="984"/>
                  </a:cubicBezTo>
                  <a:close/>
                  <a:moveTo>
                    <a:pt x="2148" y="987"/>
                  </a:moveTo>
                  <a:cubicBezTo>
                    <a:pt x="2159" y="988"/>
                    <a:pt x="2166" y="985"/>
                    <a:pt x="2169" y="978"/>
                  </a:cubicBezTo>
                  <a:cubicBezTo>
                    <a:pt x="2158" y="977"/>
                    <a:pt x="2151" y="980"/>
                    <a:pt x="2148" y="987"/>
                  </a:cubicBezTo>
                  <a:close/>
                  <a:moveTo>
                    <a:pt x="2073" y="1041"/>
                  </a:moveTo>
                  <a:cubicBezTo>
                    <a:pt x="2071" y="1035"/>
                    <a:pt x="2077" y="1021"/>
                    <a:pt x="2070" y="1020"/>
                  </a:cubicBezTo>
                  <a:cubicBezTo>
                    <a:pt x="2065" y="1025"/>
                    <a:pt x="2067" y="1039"/>
                    <a:pt x="2073" y="1041"/>
                  </a:cubicBezTo>
                  <a:close/>
                  <a:moveTo>
                    <a:pt x="2055" y="1023"/>
                  </a:moveTo>
                  <a:cubicBezTo>
                    <a:pt x="2049" y="1026"/>
                    <a:pt x="2050" y="1048"/>
                    <a:pt x="2061" y="1044"/>
                  </a:cubicBezTo>
                  <a:cubicBezTo>
                    <a:pt x="2059" y="1037"/>
                    <a:pt x="2066" y="1021"/>
                    <a:pt x="2055" y="1023"/>
                  </a:cubicBezTo>
                  <a:close/>
                  <a:moveTo>
                    <a:pt x="2283" y="1068"/>
                  </a:moveTo>
                  <a:cubicBezTo>
                    <a:pt x="2280" y="1068"/>
                    <a:pt x="2277" y="1068"/>
                    <a:pt x="2274" y="1068"/>
                  </a:cubicBezTo>
                  <a:cubicBezTo>
                    <a:pt x="2276" y="1072"/>
                    <a:pt x="2270" y="1084"/>
                    <a:pt x="2277" y="1083"/>
                  </a:cubicBezTo>
                  <a:cubicBezTo>
                    <a:pt x="2275" y="1074"/>
                    <a:pt x="2285" y="1077"/>
                    <a:pt x="2283" y="1068"/>
                  </a:cubicBezTo>
                  <a:close/>
                  <a:moveTo>
                    <a:pt x="2277" y="1110"/>
                  </a:moveTo>
                  <a:cubicBezTo>
                    <a:pt x="2275" y="1101"/>
                    <a:pt x="2287" y="1106"/>
                    <a:pt x="2283" y="1095"/>
                  </a:cubicBezTo>
                  <a:cubicBezTo>
                    <a:pt x="2271" y="1091"/>
                    <a:pt x="2274" y="1102"/>
                    <a:pt x="2274" y="1110"/>
                  </a:cubicBezTo>
                  <a:cubicBezTo>
                    <a:pt x="2276" y="1122"/>
                    <a:pt x="2269" y="1165"/>
                    <a:pt x="2280" y="1149"/>
                  </a:cubicBezTo>
                  <a:cubicBezTo>
                    <a:pt x="2283" y="1143"/>
                    <a:pt x="2289" y="1114"/>
                    <a:pt x="2277" y="1113"/>
                  </a:cubicBezTo>
                  <a:cubicBezTo>
                    <a:pt x="2277" y="1112"/>
                    <a:pt x="2277" y="1111"/>
                    <a:pt x="2277" y="1110"/>
                  </a:cubicBezTo>
                  <a:close/>
                  <a:moveTo>
                    <a:pt x="147" y="1011"/>
                  </a:moveTo>
                  <a:cubicBezTo>
                    <a:pt x="154" y="1022"/>
                    <a:pt x="175" y="1034"/>
                    <a:pt x="186" y="1023"/>
                  </a:cubicBezTo>
                  <a:cubicBezTo>
                    <a:pt x="167" y="1024"/>
                    <a:pt x="165" y="1008"/>
                    <a:pt x="147" y="1008"/>
                  </a:cubicBezTo>
                  <a:cubicBezTo>
                    <a:pt x="147" y="1001"/>
                    <a:pt x="134" y="1007"/>
                    <a:pt x="129" y="1005"/>
                  </a:cubicBezTo>
                  <a:cubicBezTo>
                    <a:pt x="130" y="1016"/>
                    <a:pt x="140" y="1013"/>
                    <a:pt x="147" y="1011"/>
                  </a:cubicBezTo>
                  <a:close/>
                  <a:moveTo>
                    <a:pt x="96" y="1005"/>
                  </a:moveTo>
                  <a:cubicBezTo>
                    <a:pt x="98" y="1032"/>
                    <a:pt x="135" y="1024"/>
                    <a:pt x="150" y="1038"/>
                  </a:cubicBezTo>
                  <a:cubicBezTo>
                    <a:pt x="143" y="1017"/>
                    <a:pt x="116" y="1004"/>
                    <a:pt x="96" y="1005"/>
                  </a:cubicBezTo>
                  <a:close/>
                  <a:moveTo>
                    <a:pt x="183" y="1056"/>
                  </a:moveTo>
                  <a:cubicBezTo>
                    <a:pt x="183" y="1050"/>
                    <a:pt x="183" y="1044"/>
                    <a:pt x="183" y="1038"/>
                  </a:cubicBezTo>
                  <a:cubicBezTo>
                    <a:pt x="172" y="1036"/>
                    <a:pt x="165" y="1030"/>
                    <a:pt x="156" y="1026"/>
                  </a:cubicBezTo>
                  <a:cubicBezTo>
                    <a:pt x="151" y="1050"/>
                    <a:pt x="172" y="1048"/>
                    <a:pt x="183" y="1056"/>
                  </a:cubicBezTo>
                  <a:close/>
                  <a:moveTo>
                    <a:pt x="1131" y="300"/>
                  </a:moveTo>
                  <a:cubicBezTo>
                    <a:pt x="1115" y="306"/>
                    <a:pt x="1104" y="317"/>
                    <a:pt x="1086" y="321"/>
                  </a:cubicBezTo>
                  <a:cubicBezTo>
                    <a:pt x="1084" y="330"/>
                    <a:pt x="1091" y="330"/>
                    <a:pt x="1089" y="339"/>
                  </a:cubicBezTo>
                  <a:cubicBezTo>
                    <a:pt x="1097" y="337"/>
                    <a:pt x="1103" y="333"/>
                    <a:pt x="1107" y="327"/>
                  </a:cubicBezTo>
                  <a:cubicBezTo>
                    <a:pt x="1103" y="327"/>
                    <a:pt x="1098" y="328"/>
                    <a:pt x="1098" y="324"/>
                  </a:cubicBezTo>
                  <a:cubicBezTo>
                    <a:pt x="1109" y="316"/>
                    <a:pt x="1128" y="316"/>
                    <a:pt x="1131" y="300"/>
                  </a:cubicBezTo>
                  <a:close/>
                  <a:moveTo>
                    <a:pt x="1131" y="282"/>
                  </a:moveTo>
                  <a:cubicBezTo>
                    <a:pt x="1115" y="289"/>
                    <a:pt x="1104" y="301"/>
                    <a:pt x="1083" y="303"/>
                  </a:cubicBezTo>
                  <a:cubicBezTo>
                    <a:pt x="1083" y="308"/>
                    <a:pt x="1083" y="313"/>
                    <a:pt x="1083" y="318"/>
                  </a:cubicBezTo>
                  <a:cubicBezTo>
                    <a:pt x="1093" y="307"/>
                    <a:pt x="1117" y="298"/>
                    <a:pt x="1131" y="282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 vert="horz" wrap="square" anchor="t"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729" name="Freeform 71"/>
            <p:cNvSpPr/>
            <p:nvPr/>
          </p:nvSpPr>
          <p:spPr>
            <a:xfrm>
              <a:off x="5600700" y="4699000"/>
              <a:ext cx="153988" cy="31750"/>
            </a:xfrm>
            <a:custGeom>
              <a:avLst/>
              <a:gdLst>
                <a:gd name="txL" fmla="*/ 0 w 57"/>
                <a:gd name="txT" fmla="*/ 0 h 12"/>
                <a:gd name="txR" fmla="*/ 57 w 57"/>
                <a:gd name="txB" fmla="*/ 12 h 12"/>
              </a:gdLst>
              <a:ahLst/>
              <a:cxnLst>
                <a:cxn ang="0">
                  <a:pos x="0" y="9"/>
                </a:cxn>
                <a:cxn ang="0">
                  <a:pos x="24" y="3"/>
                </a:cxn>
                <a:cxn ang="0">
                  <a:pos x="57" y="9"/>
                </a:cxn>
                <a:cxn ang="0">
                  <a:pos x="0" y="9"/>
                </a:cxn>
              </a:cxnLst>
              <a:rect l="txL" t="txT" r="txR" b="txB"/>
              <a:pathLst>
                <a:path w="57" h="12">
                  <a:moveTo>
                    <a:pt x="0" y="9"/>
                  </a:moveTo>
                  <a:cubicBezTo>
                    <a:pt x="1" y="0"/>
                    <a:pt x="23" y="12"/>
                    <a:pt x="24" y="3"/>
                  </a:cubicBezTo>
                  <a:cubicBezTo>
                    <a:pt x="29" y="11"/>
                    <a:pt x="52" y="1"/>
                    <a:pt x="57" y="9"/>
                  </a:cubicBezTo>
                  <a:cubicBezTo>
                    <a:pt x="38" y="9"/>
                    <a:pt x="19" y="9"/>
                    <a:pt x="0" y="9"/>
                  </a:cubicBezTo>
                  <a:close/>
                </a:path>
              </a:pathLst>
            </a:custGeom>
            <a:solidFill>
              <a:srgbClr val="0B576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30" name="Freeform 72"/>
            <p:cNvSpPr/>
            <p:nvPr/>
          </p:nvSpPr>
          <p:spPr>
            <a:xfrm>
              <a:off x="2687638" y="3932238"/>
              <a:ext cx="80963" cy="63500"/>
            </a:xfrm>
            <a:custGeom>
              <a:avLst/>
              <a:gdLst>
                <a:gd name="txL" fmla="*/ 0 w 30"/>
                <a:gd name="txT" fmla="*/ 0 h 24"/>
                <a:gd name="txR" fmla="*/ 30 w 30"/>
                <a:gd name="txB" fmla="*/ 24 h 24"/>
              </a:gdLst>
              <a:ahLst/>
              <a:cxnLst>
                <a:cxn ang="0">
                  <a:pos x="0" y="21"/>
                </a:cxn>
                <a:cxn ang="0">
                  <a:pos x="24" y="3"/>
                </a:cxn>
                <a:cxn ang="0">
                  <a:pos x="21" y="3"/>
                </a:cxn>
                <a:cxn ang="0">
                  <a:pos x="27" y="0"/>
                </a:cxn>
                <a:cxn ang="0">
                  <a:pos x="24" y="24"/>
                </a:cxn>
                <a:cxn ang="0">
                  <a:pos x="0" y="24"/>
                </a:cxn>
                <a:cxn ang="0">
                  <a:pos x="0" y="21"/>
                </a:cxn>
              </a:cxnLst>
              <a:rect l="txL" t="txT" r="txR" b="txB"/>
              <a:pathLst>
                <a:path w="30" h="24">
                  <a:moveTo>
                    <a:pt x="0" y="21"/>
                  </a:moveTo>
                  <a:cubicBezTo>
                    <a:pt x="16" y="23"/>
                    <a:pt x="30" y="23"/>
                    <a:pt x="24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2" y="1"/>
                    <a:pt x="24" y="0"/>
                    <a:pt x="27" y="0"/>
                  </a:cubicBezTo>
                  <a:cubicBezTo>
                    <a:pt x="27" y="9"/>
                    <a:pt x="29" y="20"/>
                    <a:pt x="24" y="24"/>
                  </a:cubicBezTo>
                  <a:cubicBezTo>
                    <a:pt x="16" y="24"/>
                    <a:pt x="8" y="24"/>
                    <a:pt x="0" y="24"/>
                  </a:cubicBezTo>
                  <a:cubicBezTo>
                    <a:pt x="0" y="23"/>
                    <a:pt x="0" y="22"/>
                    <a:pt x="0" y="21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31" name="Freeform 73"/>
            <p:cNvSpPr/>
            <p:nvPr/>
          </p:nvSpPr>
          <p:spPr>
            <a:xfrm>
              <a:off x="2647950" y="3948113"/>
              <a:ext cx="66675" cy="26988"/>
            </a:xfrm>
            <a:custGeom>
              <a:avLst/>
              <a:gdLst>
                <a:gd name="txL" fmla="*/ 0 w 25"/>
                <a:gd name="txT" fmla="*/ 0 h 10"/>
                <a:gd name="txR" fmla="*/ 25 w 25"/>
                <a:gd name="txB" fmla="*/ 10 h 10"/>
              </a:gdLst>
              <a:ahLst/>
              <a:cxnLst>
                <a:cxn ang="0">
                  <a:pos x="0" y="9"/>
                </a:cxn>
                <a:cxn ang="0">
                  <a:pos x="15" y="0"/>
                </a:cxn>
                <a:cxn ang="0">
                  <a:pos x="0" y="9"/>
                </a:cxn>
              </a:cxnLst>
              <a:rect l="txL" t="txT" r="txR" b="txB"/>
              <a:pathLst>
                <a:path w="25" h="10">
                  <a:moveTo>
                    <a:pt x="0" y="9"/>
                  </a:moveTo>
                  <a:cubicBezTo>
                    <a:pt x="2" y="3"/>
                    <a:pt x="8" y="1"/>
                    <a:pt x="15" y="0"/>
                  </a:cubicBezTo>
                  <a:cubicBezTo>
                    <a:pt x="25" y="9"/>
                    <a:pt x="10" y="10"/>
                    <a:pt x="0" y="9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32" name="Freeform 75"/>
            <p:cNvSpPr/>
            <p:nvPr/>
          </p:nvSpPr>
          <p:spPr>
            <a:xfrm>
              <a:off x="5213350" y="2478088"/>
              <a:ext cx="100013" cy="57150"/>
            </a:xfrm>
            <a:custGeom>
              <a:avLst/>
              <a:gdLst>
                <a:gd name="txL" fmla="*/ 0 w 37"/>
                <a:gd name="txT" fmla="*/ 0 h 21"/>
                <a:gd name="txR" fmla="*/ 37 w 37"/>
                <a:gd name="txB" fmla="*/ 21 h 21"/>
              </a:gdLst>
              <a:ahLst/>
              <a:cxnLst>
                <a:cxn ang="0">
                  <a:pos x="27" y="0"/>
                </a:cxn>
                <a:cxn ang="0">
                  <a:pos x="0" y="21"/>
                </a:cxn>
                <a:cxn ang="0">
                  <a:pos x="12" y="3"/>
                </a:cxn>
                <a:cxn ang="0">
                  <a:pos x="27" y="0"/>
                </a:cxn>
              </a:cxnLst>
              <a:rect l="txL" t="txT" r="txR" b="txB"/>
              <a:pathLst>
                <a:path w="37" h="21">
                  <a:moveTo>
                    <a:pt x="27" y="0"/>
                  </a:moveTo>
                  <a:cubicBezTo>
                    <a:pt x="37" y="14"/>
                    <a:pt x="5" y="12"/>
                    <a:pt x="0" y="21"/>
                  </a:cubicBezTo>
                  <a:cubicBezTo>
                    <a:pt x="3" y="14"/>
                    <a:pt x="10" y="11"/>
                    <a:pt x="12" y="3"/>
                  </a:cubicBezTo>
                  <a:cubicBezTo>
                    <a:pt x="16" y="7"/>
                    <a:pt x="27" y="8"/>
                    <a:pt x="27" y="0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33" name="Freeform 76"/>
            <p:cNvSpPr>
              <a:spLocks noEditPoints="1"/>
            </p:cNvSpPr>
            <p:nvPr/>
          </p:nvSpPr>
          <p:spPr>
            <a:xfrm>
              <a:off x="4221163" y="2535238"/>
              <a:ext cx="1025525" cy="306388"/>
            </a:xfrm>
            <a:custGeom>
              <a:avLst/>
              <a:gdLst>
                <a:gd name="txL" fmla="*/ 0 w 381"/>
                <a:gd name="txT" fmla="*/ 0 h 114"/>
                <a:gd name="txR" fmla="*/ 381 w 381"/>
                <a:gd name="txB" fmla="*/ 114 h 114"/>
              </a:gdLst>
              <a:ahLst/>
              <a:cxnLst>
                <a:cxn ang="0">
                  <a:pos x="285" y="69"/>
                </a:cxn>
                <a:cxn ang="0">
                  <a:pos x="381" y="3"/>
                </a:cxn>
                <a:cxn ang="0">
                  <a:pos x="381" y="60"/>
                </a:cxn>
                <a:cxn ang="0">
                  <a:pos x="381" y="66"/>
                </a:cxn>
                <a:cxn ang="0">
                  <a:pos x="351" y="81"/>
                </a:cxn>
                <a:cxn ang="0">
                  <a:pos x="372" y="81"/>
                </a:cxn>
                <a:cxn ang="0">
                  <a:pos x="357" y="90"/>
                </a:cxn>
                <a:cxn ang="0">
                  <a:pos x="366" y="93"/>
                </a:cxn>
                <a:cxn ang="0">
                  <a:pos x="198" y="84"/>
                </a:cxn>
                <a:cxn ang="0">
                  <a:pos x="246" y="108"/>
                </a:cxn>
                <a:cxn ang="0">
                  <a:pos x="159" y="102"/>
                </a:cxn>
                <a:cxn ang="0">
                  <a:pos x="132" y="105"/>
                </a:cxn>
                <a:cxn ang="0">
                  <a:pos x="0" y="6"/>
                </a:cxn>
                <a:cxn ang="0">
                  <a:pos x="45" y="39"/>
                </a:cxn>
                <a:cxn ang="0">
                  <a:pos x="234" y="69"/>
                </a:cxn>
                <a:cxn ang="0">
                  <a:pos x="285" y="69"/>
                </a:cxn>
                <a:cxn ang="0">
                  <a:pos x="378" y="15"/>
                </a:cxn>
                <a:cxn ang="0">
                  <a:pos x="378" y="30"/>
                </a:cxn>
                <a:cxn ang="0">
                  <a:pos x="378" y="15"/>
                </a:cxn>
                <a:cxn ang="0">
                  <a:pos x="78" y="81"/>
                </a:cxn>
                <a:cxn ang="0">
                  <a:pos x="120" y="90"/>
                </a:cxn>
                <a:cxn ang="0">
                  <a:pos x="108" y="105"/>
                </a:cxn>
                <a:cxn ang="0">
                  <a:pos x="135" y="87"/>
                </a:cxn>
                <a:cxn ang="0">
                  <a:pos x="84" y="78"/>
                </a:cxn>
                <a:cxn ang="0">
                  <a:pos x="84" y="75"/>
                </a:cxn>
                <a:cxn ang="0">
                  <a:pos x="57" y="66"/>
                </a:cxn>
                <a:cxn ang="0">
                  <a:pos x="18" y="27"/>
                </a:cxn>
                <a:cxn ang="0">
                  <a:pos x="54" y="69"/>
                </a:cxn>
                <a:cxn ang="0">
                  <a:pos x="78" y="81"/>
                </a:cxn>
              </a:cxnLst>
              <a:rect l="txL" t="txT" r="txR" b="txB"/>
              <a:pathLst>
                <a:path w="381" h="114">
                  <a:moveTo>
                    <a:pt x="285" y="69"/>
                  </a:moveTo>
                  <a:cubicBezTo>
                    <a:pt x="336" y="66"/>
                    <a:pt x="334" y="10"/>
                    <a:pt x="381" y="3"/>
                  </a:cubicBezTo>
                  <a:cubicBezTo>
                    <a:pt x="381" y="22"/>
                    <a:pt x="381" y="41"/>
                    <a:pt x="381" y="60"/>
                  </a:cubicBezTo>
                  <a:cubicBezTo>
                    <a:pt x="381" y="62"/>
                    <a:pt x="381" y="64"/>
                    <a:pt x="381" y="66"/>
                  </a:cubicBezTo>
                  <a:cubicBezTo>
                    <a:pt x="370" y="70"/>
                    <a:pt x="364" y="79"/>
                    <a:pt x="351" y="81"/>
                  </a:cubicBezTo>
                  <a:cubicBezTo>
                    <a:pt x="356" y="90"/>
                    <a:pt x="364" y="79"/>
                    <a:pt x="372" y="81"/>
                  </a:cubicBezTo>
                  <a:cubicBezTo>
                    <a:pt x="368" y="84"/>
                    <a:pt x="365" y="90"/>
                    <a:pt x="357" y="90"/>
                  </a:cubicBezTo>
                  <a:cubicBezTo>
                    <a:pt x="357" y="94"/>
                    <a:pt x="362" y="93"/>
                    <a:pt x="366" y="93"/>
                  </a:cubicBezTo>
                  <a:cubicBezTo>
                    <a:pt x="309" y="114"/>
                    <a:pt x="255" y="74"/>
                    <a:pt x="198" y="84"/>
                  </a:cubicBezTo>
                  <a:cubicBezTo>
                    <a:pt x="211" y="95"/>
                    <a:pt x="248" y="82"/>
                    <a:pt x="246" y="108"/>
                  </a:cubicBezTo>
                  <a:cubicBezTo>
                    <a:pt x="214" y="98"/>
                    <a:pt x="192" y="91"/>
                    <a:pt x="159" y="102"/>
                  </a:cubicBezTo>
                  <a:cubicBezTo>
                    <a:pt x="152" y="100"/>
                    <a:pt x="134" y="94"/>
                    <a:pt x="132" y="105"/>
                  </a:cubicBezTo>
                  <a:cubicBezTo>
                    <a:pt x="61" y="110"/>
                    <a:pt x="4" y="78"/>
                    <a:pt x="0" y="6"/>
                  </a:cubicBezTo>
                  <a:cubicBezTo>
                    <a:pt x="9" y="0"/>
                    <a:pt x="30" y="32"/>
                    <a:pt x="45" y="39"/>
                  </a:cubicBezTo>
                  <a:cubicBezTo>
                    <a:pt x="116" y="41"/>
                    <a:pt x="166" y="64"/>
                    <a:pt x="234" y="69"/>
                  </a:cubicBezTo>
                  <a:cubicBezTo>
                    <a:pt x="244" y="74"/>
                    <a:pt x="275" y="74"/>
                    <a:pt x="285" y="69"/>
                  </a:cubicBezTo>
                  <a:close/>
                  <a:moveTo>
                    <a:pt x="378" y="15"/>
                  </a:moveTo>
                  <a:cubicBezTo>
                    <a:pt x="369" y="10"/>
                    <a:pt x="369" y="35"/>
                    <a:pt x="378" y="30"/>
                  </a:cubicBezTo>
                  <a:cubicBezTo>
                    <a:pt x="378" y="25"/>
                    <a:pt x="378" y="20"/>
                    <a:pt x="378" y="15"/>
                  </a:cubicBezTo>
                  <a:close/>
                  <a:moveTo>
                    <a:pt x="78" y="81"/>
                  </a:moveTo>
                  <a:cubicBezTo>
                    <a:pt x="92" y="84"/>
                    <a:pt x="104" y="89"/>
                    <a:pt x="120" y="90"/>
                  </a:cubicBezTo>
                  <a:cubicBezTo>
                    <a:pt x="118" y="97"/>
                    <a:pt x="110" y="98"/>
                    <a:pt x="108" y="105"/>
                  </a:cubicBezTo>
                  <a:cubicBezTo>
                    <a:pt x="120" y="102"/>
                    <a:pt x="129" y="96"/>
                    <a:pt x="135" y="87"/>
                  </a:cubicBezTo>
                  <a:cubicBezTo>
                    <a:pt x="117" y="85"/>
                    <a:pt x="102" y="80"/>
                    <a:pt x="84" y="78"/>
                  </a:cubicBezTo>
                  <a:cubicBezTo>
                    <a:pt x="84" y="77"/>
                    <a:pt x="84" y="76"/>
                    <a:pt x="84" y="75"/>
                  </a:cubicBezTo>
                  <a:cubicBezTo>
                    <a:pt x="72" y="75"/>
                    <a:pt x="65" y="70"/>
                    <a:pt x="57" y="66"/>
                  </a:cubicBezTo>
                  <a:cubicBezTo>
                    <a:pt x="41" y="56"/>
                    <a:pt x="33" y="38"/>
                    <a:pt x="18" y="27"/>
                  </a:cubicBezTo>
                  <a:cubicBezTo>
                    <a:pt x="20" y="51"/>
                    <a:pt x="40" y="57"/>
                    <a:pt x="54" y="69"/>
                  </a:cubicBezTo>
                  <a:cubicBezTo>
                    <a:pt x="62" y="73"/>
                    <a:pt x="70" y="77"/>
                    <a:pt x="78" y="81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 vert="horz" wrap="square" anchor="t"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734" name="Freeform 77"/>
            <p:cNvSpPr/>
            <p:nvPr/>
          </p:nvSpPr>
          <p:spPr>
            <a:xfrm>
              <a:off x="4270375" y="2608263"/>
              <a:ext cx="104775" cy="112713"/>
            </a:xfrm>
            <a:custGeom>
              <a:avLst/>
              <a:gdLst>
                <a:gd name="txL" fmla="*/ 0 w 39"/>
                <a:gd name="txT" fmla="*/ 0 h 42"/>
                <a:gd name="txR" fmla="*/ 39 w 39"/>
                <a:gd name="txB" fmla="*/ 42 h 42"/>
              </a:gdLst>
              <a:ahLst/>
              <a:cxnLst>
                <a:cxn ang="0">
                  <a:pos x="36" y="42"/>
                </a:cxn>
                <a:cxn ang="0">
                  <a:pos x="0" y="0"/>
                </a:cxn>
                <a:cxn ang="0">
                  <a:pos x="39" y="39"/>
                </a:cxn>
                <a:cxn ang="0">
                  <a:pos x="36" y="42"/>
                </a:cxn>
              </a:cxnLst>
              <a:rect l="txL" t="txT" r="txR" b="txB"/>
              <a:pathLst>
                <a:path w="39" h="42">
                  <a:moveTo>
                    <a:pt x="36" y="42"/>
                  </a:moveTo>
                  <a:cubicBezTo>
                    <a:pt x="22" y="30"/>
                    <a:pt x="2" y="24"/>
                    <a:pt x="0" y="0"/>
                  </a:cubicBezTo>
                  <a:cubicBezTo>
                    <a:pt x="15" y="11"/>
                    <a:pt x="23" y="29"/>
                    <a:pt x="39" y="39"/>
                  </a:cubicBezTo>
                  <a:cubicBezTo>
                    <a:pt x="37" y="39"/>
                    <a:pt x="35" y="39"/>
                    <a:pt x="36" y="42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35" name="Freeform 78"/>
            <p:cNvSpPr/>
            <p:nvPr/>
          </p:nvSpPr>
          <p:spPr>
            <a:xfrm>
              <a:off x="4364038" y="2713038"/>
              <a:ext cx="82550" cy="39688"/>
            </a:xfrm>
            <a:custGeom>
              <a:avLst/>
              <a:gdLst>
                <a:gd name="txL" fmla="*/ 0 w 31"/>
                <a:gd name="txT" fmla="*/ 0 h 15"/>
                <a:gd name="txR" fmla="*/ 31 w 31"/>
                <a:gd name="txB" fmla="*/ 15 h 15"/>
              </a:gdLst>
              <a:ahLst/>
              <a:cxnLst>
                <a:cxn ang="0">
                  <a:pos x="4" y="0"/>
                </a:cxn>
                <a:cxn ang="0">
                  <a:pos x="31" y="9"/>
                </a:cxn>
                <a:cxn ang="0">
                  <a:pos x="31" y="12"/>
                </a:cxn>
                <a:cxn ang="0">
                  <a:pos x="25" y="15"/>
                </a:cxn>
                <a:cxn ang="0">
                  <a:pos x="1" y="3"/>
                </a:cxn>
                <a:cxn ang="0">
                  <a:pos x="4" y="0"/>
                </a:cxn>
              </a:cxnLst>
              <a:rect l="txL" t="txT" r="txR" b="txB"/>
              <a:pathLst>
                <a:path w="31" h="15">
                  <a:moveTo>
                    <a:pt x="4" y="0"/>
                  </a:moveTo>
                  <a:cubicBezTo>
                    <a:pt x="12" y="4"/>
                    <a:pt x="19" y="9"/>
                    <a:pt x="31" y="9"/>
                  </a:cubicBezTo>
                  <a:cubicBezTo>
                    <a:pt x="31" y="10"/>
                    <a:pt x="31" y="11"/>
                    <a:pt x="31" y="12"/>
                  </a:cubicBezTo>
                  <a:cubicBezTo>
                    <a:pt x="29" y="13"/>
                    <a:pt x="25" y="12"/>
                    <a:pt x="25" y="15"/>
                  </a:cubicBezTo>
                  <a:cubicBezTo>
                    <a:pt x="17" y="11"/>
                    <a:pt x="9" y="7"/>
                    <a:pt x="1" y="3"/>
                  </a:cubicBezTo>
                  <a:cubicBezTo>
                    <a:pt x="0" y="0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143236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36" name="Freeform 79"/>
            <p:cNvSpPr/>
            <p:nvPr/>
          </p:nvSpPr>
          <p:spPr>
            <a:xfrm>
              <a:off x="4430713" y="2744788"/>
              <a:ext cx="153988" cy="73025"/>
            </a:xfrm>
            <a:custGeom>
              <a:avLst/>
              <a:gdLst>
                <a:gd name="txL" fmla="*/ 0 w 57"/>
                <a:gd name="txT" fmla="*/ 0 h 27"/>
                <a:gd name="txR" fmla="*/ 57 w 57"/>
                <a:gd name="txB" fmla="*/ 27 h 27"/>
              </a:gdLst>
              <a:ahLst/>
              <a:cxnLst>
                <a:cxn ang="0">
                  <a:pos x="0" y="3"/>
                </a:cxn>
                <a:cxn ang="0">
                  <a:pos x="6" y="0"/>
                </a:cxn>
                <a:cxn ang="0">
                  <a:pos x="57" y="9"/>
                </a:cxn>
                <a:cxn ang="0">
                  <a:pos x="30" y="27"/>
                </a:cxn>
                <a:cxn ang="0">
                  <a:pos x="42" y="12"/>
                </a:cxn>
                <a:cxn ang="0">
                  <a:pos x="0" y="3"/>
                </a:cxn>
              </a:cxnLst>
              <a:rect l="txL" t="txT" r="txR" b="txB"/>
              <a:pathLst>
                <a:path w="57" h="27">
                  <a:moveTo>
                    <a:pt x="0" y="3"/>
                  </a:moveTo>
                  <a:cubicBezTo>
                    <a:pt x="0" y="0"/>
                    <a:pt x="4" y="1"/>
                    <a:pt x="6" y="0"/>
                  </a:cubicBezTo>
                  <a:cubicBezTo>
                    <a:pt x="24" y="2"/>
                    <a:pt x="39" y="7"/>
                    <a:pt x="57" y="9"/>
                  </a:cubicBezTo>
                  <a:cubicBezTo>
                    <a:pt x="51" y="18"/>
                    <a:pt x="42" y="24"/>
                    <a:pt x="30" y="27"/>
                  </a:cubicBezTo>
                  <a:cubicBezTo>
                    <a:pt x="32" y="20"/>
                    <a:pt x="40" y="19"/>
                    <a:pt x="42" y="12"/>
                  </a:cubicBezTo>
                  <a:cubicBezTo>
                    <a:pt x="26" y="11"/>
                    <a:pt x="14" y="6"/>
                    <a:pt x="0" y="3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37" name="Freeform 80"/>
            <p:cNvSpPr/>
            <p:nvPr/>
          </p:nvSpPr>
          <p:spPr>
            <a:xfrm>
              <a:off x="4411663" y="2820988"/>
              <a:ext cx="68263" cy="31750"/>
            </a:xfrm>
            <a:custGeom>
              <a:avLst/>
              <a:gdLst>
                <a:gd name="txL" fmla="*/ 0 w 25"/>
                <a:gd name="txT" fmla="*/ 0 h 12"/>
                <a:gd name="txR" fmla="*/ 25 w 25"/>
                <a:gd name="txB" fmla="*/ 12 h 12"/>
              </a:gdLst>
              <a:ahLst/>
              <a:cxnLst>
                <a:cxn ang="0">
                  <a:pos x="25" y="5"/>
                </a:cxn>
                <a:cxn ang="0">
                  <a:pos x="4" y="2"/>
                </a:cxn>
                <a:cxn ang="0">
                  <a:pos x="25" y="5"/>
                </a:cxn>
              </a:cxnLst>
              <a:rect l="txL" t="txT" r="txR" b="txB"/>
              <a:pathLst>
                <a:path w="25" h="12">
                  <a:moveTo>
                    <a:pt x="25" y="5"/>
                  </a:moveTo>
                  <a:cubicBezTo>
                    <a:pt x="24" y="9"/>
                    <a:pt x="0" y="12"/>
                    <a:pt x="4" y="2"/>
                  </a:cubicBezTo>
                  <a:cubicBezTo>
                    <a:pt x="14" y="0"/>
                    <a:pt x="16" y="6"/>
                    <a:pt x="25" y="5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38" name="Freeform 81"/>
            <p:cNvSpPr/>
            <p:nvPr/>
          </p:nvSpPr>
          <p:spPr>
            <a:xfrm>
              <a:off x="5165725" y="2822575"/>
              <a:ext cx="104775" cy="22225"/>
            </a:xfrm>
            <a:custGeom>
              <a:avLst/>
              <a:gdLst>
                <a:gd name="txL" fmla="*/ 0 w 39"/>
                <a:gd name="txT" fmla="*/ 0 h 8"/>
                <a:gd name="txR" fmla="*/ 39 w 39"/>
                <a:gd name="txB" fmla="*/ 8 h 8"/>
              </a:gdLst>
              <a:ahLst/>
              <a:cxnLst>
                <a:cxn ang="0">
                  <a:pos x="39" y="1"/>
                </a:cxn>
                <a:cxn ang="0">
                  <a:pos x="0" y="7"/>
                </a:cxn>
                <a:cxn ang="0">
                  <a:pos x="9" y="1"/>
                </a:cxn>
                <a:cxn ang="0">
                  <a:pos x="39" y="1"/>
                </a:cxn>
              </a:cxnLst>
              <a:rect l="txL" t="txT" r="txR" b="txB"/>
              <a:pathLst>
                <a:path w="39" h="8">
                  <a:moveTo>
                    <a:pt x="39" y="1"/>
                  </a:moveTo>
                  <a:cubicBezTo>
                    <a:pt x="31" y="8"/>
                    <a:pt x="8" y="0"/>
                    <a:pt x="0" y="7"/>
                  </a:cubicBezTo>
                  <a:cubicBezTo>
                    <a:pt x="1" y="3"/>
                    <a:pt x="4" y="1"/>
                    <a:pt x="9" y="1"/>
                  </a:cubicBezTo>
                  <a:cubicBezTo>
                    <a:pt x="19" y="1"/>
                    <a:pt x="29" y="1"/>
                    <a:pt x="39" y="1"/>
                  </a:cubicBezTo>
                  <a:close/>
                </a:path>
              </a:pathLst>
            </a:custGeom>
            <a:solidFill>
              <a:srgbClr val="123F4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39" name="Freeform 82"/>
            <p:cNvSpPr/>
            <p:nvPr/>
          </p:nvSpPr>
          <p:spPr>
            <a:xfrm>
              <a:off x="4205288" y="2820988"/>
              <a:ext cx="65088" cy="69850"/>
            </a:xfrm>
            <a:custGeom>
              <a:avLst/>
              <a:gdLst>
                <a:gd name="txL" fmla="*/ 0 w 24"/>
                <a:gd name="txT" fmla="*/ 0 h 26"/>
                <a:gd name="txR" fmla="*/ 24 w 24"/>
                <a:gd name="txB" fmla="*/ 26 h 26"/>
              </a:gdLst>
              <a:ahLst/>
              <a:cxnLst>
                <a:cxn ang="0">
                  <a:pos x="0" y="17"/>
                </a:cxn>
                <a:cxn ang="0">
                  <a:pos x="24" y="8"/>
                </a:cxn>
                <a:cxn ang="0">
                  <a:pos x="0" y="26"/>
                </a:cxn>
                <a:cxn ang="0">
                  <a:pos x="0" y="17"/>
                </a:cxn>
              </a:cxnLst>
              <a:rect l="txL" t="txT" r="txR" b="txB"/>
              <a:pathLst>
                <a:path w="24" h="26">
                  <a:moveTo>
                    <a:pt x="0" y="17"/>
                  </a:moveTo>
                  <a:cubicBezTo>
                    <a:pt x="3" y="11"/>
                    <a:pt x="17" y="0"/>
                    <a:pt x="24" y="8"/>
                  </a:cubicBezTo>
                  <a:cubicBezTo>
                    <a:pt x="3" y="14"/>
                    <a:pt x="18" y="21"/>
                    <a:pt x="0" y="26"/>
                  </a:cubicBezTo>
                  <a:cubicBezTo>
                    <a:pt x="0" y="23"/>
                    <a:pt x="0" y="20"/>
                    <a:pt x="0" y="17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40" name="Freeform 83"/>
            <p:cNvSpPr/>
            <p:nvPr/>
          </p:nvSpPr>
          <p:spPr>
            <a:xfrm>
              <a:off x="4689475" y="2984500"/>
              <a:ext cx="65088" cy="65088"/>
            </a:xfrm>
            <a:custGeom>
              <a:avLst/>
              <a:gdLst>
                <a:gd name="txL" fmla="*/ 0 w 24"/>
                <a:gd name="txT" fmla="*/ 0 h 24"/>
                <a:gd name="txR" fmla="*/ 24 w 24"/>
                <a:gd name="txB" fmla="*/ 24 h 24"/>
              </a:gdLst>
              <a:ahLst/>
              <a:cxnLst>
                <a:cxn ang="0">
                  <a:pos x="24" y="7"/>
                </a:cxn>
                <a:cxn ang="0">
                  <a:pos x="6" y="7"/>
                </a:cxn>
                <a:cxn ang="0">
                  <a:pos x="12" y="16"/>
                </a:cxn>
                <a:cxn ang="0">
                  <a:pos x="0" y="10"/>
                </a:cxn>
                <a:cxn ang="0">
                  <a:pos x="3" y="4"/>
                </a:cxn>
                <a:cxn ang="0">
                  <a:pos x="24" y="7"/>
                </a:cxn>
              </a:cxnLst>
              <a:rect l="txL" t="txT" r="txR" b="txB"/>
              <a:pathLst>
                <a:path w="24" h="24">
                  <a:moveTo>
                    <a:pt x="24" y="7"/>
                  </a:moveTo>
                  <a:cubicBezTo>
                    <a:pt x="18" y="7"/>
                    <a:pt x="12" y="7"/>
                    <a:pt x="6" y="7"/>
                  </a:cubicBezTo>
                  <a:cubicBezTo>
                    <a:pt x="6" y="12"/>
                    <a:pt x="8" y="15"/>
                    <a:pt x="12" y="16"/>
                  </a:cubicBezTo>
                  <a:cubicBezTo>
                    <a:pt x="9" y="24"/>
                    <a:pt x="1" y="13"/>
                    <a:pt x="0" y="10"/>
                  </a:cubicBezTo>
                  <a:cubicBezTo>
                    <a:pt x="3" y="10"/>
                    <a:pt x="2" y="6"/>
                    <a:pt x="3" y="4"/>
                  </a:cubicBezTo>
                  <a:cubicBezTo>
                    <a:pt x="9" y="6"/>
                    <a:pt x="23" y="0"/>
                    <a:pt x="24" y="7"/>
                  </a:cubicBezTo>
                  <a:close/>
                </a:path>
              </a:pathLst>
            </a:custGeom>
            <a:solidFill>
              <a:srgbClr val="304B4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41" name="Freeform 84"/>
            <p:cNvSpPr/>
            <p:nvPr/>
          </p:nvSpPr>
          <p:spPr>
            <a:xfrm>
              <a:off x="5035550" y="4440238"/>
              <a:ext cx="106363" cy="115888"/>
            </a:xfrm>
            <a:custGeom>
              <a:avLst/>
              <a:gdLst>
                <a:gd name="txL" fmla="*/ 0 w 39"/>
                <a:gd name="txT" fmla="*/ 0 h 43"/>
                <a:gd name="txR" fmla="*/ 39 w 39"/>
                <a:gd name="txB" fmla="*/ 43 h 43"/>
              </a:gdLst>
              <a:ahLst/>
              <a:cxnLst>
                <a:cxn ang="0">
                  <a:pos x="39" y="0"/>
                </a:cxn>
                <a:cxn ang="0">
                  <a:pos x="39" y="39"/>
                </a:cxn>
                <a:cxn ang="0">
                  <a:pos x="0" y="36"/>
                </a:cxn>
                <a:cxn ang="0">
                  <a:pos x="36" y="36"/>
                </a:cxn>
                <a:cxn ang="0">
                  <a:pos x="36" y="0"/>
                </a:cxn>
                <a:cxn ang="0">
                  <a:pos x="39" y="0"/>
                </a:cxn>
              </a:cxnLst>
              <a:rect l="txL" t="txT" r="txR" b="txB"/>
              <a:pathLst>
                <a:path w="39" h="43">
                  <a:moveTo>
                    <a:pt x="39" y="0"/>
                  </a:moveTo>
                  <a:cubicBezTo>
                    <a:pt x="39" y="13"/>
                    <a:pt x="39" y="26"/>
                    <a:pt x="39" y="39"/>
                  </a:cubicBezTo>
                  <a:cubicBezTo>
                    <a:pt x="27" y="37"/>
                    <a:pt x="7" y="43"/>
                    <a:pt x="0" y="36"/>
                  </a:cubicBezTo>
                  <a:cubicBezTo>
                    <a:pt x="12" y="36"/>
                    <a:pt x="24" y="36"/>
                    <a:pt x="36" y="36"/>
                  </a:cubicBezTo>
                  <a:cubicBezTo>
                    <a:pt x="36" y="24"/>
                    <a:pt x="36" y="12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42" name="Freeform 85"/>
            <p:cNvSpPr>
              <a:spLocks noEditPoints="1"/>
            </p:cNvSpPr>
            <p:nvPr/>
          </p:nvSpPr>
          <p:spPr>
            <a:xfrm>
              <a:off x="4383088" y="2828925"/>
              <a:ext cx="760413" cy="1708150"/>
            </a:xfrm>
            <a:custGeom>
              <a:avLst/>
              <a:gdLst>
                <a:gd name="txL" fmla="*/ 0 w 283"/>
                <a:gd name="txT" fmla="*/ 0 h 635"/>
                <a:gd name="txR" fmla="*/ 283 w 283"/>
                <a:gd name="txB" fmla="*/ 635 h 635"/>
              </a:gdLst>
              <a:ahLst/>
              <a:cxnLst>
                <a:cxn ang="0">
                  <a:pos x="18" y="71"/>
                </a:cxn>
                <a:cxn ang="0">
                  <a:pos x="27" y="44"/>
                </a:cxn>
                <a:cxn ang="0">
                  <a:pos x="18" y="26"/>
                </a:cxn>
                <a:cxn ang="0">
                  <a:pos x="18" y="17"/>
                </a:cxn>
                <a:cxn ang="0">
                  <a:pos x="114" y="68"/>
                </a:cxn>
                <a:cxn ang="0">
                  <a:pos x="120" y="65"/>
                </a:cxn>
                <a:cxn ang="0">
                  <a:pos x="156" y="65"/>
                </a:cxn>
                <a:cxn ang="0">
                  <a:pos x="234" y="68"/>
                </a:cxn>
                <a:cxn ang="0">
                  <a:pos x="111" y="50"/>
                </a:cxn>
                <a:cxn ang="0">
                  <a:pos x="168" y="50"/>
                </a:cxn>
                <a:cxn ang="0">
                  <a:pos x="237" y="53"/>
                </a:cxn>
                <a:cxn ang="0">
                  <a:pos x="249" y="68"/>
                </a:cxn>
                <a:cxn ang="0">
                  <a:pos x="255" y="110"/>
                </a:cxn>
                <a:cxn ang="0">
                  <a:pos x="237" y="173"/>
                </a:cxn>
                <a:cxn ang="0">
                  <a:pos x="255" y="200"/>
                </a:cxn>
                <a:cxn ang="0">
                  <a:pos x="249" y="221"/>
                </a:cxn>
                <a:cxn ang="0">
                  <a:pos x="270" y="284"/>
                </a:cxn>
                <a:cxn ang="0">
                  <a:pos x="282" y="383"/>
                </a:cxn>
                <a:cxn ang="0">
                  <a:pos x="282" y="452"/>
                </a:cxn>
                <a:cxn ang="0">
                  <a:pos x="279" y="530"/>
                </a:cxn>
                <a:cxn ang="0">
                  <a:pos x="279" y="599"/>
                </a:cxn>
                <a:cxn ang="0">
                  <a:pos x="243" y="635"/>
                </a:cxn>
                <a:cxn ang="0">
                  <a:pos x="219" y="614"/>
                </a:cxn>
                <a:cxn ang="0">
                  <a:pos x="219" y="587"/>
                </a:cxn>
                <a:cxn ang="0">
                  <a:pos x="195" y="593"/>
                </a:cxn>
                <a:cxn ang="0">
                  <a:pos x="192" y="599"/>
                </a:cxn>
                <a:cxn ang="0">
                  <a:pos x="183" y="632"/>
                </a:cxn>
                <a:cxn ang="0">
                  <a:pos x="0" y="635"/>
                </a:cxn>
                <a:cxn ang="0">
                  <a:pos x="15" y="416"/>
                </a:cxn>
                <a:cxn ang="0">
                  <a:pos x="21" y="224"/>
                </a:cxn>
                <a:cxn ang="0">
                  <a:pos x="21" y="155"/>
                </a:cxn>
                <a:cxn ang="0">
                  <a:pos x="138" y="92"/>
                </a:cxn>
                <a:cxn ang="0">
                  <a:pos x="189" y="89"/>
                </a:cxn>
                <a:cxn ang="0">
                  <a:pos x="153" y="86"/>
                </a:cxn>
                <a:cxn ang="0">
                  <a:pos x="126" y="116"/>
                </a:cxn>
                <a:cxn ang="0">
                  <a:pos x="162" y="134"/>
                </a:cxn>
                <a:cxn ang="0">
                  <a:pos x="195" y="140"/>
                </a:cxn>
                <a:cxn ang="0">
                  <a:pos x="162" y="176"/>
                </a:cxn>
                <a:cxn ang="0">
                  <a:pos x="177" y="185"/>
                </a:cxn>
                <a:cxn ang="0">
                  <a:pos x="234" y="458"/>
                </a:cxn>
                <a:cxn ang="0">
                  <a:pos x="225" y="440"/>
                </a:cxn>
                <a:cxn ang="0">
                  <a:pos x="228" y="440"/>
                </a:cxn>
                <a:cxn ang="0">
                  <a:pos x="228" y="470"/>
                </a:cxn>
                <a:cxn ang="0">
                  <a:pos x="222" y="479"/>
                </a:cxn>
                <a:cxn ang="0">
                  <a:pos x="219" y="515"/>
                </a:cxn>
                <a:cxn ang="0">
                  <a:pos x="216" y="521"/>
                </a:cxn>
                <a:cxn ang="0">
                  <a:pos x="186" y="572"/>
                </a:cxn>
                <a:cxn ang="0">
                  <a:pos x="216" y="575"/>
                </a:cxn>
                <a:cxn ang="0">
                  <a:pos x="231" y="473"/>
                </a:cxn>
                <a:cxn ang="0">
                  <a:pos x="234" y="458"/>
                </a:cxn>
                <a:cxn ang="0">
                  <a:pos x="210" y="416"/>
                </a:cxn>
                <a:cxn ang="0">
                  <a:pos x="180" y="404"/>
                </a:cxn>
                <a:cxn ang="0">
                  <a:pos x="189" y="458"/>
                </a:cxn>
                <a:cxn ang="0">
                  <a:pos x="207" y="500"/>
                </a:cxn>
              </a:cxnLst>
              <a:rect l="txL" t="txT" r="txR" b="txB"/>
              <a:pathLst>
                <a:path w="283" h="635">
                  <a:moveTo>
                    <a:pt x="21" y="155"/>
                  </a:moveTo>
                  <a:cubicBezTo>
                    <a:pt x="15" y="115"/>
                    <a:pt x="24" y="107"/>
                    <a:pt x="18" y="71"/>
                  </a:cubicBezTo>
                  <a:cubicBezTo>
                    <a:pt x="17" y="65"/>
                    <a:pt x="22" y="65"/>
                    <a:pt x="27" y="65"/>
                  </a:cubicBezTo>
                  <a:cubicBezTo>
                    <a:pt x="24" y="61"/>
                    <a:pt x="7" y="44"/>
                    <a:pt x="27" y="44"/>
                  </a:cubicBezTo>
                  <a:cubicBezTo>
                    <a:pt x="27" y="40"/>
                    <a:pt x="22" y="41"/>
                    <a:pt x="18" y="41"/>
                  </a:cubicBezTo>
                  <a:cubicBezTo>
                    <a:pt x="32" y="35"/>
                    <a:pt x="21" y="37"/>
                    <a:pt x="18" y="26"/>
                  </a:cubicBezTo>
                  <a:cubicBezTo>
                    <a:pt x="22" y="26"/>
                    <a:pt x="26" y="26"/>
                    <a:pt x="30" y="26"/>
                  </a:cubicBezTo>
                  <a:cubicBezTo>
                    <a:pt x="33" y="16"/>
                    <a:pt x="20" y="22"/>
                    <a:pt x="18" y="17"/>
                  </a:cubicBezTo>
                  <a:cubicBezTo>
                    <a:pt x="40" y="0"/>
                    <a:pt x="63" y="28"/>
                    <a:pt x="90" y="26"/>
                  </a:cubicBezTo>
                  <a:cubicBezTo>
                    <a:pt x="94" y="46"/>
                    <a:pt x="102" y="52"/>
                    <a:pt x="114" y="68"/>
                  </a:cubicBezTo>
                  <a:cubicBezTo>
                    <a:pt x="115" y="71"/>
                    <a:pt x="123" y="82"/>
                    <a:pt x="126" y="74"/>
                  </a:cubicBezTo>
                  <a:cubicBezTo>
                    <a:pt x="122" y="73"/>
                    <a:pt x="120" y="70"/>
                    <a:pt x="120" y="65"/>
                  </a:cubicBezTo>
                  <a:cubicBezTo>
                    <a:pt x="126" y="65"/>
                    <a:pt x="132" y="65"/>
                    <a:pt x="138" y="65"/>
                  </a:cubicBezTo>
                  <a:cubicBezTo>
                    <a:pt x="144" y="65"/>
                    <a:pt x="150" y="65"/>
                    <a:pt x="156" y="65"/>
                  </a:cubicBezTo>
                  <a:cubicBezTo>
                    <a:pt x="169" y="72"/>
                    <a:pt x="195" y="66"/>
                    <a:pt x="213" y="68"/>
                  </a:cubicBezTo>
                  <a:cubicBezTo>
                    <a:pt x="220" y="68"/>
                    <a:pt x="227" y="68"/>
                    <a:pt x="234" y="68"/>
                  </a:cubicBezTo>
                  <a:cubicBezTo>
                    <a:pt x="206" y="50"/>
                    <a:pt x="141" y="69"/>
                    <a:pt x="111" y="53"/>
                  </a:cubicBezTo>
                  <a:cubicBezTo>
                    <a:pt x="111" y="52"/>
                    <a:pt x="111" y="51"/>
                    <a:pt x="111" y="50"/>
                  </a:cubicBezTo>
                  <a:cubicBezTo>
                    <a:pt x="120" y="50"/>
                    <a:pt x="129" y="50"/>
                    <a:pt x="138" y="50"/>
                  </a:cubicBezTo>
                  <a:cubicBezTo>
                    <a:pt x="148" y="50"/>
                    <a:pt x="158" y="50"/>
                    <a:pt x="168" y="50"/>
                  </a:cubicBezTo>
                  <a:cubicBezTo>
                    <a:pt x="173" y="57"/>
                    <a:pt x="191" y="51"/>
                    <a:pt x="201" y="53"/>
                  </a:cubicBezTo>
                  <a:cubicBezTo>
                    <a:pt x="213" y="53"/>
                    <a:pt x="225" y="53"/>
                    <a:pt x="237" y="53"/>
                  </a:cubicBezTo>
                  <a:cubicBezTo>
                    <a:pt x="241" y="53"/>
                    <a:pt x="245" y="53"/>
                    <a:pt x="249" y="53"/>
                  </a:cubicBezTo>
                  <a:cubicBezTo>
                    <a:pt x="249" y="58"/>
                    <a:pt x="249" y="63"/>
                    <a:pt x="249" y="68"/>
                  </a:cubicBezTo>
                  <a:cubicBezTo>
                    <a:pt x="242" y="75"/>
                    <a:pt x="248" y="95"/>
                    <a:pt x="246" y="107"/>
                  </a:cubicBezTo>
                  <a:cubicBezTo>
                    <a:pt x="246" y="111"/>
                    <a:pt x="251" y="110"/>
                    <a:pt x="255" y="110"/>
                  </a:cubicBezTo>
                  <a:cubicBezTo>
                    <a:pt x="243" y="125"/>
                    <a:pt x="262" y="153"/>
                    <a:pt x="237" y="155"/>
                  </a:cubicBezTo>
                  <a:cubicBezTo>
                    <a:pt x="239" y="166"/>
                    <a:pt x="252" y="166"/>
                    <a:pt x="237" y="173"/>
                  </a:cubicBezTo>
                  <a:cubicBezTo>
                    <a:pt x="237" y="179"/>
                    <a:pt x="247" y="175"/>
                    <a:pt x="249" y="179"/>
                  </a:cubicBezTo>
                  <a:cubicBezTo>
                    <a:pt x="252" y="189"/>
                    <a:pt x="237" y="202"/>
                    <a:pt x="255" y="200"/>
                  </a:cubicBezTo>
                  <a:cubicBezTo>
                    <a:pt x="251" y="207"/>
                    <a:pt x="241" y="208"/>
                    <a:pt x="240" y="218"/>
                  </a:cubicBezTo>
                  <a:cubicBezTo>
                    <a:pt x="240" y="222"/>
                    <a:pt x="245" y="221"/>
                    <a:pt x="249" y="221"/>
                  </a:cubicBezTo>
                  <a:cubicBezTo>
                    <a:pt x="249" y="229"/>
                    <a:pt x="237" y="225"/>
                    <a:pt x="237" y="233"/>
                  </a:cubicBezTo>
                  <a:cubicBezTo>
                    <a:pt x="255" y="245"/>
                    <a:pt x="276" y="256"/>
                    <a:pt x="270" y="284"/>
                  </a:cubicBezTo>
                  <a:cubicBezTo>
                    <a:pt x="280" y="268"/>
                    <a:pt x="270" y="295"/>
                    <a:pt x="282" y="293"/>
                  </a:cubicBezTo>
                  <a:cubicBezTo>
                    <a:pt x="282" y="323"/>
                    <a:pt x="282" y="353"/>
                    <a:pt x="282" y="383"/>
                  </a:cubicBezTo>
                  <a:cubicBezTo>
                    <a:pt x="282" y="384"/>
                    <a:pt x="282" y="385"/>
                    <a:pt x="282" y="386"/>
                  </a:cubicBezTo>
                  <a:cubicBezTo>
                    <a:pt x="282" y="408"/>
                    <a:pt x="282" y="430"/>
                    <a:pt x="282" y="452"/>
                  </a:cubicBezTo>
                  <a:cubicBezTo>
                    <a:pt x="283" y="455"/>
                    <a:pt x="281" y="455"/>
                    <a:pt x="279" y="455"/>
                  </a:cubicBezTo>
                  <a:cubicBezTo>
                    <a:pt x="274" y="473"/>
                    <a:pt x="274" y="512"/>
                    <a:pt x="279" y="530"/>
                  </a:cubicBezTo>
                  <a:cubicBezTo>
                    <a:pt x="279" y="541"/>
                    <a:pt x="279" y="552"/>
                    <a:pt x="279" y="563"/>
                  </a:cubicBezTo>
                  <a:cubicBezTo>
                    <a:pt x="279" y="575"/>
                    <a:pt x="279" y="587"/>
                    <a:pt x="279" y="599"/>
                  </a:cubicBezTo>
                  <a:cubicBezTo>
                    <a:pt x="279" y="611"/>
                    <a:pt x="279" y="623"/>
                    <a:pt x="279" y="635"/>
                  </a:cubicBezTo>
                  <a:cubicBezTo>
                    <a:pt x="267" y="635"/>
                    <a:pt x="255" y="635"/>
                    <a:pt x="243" y="635"/>
                  </a:cubicBezTo>
                  <a:cubicBezTo>
                    <a:pt x="237" y="635"/>
                    <a:pt x="231" y="635"/>
                    <a:pt x="225" y="635"/>
                  </a:cubicBezTo>
                  <a:cubicBezTo>
                    <a:pt x="228" y="622"/>
                    <a:pt x="209" y="625"/>
                    <a:pt x="219" y="614"/>
                  </a:cubicBezTo>
                  <a:cubicBezTo>
                    <a:pt x="206" y="614"/>
                    <a:pt x="206" y="627"/>
                    <a:pt x="201" y="635"/>
                  </a:cubicBezTo>
                  <a:cubicBezTo>
                    <a:pt x="191" y="615"/>
                    <a:pt x="219" y="607"/>
                    <a:pt x="219" y="587"/>
                  </a:cubicBezTo>
                  <a:cubicBezTo>
                    <a:pt x="212" y="581"/>
                    <a:pt x="209" y="605"/>
                    <a:pt x="198" y="605"/>
                  </a:cubicBezTo>
                  <a:cubicBezTo>
                    <a:pt x="198" y="600"/>
                    <a:pt x="194" y="599"/>
                    <a:pt x="195" y="593"/>
                  </a:cubicBezTo>
                  <a:cubicBezTo>
                    <a:pt x="186" y="597"/>
                    <a:pt x="178" y="602"/>
                    <a:pt x="177" y="614"/>
                  </a:cubicBezTo>
                  <a:cubicBezTo>
                    <a:pt x="188" y="615"/>
                    <a:pt x="186" y="603"/>
                    <a:pt x="192" y="599"/>
                  </a:cubicBezTo>
                  <a:cubicBezTo>
                    <a:pt x="201" y="607"/>
                    <a:pt x="192" y="623"/>
                    <a:pt x="186" y="626"/>
                  </a:cubicBezTo>
                  <a:cubicBezTo>
                    <a:pt x="183" y="626"/>
                    <a:pt x="184" y="630"/>
                    <a:pt x="183" y="632"/>
                  </a:cubicBezTo>
                  <a:cubicBezTo>
                    <a:pt x="130" y="634"/>
                    <a:pt x="69" y="628"/>
                    <a:pt x="21" y="635"/>
                  </a:cubicBezTo>
                  <a:cubicBezTo>
                    <a:pt x="14" y="635"/>
                    <a:pt x="7" y="635"/>
                    <a:pt x="0" y="635"/>
                  </a:cubicBezTo>
                  <a:cubicBezTo>
                    <a:pt x="10" y="566"/>
                    <a:pt x="7" y="520"/>
                    <a:pt x="12" y="449"/>
                  </a:cubicBezTo>
                  <a:cubicBezTo>
                    <a:pt x="19" y="444"/>
                    <a:pt x="13" y="426"/>
                    <a:pt x="15" y="416"/>
                  </a:cubicBezTo>
                  <a:cubicBezTo>
                    <a:pt x="33" y="355"/>
                    <a:pt x="12" y="262"/>
                    <a:pt x="36" y="230"/>
                  </a:cubicBezTo>
                  <a:cubicBezTo>
                    <a:pt x="31" y="225"/>
                    <a:pt x="27" y="232"/>
                    <a:pt x="21" y="224"/>
                  </a:cubicBezTo>
                  <a:cubicBezTo>
                    <a:pt x="21" y="221"/>
                    <a:pt x="21" y="218"/>
                    <a:pt x="21" y="215"/>
                  </a:cubicBezTo>
                  <a:cubicBezTo>
                    <a:pt x="21" y="195"/>
                    <a:pt x="21" y="175"/>
                    <a:pt x="21" y="155"/>
                  </a:cubicBezTo>
                  <a:close/>
                  <a:moveTo>
                    <a:pt x="153" y="86"/>
                  </a:moveTo>
                  <a:cubicBezTo>
                    <a:pt x="132" y="84"/>
                    <a:pt x="107" y="89"/>
                    <a:pt x="138" y="92"/>
                  </a:cubicBezTo>
                  <a:cubicBezTo>
                    <a:pt x="141" y="92"/>
                    <a:pt x="144" y="92"/>
                    <a:pt x="147" y="92"/>
                  </a:cubicBezTo>
                  <a:cubicBezTo>
                    <a:pt x="153" y="97"/>
                    <a:pt x="198" y="99"/>
                    <a:pt x="189" y="89"/>
                  </a:cubicBezTo>
                  <a:cubicBezTo>
                    <a:pt x="187" y="89"/>
                    <a:pt x="185" y="89"/>
                    <a:pt x="183" y="89"/>
                  </a:cubicBezTo>
                  <a:cubicBezTo>
                    <a:pt x="179" y="82"/>
                    <a:pt x="162" y="88"/>
                    <a:pt x="153" y="86"/>
                  </a:cubicBezTo>
                  <a:close/>
                  <a:moveTo>
                    <a:pt x="183" y="116"/>
                  </a:moveTo>
                  <a:cubicBezTo>
                    <a:pt x="177" y="106"/>
                    <a:pt x="132" y="106"/>
                    <a:pt x="126" y="116"/>
                  </a:cubicBezTo>
                  <a:cubicBezTo>
                    <a:pt x="145" y="116"/>
                    <a:pt x="164" y="116"/>
                    <a:pt x="183" y="116"/>
                  </a:cubicBezTo>
                  <a:close/>
                  <a:moveTo>
                    <a:pt x="162" y="134"/>
                  </a:moveTo>
                  <a:cubicBezTo>
                    <a:pt x="159" y="126"/>
                    <a:pt x="119" y="133"/>
                    <a:pt x="138" y="137"/>
                  </a:cubicBezTo>
                  <a:cubicBezTo>
                    <a:pt x="160" y="133"/>
                    <a:pt x="179" y="148"/>
                    <a:pt x="195" y="140"/>
                  </a:cubicBezTo>
                  <a:cubicBezTo>
                    <a:pt x="183" y="139"/>
                    <a:pt x="174" y="135"/>
                    <a:pt x="162" y="134"/>
                  </a:cubicBezTo>
                  <a:close/>
                  <a:moveTo>
                    <a:pt x="162" y="176"/>
                  </a:moveTo>
                  <a:cubicBezTo>
                    <a:pt x="162" y="179"/>
                    <a:pt x="162" y="182"/>
                    <a:pt x="162" y="185"/>
                  </a:cubicBezTo>
                  <a:cubicBezTo>
                    <a:pt x="167" y="185"/>
                    <a:pt x="172" y="185"/>
                    <a:pt x="177" y="185"/>
                  </a:cubicBezTo>
                  <a:cubicBezTo>
                    <a:pt x="178" y="176"/>
                    <a:pt x="167" y="179"/>
                    <a:pt x="162" y="176"/>
                  </a:cubicBezTo>
                  <a:close/>
                  <a:moveTo>
                    <a:pt x="234" y="458"/>
                  </a:moveTo>
                  <a:cubicBezTo>
                    <a:pt x="227" y="415"/>
                    <a:pt x="202" y="390"/>
                    <a:pt x="186" y="356"/>
                  </a:cubicBezTo>
                  <a:cubicBezTo>
                    <a:pt x="191" y="392"/>
                    <a:pt x="214" y="410"/>
                    <a:pt x="225" y="440"/>
                  </a:cubicBezTo>
                  <a:cubicBezTo>
                    <a:pt x="213" y="459"/>
                    <a:pt x="196" y="473"/>
                    <a:pt x="183" y="491"/>
                  </a:cubicBezTo>
                  <a:cubicBezTo>
                    <a:pt x="202" y="478"/>
                    <a:pt x="220" y="464"/>
                    <a:pt x="228" y="440"/>
                  </a:cubicBezTo>
                  <a:cubicBezTo>
                    <a:pt x="228" y="442"/>
                    <a:pt x="228" y="444"/>
                    <a:pt x="228" y="446"/>
                  </a:cubicBezTo>
                  <a:cubicBezTo>
                    <a:pt x="228" y="454"/>
                    <a:pt x="228" y="462"/>
                    <a:pt x="228" y="470"/>
                  </a:cubicBezTo>
                  <a:cubicBezTo>
                    <a:pt x="210" y="481"/>
                    <a:pt x="187" y="503"/>
                    <a:pt x="183" y="518"/>
                  </a:cubicBezTo>
                  <a:cubicBezTo>
                    <a:pt x="196" y="505"/>
                    <a:pt x="211" y="494"/>
                    <a:pt x="222" y="479"/>
                  </a:cubicBezTo>
                  <a:cubicBezTo>
                    <a:pt x="231" y="483"/>
                    <a:pt x="219" y="489"/>
                    <a:pt x="222" y="497"/>
                  </a:cubicBezTo>
                  <a:cubicBezTo>
                    <a:pt x="215" y="497"/>
                    <a:pt x="221" y="510"/>
                    <a:pt x="219" y="515"/>
                  </a:cubicBezTo>
                  <a:cubicBezTo>
                    <a:pt x="203" y="519"/>
                    <a:pt x="189" y="540"/>
                    <a:pt x="189" y="551"/>
                  </a:cubicBezTo>
                  <a:cubicBezTo>
                    <a:pt x="197" y="540"/>
                    <a:pt x="207" y="531"/>
                    <a:pt x="216" y="521"/>
                  </a:cubicBezTo>
                  <a:cubicBezTo>
                    <a:pt x="217" y="531"/>
                    <a:pt x="211" y="534"/>
                    <a:pt x="213" y="545"/>
                  </a:cubicBezTo>
                  <a:cubicBezTo>
                    <a:pt x="198" y="548"/>
                    <a:pt x="193" y="561"/>
                    <a:pt x="186" y="572"/>
                  </a:cubicBezTo>
                  <a:cubicBezTo>
                    <a:pt x="200" y="571"/>
                    <a:pt x="200" y="556"/>
                    <a:pt x="210" y="551"/>
                  </a:cubicBezTo>
                  <a:cubicBezTo>
                    <a:pt x="212" y="559"/>
                    <a:pt x="204" y="577"/>
                    <a:pt x="216" y="575"/>
                  </a:cubicBezTo>
                  <a:cubicBezTo>
                    <a:pt x="216" y="548"/>
                    <a:pt x="222" y="527"/>
                    <a:pt x="225" y="503"/>
                  </a:cubicBezTo>
                  <a:cubicBezTo>
                    <a:pt x="226" y="492"/>
                    <a:pt x="229" y="483"/>
                    <a:pt x="231" y="473"/>
                  </a:cubicBezTo>
                  <a:cubicBezTo>
                    <a:pt x="231" y="472"/>
                    <a:pt x="231" y="471"/>
                    <a:pt x="231" y="470"/>
                  </a:cubicBezTo>
                  <a:cubicBezTo>
                    <a:pt x="230" y="464"/>
                    <a:pt x="234" y="463"/>
                    <a:pt x="234" y="458"/>
                  </a:cubicBezTo>
                  <a:close/>
                  <a:moveTo>
                    <a:pt x="189" y="458"/>
                  </a:moveTo>
                  <a:cubicBezTo>
                    <a:pt x="201" y="449"/>
                    <a:pt x="209" y="436"/>
                    <a:pt x="210" y="416"/>
                  </a:cubicBezTo>
                  <a:cubicBezTo>
                    <a:pt x="201" y="428"/>
                    <a:pt x="196" y="444"/>
                    <a:pt x="186" y="455"/>
                  </a:cubicBezTo>
                  <a:cubicBezTo>
                    <a:pt x="177" y="445"/>
                    <a:pt x="189" y="414"/>
                    <a:pt x="180" y="404"/>
                  </a:cubicBezTo>
                  <a:cubicBezTo>
                    <a:pt x="175" y="415"/>
                    <a:pt x="175" y="447"/>
                    <a:pt x="180" y="458"/>
                  </a:cubicBezTo>
                  <a:cubicBezTo>
                    <a:pt x="184" y="458"/>
                    <a:pt x="187" y="463"/>
                    <a:pt x="189" y="458"/>
                  </a:cubicBezTo>
                  <a:close/>
                  <a:moveTo>
                    <a:pt x="180" y="530"/>
                  </a:moveTo>
                  <a:cubicBezTo>
                    <a:pt x="194" y="527"/>
                    <a:pt x="212" y="512"/>
                    <a:pt x="207" y="500"/>
                  </a:cubicBezTo>
                  <a:cubicBezTo>
                    <a:pt x="200" y="512"/>
                    <a:pt x="187" y="518"/>
                    <a:pt x="180" y="530"/>
                  </a:cubicBezTo>
                  <a:close/>
                </a:path>
              </a:pathLst>
            </a:custGeom>
            <a:solidFill>
              <a:srgbClr val="CEE9EA"/>
            </a:solidFill>
            <a:ln w="9525">
              <a:noFill/>
            </a:ln>
          </p:spPr>
          <p:txBody>
            <a:bodyPr vert="horz" wrap="square" anchor="t"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743" name="Freeform 87"/>
            <p:cNvSpPr/>
            <p:nvPr/>
          </p:nvSpPr>
          <p:spPr>
            <a:xfrm>
              <a:off x="4648200" y="2911475"/>
              <a:ext cx="122238" cy="19050"/>
            </a:xfrm>
            <a:custGeom>
              <a:avLst/>
              <a:gdLst>
                <a:gd name="txL" fmla="*/ 0 w 45"/>
                <a:gd name="txT" fmla="*/ 0 h 7"/>
                <a:gd name="txR" fmla="*/ 45 w 45"/>
                <a:gd name="txB" fmla="*/ 7 h 7"/>
              </a:gdLst>
              <a:ahLst/>
              <a:cxnLst>
                <a:cxn ang="0">
                  <a:pos x="0" y="1"/>
                </a:cxn>
                <a:cxn ang="0">
                  <a:pos x="45" y="1"/>
                </a:cxn>
                <a:cxn ang="0">
                  <a:pos x="45" y="4"/>
                </a:cxn>
                <a:cxn ang="0">
                  <a:pos x="3" y="7"/>
                </a:cxn>
                <a:cxn ang="0">
                  <a:pos x="0" y="1"/>
                </a:cxn>
              </a:cxnLst>
              <a:rect l="txL" t="txT" r="txR" b="txB"/>
              <a:pathLst>
                <a:path w="45" h="7">
                  <a:moveTo>
                    <a:pt x="0" y="1"/>
                  </a:moveTo>
                  <a:cubicBezTo>
                    <a:pt x="15" y="1"/>
                    <a:pt x="30" y="1"/>
                    <a:pt x="45" y="1"/>
                  </a:cubicBezTo>
                  <a:cubicBezTo>
                    <a:pt x="45" y="2"/>
                    <a:pt x="45" y="3"/>
                    <a:pt x="45" y="4"/>
                  </a:cubicBezTo>
                  <a:cubicBezTo>
                    <a:pt x="32" y="6"/>
                    <a:pt x="11" y="0"/>
                    <a:pt x="3" y="7"/>
                  </a:cubicBezTo>
                  <a:cubicBezTo>
                    <a:pt x="0" y="7"/>
                    <a:pt x="1" y="3"/>
                    <a:pt x="0" y="1"/>
                  </a:cubicBezTo>
                  <a:close/>
                </a:path>
              </a:pathLst>
            </a:custGeom>
            <a:solidFill>
              <a:srgbClr val="415A5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44" name="Freeform 88"/>
            <p:cNvSpPr/>
            <p:nvPr/>
          </p:nvSpPr>
          <p:spPr>
            <a:xfrm>
              <a:off x="4260850" y="2970213"/>
              <a:ext cx="49213" cy="41275"/>
            </a:xfrm>
            <a:custGeom>
              <a:avLst/>
              <a:gdLst>
                <a:gd name="txL" fmla="*/ 0 w 18"/>
                <a:gd name="txT" fmla="*/ 0 h 15"/>
                <a:gd name="txR" fmla="*/ 18 w 18"/>
                <a:gd name="txB" fmla="*/ 15 h 15"/>
              </a:gdLst>
              <a:ahLst/>
              <a:cxnLst>
                <a:cxn ang="0">
                  <a:pos x="0" y="15"/>
                </a:cxn>
                <a:cxn ang="0">
                  <a:pos x="18" y="0"/>
                </a:cxn>
                <a:cxn ang="0">
                  <a:pos x="0" y="15"/>
                </a:cxn>
              </a:cxnLst>
              <a:rect l="txL" t="txT" r="txR" b="txB"/>
              <a:pathLst>
                <a:path w="18" h="15">
                  <a:moveTo>
                    <a:pt x="0" y="15"/>
                  </a:moveTo>
                  <a:cubicBezTo>
                    <a:pt x="1" y="5"/>
                    <a:pt x="9" y="2"/>
                    <a:pt x="18" y="0"/>
                  </a:cubicBezTo>
                  <a:cubicBezTo>
                    <a:pt x="13" y="6"/>
                    <a:pt x="10" y="14"/>
                    <a:pt x="0" y="15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45" name="Freeform 90"/>
            <p:cNvSpPr/>
            <p:nvPr/>
          </p:nvSpPr>
          <p:spPr>
            <a:xfrm>
              <a:off x="4702175" y="3167063"/>
              <a:ext cx="115888" cy="30163"/>
            </a:xfrm>
            <a:custGeom>
              <a:avLst/>
              <a:gdLst>
                <a:gd name="txL" fmla="*/ 0 w 43"/>
                <a:gd name="txT" fmla="*/ 0 h 11"/>
                <a:gd name="txR" fmla="*/ 43 w 43"/>
                <a:gd name="txB" fmla="*/ 11 h 11"/>
              </a:gdLst>
              <a:ahLst/>
              <a:cxnLst>
                <a:cxn ang="0">
                  <a:pos x="19" y="11"/>
                </a:cxn>
                <a:cxn ang="0">
                  <a:pos x="43" y="8"/>
                </a:cxn>
                <a:cxn ang="0">
                  <a:pos x="19" y="11"/>
                </a:cxn>
              </a:cxnLst>
              <a:rect l="txL" t="txT" r="txR" b="txB"/>
              <a:pathLst>
                <a:path w="43" h="11">
                  <a:moveTo>
                    <a:pt x="19" y="11"/>
                  </a:moveTo>
                  <a:cubicBezTo>
                    <a:pt x="0" y="7"/>
                    <a:pt x="40" y="0"/>
                    <a:pt x="43" y="8"/>
                  </a:cubicBezTo>
                  <a:cubicBezTo>
                    <a:pt x="36" y="10"/>
                    <a:pt x="21" y="4"/>
                    <a:pt x="19" y="11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46" name="Freeform 105"/>
            <p:cNvSpPr/>
            <p:nvPr/>
          </p:nvSpPr>
          <p:spPr>
            <a:xfrm>
              <a:off x="7450138" y="3746500"/>
              <a:ext cx="109538" cy="34925"/>
            </a:xfrm>
            <a:custGeom>
              <a:avLst/>
              <a:gdLst>
                <a:gd name="txL" fmla="*/ 0 w 41"/>
                <a:gd name="txT" fmla="*/ 0 h 13"/>
                <a:gd name="txR" fmla="*/ 41 w 41"/>
                <a:gd name="txB" fmla="*/ 13 h 13"/>
              </a:gdLst>
              <a:ahLst/>
              <a:cxnLst>
                <a:cxn ang="0">
                  <a:pos x="0" y="9"/>
                </a:cxn>
                <a:cxn ang="0">
                  <a:pos x="30" y="3"/>
                </a:cxn>
                <a:cxn ang="0">
                  <a:pos x="3" y="9"/>
                </a:cxn>
                <a:cxn ang="0">
                  <a:pos x="0" y="9"/>
                </a:cxn>
              </a:cxnLst>
              <a:rect l="txL" t="txT" r="txR" b="txB"/>
              <a:pathLst>
                <a:path w="41" h="13">
                  <a:moveTo>
                    <a:pt x="0" y="9"/>
                  </a:moveTo>
                  <a:cubicBezTo>
                    <a:pt x="3" y="0"/>
                    <a:pt x="27" y="12"/>
                    <a:pt x="30" y="3"/>
                  </a:cubicBezTo>
                  <a:cubicBezTo>
                    <a:pt x="41" y="13"/>
                    <a:pt x="11" y="8"/>
                    <a:pt x="3" y="9"/>
                  </a:cubicBezTo>
                  <a:cubicBezTo>
                    <a:pt x="2" y="9"/>
                    <a:pt x="1" y="9"/>
                    <a:pt x="0" y="9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47" name="Freeform 106"/>
            <p:cNvSpPr/>
            <p:nvPr/>
          </p:nvSpPr>
          <p:spPr>
            <a:xfrm>
              <a:off x="7423150" y="4505325"/>
              <a:ext cx="34925" cy="73025"/>
            </a:xfrm>
            <a:custGeom>
              <a:avLst/>
              <a:gdLst>
                <a:gd name="txL" fmla="*/ 0 w 13"/>
                <a:gd name="txT" fmla="*/ 0 h 27"/>
                <a:gd name="txR" fmla="*/ 13 w 13"/>
                <a:gd name="txB" fmla="*/ 27 h 27"/>
              </a:gdLst>
              <a:ahLst/>
              <a:cxnLst>
                <a:cxn ang="0">
                  <a:pos x="4" y="27"/>
                </a:cxn>
                <a:cxn ang="0">
                  <a:pos x="7" y="0"/>
                </a:cxn>
                <a:cxn ang="0">
                  <a:pos x="13" y="9"/>
                </a:cxn>
                <a:cxn ang="0">
                  <a:pos x="4" y="27"/>
                </a:cxn>
              </a:cxnLst>
              <a:rect l="txL" t="txT" r="txR" b="txB"/>
              <a:pathLst>
                <a:path w="13" h="27">
                  <a:moveTo>
                    <a:pt x="4" y="27"/>
                  </a:moveTo>
                  <a:cubicBezTo>
                    <a:pt x="6" y="19"/>
                    <a:pt x="0" y="3"/>
                    <a:pt x="7" y="0"/>
                  </a:cubicBezTo>
                  <a:cubicBezTo>
                    <a:pt x="12" y="0"/>
                    <a:pt x="9" y="8"/>
                    <a:pt x="13" y="9"/>
                  </a:cubicBezTo>
                  <a:cubicBezTo>
                    <a:pt x="5" y="10"/>
                    <a:pt x="10" y="24"/>
                    <a:pt x="4" y="27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48" name="Freeform 107"/>
            <p:cNvSpPr/>
            <p:nvPr/>
          </p:nvSpPr>
          <p:spPr>
            <a:xfrm>
              <a:off x="6843713" y="3878263"/>
              <a:ext cx="41275" cy="85725"/>
            </a:xfrm>
            <a:custGeom>
              <a:avLst/>
              <a:gdLst>
                <a:gd name="txL" fmla="*/ 0 w 15"/>
                <a:gd name="txT" fmla="*/ 0 h 32"/>
                <a:gd name="txR" fmla="*/ 15 w 15"/>
                <a:gd name="txB" fmla="*/ 32 h 32"/>
              </a:gdLst>
              <a:ahLst/>
              <a:cxnLst>
                <a:cxn ang="0">
                  <a:pos x="0" y="2"/>
                </a:cxn>
                <a:cxn ang="0">
                  <a:pos x="9" y="32"/>
                </a:cxn>
                <a:cxn ang="0">
                  <a:pos x="0" y="2"/>
                </a:cxn>
              </a:cxnLst>
              <a:rect l="txL" t="txT" r="txR" b="txB"/>
              <a:pathLst>
                <a:path w="15" h="32">
                  <a:moveTo>
                    <a:pt x="0" y="2"/>
                  </a:moveTo>
                  <a:cubicBezTo>
                    <a:pt x="15" y="0"/>
                    <a:pt x="7" y="21"/>
                    <a:pt x="9" y="32"/>
                  </a:cubicBezTo>
                  <a:cubicBezTo>
                    <a:pt x="1" y="27"/>
                    <a:pt x="12" y="3"/>
                    <a:pt x="0" y="2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49" name="Freeform 112"/>
            <p:cNvSpPr>
              <a:spLocks noEditPoints="1"/>
            </p:cNvSpPr>
            <p:nvPr/>
          </p:nvSpPr>
          <p:spPr>
            <a:xfrm>
              <a:off x="1936750" y="3697288"/>
              <a:ext cx="622300" cy="985838"/>
            </a:xfrm>
            <a:custGeom>
              <a:avLst/>
              <a:gdLst>
                <a:gd name="txL" fmla="*/ 0 w 231"/>
                <a:gd name="txT" fmla="*/ 0 h 366"/>
                <a:gd name="txR" fmla="*/ 231 w 231"/>
                <a:gd name="txB" fmla="*/ 366 h 366"/>
              </a:gdLst>
              <a:ahLst/>
              <a:cxnLst>
                <a:cxn ang="0">
                  <a:pos x="222" y="168"/>
                </a:cxn>
                <a:cxn ang="0">
                  <a:pos x="210" y="228"/>
                </a:cxn>
                <a:cxn ang="0">
                  <a:pos x="219" y="210"/>
                </a:cxn>
                <a:cxn ang="0">
                  <a:pos x="219" y="237"/>
                </a:cxn>
                <a:cxn ang="0">
                  <a:pos x="222" y="246"/>
                </a:cxn>
                <a:cxn ang="0">
                  <a:pos x="216" y="273"/>
                </a:cxn>
                <a:cxn ang="0">
                  <a:pos x="228" y="246"/>
                </a:cxn>
                <a:cxn ang="0">
                  <a:pos x="231" y="249"/>
                </a:cxn>
                <a:cxn ang="0">
                  <a:pos x="219" y="360"/>
                </a:cxn>
                <a:cxn ang="0">
                  <a:pos x="171" y="363"/>
                </a:cxn>
                <a:cxn ang="0">
                  <a:pos x="135" y="363"/>
                </a:cxn>
                <a:cxn ang="0">
                  <a:pos x="84" y="366"/>
                </a:cxn>
                <a:cxn ang="0">
                  <a:pos x="36" y="366"/>
                </a:cxn>
                <a:cxn ang="0">
                  <a:pos x="0" y="366"/>
                </a:cxn>
                <a:cxn ang="0">
                  <a:pos x="21" y="255"/>
                </a:cxn>
                <a:cxn ang="0">
                  <a:pos x="12" y="267"/>
                </a:cxn>
                <a:cxn ang="0">
                  <a:pos x="9" y="210"/>
                </a:cxn>
                <a:cxn ang="0">
                  <a:pos x="18" y="222"/>
                </a:cxn>
                <a:cxn ang="0">
                  <a:pos x="33" y="258"/>
                </a:cxn>
                <a:cxn ang="0">
                  <a:pos x="12" y="291"/>
                </a:cxn>
                <a:cxn ang="0">
                  <a:pos x="45" y="249"/>
                </a:cxn>
                <a:cxn ang="0">
                  <a:pos x="21" y="222"/>
                </a:cxn>
                <a:cxn ang="0">
                  <a:pos x="9" y="198"/>
                </a:cxn>
                <a:cxn ang="0">
                  <a:pos x="9" y="180"/>
                </a:cxn>
                <a:cxn ang="0">
                  <a:pos x="9" y="111"/>
                </a:cxn>
                <a:cxn ang="0">
                  <a:pos x="12" y="87"/>
                </a:cxn>
                <a:cxn ang="0">
                  <a:pos x="15" y="144"/>
                </a:cxn>
                <a:cxn ang="0">
                  <a:pos x="21" y="0"/>
                </a:cxn>
                <a:cxn ang="0">
                  <a:pos x="27" y="0"/>
                </a:cxn>
                <a:cxn ang="0">
                  <a:pos x="27" y="3"/>
                </a:cxn>
                <a:cxn ang="0">
                  <a:pos x="54" y="6"/>
                </a:cxn>
                <a:cxn ang="0">
                  <a:pos x="102" y="6"/>
                </a:cxn>
                <a:cxn ang="0">
                  <a:pos x="177" y="6"/>
                </a:cxn>
                <a:cxn ang="0">
                  <a:pos x="213" y="3"/>
                </a:cxn>
                <a:cxn ang="0">
                  <a:pos x="210" y="60"/>
                </a:cxn>
                <a:cxn ang="0">
                  <a:pos x="213" y="87"/>
                </a:cxn>
                <a:cxn ang="0">
                  <a:pos x="213" y="93"/>
                </a:cxn>
                <a:cxn ang="0">
                  <a:pos x="213" y="144"/>
                </a:cxn>
                <a:cxn ang="0">
                  <a:pos x="219" y="165"/>
                </a:cxn>
                <a:cxn ang="0">
                  <a:pos x="222" y="168"/>
                </a:cxn>
                <a:cxn ang="0">
                  <a:pos x="27" y="312"/>
                </a:cxn>
                <a:cxn ang="0">
                  <a:pos x="57" y="264"/>
                </a:cxn>
                <a:cxn ang="0">
                  <a:pos x="27" y="312"/>
                </a:cxn>
                <a:cxn ang="0">
                  <a:pos x="48" y="321"/>
                </a:cxn>
                <a:cxn ang="0">
                  <a:pos x="66" y="282"/>
                </a:cxn>
                <a:cxn ang="0">
                  <a:pos x="48" y="321"/>
                </a:cxn>
                <a:cxn ang="0">
                  <a:pos x="54" y="339"/>
                </a:cxn>
                <a:cxn ang="0">
                  <a:pos x="72" y="306"/>
                </a:cxn>
                <a:cxn ang="0">
                  <a:pos x="54" y="339"/>
                </a:cxn>
              </a:cxnLst>
              <a:rect l="txL" t="txT" r="txR" b="txB"/>
              <a:pathLst>
                <a:path w="231" h="366">
                  <a:moveTo>
                    <a:pt x="222" y="168"/>
                  </a:moveTo>
                  <a:cubicBezTo>
                    <a:pt x="216" y="189"/>
                    <a:pt x="219" y="206"/>
                    <a:pt x="210" y="228"/>
                  </a:cubicBezTo>
                  <a:cubicBezTo>
                    <a:pt x="214" y="235"/>
                    <a:pt x="219" y="217"/>
                    <a:pt x="219" y="210"/>
                  </a:cubicBezTo>
                  <a:cubicBezTo>
                    <a:pt x="228" y="217"/>
                    <a:pt x="216" y="227"/>
                    <a:pt x="219" y="237"/>
                  </a:cubicBezTo>
                  <a:cubicBezTo>
                    <a:pt x="210" y="244"/>
                    <a:pt x="221" y="244"/>
                    <a:pt x="222" y="246"/>
                  </a:cubicBezTo>
                  <a:cubicBezTo>
                    <a:pt x="221" y="256"/>
                    <a:pt x="216" y="262"/>
                    <a:pt x="216" y="273"/>
                  </a:cubicBezTo>
                  <a:cubicBezTo>
                    <a:pt x="223" y="267"/>
                    <a:pt x="225" y="256"/>
                    <a:pt x="228" y="246"/>
                  </a:cubicBezTo>
                  <a:cubicBezTo>
                    <a:pt x="231" y="245"/>
                    <a:pt x="231" y="247"/>
                    <a:pt x="231" y="249"/>
                  </a:cubicBezTo>
                  <a:cubicBezTo>
                    <a:pt x="220" y="286"/>
                    <a:pt x="218" y="320"/>
                    <a:pt x="219" y="360"/>
                  </a:cubicBezTo>
                  <a:cubicBezTo>
                    <a:pt x="204" y="362"/>
                    <a:pt x="181" y="356"/>
                    <a:pt x="171" y="363"/>
                  </a:cubicBezTo>
                  <a:cubicBezTo>
                    <a:pt x="159" y="363"/>
                    <a:pt x="147" y="363"/>
                    <a:pt x="135" y="363"/>
                  </a:cubicBezTo>
                  <a:cubicBezTo>
                    <a:pt x="119" y="365"/>
                    <a:pt x="95" y="359"/>
                    <a:pt x="84" y="366"/>
                  </a:cubicBezTo>
                  <a:cubicBezTo>
                    <a:pt x="68" y="366"/>
                    <a:pt x="52" y="366"/>
                    <a:pt x="36" y="366"/>
                  </a:cubicBezTo>
                  <a:cubicBezTo>
                    <a:pt x="24" y="366"/>
                    <a:pt x="12" y="366"/>
                    <a:pt x="0" y="366"/>
                  </a:cubicBezTo>
                  <a:cubicBezTo>
                    <a:pt x="10" y="332"/>
                    <a:pt x="3" y="281"/>
                    <a:pt x="21" y="255"/>
                  </a:cubicBezTo>
                  <a:cubicBezTo>
                    <a:pt x="17" y="246"/>
                    <a:pt x="15" y="264"/>
                    <a:pt x="12" y="267"/>
                  </a:cubicBezTo>
                  <a:cubicBezTo>
                    <a:pt x="5" y="254"/>
                    <a:pt x="11" y="228"/>
                    <a:pt x="9" y="210"/>
                  </a:cubicBezTo>
                  <a:cubicBezTo>
                    <a:pt x="15" y="211"/>
                    <a:pt x="12" y="221"/>
                    <a:pt x="18" y="222"/>
                  </a:cubicBezTo>
                  <a:cubicBezTo>
                    <a:pt x="23" y="234"/>
                    <a:pt x="25" y="249"/>
                    <a:pt x="33" y="258"/>
                  </a:cubicBezTo>
                  <a:cubicBezTo>
                    <a:pt x="31" y="274"/>
                    <a:pt x="15" y="276"/>
                    <a:pt x="12" y="291"/>
                  </a:cubicBezTo>
                  <a:cubicBezTo>
                    <a:pt x="30" y="284"/>
                    <a:pt x="39" y="268"/>
                    <a:pt x="45" y="249"/>
                  </a:cubicBezTo>
                  <a:cubicBezTo>
                    <a:pt x="31" y="263"/>
                    <a:pt x="31" y="230"/>
                    <a:pt x="21" y="222"/>
                  </a:cubicBezTo>
                  <a:cubicBezTo>
                    <a:pt x="15" y="216"/>
                    <a:pt x="16" y="203"/>
                    <a:pt x="9" y="198"/>
                  </a:cubicBezTo>
                  <a:cubicBezTo>
                    <a:pt x="9" y="192"/>
                    <a:pt x="9" y="186"/>
                    <a:pt x="9" y="180"/>
                  </a:cubicBezTo>
                  <a:cubicBezTo>
                    <a:pt x="9" y="157"/>
                    <a:pt x="9" y="134"/>
                    <a:pt x="9" y="111"/>
                  </a:cubicBezTo>
                  <a:cubicBezTo>
                    <a:pt x="7" y="95"/>
                    <a:pt x="11" y="48"/>
                    <a:pt x="12" y="87"/>
                  </a:cubicBezTo>
                  <a:cubicBezTo>
                    <a:pt x="14" y="105"/>
                    <a:pt x="8" y="131"/>
                    <a:pt x="15" y="144"/>
                  </a:cubicBezTo>
                  <a:cubicBezTo>
                    <a:pt x="24" y="103"/>
                    <a:pt x="12" y="41"/>
                    <a:pt x="21" y="0"/>
                  </a:cubicBezTo>
                  <a:cubicBezTo>
                    <a:pt x="23" y="0"/>
                    <a:pt x="25" y="0"/>
                    <a:pt x="27" y="0"/>
                  </a:cubicBezTo>
                  <a:cubicBezTo>
                    <a:pt x="27" y="1"/>
                    <a:pt x="27" y="2"/>
                    <a:pt x="27" y="3"/>
                  </a:cubicBezTo>
                  <a:cubicBezTo>
                    <a:pt x="29" y="18"/>
                    <a:pt x="43" y="1"/>
                    <a:pt x="54" y="6"/>
                  </a:cubicBezTo>
                  <a:cubicBezTo>
                    <a:pt x="70" y="6"/>
                    <a:pt x="86" y="6"/>
                    <a:pt x="102" y="6"/>
                  </a:cubicBezTo>
                  <a:cubicBezTo>
                    <a:pt x="127" y="6"/>
                    <a:pt x="152" y="6"/>
                    <a:pt x="177" y="6"/>
                  </a:cubicBezTo>
                  <a:cubicBezTo>
                    <a:pt x="191" y="7"/>
                    <a:pt x="202" y="5"/>
                    <a:pt x="213" y="3"/>
                  </a:cubicBezTo>
                  <a:cubicBezTo>
                    <a:pt x="215" y="25"/>
                    <a:pt x="209" y="39"/>
                    <a:pt x="210" y="60"/>
                  </a:cubicBezTo>
                  <a:cubicBezTo>
                    <a:pt x="215" y="65"/>
                    <a:pt x="212" y="78"/>
                    <a:pt x="213" y="87"/>
                  </a:cubicBezTo>
                  <a:cubicBezTo>
                    <a:pt x="213" y="89"/>
                    <a:pt x="213" y="91"/>
                    <a:pt x="213" y="93"/>
                  </a:cubicBezTo>
                  <a:cubicBezTo>
                    <a:pt x="213" y="110"/>
                    <a:pt x="213" y="127"/>
                    <a:pt x="213" y="144"/>
                  </a:cubicBezTo>
                  <a:cubicBezTo>
                    <a:pt x="214" y="152"/>
                    <a:pt x="215" y="160"/>
                    <a:pt x="219" y="165"/>
                  </a:cubicBezTo>
                  <a:cubicBezTo>
                    <a:pt x="222" y="164"/>
                    <a:pt x="222" y="166"/>
                    <a:pt x="222" y="168"/>
                  </a:cubicBezTo>
                  <a:close/>
                  <a:moveTo>
                    <a:pt x="27" y="312"/>
                  </a:moveTo>
                  <a:cubicBezTo>
                    <a:pt x="36" y="295"/>
                    <a:pt x="50" y="283"/>
                    <a:pt x="57" y="264"/>
                  </a:cubicBezTo>
                  <a:cubicBezTo>
                    <a:pt x="43" y="274"/>
                    <a:pt x="25" y="296"/>
                    <a:pt x="27" y="312"/>
                  </a:cubicBezTo>
                  <a:close/>
                  <a:moveTo>
                    <a:pt x="48" y="321"/>
                  </a:moveTo>
                  <a:cubicBezTo>
                    <a:pt x="53" y="307"/>
                    <a:pt x="61" y="296"/>
                    <a:pt x="66" y="282"/>
                  </a:cubicBezTo>
                  <a:cubicBezTo>
                    <a:pt x="54" y="287"/>
                    <a:pt x="43" y="309"/>
                    <a:pt x="48" y="321"/>
                  </a:cubicBezTo>
                  <a:close/>
                  <a:moveTo>
                    <a:pt x="54" y="339"/>
                  </a:moveTo>
                  <a:cubicBezTo>
                    <a:pt x="62" y="332"/>
                    <a:pt x="75" y="314"/>
                    <a:pt x="72" y="306"/>
                  </a:cubicBezTo>
                  <a:cubicBezTo>
                    <a:pt x="64" y="315"/>
                    <a:pt x="55" y="323"/>
                    <a:pt x="54" y="339"/>
                  </a:cubicBezTo>
                  <a:close/>
                </a:path>
              </a:pathLst>
            </a:custGeom>
            <a:solidFill>
              <a:srgbClr val="CEE9EA"/>
            </a:solidFill>
            <a:ln w="9525">
              <a:noFill/>
            </a:ln>
          </p:spPr>
          <p:txBody>
            <a:bodyPr vert="horz" wrap="square" anchor="t"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750" name="Freeform 117"/>
            <p:cNvSpPr/>
            <p:nvPr/>
          </p:nvSpPr>
          <p:spPr>
            <a:xfrm>
              <a:off x="6862763" y="3843338"/>
              <a:ext cx="58738" cy="63500"/>
            </a:xfrm>
            <a:custGeom>
              <a:avLst/>
              <a:gdLst>
                <a:gd name="txL" fmla="*/ 0 w 22"/>
                <a:gd name="txT" fmla="*/ 0 h 24"/>
                <a:gd name="txR" fmla="*/ 22 w 22"/>
                <a:gd name="txB" fmla="*/ 24 h 24"/>
              </a:gdLst>
              <a:ahLst/>
              <a:cxnLst>
                <a:cxn ang="0">
                  <a:pos x="11" y="6"/>
                </a:cxn>
                <a:cxn ang="0">
                  <a:pos x="20" y="24"/>
                </a:cxn>
                <a:cxn ang="0">
                  <a:pos x="5" y="0"/>
                </a:cxn>
                <a:cxn ang="0">
                  <a:pos x="11" y="6"/>
                </a:cxn>
              </a:cxnLst>
              <a:rect l="txL" t="txT" r="txR" b="txB"/>
              <a:pathLst>
                <a:path w="22" h="24">
                  <a:moveTo>
                    <a:pt x="11" y="6"/>
                  </a:moveTo>
                  <a:cubicBezTo>
                    <a:pt x="9" y="17"/>
                    <a:pt x="22" y="13"/>
                    <a:pt x="20" y="24"/>
                  </a:cubicBezTo>
                  <a:cubicBezTo>
                    <a:pt x="8" y="20"/>
                    <a:pt x="0" y="14"/>
                    <a:pt x="5" y="0"/>
                  </a:cubicBezTo>
                  <a:cubicBezTo>
                    <a:pt x="8" y="1"/>
                    <a:pt x="7" y="6"/>
                    <a:pt x="11" y="6"/>
                  </a:cubicBezTo>
                  <a:close/>
                </a:path>
              </a:pathLst>
            </a:custGeom>
            <a:solidFill>
              <a:srgbClr val="4F6B6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51" name="Freeform 120"/>
            <p:cNvSpPr/>
            <p:nvPr/>
          </p:nvSpPr>
          <p:spPr>
            <a:xfrm>
              <a:off x="6165850" y="3792538"/>
              <a:ext cx="88900" cy="34925"/>
            </a:xfrm>
            <a:custGeom>
              <a:avLst/>
              <a:gdLst>
                <a:gd name="txL" fmla="*/ 0 w 33"/>
                <a:gd name="txT" fmla="*/ 0 h 13"/>
                <a:gd name="txR" fmla="*/ 33 w 33"/>
                <a:gd name="txB" fmla="*/ 13 h 13"/>
              </a:gdLst>
              <a:ahLst/>
              <a:cxnLst>
                <a:cxn ang="0">
                  <a:pos x="0" y="13"/>
                </a:cxn>
                <a:cxn ang="0">
                  <a:pos x="0" y="4"/>
                </a:cxn>
                <a:cxn ang="0">
                  <a:pos x="33" y="7"/>
                </a:cxn>
                <a:cxn ang="0">
                  <a:pos x="0" y="13"/>
                </a:cxn>
              </a:cxnLst>
              <a:rect l="txL" t="txT" r="txR" b="txB"/>
              <a:pathLst>
                <a:path w="33" h="13">
                  <a:moveTo>
                    <a:pt x="0" y="13"/>
                  </a:moveTo>
                  <a:cubicBezTo>
                    <a:pt x="0" y="10"/>
                    <a:pt x="0" y="7"/>
                    <a:pt x="0" y="4"/>
                  </a:cubicBezTo>
                  <a:cubicBezTo>
                    <a:pt x="10" y="6"/>
                    <a:pt x="28" y="0"/>
                    <a:pt x="33" y="7"/>
                  </a:cubicBezTo>
                  <a:cubicBezTo>
                    <a:pt x="21" y="8"/>
                    <a:pt x="3" y="3"/>
                    <a:pt x="0" y="13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52" name="Freeform 122"/>
            <p:cNvSpPr/>
            <p:nvPr/>
          </p:nvSpPr>
          <p:spPr>
            <a:xfrm>
              <a:off x="3001963" y="3832225"/>
              <a:ext cx="76200" cy="46038"/>
            </a:xfrm>
            <a:custGeom>
              <a:avLst/>
              <a:gdLst>
                <a:gd name="txL" fmla="*/ 0 w 28"/>
                <a:gd name="txT" fmla="*/ 0 h 17"/>
                <a:gd name="txR" fmla="*/ 28 w 28"/>
                <a:gd name="txB" fmla="*/ 17 h 17"/>
              </a:gdLst>
              <a:ahLst/>
              <a:cxnLst>
                <a:cxn ang="0">
                  <a:pos x="0" y="7"/>
                </a:cxn>
                <a:cxn ang="0">
                  <a:pos x="6" y="4"/>
                </a:cxn>
                <a:cxn ang="0">
                  <a:pos x="24" y="13"/>
                </a:cxn>
                <a:cxn ang="0">
                  <a:pos x="21" y="16"/>
                </a:cxn>
                <a:cxn ang="0">
                  <a:pos x="6" y="10"/>
                </a:cxn>
                <a:cxn ang="0">
                  <a:pos x="0" y="7"/>
                </a:cxn>
              </a:cxnLst>
              <a:rect l="txL" t="txT" r="txR" b="txB"/>
              <a:pathLst>
                <a:path w="28" h="17">
                  <a:moveTo>
                    <a:pt x="0" y="7"/>
                  </a:moveTo>
                  <a:cubicBezTo>
                    <a:pt x="1" y="5"/>
                    <a:pt x="3" y="4"/>
                    <a:pt x="6" y="4"/>
                  </a:cubicBezTo>
                  <a:cubicBezTo>
                    <a:pt x="6" y="13"/>
                    <a:pt x="28" y="0"/>
                    <a:pt x="24" y="13"/>
                  </a:cubicBezTo>
                  <a:cubicBezTo>
                    <a:pt x="24" y="15"/>
                    <a:pt x="24" y="17"/>
                    <a:pt x="21" y="16"/>
                  </a:cubicBezTo>
                  <a:cubicBezTo>
                    <a:pt x="24" y="6"/>
                    <a:pt x="12" y="11"/>
                    <a:pt x="6" y="10"/>
                  </a:cubicBezTo>
                  <a:cubicBezTo>
                    <a:pt x="5" y="8"/>
                    <a:pt x="3" y="7"/>
                    <a:pt x="0" y="7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53" name="Freeform 123"/>
            <p:cNvSpPr/>
            <p:nvPr/>
          </p:nvSpPr>
          <p:spPr>
            <a:xfrm>
              <a:off x="4875213" y="3786188"/>
              <a:ext cx="142875" cy="363538"/>
            </a:xfrm>
            <a:custGeom>
              <a:avLst/>
              <a:gdLst>
                <a:gd name="txL" fmla="*/ 0 w 53"/>
                <a:gd name="txT" fmla="*/ 0 h 135"/>
                <a:gd name="txR" fmla="*/ 53 w 53"/>
                <a:gd name="txB" fmla="*/ 135 h 135"/>
              </a:gdLst>
              <a:ahLst/>
              <a:cxnLst>
                <a:cxn ang="0">
                  <a:pos x="45" y="90"/>
                </a:cxn>
                <a:cxn ang="0">
                  <a:pos x="45" y="84"/>
                </a:cxn>
                <a:cxn ang="0">
                  <a:pos x="0" y="135"/>
                </a:cxn>
                <a:cxn ang="0">
                  <a:pos x="42" y="84"/>
                </a:cxn>
                <a:cxn ang="0">
                  <a:pos x="3" y="0"/>
                </a:cxn>
                <a:cxn ang="0">
                  <a:pos x="51" y="102"/>
                </a:cxn>
                <a:cxn ang="0">
                  <a:pos x="45" y="90"/>
                </a:cxn>
              </a:cxnLst>
              <a:rect l="txL" t="txT" r="txR" b="txB"/>
              <a:pathLst>
                <a:path w="53" h="135">
                  <a:moveTo>
                    <a:pt x="45" y="90"/>
                  </a:moveTo>
                  <a:cubicBezTo>
                    <a:pt x="45" y="88"/>
                    <a:pt x="45" y="86"/>
                    <a:pt x="45" y="84"/>
                  </a:cubicBezTo>
                  <a:cubicBezTo>
                    <a:pt x="37" y="108"/>
                    <a:pt x="19" y="122"/>
                    <a:pt x="0" y="135"/>
                  </a:cubicBezTo>
                  <a:cubicBezTo>
                    <a:pt x="13" y="117"/>
                    <a:pt x="30" y="103"/>
                    <a:pt x="42" y="84"/>
                  </a:cubicBezTo>
                  <a:cubicBezTo>
                    <a:pt x="31" y="54"/>
                    <a:pt x="8" y="36"/>
                    <a:pt x="3" y="0"/>
                  </a:cubicBezTo>
                  <a:cubicBezTo>
                    <a:pt x="19" y="34"/>
                    <a:pt x="44" y="59"/>
                    <a:pt x="51" y="102"/>
                  </a:cubicBezTo>
                  <a:cubicBezTo>
                    <a:pt x="43" y="104"/>
                    <a:pt x="53" y="88"/>
                    <a:pt x="45" y="9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54" name="Freeform 126"/>
            <p:cNvSpPr/>
            <p:nvPr/>
          </p:nvSpPr>
          <p:spPr>
            <a:xfrm>
              <a:off x="6831013" y="3898900"/>
              <a:ext cx="31750" cy="57150"/>
            </a:xfrm>
            <a:custGeom>
              <a:avLst/>
              <a:gdLst>
                <a:gd name="txL" fmla="*/ 0 w 12"/>
                <a:gd name="txT" fmla="*/ 0 h 21"/>
                <a:gd name="txR" fmla="*/ 12 w 12"/>
                <a:gd name="txB" fmla="*/ 21 h 21"/>
              </a:gdLst>
              <a:ahLst/>
              <a:cxnLst>
                <a:cxn ang="0">
                  <a:pos x="5" y="0"/>
                </a:cxn>
                <a:cxn ang="0">
                  <a:pos x="8" y="21"/>
                </a:cxn>
                <a:cxn ang="0">
                  <a:pos x="5" y="0"/>
                </a:cxn>
              </a:cxnLst>
              <a:rect l="txL" t="txT" r="txR" b="txB"/>
              <a:pathLst>
                <a:path w="12" h="21">
                  <a:moveTo>
                    <a:pt x="5" y="0"/>
                  </a:moveTo>
                  <a:cubicBezTo>
                    <a:pt x="12" y="1"/>
                    <a:pt x="6" y="15"/>
                    <a:pt x="8" y="21"/>
                  </a:cubicBezTo>
                  <a:cubicBezTo>
                    <a:pt x="2" y="19"/>
                    <a:pt x="0" y="5"/>
                    <a:pt x="5" y="0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55" name="Freeform 128"/>
            <p:cNvSpPr/>
            <p:nvPr/>
          </p:nvSpPr>
          <p:spPr>
            <a:xfrm>
              <a:off x="2614613" y="3971925"/>
              <a:ext cx="73025" cy="34925"/>
            </a:xfrm>
            <a:custGeom>
              <a:avLst/>
              <a:gdLst>
                <a:gd name="txL" fmla="*/ 0 w 27"/>
                <a:gd name="txT" fmla="*/ 0 h 13"/>
                <a:gd name="txR" fmla="*/ 27 w 27"/>
                <a:gd name="txB" fmla="*/ 13 h 13"/>
              </a:gdLst>
              <a:ahLst/>
              <a:cxnLst>
                <a:cxn ang="0">
                  <a:pos x="27" y="9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3" y="6"/>
                </a:cxn>
                <a:cxn ang="0">
                  <a:pos x="27" y="6"/>
                </a:cxn>
                <a:cxn ang="0">
                  <a:pos x="27" y="9"/>
                </a:cxn>
              </a:cxnLst>
              <a:rect l="txL" t="txT" r="txR" b="txB"/>
              <a:pathLst>
                <a:path w="27" h="13">
                  <a:moveTo>
                    <a:pt x="27" y="9"/>
                  </a:moveTo>
                  <a:cubicBezTo>
                    <a:pt x="19" y="7"/>
                    <a:pt x="3" y="13"/>
                    <a:pt x="0" y="6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1"/>
                    <a:pt x="3" y="3"/>
                    <a:pt x="3" y="6"/>
                  </a:cubicBezTo>
                  <a:cubicBezTo>
                    <a:pt x="11" y="6"/>
                    <a:pt x="19" y="6"/>
                    <a:pt x="27" y="6"/>
                  </a:cubicBezTo>
                  <a:cubicBezTo>
                    <a:pt x="27" y="7"/>
                    <a:pt x="27" y="8"/>
                    <a:pt x="27" y="9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56" name="Freeform 129"/>
            <p:cNvSpPr/>
            <p:nvPr/>
          </p:nvSpPr>
          <p:spPr>
            <a:xfrm>
              <a:off x="6873875" y="3924300"/>
              <a:ext cx="34925" cy="646113"/>
            </a:xfrm>
            <a:custGeom>
              <a:avLst/>
              <a:gdLst>
                <a:gd name="txL" fmla="*/ 0 w 13"/>
                <a:gd name="txT" fmla="*/ 0 h 240"/>
                <a:gd name="txR" fmla="*/ 13 w 13"/>
                <a:gd name="txB" fmla="*/ 240 h 240"/>
              </a:gdLst>
              <a:ahLst/>
              <a:cxnLst>
                <a:cxn ang="0">
                  <a:pos x="7" y="48"/>
                </a:cxn>
                <a:cxn ang="0">
                  <a:pos x="10" y="0"/>
                </a:cxn>
                <a:cxn ang="0">
                  <a:pos x="10" y="36"/>
                </a:cxn>
                <a:cxn ang="0">
                  <a:pos x="10" y="108"/>
                </a:cxn>
                <a:cxn ang="0">
                  <a:pos x="10" y="195"/>
                </a:cxn>
                <a:cxn ang="0">
                  <a:pos x="7" y="240"/>
                </a:cxn>
                <a:cxn ang="0">
                  <a:pos x="4" y="219"/>
                </a:cxn>
                <a:cxn ang="0">
                  <a:pos x="7" y="48"/>
                </a:cxn>
              </a:cxnLst>
              <a:rect l="txL" t="txT" r="txR" b="txB"/>
              <a:pathLst>
                <a:path w="13" h="240">
                  <a:moveTo>
                    <a:pt x="7" y="48"/>
                  </a:moveTo>
                  <a:cubicBezTo>
                    <a:pt x="9" y="33"/>
                    <a:pt x="3" y="10"/>
                    <a:pt x="10" y="0"/>
                  </a:cubicBezTo>
                  <a:cubicBezTo>
                    <a:pt x="10" y="12"/>
                    <a:pt x="10" y="24"/>
                    <a:pt x="10" y="36"/>
                  </a:cubicBezTo>
                  <a:cubicBezTo>
                    <a:pt x="10" y="60"/>
                    <a:pt x="10" y="84"/>
                    <a:pt x="10" y="108"/>
                  </a:cubicBezTo>
                  <a:cubicBezTo>
                    <a:pt x="10" y="137"/>
                    <a:pt x="10" y="166"/>
                    <a:pt x="10" y="195"/>
                  </a:cubicBezTo>
                  <a:cubicBezTo>
                    <a:pt x="9" y="210"/>
                    <a:pt x="13" y="230"/>
                    <a:pt x="7" y="240"/>
                  </a:cubicBezTo>
                  <a:cubicBezTo>
                    <a:pt x="0" y="239"/>
                    <a:pt x="6" y="225"/>
                    <a:pt x="4" y="219"/>
                  </a:cubicBezTo>
                  <a:cubicBezTo>
                    <a:pt x="11" y="168"/>
                    <a:pt x="5" y="104"/>
                    <a:pt x="7" y="48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57" name="Freeform 131"/>
            <p:cNvSpPr/>
            <p:nvPr/>
          </p:nvSpPr>
          <p:spPr>
            <a:xfrm>
              <a:off x="4883150" y="3948113"/>
              <a:ext cx="65088" cy="115888"/>
            </a:xfrm>
            <a:custGeom>
              <a:avLst/>
              <a:gdLst>
                <a:gd name="txL" fmla="*/ 0 w 24"/>
                <a:gd name="txT" fmla="*/ 0 h 43"/>
                <a:gd name="txR" fmla="*/ 24 w 24"/>
                <a:gd name="txB" fmla="*/ 43 h 43"/>
              </a:gdLst>
              <a:ahLst/>
              <a:cxnLst>
                <a:cxn ang="0">
                  <a:pos x="0" y="39"/>
                </a:cxn>
                <a:cxn ang="0">
                  <a:pos x="24" y="0"/>
                </a:cxn>
                <a:cxn ang="0">
                  <a:pos x="3" y="42"/>
                </a:cxn>
                <a:cxn ang="0">
                  <a:pos x="0" y="39"/>
                </a:cxn>
              </a:cxnLst>
              <a:rect l="txL" t="txT" r="txR" b="txB"/>
              <a:pathLst>
                <a:path w="24" h="43">
                  <a:moveTo>
                    <a:pt x="0" y="39"/>
                  </a:moveTo>
                  <a:cubicBezTo>
                    <a:pt x="10" y="28"/>
                    <a:pt x="15" y="12"/>
                    <a:pt x="24" y="0"/>
                  </a:cubicBezTo>
                  <a:cubicBezTo>
                    <a:pt x="23" y="20"/>
                    <a:pt x="15" y="33"/>
                    <a:pt x="3" y="42"/>
                  </a:cubicBezTo>
                  <a:cubicBezTo>
                    <a:pt x="0" y="43"/>
                    <a:pt x="0" y="41"/>
                    <a:pt x="0" y="39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58" name="Freeform 134"/>
            <p:cNvSpPr/>
            <p:nvPr/>
          </p:nvSpPr>
          <p:spPr>
            <a:xfrm>
              <a:off x="4875213" y="4092575"/>
              <a:ext cx="128588" cy="130175"/>
            </a:xfrm>
            <a:custGeom>
              <a:avLst/>
              <a:gdLst>
                <a:gd name="txL" fmla="*/ 0 w 48"/>
                <a:gd name="txT" fmla="*/ 0 h 48"/>
                <a:gd name="txR" fmla="*/ 48 w 48"/>
                <a:gd name="txB" fmla="*/ 48 h 48"/>
              </a:gdLst>
              <a:ahLst/>
              <a:cxnLst>
                <a:cxn ang="0">
                  <a:pos x="39" y="9"/>
                </a:cxn>
                <a:cxn ang="0">
                  <a:pos x="0" y="48"/>
                </a:cxn>
                <a:cxn ang="0">
                  <a:pos x="45" y="0"/>
                </a:cxn>
                <a:cxn ang="0">
                  <a:pos x="48" y="0"/>
                </a:cxn>
                <a:cxn ang="0">
                  <a:pos x="48" y="3"/>
                </a:cxn>
                <a:cxn ang="0">
                  <a:pos x="39" y="9"/>
                </a:cxn>
              </a:cxnLst>
              <a:rect l="txL" t="txT" r="txR" b="txB"/>
              <a:pathLst>
                <a:path w="48" h="48">
                  <a:moveTo>
                    <a:pt x="39" y="9"/>
                  </a:moveTo>
                  <a:cubicBezTo>
                    <a:pt x="28" y="24"/>
                    <a:pt x="13" y="35"/>
                    <a:pt x="0" y="48"/>
                  </a:cubicBezTo>
                  <a:cubicBezTo>
                    <a:pt x="4" y="33"/>
                    <a:pt x="27" y="11"/>
                    <a:pt x="45" y="0"/>
                  </a:cubicBezTo>
                  <a:cubicBezTo>
                    <a:pt x="46" y="0"/>
                    <a:pt x="47" y="0"/>
                    <a:pt x="48" y="0"/>
                  </a:cubicBezTo>
                  <a:cubicBezTo>
                    <a:pt x="48" y="1"/>
                    <a:pt x="48" y="2"/>
                    <a:pt x="48" y="3"/>
                  </a:cubicBezTo>
                  <a:cubicBezTo>
                    <a:pt x="43" y="3"/>
                    <a:pt x="40" y="5"/>
                    <a:pt x="39" y="9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59" name="Freeform 135"/>
            <p:cNvSpPr/>
            <p:nvPr/>
          </p:nvSpPr>
          <p:spPr>
            <a:xfrm>
              <a:off x="4867275" y="4173538"/>
              <a:ext cx="85725" cy="80963"/>
            </a:xfrm>
            <a:custGeom>
              <a:avLst/>
              <a:gdLst>
                <a:gd name="txL" fmla="*/ 0 w 32"/>
                <a:gd name="txT" fmla="*/ 0 h 30"/>
                <a:gd name="txR" fmla="*/ 32 w 32"/>
                <a:gd name="txB" fmla="*/ 30 h 30"/>
              </a:gdLst>
              <a:ahLst/>
              <a:cxnLst>
                <a:cxn ang="0">
                  <a:pos x="27" y="0"/>
                </a:cxn>
                <a:cxn ang="0">
                  <a:pos x="0" y="30"/>
                </a:cxn>
                <a:cxn ang="0">
                  <a:pos x="27" y="0"/>
                </a:cxn>
              </a:cxnLst>
              <a:rect l="txL" t="txT" r="txR" b="txB"/>
              <a:pathLst>
                <a:path w="32" h="30">
                  <a:moveTo>
                    <a:pt x="27" y="0"/>
                  </a:moveTo>
                  <a:cubicBezTo>
                    <a:pt x="32" y="12"/>
                    <a:pt x="14" y="27"/>
                    <a:pt x="0" y="30"/>
                  </a:cubicBezTo>
                  <a:cubicBezTo>
                    <a:pt x="7" y="18"/>
                    <a:pt x="20" y="12"/>
                    <a:pt x="27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60" name="Freeform 136"/>
            <p:cNvSpPr/>
            <p:nvPr/>
          </p:nvSpPr>
          <p:spPr>
            <a:xfrm>
              <a:off x="4883150" y="4165600"/>
              <a:ext cx="104775" cy="215900"/>
            </a:xfrm>
            <a:custGeom>
              <a:avLst/>
              <a:gdLst>
                <a:gd name="txL" fmla="*/ 0 w 39"/>
                <a:gd name="txT" fmla="*/ 0 h 80"/>
                <a:gd name="txR" fmla="*/ 39 w 39"/>
                <a:gd name="txB" fmla="*/ 80 h 80"/>
              </a:gdLst>
              <a:ahLst/>
              <a:cxnLst>
                <a:cxn ang="0">
                  <a:pos x="39" y="6"/>
                </a:cxn>
                <a:cxn ang="0">
                  <a:pos x="30" y="78"/>
                </a:cxn>
                <a:cxn ang="0">
                  <a:pos x="24" y="54"/>
                </a:cxn>
                <a:cxn ang="0">
                  <a:pos x="0" y="75"/>
                </a:cxn>
                <a:cxn ang="0">
                  <a:pos x="27" y="48"/>
                </a:cxn>
                <a:cxn ang="0">
                  <a:pos x="30" y="24"/>
                </a:cxn>
                <a:cxn ang="0">
                  <a:pos x="3" y="54"/>
                </a:cxn>
                <a:cxn ang="0">
                  <a:pos x="33" y="18"/>
                </a:cxn>
                <a:cxn ang="0">
                  <a:pos x="36" y="0"/>
                </a:cxn>
                <a:cxn ang="0">
                  <a:pos x="39" y="6"/>
                </a:cxn>
              </a:cxnLst>
              <a:rect l="txL" t="txT" r="txR" b="txB"/>
              <a:pathLst>
                <a:path w="39" h="80">
                  <a:moveTo>
                    <a:pt x="39" y="6"/>
                  </a:moveTo>
                  <a:cubicBezTo>
                    <a:pt x="36" y="30"/>
                    <a:pt x="30" y="51"/>
                    <a:pt x="30" y="78"/>
                  </a:cubicBezTo>
                  <a:cubicBezTo>
                    <a:pt x="18" y="80"/>
                    <a:pt x="26" y="62"/>
                    <a:pt x="24" y="54"/>
                  </a:cubicBezTo>
                  <a:cubicBezTo>
                    <a:pt x="14" y="59"/>
                    <a:pt x="14" y="74"/>
                    <a:pt x="0" y="75"/>
                  </a:cubicBezTo>
                  <a:cubicBezTo>
                    <a:pt x="7" y="64"/>
                    <a:pt x="12" y="51"/>
                    <a:pt x="27" y="48"/>
                  </a:cubicBezTo>
                  <a:cubicBezTo>
                    <a:pt x="25" y="37"/>
                    <a:pt x="31" y="34"/>
                    <a:pt x="30" y="24"/>
                  </a:cubicBezTo>
                  <a:cubicBezTo>
                    <a:pt x="21" y="34"/>
                    <a:pt x="11" y="43"/>
                    <a:pt x="3" y="54"/>
                  </a:cubicBezTo>
                  <a:cubicBezTo>
                    <a:pt x="3" y="43"/>
                    <a:pt x="17" y="22"/>
                    <a:pt x="33" y="18"/>
                  </a:cubicBezTo>
                  <a:cubicBezTo>
                    <a:pt x="35" y="13"/>
                    <a:pt x="29" y="0"/>
                    <a:pt x="36" y="0"/>
                  </a:cubicBezTo>
                  <a:cubicBezTo>
                    <a:pt x="37" y="2"/>
                    <a:pt x="36" y="6"/>
                    <a:pt x="39" y="6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61" name="Freeform 137"/>
            <p:cNvSpPr/>
            <p:nvPr/>
          </p:nvSpPr>
          <p:spPr>
            <a:xfrm>
              <a:off x="1944688" y="4230688"/>
              <a:ext cx="49213" cy="268288"/>
            </a:xfrm>
            <a:custGeom>
              <a:avLst/>
              <a:gdLst>
                <a:gd name="txL" fmla="*/ 0 w 18"/>
                <a:gd name="txT" fmla="*/ 0 h 100"/>
                <a:gd name="txR" fmla="*/ 18 w 18"/>
                <a:gd name="txB" fmla="*/ 100 h 100"/>
              </a:gdLst>
              <a:ahLst/>
              <a:cxnLst>
                <a:cxn ang="0">
                  <a:pos x="6" y="0"/>
                </a:cxn>
                <a:cxn ang="0">
                  <a:pos x="18" y="24"/>
                </a:cxn>
                <a:cxn ang="0">
                  <a:pos x="15" y="24"/>
                </a:cxn>
                <a:cxn ang="0">
                  <a:pos x="6" y="12"/>
                </a:cxn>
                <a:cxn ang="0">
                  <a:pos x="9" y="69"/>
                </a:cxn>
                <a:cxn ang="0">
                  <a:pos x="6" y="0"/>
                </a:cxn>
              </a:cxnLst>
              <a:rect l="txL" t="txT" r="txR" b="txB"/>
              <a:pathLst>
                <a:path w="18" h="100">
                  <a:moveTo>
                    <a:pt x="6" y="0"/>
                  </a:moveTo>
                  <a:cubicBezTo>
                    <a:pt x="13" y="5"/>
                    <a:pt x="12" y="18"/>
                    <a:pt x="18" y="24"/>
                  </a:cubicBezTo>
                  <a:cubicBezTo>
                    <a:pt x="17" y="24"/>
                    <a:pt x="16" y="24"/>
                    <a:pt x="15" y="24"/>
                  </a:cubicBezTo>
                  <a:cubicBezTo>
                    <a:pt x="9" y="23"/>
                    <a:pt x="12" y="13"/>
                    <a:pt x="6" y="12"/>
                  </a:cubicBezTo>
                  <a:cubicBezTo>
                    <a:pt x="8" y="30"/>
                    <a:pt x="2" y="56"/>
                    <a:pt x="9" y="69"/>
                  </a:cubicBezTo>
                  <a:cubicBezTo>
                    <a:pt x="0" y="100"/>
                    <a:pt x="1" y="10"/>
                    <a:pt x="6" y="0"/>
                  </a:cubicBezTo>
                  <a:close/>
                </a:path>
              </a:pathLst>
            </a:custGeom>
            <a:solidFill>
              <a:srgbClr val="9DB7B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62" name="Freeform 138"/>
            <p:cNvSpPr/>
            <p:nvPr/>
          </p:nvSpPr>
          <p:spPr>
            <a:xfrm>
              <a:off x="2501900" y="4214813"/>
              <a:ext cx="73025" cy="144463"/>
            </a:xfrm>
            <a:custGeom>
              <a:avLst/>
              <a:gdLst>
                <a:gd name="txL" fmla="*/ 0 w 27"/>
                <a:gd name="txT" fmla="*/ 0 h 54"/>
                <a:gd name="txR" fmla="*/ 27 w 27"/>
                <a:gd name="txB" fmla="*/ 54 h 54"/>
              </a:gdLst>
              <a:ahLst/>
              <a:cxnLst>
                <a:cxn ang="0">
                  <a:pos x="27" y="0"/>
                </a:cxn>
                <a:cxn ang="0">
                  <a:pos x="12" y="54"/>
                </a:cxn>
                <a:cxn ang="0">
                  <a:pos x="9" y="45"/>
                </a:cxn>
                <a:cxn ang="0">
                  <a:pos x="24" y="0"/>
                </a:cxn>
                <a:cxn ang="0">
                  <a:pos x="27" y="0"/>
                </a:cxn>
              </a:cxnLst>
              <a:rect l="txL" t="txT" r="txR" b="txB"/>
              <a:pathLst>
                <a:path w="27" h="54">
                  <a:moveTo>
                    <a:pt x="27" y="0"/>
                  </a:moveTo>
                  <a:cubicBezTo>
                    <a:pt x="25" y="21"/>
                    <a:pt x="19" y="38"/>
                    <a:pt x="12" y="54"/>
                  </a:cubicBezTo>
                  <a:cubicBezTo>
                    <a:pt x="11" y="52"/>
                    <a:pt x="0" y="52"/>
                    <a:pt x="9" y="45"/>
                  </a:cubicBezTo>
                  <a:cubicBezTo>
                    <a:pt x="15" y="43"/>
                    <a:pt x="20" y="15"/>
                    <a:pt x="24" y="0"/>
                  </a:cubicBezTo>
                  <a:cubicBezTo>
                    <a:pt x="25" y="0"/>
                    <a:pt x="26" y="0"/>
                    <a:pt x="27" y="0"/>
                  </a:cubicBezTo>
                  <a:close/>
                </a:path>
              </a:pathLst>
            </a:custGeom>
            <a:solidFill>
              <a:srgbClr val="789EA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63" name="Freeform 139"/>
            <p:cNvSpPr/>
            <p:nvPr/>
          </p:nvSpPr>
          <p:spPr>
            <a:xfrm>
              <a:off x="1970088" y="4295775"/>
              <a:ext cx="88900" cy="185738"/>
            </a:xfrm>
            <a:custGeom>
              <a:avLst/>
              <a:gdLst>
                <a:gd name="txL" fmla="*/ 0 w 33"/>
                <a:gd name="txT" fmla="*/ 0 h 69"/>
                <a:gd name="txR" fmla="*/ 33 w 33"/>
                <a:gd name="txB" fmla="*/ 69 h 69"/>
              </a:gdLst>
              <a:ahLst/>
              <a:cxnLst>
                <a:cxn ang="0">
                  <a:pos x="9" y="0"/>
                </a:cxn>
                <a:cxn ang="0">
                  <a:pos x="33" y="27"/>
                </a:cxn>
                <a:cxn ang="0">
                  <a:pos x="0" y="69"/>
                </a:cxn>
                <a:cxn ang="0">
                  <a:pos x="21" y="36"/>
                </a:cxn>
                <a:cxn ang="0">
                  <a:pos x="6" y="0"/>
                </a:cxn>
                <a:cxn ang="0">
                  <a:pos x="9" y="0"/>
                </a:cxn>
              </a:cxnLst>
              <a:rect l="txL" t="txT" r="txR" b="txB"/>
              <a:pathLst>
                <a:path w="33" h="69">
                  <a:moveTo>
                    <a:pt x="9" y="0"/>
                  </a:moveTo>
                  <a:cubicBezTo>
                    <a:pt x="19" y="8"/>
                    <a:pt x="19" y="41"/>
                    <a:pt x="33" y="27"/>
                  </a:cubicBezTo>
                  <a:cubicBezTo>
                    <a:pt x="27" y="46"/>
                    <a:pt x="18" y="62"/>
                    <a:pt x="0" y="69"/>
                  </a:cubicBezTo>
                  <a:cubicBezTo>
                    <a:pt x="3" y="54"/>
                    <a:pt x="19" y="52"/>
                    <a:pt x="21" y="36"/>
                  </a:cubicBezTo>
                  <a:cubicBezTo>
                    <a:pt x="13" y="27"/>
                    <a:pt x="11" y="12"/>
                    <a:pt x="6" y="0"/>
                  </a:cubicBezTo>
                  <a:cubicBezTo>
                    <a:pt x="7" y="0"/>
                    <a:pt x="8" y="0"/>
                    <a:pt x="9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64" name="Freeform 140"/>
            <p:cNvSpPr/>
            <p:nvPr/>
          </p:nvSpPr>
          <p:spPr>
            <a:xfrm>
              <a:off x="2005013" y="4408488"/>
              <a:ext cx="85725" cy="128588"/>
            </a:xfrm>
            <a:custGeom>
              <a:avLst/>
              <a:gdLst>
                <a:gd name="txL" fmla="*/ 0 w 32"/>
                <a:gd name="txT" fmla="*/ 0 h 48"/>
                <a:gd name="txR" fmla="*/ 32 w 32"/>
                <a:gd name="txB" fmla="*/ 48 h 48"/>
              </a:gdLst>
              <a:ahLst/>
              <a:cxnLst>
                <a:cxn ang="0">
                  <a:pos x="32" y="0"/>
                </a:cxn>
                <a:cxn ang="0">
                  <a:pos x="2" y="48"/>
                </a:cxn>
                <a:cxn ang="0">
                  <a:pos x="32" y="0"/>
                </a:cxn>
              </a:cxnLst>
              <a:rect l="txL" t="txT" r="txR" b="txB"/>
              <a:pathLst>
                <a:path w="32" h="48">
                  <a:moveTo>
                    <a:pt x="32" y="0"/>
                  </a:moveTo>
                  <a:cubicBezTo>
                    <a:pt x="25" y="19"/>
                    <a:pt x="11" y="31"/>
                    <a:pt x="2" y="48"/>
                  </a:cubicBezTo>
                  <a:cubicBezTo>
                    <a:pt x="0" y="32"/>
                    <a:pt x="18" y="10"/>
                    <a:pt x="32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65" name="Freeform 141"/>
            <p:cNvSpPr/>
            <p:nvPr/>
          </p:nvSpPr>
          <p:spPr>
            <a:xfrm>
              <a:off x="2052638" y="4456113"/>
              <a:ext cx="61913" cy="104775"/>
            </a:xfrm>
            <a:custGeom>
              <a:avLst/>
              <a:gdLst>
                <a:gd name="txL" fmla="*/ 0 w 23"/>
                <a:gd name="txT" fmla="*/ 0 h 39"/>
                <a:gd name="txR" fmla="*/ 23 w 23"/>
                <a:gd name="txB" fmla="*/ 39 h 39"/>
              </a:gdLst>
              <a:ahLst/>
              <a:cxnLst>
                <a:cxn ang="0">
                  <a:pos x="23" y="0"/>
                </a:cxn>
                <a:cxn ang="0">
                  <a:pos x="5" y="39"/>
                </a:cxn>
                <a:cxn ang="0">
                  <a:pos x="23" y="0"/>
                </a:cxn>
              </a:cxnLst>
              <a:rect l="txL" t="txT" r="txR" b="txB"/>
              <a:pathLst>
                <a:path w="23" h="39">
                  <a:moveTo>
                    <a:pt x="23" y="0"/>
                  </a:moveTo>
                  <a:cubicBezTo>
                    <a:pt x="18" y="14"/>
                    <a:pt x="10" y="25"/>
                    <a:pt x="5" y="39"/>
                  </a:cubicBezTo>
                  <a:cubicBezTo>
                    <a:pt x="0" y="27"/>
                    <a:pt x="11" y="5"/>
                    <a:pt x="23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66" name="Freeform 142"/>
            <p:cNvSpPr/>
            <p:nvPr/>
          </p:nvSpPr>
          <p:spPr>
            <a:xfrm>
              <a:off x="2082800" y="4521200"/>
              <a:ext cx="55563" cy="88900"/>
            </a:xfrm>
            <a:custGeom>
              <a:avLst/>
              <a:gdLst>
                <a:gd name="txL" fmla="*/ 0 w 21"/>
                <a:gd name="txT" fmla="*/ 0 h 33"/>
                <a:gd name="txR" fmla="*/ 21 w 21"/>
                <a:gd name="txB" fmla="*/ 33 h 33"/>
              </a:gdLst>
              <a:ahLst/>
              <a:cxnLst>
                <a:cxn ang="0">
                  <a:pos x="18" y="0"/>
                </a:cxn>
                <a:cxn ang="0">
                  <a:pos x="0" y="33"/>
                </a:cxn>
                <a:cxn ang="0">
                  <a:pos x="18" y="0"/>
                </a:cxn>
              </a:cxnLst>
              <a:rect l="txL" t="txT" r="txR" b="txB"/>
              <a:pathLst>
                <a:path w="21" h="33">
                  <a:moveTo>
                    <a:pt x="18" y="0"/>
                  </a:moveTo>
                  <a:cubicBezTo>
                    <a:pt x="21" y="8"/>
                    <a:pt x="8" y="26"/>
                    <a:pt x="0" y="33"/>
                  </a:cubicBezTo>
                  <a:cubicBezTo>
                    <a:pt x="1" y="17"/>
                    <a:pt x="10" y="9"/>
                    <a:pt x="18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67" name="Freeform 143"/>
            <p:cNvSpPr/>
            <p:nvPr/>
          </p:nvSpPr>
          <p:spPr>
            <a:xfrm>
              <a:off x="5181600" y="4564063"/>
              <a:ext cx="185738" cy="30163"/>
            </a:xfrm>
            <a:custGeom>
              <a:avLst/>
              <a:gdLst>
                <a:gd name="txL" fmla="*/ 0 w 69"/>
                <a:gd name="txT" fmla="*/ 0 h 11"/>
                <a:gd name="txR" fmla="*/ 69 w 69"/>
                <a:gd name="txB" fmla="*/ 11 h 11"/>
              </a:gdLst>
              <a:ahLst/>
              <a:cxnLst>
                <a:cxn ang="0">
                  <a:pos x="69" y="5"/>
                </a:cxn>
                <a:cxn ang="0">
                  <a:pos x="9" y="5"/>
                </a:cxn>
                <a:cxn ang="0">
                  <a:pos x="69" y="5"/>
                </a:cxn>
              </a:cxnLst>
              <a:rect l="txL" t="txT" r="txR" b="txB"/>
              <a:pathLst>
                <a:path w="69" h="11">
                  <a:moveTo>
                    <a:pt x="69" y="5"/>
                  </a:moveTo>
                  <a:cubicBezTo>
                    <a:pt x="59" y="11"/>
                    <a:pt x="0" y="9"/>
                    <a:pt x="9" y="5"/>
                  </a:cubicBezTo>
                  <a:cubicBezTo>
                    <a:pt x="33" y="5"/>
                    <a:pt x="47" y="0"/>
                    <a:pt x="69" y="5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68" name="Freeform 144"/>
            <p:cNvSpPr/>
            <p:nvPr/>
          </p:nvSpPr>
          <p:spPr>
            <a:xfrm>
              <a:off x="4922838" y="4579938"/>
              <a:ext cx="103188" cy="26988"/>
            </a:xfrm>
            <a:custGeom>
              <a:avLst/>
              <a:gdLst>
                <a:gd name="txL" fmla="*/ 0 w 38"/>
                <a:gd name="txT" fmla="*/ 0 h 10"/>
                <a:gd name="txR" fmla="*/ 38 w 38"/>
                <a:gd name="txB" fmla="*/ 10 h 10"/>
              </a:gdLst>
              <a:ahLst/>
              <a:cxnLst>
                <a:cxn ang="0">
                  <a:pos x="24" y="8"/>
                </a:cxn>
                <a:cxn ang="0">
                  <a:pos x="0" y="8"/>
                </a:cxn>
                <a:cxn ang="0">
                  <a:pos x="36" y="2"/>
                </a:cxn>
                <a:cxn ang="0">
                  <a:pos x="24" y="8"/>
                </a:cxn>
              </a:cxnLst>
              <a:rect l="txL" t="txT" r="txR" b="txB"/>
              <a:pathLst>
                <a:path w="38" h="10">
                  <a:moveTo>
                    <a:pt x="24" y="8"/>
                  </a:moveTo>
                  <a:cubicBezTo>
                    <a:pt x="16" y="8"/>
                    <a:pt x="8" y="8"/>
                    <a:pt x="0" y="8"/>
                  </a:cubicBezTo>
                  <a:cubicBezTo>
                    <a:pt x="8" y="2"/>
                    <a:pt x="22" y="2"/>
                    <a:pt x="36" y="2"/>
                  </a:cubicBezTo>
                  <a:cubicBezTo>
                    <a:pt x="38" y="10"/>
                    <a:pt x="22" y="0"/>
                    <a:pt x="24" y="8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69" name="Freeform 145"/>
            <p:cNvSpPr/>
            <p:nvPr/>
          </p:nvSpPr>
          <p:spPr>
            <a:xfrm>
              <a:off x="3833813" y="4598988"/>
              <a:ext cx="282575" cy="26988"/>
            </a:xfrm>
            <a:custGeom>
              <a:avLst/>
              <a:gdLst>
                <a:gd name="txL" fmla="*/ 0 w 105"/>
                <a:gd name="txT" fmla="*/ 0 h 10"/>
                <a:gd name="txR" fmla="*/ 105 w 105"/>
                <a:gd name="txB" fmla="*/ 10 h 10"/>
              </a:gdLst>
              <a:ahLst/>
              <a:cxnLst>
                <a:cxn ang="0">
                  <a:pos x="0" y="7"/>
                </a:cxn>
                <a:cxn ang="0">
                  <a:pos x="57" y="4"/>
                </a:cxn>
                <a:cxn ang="0">
                  <a:pos x="12" y="10"/>
                </a:cxn>
                <a:cxn ang="0">
                  <a:pos x="0" y="7"/>
                </a:cxn>
              </a:cxnLst>
              <a:rect l="txL" t="txT" r="txR" b="txB"/>
              <a:pathLst>
                <a:path w="105" h="10">
                  <a:moveTo>
                    <a:pt x="0" y="7"/>
                  </a:moveTo>
                  <a:cubicBezTo>
                    <a:pt x="13" y="0"/>
                    <a:pt x="39" y="6"/>
                    <a:pt x="57" y="4"/>
                  </a:cubicBezTo>
                  <a:cubicBezTo>
                    <a:pt x="105" y="5"/>
                    <a:pt x="28" y="9"/>
                    <a:pt x="12" y="10"/>
                  </a:cubicBezTo>
                  <a:cubicBezTo>
                    <a:pt x="11" y="6"/>
                    <a:pt x="5" y="7"/>
                    <a:pt x="0" y="7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70" name="Freeform 146"/>
            <p:cNvSpPr/>
            <p:nvPr/>
          </p:nvSpPr>
          <p:spPr>
            <a:xfrm>
              <a:off x="4713288" y="4629150"/>
              <a:ext cx="379413" cy="53975"/>
            </a:xfrm>
            <a:custGeom>
              <a:avLst/>
              <a:gdLst>
                <a:gd name="txL" fmla="*/ 0 w 141"/>
                <a:gd name="txT" fmla="*/ 0 h 20"/>
                <a:gd name="txR" fmla="*/ 141 w 141"/>
                <a:gd name="txB" fmla="*/ 20 h 20"/>
              </a:gdLst>
              <a:ahLst/>
              <a:cxnLst>
                <a:cxn ang="0">
                  <a:pos x="0" y="8"/>
                </a:cxn>
                <a:cxn ang="0">
                  <a:pos x="141" y="11"/>
                </a:cxn>
                <a:cxn ang="0">
                  <a:pos x="99" y="14"/>
                </a:cxn>
                <a:cxn ang="0">
                  <a:pos x="0" y="8"/>
                </a:cxn>
              </a:cxnLst>
              <a:rect l="txL" t="txT" r="txR" b="txB"/>
              <a:pathLst>
                <a:path w="141" h="20">
                  <a:moveTo>
                    <a:pt x="0" y="8"/>
                  </a:moveTo>
                  <a:cubicBezTo>
                    <a:pt x="45" y="0"/>
                    <a:pt x="97" y="9"/>
                    <a:pt x="141" y="11"/>
                  </a:cubicBezTo>
                  <a:cubicBezTo>
                    <a:pt x="131" y="14"/>
                    <a:pt x="109" y="20"/>
                    <a:pt x="99" y="14"/>
                  </a:cubicBezTo>
                  <a:cubicBezTo>
                    <a:pt x="73" y="5"/>
                    <a:pt x="26" y="17"/>
                    <a:pt x="0" y="8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71" name="Freeform 147"/>
            <p:cNvSpPr/>
            <p:nvPr/>
          </p:nvSpPr>
          <p:spPr>
            <a:xfrm>
              <a:off x="4213225" y="4648200"/>
              <a:ext cx="136525" cy="36513"/>
            </a:xfrm>
            <a:custGeom>
              <a:avLst/>
              <a:gdLst>
                <a:gd name="txL" fmla="*/ 0 w 51"/>
                <a:gd name="txT" fmla="*/ 0 h 14"/>
                <a:gd name="txR" fmla="*/ 51 w 51"/>
                <a:gd name="txB" fmla="*/ 14 h 14"/>
              </a:gdLst>
              <a:ahLst/>
              <a:cxnLst>
                <a:cxn ang="0">
                  <a:pos x="51" y="1"/>
                </a:cxn>
                <a:cxn ang="0">
                  <a:pos x="0" y="7"/>
                </a:cxn>
                <a:cxn ang="0">
                  <a:pos x="51" y="1"/>
                </a:cxn>
              </a:cxnLst>
              <a:rect l="txL" t="txT" r="txR" b="txB"/>
              <a:pathLst>
                <a:path w="51" h="14">
                  <a:moveTo>
                    <a:pt x="51" y="1"/>
                  </a:moveTo>
                  <a:cubicBezTo>
                    <a:pt x="45" y="14"/>
                    <a:pt x="15" y="3"/>
                    <a:pt x="0" y="7"/>
                  </a:cubicBezTo>
                  <a:cubicBezTo>
                    <a:pt x="12" y="0"/>
                    <a:pt x="32" y="1"/>
                    <a:pt x="51" y="1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72" name="Freeform 148"/>
            <p:cNvSpPr/>
            <p:nvPr/>
          </p:nvSpPr>
          <p:spPr>
            <a:xfrm>
              <a:off x="4519613" y="4710113"/>
              <a:ext cx="382588" cy="46038"/>
            </a:xfrm>
            <a:custGeom>
              <a:avLst/>
              <a:gdLst>
                <a:gd name="txL" fmla="*/ 0 w 142"/>
                <a:gd name="txT" fmla="*/ 0 h 17"/>
                <a:gd name="txR" fmla="*/ 142 w 142"/>
                <a:gd name="txB" fmla="*/ 17 h 17"/>
              </a:gdLst>
              <a:ahLst/>
              <a:cxnLst>
                <a:cxn ang="0">
                  <a:pos x="99" y="5"/>
                </a:cxn>
                <a:cxn ang="0">
                  <a:pos x="138" y="2"/>
                </a:cxn>
                <a:cxn ang="0">
                  <a:pos x="141" y="5"/>
                </a:cxn>
                <a:cxn ang="0">
                  <a:pos x="0" y="8"/>
                </a:cxn>
                <a:cxn ang="0">
                  <a:pos x="54" y="5"/>
                </a:cxn>
                <a:cxn ang="0">
                  <a:pos x="99" y="5"/>
                </a:cxn>
              </a:cxnLst>
              <a:rect l="txL" t="txT" r="txR" b="txB"/>
              <a:pathLst>
                <a:path w="142" h="17">
                  <a:moveTo>
                    <a:pt x="99" y="5"/>
                  </a:moveTo>
                  <a:cubicBezTo>
                    <a:pt x="111" y="3"/>
                    <a:pt x="131" y="9"/>
                    <a:pt x="138" y="2"/>
                  </a:cubicBezTo>
                  <a:cubicBezTo>
                    <a:pt x="140" y="2"/>
                    <a:pt x="142" y="2"/>
                    <a:pt x="141" y="5"/>
                  </a:cubicBezTo>
                  <a:cubicBezTo>
                    <a:pt x="105" y="17"/>
                    <a:pt x="41" y="10"/>
                    <a:pt x="0" y="8"/>
                  </a:cubicBezTo>
                  <a:cubicBezTo>
                    <a:pt x="12" y="0"/>
                    <a:pt x="46" y="9"/>
                    <a:pt x="54" y="5"/>
                  </a:cubicBezTo>
                  <a:cubicBezTo>
                    <a:pt x="62" y="10"/>
                    <a:pt x="91" y="10"/>
                    <a:pt x="99" y="5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73" name="Freeform 149"/>
            <p:cNvSpPr/>
            <p:nvPr/>
          </p:nvSpPr>
          <p:spPr>
            <a:xfrm>
              <a:off x="4600575" y="4745038"/>
              <a:ext cx="306388" cy="74613"/>
            </a:xfrm>
            <a:custGeom>
              <a:avLst/>
              <a:gdLst>
                <a:gd name="txL" fmla="*/ 0 w 114"/>
                <a:gd name="txT" fmla="*/ 0 h 28"/>
                <a:gd name="txR" fmla="*/ 114 w 114"/>
                <a:gd name="txB" fmla="*/ 28 h 28"/>
              </a:gdLst>
              <a:ahLst/>
              <a:cxnLst>
                <a:cxn ang="0">
                  <a:pos x="0" y="13"/>
                </a:cxn>
                <a:cxn ang="0">
                  <a:pos x="96" y="4"/>
                </a:cxn>
                <a:cxn ang="0">
                  <a:pos x="114" y="7"/>
                </a:cxn>
                <a:cxn ang="0">
                  <a:pos x="0" y="16"/>
                </a:cxn>
                <a:cxn ang="0">
                  <a:pos x="0" y="13"/>
                </a:cxn>
              </a:cxnLst>
              <a:rect l="txL" t="txT" r="txR" b="txB"/>
              <a:pathLst>
                <a:path w="114" h="28">
                  <a:moveTo>
                    <a:pt x="0" y="13"/>
                  </a:moveTo>
                  <a:cubicBezTo>
                    <a:pt x="36" y="14"/>
                    <a:pt x="64" y="7"/>
                    <a:pt x="96" y="4"/>
                  </a:cubicBezTo>
                  <a:cubicBezTo>
                    <a:pt x="101" y="6"/>
                    <a:pt x="114" y="0"/>
                    <a:pt x="114" y="7"/>
                  </a:cubicBezTo>
                  <a:cubicBezTo>
                    <a:pt x="77" y="9"/>
                    <a:pt x="31" y="28"/>
                    <a:pt x="0" y="16"/>
                  </a:cubicBezTo>
                  <a:cubicBezTo>
                    <a:pt x="0" y="15"/>
                    <a:pt x="0" y="14"/>
                    <a:pt x="0" y="13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74" name="Freeform 150"/>
            <p:cNvSpPr/>
            <p:nvPr/>
          </p:nvSpPr>
          <p:spPr>
            <a:xfrm>
              <a:off x="5068888" y="4741863"/>
              <a:ext cx="128588" cy="30163"/>
            </a:xfrm>
            <a:custGeom>
              <a:avLst/>
              <a:gdLst>
                <a:gd name="txL" fmla="*/ 0 w 48"/>
                <a:gd name="txT" fmla="*/ 0 h 11"/>
                <a:gd name="txR" fmla="*/ 48 w 48"/>
                <a:gd name="txB" fmla="*/ 11 h 11"/>
              </a:gdLst>
              <a:ahLst/>
              <a:cxnLst>
                <a:cxn ang="0">
                  <a:pos x="0" y="8"/>
                </a:cxn>
                <a:cxn ang="0">
                  <a:pos x="9" y="11"/>
                </a:cxn>
                <a:cxn ang="0">
                  <a:pos x="0" y="8"/>
                </a:cxn>
              </a:cxnLst>
              <a:rect l="txL" t="txT" r="txR" b="txB"/>
              <a:pathLst>
                <a:path w="48" h="11">
                  <a:moveTo>
                    <a:pt x="0" y="8"/>
                  </a:moveTo>
                  <a:cubicBezTo>
                    <a:pt x="29" y="0"/>
                    <a:pt x="48" y="9"/>
                    <a:pt x="9" y="11"/>
                  </a:cubicBezTo>
                  <a:cubicBezTo>
                    <a:pt x="8" y="8"/>
                    <a:pt x="4" y="8"/>
                    <a:pt x="0" y="8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75" name="Freeform 151"/>
            <p:cNvSpPr/>
            <p:nvPr/>
          </p:nvSpPr>
          <p:spPr>
            <a:xfrm>
              <a:off x="5076825" y="4822825"/>
              <a:ext cx="73025" cy="22225"/>
            </a:xfrm>
            <a:custGeom>
              <a:avLst/>
              <a:gdLst>
                <a:gd name="txL" fmla="*/ 0 w 27"/>
                <a:gd name="txT" fmla="*/ 0 h 8"/>
                <a:gd name="txR" fmla="*/ 27 w 27"/>
                <a:gd name="txB" fmla="*/ 8 h 8"/>
              </a:gdLst>
              <a:ahLst/>
              <a:cxnLst>
                <a:cxn ang="0">
                  <a:pos x="0" y="5"/>
                </a:cxn>
                <a:cxn ang="0">
                  <a:pos x="27" y="5"/>
                </a:cxn>
                <a:cxn ang="0">
                  <a:pos x="3" y="8"/>
                </a:cxn>
                <a:cxn ang="0">
                  <a:pos x="0" y="5"/>
                </a:cxn>
              </a:cxnLst>
              <a:rect l="txL" t="txT" r="txR" b="txB"/>
              <a:pathLst>
                <a:path w="27" h="8">
                  <a:moveTo>
                    <a:pt x="0" y="5"/>
                  </a:moveTo>
                  <a:cubicBezTo>
                    <a:pt x="2" y="0"/>
                    <a:pt x="25" y="0"/>
                    <a:pt x="27" y="5"/>
                  </a:cubicBezTo>
                  <a:cubicBezTo>
                    <a:pt x="17" y="4"/>
                    <a:pt x="10" y="6"/>
                    <a:pt x="3" y="8"/>
                  </a:cubicBezTo>
                  <a:cubicBezTo>
                    <a:pt x="4" y="5"/>
                    <a:pt x="2" y="5"/>
                    <a:pt x="0" y="5"/>
                  </a:cubicBezTo>
                  <a:close/>
                </a:path>
              </a:pathLst>
            </a:custGeom>
            <a:solidFill>
              <a:srgbClr val="0D4D5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76" name="Freeform 152"/>
            <p:cNvSpPr/>
            <p:nvPr/>
          </p:nvSpPr>
          <p:spPr>
            <a:xfrm>
              <a:off x="4875213" y="4833938"/>
              <a:ext cx="212725" cy="36513"/>
            </a:xfrm>
            <a:custGeom>
              <a:avLst/>
              <a:gdLst>
                <a:gd name="txL" fmla="*/ 0 w 79"/>
                <a:gd name="txT" fmla="*/ 0 h 14"/>
                <a:gd name="txR" fmla="*/ 79 w 79"/>
                <a:gd name="txB" fmla="*/ 14 h 14"/>
              </a:gdLst>
              <a:ahLst/>
              <a:cxnLst>
                <a:cxn ang="0">
                  <a:pos x="0" y="10"/>
                </a:cxn>
                <a:cxn ang="0">
                  <a:pos x="75" y="1"/>
                </a:cxn>
                <a:cxn ang="0">
                  <a:pos x="78" y="4"/>
                </a:cxn>
                <a:cxn ang="0">
                  <a:pos x="3" y="13"/>
                </a:cxn>
                <a:cxn ang="0">
                  <a:pos x="0" y="10"/>
                </a:cxn>
              </a:cxnLst>
              <a:rect l="txL" t="txT" r="txR" b="txB"/>
              <a:pathLst>
                <a:path w="79" h="14">
                  <a:moveTo>
                    <a:pt x="0" y="10"/>
                  </a:moveTo>
                  <a:cubicBezTo>
                    <a:pt x="25" y="7"/>
                    <a:pt x="46" y="0"/>
                    <a:pt x="75" y="1"/>
                  </a:cubicBezTo>
                  <a:cubicBezTo>
                    <a:pt x="77" y="1"/>
                    <a:pt x="79" y="1"/>
                    <a:pt x="78" y="4"/>
                  </a:cubicBezTo>
                  <a:cubicBezTo>
                    <a:pt x="51" y="5"/>
                    <a:pt x="32" y="14"/>
                    <a:pt x="3" y="13"/>
                  </a:cubicBezTo>
                  <a:cubicBezTo>
                    <a:pt x="0" y="14"/>
                    <a:pt x="0" y="12"/>
                    <a:pt x="0" y="10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77" name="Freeform 153"/>
            <p:cNvSpPr/>
            <p:nvPr/>
          </p:nvSpPr>
          <p:spPr>
            <a:xfrm>
              <a:off x="4833938" y="4852988"/>
              <a:ext cx="52388" cy="34925"/>
            </a:xfrm>
            <a:custGeom>
              <a:avLst/>
              <a:gdLst>
                <a:gd name="txL" fmla="*/ 0 w 19"/>
                <a:gd name="txT" fmla="*/ 0 h 13"/>
                <a:gd name="txR" fmla="*/ 19 w 19"/>
                <a:gd name="txB" fmla="*/ 13 h 13"/>
              </a:gdLst>
              <a:ahLst/>
              <a:cxnLst>
                <a:cxn ang="0">
                  <a:pos x="6" y="0"/>
                </a:cxn>
                <a:cxn ang="0">
                  <a:pos x="15" y="3"/>
                </a:cxn>
                <a:cxn ang="0">
                  <a:pos x="18" y="6"/>
                </a:cxn>
                <a:cxn ang="0">
                  <a:pos x="3" y="9"/>
                </a:cxn>
                <a:cxn ang="0">
                  <a:pos x="0" y="6"/>
                </a:cxn>
                <a:cxn ang="0">
                  <a:pos x="0" y="3"/>
                </a:cxn>
                <a:cxn ang="0">
                  <a:pos x="6" y="0"/>
                </a:cxn>
              </a:cxnLst>
              <a:rect l="txL" t="txT" r="txR" b="txB"/>
              <a:pathLst>
                <a:path w="19" h="13">
                  <a:moveTo>
                    <a:pt x="6" y="0"/>
                  </a:moveTo>
                  <a:cubicBezTo>
                    <a:pt x="7" y="3"/>
                    <a:pt x="11" y="3"/>
                    <a:pt x="15" y="3"/>
                  </a:cubicBezTo>
                  <a:cubicBezTo>
                    <a:pt x="15" y="5"/>
                    <a:pt x="15" y="7"/>
                    <a:pt x="18" y="6"/>
                  </a:cubicBezTo>
                  <a:cubicBezTo>
                    <a:pt x="19" y="13"/>
                    <a:pt x="7" y="7"/>
                    <a:pt x="3" y="9"/>
                  </a:cubicBezTo>
                  <a:cubicBezTo>
                    <a:pt x="0" y="10"/>
                    <a:pt x="0" y="8"/>
                    <a:pt x="0" y="6"/>
                  </a:cubicBezTo>
                  <a:cubicBezTo>
                    <a:pt x="5" y="7"/>
                    <a:pt x="7" y="3"/>
                    <a:pt x="0" y="3"/>
                  </a:cubicBezTo>
                  <a:cubicBezTo>
                    <a:pt x="1" y="1"/>
                    <a:pt x="3" y="0"/>
                    <a:pt x="6" y="0"/>
                  </a:cubicBezTo>
                  <a:close/>
                </a:path>
              </a:pathLst>
            </a:custGeom>
            <a:solidFill>
              <a:srgbClr val="076C8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78" name="Freeform 154"/>
            <p:cNvSpPr/>
            <p:nvPr/>
          </p:nvSpPr>
          <p:spPr>
            <a:xfrm>
              <a:off x="5387975" y="4968875"/>
              <a:ext cx="115888" cy="31750"/>
            </a:xfrm>
            <a:custGeom>
              <a:avLst/>
              <a:gdLst>
                <a:gd name="txL" fmla="*/ 0 w 43"/>
                <a:gd name="txT" fmla="*/ 0 h 12"/>
                <a:gd name="txR" fmla="*/ 43 w 43"/>
                <a:gd name="txB" fmla="*/ 12 h 12"/>
              </a:gdLst>
              <a:ahLst/>
              <a:cxnLst>
                <a:cxn ang="0">
                  <a:pos x="1" y="5"/>
                </a:cxn>
                <a:cxn ang="0">
                  <a:pos x="43" y="2"/>
                </a:cxn>
                <a:cxn ang="0">
                  <a:pos x="43" y="5"/>
                </a:cxn>
                <a:cxn ang="0">
                  <a:pos x="34" y="8"/>
                </a:cxn>
                <a:cxn ang="0">
                  <a:pos x="16" y="8"/>
                </a:cxn>
                <a:cxn ang="0">
                  <a:pos x="1" y="5"/>
                </a:cxn>
              </a:cxnLst>
              <a:rect l="txL" t="txT" r="txR" b="txB"/>
              <a:pathLst>
                <a:path w="43" h="12">
                  <a:moveTo>
                    <a:pt x="1" y="5"/>
                  </a:moveTo>
                  <a:cubicBezTo>
                    <a:pt x="16" y="5"/>
                    <a:pt x="26" y="0"/>
                    <a:pt x="43" y="2"/>
                  </a:cubicBezTo>
                  <a:cubicBezTo>
                    <a:pt x="43" y="3"/>
                    <a:pt x="43" y="4"/>
                    <a:pt x="43" y="5"/>
                  </a:cubicBezTo>
                  <a:cubicBezTo>
                    <a:pt x="39" y="5"/>
                    <a:pt x="35" y="5"/>
                    <a:pt x="34" y="8"/>
                  </a:cubicBezTo>
                  <a:cubicBezTo>
                    <a:pt x="28" y="8"/>
                    <a:pt x="22" y="8"/>
                    <a:pt x="16" y="8"/>
                  </a:cubicBezTo>
                  <a:cubicBezTo>
                    <a:pt x="12" y="6"/>
                    <a:pt x="0" y="12"/>
                    <a:pt x="1" y="5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79" name="Freeform 155"/>
            <p:cNvSpPr/>
            <p:nvPr/>
          </p:nvSpPr>
          <p:spPr>
            <a:xfrm>
              <a:off x="5286375" y="4978400"/>
              <a:ext cx="88900" cy="33338"/>
            </a:xfrm>
            <a:custGeom>
              <a:avLst/>
              <a:gdLst>
                <a:gd name="txL" fmla="*/ 0 w 33"/>
                <a:gd name="txT" fmla="*/ 0 h 12"/>
                <a:gd name="txR" fmla="*/ 33 w 33"/>
                <a:gd name="txB" fmla="*/ 12 h 12"/>
              </a:gdLst>
              <a:ahLst/>
              <a:cxnLst>
                <a:cxn ang="0">
                  <a:pos x="0" y="7"/>
                </a:cxn>
                <a:cxn ang="0">
                  <a:pos x="24" y="4"/>
                </a:cxn>
                <a:cxn ang="0">
                  <a:pos x="33" y="7"/>
                </a:cxn>
                <a:cxn ang="0">
                  <a:pos x="0" y="10"/>
                </a:cxn>
                <a:cxn ang="0">
                  <a:pos x="0" y="7"/>
                </a:cxn>
              </a:cxnLst>
              <a:rect l="txL" t="txT" r="txR" b="txB"/>
              <a:pathLst>
                <a:path w="33" h="12">
                  <a:moveTo>
                    <a:pt x="0" y="7"/>
                  </a:moveTo>
                  <a:cubicBezTo>
                    <a:pt x="2" y="0"/>
                    <a:pt x="17" y="6"/>
                    <a:pt x="24" y="4"/>
                  </a:cubicBezTo>
                  <a:cubicBezTo>
                    <a:pt x="28" y="4"/>
                    <a:pt x="32" y="4"/>
                    <a:pt x="33" y="7"/>
                  </a:cubicBezTo>
                  <a:cubicBezTo>
                    <a:pt x="19" y="5"/>
                    <a:pt x="14" y="12"/>
                    <a:pt x="0" y="10"/>
                  </a:cubicBezTo>
                  <a:cubicBezTo>
                    <a:pt x="0" y="9"/>
                    <a:pt x="0" y="8"/>
                    <a:pt x="0" y="7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80" name="Freeform 156"/>
            <p:cNvSpPr/>
            <p:nvPr/>
          </p:nvSpPr>
          <p:spPr>
            <a:xfrm>
              <a:off x="5116513" y="4997450"/>
              <a:ext cx="169863" cy="23813"/>
            </a:xfrm>
            <a:custGeom>
              <a:avLst/>
              <a:gdLst>
                <a:gd name="txL" fmla="*/ 0 w 63"/>
                <a:gd name="txT" fmla="*/ 0 h 9"/>
                <a:gd name="txR" fmla="*/ 63 w 63"/>
                <a:gd name="txB" fmla="*/ 9 h 9"/>
              </a:gdLst>
              <a:ahLst/>
              <a:cxnLst>
                <a:cxn ang="0">
                  <a:pos x="0" y="6"/>
                </a:cxn>
                <a:cxn ang="0">
                  <a:pos x="63" y="0"/>
                </a:cxn>
                <a:cxn ang="0">
                  <a:pos x="63" y="3"/>
                </a:cxn>
                <a:cxn ang="0">
                  <a:pos x="6" y="9"/>
                </a:cxn>
                <a:cxn ang="0">
                  <a:pos x="0" y="6"/>
                </a:cxn>
              </a:cxnLst>
              <a:rect l="txL" t="txT" r="txR" b="txB"/>
              <a:pathLst>
                <a:path w="63" h="9">
                  <a:moveTo>
                    <a:pt x="0" y="6"/>
                  </a:moveTo>
                  <a:cubicBezTo>
                    <a:pt x="25" y="8"/>
                    <a:pt x="40" y="0"/>
                    <a:pt x="63" y="0"/>
                  </a:cubicBezTo>
                  <a:cubicBezTo>
                    <a:pt x="63" y="1"/>
                    <a:pt x="63" y="2"/>
                    <a:pt x="63" y="3"/>
                  </a:cubicBezTo>
                  <a:cubicBezTo>
                    <a:pt x="47" y="8"/>
                    <a:pt x="25" y="7"/>
                    <a:pt x="6" y="9"/>
                  </a:cubicBezTo>
                  <a:cubicBezTo>
                    <a:pt x="3" y="9"/>
                    <a:pt x="1" y="8"/>
                    <a:pt x="0" y="6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81" name="Freeform 157"/>
            <p:cNvSpPr/>
            <p:nvPr/>
          </p:nvSpPr>
          <p:spPr>
            <a:xfrm>
              <a:off x="5060950" y="5013325"/>
              <a:ext cx="71438" cy="22225"/>
            </a:xfrm>
            <a:custGeom>
              <a:avLst/>
              <a:gdLst>
                <a:gd name="txL" fmla="*/ 0 w 27"/>
                <a:gd name="txT" fmla="*/ 0 h 8"/>
                <a:gd name="txR" fmla="*/ 27 w 27"/>
                <a:gd name="txB" fmla="*/ 8 h 8"/>
              </a:gdLst>
              <a:ahLst/>
              <a:cxnLst>
                <a:cxn ang="0">
                  <a:pos x="27" y="3"/>
                </a:cxn>
                <a:cxn ang="0">
                  <a:pos x="0" y="3"/>
                </a:cxn>
                <a:cxn ang="0">
                  <a:pos x="21" y="0"/>
                </a:cxn>
                <a:cxn ang="0">
                  <a:pos x="27" y="3"/>
                </a:cxn>
              </a:cxnLst>
              <a:rect l="txL" t="txT" r="txR" b="txB"/>
              <a:pathLst>
                <a:path w="27" h="8">
                  <a:moveTo>
                    <a:pt x="27" y="3"/>
                  </a:moveTo>
                  <a:cubicBezTo>
                    <a:pt x="25" y="8"/>
                    <a:pt x="2" y="8"/>
                    <a:pt x="0" y="3"/>
                  </a:cubicBezTo>
                  <a:cubicBezTo>
                    <a:pt x="8" y="3"/>
                    <a:pt x="17" y="4"/>
                    <a:pt x="21" y="0"/>
                  </a:cubicBezTo>
                  <a:cubicBezTo>
                    <a:pt x="22" y="2"/>
                    <a:pt x="24" y="3"/>
                    <a:pt x="27" y="3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82" name="Freeform 158"/>
            <p:cNvSpPr/>
            <p:nvPr/>
          </p:nvSpPr>
          <p:spPr>
            <a:xfrm>
              <a:off x="5003800" y="0"/>
              <a:ext cx="96838" cy="31750"/>
            </a:xfrm>
            <a:custGeom>
              <a:avLst/>
              <a:gdLst>
                <a:gd name="txL" fmla="*/ 0 w 36"/>
                <a:gd name="txT" fmla="*/ 0 h 12"/>
                <a:gd name="txR" fmla="*/ 36 w 36"/>
                <a:gd name="txB" fmla="*/ 12 h 12"/>
              </a:gdLst>
              <a:ahLst/>
              <a:cxnLst>
                <a:cxn ang="0">
                  <a:pos x="36" y="6"/>
                </a:cxn>
                <a:cxn ang="0">
                  <a:pos x="36" y="9"/>
                </a:cxn>
                <a:cxn ang="0">
                  <a:pos x="0" y="9"/>
                </a:cxn>
                <a:cxn ang="0">
                  <a:pos x="33" y="3"/>
                </a:cxn>
                <a:cxn ang="0">
                  <a:pos x="36" y="3"/>
                </a:cxn>
                <a:cxn ang="0">
                  <a:pos x="36" y="6"/>
                </a:cxn>
              </a:cxnLst>
              <a:rect l="txL" t="txT" r="txR" b="txB"/>
              <a:pathLst>
                <a:path w="36" h="12">
                  <a:moveTo>
                    <a:pt x="36" y="6"/>
                  </a:moveTo>
                  <a:cubicBezTo>
                    <a:pt x="36" y="7"/>
                    <a:pt x="36" y="8"/>
                    <a:pt x="36" y="9"/>
                  </a:cubicBezTo>
                  <a:cubicBezTo>
                    <a:pt x="24" y="9"/>
                    <a:pt x="12" y="9"/>
                    <a:pt x="0" y="9"/>
                  </a:cubicBezTo>
                  <a:cubicBezTo>
                    <a:pt x="4" y="0"/>
                    <a:pt x="29" y="12"/>
                    <a:pt x="33" y="3"/>
                  </a:cubicBezTo>
                  <a:cubicBezTo>
                    <a:pt x="34" y="3"/>
                    <a:pt x="35" y="3"/>
                    <a:pt x="36" y="3"/>
                  </a:cubicBezTo>
                  <a:cubicBezTo>
                    <a:pt x="36" y="4"/>
                    <a:pt x="36" y="5"/>
                    <a:pt x="36" y="6"/>
                  </a:cubicBezTo>
                  <a:close/>
                </a:path>
              </a:pathLst>
            </a:custGeom>
            <a:solidFill>
              <a:srgbClr val="304B4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83" name="Freeform 159"/>
            <p:cNvSpPr/>
            <p:nvPr/>
          </p:nvSpPr>
          <p:spPr>
            <a:xfrm>
              <a:off x="4662488" y="282575"/>
              <a:ext cx="47625" cy="55563"/>
            </a:xfrm>
            <a:custGeom>
              <a:avLst/>
              <a:gdLst>
                <a:gd name="txL" fmla="*/ 0 w 18"/>
                <a:gd name="txT" fmla="*/ 0 h 21"/>
                <a:gd name="txR" fmla="*/ 18 w 18"/>
                <a:gd name="txB" fmla="*/ 21 h 21"/>
              </a:gdLst>
              <a:ahLst/>
              <a:cxnLst>
                <a:cxn ang="0">
                  <a:pos x="7" y="0"/>
                </a:cxn>
                <a:cxn ang="0">
                  <a:pos x="7" y="21"/>
                </a:cxn>
                <a:cxn ang="0">
                  <a:pos x="7" y="0"/>
                </a:cxn>
              </a:cxnLst>
              <a:rect l="txL" t="txT" r="txR" b="txB"/>
              <a:pathLst>
                <a:path w="18" h="21">
                  <a:moveTo>
                    <a:pt x="7" y="0"/>
                  </a:moveTo>
                  <a:cubicBezTo>
                    <a:pt x="18" y="2"/>
                    <a:pt x="9" y="15"/>
                    <a:pt x="7" y="21"/>
                  </a:cubicBezTo>
                  <a:cubicBezTo>
                    <a:pt x="0" y="18"/>
                    <a:pt x="11" y="9"/>
                    <a:pt x="7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84" name="Freeform 160"/>
            <p:cNvSpPr/>
            <p:nvPr/>
          </p:nvSpPr>
          <p:spPr>
            <a:xfrm>
              <a:off x="5027613" y="96838"/>
              <a:ext cx="193675" cy="328613"/>
            </a:xfrm>
            <a:custGeom>
              <a:avLst/>
              <a:gdLst>
                <a:gd name="txL" fmla="*/ 0 w 72"/>
                <a:gd name="txT" fmla="*/ 0 h 122"/>
                <a:gd name="txR" fmla="*/ 72 w 72"/>
                <a:gd name="txB" fmla="*/ 122 h 122"/>
              </a:gdLst>
              <a:ahLst/>
              <a:cxnLst>
                <a:cxn ang="0">
                  <a:pos x="6" y="72"/>
                </a:cxn>
                <a:cxn ang="0">
                  <a:pos x="6" y="0"/>
                </a:cxn>
                <a:cxn ang="0">
                  <a:pos x="72" y="102"/>
                </a:cxn>
                <a:cxn ang="0">
                  <a:pos x="48" y="117"/>
                </a:cxn>
                <a:cxn ang="0">
                  <a:pos x="0" y="117"/>
                </a:cxn>
                <a:cxn ang="0">
                  <a:pos x="3" y="90"/>
                </a:cxn>
                <a:cxn ang="0">
                  <a:pos x="6" y="72"/>
                </a:cxn>
              </a:cxnLst>
              <a:rect l="txL" t="txT" r="txR" b="txB"/>
              <a:pathLst>
                <a:path w="72" h="122">
                  <a:moveTo>
                    <a:pt x="6" y="72"/>
                  </a:moveTo>
                  <a:cubicBezTo>
                    <a:pt x="6" y="48"/>
                    <a:pt x="6" y="24"/>
                    <a:pt x="6" y="0"/>
                  </a:cubicBezTo>
                  <a:cubicBezTo>
                    <a:pt x="34" y="28"/>
                    <a:pt x="61" y="57"/>
                    <a:pt x="72" y="102"/>
                  </a:cubicBezTo>
                  <a:cubicBezTo>
                    <a:pt x="71" y="114"/>
                    <a:pt x="56" y="112"/>
                    <a:pt x="48" y="117"/>
                  </a:cubicBezTo>
                  <a:cubicBezTo>
                    <a:pt x="38" y="121"/>
                    <a:pt x="10" y="122"/>
                    <a:pt x="0" y="117"/>
                  </a:cubicBezTo>
                  <a:cubicBezTo>
                    <a:pt x="5" y="112"/>
                    <a:pt x="2" y="99"/>
                    <a:pt x="3" y="90"/>
                  </a:cubicBezTo>
                  <a:cubicBezTo>
                    <a:pt x="3" y="83"/>
                    <a:pt x="8" y="81"/>
                    <a:pt x="6" y="72"/>
                  </a:cubicBezTo>
                  <a:close/>
                </a:path>
              </a:pathLst>
            </a:custGeom>
            <a:solidFill>
              <a:srgbClr val="8EC5D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85" name="Freeform 161"/>
            <p:cNvSpPr/>
            <p:nvPr/>
          </p:nvSpPr>
          <p:spPr>
            <a:xfrm>
              <a:off x="4721225" y="306388"/>
              <a:ext cx="33338" cy="47625"/>
            </a:xfrm>
            <a:custGeom>
              <a:avLst/>
              <a:gdLst>
                <a:gd name="txL" fmla="*/ 0 w 12"/>
                <a:gd name="txT" fmla="*/ 0 h 18"/>
                <a:gd name="txR" fmla="*/ 12 w 12"/>
                <a:gd name="txB" fmla="*/ 18 h 18"/>
              </a:gdLst>
              <a:ahLst/>
              <a:cxnLst>
                <a:cxn ang="0">
                  <a:pos x="12" y="18"/>
                </a:cxn>
                <a:cxn ang="0">
                  <a:pos x="0" y="0"/>
                </a:cxn>
                <a:cxn ang="0">
                  <a:pos x="12" y="18"/>
                </a:cxn>
              </a:cxnLst>
              <a:rect l="txL" t="txT" r="txR" b="txB"/>
              <a:pathLst>
                <a:path w="12" h="18">
                  <a:moveTo>
                    <a:pt x="12" y="18"/>
                  </a:moveTo>
                  <a:cubicBezTo>
                    <a:pt x="3" y="17"/>
                    <a:pt x="3" y="7"/>
                    <a:pt x="0" y="0"/>
                  </a:cubicBezTo>
                  <a:cubicBezTo>
                    <a:pt x="6" y="4"/>
                    <a:pt x="10" y="10"/>
                    <a:pt x="12" y="18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86" name="Freeform 162"/>
            <p:cNvSpPr/>
            <p:nvPr/>
          </p:nvSpPr>
          <p:spPr>
            <a:xfrm>
              <a:off x="4557713" y="330200"/>
              <a:ext cx="19050" cy="96838"/>
            </a:xfrm>
            <a:custGeom>
              <a:avLst/>
              <a:gdLst>
                <a:gd name="txL" fmla="*/ 0 w 7"/>
                <a:gd name="txT" fmla="*/ 0 h 36"/>
                <a:gd name="txR" fmla="*/ 7 w 7"/>
                <a:gd name="txB" fmla="*/ 36 h 36"/>
              </a:gdLst>
              <a:ahLst/>
              <a:cxnLst>
                <a:cxn ang="0">
                  <a:pos x="7" y="0"/>
                </a:cxn>
                <a:cxn ang="0">
                  <a:pos x="7" y="36"/>
                </a:cxn>
                <a:cxn ang="0">
                  <a:pos x="4" y="0"/>
                </a:cxn>
                <a:cxn ang="0">
                  <a:pos x="7" y="0"/>
                </a:cxn>
              </a:cxnLst>
              <a:rect l="txL" t="txT" r="txR" b="txB"/>
              <a:pathLst>
                <a:path w="7" h="36">
                  <a:moveTo>
                    <a:pt x="7" y="0"/>
                  </a:moveTo>
                  <a:cubicBezTo>
                    <a:pt x="7" y="12"/>
                    <a:pt x="7" y="24"/>
                    <a:pt x="7" y="36"/>
                  </a:cubicBezTo>
                  <a:cubicBezTo>
                    <a:pt x="0" y="30"/>
                    <a:pt x="6" y="11"/>
                    <a:pt x="4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87" name="Freeform 163"/>
            <p:cNvSpPr/>
            <p:nvPr/>
          </p:nvSpPr>
          <p:spPr>
            <a:xfrm>
              <a:off x="4875213" y="419100"/>
              <a:ext cx="104775" cy="14288"/>
            </a:xfrm>
            <a:custGeom>
              <a:avLst/>
              <a:gdLst>
                <a:gd name="txL" fmla="*/ 0 w 39"/>
                <a:gd name="txT" fmla="*/ 0 h 5"/>
                <a:gd name="txR" fmla="*/ 39 w 39"/>
                <a:gd name="txB" fmla="*/ 5 h 5"/>
              </a:gdLst>
              <a:ahLst/>
              <a:cxnLst>
                <a:cxn ang="0">
                  <a:pos x="0" y="0"/>
                </a:cxn>
                <a:cxn ang="0">
                  <a:pos x="39" y="0"/>
                </a:cxn>
                <a:cxn ang="0">
                  <a:pos x="0" y="0"/>
                </a:cxn>
              </a:cxnLst>
              <a:rect l="txL" t="txT" r="txR" b="txB"/>
              <a:pathLst>
                <a:path w="39" h="5">
                  <a:moveTo>
                    <a:pt x="0" y="0"/>
                  </a:moveTo>
                  <a:cubicBezTo>
                    <a:pt x="13" y="0"/>
                    <a:pt x="26" y="0"/>
                    <a:pt x="39" y="0"/>
                  </a:cubicBezTo>
                  <a:cubicBezTo>
                    <a:pt x="33" y="5"/>
                    <a:pt x="6" y="5"/>
                    <a:pt x="0" y="0"/>
                  </a:cubicBezTo>
                  <a:close/>
                </a:path>
              </a:pathLst>
            </a:custGeom>
            <a:solidFill>
              <a:srgbClr val="5A7B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88" name="Freeform 164"/>
            <p:cNvSpPr/>
            <p:nvPr/>
          </p:nvSpPr>
          <p:spPr>
            <a:xfrm>
              <a:off x="4640263" y="368300"/>
              <a:ext cx="49213" cy="77788"/>
            </a:xfrm>
            <a:custGeom>
              <a:avLst/>
              <a:gdLst>
                <a:gd name="txL" fmla="*/ 0 w 18"/>
                <a:gd name="txT" fmla="*/ 0 h 29"/>
                <a:gd name="txR" fmla="*/ 18 w 18"/>
                <a:gd name="txB" fmla="*/ 29 h 29"/>
              </a:gdLst>
              <a:ahLst/>
              <a:cxnLst>
                <a:cxn ang="0">
                  <a:pos x="12" y="28"/>
                </a:cxn>
                <a:cxn ang="0">
                  <a:pos x="6" y="1"/>
                </a:cxn>
                <a:cxn ang="0">
                  <a:pos x="12" y="28"/>
                </a:cxn>
              </a:cxnLst>
              <a:rect l="txL" t="txT" r="txR" b="txB"/>
              <a:pathLst>
                <a:path w="18" h="29">
                  <a:moveTo>
                    <a:pt x="12" y="28"/>
                  </a:moveTo>
                  <a:cubicBezTo>
                    <a:pt x="0" y="29"/>
                    <a:pt x="9" y="9"/>
                    <a:pt x="6" y="1"/>
                  </a:cubicBezTo>
                  <a:cubicBezTo>
                    <a:pt x="18" y="0"/>
                    <a:pt x="9" y="20"/>
                    <a:pt x="12" y="28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89" name="Freeform 165"/>
            <p:cNvSpPr/>
            <p:nvPr/>
          </p:nvSpPr>
          <p:spPr>
            <a:xfrm>
              <a:off x="4867275" y="434975"/>
              <a:ext cx="152400" cy="14288"/>
            </a:xfrm>
            <a:custGeom>
              <a:avLst/>
              <a:gdLst>
                <a:gd name="txL" fmla="*/ 0 w 57"/>
                <a:gd name="txT" fmla="*/ 0 h 5"/>
                <a:gd name="txR" fmla="*/ 57 w 57"/>
                <a:gd name="txB" fmla="*/ 5 h 5"/>
              </a:gdLst>
              <a:ahLst/>
              <a:cxnLst>
                <a:cxn ang="0">
                  <a:pos x="0" y="0"/>
                </a:cxn>
                <a:cxn ang="0">
                  <a:pos x="57" y="0"/>
                </a:cxn>
                <a:cxn ang="0">
                  <a:pos x="0" y="0"/>
                </a:cxn>
              </a:cxnLst>
              <a:rect l="txL" t="txT" r="txR" b="txB"/>
              <a:pathLst>
                <a:path w="57" h="5">
                  <a:moveTo>
                    <a:pt x="0" y="0"/>
                  </a:moveTo>
                  <a:cubicBezTo>
                    <a:pt x="19" y="0"/>
                    <a:pt x="38" y="0"/>
                    <a:pt x="57" y="0"/>
                  </a:cubicBezTo>
                  <a:cubicBezTo>
                    <a:pt x="45" y="5"/>
                    <a:pt x="12" y="5"/>
                    <a:pt x="0" y="0"/>
                  </a:cubicBezTo>
                  <a:close/>
                </a:path>
              </a:pathLst>
            </a:custGeom>
            <a:solidFill>
              <a:srgbClr val="789EA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90" name="Freeform 166"/>
            <p:cNvSpPr>
              <a:spLocks noEditPoints="1"/>
            </p:cNvSpPr>
            <p:nvPr/>
          </p:nvSpPr>
          <p:spPr>
            <a:xfrm>
              <a:off x="4148138" y="879475"/>
              <a:ext cx="1308100" cy="1825625"/>
            </a:xfrm>
            <a:custGeom>
              <a:avLst/>
              <a:gdLst>
                <a:gd name="txL" fmla="*/ 0 w 486"/>
                <a:gd name="txT" fmla="*/ 0 h 678"/>
                <a:gd name="txR" fmla="*/ 486 w 486"/>
                <a:gd name="txB" fmla="*/ 678 h 678"/>
              </a:gdLst>
              <a:ahLst/>
              <a:cxnLst>
                <a:cxn ang="0">
                  <a:pos x="468" y="129"/>
                </a:cxn>
                <a:cxn ang="0">
                  <a:pos x="486" y="339"/>
                </a:cxn>
                <a:cxn ang="0">
                  <a:pos x="447" y="375"/>
                </a:cxn>
                <a:cxn ang="0">
                  <a:pos x="438" y="315"/>
                </a:cxn>
                <a:cxn ang="0">
                  <a:pos x="393" y="207"/>
                </a:cxn>
                <a:cxn ang="0">
                  <a:pos x="351" y="354"/>
                </a:cxn>
                <a:cxn ang="0">
                  <a:pos x="390" y="273"/>
                </a:cxn>
                <a:cxn ang="0">
                  <a:pos x="387" y="384"/>
                </a:cxn>
                <a:cxn ang="0">
                  <a:pos x="396" y="420"/>
                </a:cxn>
                <a:cxn ang="0">
                  <a:pos x="408" y="450"/>
                </a:cxn>
                <a:cxn ang="0">
                  <a:pos x="423" y="492"/>
                </a:cxn>
                <a:cxn ang="0">
                  <a:pos x="276" y="633"/>
                </a:cxn>
                <a:cxn ang="0">
                  <a:pos x="270" y="639"/>
                </a:cxn>
                <a:cxn ang="0">
                  <a:pos x="369" y="633"/>
                </a:cxn>
                <a:cxn ang="0">
                  <a:pos x="276" y="675"/>
                </a:cxn>
                <a:cxn ang="0">
                  <a:pos x="93" y="651"/>
                </a:cxn>
                <a:cxn ang="0">
                  <a:pos x="15" y="591"/>
                </a:cxn>
                <a:cxn ang="0">
                  <a:pos x="75" y="423"/>
                </a:cxn>
                <a:cxn ang="0">
                  <a:pos x="90" y="102"/>
                </a:cxn>
                <a:cxn ang="0">
                  <a:pos x="96" y="207"/>
                </a:cxn>
                <a:cxn ang="0">
                  <a:pos x="63" y="369"/>
                </a:cxn>
                <a:cxn ang="0">
                  <a:pos x="6" y="357"/>
                </a:cxn>
                <a:cxn ang="0">
                  <a:pos x="0" y="333"/>
                </a:cxn>
                <a:cxn ang="0">
                  <a:pos x="36" y="177"/>
                </a:cxn>
                <a:cxn ang="0">
                  <a:pos x="51" y="111"/>
                </a:cxn>
                <a:cxn ang="0">
                  <a:pos x="297" y="6"/>
                </a:cxn>
                <a:cxn ang="0">
                  <a:pos x="318" y="441"/>
                </a:cxn>
                <a:cxn ang="0">
                  <a:pos x="375" y="366"/>
                </a:cxn>
                <a:cxn ang="0">
                  <a:pos x="123" y="510"/>
                </a:cxn>
                <a:cxn ang="0">
                  <a:pos x="93" y="504"/>
                </a:cxn>
                <a:cxn ang="0">
                  <a:pos x="99" y="504"/>
                </a:cxn>
                <a:cxn ang="0">
                  <a:pos x="66" y="504"/>
                </a:cxn>
                <a:cxn ang="0">
                  <a:pos x="165" y="531"/>
                </a:cxn>
                <a:cxn ang="0">
                  <a:pos x="165" y="531"/>
                </a:cxn>
                <a:cxn ang="0">
                  <a:pos x="264" y="579"/>
                </a:cxn>
                <a:cxn ang="0">
                  <a:pos x="318" y="582"/>
                </a:cxn>
                <a:cxn ang="0">
                  <a:pos x="423" y="552"/>
                </a:cxn>
                <a:cxn ang="0">
                  <a:pos x="318" y="582"/>
                </a:cxn>
              </a:cxnLst>
              <a:rect l="txL" t="txT" r="txR" b="txB"/>
              <a:pathLst>
                <a:path w="486" h="678">
                  <a:moveTo>
                    <a:pt x="297" y="6"/>
                  </a:moveTo>
                  <a:cubicBezTo>
                    <a:pt x="397" y="4"/>
                    <a:pt x="435" y="64"/>
                    <a:pt x="468" y="129"/>
                  </a:cubicBezTo>
                  <a:cubicBezTo>
                    <a:pt x="470" y="201"/>
                    <a:pt x="483" y="262"/>
                    <a:pt x="480" y="339"/>
                  </a:cubicBezTo>
                  <a:cubicBezTo>
                    <a:pt x="482" y="339"/>
                    <a:pt x="484" y="339"/>
                    <a:pt x="486" y="339"/>
                  </a:cubicBezTo>
                  <a:cubicBezTo>
                    <a:pt x="486" y="340"/>
                    <a:pt x="486" y="341"/>
                    <a:pt x="486" y="342"/>
                  </a:cubicBezTo>
                  <a:cubicBezTo>
                    <a:pt x="483" y="362"/>
                    <a:pt x="443" y="358"/>
                    <a:pt x="447" y="375"/>
                  </a:cubicBezTo>
                  <a:cubicBezTo>
                    <a:pt x="445" y="375"/>
                    <a:pt x="443" y="375"/>
                    <a:pt x="441" y="375"/>
                  </a:cubicBezTo>
                  <a:cubicBezTo>
                    <a:pt x="435" y="360"/>
                    <a:pt x="440" y="334"/>
                    <a:pt x="438" y="315"/>
                  </a:cubicBezTo>
                  <a:cubicBezTo>
                    <a:pt x="423" y="315"/>
                    <a:pt x="439" y="346"/>
                    <a:pt x="429" y="351"/>
                  </a:cubicBezTo>
                  <a:cubicBezTo>
                    <a:pt x="419" y="301"/>
                    <a:pt x="404" y="256"/>
                    <a:pt x="393" y="207"/>
                  </a:cubicBezTo>
                  <a:cubicBezTo>
                    <a:pt x="406" y="178"/>
                    <a:pt x="430" y="160"/>
                    <a:pt x="435" y="123"/>
                  </a:cubicBezTo>
                  <a:cubicBezTo>
                    <a:pt x="381" y="174"/>
                    <a:pt x="387" y="285"/>
                    <a:pt x="351" y="354"/>
                  </a:cubicBezTo>
                  <a:cubicBezTo>
                    <a:pt x="373" y="333"/>
                    <a:pt x="378" y="295"/>
                    <a:pt x="387" y="261"/>
                  </a:cubicBezTo>
                  <a:cubicBezTo>
                    <a:pt x="391" y="262"/>
                    <a:pt x="390" y="268"/>
                    <a:pt x="390" y="273"/>
                  </a:cubicBezTo>
                  <a:cubicBezTo>
                    <a:pt x="390" y="288"/>
                    <a:pt x="390" y="303"/>
                    <a:pt x="390" y="318"/>
                  </a:cubicBezTo>
                  <a:cubicBezTo>
                    <a:pt x="383" y="334"/>
                    <a:pt x="389" y="363"/>
                    <a:pt x="387" y="384"/>
                  </a:cubicBezTo>
                  <a:cubicBezTo>
                    <a:pt x="397" y="414"/>
                    <a:pt x="381" y="470"/>
                    <a:pt x="396" y="495"/>
                  </a:cubicBezTo>
                  <a:cubicBezTo>
                    <a:pt x="396" y="470"/>
                    <a:pt x="396" y="445"/>
                    <a:pt x="396" y="420"/>
                  </a:cubicBezTo>
                  <a:cubicBezTo>
                    <a:pt x="398" y="419"/>
                    <a:pt x="399" y="417"/>
                    <a:pt x="402" y="417"/>
                  </a:cubicBezTo>
                  <a:cubicBezTo>
                    <a:pt x="419" y="424"/>
                    <a:pt x="402" y="452"/>
                    <a:pt x="408" y="450"/>
                  </a:cubicBezTo>
                  <a:cubicBezTo>
                    <a:pt x="410" y="457"/>
                    <a:pt x="431" y="474"/>
                    <a:pt x="414" y="489"/>
                  </a:cubicBezTo>
                  <a:cubicBezTo>
                    <a:pt x="418" y="489"/>
                    <a:pt x="423" y="488"/>
                    <a:pt x="423" y="492"/>
                  </a:cubicBezTo>
                  <a:cubicBezTo>
                    <a:pt x="422" y="520"/>
                    <a:pt x="436" y="533"/>
                    <a:pt x="432" y="564"/>
                  </a:cubicBezTo>
                  <a:cubicBezTo>
                    <a:pt x="401" y="608"/>
                    <a:pt x="365" y="647"/>
                    <a:pt x="276" y="633"/>
                  </a:cubicBezTo>
                  <a:cubicBezTo>
                    <a:pt x="273" y="628"/>
                    <a:pt x="249" y="628"/>
                    <a:pt x="246" y="633"/>
                  </a:cubicBezTo>
                  <a:cubicBezTo>
                    <a:pt x="237" y="640"/>
                    <a:pt x="261" y="639"/>
                    <a:pt x="270" y="639"/>
                  </a:cubicBezTo>
                  <a:cubicBezTo>
                    <a:pt x="285" y="646"/>
                    <a:pt x="313" y="640"/>
                    <a:pt x="333" y="642"/>
                  </a:cubicBezTo>
                  <a:cubicBezTo>
                    <a:pt x="350" y="644"/>
                    <a:pt x="354" y="633"/>
                    <a:pt x="369" y="633"/>
                  </a:cubicBezTo>
                  <a:cubicBezTo>
                    <a:pt x="362" y="650"/>
                    <a:pt x="345" y="657"/>
                    <a:pt x="336" y="672"/>
                  </a:cubicBezTo>
                  <a:cubicBezTo>
                    <a:pt x="321" y="678"/>
                    <a:pt x="295" y="673"/>
                    <a:pt x="276" y="675"/>
                  </a:cubicBezTo>
                  <a:cubicBezTo>
                    <a:pt x="224" y="671"/>
                    <a:pt x="179" y="660"/>
                    <a:pt x="129" y="654"/>
                  </a:cubicBezTo>
                  <a:cubicBezTo>
                    <a:pt x="123" y="647"/>
                    <a:pt x="104" y="653"/>
                    <a:pt x="93" y="651"/>
                  </a:cubicBezTo>
                  <a:cubicBezTo>
                    <a:pt x="56" y="639"/>
                    <a:pt x="30" y="616"/>
                    <a:pt x="21" y="576"/>
                  </a:cubicBezTo>
                  <a:cubicBezTo>
                    <a:pt x="20" y="584"/>
                    <a:pt x="24" y="600"/>
                    <a:pt x="15" y="591"/>
                  </a:cubicBezTo>
                  <a:cubicBezTo>
                    <a:pt x="14" y="575"/>
                    <a:pt x="27" y="547"/>
                    <a:pt x="24" y="519"/>
                  </a:cubicBezTo>
                  <a:cubicBezTo>
                    <a:pt x="44" y="490"/>
                    <a:pt x="67" y="464"/>
                    <a:pt x="75" y="423"/>
                  </a:cubicBezTo>
                  <a:cubicBezTo>
                    <a:pt x="70" y="422"/>
                    <a:pt x="67" y="427"/>
                    <a:pt x="66" y="423"/>
                  </a:cubicBezTo>
                  <a:cubicBezTo>
                    <a:pt x="68" y="323"/>
                    <a:pt x="130" y="221"/>
                    <a:pt x="90" y="102"/>
                  </a:cubicBezTo>
                  <a:cubicBezTo>
                    <a:pt x="88" y="130"/>
                    <a:pt x="94" y="150"/>
                    <a:pt x="93" y="177"/>
                  </a:cubicBezTo>
                  <a:cubicBezTo>
                    <a:pt x="95" y="186"/>
                    <a:pt x="89" y="203"/>
                    <a:pt x="96" y="207"/>
                  </a:cubicBezTo>
                  <a:cubicBezTo>
                    <a:pt x="103" y="273"/>
                    <a:pt x="70" y="299"/>
                    <a:pt x="66" y="354"/>
                  </a:cubicBezTo>
                  <a:cubicBezTo>
                    <a:pt x="59" y="353"/>
                    <a:pt x="65" y="365"/>
                    <a:pt x="63" y="369"/>
                  </a:cubicBezTo>
                  <a:cubicBezTo>
                    <a:pt x="51" y="369"/>
                    <a:pt x="39" y="369"/>
                    <a:pt x="27" y="369"/>
                  </a:cubicBezTo>
                  <a:cubicBezTo>
                    <a:pt x="18" y="367"/>
                    <a:pt x="9" y="365"/>
                    <a:pt x="6" y="357"/>
                  </a:cubicBezTo>
                  <a:cubicBezTo>
                    <a:pt x="5" y="345"/>
                    <a:pt x="6" y="335"/>
                    <a:pt x="9" y="327"/>
                  </a:cubicBezTo>
                  <a:cubicBezTo>
                    <a:pt x="3" y="326"/>
                    <a:pt x="3" y="331"/>
                    <a:pt x="0" y="333"/>
                  </a:cubicBezTo>
                  <a:cubicBezTo>
                    <a:pt x="10" y="294"/>
                    <a:pt x="23" y="258"/>
                    <a:pt x="30" y="216"/>
                  </a:cubicBezTo>
                  <a:cubicBezTo>
                    <a:pt x="31" y="202"/>
                    <a:pt x="31" y="187"/>
                    <a:pt x="36" y="177"/>
                  </a:cubicBezTo>
                  <a:cubicBezTo>
                    <a:pt x="37" y="179"/>
                    <a:pt x="36" y="183"/>
                    <a:pt x="39" y="183"/>
                  </a:cubicBezTo>
                  <a:cubicBezTo>
                    <a:pt x="40" y="156"/>
                    <a:pt x="52" y="140"/>
                    <a:pt x="51" y="111"/>
                  </a:cubicBezTo>
                  <a:cubicBezTo>
                    <a:pt x="96" y="64"/>
                    <a:pt x="124" y="0"/>
                    <a:pt x="222" y="6"/>
                  </a:cubicBezTo>
                  <a:cubicBezTo>
                    <a:pt x="247" y="6"/>
                    <a:pt x="272" y="6"/>
                    <a:pt x="297" y="6"/>
                  </a:cubicBezTo>
                  <a:close/>
                  <a:moveTo>
                    <a:pt x="375" y="366"/>
                  </a:moveTo>
                  <a:cubicBezTo>
                    <a:pt x="369" y="402"/>
                    <a:pt x="331" y="422"/>
                    <a:pt x="318" y="441"/>
                  </a:cubicBezTo>
                  <a:cubicBezTo>
                    <a:pt x="346" y="422"/>
                    <a:pt x="376" y="405"/>
                    <a:pt x="381" y="363"/>
                  </a:cubicBezTo>
                  <a:cubicBezTo>
                    <a:pt x="379" y="364"/>
                    <a:pt x="375" y="363"/>
                    <a:pt x="375" y="366"/>
                  </a:cubicBezTo>
                  <a:close/>
                  <a:moveTo>
                    <a:pt x="99" y="504"/>
                  </a:moveTo>
                  <a:cubicBezTo>
                    <a:pt x="109" y="503"/>
                    <a:pt x="117" y="518"/>
                    <a:pt x="123" y="510"/>
                  </a:cubicBezTo>
                  <a:cubicBezTo>
                    <a:pt x="106" y="502"/>
                    <a:pt x="95" y="488"/>
                    <a:pt x="78" y="480"/>
                  </a:cubicBezTo>
                  <a:cubicBezTo>
                    <a:pt x="76" y="494"/>
                    <a:pt x="101" y="493"/>
                    <a:pt x="93" y="504"/>
                  </a:cubicBezTo>
                  <a:cubicBezTo>
                    <a:pt x="111" y="549"/>
                    <a:pt x="158" y="565"/>
                    <a:pt x="207" y="579"/>
                  </a:cubicBezTo>
                  <a:cubicBezTo>
                    <a:pt x="171" y="554"/>
                    <a:pt x="116" y="548"/>
                    <a:pt x="99" y="504"/>
                  </a:cubicBezTo>
                  <a:close/>
                  <a:moveTo>
                    <a:pt x="177" y="585"/>
                  </a:moveTo>
                  <a:cubicBezTo>
                    <a:pt x="130" y="568"/>
                    <a:pt x="101" y="533"/>
                    <a:pt x="66" y="504"/>
                  </a:cubicBezTo>
                  <a:cubicBezTo>
                    <a:pt x="89" y="543"/>
                    <a:pt x="134" y="576"/>
                    <a:pt x="177" y="585"/>
                  </a:cubicBezTo>
                  <a:close/>
                  <a:moveTo>
                    <a:pt x="165" y="531"/>
                  </a:moveTo>
                  <a:cubicBezTo>
                    <a:pt x="163" y="541"/>
                    <a:pt x="177" y="549"/>
                    <a:pt x="180" y="543"/>
                  </a:cubicBezTo>
                  <a:cubicBezTo>
                    <a:pt x="172" y="542"/>
                    <a:pt x="176" y="529"/>
                    <a:pt x="165" y="531"/>
                  </a:cubicBezTo>
                  <a:close/>
                  <a:moveTo>
                    <a:pt x="204" y="561"/>
                  </a:moveTo>
                  <a:cubicBezTo>
                    <a:pt x="222" y="566"/>
                    <a:pt x="249" y="590"/>
                    <a:pt x="264" y="579"/>
                  </a:cubicBezTo>
                  <a:cubicBezTo>
                    <a:pt x="244" y="575"/>
                    <a:pt x="224" y="555"/>
                    <a:pt x="204" y="561"/>
                  </a:cubicBezTo>
                  <a:close/>
                  <a:moveTo>
                    <a:pt x="318" y="582"/>
                  </a:moveTo>
                  <a:cubicBezTo>
                    <a:pt x="301" y="585"/>
                    <a:pt x="280" y="584"/>
                    <a:pt x="270" y="594"/>
                  </a:cubicBezTo>
                  <a:cubicBezTo>
                    <a:pt x="332" y="601"/>
                    <a:pt x="379" y="572"/>
                    <a:pt x="423" y="552"/>
                  </a:cubicBezTo>
                  <a:cubicBezTo>
                    <a:pt x="401" y="556"/>
                    <a:pt x="358" y="563"/>
                    <a:pt x="336" y="576"/>
                  </a:cubicBezTo>
                  <a:cubicBezTo>
                    <a:pt x="328" y="576"/>
                    <a:pt x="322" y="578"/>
                    <a:pt x="318" y="582"/>
                  </a:cubicBezTo>
                  <a:close/>
                </a:path>
              </a:pathLst>
            </a:custGeom>
            <a:solidFill>
              <a:srgbClr val="317D9D"/>
            </a:solidFill>
            <a:ln w="9525">
              <a:noFill/>
            </a:ln>
          </p:spPr>
          <p:txBody>
            <a:bodyPr vert="horz" wrap="square" anchor="t"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791" name="Freeform 167"/>
            <p:cNvSpPr/>
            <p:nvPr/>
          </p:nvSpPr>
          <p:spPr>
            <a:xfrm>
              <a:off x="4387850" y="1355725"/>
              <a:ext cx="30163" cy="80963"/>
            </a:xfrm>
            <a:custGeom>
              <a:avLst/>
              <a:gdLst>
                <a:gd name="txL" fmla="*/ 0 w 11"/>
                <a:gd name="txT" fmla="*/ 0 h 30"/>
                <a:gd name="txR" fmla="*/ 11 w 11"/>
                <a:gd name="txB" fmla="*/ 30 h 30"/>
              </a:gdLst>
              <a:ahLst/>
              <a:cxnLst>
                <a:cxn ang="0">
                  <a:pos x="4" y="0"/>
                </a:cxn>
                <a:cxn ang="0">
                  <a:pos x="7" y="30"/>
                </a:cxn>
                <a:cxn ang="0">
                  <a:pos x="4" y="0"/>
                </a:cxn>
              </a:cxnLst>
              <a:rect l="txL" t="txT" r="txR" b="txB"/>
              <a:pathLst>
                <a:path w="11" h="30">
                  <a:moveTo>
                    <a:pt x="4" y="0"/>
                  </a:moveTo>
                  <a:cubicBezTo>
                    <a:pt x="11" y="4"/>
                    <a:pt x="5" y="21"/>
                    <a:pt x="7" y="30"/>
                  </a:cubicBezTo>
                  <a:cubicBezTo>
                    <a:pt x="0" y="26"/>
                    <a:pt x="6" y="9"/>
                    <a:pt x="4" y="0"/>
                  </a:cubicBezTo>
                  <a:close/>
                </a:path>
              </a:pathLst>
            </a:custGeom>
            <a:solidFill>
              <a:srgbClr val="2865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92" name="Freeform 168"/>
            <p:cNvSpPr/>
            <p:nvPr/>
          </p:nvSpPr>
          <p:spPr>
            <a:xfrm>
              <a:off x="5211763" y="1574800"/>
              <a:ext cx="17463" cy="128588"/>
            </a:xfrm>
            <a:custGeom>
              <a:avLst/>
              <a:gdLst>
                <a:gd name="txL" fmla="*/ 0 w 7"/>
                <a:gd name="txT" fmla="*/ 0 h 48"/>
                <a:gd name="txR" fmla="*/ 7 w 7"/>
                <a:gd name="txB" fmla="*/ 48 h 48"/>
              </a:gdLst>
              <a:ahLst/>
              <a:cxnLst>
                <a:cxn ang="0">
                  <a:pos x="1" y="48"/>
                </a:cxn>
                <a:cxn ang="0">
                  <a:pos x="1" y="0"/>
                </a:cxn>
                <a:cxn ang="0">
                  <a:pos x="7" y="9"/>
                </a:cxn>
                <a:cxn ang="0">
                  <a:pos x="4" y="48"/>
                </a:cxn>
                <a:cxn ang="0">
                  <a:pos x="1" y="48"/>
                </a:cxn>
              </a:cxnLst>
              <a:rect l="txL" t="txT" r="txR" b="txB"/>
              <a:pathLst>
                <a:path w="7" h="48">
                  <a:moveTo>
                    <a:pt x="1" y="48"/>
                  </a:moveTo>
                  <a:cubicBezTo>
                    <a:pt x="1" y="32"/>
                    <a:pt x="1" y="16"/>
                    <a:pt x="1" y="0"/>
                  </a:cubicBezTo>
                  <a:cubicBezTo>
                    <a:pt x="5" y="1"/>
                    <a:pt x="7" y="4"/>
                    <a:pt x="7" y="9"/>
                  </a:cubicBezTo>
                  <a:cubicBezTo>
                    <a:pt x="0" y="16"/>
                    <a:pt x="6" y="36"/>
                    <a:pt x="4" y="48"/>
                  </a:cubicBezTo>
                  <a:cubicBezTo>
                    <a:pt x="3" y="48"/>
                    <a:pt x="2" y="48"/>
                    <a:pt x="1" y="48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93" name="Freeform 170"/>
            <p:cNvSpPr/>
            <p:nvPr/>
          </p:nvSpPr>
          <p:spPr>
            <a:xfrm>
              <a:off x="5213350" y="1703388"/>
              <a:ext cx="19050" cy="88900"/>
            </a:xfrm>
            <a:custGeom>
              <a:avLst/>
              <a:gdLst>
                <a:gd name="txL" fmla="*/ 0 w 7"/>
                <a:gd name="txT" fmla="*/ 0 h 33"/>
                <a:gd name="txR" fmla="*/ 7 w 7"/>
                <a:gd name="txB" fmla="*/ 33 h 33"/>
              </a:gdLst>
              <a:ahLst/>
              <a:cxnLst>
                <a:cxn ang="0">
                  <a:pos x="0" y="33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0" y="33"/>
                </a:cxn>
              </a:cxnLst>
              <a:rect l="txL" t="txT" r="txR" b="txB"/>
              <a:pathLst>
                <a:path w="7" h="33">
                  <a:moveTo>
                    <a:pt x="0" y="33"/>
                  </a:moveTo>
                  <a:cubicBezTo>
                    <a:pt x="0" y="22"/>
                    <a:pt x="0" y="11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" y="10"/>
                    <a:pt x="7" y="28"/>
                    <a:pt x="0" y="33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94" name="Freeform 171"/>
            <p:cNvSpPr/>
            <p:nvPr/>
          </p:nvSpPr>
          <p:spPr>
            <a:xfrm>
              <a:off x="5456238" y="1549400"/>
              <a:ext cx="19050" cy="250825"/>
            </a:xfrm>
            <a:custGeom>
              <a:avLst/>
              <a:gdLst>
                <a:gd name="txL" fmla="*/ 0 w 7"/>
                <a:gd name="txT" fmla="*/ 0 h 93"/>
                <a:gd name="txR" fmla="*/ 7 w 7"/>
                <a:gd name="txB" fmla="*/ 93 h 93"/>
              </a:gdLst>
              <a:ahLst/>
              <a:cxnLst>
                <a:cxn ang="0">
                  <a:pos x="0" y="90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0" y="93"/>
                </a:cxn>
                <a:cxn ang="0">
                  <a:pos x="0" y="90"/>
                </a:cxn>
              </a:cxnLst>
              <a:rect l="txL" t="txT" r="txR" b="txB"/>
              <a:pathLst>
                <a:path w="7" h="93">
                  <a:moveTo>
                    <a:pt x="0" y="90"/>
                  </a:moveTo>
                  <a:cubicBezTo>
                    <a:pt x="0" y="60"/>
                    <a:pt x="0" y="30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" y="30"/>
                    <a:pt x="7" y="68"/>
                    <a:pt x="0" y="93"/>
                  </a:cubicBezTo>
                  <a:cubicBezTo>
                    <a:pt x="0" y="92"/>
                    <a:pt x="0" y="91"/>
                    <a:pt x="0" y="9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95" name="Freeform 172"/>
            <p:cNvSpPr/>
            <p:nvPr/>
          </p:nvSpPr>
          <p:spPr>
            <a:xfrm>
              <a:off x="4124325" y="1760538"/>
              <a:ext cx="31750" cy="104775"/>
            </a:xfrm>
            <a:custGeom>
              <a:avLst/>
              <a:gdLst>
                <a:gd name="txL" fmla="*/ 0 w 12"/>
                <a:gd name="txT" fmla="*/ 0 h 39"/>
                <a:gd name="txR" fmla="*/ 12 w 12"/>
                <a:gd name="txB" fmla="*/ 39 h 39"/>
              </a:gdLst>
              <a:ahLst/>
              <a:cxnLst>
                <a:cxn ang="0">
                  <a:pos x="6" y="0"/>
                </a:cxn>
                <a:cxn ang="0">
                  <a:pos x="12" y="39"/>
                </a:cxn>
                <a:cxn ang="0">
                  <a:pos x="9" y="39"/>
                </a:cxn>
                <a:cxn ang="0">
                  <a:pos x="3" y="6"/>
                </a:cxn>
                <a:cxn ang="0">
                  <a:pos x="6" y="0"/>
                </a:cxn>
              </a:cxnLst>
              <a:rect l="txL" t="txT" r="txR" b="txB"/>
              <a:pathLst>
                <a:path w="12" h="39">
                  <a:moveTo>
                    <a:pt x="6" y="0"/>
                  </a:moveTo>
                  <a:cubicBezTo>
                    <a:pt x="10" y="11"/>
                    <a:pt x="9" y="27"/>
                    <a:pt x="12" y="39"/>
                  </a:cubicBezTo>
                  <a:cubicBezTo>
                    <a:pt x="11" y="39"/>
                    <a:pt x="10" y="39"/>
                    <a:pt x="9" y="39"/>
                  </a:cubicBezTo>
                  <a:cubicBezTo>
                    <a:pt x="0" y="35"/>
                    <a:pt x="12" y="10"/>
                    <a:pt x="3" y="6"/>
                  </a:cubicBezTo>
                  <a:cubicBezTo>
                    <a:pt x="4" y="4"/>
                    <a:pt x="3" y="0"/>
                    <a:pt x="6" y="0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96" name="Freeform 173"/>
            <p:cNvSpPr/>
            <p:nvPr/>
          </p:nvSpPr>
          <p:spPr>
            <a:xfrm>
              <a:off x="4221163" y="1830388"/>
              <a:ext cx="115888" cy="61913"/>
            </a:xfrm>
            <a:custGeom>
              <a:avLst/>
              <a:gdLst>
                <a:gd name="txL" fmla="*/ 0 w 43"/>
                <a:gd name="txT" fmla="*/ 0 h 23"/>
                <a:gd name="txR" fmla="*/ 43 w 43"/>
                <a:gd name="txB" fmla="*/ 23 h 23"/>
              </a:gdLst>
              <a:ahLst/>
              <a:cxnLst>
                <a:cxn ang="0">
                  <a:pos x="39" y="1"/>
                </a:cxn>
                <a:cxn ang="0">
                  <a:pos x="36" y="19"/>
                </a:cxn>
                <a:cxn ang="0">
                  <a:pos x="0" y="16"/>
                </a:cxn>
                <a:cxn ang="0">
                  <a:pos x="36" y="16"/>
                </a:cxn>
                <a:cxn ang="0">
                  <a:pos x="39" y="1"/>
                </a:cxn>
              </a:cxnLst>
              <a:rect l="txL" t="txT" r="txR" b="txB"/>
              <a:pathLst>
                <a:path w="43" h="23">
                  <a:moveTo>
                    <a:pt x="39" y="1"/>
                  </a:moveTo>
                  <a:cubicBezTo>
                    <a:pt x="37" y="6"/>
                    <a:pt x="43" y="19"/>
                    <a:pt x="36" y="19"/>
                  </a:cubicBezTo>
                  <a:cubicBezTo>
                    <a:pt x="25" y="17"/>
                    <a:pt x="6" y="23"/>
                    <a:pt x="0" y="16"/>
                  </a:cubicBezTo>
                  <a:cubicBezTo>
                    <a:pt x="12" y="16"/>
                    <a:pt x="24" y="16"/>
                    <a:pt x="36" y="16"/>
                  </a:cubicBezTo>
                  <a:cubicBezTo>
                    <a:pt x="38" y="12"/>
                    <a:pt x="32" y="0"/>
                    <a:pt x="39" y="1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97" name="Freeform 174"/>
            <p:cNvSpPr/>
            <p:nvPr/>
          </p:nvSpPr>
          <p:spPr>
            <a:xfrm>
              <a:off x="5375275" y="1847850"/>
              <a:ext cx="80963" cy="49213"/>
            </a:xfrm>
            <a:custGeom>
              <a:avLst/>
              <a:gdLst>
                <a:gd name="txL" fmla="*/ 0 w 30"/>
                <a:gd name="txT" fmla="*/ 0 h 18"/>
                <a:gd name="txR" fmla="*/ 30 w 30"/>
                <a:gd name="txB" fmla="*/ 18 h 18"/>
              </a:gdLst>
              <a:ahLst/>
              <a:cxnLst>
                <a:cxn ang="0">
                  <a:pos x="0" y="15"/>
                </a:cxn>
                <a:cxn ang="0">
                  <a:pos x="30" y="6"/>
                </a:cxn>
                <a:cxn ang="0">
                  <a:pos x="3" y="18"/>
                </a:cxn>
                <a:cxn ang="0">
                  <a:pos x="0" y="15"/>
                </a:cxn>
              </a:cxnLst>
              <a:rect l="txL" t="txT" r="txR" b="txB"/>
              <a:pathLst>
                <a:path w="30" h="18">
                  <a:moveTo>
                    <a:pt x="0" y="15"/>
                  </a:moveTo>
                  <a:cubicBezTo>
                    <a:pt x="9" y="13"/>
                    <a:pt x="23" y="0"/>
                    <a:pt x="30" y="6"/>
                  </a:cubicBezTo>
                  <a:cubicBezTo>
                    <a:pt x="24" y="13"/>
                    <a:pt x="12" y="14"/>
                    <a:pt x="3" y="18"/>
                  </a:cubicBezTo>
                  <a:cubicBezTo>
                    <a:pt x="4" y="15"/>
                    <a:pt x="2" y="15"/>
                    <a:pt x="0" y="15"/>
                  </a:cubicBezTo>
                  <a:close/>
                </a:path>
              </a:pathLst>
            </a:custGeom>
            <a:solidFill>
              <a:srgbClr val="076C8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98" name="Freeform 175"/>
            <p:cNvSpPr/>
            <p:nvPr/>
          </p:nvSpPr>
          <p:spPr>
            <a:xfrm>
              <a:off x="5275263" y="1857375"/>
              <a:ext cx="41275" cy="96838"/>
            </a:xfrm>
            <a:custGeom>
              <a:avLst/>
              <a:gdLst>
                <a:gd name="txL" fmla="*/ 0 w 15"/>
                <a:gd name="txT" fmla="*/ 0 h 36"/>
                <a:gd name="txR" fmla="*/ 15 w 15"/>
                <a:gd name="txB" fmla="*/ 36 h 36"/>
              </a:gdLst>
              <a:ahLst/>
              <a:cxnLst>
                <a:cxn ang="0">
                  <a:pos x="10" y="0"/>
                </a:cxn>
                <a:cxn ang="0">
                  <a:pos x="7" y="36"/>
                </a:cxn>
                <a:cxn ang="0">
                  <a:pos x="10" y="0"/>
                </a:cxn>
              </a:cxnLst>
              <a:rect l="txL" t="txT" r="txR" b="txB"/>
              <a:pathLst>
                <a:path w="15" h="36">
                  <a:moveTo>
                    <a:pt x="10" y="0"/>
                  </a:moveTo>
                  <a:cubicBezTo>
                    <a:pt x="15" y="6"/>
                    <a:pt x="8" y="26"/>
                    <a:pt x="7" y="36"/>
                  </a:cubicBezTo>
                  <a:cubicBezTo>
                    <a:pt x="0" y="28"/>
                    <a:pt x="9" y="11"/>
                    <a:pt x="10" y="0"/>
                  </a:cubicBezTo>
                  <a:close/>
                </a:path>
              </a:pathLst>
            </a:custGeom>
            <a:solidFill>
              <a:srgbClr val="076C8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99" name="Freeform 176"/>
            <p:cNvSpPr/>
            <p:nvPr/>
          </p:nvSpPr>
          <p:spPr>
            <a:xfrm>
              <a:off x="5335588" y="1889125"/>
              <a:ext cx="50800" cy="20638"/>
            </a:xfrm>
            <a:custGeom>
              <a:avLst/>
              <a:gdLst>
                <a:gd name="txL" fmla="*/ 0 w 19"/>
                <a:gd name="txT" fmla="*/ 0 h 8"/>
                <a:gd name="txR" fmla="*/ 19 w 19"/>
                <a:gd name="txB" fmla="*/ 8 h 8"/>
              </a:gdLst>
              <a:ahLst/>
              <a:cxnLst>
                <a:cxn ang="0">
                  <a:pos x="6" y="0"/>
                </a:cxn>
                <a:cxn ang="0">
                  <a:pos x="15" y="0"/>
                </a:cxn>
                <a:cxn ang="0">
                  <a:pos x="18" y="3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6" y="0"/>
                </a:cxn>
              </a:cxnLst>
              <a:rect l="txL" t="txT" r="txR" b="txB"/>
              <a:pathLst>
                <a:path w="19" h="8">
                  <a:moveTo>
                    <a:pt x="6" y="0"/>
                  </a:moveTo>
                  <a:cubicBezTo>
                    <a:pt x="9" y="0"/>
                    <a:pt x="12" y="0"/>
                    <a:pt x="15" y="0"/>
                  </a:cubicBezTo>
                  <a:cubicBezTo>
                    <a:pt x="17" y="0"/>
                    <a:pt x="19" y="0"/>
                    <a:pt x="18" y="3"/>
                  </a:cubicBezTo>
                  <a:cubicBezTo>
                    <a:pt x="11" y="3"/>
                    <a:pt x="9" y="8"/>
                    <a:pt x="0" y="6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00" name="Freeform 177"/>
            <p:cNvSpPr/>
            <p:nvPr/>
          </p:nvSpPr>
          <p:spPr>
            <a:xfrm>
              <a:off x="5461000" y="1839913"/>
              <a:ext cx="30163" cy="114300"/>
            </a:xfrm>
            <a:custGeom>
              <a:avLst/>
              <a:gdLst>
                <a:gd name="txL" fmla="*/ 0 w 11"/>
                <a:gd name="txT" fmla="*/ 0 h 42"/>
                <a:gd name="txR" fmla="*/ 11 w 11"/>
                <a:gd name="txB" fmla="*/ 42 h 42"/>
              </a:gdLst>
              <a:ahLst/>
              <a:cxnLst>
                <a:cxn ang="0">
                  <a:pos x="7" y="0"/>
                </a:cxn>
                <a:cxn ang="0">
                  <a:pos x="4" y="42"/>
                </a:cxn>
                <a:cxn ang="0">
                  <a:pos x="7" y="0"/>
                </a:cxn>
              </a:cxnLst>
              <a:rect l="txL" t="txT" r="txR" b="txB"/>
              <a:pathLst>
                <a:path w="11" h="42">
                  <a:moveTo>
                    <a:pt x="7" y="0"/>
                  </a:moveTo>
                  <a:cubicBezTo>
                    <a:pt x="5" y="13"/>
                    <a:pt x="11" y="34"/>
                    <a:pt x="4" y="42"/>
                  </a:cubicBezTo>
                  <a:cubicBezTo>
                    <a:pt x="6" y="29"/>
                    <a:pt x="0" y="8"/>
                    <a:pt x="7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01" name="Freeform 178"/>
            <p:cNvSpPr/>
            <p:nvPr/>
          </p:nvSpPr>
          <p:spPr>
            <a:xfrm>
              <a:off x="4189413" y="1912938"/>
              <a:ext cx="128588" cy="96838"/>
            </a:xfrm>
            <a:custGeom>
              <a:avLst/>
              <a:gdLst>
                <a:gd name="txL" fmla="*/ 0 w 48"/>
                <a:gd name="txT" fmla="*/ 0 h 36"/>
                <a:gd name="txR" fmla="*/ 48 w 48"/>
                <a:gd name="txB" fmla="*/ 36 h 36"/>
              </a:gdLst>
              <a:ahLst/>
              <a:cxnLst>
                <a:cxn ang="0">
                  <a:pos x="0" y="36"/>
                </a:cxn>
                <a:cxn ang="0">
                  <a:pos x="0" y="21"/>
                </a:cxn>
                <a:cxn ang="0">
                  <a:pos x="48" y="0"/>
                </a:cxn>
                <a:cxn ang="0">
                  <a:pos x="0" y="36"/>
                </a:cxn>
              </a:cxnLst>
              <a:rect l="txL" t="txT" r="txR" b="txB"/>
              <a:pathLst>
                <a:path w="48" h="36">
                  <a:moveTo>
                    <a:pt x="0" y="36"/>
                  </a:moveTo>
                  <a:cubicBezTo>
                    <a:pt x="0" y="31"/>
                    <a:pt x="0" y="26"/>
                    <a:pt x="0" y="21"/>
                  </a:cubicBezTo>
                  <a:cubicBezTo>
                    <a:pt x="21" y="19"/>
                    <a:pt x="32" y="7"/>
                    <a:pt x="48" y="0"/>
                  </a:cubicBezTo>
                  <a:cubicBezTo>
                    <a:pt x="34" y="16"/>
                    <a:pt x="10" y="25"/>
                    <a:pt x="0" y="36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02" name="Freeform 179"/>
            <p:cNvSpPr/>
            <p:nvPr/>
          </p:nvSpPr>
          <p:spPr>
            <a:xfrm>
              <a:off x="5203825" y="1954213"/>
              <a:ext cx="44450" cy="55563"/>
            </a:xfrm>
            <a:custGeom>
              <a:avLst/>
              <a:gdLst>
                <a:gd name="txL" fmla="*/ 0 w 17"/>
                <a:gd name="txT" fmla="*/ 0 h 21"/>
                <a:gd name="txR" fmla="*/ 17 w 17"/>
                <a:gd name="txB" fmla="*/ 21 h 21"/>
              </a:gdLst>
              <a:ahLst/>
              <a:cxnLst>
                <a:cxn ang="0">
                  <a:pos x="4" y="21"/>
                </a:cxn>
                <a:cxn ang="0">
                  <a:pos x="7" y="0"/>
                </a:cxn>
                <a:cxn ang="0">
                  <a:pos x="10" y="18"/>
                </a:cxn>
                <a:cxn ang="0">
                  <a:pos x="4" y="21"/>
                </a:cxn>
              </a:cxnLst>
              <a:rect l="txL" t="txT" r="txR" b="txB"/>
              <a:pathLst>
                <a:path w="17" h="21">
                  <a:moveTo>
                    <a:pt x="4" y="21"/>
                  </a:moveTo>
                  <a:cubicBezTo>
                    <a:pt x="6" y="15"/>
                    <a:pt x="0" y="1"/>
                    <a:pt x="7" y="0"/>
                  </a:cubicBezTo>
                  <a:cubicBezTo>
                    <a:pt x="8" y="5"/>
                    <a:pt x="17" y="15"/>
                    <a:pt x="10" y="18"/>
                  </a:cubicBezTo>
                  <a:cubicBezTo>
                    <a:pt x="7" y="18"/>
                    <a:pt x="6" y="20"/>
                    <a:pt x="4" y="21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03" name="Freeform 180"/>
            <p:cNvSpPr/>
            <p:nvPr/>
          </p:nvSpPr>
          <p:spPr>
            <a:xfrm>
              <a:off x="5351463" y="2009775"/>
              <a:ext cx="98425" cy="49213"/>
            </a:xfrm>
            <a:custGeom>
              <a:avLst/>
              <a:gdLst>
                <a:gd name="txL" fmla="*/ 0 w 37"/>
                <a:gd name="txT" fmla="*/ 0 h 18"/>
                <a:gd name="txR" fmla="*/ 37 w 37"/>
                <a:gd name="txB" fmla="*/ 18 h 18"/>
              </a:gdLst>
              <a:ahLst/>
              <a:cxnLst>
                <a:cxn ang="0">
                  <a:pos x="0" y="18"/>
                </a:cxn>
                <a:cxn ang="0">
                  <a:pos x="30" y="0"/>
                </a:cxn>
                <a:cxn ang="0">
                  <a:pos x="0" y="18"/>
                </a:cxn>
              </a:cxnLst>
              <a:rect l="txL" t="txT" r="txR" b="txB"/>
              <a:pathLst>
                <a:path w="37" h="18">
                  <a:moveTo>
                    <a:pt x="0" y="18"/>
                  </a:moveTo>
                  <a:cubicBezTo>
                    <a:pt x="8" y="10"/>
                    <a:pt x="22" y="8"/>
                    <a:pt x="30" y="0"/>
                  </a:cubicBezTo>
                  <a:cubicBezTo>
                    <a:pt x="37" y="11"/>
                    <a:pt x="11" y="15"/>
                    <a:pt x="0" y="18"/>
                  </a:cubicBezTo>
                  <a:close/>
                </a:path>
              </a:pathLst>
            </a:custGeom>
            <a:solidFill>
              <a:srgbClr val="0B576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04" name="Freeform 181"/>
            <p:cNvSpPr/>
            <p:nvPr/>
          </p:nvSpPr>
          <p:spPr>
            <a:xfrm>
              <a:off x="4225925" y="2090738"/>
              <a:ext cx="68263" cy="39688"/>
            </a:xfrm>
            <a:custGeom>
              <a:avLst/>
              <a:gdLst>
                <a:gd name="txL" fmla="*/ 0 w 25"/>
                <a:gd name="txT" fmla="*/ 0 h 15"/>
                <a:gd name="txR" fmla="*/ 25 w 25"/>
                <a:gd name="txB" fmla="*/ 15 h 15"/>
              </a:gdLst>
              <a:ahLst/>
              <a:cxnLst>
                <a:cxn ang="0">
                  <a:pos x="10" y="12"/>
                </a:cxn>
                <a:cxn ang="0">
                  <a:pos x="7" y="15"/>
                </a:cxn>
                <a:cxn ang="0">
                  <a:pos x="1" y="9"/>
                </a:cxn>
                <a:cxn ang="0">
                  <a:pos x="25" y="0"/>
                </a:cxn>
                <a:cxn ang="0">
                  <a:pos x="10" y="12"/>
                </a:cxn>
              </a:cxnLst>
              <a:rect l="txL" t="txT" r="txR" b="txB"/>
              <a:pathLst>
                <a:path w="25" h="15">
                  <a:moveTo>
                    <a:pt x="10" y="12"/>
                  </a:moveTo>
                  <a:cubicBezTo>
                    <a:pt x="8" y="12"/>
                    <a:pt x="6" y="12"/>
                    <a:pt x="7" y="15"/>
                  </a:cubicBezTo>
                  <a:cubicBezTo>
                    <a:pt x="3" y="15"/>
                    <a:pt x="0" y="14"/>
                    <a:pt x="1" y="9"/>
                  </a:cubicBezTo>
                  <a:cubicBezTo>
                    <a:pt x="12" y="9"/>
                    <a:pt x="14" y="0"/>
                    <a:pt x="25" y="0"/>
                  </a:cubicBezTo>
                  <a:cubicBezTo>
                    <a:pt x="23" y="7"/>
                    <a:pt x="16" y="9"/>
                    <a:pt x="10" y="12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05" name="Freeform 182"/>
            <p:cNvSpPr/>
            <p:nvPr/>
          </p:nvSpPr>
          <p:spPr>
            <a:xfrm>
              <a:off x="4586288" y="2303463"/>
              <a:ext cx="46038" cy="53975"/>
            </a:xfrm>
            <a:custGeom>
              <a:avLst/>
              <a:gdLst>
                <a:gd name="txL" fmla="*/ 0 w 17"/>
                <a:gd name="txT" fmla="*/ 0 h 20"/>
                <a:gd name="txR" fmla="*/ 17 w 17"/>
                <a:gd name="txB" fmla="*/ 20 h 20"/>
              </a:gdLst>
              <a:ahLst/>
              <a:cxnLst>
                <a:cxn ang="0">
                  <a:pos x="17" y="14"/>
                </a:cxn>
                <a:cxn ang="0">
                  <a:pos x="2" y="2"/>
                </a:cxn>
                <a:cxn ang="0">
                  <a:pos x="17" y="14"/>
                </a:cxn>
              </a:cxnLst>
              <a:rect l="txL" t="txT" r="txR" b="txB"/>
              <a:pathLst>
                <a:path w="17" h="20">
                  <a:moveTo>
                    <a:pt x="17" y="14"/>
                  </a:moveTo>
                  <a:cubicBezTo>
                    <a:pt x="14" y="20"/>
                    <a:pt x="0" y="12"/>
                    <a:pt x="2" y="2"/>
                  </a:cubicBezTo>
                  <a:cubicBezTo>
                    <a:pt x="13" y="0"/>
                    <a:pt x="9" y="13"/>
                    <a:pt x="17" y="14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06" name="Freeform 183"/>
            <p:cNvSpPr/>
            <p:nvPr/>
          </p:nvSpPr>
          <p:spPr>
            <a:xfrm>
              <a:off x="4697413" y="2373313"/>
              <a:ext cx="161925" cy="93663"/>
            </a:xfrm>
            <a:custGeom>
              <a:avLst/>
              <a:gdLst>
                <a:gd name="txL" fmla="*/ 0 w 60"/>
                <a:gd name="txT" fmla="*/ 0 h 35"/>
                <a:gd name="txR" fmla="*/ 60 w 60"/>
                <a:gd name="txB" fmla="*/ 35 h 35"/>
              </a:gdLst>
              <a:ahLst/>
              <a:cxnLst>
                <a:cxn ang="0">
                  <a:pos x="60" y="24"/>
                </a:cxn>
                <a:cxn ang="0">
                  <a:pos x="0" y="6"/>
                </a:cxn>
                <a:cxn ang="0">
                  <a:pos x="60" y="24"/>
                </a:cxn>
              </a:cxnLst>
              <a:rect l="txL" t="txT" r="txR" b="txB"/>
              <a:pathLst>
                <a:path w="60" h="35">
                  <a:moveTo>
                    <a:pt x="60" y="24"/>
                  </a:moveTo>
                  <a:cubicBezTo>
                    <a:pt x="45" y="35"/>
                    <a:pt x="18" y="11"/>
                    <a:pt x="0" y="6"/>
                  </a:cubicBezTo>
                  <a:cubicBezTo>
                    <a:pt x="20" y="0"/>
                    <a:pt x="40" y="20"/>
                    <a:pt x="60" y="24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07" name="Freeform 184"/>
            <p:cNvSpPr/>
            <p:nvPr/>
          </p:nvSpPr>
          <p:spPr>
            <a:xfrm>
              <a:off x="4999038" y="2430463"/>
              <a:ext cx="53975" cy="28575"/>
            </a:xfrm>
            <a:custGeom>
              <a:avLst/>
              <a:gdLst>
                <a:gd name="txL" fmla="*/ 0 w 20"/>
                <a:gd name="txT" fmla="*/ 0 h 11"/>
                <a:gd name="txR" fmla="*/ 20 w 20"/>
                <a:gd name="txB" fmla="*/ 11 h 11"/>
              </a:gdLst>
              <a:ahLst/>
              <a:cxnLst>
                <a:cxn ang="0">
                  <a:pos x="20" y="0"/>
                </a:cxn>
                <a:cxn ang="0">
                  <a:pos x="14" y="6"/>
                </a:cxn>
                <a:cxn ang="0">
                  <a:pos x="2" y="6"/>
                </a:cxn>
                <a:cxn ang="0">
                  <a:pos x="20" y="0"/>
                </a:cxn>
              </a:cxnLst>
              <a:rect l="txL" t="txT" r="txR" b="txB"/>
              <a:pathLst>
                <a:path w="20" h="11">
                  <a:moveTo>
                    <a:pt x="20" y="0"/>
                  </a:moveTo>
                  <a:cubicBezTo>
                    <a:pt x="20" y="4"/>
                    <a:pt x="15" y="3"/>
                    <a:pt x="14" y="6"/>
                  </a:cubicBezTo>
                  <a:cubicBezTo>
                    <a:pt x="16" y="11"/>
                    <a:pt x="0" y="11"/>
                    <a:pt x="2" y="6"/>
                  </a:cubicBezTo>
                  <a:cubicBezTo>
                    <a:pt x="6" y="2"/>
                    <a:pt x="12" y="0"/>
                    <a:pt x="20" y="0"/>
                  </a:cubicBezTo>
                  <a:close/>
                </a:path>
              </a:pathLst>
            </a:custGeom>
            <a:solidFill>
              <a:srgbClr val="0D4D5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08" name="Freeform 185"/>
            <p:cNvSpPr/>
            <p:nvPr/>
          </p:nvSpPr>
          <p:spPr>
            <a:xfrm>
              <a:off x="4810125" y="2570163"/>
              <a:ext cx="80963" cy="12700"/>
            </a:xfrm>
            <a:custGeom>
              <a:avLst/>
              <a:gdLst>
                <a:gd name="txL" fmla="*/ 0 w 30"/>
                <a:gd name="txT" fmla="*/ 0 h 5"/>
                <a:gd name="txR" fmla="*/ 30 w 30"/>
                <a:gd name="txB" fmla="*/ 5 h 5"/>
              </a:gdLst>
              <a:ahLst/>
              <a:cxnLst>
                <a:cxn ang="0">
                  <a:pos x="0" y="5"/>
                </a:cxn>
                <a:cxn ang="0">
                  <a:pos x="30" y="5"/>
                </a:cxn>
                <a:cxn ang="0">
                  <a:pos x="0" y="5"/>
                </a:cxn>
              </a:cxnLst>
              <a:rect l="txL" t="txT" r="txR" b="txB"/>
              <a:pathLst>
                <a:path w="30" h="5">
                  <a:moveTo>
                    <a:pt x="0" y="5"/>
                  </a:moveTo>
                  <a:cubicBezTo>
                    <a:pt x="3" y="0"/>
                    <a:pt x="27" y="0"/>
                    <a:pt x="30" y="5"/>
                  </a:cubicBezTo>
                  <a:cubicBezTo>
                    <a:pt x="20" y="5"/>
                    <a:pt x="10" y="5"/>
                    <a:pt x="0" y="5"/>
                  </a:cubicBezTo>
                  <a:close/>
                </a:path>
              </a:pathLst>
            </a:custGeom>
            <a:solidFill>
              <a:srgbClr val="2865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09" name="Freeform 186"/>
            <p:cNvSpPr/>
            <p:nvPr/>
          </p:nvSpPr>
          <p:spPr>
            <a:xfrm>
              <a:off x="5286375" y="2566988"/>
              <a:ext cx="26988" cy="104775"/>
            </a:xfrm>
            <a:custGeom>
              <a:avLst/>
              <a:gdLst>
                <a:gd name="txL" fmla="*/ 0 w 10"/>
                <a:gd name="txT" fmla="*/ 0 h 39"/>
                <a:gd name="txR" fmla="*/ 10 w 10"/>
                <a:gd name="txB" fmla="*/ 39 h 39"/>
              </a:gdLst>
              <a:ahLst/>
              <a:cxnLst>
                <a:cxn ang="0">
                  <a:pos x="3" y="0"/>
                </a:cxn>
                <a:cxn ang="0">
                  <a:pos x="6" y="39"/>
                </a:cxn>
                <a:cxn ang="0">
                  <a:pos x="0" y="36"/>
                </a:cxn>
                <a:cxn ang="0">
                  <a:pos x="3" y="0"/>
                </a:cxn>
              </a:cxnLst>
              <a:rect l="txL" t="txT" r="txR" b="txB"/>
              <a:pathLst>
                <a:path w="10" h="39">
                  <a:moveTo>
                    <a:pt x="3" y="0"/>
                  </a:moveTo>
                  <a:cubicBezTo>
                    <a:pt x="7" y="10"/>
                    <a:pt x="10" y="31"/>
                    <a:pt x="6" y="39"/>
                  </a:cubicBezTo>
                  <a:cubicBezTo>
                    <a:pt x="4" y="38"/>
                    <a:pt x="3" y="36"/>
                    <a:pt x="0" y="36"/>
                  </a:cubicBezTo>
                  <a:cubicBezTo>
                    <a:pt x="6" y="29"/>
                    <a:pt x="2" y="12"/>
                    <a:pt x="3" y="0"/>
                  </a:cubicBezTo>
                  <a:close/>
                </a:path>
              </a:pathLst>
            </a:custGeom>
            <a:solidFill>
              <a:srgbClr val="123F4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10" name="Freeform 187"/>
            <p:cNvSpPr/>
            <p:nvPr/>
          </p:nvSpPr>
          <p:spPr>
            <a:xfrm>
              <a:off x="5213350" y="2562225"/>
              <a:ext cx="25400" cy="66675"/>
            </a:xfrm>
            <a:custGeom>
              <a:avLst/>
              <a:gdLst>
                <a:gd name="txL" fmla="*/ 0 w 9"/>
                <a:gd name="txT" fmla="*/ 0 h 25"/>
                <a:gd name="txR" fmla="*/ 9 w 9"/>
                <a:gd name="txB" fmla="*/ 25 h 25"/>
              </a:gdLst>
              <a:ahLst/>
              <a:cxnLst>
                <a:cxn ang="0">
                  <a:pos x="9" y="20"/>
                </a:cxn>
                <a:cxn ang="0">
                  <a:pos x="9" y="5"/>
                </a:cxn>
                <a:cxn ang="0">
                  <a:pos x="9" y="20"/>
                </a:cxn>
              </a:cxnLst>
              <a:rect l="txL" t="txT" r="txR" b="txB"/>
              <a:pathLst>
                <a:path w="9" h="25">
                  <a:moveTo>
                    <a:pt x="9" y="20"/>
                  </a:moveTo>
                  <a:cubicBezTo>
                    <a:pt x="0" y="25"/>
                    <a:pt x="0" y="0"/>
                    <a:pt x="9" y="5"/>
                  </a:cubicBezTo>
                  <a:cubicBezTo>
                    <a:pt x="9" y="10"/>
                    <a:pt x="9" y="15"/>
                    <a:pt x="9" y="20"/>
                  </a:cubicBezTo>
                  <a:close/>
                </a:path>
              </a:pathLst>
            </a:custGeom>
            <a:solidFill>
              <a:srgbClr val="143236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11" name="Freeform 188"/>
            <p:cNvSpPr/>
            <p:nvPr/>
          </p:nvSpPr>
          <p:spPr>
            <a:xfrm>
              <a:off x="4875213" y="2589213"/>
              <a:ext cx="169863" cy="28575"/>
            </a:xfrm>
            <a:custGeom>
              <a:avLst/>
              <a:gdLst>
                <a:gd name="txL" fmla="*/ 0 w 63"/>
                <a:gd name="txT" fmla="*/ 0 h 11"/>
                <a:gd name="txR" fmla="*/ 63 w 63"/>
                <a:gd name="txB" fmla="*/ 11 h 11"/>
              </a:gdLst>
              <a:ahLst/>
              <a:cxnLst>
                <a:cxn ang="0">
                  <a:pos x="0" y="4"/>
                </a:cxn>
                <a:cxn ang="0">
                  <a:pos x="63" y="7"/>
                </a:cxn>
                <a:cxn ang="0">
                  <a:pos x="0" y="4"/>
                </a:cxn>
              </a:cxnLst>
              <a:rect l="txL" t="txT" r="txR" b="txB"/>
              <a:pathLst>
                <a:path w="63" h="11">
                  <a:moveTo>
                    <a:pt x="0" y="4"/>
                  </a:moveTo>
                  <a:cubicBezTo>
                    <a:pt x="20" y="6"/>
                    <a:pt x="48" y="0"/>
                    <a:pt x="63" y="7"/>
                  </a:cubicBezTo>
                  <a:cubicBezTo>
                    <a:pt x="43" y="5"/>
                    <a:pt x="15" y="11"/>
                    <a:pt x="0" y="4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12" name="Freeform 189"/>
            <p:cNvSpPr/>
            <p:nvPr/>
          </p:nvSpPr>
          <p:spPr>
            <a:xfrm>
              <a:off x="4159250" y="2566988"/>
              <a:ext cx="30163" cy="77788"/>
            </a:xfrm>
            <a:custGeom>
              <a:avLst/>
              <a:gdLst>
                <a:gd name="txL" fmla="*/ 0 w 11"/>
                <a:gd name="txT" fmla="*/ 0 h 29"/>
                <a:gd name="txR" fmla="*/ 11 w 11"/>
                <a:gd name="txB" fmla="*/ 29 h 29"/>
              </a:gdLst>
              <a:ahLst/>
              <a:cxnLst>
                <a:cxn ang="0">
                  <a:pos x="8" y="0"/>
                </a:cxn>
                <a:cxn ang="0">
                  <a:pos x="11" y="27"/>
                </a:cxn>
                <a:cxn ang="0">
                  <a:pos x="8" y="0"/>
                </a:cxn>
              </a:cxnLst>
              <a:rect l="txL" t="txT" r="txR" b="txB"/>
              <a:pathLst>
                <a:path w="11" h="29">
                  <a:moveTo>
                    <a:pt x="8" y="0"/>
                  </a:moveTo>
                  <a:cubicBezTo>
                    <a:pt x="7" y="11"/>
                    <a:pt x="8" y="20"/>
                    <a:pt x="11" y="27"/>
                  </a:cubicBezTo>
                  <a:cubicBezTo>
                    <a:pt x="0" y="29"/>
                    <a:pt x="4" y="2"/>
                    <a:pt x="8" y="0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13" name="Freeform 190"/>
            <p:cNvSpPr/>
            <p:nvPr/>
          </p:nvSpPr>
          <p:spPr>
            <a:xfrm>
              <a:off x="4398963" y="2620963"/>
              <a:ext cx="96838" cy="30163"/>
            </a:xfrm>
            <a:custGeom>
              <a:avLst/>
              <a:gdLst>
                <a:gd name="txL" fmla="*/ 0 w 36"/>
                <a:gd name="txT" fmla="*/ 0 h 11"/>
                <a:gd name="txR" fmla="*/ 36 w 36"/>
                <a:gd name="txB" fmla="*/ 11 h 11"/>
              </a:gdLst>
              <a:ahLst/>
              <a:cxnLst>
                <a:cxn ang="0">
                  <a:pos x="0" y="4"/>
                </a:cxn>
                <a:cxn ang="0">
                  <a:pos x="36" y="7"/>
                </a:cxn>
                <a:cxn ang="0">
                  <a:pos x="0" y="4"/>
                </a:cxn>
              </a:cxnLst>
              <a:rect l="txL" t="txT" r="txR" b="txB"/>
              <a:pathLst>
                <a:path w="36" h="11">
                  <a:moveTo>
                    <a:pt x="0" y="4"/>
                  </a:moveTo>
                  <a:cubicBezTo>
                    <a:pt x="11" y="6"/>
                    <a:pt x="30" y="0"/>
                    <a:pt x="36" y="7"/>
                  </a:cubicBezTo>
                  <a:cubicBezTo>
                    <a:pt x="25" y="5"/>
                    <a:pt x="6" y="11"/>
                    <a:pt x="0" y="4"/>
                  </a:cubicBezTo>
                  <a:close/>
                </a:path>
              </a:pathLst>
            </a:custGeom>
            <a:solidFill>
              <a:srgbClr val="2865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14" name="Freeform 191"/>
            <p:cNvSpPr/>
            <p:nvPr/>
          </p:nvSpPr>
          <p:spPr>
            <a:xfrm>
              <a:off x="5246688" y="2543175"/>
              <a:ext cx="12700" cy="153988"/>
            </a:xfrm>
            <a:custGeom>
              <a:avLst/>
              <a:gdLst>
                <a:gd name="txL" fmla="*/ 0 w 5"/>
                <a:gd name="txT" fmla="*/ 0 h 57"/>
                <a:gd name="txR" fmla="*/ 5 w 5"/>
                <a:gd name="txB" fmla="*/ 57 h 57"/>
              </a:gdLst>
              <a:ahLst/>
              <a:cxnLst>
                <a:cxn ang="0">
                  <a:pos x="0" y="57"/>
                </a:cxn>
                <a:cxn ang="0">
                  <a:pos x="0" y="0"/>
                </a:cxn>
                <a:cxn ang="0">
                  <a:pos x="0" y="57"/>
                </a:cxn>
              </a:cxnLst>
              <a:rect l="txL" t="txT" r="txR" b="txB"/>
              <a:pathLst>
                <a:path w="5" h="57">
                  <a:moveTo>
                    <a:pt x="0" y="57"/>
                  </a:moveTo>
                  <a:cubicBezTo>
                    <a:pt x="0" y="38"/>
                    <a:pt x="0" y="19"/>
                    <a:pt x="0" y="0"/>
                  </a:cubicBezTo>
                  <a:cubicBezTo>
                    <a:pt x="5" y="12"/>
                    <a:pt x="5" y="45"/>
                    <a:pt x="0" y="57"/>
                  </a:cubicBezTo>
                  <a:close/>
                </a:path>
              </a:pathLst>
            </a:custGeom>
            <a:solidFill>
              <a:srgbClr val="123F4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15" name="Freeform 192"/>
            <p:cNvSpPr/>
            <p:nvPr/>
          </p:nvSpPr>
          <p:spPr>
            <a:xfrm>
              <a:off x="4270375" y="2755900"/>
              <a:ext cx="71438" cy="42863"/>
            </a:xfrm>
            <a:custGeom>
              <a:avLst/>
              <a:gdLst>
                <a:gd name="txL" fmla="*/ 0 w 27"/>
                <a:gd name="txT" fmla="*/ 0 h 16"/>
                <a:gd name="txR" fmla="*/ 27 w 27"/>
                <a:gd name="txB" fmla="*/ 16 h 16"/>
              </a:gdLst>
              <a:ahLst/>
              <a:cxnLst>
                <a:cxn ang="0">
                  <a:pos x="0" y="8"/>
                </a:cxn>
                <a:cxn ang="0">
                  <a:pos x="27" y="8"/>
                </a:cxn>
                <a:cxn ang="0">
                  <a:pos x="0" y="8"/>
                </a:cxn>
              </a:cxnLst>
              <a:rect l="txL" t="txT" r="txR" b="txB"/>
              <a:pathLst>
                <a:path w="27" h="16">
                  <a:moveTo>
                    <a:pt x="0" y="8"/>
                  </a:moveTo>
                  <a:cubicBezTo>
                    <a:pt x="7" y="0"/>
                    <a:pt x="20" y="2"/>
                    <a:pt x="27" y="8"/>
                  </a:cubicBezTo>
                  <a:cubicBezTo>
                    <a:pt x="22" y="16"/>
                    <a:pt x="11" y="4"/>
                    <a:pt x="0" y="8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16" name="Freeform 193"/>
            <p:cNvSpPr/>
            <p:nvPr/>
          </p:nvSpPr>
          <p:spPr>
            <a:xfrm>
              <a:off x="4325938" y="2787650"/>
              <a:ext cx="57150" cy="33338"/>
            </a:xfrm>
            <a:custGeom>
              <a:avLst/>
              <a:gdLst>
                <a:gd name="txL" fmla="*/ 0 w 21"/>
                <a:gd name="txT" fmla="*/ 0 h 12"/>
                <a:gd name="txR" fmla="*/ 21 w 21"/>
                <a:gd name="txB" fmla="*/ 12 h 12"/>
              </a:gdLst>
              <a:ahLst/>
              <a:cxnLst>
                <a:cxn ang="0">
                  <a:pos x="21" y="5"/>
                </a:cxn>
                <a:cxn ang="0">
                  <a:pos x="0" y="8"/>
                </a:cxn>
                <a:cxn ang="0">
                  <a:pos x="21" y="5"/>
                </a:cxn>
              </a:cxnLst>
              <a:rect l="txL" t="txT" r="txR" b="txB"/>
              <a:pathLst>
                <a:path w="21" h="12">
                  <a:moveTo>
                    <a:pt x="21" y="5"/>
                  </a:moveTo>
                  <a:cubicBezTo>
                    <a:pt x="20" y="12"/>
                    <a:pt x="6" y="6"/>
                    <a:pt x="0" y="8"/>
                  </a:cubicBezTo>
                  <a:cubicBezTo>
                    <a:pt x="2" y="2"/>
                    <a:pt x="16" y="0"/>
                    <a:pt x="21" y="5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17" name="Freeform 194"/>
            <p:cNvSpPr/>
            <p:nvPr/>
          </p:nvSpPr>
          <p:spPr>
            <a:xfrm>
              <a:off x="5189538" y="2752725"/>
              <a:ext cx="85725" cy="73025"/>
            </a:xfrm>
            <a:custGeom>
              <a:avLst/>
              <a:gdLst>
                <a:gd name="txL" fmla="*/ 0 w 32"/>
                <a:gd name="txT" fmla="*/ 0 h 27"/>
                <a:gd name="txR" fmla="*/ 32 w 32"/>
                <a:gd name="txB" fmla="*/ 27 h 27"/>
              </a:gdLst>
              <a:ahLst/>
              <a:cxnLst>
                <a:cxn ang="0">
                  <a:pos x="0" y="27"/>
                </a:cxn>
                <a:cxn ang="0">
                  <a:pos x="21" y="24"/>
                </a:cxn>
                <a:cxn ang="0">
                  <a:pos x="27" y="0"/>
                </a:cxn>
                <a:cxn ang="0">
                  <a:pos x="30" y="27"/>
                </a:cxn>
                <a:cxn ang="0">
                  <a:pos x="0" y="27"/>
                </a:cxn>
              </a:cxnLst>
              <a:rect l="txL" t="txT" r="txR" b="txB"/>
              <a:pathLst>
                <a:path w="32" h="27">
                  <a:moveTo>
                    <a:pt x="0" y="27"/>
                  </a:moveTo>
                  <a:cubicBezTo>
                    <a:pt x="1" y="20"/>
                    <a:pt x="15" y="26"/>
                    <a:pt x="21" y="24"/>
                  </a:cubicBezTo>
                  <a:cubicBezTo>
                    <a:pt x="11" y="14"/>
                    <a:pt x="21" y="9"/>
                    <a:pt x="27" y="0"/>
                  </a:cubicBezTo>
                  <a:cubicBezTo>
                    <a:pt x="32" y="8"/>
                    <a:pt x="32" y="20"/>
                    <a:pt x="30" y="27"/>
                  </a:cubicBezTo>
                  <a:cubicBezTo>
                    <a:pt x="20" y="27"/>
                    <a:pt x="10" y="27"/>
                    <a:pt x="0" y="27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18" name="Freeform 195"/>
            <p:cNvSpPr/>
            <p:nvPr/>
          </p:nvSpPr>
          <p:spPr>
            <a:xfrm>
              <a:off x="4576763" y="2787650"/>
              <a:ext cx="71438" cy="38100"/>
            </a:xfrm>
            <a:custGeom>
              <a:avLst/>
              <a:gdLst>
                <a:gd name="txL" fmla="*/ 0 w 27"/>
                <a:gd name="txT" fmla="*/ 0 h 14"/>
                <a:gd name="txR" fmla="*/ 27 w 27"/>
                <a:gd name="txB" fmla="*/ 14 h 14"/>
              </a:gdLst>
              <a:ahLst/>
              <a:cxnLst>
                <a:cxn ang="0">
                  <a:pos x="0" y="11"/>
                </a:cxn>
                <a:cxn ang="0">
                  <a:pos x="27" y="8"/>
                </a:cxn>
                <a:cxn ang="0">
                  <a:pos x="24" y="14"/>
                </a:cxn>
                <a:cxn ang="0">
                  <a:pos x="12" y="11"/>
                </a:cxn>
                <a:cxn ang="0">
                  <a:pos x="0" y="11"/>
                </a:cxn>
              </a:cxnLst>
              <a:rect l="txL" t="txT" r="txR" b="txB"/>
              <a:pathLst>
                <a:path w="27" h="14">
                  <a:moveTo>
                    <a:pt x="0" y="11"/>
                  </a:moveTo>
                  <a:cubicBezTo>
                    <a:pt x="2" y="0"/>
                    <a:pt x="20" y="6"/>
                    <a:pt x="27" y="8"/>
                  </a:cubicBezTo>
                  <a:cubicBezTo>
                    <a:pt x="26" y="10"/>
                    <a:pt x="24" y="11"/>
                    <a:pt x="24" y="14"/>
                  </a:cubicBezTo>
                  <a:cubicBezTo>
                    <a:pt x="21" y="12"/>
                    <a:pt x="17" y="11"/>
                    <a:pt x="12" y="11"/>
                  </a:cubicBezTo>
                  <a:cubicBezTo>
                    <a:pt x="8" y="11"/>
                    <a:pt x="4" y="11"/>
                    <a:pt x="0" y="11"/>
                  </a:cubicBezTo>
                  <a:close/>
                </a:path>
              </a:pathLst>
            </a:custGeom>
            <a:solidFill>
              <a:srgbClr val="123F4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19" name="Freeform 198"/>
            <p:cNvSpPr/>
            <p:nvPr/>
          </p:nvSpPr>
          <p:spPr>
            <a:xfrm>
              <a:off x="4632325" y="2860675"/>
              <a:ext cx="219075" cy="57150"/>
            </a:xfrm>
            <a:custGeom>
              <a:avLst/>
              <a:gdLst>
                <a:gd name="txL" fmla="*/ 0 w 81"/>
                <a:gd name="txT" fmla="*/ 0 h 21"/>
                <a:gd name="txR" fmla="*/ 81 w 81"/>
                <a:gd name="txB" fmla="*/ 21 h 21"/>
              </a:gdLst>
              <a:ahLst/>
              <a:cxnLst>
                <a:cxn ang="0">
                  <a:pos x="30" y="5"/>
                </a:cxn>
                <a:cxn ang="0">
                  <a:pos x="81" y="14"/>
                </a:cxn>
                <a:cxn ang="0">
                  <a:pos x="3" y="17"/>
                </a:cxn>
                <a:cxn ang="0">
                  <a:pos x="0" y="8"/>
                </a:cxn>
                <a:cxn ang="0">
                  <a:pos x="30" y="5"/>
                </a:cxn>
              </a:cxnLst>
              <a:rect l="txL" t="txT" r="txR" b="txB"/>
              <a:pathLst>
                <a:path w="81" h="21">
                  <a:moveTo>
                    <a:pt x="30" y="5"/>
                  </a:moveTo>
                  <a:cubicBezTo>
                    <a:pt x="55" y="0"/>
                    <a:pt x="58" y="17"/>
                    <a:pt x="81" y="14"/>
                  </a:cubicBezTo>
                  <a:cubicBezTo>
                    <a:pt x="61" y="21"/>
                    <a:pt x="28" y="15"/>
                    <a:pt x="3" y="17"/>
                  </a:cubicBezTo>
                  <a:cubicBezTo>
                    <a:pt x="4" y="12"/>
                    <a:pt x="0" y="12"/>
                    <a:pt x="0" y="8"/>
                  </a:cubicBezTo>
                  <a:cubicBezTo>
                    <a:pt x="9" y="6"/>
                    <a:pt x="26" y="12"/>
                    <a:pt x="30" y="5"/>
                  </a:cubicBezTo>
                  <a:close/>
                </a:path>
              </a:pathLst>
            </a:custGeom>
            <a:solidFill>
              <a:srgbClr val="CEE9E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20" name="Freeform 199"/>
            <p:cNvSpPr/>
            <p:nvPr/>
          </p:nvSpPr>
          <p:spPr>
            <a:xfrm>
              <a:off x="4867275" y="2863850"/>
              <a:ext cx="168275" cy="44450"/>
            </a:xfrm>
            <a:custGeom>
              <a:avLst/>
              <a:gdLst>
                <a:gd name="txL" fmla="*/ 0 w 63"/>
                <a:gd name="txT" fmla="*/ 0 h 17"/>
                <a:gd name="txR" fmla="*/ 63 w 63"/>
                <a:gd name="txB" fmla="*/ 17 h 17"/>
              </a:gdLst>
              <a:ahLst/>
              <a:cxnLst>
                <a:cxn ang="0">
                  <a:pos x="12" y="13"/>
                </a:cxn>
                <a:cxn ang="0">
                  <a:pos x="0" y="7"/>
                </a:cxn>
                <a:cxn ang="0">
                  <a:pos x="63" y="10"/>
                </a:cxn>
                <a:cxn ang="0">
                  <a:pos x="12" y="13"/>
                </a:cxn>
              </a:cxnLst>
              <a:rect l="txL" t="txT" r="txR" b="txB"/>
              <a:pathLst>
                <a:path w="63" h="17">
                  <a:moveTo>
                    <a:pt x="12" y="13"/>
                  </a:moveTo>
                  <a:cubicBezTo>
                    <a:pt x="6" y="13"/>
                    <a:pt x="8" y="5"/>
                    <a:pt x="0" y="7"/>
                  </a:cubicBezTo>
                  <a:cubicBezTo>
                    <a:pt x="17" y="0"/>
                    <a:pt x="41" y="12"/>
                    <a:pt x="63" y="10"/>
                  </a:cubicBezTo>
                  <a:cubicBezTo>
                    <a:pt x="52" y="17"/>
                    <a:pt x="28" y="11"/>
                    <a:pt x="12" y="13"/>
                  </a:cubicBezTo>
                  <a:close/>
                </a:path>
              </a:pathLst>
            </a:custGeom>
            <a:solidFill>
              <a:srgbClr val="CEE9E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21" name="Freeform 200"/>
            <p:cNvSpPr/>
            <p:nvPr/>
          </p:nvSpPr>
          <p:spPr>
            <a:xfrm>
              <a:off x="4899025" y="2890838"/>
              <a:ext cx="161925" cy="31750"/>
            </a:xfrm>
            <a:custGeom>
              <a:avLst/>
              <a:gdLst>
                <a:gd name="txL" fmla="*/ 0 w 60"/>
                <a:gd name="txT" fmla="*/ 0 h 12"/>
                <a:gd name="txR" fmla="*/ 60 w 60"/>
                <a:gd name="txB" fmla="*/ 12 h 12"/>
              </a:gdLst>
              <a:ahLst/>
              <a:cxnLst>
                <a:cxn ang="0">
                  <a:pos x="0" y="3"/>
                </a:cxn>
                <a:cxn ang="0">
                  <a:pos x="51" y="0"/>
                </a:cxn>
                <a:cxn ang="0">
                  <a:pos x="60" y="0"/>
                </a:cxn>
                <a:cxn ang="0">
                  <a:pos x="0" y="3"/>
                </a:cxn>
              </a:cxnLst>
              <a:rect l="txL" t="txT" r="txR" b="txB"/>
              <a:pathLst>
                <a:path w="60" h="12">
                  <a:moveTo>
                    <a:pt x="0" y="3"/>
                  </a:moveTo>
                  <a:cubicBezTo>
                    <a:pt x="16" y="1"/>
                    <a:pt x="40" y="7"/>
                    <a:pt x="51" y="0"/>
                  </a:cubicBezTo>
                  <a:cubicBezTo>
                    <a:pt x="54" y="0"/>
                    <a:pt x="57" y="0"/>
                    <a:pt x="60" y="0"/>
                  </a:cubicBezTo>
                  <a:cubicBezTo>
                    <a:pt x="52" y="12"/>
                    <a:pt x="12" y="6"/>
                    <a:pt x="0" y="3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22" name="Freeform 201"/>
            <p:cNvSpPr/>
            <p:nvPr/>
          </p:nvSpPr>
          <p:spPr>
            <a:xfrm>
              <a:off x="4956175" y="2908300"/>
              <a:ext cx="104775" cy="57150"/>
            </a:xfrm>
            <a:custGeom>
              <a:avLst/>
              <a:gdLst>
                <a:gd name="txL" fmla="*/ 0 w 39"/>
                <a:gd name="txT" fmla="*/ 0 h 21"/>
                <a:gd name="txR" fmla="*/ 39 w 39"/>
                <a:gd name="txB" fmla="*/ 21 h 21"/>
              </a:gdLst>
              <a:ahLst/>
              <a:cxnLst>
                <a:cxn ang="0">
                  <a:pos x="39" y="5"/>
                </a:cxn>
                <a:cxn ang="0">
                  <a:pos x="0" y="5"/>
                </a:cxn>
                <a:cxn ang="0">
                  <a:pos x="39" y="5"/>
                </a:cxn>
              </a:cxnLst>
              <a:rect l="txL" t="txT" r="txR" b="txB"/>
              <a:pathLst>
                <a:path w="39" h="21">
                  <a:moveTo>
                    <a:pt x="39" y="5"/>
                  </a:moveTo>
                  <a:cubicBezTo>
                    <a:pt x="32" y="21"/>
                    <a:pt x="15" y="0"/>
                    <a:pt x="0" y="5"/>
                  </a:cubicBezTo>
                  <a:cubicBezTo>
                    <a:pt x="6" y="0"/>
                    <a:pt x="33" y="0"/>
                    <a:pt x="39" y="5"/>
                  </a:cubicBezTo>
                  <a:close/>
                </a:path>
              </a:pathLst>
            </a:custGeom>
            <a:solidFill>
              <a:srgbClr val="CEE9E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23" name="Freeform 202"/>
            <p:cNvSpPr/>
            <p:nvPr/>
          </p:nvSpPr>
          <p:spPr>
            <a:xfrm>
              <a:off x="4657725" y="2911475"/>
              <a:ext cx="322263" cy="46038"/>
            </a:xfrm>
            <a:custGeom>
              <a:avLst/>
              <a:gdLst>
                <a:gd name="txL" fmla="*/ 0 w 120"/>
                <a:gd name="txT" fmla="*/ 0 h 17"/>
                <a:gd name="txR" fmla="*/ 120 w 120"/>
                <a:gd name="txB" fmla="*/ 17 h 17"/>
              </a:gdLst>
              <a:ahLst/>
              <a:cxnLst>
                <a:cxn ang="0">
                  <a:pos x="42" y="4"/>
                </a:cxn>
                <a:cxn ang="0">
                  <a:pos x="120" y="10"/>
                </a:cxn>
                <a:cxn ang="0">
                  <a:pos x="3" y="13"/>
                </a:cxn>
                <a:cxn ang="0">
                  <a:pos x="0" y="7"/>
                </a:cxn>
                <a:cxn ang="0">
                  <a:pos x="42" y="4"/>
                </a:cxn>
              </a:cxnLst>
              <a:rect l="txL" t="txT" r="txR" b="txB"/>
              <a:pathLst>
                <a:path w="120" h="17">
                  <a:moveTo>
                    <a:pt x="42" y="4"/>
                  </a:moveTo>
                  <a:cubicBezTo>
                    <a:pt x="77" y="3"/>
                    <a:pt x="94" y="1"/>
                    <a:pt x="120" y="10"/>
                  </a:cubicBezTo>
                  <a:cubicBezTo>
                    <a:pt x="87" y="17"/>
                    <a:pt x="41" y="11"/>
                    <a:pt x="3" y="13"/>
                  </a:cubicBezTo>
                  <a:cubicBezTo>
                    <a:pt x="2" y="11"/>
                    <a:pt x="0" y="10"/>
                    <a:pt x="0" y="7"/>
                  </a:cubicBezTo>
                  <a:cubicBezTo>
                    <a:pt x="8" y="0"/>
                    <a:pt x="29" y="6"/>
                    <a:pt x="42" y="4"/>
                  </a:cubicBezTo>
                  <a:close/>
                </a:path>
              </a:pathLst>
            </a:custGeom>
            <a:solidFill>
              <a:srgbClr val="CEE9E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24" name="Freeform 203"/>
            <p:cNvSpPr/>
            <p:nvPr/>
          </p:nvSpPr>
          <p:spPr>
            <a:xfrm>
              <a:off x="4665663" y="2933700"/>
              <a:ext cx="387350" cy="31750"/>
            </a:xfrm>
            <a:custGeom>
              <a:avLst/>
              <a:gdLst>
                <a:gd name="txL" fmla="*/ 0 w 144"/>
                <a:gd name="txT" fmla="*/ 0 h 12"/>
                <a:gd name="txR" fmla="*/ 144 w 144"/>
                <a:gd name="txB" fmla="*/ 12 h 12"/>
              </a:gdLst>
              <a:ahLst/>
              <a:cxnLst>
                <a:cxn ang="0">
                  <a:pos x="117" y="2"/>
                </a:cxn>
                <a:cxn ang="0">
                  <a:pos x="144" y="5"/>
                </a:cxn>
                <a:cxn ang="0">
                  <a:pos x="33" y="8"/>
                </a:cxn>
                <a:cxn ang="0">
                  <a:pos x="3" y="8"/>
                </a:cxn>
                <a:cxn ang="0">
                  <a:pos x="0" y="5"/>
                </a:cxn>
                <a:cxn ang="0">
                  <a:pos x="117" y="2"/>
                </a:cxn>
              </a:cxnLst>
              <a:rect l="txL" t="txT" r="txR" b="txB"/>
              <a:pathLst>
                <a:path w="144" h="12">
                  <a:moveTo>
                    <a:pt x="117" y="2"/>
                  </a:moveTo>
                  <a:cubicBezTo>
                    <a:pt x="129" y="0"/>
                    <a:pt x="132" y="7"/>
                    <a:pt x="144" y="5"/>
                  </a:cubicBezTo>
                  <a:cubicBezTo>
                    <a:pt x="113" y="12"/>
                    <a:pt x="69" y="6"/>
                    <a:pt x="33" y="8"/>
                  </a:cubicBezTo>
                  <a:cubicBezTo>
                    <a:pt x="23" y="8"/>
                    <a:pt x="13" y="8"/>
                    <a:pt x="3" y="8"/>
                  </a:cubicBezTo>
                  <a:cubicBezTo>
                    <a:pt x="0" y="9"/>
                    <a:pt x="0" y="7"/>
                    <a:pt x="0" y="5"/>
                  </a:cubicBezTo>
                  <a:cubicBezTo>
                    <a:pt x="38" y="3"/>
                    <a:pt x="84" y="9"/>
                    <a:pt x="117" y="2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25" name="Freeform 204"/>
            <p:cNvSpPr/>
            <p:nvPr/>
          </p:nvSpPr>
          <p:spPr>
            <a:xfrm>
              <a:off x="4673600" y="2954338"/>
              <a:ext cx="80963" cy="15875"/>
            </a:xfrm>
            <a:custGeom>
              <a:avLst/>
              <a:gdLst>
                <a:gd name="txL" fmla="*/ 0 w 30"/>
                <a:gd name="txT" fmla="*/ 0 h 6"/>
                <a:gd name="txR" fmla="*/ 30 w 30"/>
                <a:gd name="txB" fmla="*/ 6 h 6"/>
              </a:gdLst>
              <a:ahLst/>
              <a:cxnLst>
                <a:cxn ang="0">
                  <a:pos x="0" y="0"/>
                </a:cxn>
                <a:cxn ang="0">
                  <a:pos x="30" y="0"/>
                </a:cxn>
                <a:cxn ang="0">
                  <a:pos x="30" y="3"/>
                </a:cxn>
                <a:cxn ang="0">
                  <a:pos x="3" y="3"/>
                </a:cxn>
                <a:cxn ang="0">
                  <a:pos x="3" y="6"/>
                </a:cxn>
                <a:cxn ang="0">
                  <a:pos x="0" y="0"/>
                </a:cxn>
              </a:cxnLst>
              <a:rect l="txL" t="txT" r="txR" b="txB"/>
              <a:pathLst>
                <a:path w="30" h="6">
                  <a:moveTo>
                    <a:pt x="0" y="0"/>
                  </a:moveTo>
                  <a:cubicBezTo>
                    <a:pt x="10" y="0"/>
                    <a:pt x="20" y="0"/>
                    <a:pt x="30" y="0"/>
                  </a:cubicBezTo>
                  <a:cubicBezTo>
                    <a:pt x="30" y="1"/>
                    <a:pt x="30" y="2"/>
                    <a:pt x="30" y="3"/>
                  </a:cubicBezTo>
                  <a:cubicBezTo>
                    <a:pt x="21" y="3"/>
                    <a:pt x="12" y="3"/>
                    <a:pt x="3" y="3"/>
                  </a:cubicBezTo>
                  <a:cubicBezTo>
                    <a:pt x="3" y="4"/>
                    <a:pt x="3" y="5"/>
                    <a:pt x="3" y="6"/>
                  </a:cubicBezTo>
                  <a:cubicBezTo>
                    <a:pt x="0" y="6"/>
                    <a:pt x="1" y="2"/>
                    <a:pt x="0" y="0"/>
                  </a:cubicBezTo>
                  <a:close/>
                </a:path>
              </a:pathLst>
            </a:custGeom>
            <a:solidFill>
              <a:srgbClr val="415A5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9826" name="组合 19825"/>
            <p:cNvGrpSpPr/>
            <p:nvPr/>
          </p:nvGrpSpPr>
          <p:grpSpPr>
            <a:xfrm>
              <a:off x="419100" y="2952751"/>
              <a:ext cx="7108825" cy="1931988"/>
              <a:chOff x="0" y="0"/>
              <a:chExt cx="4478" cy="1217"/>
            </a:xfrm>
          </p:grpSpPr>
          <p:sp>
            <p:nvSpPr>
              <p:cNvPr id="19827" name="Freeform 206"/>
              <p:cNvSpPr/>
              <p:nvPr/>
            </p:nvSpPr>
            <p:spPr>
              <a:xfrm>
                <a:off x="2837" y="0"/>
                <a:ext cx="61" cy="11"/>
              </a:xfrm>
              <a:custGeom>
                <a:avLst/>
                <a:gdLst>
                  <a:gd name="txL" fmla="*/ 0 w 36"/>
                  <a:gd name="txT" fmla="*/ 0 h 7"/>
                  <a:gd name="txR" fmla="*/ 36 w 36"/>
                  <a:gd name="txB" fmla="*/ 7 h 7"/>
                </a:gdLst>
                <a:ahLst/>
                <a:cxnLst>
                  <a:cxn ang="0">
                    <a:pos x="0" y="4"/>
                  </a:cxn>
                  <a:cxn ang="0">
                    <a:pos x="36" y="7"/>
                  </a:cxn>
                  <a:cxn ang="0">
                    <a:pos x="0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6" h="7">
                    <a:moveTo>
                      <a:pt x="0" y="4"/>
                    </a:moveTo>
                    <a:cubicBezTo>
                      <a:pt x="11" y="6"/>
                      <a:pt x="30" y="0"/>
                      <a:pt x="36" y="7"/>
                    </a:cubicBezTo>
                    <a:cubicBezTo>
                      <a:pt x="24" y="7"/>
                      <a:pt x="12" y="7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solidFill>
                <a:srgbClr val="718B8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28" name="Freeform 207"/>
              <p:cNvSpPr/>
              <p:nvPr/>
            </p:nvSpPr>
            <p:spPr>
              <a:xfrm>
                <a:off x="2761" y="25"/>
                <a:ext cx="97" cy="19"/>
              </a:xfrm>
              <a:custGeom>
                <a:avLst/>
                <a:gdLst>
                  <a:gd name="txL" fmla="*/ 0 w 57"/>
                  <a:gd name="txT" fmla="*/ 0 h 11"/>
                  <a:gd name="txR" fmla="*/ 57 w 57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57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57" h="11">
                    <a:moveTo>
                      <a:pt x="0" y="4"/>
                    </a:moveTo>
                    <a:cubicBezTo>
                      <a:pt x="18" y="6"/>
                      <a:pt x="44" y="0"/>
                      <a:pt x="57" y="7"/>
                    </a:cubicBezTo>
                    <a:cubicBezTo>
                      <a:pt x="39" y="5"/>
                      <a:pt x="13" y="11"/>
                      <a:pt x="0" y="4"/>
                    </a:cubicBezTo>
                    <a:close/>
                  </a:path>
                </a:pathLst>
              </a:custGeom>
              <a:solidFill>
                <a:srgbClr val="718B8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29" name="Freeform 208"/>
              <p:cNvSpPr/>
              <p:nvPr/>
            </p:nvSpPr>
            <p:spPr>
              <a:xfrm>
                <a:off x="2431" y="52"/>
                <a:ext cx="25" cy="21"/>
              </a:xfrm>
              <a:custGeom>
                <a:avLst/>
                <a:gdLst>
                  <a:gd name="txL" fmla="*/ 0 w 15"/>
                  <a:gd name="txT" fmla="*/ 0 h 12"/>
                  <a:gd name="txR" fmla="*/ 15 w 15"/>
                  <a:gd name="txB" fmla="*/ 12 h 12"/>
                </a:gdLst>
                <a:ahLst/>
                <a:cxnLst>
                  <a:cxn ang="0">
                    <a:pos x="0" y="12"/>
                  </a:cxn>
                  <a:cxn ang="0">
                    <a:pos x="15" y="0"/>
                  </a:cxn>
                  <a:cxn ang="0">
                    <a:pos x="0" y="12"/>
                  </a:cxn>
                </a:cxnLst>
                <a:rect l="txL" t="txT" r="txR" b="txB"/>
                <a:pathLst>
                  <a:path w="15" h="12">
                    <a:moveTo>
                      <a:pt x="0" y="12"/>
                    </a:moveTo>
                    <a:cubicBezTo>
                      <a:pt x="0" y="3"/>
                      <a:pt x="8" y="2"/>
                      <a:pt x="15" y="0"/>
                    </a:cubicBezTo>
                    <a:cubicBezTo>
                      <a:pt x="11" y="5"/>
                      <a:pt x="9" y="12"/>
                      <a:pt x="0" y="12"/>
                    </a:cubicBezTo>
                    <a:close/>
                  </a:path>
                </a:pathLst>
              </a:custGeom>
              <a:solidFill>
                <a:srgbClr val="076C8B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30" name="Freeform 209"/>
              <p:cNvSpPr/>
              <p:nvPr/>
            </p:nvSpPr>
            <p:spPr>
              <a:xfrm>
                <a:off x="2678" y="64"/>
                <a:ext cx="78" cy="14"/>
              </a:xfrm>
              <a:custGeom>
                <a:avLst/>
                <a:gdLst>
                  <a:gd name="txL" fmla="*/ 0 w 46"/>
                  <a:gd name="txT" fmla="*/ 0 h 8"/>
                  <a:gd name="txR" fmla="*/ 46 w 46"/>
                  <a:gd name="txB" fmla="*/ 8 h 8"/>
                </a:gdLst>
                <a:ahLst/>
                <a:cxnLst>
                  <a:cxn ang="0">
                    <a:pos x="31" y="8"/>
                  </a:cxn>
                  <a:cxn ang="0">
                    <a:pos x="46" y="2"/>
                  </a:cxn>
                  <a:cxn ang="0">
                    <a:pos x="46" y="5"/>
                  </a:cxn>
                  <a:cxn ang="0">
                    <a:pos x="31" y="8"/>
                  </a:cxn>
                </a:cxnLst>
                <a:rect l="txL" t="txT" r="txR" b="txB"/>
                <a:pathLst>
                  <a:path w="46" h="8">
                    <a:moveTo>
                      <a:pt x="31" y="8"/>
                    </a:moveTo>
                    <a:cubicBezTo>
                      <a:pt x="0" y="5"/>
                      <a:pt x="25" y="0"/>
                      <a:pt x="46" y="2"/>
                    </a:cubicBezTo>
                    <a:cubicBezTo>
                      <a:pt x="46" y="3"/>
                      <a:pt x="46" y="4"/>
                      <a:pt x="46" y="5"/>
                    </a:cubicBezTo>
                    <a:cubicBezTo>
                      <a:pt x="42" y="7"/>
                      <a:pt x="30" y="1"/>
                      <a:pt x="31" y="8"/>
                    </a:cubicBezTo>
                    <a:close/>
                  </a:path>
                </a:pathLst>
              </a:custGeom>
              <a:solidFill>
                <a:srgbClr val="415A5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31" name="Freeform 210"/>
              <p:cNvSpPr/>
              <p:nvPr/>
            </p:nvSpPr>
            <p:spPr>
              <a:xfrm>
                <a:off x="2907" y="37"/>
                <a:ext cx="18" cy="66"/>
              </a:xfrm>
              <a:custGeom>
                <a:avLst/>
                <a:gdLst>
                  <a:gd name="txL" fmla="*/ 0 w 11"/>
                  <a:gd name="txT" fmla="*/ 0 h 39"/>
                  <a:gd name="txR" fmla="*/ 11 w 11"/>
                  <a:gd name="txB" fmla="*/ 39 h 39"/>
                </a:gdLst>
                <a:ahLst/>
                <a:cxnLst>
                  <a:cxn ang="0">
                    <a:pos x="7" y="0"/>
                  </a:cxn>
                  <a:cxn ang="0">
                    <a:pos x="4" y="39"/>
                  </a:cxn>
                  <a:cxn ang="0">
                    <a:pos x="7" y="0"/>
                  </a:cxn>
                </a:cxnLst>
                <a:rect l="txL" t="txT" r="txR" b="txB"/>
                <a:pathLst>
                  <a:path w="11" h="39">
                    <a:moveTo>
                      <a:pt x="7" y="0"/>
                    </a:moveTo>
                    <a:cubicBezTo>
                      <a:pt x="5" y="12"/>
                      <a:pt x="11" y="32"/>
                      <a:pt x="4" y="39"/>
                    </a:cubicBezTo>
                    <a:cubicBezTo>
                      <a:pt x="6" y="27"/>
                      <a:pt x="0" y="7"/>
                      <a:pt x="7" y="0"/>
                    </a:cubicBezTo>
                    <a:close/>
                  </a:path>
                </a:pathLst>
              </a:custGeom>
              <a:solidFill>
                <a:srgbClr val="4F6B6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32" name="Freeform 212"/>
              <p:cNvSpPr/>
              <p:nvPr/>
            </p:nvSpPr>
            <p:spPr>
              <a:xfrm>
                <a:off x="2710" y="101"/>
                <a:ext cx="97" cy="17"/>
              </a:xfrm>
              <a:custGeom>
                <a:avLst/>
                <a:gdLst>
                  <a:gd name="txL" fmla="*/ 0 w 57"/>
                  <a:gd name="txT" fmla="*/ 0 h 10"/>
                  <a:gd name="txR" fmla="*/ 57 w 57"/>
                  <a:gd name="txB" fmla="*/ 10 h 10"/>
                </a:gdLst>
                <a:ahLst/>
                <a:cxnLst>
                  <a:cxn ang="0">
                    <a:pos x="0" y="10"/>
                  </a:cxn>
                  <a:cxn ang="0">
                    <a:pos x="57" y="10"/>
                  </a:cxn>
                  <a:cxn ang="0">
                    <a:pos x="0" y="10"/>
                  </a:cxn>
                </a:cxnLst>
                <a:rect l="txL" t="txT" r="txR" b="txB"/>
                <a:pathLst>
                  <a:path w="57" h="10">
                    <a:moveTo>
                      <a:pt x="0" y="10"/>
                    </a:moveTo>
                    <a:cubicBezTo>
                      <a:pt x="6" y="0"/>
                      <a:pt x="51" y="0"/>
                      <a:pt x="57" y="10"/>
                    </a:cubicBezTo>
                    <a:cubicBezTo>
                      <a:pt x="38" y="10"/>
                      <a:pt x="19" y="10"/>
                      <a:pt x="0" y="10"/>
                    </a:cubicBezTo>
                    <a:close/>
                  </a:path>
                </a:pathLst>
              </a:custGeom>
              <a:solidFill>
                <a:srgbClr val="415A5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33" name="Freeform 215"/>
              <p:cNvSpPr/>
              <p:nvPr/>
            </p:nvSpPr>
            <p:spPr>
              <a:xfrm>
                <a:off x="2731" y="142"/>
                <a:ext cx="96" cy="31"/>
              </a:xfrm>
              <a:custGeom>
                <a:avLst/>
                <a:gdLst>
                  <a:gd name="txL" fmla="*/ 0 w 57"/>
                  <a:gd name="txT" fmla="*/ 0 h 18"/>
                  <a:gd name="txR" fmla="*/ 57 w 57"/>
                  <a:gd name="txB" fmla="*/ 18 h 18"/>
                </a:gdLst>
                <a:ahLst/>
                <a:cxnLst>
                  <a:cxn ang="0">
                    <a:pos x="24" y="4"/>
                  </a:cxn>
                  <a:cxn ang="0">
                    <a:pos x="57" y="10"/>
                  </a:cxn>
                  <a:cxn ang="0">
                    <a:pos x="0" y="7"/>
                  </a:cxn>
                  <a:cxn ang="0">
                    <a:pos x="24" y="4"/>
                  </a:cxn>
                </a:cxnLst>
                <a:rect l="txL" t="txT" r="txR" b="txB"/>
                <a:pathLst>
                  <a:path w="57" h="18">
                    <a:moveTo>
                      <a:pt x="24" y="4"/>
                    </a:moveTo>
                    <a:cubicBezTo>
                      <a:pt x="36" y="5"/>
                      <a:pt x="45" y="9"/>
                      <a:pt x="57" y="10"/>
                    </a:cubicBezTo>
                    <a:cubicBezTo>
                      <a:pt x="41" y="18"/>
                      <a:pt x="22" y="3"/>
                      <a:pt x="0" y="7"/>
                    </a:cubicBezTo>
                    <a:cubicBezTo>
                      <a:pt x="2" y="0"/>
                      <a:pt x="17" y="6"/>
                      <a:pt x="24" y="4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34" name="Freeform 217"/>
              <p:cNvSpPr/>
              <p:nvPr/>
            </p:nvSpPr>
            <p:spPr>
              <a:xfrm>
                <a:off x="2771" y="220"/>
                <a:ext cx="27" cy="15"/>
              </a:xfrm>
              <a:custGeom>
                <a:avLst/>
                <a:gdLst>
                  <a:gd name="txL" fmla="*/ 0 w 16"/>
                  <a:gd name="txT" fmla="*/ 0 h 9"/>
                  <a:gd name="txR" fmla="*/ 16 w 16"/>
                  <a:gd name="txB" fmla="*/ 9 h 9"/>
                </a:gdLst>
                <a:ahLst/>
                <a:cxnLst>
                  <a:cxn ang="0">
                    <a:pos x="15" y="9"/>
                  </a:cxn>
                  <a:cxn ang="0">
                    <a:pos x="0" y="9"/>
                  </a:cxn>
                  <a:cxn ang="0">
                    <a:pos x="0" y="0"/>
                  </a:cxn>
                  <a:cxn ang="0">
                    <a:pos x="15" y="9"/>
                  </a:cxn>
                </a:cxnLst>
                <a:rect l="txL" t="txT" r="txR" b="txB"/>
                <a:pathLst>
                  <a:path w="16" h="9">
                    <a:moveTo>
                      <a:pt x="15" y="9"/>
                    </a:moveTo>
                    <a:cubicBezTo>
                      <a:pt x="10" y="9"/>
                      <a:pt x="5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ubicBezTo>
                      <a:pt x="5" y="3"/>
                      <a:pt x="16" y="0"/>
                      <a:pt x="15" y="9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35" name="Freeform 220"/>
              <p:cNvSpPr/>
              <p:nvPr/>
            </p:nvSpPr>
            <p:spPr>
              <a:xfrm>
                <a:off x="2524" y="184"/>
                <a:ext cx="8" cy="102"/>
              </a:xfrm>
              <a:custGeom>
                <a:avLst/>
                <a:gdLst>
                  <a:gd name="txL" fmla="*/ 0 w 5"/>
                  <a:gd name="txT" fmla="*/ 0 h 60"/>
                  <a:gd name="txR" fmla="*/ 5 w 5"/>
                  <a:gd name="txB" fmla="*/ 60 h 60"/>
                </a:gdLst>
                <a:ahLst/>
                <a:cxnLst>
                  <a:cxn ang="0">
                    <a:pos x="5" y="60"/>
                  </a:cxn>
                  <a:cxn ang="0">
                    <a:pos x="5" y="0"/>
                  </a:cxn>
                  <a:cxn ang="0">
                    <a:pos x="5" y="60"/>
                  </a:cxn>
                </a:cxnLst>
                <a:rect l="txL" t="txT" r="txR" b="txB"/>
                <a:pathLst>
                  <a:path w="5" h="60">
                    <a:moveTo>
                      <a:pt x="5" y="60"/>
                    </a:moveTo>
                    <a:cubicBezTo>
                      <a:pt x="0" y="47"/>
                      <a:pt x="0" y="13"/>
                      <a:pt x="5" y="0"/>
                    </a:cubicBezTo>
                    <a:cubicBezTo>
                      <a:pt x="5" y="20"/>
                      <a:pt x="5" y="40"/>
                      <a:pt x="5" y="60"/>
                    </a:cubicBezTo>
                    <a:close/>
                  </a:path>
                </a:pathLst>
              </a:custGeom>
              <a:solidFill>
                <a:srgbClr val="718B8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36" name="Freeform 225"/>
              <p:cNvSpPr/>
              <p:nvPr/>
            </p:nvSpPr>
            <p:spPr>
              <a:xfrm>
                <a:off x="2222" y="298"/>
                <a:ext cx="51" cy="8"/>
              </a:xfrm>
              <a:custGeom>
                <a:avLst/>
                <a:gdLst>
                  <a:gd name="txL" fmla="*/ 0 w 30"/>
                  <a:gd name="txT" fmla="*/ 0 h 5"/>
                  <a:gd name="txR" fmla="*/ 30 w 30"/>
                  <a:gd name="txB" fmla="*/ 5 h 5"/>
                </a:gdLst>
                <a:ahLst/>
                <a:cxnLst>
                  <a:cxn ang="0">
                    <a:pos x="0" y="5"/>
                  </a:cxn>
                  <a:cxn ang="0">
                    <a:pos x="30" y="5"/>
                  </a:cxn>
                  <a:cxn ang="0">
                    <a:pos x="0" y="5"/>
                  </a:cxn>
                </a:cxnLst>
                <a:rect l="txL" t="txT" r="txR" b="txB"/>
                <a:pathLst>
                  <a:path w="30" h="5">
                    <a:moveTo>
                      <a:pt x="0" y="5"/>
                    </a:moveTo>
                    <a:cubicBezTo>
                      <a:pt x="3" y="0"/>
                      <a:pt x="27" y="0"/>
                      <a:pt x="30" y="5"/>
                    </a:cubicBezTo>
                    <a:cubicBezTo>
                      <a:pt x="20" y="5"/>
                      <a:pt x="10" y="5"/>
                      <a:pt x="0" y="5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37" name="Freeform 231"/>
              <p:cNvSpPr/>
              <p:nvPr/>
            </p:nvSpPr>
            <p:spPr>
              <a:xfrm>
                <a:off x="2969" y="368"/>
                <a:ext cx="21" cy="50"/>
              </a:xfrm>
              <a:custGeom>
                <a:avLst/>
                <a:gdLst>
                  <a:gd name="txL" fmla="*/ 0 w 12"/>
                  <a:gd name="txT" fmla="*/ 0 h 30"/>
                  <a:gd name="txR" fmla="*/ 12 w 12"/>
                  <a:gd name="txB" fmla="*/ 30 h 30"/>
                </a:gdLst>
                <a:ahLst/>
                <a:cxnLst>
                  <a:cxn ang="0">
                    <a:pos x="3" y="30"/>
                  </a:cxn>
                  <a:cxn ang="0">
                    <a:pos x="0" y="0"/>
                  </a:cxn>
                  <a:cxn ang="0">
                    <a:pos x="6" y="30"/>
                  </a:cxn>
                  <a:cxn ang="0">
                    <a:pos x="3" y="30"/>
                  </a:cxn>
                </a:cxnLst>
                <a:rect l="txL" t="txT" r="txR" b="txB"/>
                <a:pathLst>
                  <a:path w="12" h="30">
                    <a:moveTo>
                      <a:pt x="3" y="30"/>
                    </a:moveTo>
                    <a:cubicBezTo>
                      <a:pt x="5" y="17"/>
                      <a:pt x="1" y="10"/>
                      <a:pt x="0" y="0"/>
                    </a:cubicBezTo>
                    <a:cubicBezTo>
                      <a:pt x="12" y="0"/>
                      <a:pt x="3" y="21"/>
                      <a:pt x="6" y="30"/>
                    </a:cubicBezTo>
                    <a:cubicBezTo>
                      <a:pt x="5" y="30"/>
                      <a:pt x="4" y="30"/>
                      <a:pt x="3" y="30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38" name="Freeform 232"/>
              <p:cNvSpPr/>
              <p:nvPr/>
            </p:nvSpPr>
            <p:spPr>
              <a:xfrm>
                <a:off x="2988" y="342"/>
                <a:ext cx="24" cy="41"/>
              </a:xfrm>
              <a:custGeom>
                <a:avLst/>
                <a:gdLst>
                  <a:gd name="txL" fmla="*/ 0 w 14"/>
                  <a:gd name="txT" fmla="*/ 0 h 24"/>
                  <a:gd name="txR" fmla="*/ 14 w 14"/>
                  <a:gd name="txB" fmla="*/ 24 h 24"/>
                </a:gdLst>
                <a:ahLst/>
                <a:cxnLst>
                  <a:cxn ang="0">
                    <a:pos x="7" y="0"/>
                  </a:cxn>
                  <a:cxn ang="0">
                    <a:pos x="7" y="24"/>
                  </a:cxn>
                  <a:cxn ang="0">
                    <a:pos x="4" y="24"/>
                  </a:cxn>
                  <a:cxn ang="0">
                    <a:pos x="7" y="0"/>
                  </a:cxn>
                </a:cxnLst>
                <a:rect l="txL" t="txT" r="txR" b="txB"/>
                <a:pathLst>
                  <a:path w="14" h="24">
                    <a:moveTo>
                      <a:pt x="7" y="0"/>
                    </a:moveTo>
                    <a:cubicBezTo>
                      <a:pt x="3" y="10"/>
                      <a:pt x="14" y="21"/>
                      <a:pt x="7" y="24"/>
                    </a:cubicBezTo>
                    <a:cubicBezTo>
                      <a:pt x="6" y="24"/>
                      <a:pt x="5" y="24"/>
                      <a:pt x="4" y="24"/>
                    </a:cubicBezTo>
                    <a:cubicBezTo>
                      <a:pt x="6" y="17"/>
                      <a:pt x="0" y="2"/>
                      <a:pt x="7" y="0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39" name="Freeform 233"/>
              <p:cNvSpPr/>
              <p:nvPr/>
            </p:nvSpPr>
            <p:spPr>
              <a:xfrm>
                <a:off x="2995" y="383"/>
                <a:ext cx="12" cy="51"/>
              </a:xfrm>
              <a:custGeom>
                <a:avLst/>
                <a:gdLst>
                  <a:gd name="txL" fmla="*/ 0 w 7"/>
                  <a:gd name="txT" fmla="*/ 0 h 30"/>
                  <a:gd name="txR" fmla="*/ 7 w 7"/>
                  <a:gd name="txB" fmla="*/ 30 h 30"/>
                </a:gdLst>
                <a:ahLst/>
                <a:cxnLst>
                  <a:cxn ang="0">
                    <a:pos x="0" y="30"/>
                  </a:cxn>
                  <a:cxn ang="0">
                    <a:pos x="0" y="0"/>
                  </a:cxn>
                  <a:cxn ang="0">
                    <a:pos x="3" y="0"/>
                  </a:cxn>
                  <a:cxn ang="0">
                    <a:pos x="0" y="30"/>
                  </a:cxn>
                </a:cxnLst>
                <a:rect l="txL" t="txT" r="txR" b="txB"/>
                <a:pathLst>
                  <a:path w="7" h="30">
                    <a:moveTo>
                      <a:pt x="0" y="30"/>
                    </a:moveTo>
                    <a:cubicBezTo>
                      <a:pt x="0" y="20"/>
                      <a:pt x="0" y="10"/>
                      <a:pt x="0" y="0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1" y="9"/>
                      <a:pt x="7" y="26"/>
                      <a:pt x="0" y="30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40" name="Freeform 235"/>
              <p:cNvSpPr/>
              <p:nvPr/>
            </p:nvSpPr>
            <p:spPr>
              <a:xfrm>
                <a:off x="1007" y="446"/>
                <a:ext cx="158" cy="8"/>
              </a:xfrm>
              <a:custGeom>
                <a:avLst/>
                <a:gdLst>
                  <a:gd name="txL" fmla="*/ 0 w 93"/>
                  <a:gd name="txT" fmla="*/ 0 h 5"/>
                  <a:gd name="txR" fmla="*/ 93 w 93"/>
                  <a:gd name="txB" fmla="*/ 5 h 5"/>
                </a:gdLst>
                <a:ahLst/>
                <a:cxnLst>
                  <a:cxn ang="0">
                    <a:pos x="0" y="5"/>
                  </a:cxn>
                  <a:cxn ang="0">
                    <a:pos x="93" y="5"/>
                  </a:cxn>
                  <a:cxn ang="0">
                    <a:pos x="0" y="5"/>
                  </a:cxn>
                </a:cxnLst>
                <a:rect l="txL" t="txT" r="txR" b="txB"/>
                <a:pathLst>
                  <a:path w="93" h="5">
                    <a:moveTo>
                      <a:pt x="0" y="5"/>
                    </a:moveTo>
                    <a:cubicBezTo>
                      <a:pt x="24" y="0"/>
                      <a:pt x="69" y="0"/>
                      <a:pt x="93" y="5"/>
                    </a:cubicBezTo>
                    <a:cubicBezTo>
                      <a:pt x="62" y="5"/>
                      <a:pt x="31" y="5"/>
                      <a:pt x="0" y="5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41" name="Freeform 238"/>
              <p:cNvSpPr/>
              <p:nvPr/>
            </p:nvSpPr>
            <p:spPr>
              <a:xfrm>
                <a:off x="3468" y="454"/>
                <a:ext cx="51" cy="10"/>
              </a:xfrm>
              <a:custGeom>
                <a:avLst/>
                <a:gdLst>
                  <a:gd name="txL" fmla="*/ 0 w 30"/>
                  <a:gd name="txT" fmla="*/ 0 h 6"/>
                  <a:gd name="txR" fmla="*/ 30 w 30"/>
                  <a:gd name="txB" fmla="*/ 6 h 6"/>
                </a:gdLst>
                <a:ahLst/>
                <a:cxnLst>
                  <a:cxn ang="0">
                    <a:pos x="30" y="6"/>
                  </a:cxn>
                  <a:cxn ang="0">
                    <a:pos x="0" y="6"/>
                  </a:cxn>
                  <a:cxn ang="0">
                    <a:pos x="0" y="0"/>
                  </a:cxn>
                  <a:cxn ang="0">
                    <a:pos x="30" y="3"/>
                  </a:cxn>
                  <a:cxn ang="0">
                    <a:pos x="30" y="6"/>
                  </a:cxn>
                </a:cxnLst>
                <a:rect l="txL" t="txT" r="txR" b="txB"/>
                <a:pathLst>
                  <a:path w="30" h="6">
                    <a:moveTo>
                      <a:pt x="30" y="6"/>
                    </a:moveTo>
                    <a:cubicBezTo>
                      <a:pt x="20" y="6"/>
                      <a:pt x="10" y="6"/>
                      <a:pt x="0" y="6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6" y="5"/>
                      <a:pt x="20" y="2"/>
                      <a:pt x="30" y="3"/>
                    </a:cubicBezTo>
                    <a:cubicBezTo>
                      <a:pt x="30" y="4"/>
                      <a:pt x="30" y="5"/>
                      <a:pt x="30" y="6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42" name="Freeform 239"/>
              <p:cNvSpPr/>
              <p:nvPr/>
            </p:nvSpPr>
            <p:spPr>
              <a:xfrm>
                <a:off x="1017" y="464"/>
                <a:ext cx="251" cy="12"/>
              </a:xfrm>
              <a:custGeom>
                <a:avLst/>
                <a:gdLst>
                  <a:gd name="txL" fmla="*/ 0 w 148"/>
                  <a:gd name="txT" fmla="*/ 0 h 7"/>
                  <a:gd name="txR" fmla="*/ 148 w 148"/>
                  <a:gd name="txB" fmla="*/ 7 h 7"/>
                </a:gdLst>
                <a:ahLst/>
                <a:cxnLst>
                  <a:cxn ang="0">
                    <a:pos x="84" y="0"/>
                  </a:cxn>
                  <a:cxn ang="0">
                    <a:pos x="18" y="3"/>
                  </a:cxn>
                  <a:cxn ang="0">
                    <a:pos x="0" y="0"/>
                  </a:cxn>
                  <a:cxn ang="0">
                    <a:pos x="84" y="0"/>
                  </a:cxn>
                </a:cxnLst>
                <a:rect l="txL" t="txT" r="txR" b="txB"/>
                <a:pathLst>
                  <a:path w="148" h="7">
                    <a:moveTo>
                      <a:pt x="84" y="0"/>
                    </a:moveTo>
                    <a:cubicBezTo>
                      <a:pt x="148" y="3"/>
                      <a:pt x="32" y="3"/>
                      <a:pt x="18" y="3"/>
                    </a:cubicBezTo>
                    <a:cubicBezTo>
                      <a:pt x="13" y="1"/>
                      <a:pt x="0" y="7"/>
                      <a:pt x="0" y="0"/>
                    </a:cubicBezTo>
                    <a:cubicBezTo>
                      <a:pt x="28" y="0"/>
                      <a:pt x="56" y="0"/>
                      <a:pt x="84" y="0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43" name="Freeform 240"/>
              <p:cNvSpPr/>
              <p:nvPr/>
            </p:nvSpPr>
            <p:spPr>
              <a:xfrm>
                <a:off x="1002" y="464"/>
                <a:ext cx="46" cy="17"/>
              </a:xfrm>
              <a:custGeom>
                <a:avLst/>
                <a:gdLst>
                  <a:gd name="txL" fmla="*/ 0 w 27"/>
                  <a:gd name="txT" fmla="*/ 0 h 10"/>
                  <a:gd name="txR" fmla="*/ 27 w 27"/>
                  <a:gd name="txB" fmla="*/ 10 h 10"/>
                </a:gdLst>
                <a:ahLst/>
                <a:cxnLst>
                  <a:cxn ang="0">
                    <a:pos x="9" y="0"/>
                  </a:cxn>
                  <a:cxn ang="0">
                    <a:pos x="27" y="3"/>
                  </a:cxn>
                  <a:cxn ang="0">
                    <a:pos x="0" y="6"/>
                  </a:cxn>
                  <a:cxn ang="0">
                    <a:pos x="0" y="3"/>
                  </a:cxn>
                  <a:cxn ang="0">
                    <a:pos x="9" y="0"/>
                  </a:cxn>
                </a:cxnLst>
                <a:rect l="txL" t="txT" r="txR" b="txB"/>
                <a:pathLst>
                  <a:path w="27" h="10">
                    <a:moveTo>
                      <a:pt x="9" y="0"/>
                    </a:moveTo>
                    <a:cubicBezTo>
                      <a:pt x="9" y="7"/>
                      <a:pt x="22" y="1"/>
                      <a:pt x="27" y="3"/>
                    </a:cubicBezTo>
                    <a:cubicBezTo>
                      <a:pt x="24" y="10"/>
                      <a:pt x="8" y="4"/>
                      <a:pt x="0" y="6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5" y="4"/>
                      <a:pt x="5" y="0"/>
                      <a:pt x="9" y="0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44" name="Freeform 241"/>
              <p:cNvSpPr/>
              <p:nvPr/>
            </p:nvSpPr>
            <p:spPr>
              <a:xfrm>
                <a:off x="1048" y="468"/>
                <a:ext cx="81" cy="11"/>
              </a:xfrm>
              <a:custGeom>
                <a:avLst/>
                <a:gdLst>
                  <a:gd name="txL" fmla="*/ 0 w 48"/>
                  <a:gd name="txT" fmla="*/ 0 h 7"/>
                  <a:gd name="txR" fmla="*/ 48 w 48"/>
                  <a:gd name="txB" fmla="*/ 7 h 7"/>
                </a:gdLst>
                <a:ahLst/>
                <a:cxnLst>
                  <a:cxn ang="0">
                    <a:pos x="0" y="7"/>
                  </a:cxn>
                  <a:cxn ang="0">
                    <a:pos x="48" y="4"/>
                  </a:cxn>
                  <a:cxn ang="0">
                    <a:pos x="48" y="7"/>
                  </a:cxn>
                  <a:cxn ang="0">
                    <a:pos x="0" y="7"/>
                  </a:cxn>
                </a:cxnLst>
                <a:rect l="txL" t="txT" r="txR" b="txB"/>
                <a:pathLst>
                  <a:path w="48" h="7">
                    <a:moveTo>
                      <a:pt x="0" y="7"/>
                    </a:moveTo>
                    <a:cubicBezTo>
                      <a:pt x="10" y="0"/>
                      <a:pt x="33" y="6"/>
                      <a:pt x="48" y="4"/>
                    </a:cubicBezTo>
                    <a:cubicBezTo>
                      <a:pt x="48" y="5"/>
                      <a:pt x="48" y="6"/>
                      <a:pt x="48" y="7"/>
                    </a:cubicBezTo>
                    <a:cubicBezTo>
                      <a:pt x="32" y="7"/>
                      <a:pt x="16" y="7"/>
                      <a:pt x="0" y="7"/>
                    </a:cubicBezTo>
                    <a:close/>
                  </a:path>
                </a:pathLst>
              </a:custGeom>
              <a:solidFill>
                <a:srgbClr val="718B8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45" name="Freeform 242"/>
              <p:cNvSpPr/>
              <p:nvPr/>
            </p:nvSpPr>
            <p:spPr>
              <a:xfrm>
                <a:off x="1129" y="468"/>
                <a:ext cx="127" cy="11"/>
              </a:xfrm>
              <a:custGeom>
                <a:avLst/>
                <a:gdLst>
                  <a:gd name="txL" fmla="*/ 0 w 75"/>
                  <a:gd name="txT" fmla="*/ 0 h 7"/>
                  <a:gd name="txR" fmla="*/ 75 w 75"/>
                  <a:gd name="txB" fmla="*/ 7 h 7"/>
                </a:gdLst>
                <a:ahLst/>
                <a:cxnLst>
                  <a:cxn ang="0">
                    <a:pos x="0" y="4"/>
                  </a:cxn>
                  <a:cxn ang="0">
                    <a:pos x="75" y="7"/>
                  </a:cxn>
                  <a:cxn ang="0">
                    <a:pos x="0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75" h="7">
                    <a:moveTo>
                      <a:pt x="0" y="4"/>
                    </a:moveTo>
                    <a:cubicBezTo>
                      <a:pt x="24" y="6"/>
                      <a:pt x="56" y="0"/>
                      <a:pt x="75" y="7"/>
                    </a:cubicBezTo>
                    <a:cubicBezTo>
                      <a:pt x="50" y="7"/>
                      <a:pt x="25" y="7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solidFill>
                <a:srgbClr val="9DB7B8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46" name="Freeform 246"/>
              <p:cNvSpPr/>
              <p:nvPr/>
            </p:nvSpPr>
            <p:spPr>
              <a:xfrm>
                <a:off x="4174" y="462"/>
                <a:ext cx="239" cy="55"/>
              </a:xfrm>
              <a:custGeom>
                <a:avLst/>
                <a:gdLst>
                  <a:gd name="txL" fmla="*/ 0 w 141"/>
                  <a:gd name="txT" fmla="*/ 0 h 32"/>
                  <a:gd name="txR" fmla="*/ 141 w 141"/>
                  <a:gd name="txB" fmla="*/ 32 h 32"/>
                </a:gdLst>
                <a:ahLst/>
                <a:cxnLst>
                  <a:cxn ang="0">
                    <a:pos x="0" y="25"/>
                  </a:cxn>
                  <a:cxn ang="0">
                    <a:pos x="141" y="13"/>
                  </a:cxn>
                  <a:cxn ang="0">
                    <a:pos x="48" y="25"/>
                  </a:cxn>
                  <a:cxn ang="0">
                    <a:pos x="0" y="25"/>
                  </a:cxn>
                </a:cxnLst>
                <a:rect l="txL" t="txT" r="txR" b="txB"/>
                <a:pathLst>
                  <a:path w="141" h="32">
                    <a:moveTo>
                      <a:pt x="0" y="25"/>
                    </a:moveTo>
                    <a:cubicBezTo>
                      <a:pt x="26" y="0"/>
                      <a:pt x="96" y="19"/>
                      <a:pt x="141" y="13"/>
                    </a:cubicBezTo>
                    <a:cubicBezTo>
                      <a:pt x="127" y="32"/>
                      <a:pt x="70" y="27"/>
                      <a:pt x="48" y="25"/>
                    </a:cubicBezTo>
                    <a:cubicBezTo>
                      <a:pt x="44" y="25"/>
                      <a:pt x="23" y="22"/>
                      <a:pt x="0" y="25"/>
                    </a:cubicBezTo>
                    <a:close/>
                  </a:path>
                </a:pathLst>
              </a:custGeom>
              <a:solidFill>
                <a:srgbClr val="CEE9EA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47" name="Freeform 251"/>
              <p:cNvSpPr/>
              <p:nvPr/>
            </p:nvSpPr>
            <p:spPr>
              <a:xfrm>
                <a:off x="1375" y="459"/>
                <a:ext cx="18" cy="97"/>
              </a:xfrm>
              <a:custGeom>
                <a:avLst/>
                <a:gdLst>
                  <a:gd name="txL" fmla="*/ 0 w 11"/>
                  <a:gd name="txT" fmla="*/ 0 h 57"/>
                  <a:gd name="txR" fmla="*/ 11 w 11"/>
                  <a:gd name="txB" fmla="*/ 57 h 57"/>
                </a:gdLst>
                <a:ahLst/>
                <a:cxnLst>
                  <a:cxn ang="0">
                    <a:pos x="11" y="3"/>
                  </a:cxn>
                  <a:cxn ang="0">
                    <a:pos x="8" y="48"/>
                  </a:cxn>
                  <a:cxn ang="0">
                    <a:pos x="5" y="57"/>
                  </a:cxn>
                  <a:cxn ang="0">
                    <a:pos x="5" y="0"/>
                  </a:cxn>
                  <a:cxn ang="0">
                    <a:pos x="11" y="3"/>
                  </a:cxn>
                </a:cxnLst>
                <a:rect l="txL" t="txT" r="txR" b="txB"/>
                <a:pathLst>
                  <a:path w="11" h="57">
                    <a:moveTo>
                      <a:pt x="11" y="3"/>
                    </a:moveTo>
                    <a:cubicBezTo>
                      <a:pt x="4" y="12"/>
                      <a:pt x="10" y="34"/>
                      <a:pt x="8" y="48"/>
                    </a:cubicBezTo>
                    <a:cubicBezTo>
                      <a:pt x="5" y="49"/>
                      <a:pt x="5" y="53"/>
                      <a:pt x="5" y="57"/>
                    </a:cubicBezTo>
                    <a:cubicBezTo>
                      <a:pt x="0" y="45"/>
                      <a:pt x="0" y="12"/>
                      <a:pt x="5" y="0"/>
                    </a:cubicBezTo>
                    <a:cubicBezTo>
                      <a:pt x="7" y="1"/>
                      <a:pt x="11" y="0"/>
                      <a:pt x="11" y="3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48" name="Freeform 252"/>
              <p:cNvSpPr/>
              <p:nvPr/>
            </p:nvSpPr>
            <p:spPr>
              <a:xfrm>
                <a:off x="4418" y="498"/>
                <a:ext cx="7" cy="76"/>
              </a:xfrm>
              <a:custGeom>
                <a:avLst/>
                <a:gdLst>
                  <a:gd name="txL" fmla="*/ 0 w 4"/>
                  <a:gd name="txT" fmla="*/ 0 h 45"/>
                  <a:gd name="txR" fmla="*/ 4 w 4"/>
                  <a:gd name="txB" fmla="*/ 45 h 45"/>
                </a:gdLst>
                <a:ahLst/>
                <a:cxnLst>
                  <a:cxn ang="0">
                    <a:pos x="3" y="19"/>
                  </a:cxn>
                  <a:cxn ang="0">
                    <a:pos x="0" y="31"/>
                  </a:cxn>
                  <a:cxn ang="0">
                    <a:pos x="3" y="19"/>
                  </a:cxn>
                </a:cxnLst>
                <a:rect l="txL" t="txT" r="txR" b="txB"/>
                <a:pathLst>
                  <a:path w="4" h="45">
                    <a:moveTo>
                      <a:pt x="3" y="19"/>
                    </a:moveTo>
                    <a:cubicBezTo>
                      <a:pt x="4" y="33"/>
                      <a:pt x="1" y="45"/>
                      <a:pt x="0" y="31"/>
                    </a:cubicBezTo>
                    <a:cubicBezTo>
                      <a:pt x="0" y="25"/>
                      <a:pt x="2" y="0"/>
                      <a:pt x="3" y="19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49" name="Freeform 253"/>
              <p:cNvSpPr/>
              <p:nvPr/>
            </p:nvSpPr>
            <p:spPr>
              <a:xfrm>
                <a:off x="1319" y="525"/>
                <a:ext cx="32" cy="41"/>
              </a:xfrm>
              <a:custGeom>
                <a:avLst/>
                <a:gdLst>
                  <a:gd name="txL" fmla="*/ 0 w 19"/>
                  <a:gd name="txT" fmla="*/ 0 h 24"/>
                  <a:gd name="txR" fmla="*/ 19 w 19"/>
                  <a:gd name="txB" fmla="*/ 24 h 24"/>
                </a:gdLst>
                <a:ahLst/>
                <a:cxnLst>
                  <a:cxn ang="0">
                    <a:pos x="8" y="24"/>
                  </a:cxn>
                  <a:cxn ang="0">
                    <a:pos x="11" y="0"/>
                  </a:cxn>
                  <a:cxn ang="0">
                    <a:pos x="8" y="24"/>
                  </a:cxn>
                </a:cxnLst>
                <a:rect l="txL" t="txT" r="txR" b="txB"/>
                <a:pathLst>
                  <a:path w="19" h="24">
                    <a:moveTo>
                      <a:pt x="8" y="24"/>
                    </a:moveTo>
                    <a:cubicBezTo>
                      <a:pt x="0" y="18"/>
                      <a:pt x="12" y="8"/>
                      <a:pt x="11" y="0"/>
                    </a:cubicBezTo>
                    <a:cubicBezTo>
                      <a:pt x="19" y="6"/>
                      <a:pt x="7" y="16"/>
                      <a:pt x="8" y="24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50" name="Freeform 255"/>
              <p:cNvSpPr/>
              <p:nvPr/>
            </p:nvSpPr>
            <p:spPr>
              <a:xfrm>
                <a:off x="2983" y="474"/>
                <a:ext cx="19" cy="77"/>
              </a:xfrm>
              <a:custGeom>
                <a:avLst/>
                <a:gdLst>
                  <a:gd name="txL" fmla="*/ 0 w 11"/>
                  <a:gd name="txT" fmla="*/ 0 h 45"/>
                  <a:gd name="txR" fmla="*/ 11 w 11"/>
                  <a:gd name="txB" fmla="*/ 45 h 45"/>
                </a:gdLst>
                <a:ahLst/>
                <a:cxnLst>
                  <a:cxn ang="0">
                    <a:pos x="4" y="45"/>
                  </a:cxn>
                  <a:cxn ang="0">
                    <a:pos x="7" y="0"/>
                  </a:cxn>
                  <a:cxn ang="0">
                    <a:pos x="4" y="45"/>
                  </a:cxn>
                </a:cxnLst>
                <a:rect l="txL" t="txT" r="txR" b="txB"/>
                <a:pathLst>
                  <a:path w="11" h="45">
                    <a:moveTo>
                      <a:pt x="4" y="45"/>
                    </a:moveTo>
                    <a:cubicBezTo>
                      <a:pt x="6" y="31"/>
                      <a:pt x="0" y="9"/>
                      <a:pt x="7" y="0"/>
                    </a:cubicBezTo>
                    <a:cubicBezTo>
                      <a:pt x="5" y="14"/>
                      <a:pt x="11" y="36"/>
                      <a:pt x="4" y="45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51" name="Freeform 256"/>
              <p:cNvSpPr/>
              <p:nvPr/>
            </p:nvSpPr>
            <p:spPr>
              <a:xfrm>
                <a:off x="3559" y="546"/>
                <a:ext cx="51" cy="11"/>
              </a:xfrm>
              <a:custGeom>
                <a:avLst/>
                <a:gdLst>
                  <a:gd name="txL" fmla="*/ 0 w 30"/>
                  <a:gd name="txT" fmla="*/ 0 h 7"/>
                  <a:gd name="txR" fmla="*/ 30 w 30"/>
                  <a:gd name="txB" fmla="*/ 7 h 7"/>
                </a:gdLst>
                <a:ahLst/>
                <a:cxnLst>
                  <a:cxn ang="0">
                    <a:pos x="0" y="0"/>
                  </a:cxn>
                  <a:cxn ang="0">
                    <a:pos x="30" y="0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txL" t="txT" r="txR" b="txB"/>
                <a:pathLst>
                  <a:path w="30" h="7">
                    <a:moveTo>
                      <a:pt x="0" y="0"/>
                    </a:moveTo>
                    <a:cubicBezTo>
                      <a:pt x="10" y="0"/>
                      <a:pt x="20" y="0"/>
                      <a:pt x="30" y="0"/>
                    </a:cubicBezTo>
                    <a:cubicBezTo>
                      <a:pt x="26" y="7"/>
                      <a:pt x="9" y="1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52" name="Freeform 259"/>
              <p:cNvSpPr/>
              <p:nvPr/>
            </p:nvSpPr>
            <p:spPr>
              <a:xfrm>
                <a:off x="2975" y="418"/>
                <a:ext cx="11" cy="153"/>
              </a:xfrm>
              <a:custGeom>
                <a:avLst/>
                <a:gdLst>
                  <a:gd name="txL" fmla="*/ 0 w 7"/>
                  <a:gd name="txT" fmla="*/ 0 h 90"/>
                  <a:gd name="txR" fmla="*/ 7 w 7"/>
                  <a:gd name="txB" fmla="*/ 90 h 90"/>
                </a:gdLst>
                <a:ahLst/>
                <a:cxnLst>
                  <a:cxn ang="0">
                    <a:pos x="0" y="90"/>
                  </a:cxn>
                  <a:cxn ang="0">
                    <a:pos x="0" y="0"/>
                  </a:cxn>
                  <a:cxn ang="0">
                    <a:pos x="3" y="0"/>
                  </a:cxn>
                  <a:cxn ang="0">
                    <a:pos x="0" y="90"/>
                  </a:cxn>
                </a:cxnLst>
                <a:rect l="txL" t="txT" r="txR" b="txB"/>
                <a:pathLst>
                  <a:path w="7" h="90">
                    <a:moveTo>
                      <a:pt x="0" y="90"/>
                    </a:moveTo>
                    <a:cubicBezTo>
                      <a:pt x="0" y="60"/>
                      <a:pt x="0" y="30"/>
                      <a:pt x="0" y="0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1" y="29"/>
                      <a:pt x="7" y="66"/>
                      <a:pt x="0" y="90"/>
                    </a:cubicBezTo>
                    <a:close/>
                  </a:path>
                </a:pathLst>
              </a:custGeom>
              <a:solidFill>
                <a:srgbClr val="718B8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53" name="Freeform 262"/>
              <p:cNvSpPr/>
              <p:nvPr/>
            </p:nvSpPr>
            <p:spPr>
              <a:xfrm>
                <a:off x="3635" y="568"/>
                <a:ext cx="75" cy="8"/>
              </a:xfrm>
              <a:custGeom>
                <a:avLst/>
                <a:gdLst>
                  <a:gd name="txL" fmla="*/ 0 w 44"/>
                  <a:gd name="txT" fmla="*/ 0 h 5"/>
                  <a:gd name="txR" fmla="*/ 44 w 44"/>
                  <a:gd name="txB" fmla="*/ 5 h 5"/>
                </a:gdLst>
                <a:ahLst/>
                <a:cxnLst>
                  <a:cxn ang="0">
                    <a:pos x="0" y="5"/>
                  </a:cxn>
                  <a:cxn ang="0">
                    <a:pos x="39" y="5"/>
                  </a:cxn>
                  <a:cxn ang="0">
                    <a:pos x="0" y="5"/>
                  </a:cxn>
                </a:cxnLst>
                <a:rect l="txL" t="txT" r="txR" b="txB"/>
                <a:pathLst>
                  <a:path w="44" h="5">
                    <a:moveTo>
                      <a:pt x="0" y="5"/>
                    </a:moveTo>
                    <a:cubicBezTo>
                      <a:pt x="5" y="0"/>
                      <a:pt x="44" y="1"/>
                      <a:pt x="39" y="5"/>
                    </a:cubicBezTo>
                    <a:cubicBezTo>
                      <a:pt x="26" y="5"/>
                      <a:pt x="13" y="5"/>
                      <a:pt x="0" y="5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54" name="Freeform 263"/>
              <p:cNvSpPr/>
              <p:nvPr/>
            </p:nvSpPr>
            <p:spPr>
              <a:xfrm>
                <a:off x="4220" y="564"/>
                <a:ext cx="137" cy="15"/>
              </a:xfrm>
              <a:custGeom>
                <a:avLst/>
                <a:gdLst>
                  <a:gd name="txL" fmla="*/ 0 w 81"/>
                  <a:gd name="txT" fmla="*/ 0 h 9"/>
                  <a:gd name="txR" fmla="*/ 81 w 81"/>
                  <a:gd name="txB" fmla="*/ 9 h 9"/>
                </a:gdLst>
                <a:ahLst/>
                <a:cxnLst>
                  <a:cxn ang="0">
                    <a:pos x="66" y="1"/>
                  </a:cxn>
                  <a:cxn ang="0">
                    <a:pos x="81" y="4"/>
                  </a:cxn>
                  <a:cxn ang="0">
                    <a:pos x="0" y="4"/>
                  </a:cxn>
                  <a:cxn ang="0">
                    <a:pos x="66" y="1"/>
                  </a:cxn>
                </a:cxnLst>
                <a:rect l="txL" t="txT" r="txR" b="txB"/>
                <a:pathLst>
                  <a:path w="81" h="9">
                    <a:moveTo>
                      <a:pt x="66" y="1"/>
                    </a:moveTo>
                    <a:cubicBezTo>
                      <a:pt x="73" y="0"/>
                      <a:pt x="78" y="1"/>
                      <a:pt x="81" y="4"/>
                    </a:cubicBezTo>
                    <a:cubicBezTo>
                      <a:pt x="61" y="9"/>
                      <a:pt x="20" y="9"/>
                      <a:pt x="0" y="4"/>
                    </a:cubicBezTo>
                    <a:cubicBezTo>
                      <a:pt x="21" y="2"/>
                      <a:pt x="50" y="8"/>
                      <a:pt x="66" y="1"/>
                    </a:cubicBezTo>
                    <a:close/>
                  </a:path>
                </a:pathLst>
              </a:custGeom>
              <a:solidFill>
                <a:srgbClr val="415A5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55" name="Freeform 264"/>
              <p:cNvSpPr/>
              <p:nvPr/>
            </p:nvSpPr>
            <p:spPr>
              <a:xfrm>
                <a:off x="1312" y="568"/>
                <a:ext cx="19" cy="49"/>
              </a:xfrm>
              <a:custGeom>
                <a:avLst/>
                <a:gdLst>
                  <a:gd name="txL" fmla="*/ 0 w 11"/>
                  <a:gd name="txT" fmla="*/ 0 h 29"/>
                  <a:gd name="txR" fmla="*/ 11 w 11"/>
                  <a:gd name="txB" fmla="*/ 29 h 29"/>
                </a:gdLst>
                <a:ahLst/>
                <a:cxnLst>
                  <a:cxn ang="0">
                    <a:pos x="0" y="2"/>
                  </a:cxn>
                  <a:cxn ang="0">
                    <a:pos x="3" y="29"/>
                  </a:cxn>
                  <a:cxn ang="0">
                    <a:pos x="0" y="2"/>
                  </a:cxn>
                </a:cxnLst>
                <a:rect l="txL" t="txT" r="txR" b="txB"/>
                <a:pathLst>
                  <a:path w="11" h="29">
                    <a:moveTo>
                      <a:pt x="0" y="2"/>
                    </a:moveTo>
                    <a:cubicBezTo>
                      <a:pt x="11" y="0"/>
                      <a:pt x="7" y="27"/>
                      <a:pt x="3" y="29"/>
                    </a:cubicBezTo>
                    <a:cubicBezTo>
                      <a:pt x="2" y="20"/>
                      <a:pt x="5" y="7"/>
                      <a:pt x="0" y="2"/>
                    </a:cubicBezTo>
                    <a:close/>
                  </a:path>
                </a:pathLst>
              </a:custGeom>
              <a:solidFill>
                <a:srgbClr val="415A5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56" name="Freeform 266"/>
              <p:cNvSpPr/>
              <p:nvPr/>
            </p:nvSpPr>
            <p:spPr>
              <a:xfrm>
                <a:off x="3808" y="569"/>
                <a:ext cx="92" cy="19"/>
              </a:xfrm>
              <a:custGeom>
                <a:avLst/>
                <a:gdLst>
                  <a:gd name="txL" fmla="*/ 0 w 54"/>
                  <a:gd name="txT" fmla="*/ 0 h 11"/>
                  <a:gd name="txR" fmla="*/ 54 w 54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54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54" h="11">
                    <a:moveTo>
                      <a:pt x="0" y="4"/>
                    </a:moveTo>
                    <a:cubicBezTo>
                      <a:pt x="17" y="6"/>
                      <a:pt x="42" y="0"/>
                      <a:pt x="54" y="7"/>
                    </a:cubicBezTo>
                    <a:cubicBezTo>
                      <a:pt x="37" y="5"/>
                      <a:pt x="12" y="11"/>
                      <a:pt x="0" y="4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57" name="Freeform 274"/>
              <p:cNvSpPr>
                <a:spLocks noEditPoints="1"/>
              </p:cNvSpPr>
              <p:nvPr/>
            </p:nvSpPr>
            <p:spPr>
              <a:xfrm>
                <a:off x="4040" y="503"/>
                <a:ext cx="383" cy="572"/>
              </a:xfrm>
              <a:custGeom>
                <a:avLst/>
                <a:gdLst>
                  <a:gd name="txL" fmla="*/ 0 w 226"/>
                  <a:gd name="txT" fmla="*/ 0 h 337"/>
                  <a:gd name="txR" fmla="*/ 226 w 226"/>
                  <a:gd name="txB" fmla="*/ 337 h 337"/>
                </a:gdLst>
                <a:ahLst/>
                <a:cxnLst>
                  <a:cxn ang="0">
                    <a:pos x="172" y="37"/>
                  </a:cxn>
                  <a:cxn ang="0">
                    <a:pos x="97" y="31"/>
                  </a:cxn>
                  <a:cxn ang="0">
                    <a:pos x="169" y="22"/>
                  </a:cxn>
                  <a:cxn ang="0">
                    <a:pos x="157" y="16"/>
                  </a:cxn>
                  <a:cxn ang="0">
                    <a:pos x="217" y="10"/>
                  </a:cxn>
                  <a:cxn ang="0">
                    <a:pos x="214" y="70"/>
                  </a:cxn>
                  <a:cxn ang="0">
                    <a:pos x="208" y="49"/>
                  </a:cxn>
                  <a:cxn ang="0">
                    <a:pos x="205" y="49"/>
                  </a:cxn>
                  <a:cxn ang="0">
                    <a:pos x="202" y="202"/>
                  </a:cxn>
                  <a:cxn ang="0">
                    <a:pos x="196" y="214"/>
                  </a:cxn>
                  <a:cxn ang="0">
                    <a:pos x="220" y="208"/>
                  </a:cxn>
                  <a:cxn ang="0">
                    <a:pos x="205" y="289"/>
                  </a:cxn>
                  <a:cxn ang="0">
                    <a:pos x="217" y="289"/>
                  </a:cxn>
                  <a:cxn ang="0">
                    <a:pos x="217" y="337"/>
                  </a:cxn>
                  <a:cxn ang="0">
                    <a:pos x="145" y="337"/>
                  </a:cxn>
                  <a:cxn ang="0">
                    <a:pos x="76" y="334"/>
                  </a:cxn>
                  <a:cxn ang="0">
                    <a:pos x="7" y="334"/>
                  </a:cxn>
                  <a:cxn ang="0">
                    <a:pos x="7" y="328"/>
                  </a:cxn>
                  <a:cxn ang="0">
                    <a:pos x="13" y="247"/>
                  </a:cxn>
                  <a:cxn ang="0">
                    <a:pos x="16" y="187"/>
                  </a:cxn>
                  <a:cxn ang="0">
                    <a:pos x="13" y="82"/>
                  </a:cxn>
                  <a:cxn ang="0">
                    <a:pos x="13" y="79"/>
                  </a:cxn>
                  <a:cxn ang="0">
                    <a:pos x="4" y="49"/>
                  </a:cxn>
                  <a:cxn ang="0">
                    <a:pos x="7" y="34"/>
                  </a:cxn>
                  <a:cxn ang="0">
                    <a:pos x="16" y="34"/>
                  </a:cxn>
                  <a:cxn ang="0">
                    <a:pos x="31" y="58"/>
                  </a:cxn>
                  <a:cxn ang="0">
                    <a:pos x="22" y="40"/>
                  </a:cxn>
                  <a:cxn ang="0">
                    <a:pos x="25" y="37"/>
                  </a:cxn>
                  <a:cxn ang="0">
                    <a:pos x="106" y="40"/>
                  </a:cxn>
                  <a:cxn ang="0">
                    <a:pos x="187" y="40"/>
                  </a:cxn>
                  <a:cxn ang="0">
                    <a:pos x="172" y="37"/>
                  </a:cxn>
                  <a:cxn ang="0">
                    <a:pos x="25" y="64"/>
                  </a:cxn>
                  <a:cxn ang="0">
                    <a:pos x="19" y="112"/>
                  </a:cxn>
                  <a:cxn ang="0">
                    <a:pos x="19" y="283"/>
                  </a:cxn>
                  <a:cxn ang="0">
                    <a:pos x="22" y="304"/>
                  </a:cxn>
                  <a:cxn ang="0">
                    <a:pos x="25" y="259"/>
                  </a:cxn>
                  <a:cxn ang="0">
                    <a:pos x="28" y="172"/>
                  </a:cxn>
                  <a:cxn ang="0">
                    <a:pos x="28" y="100"/>
                  </a:cxn>
                  <a:cxn ang="0">
                    <a:pos x="25" y="64"/>
                  </a:cxn>
                </a:cxnLst>
                <a:rect l="txL" t="txT" r="txR" b="txB"/>
                <a:pathLst>
                  <a:path w="226" h="337">
                    <a:moveTo>
                      <a:pt x="172" y="37"/>
                    </a:moveTo>
                    <a:cubicBezTo>
                      <a:pt x="145" y="37"/>
                      <a:pt x="119" y="36"/>
                      <a:pt x="97" y="31"/>
                    </a:cubicBezTo>
                    <a:cubicBezTo>
                      <a:pt x="112" y="5"/>
                      <a:pt x="142" y="23"/>
                      <a:pt x="169" y="22"/>
                    </a:cubicBezTo>
                    <a:cubicBezTo>
                      <a:pt x="177" y="19"/>
                      <a:pt x="164" y="14"/>
                      <a:pt x="157" y="16"/>
                    </a:cubicBezTo>
                    <a:cubicBezTo>
                      <a:pt x="163" y="0"/>
                      <a:pt x="202" y="7"/>
                      <a:pt x="217" y="10"/>
                    </a:cubicBezTo>
                    <a:cubicBezTo>
                      <a:pt x="215" y="29"/>
                      <a:pt x="220" y="55"/>
                      <a:pt x="214" y="70"/>
                    </a:cubicBezTo>
                    <a:cubicBezTo>
                      <a:pt x="205" y="70"/>
                      <a:pt x="217" y="49"/>
                      <a:pt x="208" y="49"/>
                    </a:cubicBezTo>
                    <a:cubicBezTo>
                      <a:pt x="207" y="49"/>
                      <a:pt x="206" y="49"/>
                      <a:pt x="205" y="49"/>
                    </a:cubicBezTo>
                    <a:cubicBezTo>
                      <a:pt x="198" y="94"/>
                      <a:pt x="204" y="152"/>
                      <a:pt x="202" y="202"/>
                    </a:cubicBezTo>
                    <a:cubicBezTo>
                      <a:pt x="200" y="206"/>
                      <a:pt x="198" y="210"/>
                      <a:pt x="196" y="214"/>
                    </a:cubicBezTo>
                    <a:cubicBezTo>
                      <a:pt x="206" y="227"/>
                      <a:pt x="207" y="209"/>
                      <a:pt x="220" y="208"/>
                    </a:cubicBezTo>
                    <a:cubicBezTo>
                      <a:pt x="204" y="239"/>
                      <a:pt x="226" y="260"/>
                      <a:pt x="205" y="289"/>
                    </a:cubicBezTo>
                    <a:cubicBezTo>
                      <a:pt x="207" y="298"/>
                      <a:pt x="211" y="286"/>
                      <a:pt x="217" y="289"/>
                    </a:cubicBezTo>
                    <a:cubicBezTo>
                      <a:pt x="217" y="305"/>
                      <a:pt x="217" y="321"/>
                      <a:pt x="217" y="337"/>
                    </a:cubicBezTo>
                    <a:cubicBezTo>
                      <a:pt x="193" y="337"/>
                      <a:pt x="169" y="337"/>
                      <a:pt x="145" y="337"/>
                    </a:cubicBezTo>
                    <a:cubicBezTo>
                      <a:pt x="128" y="330"/>
                      <a:pt x="98" y="336"/>
                      <a:pt x="76" y="334"/>
                    </a:cubicBezTo>
                    <a:cubicBezTo>
                      <a:pt x="53" y="334"/>
                      <a:pt x="30" y="334"/>
                      <a:pt x="7" y="334"/>
                    </a:cubicBezTo>
                    <a:cubicBezTo>
                      <a:pt x="7" y="332"/>
                      <a:pt x="7" y="330"/>
                      <a:pt x="7" y="328"/>
                    </a:cubicBezTo>
                    <a:cubicBezTo>
                      <a:pt x="6" y="298"/>
                      <a:pt x="17" y="280"/>
                      <a:pt x="13" y="247"/>
                    </a:cubicBezTo>
                    <a:cubicBezTo>
                      <a:pt x="20" y="233"/>
                      <a:pt x="14" y="206"/>
                      <a:pt x="16" y="187"/>
                    </a:cubicBezTo>
                    <a:cubicBezTo>
                      <a:pt x="14" y="153"/>
                      <a:pt x="20" y="111"/>
                      <a:pt x="13" y="82"/>
                    </a:cubicBezTo>
                    <a:cubicBezTo>
                      <a:pt x="13" y="81"/>
                      <a:pt x="13" y="80"/>
                      <a:pt x="13" y="79"/>
                    </a:cubicBezTo>
                    <a:cubicBezTo>
                      <a:pt x="11" y="68"/>
                      <a:pt x="19" y="47"/>
                      <a:pt x="4" y="49"/>
                    </a:cubicBezTo>
                    <a:cubicBezTo>
                      <a:pt x="6" y="45"/>
                      <a:pt x="0" y="33"/>
                      <a:pt x="7" y="34"/>
                    </a:cubicBezTo>
                    <a:cubicBezTo>
                      <a:pt x="10" y="34"/>
                      <a:pt x="13" y="34"/>
                      <a:pt x="16" y="34"/>
                    </a:cubicBezTo>
                    <a:cubicBezTo>
                      <a:pt x="11" y="48"/>
                      <a:pt x="19" y="54"/>
                      <a:pt x="31" y="58"/>
                    </a:cubicBezTo>
                    <a:cubicBezTo>
                      <a:pt x="33" y="47"/>
                      <a:pt x="20" y="51"/>
                      <a:pt x="22" y="40"/>
                    </a:cubicBezTo>
                    <a:cubicBezTo>
                      <a:pt x="25" y="41"/>
                      <a:pt x="25" y="39"/>
                      <a:pt x="25" y="37"/>
                    </a:cubicBezTo>
                    <a:cubicBezTo>
                      <a:pt x="55" y="35"/>
                      <a:pt x="76" y="42"/>
                      <a:pt x="106" y="40"/>
                    </a:cubicBezTo>
                    <a:cubicBezTo>
                      <a:pt x="126" y="45"/>
                      <a:pt x="167" y="45"/>
                      <a:pt x="187" y="40"/>
                    </a:cubicBezTo>
                    <a:cubicBezTo>
                      <a:pt x="184" y="37"/>
                      <a:pt x="179" y="36"/>
                      <a:pt x="172" y="37"/>
                    </a:cubicBezTo>
                    <a:close/>
                    <a:moveTo>
                      <a:pt x="25" y="64"/>
                    </a:moveTo>
                    <a:cubicBezTo>
                      <a:pt x="13" y="58"/>
                      <a:pt x="22" y="98"/>
                      <a:pt x="19" y="112"/>
                    </a:cubicBezTo>
                    <a:cubicBezTo>
                      <a:pt x="19" y="169"/>
                      <a:pt x="19" y="226"/>
                      <a:pt x="19" y="283"/>
                    </a:cubicBezTo>
                    <a:cubicBezTo>
                      <a:pt x="21" y="289"/>
                      <a:pt x="15" y="303"/>
                      <a:pt x="22" y="304"/>
                    </a:cubicBezTo>
                    <a:cubicBezTo>
                      <a:pt x="28" y="294"/>
                      <a:pt x="24" y="274"/>
                      <a:pt x="25" y="259"/>
                    </a:cubicBezTo>
                    <a:cubicBezTo>
                      <a:pt x="32" y="236"/>
                      <a:pt x="26" y="200"/>
                      <a:pt x="28" y="172"/>
                    </a:cubicBezTo>
                    <a:cubicBezTo>
                      <a:pt x="28" y="148"/>
                      <a:pt x="28" y="124"/>
                      <a:pt x="28" y="100"/>
                    </a:cubicBezTo>
                    <a:cubicBezTo>
                      <a:pt x="26" y="89"/>
                      <a:pt x="32" y="70"/>
                      <a:pt x="25" y="64"/>
                    </a:cubicBezTo>
                    <a:close/>
                  </a:path>
                </a:pathLst>
              </a:custGeom>
              <a:solidFill>
                <a:srgbClr val="CEE9EA"/>
              </a:solidFill>
              <a:ln w="9525">
                <a:noFill/>
              </a:ln>
            </p:spPr>
            <p:txBody>
              <a:bodyPr vert="horz" wrap="square" anchor="t"/>
              <a:p>
                <a:pPr lvl="0">
                  <a:lnSpc>
                    <a:spcPct val="100000"/>
                  </a:lnSpc>
                </a:pPr>
                <a:endParaRPr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9858" name="Freeform 276"/>
              <p:cNvSpPr/>
              <p:nvPr/>
            </p:nvSpPr>
            <p:spPr>
              <a:xfrm>
                <a:off x="3524" y="600"/>
                <a:ext cx="50" cy="18"/>
              </a:xfrm>
              <a:custGeom>
                <a:avLst/>
                <a:gdLst>
                  <a:gd name="txL" fmla="*/ 0 w 30"/>
                  <a:gd name="txT" fmla="*/ 0 h 11"/>
                  <a:gd name="txR" fmla="*/ 30 w 30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30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0" h="11">
                    <a:moveTo>
                      <a:pt x="0" y="4"/>
                    </a:moveTo>
                    <a:cubicBezTo>
                      <a:pt x="9" y="6"/>
                      <a:pt x="26" y="0"/>
                      <a:pt x="30" y="7"/>
                    </a:cubicBezTo>
                    <a:cubicBezTo>
                      <a:pt x="21" y="5"/>
                      <a:pt x="4" y="11"/>
                      <a:pt x="0" y="4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59" name="Freeform 280"/>
              <p:cNvSpPr/>
              <p:nvPr/>
            </p:nvSpPr>
            <p:spPr>
              <a:xfrm>
                <a:off x="605" y="610"/>
                <a:ext cx="87" cy="36"/>
              </a:xfrm>
              <a:custGeom>
                <a:avLst/>
                <a:gdLst>
                  <a:gd name="txL" fmla="*/ 0 w 51"/>
                  <a:gd name="txT" fmla="*/ 0 h 21"/>
                  <a:gd name="txR" fmla="*/ 51 w 51"/>
                  <a:gd name="txB" fmla="*/ 21 h 21"/>
                </a:gdLst>
                <a:ahLst/>
                <a:cxnLst>
                  <a:cxn ang="0">
                    <a:pos x="51" y="13"/>
                  </a:cxn>
                  <a:cxn ang="0">
                    <a:pos x="0" y="1"/>
                  </a:cxn>
                  <a:cxn ang="0">
                    <a:pos x="30" y="7"/>
                  </a:cxn>
                  <a:cxn ang="0">
                    <a:pos x="51" y="13"/>
                  </a:cxn>
                </a:cxnLst>
                <a:rect l="txL" t="txT" r="txR" b="txB"/>
                <a:pathLst>
                  <a:path w="51" h="21">
                    <a:moveTo>
                      <a:pt x="51" y="13"/>
                    </a:moveTo>
                    <a:cubicBezTo>
                      <a:pt x="33" y="21"/>
                      <a:pt x="12" y="9"/>
                      <a:pt x="0" y="1"/>
                    </a:cubicBezTo>
                    <a:cubicBezTo>
                      <a:pt x="13" y="0"/>
                      <a:pt x="16" y="9"/>
                      <a:pt x="30" y="7"/>
                    </a:cubicBezTo>
                    <a:cubicBezTo>
                      <a:pt x="30" y="16"/>
                      <a:pt x="51" y="4"/>
                      <a:pt x="51" y="13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60" name="Freeform 281"/>
              <p:cNvSpPr/>
              <p:nvPr/>
            </p:nvSpPr>
            <p:spPr>
              <a:xfrm>
                <a:off x="3620" y="605"/>
                <a:ext cx="87" cy="29"/>
              </a:xfrm>
              <a:custGeom>
                <a:avLst/>
                <a:gdLst>
                  <a:gd name="txL" fmla="*/ 0 w 51"/>
                  <a:gd name="txT" fmla="*/ 0 h 17"/>
                  <a:gd name="txR" fmla="*/ 51 w 51"/>
                  <a:gd name="txB" fmla="*/ 17 h 17"/>
                </a:gdLst>
                <a:ahLst/>
                <a:cxnLst>
                  <a:cxn ang="0">
                    <a:pos x="0" y="4"/>
                  </a:cxn>
                  <a:cxn ang="0">
                    <a:pos x="15" y="4"/>
                  </a:cxn>
                  <a:cxn ang="0">
                    <a:pos x="45" y="1"/>
                  </a:cxn>
                  <a:cxn ang="0">
                    <a:pos x="51" y="10"/>
                  </a:cxn>
                  <a:cxn ang="0">
                    <a:pos x="0" y="4"/>
                  </a:cxn>
                </a:cxnLst>
                <a:rect l="txL" t="txT" r="txR" b="txB"/>
                <a:pathLst>
                  <a:path w="51" h="17">
                    <a:moveTo>
                      <a:pt x="0" y="4"/>
                    </a:moveTo>
                    <a:cubicBezTo>
                      <a:pt x="2" y="6"/>
                      <a:pt x="14" y="11"/>
                      <a:pt x="15" y="4"/>
                    </a:cubicBezTo>
                    <a:cubicBezTo>
                      <a:pt x="24" y="2"/>
                      <a:pt x="41" y="8"/>
                      <a:pt x="45" y="1"/>
                    </a:cubicBezTo>
                    <a:cubicBezTo>
                      <a:pt x="51" y="0"/>
                      <a:pt x="51" y="5"/>
                      <a:pt x="51" y="10"/>
                    </a:cubicBezTo>
                    <a:cubicBezTo>
                      <a:pt x="36" y="6"/>
                      <a:pt x="6" y="17"/>
                      <a:pt x="0" y="4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61" name="Freeform 289"/>
              <p:cNvSpPr/>
              <p:nvPr/>
            </p:nvSpPr>
            <p:spPr>
              <a:xfrm>
                <a:off x="1354" y="576"/>
                <a:ext cx="19" cy="156"/>
              </a:xfrm>
              <a:custGeom>
                <a:avLst/>
                <a:gdLst>
                  <a:gd name="txL" fmla="*/ 0 w 11"/>
                  <a:gd name="txT" fmla="*/ 0 h 92"/>
                  <a:gd name="txR" fmla="*/ 11 w 11"/>
                  <a:gd name="txB" fmla="*/ 92 h 92"/>
                </a:gdLst>
                <a:ahLst/>
                <a:cxnLst>
                  <a:cxn ang="0">
                    <a:pos x="8" y="0"/>
                  </a:cxn>
                  <a:cxn ang="0">
                    <a:pos x="11" y="45"/>
                  </a:cxn>
                  <a:cxn ang="0">
                    <a:pos x="5" y="81"/>
                  </a:cxn>
                  <a:cxn ang="0">
                    <a:pos x="2" y="78"/>
                  </a:cxn>
                  <a:cxn ang="0">
                    <a:pos x="8" y="0"/>
                  </a:cxn>
                </a:cxnLst>
                <a:rect l="txL" t="txT" r="txR" b="txB"/>
                <a:pathLst>
                  <a:path w="11" h="92">
                    <a:moveTo>
                      <a:pt x="8" y="0"/>
                    </a:moveTo>
                    <a:cubicBezTo>
                      <a:pt x="9" y="15"/>
                      <a:pt x="6" y="34"/>
                      <a:pt x="11" y="45"/>
                    </a:cubicBezTo>
                    <a:cubicBezTo>
                      <a:pt x="6" y="54"/>
                      <a:pt x="8" y="70"/>
                      <a:pt x="5" y="81"/>
                    </a:cubicBezTo>
                    <a:cubicBezTo>
                      <a:pt x="6" y="92"/>
                      <a:pt x="0" y="85"/>
                      <a:pt x="2" y="78"/>
                    </a:cubicBezTo>
                    <a:cubicBezTo>
                      <a:pt x="10" y="58"/>
                      <a:pt x="0" y="20"/>
                      <a:pt x="8" y="0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62" name="Freeform 291"/>
              <p:cNvSpPr/>
              <p:nvPr/>
            </p:nvSpPr>
            <p:spPr>
              <a:xfrm>
                <a:off x="2500" y="612"/>
                <a:ext cx="19" cy="51"/>
              </a:xfrm>
              <a:custGeom>
                <a:avLst/>
                <a:gdLst>
                  <a:gd name="txL" fmla="*/ 0 w 11"/>
                  <a:gd name="txT" fmla="*/ 0 h 30"/>
                  <a:gd name="txR" fmla="*/ 11 w 11"/>
                  <a:gd name="txB" fmla="*/ 30 h 30"/>
                </a:gdLst>
                <a:ahLst/>
                <a:cxnLst>
                  <a:cxn ang="0">
                    <a:pos x="4" y="30"/>
                  </a:cxn>
                  <a:cxn ang="0">
                    <a:pos x="7" y="0"/>
                  </a:cxn>
                  <a:cxn ang="0">
                    <a:pos x="4" y="30"/>
                  </a:cxn>
                </a:cxnLst>
                <a:rect l="txL" t="txT" r="txR" b="txB"/>
                <a:pathLst>
                  <a:path w="11" h="30">
                    <a:moveTo>
                      <a:pt x="4" y="30"/>
                    </a:moveTo>
                    <a:cubicBezTo>
                      <a:pt x="6" y="21"/>
                      <a:pt x="0" y="4"/>
                      <a:pt x="7" y="0"/>
                    </a:cubicBezTo>
                    <a:cubicBezTo>
                      <a:pt x="5" y="9"/>
                      <a:pt x="11" y="26"/>
                      <a:pt x="4" y="30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63" name="Freeform 292"/>
              <p:cNvSpPr/>
              <p:nvPr/>
            </p:nvSpPr>
            <p:spPr>
              <a:xfrm>
                <a:off x="2510" y="627"/>
                <a:ext cx="19" cy="56"/>
              </a:xfrm>
              <a:custGeom>
                <a:avLst/>
                <a:gdLst>
                  <a:gd name="txL" fmla="*/ 0 w 11"/>
                  <a:gd name="txT" fmla="*/ 0 h 33"/>
                  <a:gd name="txR" fmla="*/ 11 w 11"/>
                  <a:gd name="txB" fmla="*/ 33 h 33"/>
                </a:gdLst>
                <a:ahLst/>
                <a:cxnLst>
                  <a:cxn ang="0">
                    <a:pos x="7" y="0"/>
                  </a:cxn>
                  <a:cxn ang="0">
                    <a:pos x="4" y="33"/>
                  </a:cxn>
                  <a:cxn ang="0">
                    <a:pos x="7" y="0"/>
                  </a:cxn>
                </a:cxnLst>
                <a:rect l="txL" t="txT" r="txR" b="txB"/>
                <a:pathLst>
                  <a:path w="11" h="33">
                    <a:moveTo>
                      <a:pt x="7" y="0"/>
                    </a:moveTo>
                    <a:cubicBezTo>
                      <a:pt x="5" y="10"/>
                      <a:pt x="11" y="28"/>
                      <a:pt x="4" y="33"/>
                    </a:cubicBezTo>
                    <a:cubicBezTo>
                      <a:pt x="6" y="23"/>
                      <a:pt x="0" y="5"/>
                      <a:pt x="7" y="0"/>
                    </a:cubicBezTo>
                    <a:close/>
                  </a:path>
                </a:pathLst>
              </a:custGeom>
              <a:solidFill>
                <a:srgbClr val="5A7B8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64" name="Freeform 294"/>
              <p:cNvSpPr/>
              <p:nvPr/>
            </p:nvSpPr>
            <p:spPr>
              <a:xfrm>
                <a:off x="949" y="637"/>
                <a:ext cx="19" cy="51"/>
              </a:xfrm>
              <a:custGeom>
                <a:avLst/>
                <a:gdLst>
                  <a:gd name="txL" fmla="*/ 0 w 11"/>
                  <a:gd name="txT" fmla="*/ 0 h 30"/>
                  <a:gd name="txR" fmla="*/ 11 w 11"/>
                  <a:gd name="txB" fmla="*/ 30 h 30"/>
                </a:gdLst>
                <a:ahLst/>
                <a:cxnLst>
                  <a:cxn ang="0">
                    <a:pos x="4" y="30"/>
                  </a:cxn>
                  <a:cxn ang="0">
                    <a:pos x="1" y="21"/>
                  </a:cxn>
                  <a:cxn ang="0">
                    <a:pos x="1" y="18"/>
                  </a:cxn>
                  <a:cxn ang="0">
                    <a:pos x="4" y="18"/>
                  </a:cxn>
                  <a:cxn ang="0">
                    <a:pos x="7" y="0"/>
                  </a:cxn>
                  <a:cxn ang="0">
                    <a:pos x="4" y="30"/>
                  </a:cxn>
                </a:cxnLst>
                <a:rect l="txL" t="txT" r="txR" b="txB"/>
                <a:pathLst>
                  <a:path w="11" h="30">
                    <a:moveTo>
                      <a:pt x="4" y="30"/>
                    </a:moveTo>
                    <a:cubicBezTo>
                      <a:pt x="4" y="26"/>
                      <a:pt x="4" y="22"/>
                      <a:pt x="1" y="21"/>
                    </a:cubicBezTo>
                    <a:cubicBezTo>
                      <a:pt x="1" y="20"/>
                      <a:pt x="1" y="19"/>
                      <a:pt x="1" y="18"/>
                    </a:cubicBezTo>
                    <a:cubicBezTo>
                      <a:pt x="2" y="18"/>
                      <a:pt x="3" y="18"/>
                      <a:pt x="4" y="18"/>
                    </a:cubicBezTo>
                    <a:cubicBezTo>
                      <a:pt x="6" y="13"/>
                      <a:pt x="0" y="0"/>
                      <a:pt x="7" y="0"/>
                    </a:cubicBezTo>
                    <a:cubicBezTo>
                      <a:pt x="5" y="9"/>
                      <a:pt x="11" y="26"/>
                      <a:pt x="4" y="30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65" name="Freeform 295"/>
              <p:cNvSpPr/>
              <p:nvPr/>
            </p:nvSpPr>
            <p:spPr>
              <a:xfrm>
                <a:off x="1383" y="654"/>
                <a:ext cx="80" cy="36"/>
              </a:xfrm>
              <a:custGeom>
                <a:avLst/>
                <a:gdLst>
                  <a:gd name="txL" fmla="*/ 0 w 47"/>
                  <a:gd name="txT" fmla="*/ 0 h 21"/>
                  <a:gd name="txR" fmla="*/ 47 w 47"/>
                  <a:gd name="txB" fmla="*/ 21 h 21"/>
                </a:gdLst>
                <a:ahLst/>
                <a:cxnLst>
                  <a:cxn ang="0">
                    <a:pos x="9" y="17"/>
                  </a:cxn>
                  <a:cxn ang="0">
                    <a:pos x="0" y="20"/>
                  </a:cxn>
                  <a:cxn ang="0">
                    <a:pos x="0" y="5"/>
                  </a:cxn>
                  <a:cxn ang="0">
                    <a:pos x="39" y="11"/>
                  </a:cxn>
                  <a:cxn ang="0">
                    <a:pos x="39" y="8"/>
                  </a:cxn>
                  <a:cxn ang="0">
                    <a:pos x="3" y="14"/>
                  </a:cxn>
                  <a:cxn ang="0">
                    <a:pos x="9" y="17"/>
                  </a:cxn>
                </a:cxnLst>
                <a:rect l="txL" t="txT" r="txR" b="txB"/>
                <a:pathLst>
                  <a:path w="47" h="21">
                    <a:moveTo>
                      <a:pt x="9" y="17"/>
                    </a:moveTo>
                    <a:cubicBezTo>
                      <a:pt x="9" y="21"/>
                      <a:pt x="4" y="20"/>
                      <a:pt x="0" y="20"/>
                    </a:cubicBezTo>
                    <a:cubicBezTo>
                      <a:pt x="0" y="15"/>
                      <a:pt x="0" y="10"/>
                      <a:pt x="0" y="5"/>
                    </a:cubicBezTo>
                    <a:cubicBezTo>
                      <a:pt x="11" y="7"/>
                      <a:pt x="47" y="0"/>
                      <a:pt x="39" y="11"/>
                    </a:cubicBezTo>
                    <a:cubicBezTo>
                      <a:pt x="39" y="10"/>
                      <a:pt x="39" y="9"/>
                      <a:pt x="39" y="8"/>
                    </a:cubicBezTo>
                    <a:cubicBezTo>
                      <a:pt x="28" y="11"/>
                      <a:pt x="4" y="1"/>
                      <a:pt x="3" y="14"/>
                    </a:cubicBezTo>
                    <a:cubicBezTo>
                      <a:pt x="3" y="17"/>
                      <a:pt x="7" y="16"/>
                      <a:pt x="9" y="17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66" name="Freeform 296"/>
              <p:cNvSpPr/>
              <p:nvPr/>
            </p:nvSpPr>
            <p:spPr>
              <a:xfrm>
                <a:off x="2975" y="576"/>
                <a:ext cx="8" cy="112"/>
              </a:xfrm>
              <a:custGeom>
                <a:avLst/>
                <a:gdLst>
                  <a:gd name="txL" fmla="*/ 0 w 5"/>
                  <a:gd name="txT" fmla="*/ 0 h 66"/>
                  <a:gd name="txR" fmla="*/ 5 w 5"/>
                  <a:gd name="txB" fmla="*/ 66 h 66"/>
                </a:gdLst>
                <a:ahLst/>
                <a:cxnLst>
                  <a:cxn ang="0">
                    <a:pos x="0" y="66"/>
                  </a:cxn>
                  <a:cxn ang="0">
                    <a:pos x="0" y="0"/>
                  </a:cxn>
                  <a:cxn ang="0">
                    <a:pos x="0" y="66"/>
                  </a:cxn>
                </a:cxnLst>
                <a:rect l="txL" t="txT" r="txR" b="txB"/>
                <a:pathLst>
                  <a:path w="5" h="66">
                    <a:moveTo>
                      <a:pt x="0" y="66"/>
                    </a:moveTo>
                    <a:cubicBezTo>
                      <a:pt x="0" y="44"/>
                      <a:pt x="0" y="22"/>
                      <a:pt x="0" y="0"/>
                    </a:cubicBezTo>
                    <a:cubicBezTo>
                      <a:pt x="5" y="15"/>
                      <a:pt x="5" y="51"/>
                      <a:pt x="0" y="66"/>
                    </a:cubicBezTo>
                    <a:close/>
                  </a:path>
                </a:pathLst>
              </a:custGeom>
              <a:solidFill>
                <a:srgbClr val="718B8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67" name="Freeform 297"/>
              <p:cNvSpPr/>
              <p:nvPr/>
            </p:nvSpPr>
            <p:spPr>
              <a:xfrm>
                <a:off x="4063" y="601"/>
                <a:ext cx="20" cy="92"/>
              </a:xfrm>
              <a:custGeom>
                <a:avLst/>
                <a:gdLst>
                  <a:gd name="txL" fmla="*/ 0 w 12"/>
                  <a:gd name="txT" fmla="*/ 0 h 54"/>
                  <a:gd name="txR" fmla="*/ 12 w 12"/>
                  <a:gd name="txB" fmla="*/ 54 h 54"/>
                </a:gdLst>
                <a:ahLst/>
                <a:cxnLst>
                  <a:cxn ang="0">
                    <a:pos x="6" y="54"/>
                  </a:cxn>
                  <a:cxn ang="0">
                    <a:pos x="12" y="6"/>
                  </a:cxn>
                  <a:cxn ang="0">
                    <a:pos x="9" y="54"/>
                  </a:cxn>
                  <a:cxn ang="0">
                    <a:pos x="6" y="54"/>
                  </a:cxn>
                </a:cxnLst>
                <a:rect l="txL" t="txT" r="txR" b="txB"/>
                <a:pathLst>
                  <a:path w="12" h="54">
                    <a:moveTo>
                      <a:pt x="6" y="54"/>
                    </a:moveTo>
                    <a:cubicBezTo>
                      <a:pt x="9" y="40"/>
                      <a:pt x="0" y="0"/>
                      <a:pt x="12" y="6"/>
                    </a:cubicBezTo>
                    <a:cubicBezTo>
                      <a:pt x="5" y="16"/>
                      <a:pt x="11" y="39"/>
                      <a:pt x="9" y="54"/>
                    </a:cubicBezTo>
                    <a:cubicBezTo>
                      <a:pt x="8" y="54"/>
                      <a:pt x="7" y="54"/>
                      <a:pt x="6" y="54"/>
                    </a:cubicBezTo>
                    <a:close/>
                  </a:path>
                </a:pathLst>
              </a:custGeom>
              <a:solidFill>
                <a:srgbClr val="718B8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68" name="Freeform 299"/>
              <p:cNvSpPr/>
              <p:nvPr/>
            </p:nvSpPr>
            <p:spPr>
              <a:xfrm>
                <a:off x="4020" y="657"/>
                <a:ext cx="17" cy="48"/>
              </a:xfrm>
              <a:custGeom>
                <a:avLst/>
                <a:gdLst>
                  <a:gd name="txL" fmla="*/ 0 w 10"/>
                  <a:gd name="txT" fmla="*/ 0 h 28"/>
                  <a:gd name="txR" fmla="*/ 10 w 10"/>
                  <a:gd name="txB" fmla="*/ 28 h 28"/>
                </a:gdLst>
                <a:ahLst/>
                <a:cxnLst>
                  <a:cxn ang="0">
                    <a:pos x="10" y="18"/>
                  </a:cxn>
                  <a:cxn ang="0">
                    <a:pos x="4" y="27"/>
                  </a:cxn>
                  <a:cxn ang="0">
                    <a:pos x="7" y="0"/>
                  </a:cxn>
                  <a:cxn ang="0">
                    <a:pos x="10" y="18"/>
                  </a:cxn>
                </a:cxnLst>
                <a:rect l="txL" t="txT" r="txR" b="txB"/>
                <a:pathLst>
                  <a:path w="10" h="28">
                    <a:moveTo>
                      <a:pt x="10" y="18"/>
                    </a:moveTo>
                    <a:cubicBezTo>
                      <a:pt x="10" y="23"/>
                      <a:pt x="10" y="28"/>
                      <a:pt x="4" y="27"/>
                    </a:cubicBezTo>
                    <a:cubicBezTo>
                      <a:pt x="6" y="19"/>
                      <a:pt x="0" y="3"/>
                      <a:pt x="7" y="0"/>
                    </a:cubicBezTo>
                    <a:cubicBezTo>
                      <a:pt x="9" y="5"/>
                      <a:pt x="3" y="18"/>
                      <a:pt x="10" y="18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69" name="Freeform 301"/>
              <p:cNvSpPr/>
              <p:nvPr/>
            </p:nvSpPr>
            <p:spPr>
              <a:xfrm>
                <a:off x="2797" y="607"/>
                <a:ext cx="20" cy="100"/>
              </a:xfrm>
              <a:custGeom>
                <a:avLst/>
                <a:gdLst>
                  <a:gd name="txL" fmla="*/ 0 w 12"/>
                  <a:gd name="txT" fmla="*/ 0 h 59"/>
                  <a:gd name="txR" fmla="*/ 12 w 12"/>
                  <a:gd name="txB" fmla="*/ 59 h 59"/>
                </a:gdLst>
                <a:ahLst/>
                <a:cxnLst>
                  <a:cxn ang="0">
                    <a:pos x="12" y="54"/>
                  </a:cxn>
                  <a:cxn ang="0">
                    <a:pos x="3" y="54"/>
                  </a:cxn>
                  <a:cxn ang="0">
                    <a:pos x="3" y="0"/>
                  </a:cxn>
                  <a:cxn ang="0">
                    <a:pos x="9" y="51"/>
                  </a:cxn>
                  <a:cxn ang="0">
                    <a:pos x="12" y="54"/>
                  </a:cxn>
                </a:cxnLst>
                <a:rect l="txL" t="txT" r="txR" b="txB"/>
                <a:pathLst>
                  <a:path w="12" h="59">
                    <a:moveTo>
                      <a:pt x="12" y="54"/>
                    </a:moveTo>
                    <a:cubicBezTo>
                      <a:pt x="10" y="59"/>
                      <a:pt x="7" y="54"/>
                      <a:pt x="3" y="54"/>
                    </a:cubicBezTo>
                    <a:cubicBezTo>
                      <a:pt x="3" y="36"/>
                      <a:pt x="3" y="18"/>
                      <a:pt x="3" y="0"/>
                    </a:cubicBezTo>
                    <a:cubicBezTo>
                      <a:pt x="12" y="10"/>
                      <a:pt x="0" y="41"/>
                      <a:pt x="9" y="51"/>
                    </a:cubicBezTo>
                    <a:cubicBezTo>
                      <a:pt x="9" y="53"/>
                      <a:pt x="9" y="55"/>
                      <a:pt x="12" y="54"/>
                    </a:cubicBezTo>
                    <a:close/>
                  </a:path>
                </a:pathLst>
              </a:custGeom>
              <a:solidFill>
                <a:srgbClr val="415A5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70" name="Freeform 302"/>
              <p:cNvSpPr/>
              <p:nvPr/>
            </p:nvSpPr>
            <p:spPr>
              <a:xfrm>
                <a:off x="2880" y="674"/>
                <a:ext cx="17" cy="44"/>
              </a:xfrm>
              <a:custGeom>
                <a:avLst/>
                <a:gdLst>
                  <a:gd name="txL" fmla="*/ 0 w 10"/>
                  <a:gd name="txT" fmla="*/ 0 h 26"/>
                  <a:gd name="txR" fmla="*/ 10 w 10"/>
                  <a:gd name="txB" fmla="*/ 26 h 26"/>
                </a:gdLst>
                <a:ahLst/>
                <a:cxnLst>
                  <a:cxn ang="0">
                    <a:pos x="2" y="26"/>
                  </a:cxn>
                  <a:cxn ang="0">
                    <a:pos x="2" y="2"/>
                  </a:cxn>
                  <a:cxn ang="0">
                    <a:pos x="8" y="14"/>
                  </a:cxn>
                  <a:cxn ang="0">
                    <a:pos x="5" y="26"/>
                  </a:cxn>
                  <a:cxn ang="0">
                    <a:pos x="2" y="26"/>
                  </a:cxn>
                </a:cxnLst>
                <a:rect l="txL" t="txT" r="txR" b="txB"/>
                <a:pathLst>
                  <a:path w="10" h="26">
                    <a:moveTo>
                      <a:pt x="2" y="26"/>
                    </a:moveTo>
                    <a:cubicBezTo>
                      <a:pt x="2" y="18"/>
                      <a:pt x="2" y="10"/>
                      <a:pt x="2" y="2"/>
                    </a:cubicBezTo>
                    <a:cubicBezTo>
                      <a:pt x="10" y="0"/>
                      <a:pt x="0" y="16"/>
                      <a:pt x="8" y="14"/>
                    </a:cubicBezTo>
                    <a:cubicBezTo>
                      <a:pt x="8" y="19"/>
                      <a:pt x="4" y="20"/>
                      <a:pt x="5" y="26"/>
                    </a:cubicBezTo>
                    <a:cubicBezTo>
                      <a:pt x="4" y="26"/>
                      <a:pt x="3" y="26"/>
                      <a:pt x="2" y="26"/>
                    </a:cubicBezTo>
                    <a:close/>
                  </a:path>
                </a:pathLst>
              </a:custGeom>
              <a:solidFill>
                <a:srgbClr val="718B8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71" name="Freeform 304"/>
              <p:cNvSpPr/>
              <p:nvPr/>
            </p:nvSpPr>
            <p:spPr>
              <a:xfrm>
                <a:off x="963" y="657"/>
                <a:ext cx="8" cy="117"/>
              </a:xfrm>
              <a:custGeom>
                <a:avLst/>
                <a:gdLst>
                  <a:gd name="txL" fmla="*/ 0 w 5"/>
                  <a:gd name="txT" fmla="*/ 0 h 69"/>
                  <a:gd name="txR" fmla="*/ 5 w 5"/>
                  <a:gd name="txB" fmla="*/ 69 h 69"/>
                </a:gdLst>
                <a:ahLst/>
                <a:cxnLst>
                  <a:cxn ang="0">
                    <a:pos x="5" y="69"/>
                  </a:cxn>
                  <a:cxn ang="0">
                    <a:pos x="5" y="0"/>
                  </a:cxn>
                  <a:cxn ang="0">
                    <a:pos x="5" y="69"/>
                  </a:cxn>
                </a:cxnLst>
                <a:rect l="txL" t="txT" r="txR" b="txB"/>
                <a:pathLst>
                  <a:path w="5" h="69">
                    <a:moveTo>
                      <a:pt x="5" y="69"/>
                    </a:moveTo>
                    <a:cubicBezTo>
                      <a:pt x="0" y="53"/>
                      <a:pt x="0" y="16"/>
                      <a:pt x="5" y="0"/>
                    </a:cubicBezTo>
                    <a:cubicBezTo>
                      <a:pt x="5" y="23"/>
                      <a:pt x="5" y="46"/>
                      <a:pt x="5" y="69"/>
                    </a:cubicBezTo>
                    <a:close/>
                  </a:path>
                </a:pathLst>
              </a:custGeom>
              <a:solidFill>
                <a:srgbClr val="718B8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72" name="Freeform 305"/>
              <p:cNvSpPr/>
              <p:nvPr/>
            </p:nvSpPr>
            <p:spPr>
              <a:xfrm>
                <a:off x="2495" y="734"/>
                <a:ext cx="19" cy="51"/>
              </a:xfrm>
              <a:custGeom>
                <a:avLst/>
                <a:gdLst>
                  <a:gd name="txL" fmla="*/ 0 w 11"/>
                  <a:gd name="txT" fmla="*/ 0 h 30"/>
                  <a:gd name="txR" fmla="*/ 11 w 11"/>
                  <a:gd name="txB" fmla="*/ 30 h 30"/>
                </a:gdLst>
                <a:ahLst/>
                <a:cxnLst>
                  <a:cxn ang="0">
                    <a:pos x="7" y="0"/>
                  </a:cxn>
                  <a:cxn ang="0">
                    <a:pos x="4" y="30"/>
                  </a:cxn>
                  <a:cxn ang="0">
                    <a:pos x="7" y="0"/>
                  </a:cxn>
                </a:cxnLst>
                <a:rect l="txL" t="txT" r="txR" b="txB"/>
                <a:pathLst>
                  <a:path w="11" h="30">
                    <a:moveTo>
                      <a:pt x="7" y="0"/>
                    </a:moveTo>
                    <a:cubicBezTo>
                      <a:pt x="5" y="9"/>
                      <a:pt x="11" y="26"/>
                      <a:pt x="4" y="30"/>
                    </a:cubicBezTo>
                    <a:cubicBezTo>
                      <a:pt x="6" y="21"/>
                      <a:pt x="0" y="4"/>
                      <a:pt x="7" y="0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73" name="Freeform 306"/>
              <p:cNvSpPr/>
              <p:nvPr/>
            </p:nvSpPr>
            <p:spPr>
              <a:xfrm>
                <a:off x="1327" y="688"/>
                <a:ext cx="26" cy="66"/>
              </a:xfrm>
              <a:custGeom>
                <a:avLst/>
                <a:gdLst>
                  <a:gd name="txL" fmla="*/ 0 w 15"/>
                  <a:gd name="txT" fmla="*/ 0 h 39"/>
                  <a:gd name="txR" fmla="*/ 15 w 15"/>
                  <a:gd name="txB" fmla="*/ 39 h 39"/>
                </a:gdLst>
                <a:ahLst/>
                <a:cxnLst>
                  <a:cxn ang="0">
                    <a:pos x="0" y="36"/>
                  </a:cxn>
                  <a:cxn ang="0">
                    <a:pos x="9" y="0"/>
                  </a:cxn>
                  <a:cxn ang="0">
                    <a:pos x="3" y="39"/>
                  </a:cxn>
                  <a:cxn ang="0">
                    <a:pos x="0" y="36"/>
                  </a:cxn>
                </a:cxnLst>
                <a:rect l="txL" t="txT" r="txR" b="txB"/>
                <a:pathLst>
                  <a:path w="15" h="39">
                    <a:moveTo>
                      <a:pt x="0" y="36"/>
                    </a:moveTo>
                    <a:cubicBezTo>
                      <a:pt x="4" y="25"/>
                      <a:pt x="7" y="13"/>
                      <a:pt x="9" y="0"/>
                    </a:cubicBezTo>
                    <a:cubicBezTo>
                      <a:pt x="15" y="9"/>
                      <a:pt x="7" y="30"/>
                      <a:pt x="3" y="39"/>
                    </a:cubicBezTo>
                    <a:cubicBezTo>
                      <a:pt x="3" y="37"/>
                      <a:pt x="3" y="35"/>
                      <a:pt x="0" y="36"/>
                    </a:cubicBezTo>
                    <a:close/>
                  </a:path>
                </a:pathLst>
              </a:custGeom>
              <a:solidFill>
                <a:srgbClr val="789EA8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74" name="Freeform 307"/>
              <p:cNvSpPr/>
              <p:nvPr/>
            </p:nvSpPr>
            <p:spPr>
              <a:xfrm>
                <a:off x="2868" y="724"/>
                <a:ext cx="20" cy="50"/>
              </a:xfrm>
              <a:custGeom>
                <a:avLst/>
                <a:gdLst>
                  <a:gd name="txL" fmla="*/ 0 w 12"/>
                  <a:gd name="txT" fmla="*/ 0 h 30"/>
                  <a:gd name="txR" fmla="*/ 12 w 12"/>
                  <a:gd name="txB" fmla="*/ 30 h 30"/>
                </a:gdLst>
                <a:ahLst/>
                <a:cxnLst>
                  <a:cxn ang="0">
                    <a:pos x="12" y="0"/>
                  </a:cxn>
                  <a:cxn ang="0">
                    <a:pos x="6" y="30"/>
                  </a:cxn>
                  <a:cxn ang="0">
                    <a:pos x="3" y="24"/>
                  </a:cxn>
                  <a:cxn ang="0">
                    <a:pos x="3" y="6"/>
                  </a:cxn>
                  <a:cxn ang="0">
                    <a:pos x="12" y="0"/>
                  </a:cxn>
                </a:cxnLst>
                <a:rect l="txL" t="txT" r="txR" b="txB"/>
                <a:pathLst>
                  <a:path w="12" h="30">
                    <a:moveTo>
                      <a:pt x="12" y="0"/>
                    </a:moveTo>
                    <a:cubicBezTo>
                      <a:pt x="10" y="10"/>
                      <a:pt x="7" y="19"/>
                      <a:pt x="6" y="30"/>
                    </a:cubicBezTo>
                    <a:cubicBezTo>
                      <a:pt x="3" y="30"/>
                      <a:pt x="4" y="26"/>
                      <a:pt x="3" y="24"/>
                    </a:cubicBezTo>
                    <a:cubicBezTo>
                      <a:pt x="0" y="16"/>
                      <a:pt x="12" y="10"/>
                      <a:pt x="3" y="6"/>
                    </a:cubicBezTo>
                    <a:cubicBezTo>
                      <a:pt x="4" y="2"/>
                      <a:pt x="7" y="0"/>
                      <a:pt x="12" y="0"/>
                    </a:cubicBezTo>
                    <a:close/>
                  </a:path>
                </a:pathLst>
              </a:custGeom>
              <a:solidFill>
                <a:srgbClr val="415A5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75" name="Freeform 308"/>
              <p:cNvSpPr/>
              <p:nvPr/>
            </p:nvSpPr>
            <p:spPr>
              <a:xfrm>
                <a:off x="1353" y="715"/>
                <a:ext cx="22" cy="80"/>
              </a:xfrm>
              <a:custGeom>
                <a:avLst/>
                <a:gdLst>
                  <a:gd name="txL" fmla="*/ 0 w 13"/>
                  <a:gd name="txT" fmla="*/ 0 h 47"/>
                  <a:gd name="txR" fmla="*/ 13 w 13"/>
                  <a:gd name="txB" fmla="*/ 47 h 47"/>
                </a:gdLst>
                <a:ahLst/>
                <a:cxnLst>
                  <a:cxn ang="0">
                    <a:pos x="0" y="47"/>
                  </a:cxn>
                  <a:cxn ang="0">
                    <a:pos x="6" y="26"/>
                  </a:cxn>
                  <a:cxn ang="0">
                    <a:pos x="3" y="47"/>
                  </a:cxn>
                  <a:cxn ang="0">
                    <a:pos x="0" y="47"/>
                  </a:cxn>
                </a:cxnLst>
                <a:rect l="txL" t="txT" r="txR" b="txB"/>
                <a:pathLst>
                  <a:path w="13" h="47">
                    <a:moveTo>
                      <a:pt x="0" y="47"/>
                    </a:moveTo>
                    <a:cubicBezTo>
                      <a:pt x="2" y="37"/>
                      <a:pt x="4" y="31"/>
                      <a:pt x="6" y="26"/>
                    </a:cubicBezTo>
                    <a:cubicBezTo>
                      <a:pt x="13" y="0"/>
                      <a:pt x="8" y="29"/>
                      <a:pt x="3" y="47"/>
                    </a:cubicBezTo>
                    <a:cubicBezTo>
                      <a:pt x="2" y="47"/>
                      <a:pt x="1" y="47"/>
                      <a:pt x="0" y="47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76" name="Freeform 309"/>
              <p:cNvSpPr/>
              <p:nvPr/>
            </p:nvSpPr>
            <p:spPr>
              <a:xfrm>
                <a:off x="4391" y="754"/>
                <a:ext cx="27" cy="61"/>
              </a:xfrm>
              <a:custGeom>
                <a:avLst/>
                <a:gdLst>
                  <a:gd name="txL" fmla="*/ 0 w 16"/>
                  <a:gd name="txT" fmla="*/ 0 h 36"/>
                  <a:gd name="txR" fmla="*/ 16 w 16"/>
                  <a:gd name="txB" fmla="*/ 36 h 36"/>
                </a:gdLst>
                <a:ahLst/>
                <a:cxnLst>
                  <a:cxn ang="0">
                    <a:pos x="4" y="0"/>
                  </a:cxn>
                  <a:cxn ang="0">
                    <a:pos x="7" y="36"/>
                  </a:cxn>
                  <a:cxn ang="0">
                    <a:pos x="4" y="0"/>
                  </a:cxn>
                </a:cxnLst>
                <a:rect l="txL" t="txT" r="txR" b="txB"/>
                <a:pathLst>
                  <a:path w="16" h="36">
                    <a:moveTo>
                      <a:pt x="4" y="0"/>
                    </a:moveTo>
                    <a:cubicBezTo>
                      <a:pt x="16" y="1"/>
                      <a:pt x="10" y="30"/>
                      <a:pt x="7" y="36"/>
                    </a:cubicBezTo>
                    <a:cubicBezTo>
                      <a:pt x="0" y="30"/>
                      <a:pt x="6" y="11"/>
                      <a:pt x="4" y="0"/>
                    </a:cubicBezTo>
                    <a:close/>
                  </a:path>
                </a:pathLst>
              </a:custGeom>
              <a:solidFill>
                <a:srgbClr val="CEE9EA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77" name="Freeform 310"/>
              <p:cNvSpPr/>
              <p:nvPr/>
            </p:nvSpPr>
            <p:spPr>
              <a:xfrm>
                <a:off x="2985" y="683"/>
                <a:ext cx="12" cy="112"/>
              </a:xfrm>
              <a:custGeom>
                <a:avLst/>
                <a:gdLst>
                  <a:gd name="txL" fmla="*/ 0 w 7"/>
                  <a:gd name="txT" fmla="*/ 0 h 66"/>
                  <a:gd name="txR" fmla="*/ 7 w 7"/>
                  <a:gd name="txB" fmla="*/ 66 h 66"/>
                </a:gdLst>
                <a:ahLst/>
                <a:cxnLst>
                  <a:cxn ang="0">
                    <a:pos x="0" y="66"/>
                  </a:cxn>
                  <a:cxn ang="0">
                    <a:pos x="0" y="0"/>
                  </a:cxn>
                  <a:cxn ang="0">
                    <a:pos x="3" y="0"/>
                  </a:cxn>
                  <a:cxn ang="0">
                    <a:pos x="0" y="66"/>
                  </a:cxn>
                </a:cxnLst>
                <a:rect l="txL" t="txT" r="txR" b="txB"/>
                <a:pathLst>
                  <a:path w="7" h="66">
                    <a:moveTo>
                      <a:pt x="0" y="66"/>
                    </a:moveTo>
                    <a:cubicBezTo>
                      <a:pt x="0" y="44"/>
                      <a:pt x="0" y="22"/>
                      <a:pt x="0" y="0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1" y="21"/>
                      <a:pt x="7" y="50"/>
                      <a:pt x="0" y="66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78" name="Freeform 311"/>
              <p:cNvSpPr/>
              <p:nvPr/>
            </p:nvSpPr>
            <p:spPr>
              <a:xfrm>
                <a:off x="4418" y="780"/>
                <a:ext cx="21" cy="42"/>
              </a:xfrm>
              <a:custGeom>
                <a:avLst/>
                <a:gdLst>
                  <a:gd name="txL" fmla="*/ 0 w 12"/>
                  <a:gd name="txT" fmla="*/ 0 h 25"/>
                  <a:gd name="txR" fmla="*/ 12 w 12"/>
                  <a:gd name="txB" fmla="*/ 25 h 25"/>
                </a:gdLst>
                <a:ahLst/>
                <a:cxnLst>
                  <a:cxn ang="0">
                    <a:pos x="12" y="6"/>
                  </a:cxn>
                  <a:cxn ang="0">
                    <a:pos x="0" y="18"/>
                  </a:cxn>
                  <a:cxn ang="0">
                    <a:pos x="12" y="0"/>
                  </a:cxn>
                  <a:cxn ang="0">
                    <a:pos x="12" y="6"/>
                  </a:cxn>
                </a:cxnLst>
                <a:rect l="txL" t="txT" r="txR" b="txB"/>
                <a:pathLst>
                  <a:path w="12" h="25">
                    <a:moveTo>
                      <a:pt x="12" y="6"/>
                    </a:moveTo>
                    <a:cubicBezTo>
                      <a:pt x="10" y="10"/>
                      <a:pt x="3" y="25"/>
                      <a:pt x="0" y="18"/>
                    </a:cubicBezTo>
                    <a:cubicBezTo>
                      <a:pt x="3" y="11"/>
                      <a:pt x="7" y="5"/>
                      <a:pt x="12" y="0"/>
                    </a:cubicBezTo>
                    <a:cubicBezTo>
                      <a:pt x="12" y="2"/>
                      <a:pt x="12" y="4"/>
                      <a:pt x="12" y="6"/>
                    </a:cubicBezTo>
                    <a:close/>
                  </a:path>
                </a:pathLst>
              </a:custGeom>
              <a:solidFill>
                <a:srgbClr val="0387B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79" name="Freeform 312"/>
              <p:cNvSpPr/>
              <p:nvPr/>
            </p:nvSpPr>
            <p:spPr>
              <a:xfrm>
                <a:off x="4385" y="749"/>
                <a:ext cx="18" cy="93"/>
              </a:xfrm>
              <a:custGeom>
                <a:avLst/>
                <a:gdLst>
                  <a:gd name="txL" fmla="*/ 0 w 11"/>
                  <a:gd name="txT" fmla="*/ 0 h 55"/>
                  <a:gd name="txR" fmla="*/ 11 w 11"/>
                  <a:gd name="txB" fmla="*/ 55 h 55"/>
                </a:gdLst>
                <a:ahLst/>
                <a:cxnLst>
                  <a:cxn ang="0">
                    <a:pos x="8" y="3"/>
                  </a:cxn>
                  <a:cxn ang="0">
                    <a:pos x="11" y="39"/>
                  </a:cxn>
                  <a:cxn ang="0">
                    <a:pos x="5" y="0"/>
                  </a:cxn>
                  <a:cxn ang="0">
                    <a:pos x="8" y="0"/>
                  </a:cxn>
                  <a:cxn ang="0">
                    <a:pos x="8" y="3"/>
                  </a:cxn>
                </a:cxnLst>
                <a:rect l="txL" t="txT" r="txR" b="txB"/>
                <a:pathLst>
                  <a:path w="11" h="55">
                    <a:moveTo>
                      <a:pt x="8" y="3"/>
                    </a:moveTo>
                    <a:cubicBezTo>
                      <a:pt x="10" y="14"/>
                      <a:pt x="4" y="33"/>
                      <a:pt x="11" y="39"/>
                    </a:cubicBezTo>
                    <a:cubicBezTo>
                      <a:pt x="0" y="55"/>
                      <a:pt x="7" y="12"/>
                      <a:pt x="5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8" y="1"/>
                      <a:pt x="8" y="2"/>
                      <a:pt x="8" y="3"/>
                    </a:cubicBezTo>
                    <a:close/>
                  </a:path>
                </a:pathLst>
              </a:custGeom>
              <a:solidFill>
                <a:srgbClr val="9DB7B8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80" name="Freeform 313"/>
              <p:cNvSpPr/>
              <p:nvPr/>
            </p:nvSpPr>
            <p:spPr>
              <a:xfrm>
                <a:off x="4442" y="810"/>
                <a:ext cx="36" cy="48"/>
              </a:xfrm>
              <a:custGeom>
                <a:avLst/>
                <a:gdLst>
                  <a:gd name="txL" fmla="*/ 0 w 21"/>
                  <a:gd name="txT" fmla="*/ 0 h 28"/>
                  <a:gd name="txR" fmla="*/ 21 w 21"/>
                  <a:gd name="txB" fmla="*/ 28 h 28"/>
                </a:gdLst>
                <a:ahLst/>
                <a:cxnLst>
                  <a:cxn ang="0">
                    <a:pos x="13" y="18"/>
                  </a:cxn>
                  <a:cxn ang="0">
                    <a:pos x="10" y="6"/>
                  </a:cxn>
                  <a:cxn ang="0">
                    <a:pos x="10" y="0"/>
                  </a:cxn>
                  <a:cxn ang="0">
                    <a:pos x="13" y="18"/>
                  </a:cxn>
                </a:cxnLst>
                <a:rect l="txL" t="txT" r="txR" b="txB"/>
                <a:pathLst>
                  <a:path w="21" h="28">
                    <a:moveTo>
                      <a:pt x="13" y="18"/>
                    </a:moveTo>
                    <a:cubicBezTo>
                      <a:pt x="12" y="14"/>
                      <a:pt x="14" y="7"/>
                      <a:pt x="10" y="6"/>
                    </a:cubicBezTo>
                    <a:cubicBezTo>
                      <a:pt x="7" y="28"/>
                      <a:pt x="0" y="8"/>
                      <a:pt x="10" y="0"/>
                    </a:cubicBezTo>
                    <a:cubicBezTo>
                      <a:pt x="15" y="1"/>
                      <a:pt x="21" y="15"/>
                      <a:pt x="13" y="18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81" name="Freeform 314"/>
              <p:cNvSpPr/>
              <p:nvPr/>
            </p:nvSpPr>
            <p:spPr>
              <a:xfrm>
                <a:off x="4047" y="698"/>
                <a:ext cx="9" cy="148"/>
              </a:xfrm>
              <a:custGeom>
                <a:avLst/>
                <a:gdLst>
                  <a:gd name="txL" fmla="*/ 0 w 5"/>
                  <a:gd name="txT" fmla="*/ 0 h 87"/>
                  <a:gd name="txR" fmla="*/ 5 w 5"/>
                  <a:gd name="txB" fmla="*/ 87 h 87"/>
                </a:gdLst>
                <a:ahLst/>
                <a:cxnLst>
                  <a:cxn ang="0">
                    <a:pos x="0" y="87"/>
                  </a:cxn>
                  <a:cxn ang="0">
                    <a:pos x="0" y="0"/>
                  </a:cxn>
                  <a:cxn ang="0">
                    <a:pos x="0" y="87"/>
                  </a:cxn>
                </a:cxnLst>
                <a:rect l="txL" t="txT" r="txR" b="txB"/>
                <a:pathLst>
                  <a:path w="5" h="87">
                    <a:moveTo>
                      <a:pt x="0" y="87"/>
                    </a:moveTo>
                    <a:cubicBezTo>
                      <a:pt x="0" y="58"/>
                      <a:pt x="0" y="29"/>
                      <a:pt x="0" y="0"/>
                    </a:cubicBezTo>
                    <a:cubicBezTo>
                      <a:pt x="5" y="22"/>
                      <a:pt x="5" y="65"/>
                      <a:pt x="0" y="87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82" name="Freeform 315"/>
              <p:cNvSpPr/>
              <p:nvPr/>
            </p:nvSpPr>
            <p:spPr>
              <a:xfrm>
                <a:off x="4376" y="586"/>
                <a:ext cx="19" cy="260"/>
              </a:xfrm>
              <a:custGeom>
                <a:avLst/>
                <a:gdLst>
                  <a:gd name="txL" fmla="*/ 0 w 11"/>
                  <a:gd name="txT" fmla="*/ 0 h 153"/>
                  <a:gd name="txR" fmla="*/ 11 w 11"/>
                  <a:gd name="txB" fmla="*/ 153 h 153"/>
                </a:gdLst>
                <a:ahLst/>
                <a:cxnLst>
                  <a:cxn ang="0">
                    <a:pos x="4" y="153"/>
                  </a:cxn>
                  <a:cxn ang="0">
                    <a:pos x="7" y="0"/>
                  </a:cxn>
                  <a:cxn ang="0">
                    <a:pos x="4" y="153"/>
                  </a:cxn>
                </a:cxnLst>
                <a:rect l="txL" t="txT" r="txR" b="txB"/>
                <a:pathLst>
                  <a:path w="11" h="153">
                    <a:moveTo>
                      <a:pt x="4" y="153"/>
                    </a:moveTo>
                    <a:cubicBezTo>
                      <a:pt x="6" y="103"/>
                      <a:pt x="0" y="45"/>
                      <a:pt x="7" y="0"/>
                    </a:cubicBezTo>
                    <a:cubicBezTo>
                      <a:pt x="5" y="50"/>
                      <a:pt x="11" y="108"/>
                      <a:pt x="4" y="153"/>
                    </a:cubicBezTo>
                    <a:close/>
                  </a:path>
                </a:pathLst>
              </a:custGeom>
              <a:solidFill>
                <a:srgbClr val="415A5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83" name="Freeform 316"/>
              <p:cNvSpPr/>
              <p:nvPr/>
            </p:nvSpPr>
            <p:spPr>
              <a:xfrm>
                <a:off x="1382" y="841"/>
                <a:ext cx="11" cy="96"/>
              </a:xfrm>
              <a:custGeom>
                <a:avLst/>
                <a:gdLst>
                  <a:gd name="txL" fmla="*/ 0 w 7"/>
                  <a:gd name="txT" fmla="*/ 0 h 57"/>
                  <a:gd name="txR" fmla="*/ 7 w 7"/>
                  <a:gd name="txB" fmla="*/ 57 h 57"/>
                </a:gdLst>
                <a:ahLst/>
                <a:cxnLst>
                  <a:cxn ang="0">
                    <a:pos x="7" y="0"/>
                  </a:cxn>
                  <a:cxn ang="0">
                    <a:pos x="7" y="57"/>
                  </a:cxn>
                  <a:cxn ang="0">
                    <a:pos x="4" y="0"/>
                  </a:cxn>
                  <a:cxn ang="0">
                    <a:pos x="7" y="0"/>
                  </a:cxn>
                </a:cxnLst>
                <a:rect l="txL" t="txT" r="txR" b="txB"/>
                <a:pathLst>
                  <a:path w="7" h="57">
                    <a:moveTo>
                      <a:pt x="7" y="0"/>
                    </a:moveTo>
                    <a:cubicBezTo>
                      <a:pt x="7" y="19"/>
                      <a:pt x="7" y="38"/>
                      <a:pt x="7" y="57"/>
                    </a:cubicBezTo>
                    <a:cubicBezTo>
                      <a:pt x="0" y="44"/>
                      <a:pt x="6" y="18"/>
                      <a:pt x="4" y="0"/>
                    </a:cubicBezTo>
                    <a:cubicBezTo>
                      <a:pt x="5" y="0"/>
                      <a:pt x="6" y="0"/>
                      <a:pt x="7" y="0"/>
                    </a:cubicBezTo>
                    <a:close/>
                  </a:path>
                </a:pathLst>
              </a:custGeom>
              <a:solidFill>
                <a:srgbClr val="0D4D5E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84" name="Freeform 317"/>
              <p:cNvSpPr/>
              <p:nvPr/>
            </p:nvSpPr>
            <p:spPr>
              <a:xfrm>
                <a:off x="1343" y="851"/>
                <a:ext cx="22" cy="40"/>
              </a:xfrm>
              <a:custGeom>
                <a:avLst/>
                <a:gdLst>
                  <a:gd name="txL" fmla="*/ 0 w 13"/>
                  <a:gd name="txT" fmla="*/ 0 h 24"/>
                  <a:gd name="txR" fmla="*/ 13 w 13"/>
                  <a:gd name="txB" fmla="*/ 24 h 24"/>
                </a:gdLst>
                <a:ahLst/>
                <a:cxnLst>
                  <a:cxn ang="0">
                    <a:pos x="0" y="21"/>
                  </a:cxn>
                  <a:cxn ang="0">
                    <a:pos x="6" y="0"/>
                  </a:cxn>
                  <a:cxn ang="0">
                    <a:pos x="3" y="24"/>
                  </a:cxn>
                  <a:cxn ang="0">
                    <a:pos x="0" y="21"/>
                  </a:cxn>
                </a:cxnLst>
                <a:rect l="txL" t="txT" r="txR" b="txB"/>
                <a:pathLst>
                  <a:path w="13" h="24">
                    <a:moveTo>
                      <a:pt x="0" y="21"/>
                    </a:moveTo>
                    <a:cubicBezTo>
                      <a:pt x="2" y="14"/>
                      <a:pt x="6" y="9"/>
                      <a:pt x="6" y="0"/>
                    </a:cubicBezTo>
                    <a:cubicBezTo>
                      <a:pt x="13" y="4"/>
                      <a:pt x="6" y="20"/>
                      <a:pt x="3" y="24"/>
                    </a:cubicBezTo>
                    <a:cubicBezTo>
                      <a:pt x="3" y="22"/>
                      <a:pt x="3" y="20"/>
                      <a:pt x="0" y="21"/>
                    </a:cubicBezTo>
                    <a:close/>
                  </a:path>
                </a:pathLst>
              </a:custGeom>
              <a:solidFill>
                <a:srgbClr val="5A7B8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85" name="Freeform 318"/>
              <p:cNvSpPr/>
              <p:nvPr/>
            </p:nvSpPr>
            <p:spPr>
              <a:xfrm>
                <a:off x="1375" y="942"/>
                <a:ext cx="20" cy="46"/>
              </a:xfrm>
              <a:custGeom>
                <a:avLst/>
                <a:gdLst>
                  <a:gd name="txL" fmla="*/ 0 w 12"/>
                  <a:gd name="txT" fmla="*/ 0 h 27"/>
                  <a:gd name="txR" fmla="*/ 12 w 12"/>
                  <a:gd name="txB" fmla="*/ 27 h 27"/>
                </a:gdLst>
                <a:ahLst/>
                <a:cxnLst>
                  <a:cxn ang="0">
                    <a:pos x="2" y="0"/>
                  </a:cxn>
                  <a:cxn ang="0">
                    <a:pos x="8" y="27"/>
                  </a:cxn>
                  <a:cxn ang="0">
                    <a:pos x="2" y="0"/>
                  </a:cxn>
                </a:cxnLst>
                <a:rect l="txL" t="txT" r="txR" b="txB"/>
                <a:pathLst>
                  <a:path w="12" h="27">
                    <a:moveTo>
                      <a:pt x="2" y="0"/>
                    </a:moveTo>
                    <a:cubicBezTo>
                      <a:pt x="12" y="1"/>
                      <a:pt x="7" y="17"/>
                      <a:pt x="8" y="27"/>
                    </a:cubicBezTo>
                    <a:cubicBezTo>
                      <a:pt x="0" y="24"/>
                      <a:pt x="2" y="11"/>
                      <a:pt x="2" y="0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86" name="Freeform 319"/>
              <p:cNvSpPr/>
              <p:nvPr/>
            </p:nvSpPr>
            <p:spPr>
              <a:xfrm>
                <a:off x="4040" y="947"/>
                <a:ext cx="16" cy="56"/>
              </a:xfrm>
              <a:custGeom>
                <a:avLst/>
                <a:gdLst>
                  <a:gd name="txL" fmla="*/ 0 w 9"/>
                  <a:gd name="txT" fmla="*/ 0 h 33"/>
                  <a:gd name="txR" fmla="*/ 9 w 9"/>
                  <a:gd name="txB" fmla="*/ 33 h 33"/>
                </a:gdLst>
                <a:ahLst/>
                <a:cxnLst>
                  <a:cxn ang="0">
                    <a:pos x="1" y="21"/>
                  </a:cxn>
                  <a:cxn ang="0">
                    <a:pos x="4" y="0"/>
                  </a:cxn>
                  <a:cxn ang="0">
                    <a:pos x="4" y="33"/>
                  </a:cxn>
                  <a:cxn ang="0">
                    <a:pos x="1" y="21"/>
                  </a:cxn>
                </a:cxnLst>
                <a:rect l="txL" t="txT" r="txR" b="txB"/>
                <a:pathLst>
                  <a:path w="9" h="33">
                    <a:moveTo>
                      <a:pt x="1" y="21"/>
                    </a:moveTo>
                    <a:cubicBezTo>
                      <a:pt x="0" y="12"/>
                      <a:pt x="6" y="10"/>
                      <a:pt x="4" y="0"/>
                    </a:cubicBezTo>
                    <a:cubicBezTo>
                      <a:pt x="9" y="4"/>
                      <a:pt x="9" y="29"/>
                      <a:pt x="4" y="33"/>
                    </a:cubicBezTo>
                    <a:cubicBezTo>
                      <a:pt x="3" y="29"/>
                      <a:pt x="5" y="22"/>
                      <a:pt x="1" y="21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87" name="Freeform 320"/>
              <p:cNvSpPr/>
              <p:nvPr/>
            </p:nvSpPr>
            <p:spPr>
              <a:xfrm>
                <a:off x="2532" y="983"/>
                <a:ext cx="295" cy="29"/>
              </a:xfrm>
              <a:custGeom>
                <a:avLst/>
                <a:gdLst>
                  <a:gd name="txL" fmla="*/ 0 w 174"/>
                  <a:gd name="txT" fmla="*/ 0 h 17"/>
                  <a:gd name="txR" fmla="*/ 174 w 174"/>
                  <a:gd name="txB" fmla="*/ 17 h 17"/>
                </a:gdLst>
                <a:ahLst/>
                <a:cxnLst>
                  <a:cxn ang="0">
                    <a:pos x="165" y="0"/>
                  </a:cxn>
                  <a:cxn ang="0">
                    <a:pos x="174" y="3"/>
                  </a:cxn>
                  <a:cxn ang="0">
                    <a:pos x="0" y="9"/>
                  </a:cxn>
                  <a:cxn ang="0">
                    <a:pos x="162" y="6"/>
                  </a:cxn>
                  <a:cxn ang="0">
                    <a:pos x="165" y="0"/>
                  </a:cxn>
                </a:cxnLst>
                <a:rect l="txL" t="txT" r="txR" b="txB"/>
                <a:pathLst>
                  <a:path w="174" h="17">
                    <a:moveTo>
                      <a:pt x="165" y="0"/>
                    </a:moveTo>
                    <a:cubicBezTo>
                      <a:pt x="164" y="12"/>
                      <a:pt x="167" y="1"/>
                      <a:pt x="174" y="3"/>
                    </a:cubicBezTo>
                    <a:cubicBezTo>
                      <a:pt x="128" y="17"/>
                      <a:pt x="56" y="5"/>
                      <a:pt x="0" y="9"/>
                    </a:cubicBezTo>
                    <a:cubicBezTo>
                      <a:pt x="48" y="2"/>
                      <a:pt x="109" y="8"/>
                      <a:pt x="162" y="6"/>
                    </a:cubicBezTo>
                    <a:cubicBezTo>
                      <a:pt x="163" y="4"/>
                      <a:pt x="162" y="0"/>
                      <a:pt x="165" y="0"/>
                    </a:cubicBezTo>
                    <a:close/>
                  </a:path>
                </a:pathLst>
              </a:custGeom>
              <a:solidFill>
                <a:srgbClr val="9DB7B8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88" name="Freeform 321"/>
              <p:cNvSpPr/>
              <p:nvPr/>
            </p:nvSpPr>
            <p:spPr>
              <a:xfrm>
                <a:off x="2410" y="998"/>
                <a:ext cx="66" cy="9"/>
              </a:xfrm>
              <a:custGeom>
                <a:avLst/>
                <a:gdLst>
                  <a:gd name="txL" fmla="*/ 0 w 39"/>
                  <a:gd name="txT" fmla="*/ 0 h 5"/>
                  <a:gd name="txR" fmla="*/ 39 w 39"/>
                  <a:gd name="txB" fmla="*/ 5 h 5"/>
                </a:gdLst>
                <a:ahLst/>
                <a:cxnLst>
                  <a:cxn ang="0">
                    <a:pos x="0" y="0"/>
                  </a:cxn>
                  <a:cxn ang="0">
                    <a:pos x="39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39" h="5">
                    <a:moveTo>
                      <a:pt x="0" y="0"/>
                    </a:moveTo>
                    <a:cubicBezTo>
                      <a:pt x="13" y="0"/>
                      <a:pt x="26" y="0"/>
                      <a:pt x="39" y="0"/>
                    </a:cubicBezTo>
                    <a:cubicBezTo>
                      <a:pt x="33" y="5"/>
                      <a:pt x="6" y="5"/>
                      <a:pt x="0" y="0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89" name="Freeform 322"/>
              <p:cNvSpPr/>
              <p:nvPr/>
            </p:nvSpPr>
            <p:spPr>
              <a:xfrm>
                <a:off x="2268" y="997"/>
                <a:ext cx="61" cy="18"/>
              </a:xfrm>
              <a:custGeom>
                <a:avLst/>
                <a:gdLst>
                  <a:gd name="txL" fmla="*/ 0 w 36"/>
                  <a:gd name="txT" fmla="*/ 0 h 11"/>
                  <a:gd name="txR" fmla="*/ 36 w 36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36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6" h="11">
                    <a:moveTo>
                      <a:pt x="0" y="4"/>
                    </a:moveTo>
                    <a:cubicBezTo>
                      <a:pt x="11" y="6"/>
                      <a:pt x="30" y="0"/>
                      <a:pt x="36" y="7"/>
                    </a:cubicBezTo>
                    <a:cubicBezTo>
                      <a:pt x="25" y="5"/>
                      <a:pt x="6" y="11"/>
                      <a:pt x="0" y="4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90" name="Freeform 323"/>
              <p:cNvSpPr/>
              <p:nvPr/>
            </p:nvSpPr>
            <p:spPr>
              <a:xfrm>
                <a:off x="2741" y="1007"/>
                <a:ext cx="110" cy="6"/>
              </a:xfrm>
              <a:custGeom>
                <a:avLst/>
                <a:gdLst>
                  <a:gd name="txL" fmla="*/ 0 w 65"/>
                  <a:gd name="txT" fmla="*/ 0 h 4"/>
                  <a:gd name="txR" fmla="*/ 65 w 65"/>
                  <a:gd name="txB" fmla="*/ 4 h 4"/>
                </a:gdLst>
                <a:ahLst/>
                <a:cxnLst>
                  <a:cxn ang="0">
                    <a:pos x="33" y="1"/>
                  </a:cxn>
                  <a:cxn ang="0">
                    <a:pos x="24" y="4"/>
                  </a:cxn>
                  <a:cxn ang="0">
                    <a:pos x="33" y="1"/>
                  </a:cxn>
                </a:cxnLst>
                <a:rect l="txL" t="txT" r="txR" b="txB"/>
                <a:pathLst>
                  <a:path w="65" h="4">
                    <a:moveTo>
                      <a:pt x="33" y="1"/>
                    </a:moveTo>
                    <a:cubicBezTo>
                      <a:pt x="65" y="2"/>
                      <a:pt x="39" y="4"/>
                      <a:pt x="24" y="4"/>
                    </a:cubicBezTo>
                    <a:cubicBezTo>
                      <a:pt x="0" y="3"/>
                      <a:pt x="9" y="0"/>
                      <a:pt x="33" y="1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91" name="Freeform 324"/>
              <p:cNvSpPr/>
              <p:nvPr/>
            </p:nvSpPr>
            <p:spPr>
              <a:xfrm>
                <a:off x="2839" y="1003"/>
                <a:ext cx="59" cy="21"/>
              </a:xfrm>
              <a:custGeom>
                <a:avLst/>
                <a:gdLst>
                  <a:gd name="txL" fmla="*/ 0 w 35"/>
                  <a:gd name="txT" fmla="*/ 0 h 12"/>
                  <a:gd name="txR" fmla="*/ 35 w 35"/>
                  <a:gd name="txB" fmla="*/ 12 h 12"/>
                </a:gdLst>
                <a:ahLst/>
                <a:cxnLst>
                  <a:cxn ang="0">
                    <a:pos x="11" y="3"/>
                  </a:cxn>
                  <a:cxn ang="0">
                    <a:pos x="35" y="9"/>
                  </a:cxn>
                  <a:cxn ang="0">
                    <a:pos x="11" y="3"/>
                  </a:cxn>
                </a:cxnLst>
                <a:rect l="txL" t="txT" r="txR" b="txB"/>
                <a:pathLst>
                  <a:path w="35" h="12">
                    <a:moveTo>
                      <a:pt x="11" y="3"/>
                    </a:moveTo>
                    <a:cubicBezTo>
                      <a:pt x="12" y="12"/>
                      <a:pt x="34" y="0"/>
                      <a:pt x="35" y="9"/>
                    </a:cubicBezTo>
                    <a:cubicBezTo>
                      <a:pt x="27" y="8"/>
                      <a:pt x="0" y="12"/>
                      <a:pt x="11" y="3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92" name="Freeform 325"/>
              <p:cNvSpPr/>
              <p:nvPr/>
            </p:nvSpPr>
            <p:spPr>
              <a:xfrm>
                <a:off x="2917" y="1005"/>
                <a:ext cx="58" cy="20"/>
              </a:xfrm>
              <a:custGeom>
                <a:avLst/>
                <a:gdLst>
                  <a:gd name="txL" fmla="*/ 0 w 34"/>
                  <a:gd name="txT" fmla="*/ 0 h 12"/>
                  <a:gd name="txR" fmla="*/ 34 w 34"/>
                  <a:gd name="txB" fmla="*/ 12 h 12"/>
                </a:gdLst>
                <a:ahLst/>
                <a:cxnLst>
                  <a:cxn ang="0">
                    <a:pos x="16" y="8"/>
                  </a:cxn>
                  <a:cxn ang="0">
                    <a:pos x="1" y="2"/>
                  </a:cxn>
                  <a:cxn ang="0">
                    <a:pos x="31" y="2"/>
                  </a:cxn>
                  <a:cxn ang="0">
                    <a:pos x="16" y="8"/>
                  </a:cxn>
                </a:cxnLst>
                <a:rect l="txL" t="txT" r="txR" b="txB"/>
                <a:pathLst>
                  <a:path w="34" h="12">
                    <a:moveTo>
                      <a:pt x="16" y="8"/>
                    </a:moveTo>
                    <a:cubicBezTo>
                      <a:pt x="17" y="0"/>
                      <a:pt x="0" y="10"/>
                      <a:pt x="1" y="2"/>
                    </a:cubicBezTo>
                    <a:cubicBezTo>
                      <a:pt x="11" y="2"/>
                      <a:pt x="21" y="2"/>
                      <a:pt x="31" y="2"/>
                    </a:cubicBezTo>
                    <a:cubicBezTo>
                      <a:pt x="34" y="12"/>
                      <a:pt x="22" y="7"/>
                      <a:pt x="16" y="8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93" name="Freeform 326"/>
              <p:cNvSpPr/>
              <p:nvPr/>
            </p:nvSpPr>
            <p:spPr>
              <a:xfrm>
                <a:off x="2542" y="1010"/>
                <a:ext cx="41" cy="14"/>
              </a:xfrm>
              <a:custGeom>
                <a:avLst/>
                <a:gdLst>
                  <a:gd name="txL" fmla="*/ 0 w 24"/>
                  <a:gd name="txT" fmla="*/ 0 h 8"/>
                  <a:gd name="txR" fmla="*/ 24 w 24"/>
                  <a:gd name="txB" fmla="*/ 8 h 8"/>
                </a:gdLst>
                <a:ahLst/>
                <a:cxnLst>
                  <a:cxn ang="0">
                    <a:pos x="24" y="5"/>
                  </a:cxn>
                  <a:cxn ang="0">
                    <a:pos x="12" y="8"/>
                  </a:cxn>
                  <a:cxn ang="0">
                    <a:pos x="0" y="5"/>
                  </a:cxn>
                  <a:cxn ang="0">
                    <a:pos x="24" y="5"/>
                  </a:cxn>
                </a:cxnLst>
                <a:rect l="txL" t="txT" r="txR" b="txB"/>
                <a:pathLst>
                  <a:path w="24" h="8">
                    <a:moveTo>
                      <a:pt x="24" y="5"/>
                    </a:moveTo>
                    <a:cubicBezTo>
                      <a:pt x="19" y="5"/>
                      <a:pt x="13" y="4"/>
                      <a:pt x="12" y="8"/>
                    </a:cubicBezTo>
                    <a:cubicBezTo>
                      <a:pt x="7" y="8"/>
                      <a:pt x="6" y="4"/>
                      <a:pt x="0" y="5"/>
                    </a:cubicBezTo>
                    <a:cubicBezTo>
                      <a:pt x="1" y="0"/>
                      <a:pt x="23" y="0"/>
                      <a:pt x="24" y="5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94" name="Freeform 327"/>
              <p:cNvSpPr/>
              <p:nvPr/>
            </p:nvSpPr>
            <p:spPr>
              <a:xfrm>
                <a:off x="2563" y="1015"/>
                <a:ext cx="122" cy="34"/>
              </a:xfrm>
              <a:custGeom>
                <a:avLst/>
                <a:gdLst>
                  <a:gd name="txL" fmla="*/ 0 w 72"/>
                  <a:gd name="txT" fmla="*/ 0 h 20"/>
                  <a:gd name="txR" fmla="*/ 72 w 72"/>
                  <a:gd name="txB" fmla="*/ 20 h 20"/>
                </a:gdLst>
                <a:ahLst/>
                <a:cxnLst>
                  <a:cxn ang="0">
                    <a:pos x="12" y="2"/>
                  </a:cxn>
                  <a:cxn ang="0">
                    <a:pos x="72" y="5"/>
                  </a:cxn>
                  <a:cxn ang="0">
                    <a:pos x="0" y="5"/>
                  </a:cxn>
                  <a:cxn ang="0">
                    <a:pos x="12" y="2"/>
                  </a:cxn>
                </a:cxnLst>
                <a:rect l="txL" t="txT" r="txR" b="txB"/>
                <a:pathLst>
                  <a:path w="72" h="20">
                    <a:moveTo>
                      <a:pt x="12" y="2"/>
                    </a:moveTo>
                    <a:cubicBezTo>
                      <a:pt x="35" y="0"/>
                      <a:pt x="51" y="5"/>
                      <a:pt x="72" y="5"/>
                    </a:cubicBezTo>
                    <a:cubicBezTo>
                      <a:pt x="55" y="20"/>
                      <a:pt x="23" y="4"/>
                      <a:pt x="0" y="5"/>
                    </a:cubicBezTo>
                    <a:cubicBezTo>
                      <a:pt x="1" y="1"/>
                      <a:pt x="7" y="2"/>
                      <a:pt x="12" y="2"/>
                    </a:cubicBezTo>
                    <a:close/>
                  </a:path>
                </a:pathLst>
              </a:custGeom>
              <a:solidFill>
                <a:srgbClr val="0099C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95" name="Freeform 328"/>
              <p:cNvSpPr/>
              <p:nvPr/>
            </p:nvSpPr>
            <p:spPr>
              <a:xfrm>
                <a:off x="2481" y="1010"/>
                <a:ext cx="72" cy="31"/>
              </a:xfrm>
              <a:custGeom>
                <a:avLst/>
                <a:gdLst>
                  <a:gd name="txL" fmla="*/ 0 w 42"/>
                  <a:gd name="txT" fmla="*/ 0 h 18"/>
                  <a:gd name="txR" fmla="*/ 42 w 42"/>
                  <a:gd name="txB" fmla="*/ 18 h 18"/>
                </a:gdLst>
                <a:ahLst/>
                <a:cxnLst>
                  <a:cxn ang="0">
                    <a:pos x="42" y="11"/>
                  </a:cxn>
                  <a:cxn ang="0">
                    <a:pos x="0" y="14"/>
                  </a:cxn>
                  <a:cxn ang="0">
                    <a:pos x="42" y="11"/>
                  </a:cxn>
                </a:cxnLst>
                <a:rect l="txL" t="txT" r="txR" b="txB"/>
                <a:pathLst>
                  <a:path w="42" h="18">
                    <a:moveTo>
                      <a:pt x="42" y="11"/>
                    </a:moveTo>
                    <a:cubicBezTo>
                      <a:pt x="34" y="18"/>
                      <a:pt x="13" y="12"/>
                      <a:pt x="0" y="14"/>
                    </a:cubicBezTo>
                    <a:cubicBezTo>
                      <a:pt x="5" y="0"/>
                      <a:pt x="31" y="12"/>
                      <a:pt x="42" y="11"/>
                    </a:cubicBezTo>
                    <a:close/>
                  </a:path>
                </a:pathLst>
              </a:custGeom>
              <a:solidFill>
                <a:srgbClr val="0099C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96" name="Freeform 329"/>
              <p:cNvSpPr/>
              <p:nvPr/>
            </p:nvSpPr>
            <p:spPr>
              <a:xfrm>
                <a:off x="3198" y="1017"/>
                <a:ext cx="77" cy="19"/>
              </a:xfrm>
              <a:custGeom>
                <a:avLst/>
                <a:gdLst>
                  <a:gd name="txL" fmla="*/ 0 w 45"/>
                  <a:gd name="txT" fmla="*/ 0 h 11"/>
                  <a:gd name="txR" fmla="*/ 45 w 45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45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45" h="11">
                    <a:moveTo>
                      <a:pt x="0" y="4"/>
                    </a:moveTo>
                    <a:cubicBezTo>
                      <a:pt x="14" y="6"/>
                      <a:pt x="36" y="0"/>
                      <a:pt x="45" y="7"/>
                    </a:cubicBezTo>
                    <a:cubicBezTo>
                      <a:pt x="31" y="5"/>
                      <a:pt x="9" y="11"/>
                      <a:pt x="0" y="4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97" name="Freeform 330"/>
              <p:cNvSpPr/>
              <p:nvPr/>
            </p:nvSpPr>
            <p:spPr>
              <a:xfrm>
                <a:off x="2181" y="1015"/>
                <a:ext cx="297" cy="31"/>
              </a:xfrm>
              <a:custGeom>
                <a:avLst/>
                <a:gdLst>
                  <a:gd name="txL" fmla="*/ 0 w 175"/>
                  <a:gd name="txT" fmla="*/ 0 h 18"/>
                  <a:gd name="txR" fmla="*/ 175 w 175"/>
                  <a:gd name="txB" fmla="*/ 18 h 18"/>
                </a:gdLst>
                <a:ahLst/>
                <a:cxnLst>
                  <a:cxn ang="0">
                    <a:pos x="171" y="2"/>
                  </a:cxn>
                  <a:cxn ang="0">
                    <a:pos x="174" y="11"/>
                  </a:cxn>
                  <a:cxn ang="0">
                    <a:pos x="0" y="11"/>
                  </a:cxn>
                  <a:cxn ang="0">
                    <a:pos x="171" y="2"/>
                  </a:cxn>
                </a:cxnLst>
                <a:rect l="txL" t="txT" r="txR" b="txB"/>
                <a:pathLst>
                  <a:path w="175" h="18">
                    <a:moveTo>
                      <a:pt x="171" y="2"/>
                    </a:moveTo>
                    <a:cubicBezTo>
                      <a:pt x="175" y="2"/>
                      <a:pt x="174" y="7"/>
                      <a:pt x="174" y="11"/>
                    </a:cubicBezTo>
                    <a:cubicBezTo>
                      <a:pt x="116" y="11"/>
                      <a:pt x="58" y="11"/>
                      <a:pt x="0" y="11"/>
                    </a:cubicBezTo>
                    <a:cubicBezTo>
                      <a:pt x="49" y="0"/>
                      <a:pt x="127" y="18"/>
                      <a:pt x="171" y="2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98" name="Freeform 331"/>
              <p:cNvSpPr/>
              <p:nvPr/>
            </p:nvSpPr>
            <p:spPr>
              <a:xfrm>
                <a:off x="2875" y="1025"/>
                <a:ext cx="110" cy="21"/>
              </a:xfrm>
              <a:custGeom>
                <a:avLst/>
                <a:gdLst>
                  <a:gd name="txL" fmla="*/ 0 w 65"/>
                  <a:gd name="txT" fmla="*/ 0 h 12"/>
                  <a:gd name="txR" fmla="*/ 65 w 65"/>
                  <a:gd name="txB" fmla="*/ 12 h 12"/>
                </a:gdLst>
                <a:ahLst/>
                <a:cxnLst>
                  <a:cxn ang="0">
                    <a:pos x="14" y="2"/>
                  </a:cxn>
                  <a:cxn ang="0">
                    <a:pos x="65" y="5"/>
                  </a:cxn>
                  <a:cxn ang="0">
                    <a:pos x="2" y="8"/>
                  </a:cxn>
                  <a:cxn ang="0">
                    <a:pos x="14" y="2"/>
                  </a:cxn>
                </a:cxnLst>
                <a:rect l="txL" t="txT" r="txR" b="txB"/>
                <a:pathLst>
                  <a:path w="65" h="12">
                    <a:moveTo>
                      <a:pt x="14" y="2"/>
                    </a:moveTo>
                    <a:cubicBezTo>
                      <a:pt x="32" y="2"/>
                      <a:pt x="51" y="1"/>
                      <a:pt x="65" y="5"/>
                    </a:cubicBezTo>
                    <a:cubicBezTo>
                      <a:pt x="50" y="12"/>
                      <a:pt x="22" y="6"/>
                      <a:pt x="2" y="8"/>
                    </a:cubicBezTo>
                    <a:cubicBezTo>
                      <a:pt x="0" y="0"/>
                      <a:pt x="16" y="10"/>
                      <a:pt x="14" y="2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99" name="Freeform 332"/>
              <p:cNvSpPr/>
              <p:nvPr/>
            </p:nvSpPr>
            <p:spPr>
              <a:xfrm>
                <a:off x="3275" y="1022"/>
                <a:ext cx="106" cy="19"/>
              </a:xfrm>
              <a:custGeom>
                <a:avLst/>
                <a:gdLst>
                  <a:gd name="txL" fmla="*/ 0 w 63"/>
                  <a:gd name="txT" fmla="*/ 0 h 11"/>
                  <a:gd name="txR" fmla="*/ 63 w 63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63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63" h="11">
                    <a:moveTo>
                      <a:pt x="0" y="4"/>
                    </a:moveTo>
                    <a:cubicBezTo>
                      <a:pt x="20" y="6"/>
                      <a:pt x="48" y="0"/>
                      <a:pt x="63" y="7"/>
                    </a:cubicBezTo>
                    <a:cubicBezTo>
                      <a:pt x="43" y="5"/>
                      <a:pt x="15" y="11"/>
                      <a:pt x="0" y="4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00" name="Freeform 333"/>
              <p:cNvSpPr/>
              <p:nvPr/>
            </p:nvSpPr>
            <p:spPr>
              <a:xfrm>
                <a:off x="2080" y="1027"/>
                <a:ext cx="56" cy="19"/>
              </a:xfrm>
              <a:custGeom>
                <a:avLst/>
                <a:gdLst>
                  <a:gd name="txL" fmla="*/ 0 w 33"/>
                  <a:gd name="txT" fmla="*/ 0 h 11"/>
                  <a:gd name="txR" fmla="*/ 33 w 33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33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33" h="11">
                    <a:moveTo>
                      <a:pt x="0" y="7"/>
                    </a:moveTo>
                    <a:cubicBezTo>
                      <a:pt x="5" y="0"/>
                      <a:pt x="23" y="6"/>
                      <a:pt x="33" y="4"/>
                    </a:cubicBezTo>
                    <a:cubicBezTo>
                      <a:pt x="28" y="11"/>
                      <a:pt x="10" y="5"/>
                      <a:pt x="0" y="7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01" name="Freeform 334"/>
              <p:cNvSpPr/>
              <p:nvPr/>
            </p:nvSpPr>
            <p:spPr>
              <a:xfrm>
                <a:off x="1973" y="1032"/>
                <a:ext cx="56" cy="19"/>
              </a:xfrm>
              <a:custGeom>
                <a:avLst/>
                <a:gdLst>
                  <a:gd name="txL" fmla="*/ 0 w 33"/>
                  <a:gd name="txT" fmla="*/ 0 h 11"/>
                  <a:gd name="txR" fmla="*/ 33 w 33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33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33" h="11">
                    <a:moveTo>
                      <a:pt x="0" y="7"/>
                    </a:moveTo>
                    <a:cubicBezTo>
                      <a:pt x="5" y="0"/>
                      <a:pt x="23" y="6"/>
                      <a:pt x="33" y="4"/>
                    </a:cubicBezTo>
                    <a:cubicBezTo>
                      <a:pt x="28" y="11"/>
                      <a:pt x="10" y="5"/>
                      <a:pt x="0" y="7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02" name="Freeform 335"/>
              <p:cNvSpPr/>
              <p:nvPr/>
            </p:nvSpPr>
            <p:spPr>
              <a:xfrm>
                <a:off x="3193" y="1034"/>
                <a:ext cx="76" cy="15"/>
              </a:xfrm>
              <a:custGeom>
                <a:avLst/>
                <a:gdLst>
                  <a:gd name="txL" fmla="*/ 0 w 45"/>
                  <a:gd name="txT" fmla="*/ 0 h 9"/>
                  <a:gd name="txR" fmla="*/ 45 w 45"/>
                  <a:gd name="txB" fmla="*/ 9 h 9"/>
                </a:gdLst>
                <a:ahLst/>
                <a:cxnLst>
                  <a:cxn ang="0">
                    <a:pos x="39" y="3"/>
                  </a:cxn>
                  <a:cxn ang="0">
                    <a:pos x="6" y="6"/>
                  </a:cxn>
                  <a:cxn ang="0">
                    <a:pos x="39" y="3"/>
                  </a:cxn>
                </a:cxnLst>
                <a:rect l="txL" t="txT" r="txR" b="txB"/>
                <a:pathLst>
                  <a:path w="45" h="9">
                    <a:moveTo>
                      <a:pt x="39" y="3"/>
                    </a:moveTo>
                    <a:cubicBezTo>
                      <a:pt x="45" y="9"/>
                      <a:pt x="15" y="5"/>
                      <a:pt x="6" y="6"/>
                    </a:cubicBezTo>
                    <a:cubicBezTo>
                      <a:pt x="0" y="0"/>
                      <a:pt x="30" y="4"/>
                      <a:pt x="39" y="3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03" name="Freeform 336"/>
              <p:cNvSpPr/>
              <p:nvPr/>
            </p:nvSpPr>
            <p:spPr>
              <a:xfrm>
                <a:off x="1861" y="1037"/>
                <a:ext cx="56" cy="19"/>
              </a:xfrm>
              <a:custGeom>
                <a:avLst/>
                <a:gdLst>
                  <a:gd name="txL" fmla="*/ 0 w 33"/>
                  <a:gd name="txT" fmla="*/ 0 h 11"/>
                  <a:gd name="txR" fmla="*/ 33 w 33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33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33" h="11">
                    <a:moveTo>
                      <a:pt x="0" y="7"/>
                    </a:moveTo>
                    <a:cubicBezTo>
                      <a:pt x="5" y="0"/>
                      <a:pt x="23" y="6"/>
                      <a:pt x="33" y="4"/>
                    </a:cubicBezTo>
                    <a:cubicBezTo>
                      <a:pt x="28" y="11"/>
                      <a:pt x="10" y="5"/>
                      <a:pt x="0" y="7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04" name="Freeform 337"/>
              <p:cNvSpPr/>
              <p:nvPr/>
            </p:nvSpPr>
            <p:spPr>
              <a:xfrm>
                <a:off x="944" y="1019"/>
                <a:ext cx="19" cy="50"/>
              </a:xfrm>
              <a:custGeom>
                <a:avLst/>
                <a:gdLst>
                  <a:gd name="txL" fmla="*/ 0 w 11"/>
                  <a:gd name="txT" fmla="*/ 0 h 30"/>
                  <a:gd name="txR" fmla="*/ 11 w 11"/>
                  <a:gd name="txB" fmla="*/ 30 h 30"/>
                </a:gdLst>
                <a:ahLst/>
                <a:cxnLst>
                  <a:cxn ang="0">
                    <a:pos x="7" y="0"/>
                  </a:cxn>
                  <a:cxn ang="0">
                    <a:pos x="4" y="30"/>
                  </a:cxn>
                  <a:cxn ang="0">
                    <a:pos x="7" y="0"/>
                  </a:cxn>
                </a:cxnLst>
                <a:rect l="txL" t="txT" r="txR" b="txB"/>
                <a:pathLst>
                  <a:path w="11" h="30">
                    <a:moveTo>
                      <a:pt x="7" y="0"/>
                    </a:moveTo>
                    <a:cubicBezTo>
                      <a:pt x="5" y="9"/>
                      <a:pt x="11" y="26"/>
                      <a:pt x="4" y="30"/>
                    </a:cubicBezTo>
                    <a:cubicBezTo>
                      <a:pt x="6" y="21"/>
                      <a:pt x="0" y="4"/>
                      <a:pt x="7" y="0"/>
                    </a:cubicBezTo>
                    <a:close/>
                  </a:path>
                </a:pathLst>
              </a:custGeom>
              <a:solidFill>
                <a:srgbClr val="0D4D5E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05" name="Freeform 338"/>
              <p:cNvSpPr/>
              <p:nvPr/>
            </p:nvSpPr>
            <p:spPr>
              <a:xfrm>
                <a:off x="1965" y="1046"/>
                <a:ext cx="110" cy="15"/>
              </a:xfrm>
              <a:custGeom>
                <a:avLst/>
                <a:gdLst>
                  <a:gd name="txL" fmla="*/ 0 w 65"/>
                  <a:gd name="txT" fmla="*/ 0 h 9"/>
                  <a:gd name="txR" fmla="*/ 65 w 65"/>
                  <a:gd name="txB" fmla="*/ 9 h 9"/>
                </a:gdLst>
                <a:ahLst/>
                <a:cxnLst>
                  <a:cxn ang="0">
                    <a:pos x="47" y="5"/>
                  </a:cxn>
                  <a:cxn ang="0">
                    <a:pos x="65" y="2"/>
                  </a:cxn>
                  <a:cxn ang="0">
                    <a:pos x="47" y="5"/>
                  </a:cxn>
                </a:cxnLst>
                <a:rect l="txL" t="txT" r="txR" b="txB"/>
                <a:pathLst>
                  <a:path w="65" h="9">
                    <a:moveTo>
                      <a:pt x="47" y="5"/>
                    </a:moveTo>
                    <a:cubicBezTo>
                      <a:pt x="0" y="5"/>
                      <a:pt x="39" y="0"/>
                      <a:pt x="65" y="2"/>
                    </a:cubicBezTo>
                    <a:cubicBezTo>
                      <a:pt x="65" y="9"/>
                      <a:pt x="52" y="3"/>
                      <a:pt x="47" y="5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06" name="Freeform 339"/>
              <p:cNvSpPr/>
              <p:nvPr/>
            </p:nvSpPr>
            <p:spPr>
              <a:xfrm>
                <a:off x="2044" y="1047"/>
                <a:ext cx="127" cy="22"/>
              </a:xfrm>
              <a:custGeom>
                <a:avLst/>
                <a:gdLst>
                  <a:gd name="txL" fmla="*/ 0 w 75"/>
                  <a:gd name="txT" fmla="*/ 0 h 13"/>
                  <a:gd name="txR" fmla="*/ 75 w 75"/>
                  <a:gd name="txB" fmla="*/ 13 h 13"/>
                </a:gdLst>
                <a:ahLst/>
                <a:cxnLst>
                  <a:cxn ang="0">
                    <a:pos x="18" y="1"/>
                  </a:cxn>
                  <a:cxn ang="0">
                    <a:pos x="63" y="1"/>
                  </a:cxn>
                  <a:cxn ang="0">
                    <a:pos x="75" y="4"/>
                  </a:cxn>
                  <a:cxn ang="0">
                    <a:pos x="0" y="4"/>
                  </a:cxn>
                  <a:cxn ang="0">
                    <a:pos x="18" y="1"/>
                  </a:cxn>
                </a:cxnLst>
                <a:rect l="txL" t="txT" r="txR" b="txB"/>
                <a:pathLst>
                  <a:path w="75" h="13">
                    <a:moveTo>
                      <a:pt x="18" y="1"/>
                    </a:moveTo>
                    <a:cubicBezTo>
                      <a:pt x="33" y="1"/>
                      <a:pt x="48" y="1"/>
                      <a:pt x="63" y="1"/>
                    </a:cubicBezTo>
                    <a:cubicBezTo>
                      <a:pt x="68" y="1"/>
                      <a:pt x="74" y="0"/>
                      <a:pt x="75" y="4"/>
                    </a:cubicBezTo>
                    <a:cubicBezTo>
                      <a:pt x="49" y="1"/>
                      <a:pt x="22" y="13"/>
                      <a:pt x="0" y="4"/>
                    </a:cubicBezTo>
                    <a:cubicBezTo>
                      <a:pt x="5" y="2"/>
                      <a:pt x="18" y="8"/>
                      <a:pt x="18" y="1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07" name="Freeform 340"/>
              <p:cNvSpPr/>
              <p:nvPr/>
            </p:nvSpPr>
            <p:spPr>
              <a:xfrm>
                <a:off x="2334" y="1046"/>
                <a:ext cx="97" cy="8"/>
              </a:xfrm>
              <a:custGeom>
                <a:avLst/>
                <a:gdLst>
                  <a:gd name="txL" fmla="*/ 0 w 57"/>
                  <a:gd name="txT" fmla="*/ 0 h 5"/>
                  <a:gd name="txR" fmla="*/ 57 w 57"/>
                  <a:gd name="txB" fmla="*/ 5 h 5"/>
                </a:gdLst>
                <a:ahLst/>
                <a:cxnLst>
                  <a:cxn ang="0">
                    <a:pos x="0" y="5"/>
                  </a:cxn>
                  <a:cxn ang="0">
                    <a:pos x="57" y="5"/>
                  </a:cxn>
                  <a:cxn ang="0">
                    <a:pos x="0" y="5"/>
                  </a:cxn>
                </a:cxnLst>
                <a:rect l="txL" t="txT" r="txR" b="txB"/>
                <a:pathLst>
                  <a:path w="57" h="5">
                    <a:moveTo>
                      <a:pt x="0" y="5"/>
                    </a:moveTo>
                    <a:cubicBezTo>
                      <a:pt x="12" y="0"/>
                      <a:pt x="45" y="0"/>
                      <a:pt x="57" y="5"/>
                    </a:cubicBezTo>
                    <a:cubicBezTo>
                      <a:pt x="38" y="5"/>
                      <a:pt x="19" y="5"/>
                      <a:pt x="0" y="5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08" name="Freeform 341"/>
              <p:cNvSpPr/>
              <p:nvPr/>
            </p:nvSpPr>
            <p:spPr>
              <a:xfrm>
                <a:off x="2495" y="1044"/>
                <a:ext cx="80" cy="15"/>
              </a:xfrm>
              <a:custGeom>
                <a:avLst/>
                <a:gdLst>
                  <a:gd name="txL" fmla="*/ 0 w 47"/>
                  <a:gd name="txT" fmla="*/ 0 h 9"/>
                  <a:gd name="txR" fmla="*/ 47 w 47"/>
                  <a:gd name="txB" fmla="*/ 9 h 9"/>
                </a:gdLst>
                <a:ahLst/>
                <a:cxnLst>
                  <a:cxn ang="0">
                    <a:pos x="4" y="3"/>
                  </a:cxn>
                  <a:cxn ang="0">
                    <a:pos x="43" y="6"/>
                  </a:cxn>
                  <a:cxn ang="0">
                    <a:pos x="4" y="3"/>
                  </a:cxn>
                </a:cxnLst>
                <a:rect l="txL" t="txT" r="txR" b="txB"/>
                <a:pathLst>
                  <a:path w="47" h="9">
                    <a:moveTo>
                      <a:pt x="4" y="3"/>
                    </a:moveTo>
                    <a:cubicBezTo>
                      <a:pt x="15" y="4"/>
                      <a:pt x="47" y="0"/>
                      <a:pt x="43" y="6"/>
                    </a:cubicBezTo>
                    <a:cubicBezTo>
                      <a:pt x="32" y="5"/>
                      <a:pt x="0" y="9"/>
                      <a:pt x="4" y="3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09" name="Freeform 342"/>
              <p:cNvSpPr/>
              <p:nvPr/>
            </p:nvSpPr>
            <p:spPr>
              <a:xfrm>
                <a:off x="3327" y="1044"/>
                <a:ext cx="129" cy="15"/>
              </a:xfrm>
              <a:custGeom>
                <a:avLst/>
                <a:gdLst>
                  <a:gd name="txL" fmla="*/ 0 w 76"/>
                  <a:gd name="txT" fmla="*/ 0 h 9"/>
                  <a:gd name="txR" fmla="*/ 76 w 76"/>
                  <a:gd name="txB" fmla="*/ 9 h 9"/>
                </a:gdLst>
                <a:ahLst/>
                <a:cxnLst>
                  <a:cxn ang="0">
                    <a:pos x="68" y="3"/>
                  </a:cxn>
                  <a:cxn ang="0">
                    <a:pos x="8" y="6"/>
                  </a:cxn>
                  <a:cxn ang="0">
                    <a:pos x="68" y="3"/>
                  </a:cxn>
                </a:cxnLst>
                <a:rect l="txL" t="txT" r="txR" b="txB"/>
                <a:pathLst>
                  <a:path w="76" h="9">
                    <a:moveTo>
                      <a:pt x="68" y="3"/>
                    </a:moveTo>
                    <a:cubicBezTo>
                      <a:pt x="76" y="9"/>
                      <a:pt x="24" y="5"/>
                      <a:pt x="8" y="6"/>
                    </a:cubicBezTo>
                    <a:cubicBezTo>
                      <a:pt x="0" y="0"/>
                      <a:pt x="52" y="4"/>
                      <a:pt x="68" y="3"/>
                    </a:cubicBezTo>
                    <a:close/>
                  </a:path>
                </a:pathLst>
              </a:custGeom>
              <a:solidFill>
                <a:srgbClr val="0099C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10" name="Freeform 343"/>
              <p:cNvSpPr/>
              <p:nvPr/>
            </p:nvSpPr>
            <p:spPr>
              <a:xfrm>
                <a:off x="1632" y="1047"/>
                <a:ext cx="97" cy="19"/>
              </a:xfrm>
              <a:custGeom>
                <a:avLst/>
                <a:gdLst>
                  <a:gd name="txL" fmla="*/ 0 w 57"/>
                  <a:gd name="txT" fmla="*/ 0 h 11"/>
                  <a:gd name="txR" fmla="*/ 57 w 57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57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57" h="11">
                    <a:moveTo>
                      <a:pt x="0" y="7"/>
                    </a:moveTo>
                    <a:cubicBezTo>
                      <a:pt x="13" y="0"/>
                      <a:pt x="39" y="6"/>
                      <a:pt x="57" y="4"/>
                    </a:cubicBezTo>
                    <a:cubicBezTo>
                      <a:pt x="44" y="11"/>
                      <a:pt x="18" y="5"/>
                      <a:pt x="0" y="7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11" name="Freeform 344"/>
              <p:cNvSpPr/>
              <p:nvPr/>
            </p:nvSpPr>
            <p:spPr>
              <a:xfrm>
                <a:off x="2273" y="1054"/>
                <a:ext cx="229" cy="5"/>
              </a:xfrm>
              <a:custGeom>
                <a:avLst/>
                <a:gdLst>
                  <a:gd name="txL" fmla="*/ 0 w 135"/>
                  <a:gd name="txT" fmla="*/ 0 h 3"/>
                  <a:gd name="txR" fmla="*/ 135 w 135"/>
                  <a:gd name="txB" fmla="*/ 3 h 3"/>
                </a:gdLst>
                <a:ahLst/>
                <a:cxnLst>
                  <a:cxn ang="0">
                    <a:pos x="36" y="0"/>
                  </a:cxn>
                  <a:cxn ang="0">
                    <a:pos x="93" y="0"/>
                  </a:cxn>
                  <a:cxn ang="0">
                    <a:pos x="72" y="3"/>
                  </a:cxn>
                  <a:cxn ang="0">
                    <a:pos x="0" y="3"/>
                  </a:cxn>
                  <a:cxn ang="0">
                    <a:pos x="0" y="0"/>
                  </a:cxn>
                  <a:cxn ang="0">
                    <a:pos x="36" y="0"/>
                  </a:cxn>
                </a:cxnLst>
                <a:rect l="txL" t="txT" r="txR" b="txB"/>
                <a:pathLst>
                  <a:path w="135" h="3">
                    <a:moveTo>
                      <a:pt x="36" y="0"/>
                    </a:moveTo>
                    <a:cubicBezTo>
                      <a:pt x="55" y="0"/>
                      <a:pt x="74" y="0"/>
                      <a:pt x="93" y="0"/>
                    </a:cubicBezTo>
                    <a:cubicBezTo>
                      <a:pt x="135" y="2"/>
                      <a:pt x="95" y="3"/>
                      <a:pt x="72" y="3"/>
                    </a:cubicBezTo>
                    <a:cubicBezTo>
                      <a:pt x="47" y="3"/>
                      <a:pt x="14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12" y="0"/>
                      <a:pt x="24" y="0"/>
                      <a:pt x="36" y="0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12" name="Freeform 345"/>
              <p:cNvSpPr/>
              <p:nvPr/>
            </p:nvSpPr>
            <p:spPr>
              <a:xfrm>
                <a:off x="3610" y="1047"/>
                <a:ext cx="56" cy="19"/>
              </a:xfrm>
              <a:custGeom>
                <a:avLst/>
                <a:gdLst>
                  <a:gd name="txL" fmla="*/ 0 w 33"/>
                  <a:gd name="txT" fmla="*/ 0 h 11"/>
                  <a:gd name="txR" fmla="*/ 33 w 33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33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3" h="11">
                    <a:moveTo>
                      <a:pt x="0" y="4"/>
                    </a:moveTo>
                    <a:cubicBezTo>
                      <a:pt x="10" y="6"/>
                      <a:pt x="28" y="0"/>
                      <a:pt x="33" y="7"/>
                    </a:cubicBezTo>
                    <a:cubicBezTo>
                      <a:pt x="23" y="5"/>
                      <a:pt x="5" y="11"/>
                      <a:pt x="0" y="4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13" name="Freeform 346"/>
              <p:cNvSpPr/>
              <p:nvPr/>
            </p:nvSpPr>
            <p:spPr>
              <a:xfrm>
                <a:off x="1551" y="1052"/>
                <a:ext cx="51" cy="19"/>
              </a:xfrm>
              <a:custGeom>
                <a:avLst/>
                <a:gdLst>
                  <a:gd name="txL" fmla="*/ 0 w 30"/>
                  <a:gd name="txT" fmla="*/ 0 h 11"/>
                  <a:gd name="txR" fmla="*/ 30 w 30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30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30" h="11">
                    <a:moveTo>
                      <a:pt x="0" y="7"/>
                    </a:moveTo>
                    <a:cubicBezTo>
                      <a:pt x="4" y="0"/>
                      <a:pt x="21" y="6"/>
                      <a:pt x="30" y="4"/>
                    </a:cubicBezTo>
                    <a:cubicBezTo>
                      <a:pt x="26" y="11"/>
                      <a:pt x="9" y="5"/>
                      <a:pt x="0" y="7"/>
                    </a:cubicBezTo>
                    <a:close/>
                  </a:path>
                </a:pathLst>
              </a:custGeom>
              <a:solidFill>
                <a:srgbClr val="0D4D5E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14" name="Freeform 347"/>
              <p:cNvSpPr/>
              <p:nvPr/>
            </p:nvSpPr>
            <p:spPr>
              <a:xfrm>
                <a:off x="2614" y="1052"/>
                <a:ext cx="62" cy="21"/>
              </a:xfrm>
              <a:custGeom>
                <a:avLst/>
                <a:gdLst>
                  <a:gd name="txL" fmla="*/ 0 w 37"/>
                  <a:gd name="txT" fmla="*/ 0 h 12"/>
                  <a:gd name="txR" fmla="*/ 37 w 37"/>
                  <a:gd name="txB" fmla="*/ 12 h 12"/>
                </a:gdLst>
                <a:ahLst/>
                <a:cxnLst>
                  <a:cxn ang="0">
                    <a:pos x="36" y="4"/>
                  </a:cxn>
                  <a:cxn ang="0">
                    <a:pos x="0" y="7"/>
                  </a:cxn>
                  <a:cxn ang="0">
                    <a:pos x="36" y="4"/>
                  </a:cxn>
                </a:cxnLst>
                <a:rect l="txL" t="txT" r="txR" b="txB"/>
                <a:pathLst>
                  <a:path w="37" h="12">
                    <a:moveTo>
                      <a:pt x="36" y="4"/>
                    </a:moveTo>
                    <a:cubicBezTo>
                      <a:pt x="37" y="7"/>
                      <a:pt x="8" y="12"/>
                      <a:pt x="0" y="7"/>
                    </a:cubicBezTo>
                    <a:cubicBezTo>
                      <a:pt x="6" y="0"/>
                      <a:pt x="25" y="6"/>
                      <a:pt x="36" y="4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15" name="Freeform 348"/>
              <p:cNvSpPr/>
              <p:nvPr/>
            </p:nvSpPr>
            <p:spPr>
              <a:xfrm>
                <a:off x="3244" y="1052"/>
                <a:ext cx="107" cy="17"/>
              </a:xfrm>
              <a:custGeom>
                <a:avLst/>
                <a:gdLst>
                  <a:gd name="txL" fmla="*/ 0 w 63"/>
                  <a:gd name="txT" fmla="*/ 0 h 10"/>
                  <a:gd name="txR" fmla="*/ 63 w 63"/>
                  <a:gd name="txB" fmla="*/ 10 h 10"/>
                </a:gdLst>
                <a:ahLst/>
                <a:cxnLst>
                  <a:cxn ang="0">
                    <a:pos x="12" y="10"/>
                  </a:cxn>
                  <a:cxn ang="0">
                    <a:pos x="0" y="4"/>
                  </a:cxn>
                  <a:cxn ang="0">
                    <a:pos x="63" y="7"/>
                  </a:cxn>
                  <a:cxn ang="0">
                    <a:pos x="12" y="10"/>
                  </a:cxn>
                </a:cxnLst>
                <a:rect l="txL" t="txT" r="txR" b="txB"/>
                <a:pathLst>
                  <a:path w="63" h="10">
                    <a:moveTo>
                      <a:pt x="12" y="10"/>
                    </a:moveTo>
                    <a:cubicBezTo>
                      <a:pt x="6" y="10"/>
                      <a:pt x="2" y="8"/>
                      <a:pt x="0" y="4"/>
                    </a:cubicBezTo>
                    <a:cubicBezTo>
                      <a:pt x="20" y="6"/>
                      <a:pt x="48" y="0"/>
                      <a:pt x="63" y="7"/>
                    </a:cubicBezTo>
                    <a:cubicBezTo>
                      <a:pt x="47" y="9"/>
                      <a:pt x="23" y="3"/>
                      <a:pt x="12" y="10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16" name="Freeform 349"/>
              <p:cNvSpPr/>
              <p:nvPr/>
            </p:nvSpPr>
            <p:spPr>
              <a:xfrm>
                <a:off x="3717" y="1052"/>
                <a:ext cx="56" cy="19"/>
              </a:xfrm>
              <a:custGeom>
                <a:avLst/>
                <a:gdLst>
                  <a:gd name="txL" fmla="*/ 0 w 33"/>
                  <a:gd name="txT" fmla="*/ 0 h 11"/>
                  <a:gd name="txR" fmla="*/ 33 w 33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33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3" h="11">
                    <a:moveTo>
                      <a:pt x="0" y="4"/>
                    </a:moveTo>
                    <a:cubicBezTo>
                      <a:pt x="10" y="6"/>
                      <a:pt x="28" y="0"/>
                      <a:pt x="33" y="7"/>
                    </a:cubicBezTo>
                    <a:cubicBezTo>
                      <a:pt x="23" y="5"/>
                      <a:pt x="5" y="11"/>
                      <a:pt x="0" y="4"/>
                    </a:cubicBezTo>
                    <a:close/>
                  </a:path>
                </a:pathLst>
              </a:custGeom>
              <a:solidFill>
                <a:srgbClr val="0D4D5E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17" name="Freeform 350"/>
              <p:cNvSpPr/>
              <p:nvPr/>
            </p:nvSpPr>
            <p:spPr>
              <a:xfrm>
                <a:off x="1683" y="1058"/>
                <a:ext cx="71" cy="11"/>
              </a:xfrm>
              <a:custGeom>
                <a:avLst/>
                <a:gdLst>
                  <a:gd name="txL" fmla="*/ 0 w 42"/>
                  <a:gd name="txT" fmla="*/ 0 h 7"/>
                  <a:gd name="txR" fmla="*/ 42 w 42"/>
                  <a:gd name="txB" fmla="*/ 7 h 7"/>
                </a:gdLst>
                <a:ahLst/>
                <a:cxnLst>
                  <a:cxn ang="0">
                    <a:pos x="0" y="7"/>
                  </a:cxn>
                  <a:cxn ang="0">
                    <a:pos x="24" y="7"/>
                  </a:cxn>
                  <a:cxn ang="0">
                    <a:pos x="0" y="7"/>
                  </a:cxn>
                </a:cxnLst>
                <a:rect l="txL" t="txT" r="txR" b="txB"/>
                <a:pathLst>
                  <a:path w="42" h="7">
                    <a:moveTo>
                      <a:pt x="0" y="7"/>
                    </a:moveTo>
                    <a:cubicBezTo>
                      <a:pt x="1" y="0"/>
                      <a:pt x="42" y="5"/>
                      <a:pt x="24" y="7"/>
                    </a:cubicBezTo>
                    <a:cubicBezTo>
                      <a:pt x="16" y="7"/>
                      <a:pt x="8" y="7"/>
                      <a:pt x="0" y="7"/>
                    </a:cubicBezTo>
                    <a:close/>
                  </a:path>
                </a:pathLst>
              </a:custGeom>
              <a:solidFill>
                <a:srgbClr val="0D4D5E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18" name="Freeform 351"/>
              <p:cNvSpPr/>
              <p:nvPr/>
            </p:nvSpPr>
            <p:spPr>
              <a:xfrm>
                <a:off x="2207" y="1063"/>
                <a:ext cx="178" cy="13"/>
              </a:xfrm>
              <a:custGeom>
                <a:avLst/>
                <a:gdLst>
                  <a:gd name="txL" fmla="*/ 0 w 105"/>
                  <a:gd name="txT" fmla="*/ 0 h 8"/>
                  <a:gd name="txR" fmla="*/ 105 w 105"/>
                  <a:gd name="txB" fmla="*/ 8 h 8"/>
                </a:gdLst>
                <a:ahLst/>
                <a:cxnLst>
                  <a:cxn ang="0">
                    <a:pos x="0" y="1"/>
                  </a:cxn>
                  <a:cxn ang="0">
                    <a:pos x="66" y="1"/>
                  </a:cxn>
                  <a:cxn ang="0">
                    <a:pos x="54" y="4"/>
                  </a:cxn>
                  <a:cxn ang="0">
                    <a:pos x="0" y="1"/>
                  </a:cxn>
                </a:cxnLst>
                <a:rect l="txL" t="txT" r="txR" b="txB"/>
                <a:pathLst>
                  <a:path w="105" h="8">
                    <a:moveTo>
                      <a:pt x="0" y="1"/>
                    </a:moveTo>
                    <a:cubicBezTo>
                      <a:pt x="22" y="1"/>
                      <a:pt x="44" y="1"/>
                      <a:pt x="66" y="1"/>
                    </a:cubicBezTo>
                    <a:cubicBezTo>
                      <a:pt x="105" y="0"/>
                      <a:pt x="78" y="6"/>
                      <a:pt x="54" y="4"/>
                    </a:cubicBezTo>
                    <a:cubicBezTo>
                      <a:pt x="37" y="2"/>
                      <a:pt x="12" y="8"/>
                      <a:pt x="0" y="1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19" name="Freeform 352"/>
              <p:cNvSpPr/>
              <p:nvPr/>
            </p:nvSpPr>
            <p:spPr>
              <a:xfrm>
                <a:off x="2893" y="1056"/>
                <a:ext cx="132" cy="17"/>
              </a:xfrm>
              <a:custGeom>
                <a:avLst/>
                <a:gdLst>
                  <a:gd name="txL" fmla="*/ 0 w 78"/>
                  <a:gd name="txT" fmla="*/ 0 h 10"/>
                  <a:gd name="txR" fmla="*/ 78 w 78"/>
                  <a:gd name="txB" fmla="*/ 10 h 10"/>
                </a:gdLst>
                <a:ahLst/>
                <a:cxnLst>
                  <a:cxn ang="0">
                    <a:pos x="78" y="5"/>
                  </a:cxn>
                  <a:cxn ang="0">
                    <a:pos x="42" y="8"/>
                  </a:cxn>
                  <a:cxn ang="0">
                    <a:pos x="0" y="5"/>
                  </a:cxn>
                  <a:cxn ang="0">
                    <a:pos x="78" y="5"/>
                  </a:cxn>
                </a:cxnLst>
                <a:rect l="txL" t="txT" r="txR" b="txB"/>
                <a:pathLst>
                  <a:path w="78" h="10">
                    <a:moveTo>
                      <a:pt x="78" y="5"/>
                    </a:moveTo>
                    <a:cubicBezTo>
                      <a:pt x="67" y="7"/>
                      <a:pt x="48" y="1"/>
                      <a:pt x="42" y="8"/>
                    </a:cubicBezTo>
                    <a:cubicBezTo>
                      <a:pt x="25" y="10"/>
                      <a:pt x="17" y="3"/>
                      <a:pt x="0" y="5"/>
                    </a:cubicBezTo>
                    <a:cubicBezTo>
                      <a:pt x="19" y="0"/>
                      <a:pt x="59" y="0"/>
                      <a:pt x="78" y="5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20" name="Freeform 353"/>
              <p:cNvSpPr/>
              <p:nvPr/>
            </p:nvSpPr>
            <p:spPr>
              <a:xfrm>
                <a:off x="2964" y="1058"/>
                <a:ext cx="155" cy="13"/>
              </a:xfrm>
              <a:custGeom>
                <a:avLst/>
                <a:gdLst>
                  <a:gd name="txL" fmla="*/ 0 w 91"/>
                  <a:gd name="txT" fmla="*/ 0 h 8"/>
                  <a:gd name="txR" fmla="*/ 91 w 91"/>
                  <a:gd name="txB" fmla="*/ 8 h 8"/>
                </a:gdLst>
                <a:ahLst/>
                <a:cxnLst>
                  <a:cxn ang="0">
                    <a:pos x="36" y="4"/>
                  </a:cxn>
                  <a:cxn ang="0">
                    <a:pos x="60" y="7"/>
                  </a:cxn>
                  <a:cxn ang="0">
                    <a:pos x="0" y="7"/>
                  </a:cxn>
                  <a:cxn ang="0">
                    <a:pos x="36" y="4"/>
                  </a:cxn>
                </a:cxnLst>
                <a:rect l="txL" t="txT" r="txR" b="txB"/>
                <a:pathLst>
                  <a:path w="91" h="8">
                    <a:moveTo>
                      <a:pt x="36" y="4"/>
                    </a:moveTo>
                    <a:cubicBezTo>
                      <a:pt x="63" y="3"/>
                      <a:pt x="91" y="5"/>
                      <a:pt x="60" y="7"/>
                    </a:cubicBezTo>
                    <a:cubicBezTo>
                      <a:pt x="46" y="8"/>
                      <a:pt x="18" y="6"/>
                      <a:pt x="0" y="7"/>
                    </a:cubicBezTo>
                    <a:cubicBezTo>
                      <a:pt x="6" y="0"/>
                      <a:pt x="25" y="6"/>
                      <a:pt x="36" y="4"/>
                    </a:cubicBezTo>
                    <a:close/>
                  </a:path>
                </a:pathLst>
              </a:custGeom>
              <a:solidFill>
                <a:srgbClr val="0099C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21" name="Freeform 354"/>
              <p:cNvSpPr/>
              <p:nvPr/>
            </p:nvSpPr>
            <p:spPr>
              <a:xfrm>
                <a:off x="3117" y="1056"/>
                <a:ext cx="81" cy="22"/>
              </a:xfrm>
              <a:custGeom>
                <a:avLst/>
                <a:gdLst>
                  <a:gd name="txL" fmla="*/ 0 w 48"/>
                  <a:gd name="txT" fmla="*/ 0 h 13"/>
                  <a:gd name="txR" fmla="*/ 48 w 48"/>
                  <a:gd name="txB" fmla="*/ 13 h 13"/>
                </a:gdLst>
                <a:ahLst/>
                <a:cxnLst>
                  <a:cxn ang="0">
                    <a:pos x="48" y="5"/>
                  </a:cxn>
                  <a:cxn ang="0">
                    <a:pos x="30" y="5"/>
                  </a:cxn>
                  <a:cxn ang="0">
                    <a:pos x="48" y="5"/>
                  </a:cxn>
                </a:cxnLst>
                <a:rect l="txL" t="txT" r="txR" b="txB"/>
                <a:pathLst>
                  <a:path w="48" h="13">
                    <a:moveTo>
                      <a:pt x="48" y="5"/>
                    </a:moveTo>
                    <a:cubicBezTo>
                      <a:pt x="41" y="13"/>
                      <a:pt x="33" y="5"/>
                      <a:pt x="30" y="5"/>
                    </a:cubicBezTo>
                    <a:cubicBezTo>
                      <a:pt x="0" y="2"/>
                      <a:pt x="26" y="0"/>
                      <a:pt x="48" y="5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22" name="Freeform 355"/>
              <p:cNvSpPr/>
              <p:nvPr/>
            </p:nvSpPr>
            <p:spPr>
              <a:xfrm>
                <a:off x="3407" y="1064"/>
                <a:ext cx="56" cy="9"/>
              </a:xfrm>
              <a:custGeom>
                <a:avLst/>
                <a:gdLst>
                  <a:gd name="txL" fmla="*/ 0 w 33"/>
                  <a:gd name="txT" fmla="*/ 0 h 5"/>
                  <a:gd name="txR" fmla="*/ 33 w 33"/>
                  <a:gd name="txB" fmla="*/ 5 h 5"/>
                </a:gdLst>
                <a:ahLst/>
                <a:cxnLst>
                  <a:cxn ang="0">
                    <a:pos x="0" y="0"/>
                  </a:cxn>
                  <a:cxn ang="0">
                    <a:pos x="33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33" h="5">
                    <a:moveTo>
                      <a:pt x="0" y="0"/>
                    </a:moveTo>
                    <a:cubicBezTo>
                      <a:pt x="11" y="0"/>
                      <a:pt x="22" y="0"/>
                      <a:pt x="33" y="0"/>
                    </a:cubicBezTo>
                    <a:cubicBezTo>
                      <a:pt x="29" y="5"/>
                      <a:pt x="4" y="5"/>
                      <a:pt x="0" y="0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23" name="Freeform 356"/>
              <p:cNvSpPr/>
              <p:nvPr/>
            </p:nvSpPr>
            <p:spPr>
              <a:xfrm>
                <a:off x="3839" y="1058"/>
                <a:ext cx="66" cy="18"/>
              </a:xfrm>
              <a:custGeom>
                <a:avLst/>
                <a:gdLst>
                  <a:gd name="txL" fmla="*/ 0 w 39"/>
                  <a:gd name="txT" fmla="*/ 0 h 11"/>
                  <a:gd name="txR" fmla="*/ 39 w 39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39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9" h="11">
                    <a:moveTo>
                      <a:pt x="0" y="4"/>
                    </a:moveTo>
                    <a:cubicBezTo>
                      <a:pt x="12" y="6"/>
                      <a:pt x="32" y="0"/>
                      <a:pt x="39" y="7"/>
                    </a:cubicBezTo>
                    <a:cubicBezTo>
                      <a:pt x="27" y="5"/>
                      <a:pt x="7" y="11"/>
                      <a:pt x="0" y="4"/>
                    </a:cubicBezTo>
                    <a:close/>
                  </a:path>
                </a:pathLst>
              </a:custGeom>
              <a:solidFill>
                <a:srgbClr val="0D4D5E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24" name="Freeform 357"/>
              <p:cNvSpPr/>
              <p:nvPr/>
            </p:nvSpPr>
            <p:spPr>
              <a:xfrm>
                <a:off x="3991" y="1059"/>
                <a:ext cx="61" cy="22"/>
              </a:xfrm>
              <a:custGeom>
                <a:avLst/>
                <a:gdLst>
                  <a:gd name="txL" fmla="*/ 0 w 36"/>
                  <a:gd name="txT" fmla="*/ 0 h 13"/>
                  <a:gd name="txR" fmla="*/ 36 w 36"/>
                  <a:gd name="txB" fmla="*/ 13 h 13"/>
                </a:gdLst>
                <a:ahLst/>
                <a:cxnLst>
                  <a:cxn ang="0">
                    <a:pos x="0" y="6"/>
                  </a:cxn>
                  <a:cxn ang="0">
                    <a:pos x="33" y="6"/>
                  </a:cxn>
                  <a:cxn ang="0">
                    <a:pos x="33" y="0"/>
                  </a:cxn>
                  <a:cxn ang="0">
                    <a:pos x="36" y="0"/>
                  </a:cxn>
                  <a:cxn ang="0">
                    <a:pos x="36" y="6"/>
                  </a:cxn>
                  <a:cxn ang="0">
                    <a:pos x="36" y="9"/>
                  </a:cxn>
                  <a:cxn ang="0">
                    <a:pos x="0" y="6"/>
                  </a:cxn>
                </a:cxnLst>
                <a:rect l="txL" t="txT" r="txR" b="txB"/>
                <a:pathLst>
                  <a:path w="36" h="13">
                    <a:moveTo>
                      <a:pt x="0" y="6"/>
                    </a:moveTo>
                    <a:cubicBezTo>
                      <a:pt x="11" y="6"/>
                      <a:pt x="22" y="6"/>
                      <a:pt x="33" y="6"/>
                    </a:cubicBezTo>
                    <a:cubicBezTo>
                      <a:pt x="33" y="4"/>
                      <a:pt x="33" y="2"/>
                      <a:pt x="33" y="0"/>
                    </a:cubicBezTo>
                    <a:cubicBezTo>
                      <a:pt x="34" y="0"/>
                      <a:pt x="35" y="0"/>
                      <a:pt x="36" y="0"/>
                    </a:cubicBezTo>
                    <a:cubicBezTo>
                      <a:pt x="36" y="2"/>
                      <a:pt x="36" y="4"/>
                      <a:pt x="36" y="6"/>
                    </a:cubicBezTo>
                    <a:cubicBezTo>
                      <a:pt x="36" y="7"/>
                      <a:pt x="36" y="8"/>
                      <a:pt x="36" y="9"/>
                    </a:cubicBezTo>
                    <a:cubicBezTo>
                      <a:pt x="25" y="7"/>
                      <a:pt x="6" y="13"/>
                      <a:pt x="0" y="6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25" name="Freeform 358"/>
              <p:cNvSpPr/>
              <p:nvPr/>
            </p:nvSpPr>
            <p:spPr>
              <a:xfrm>
                <a:off x="1582" y="1063"/>
                <a:ext cx="50" cy="18"/>
              </a:xfrm>
              <a:custGeom>
                <a:avLst/>
                <a:gdLst>
                  <a:gd name="txL" fmla="*/ 0 w 30"/>
                  <a:gd name="txT" fmla="*/ 0 h 11"/>
                  <a:gd name="txR" fmla="*/ 30 w 30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30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30" h="11">
                    <a:moveTo>
                      <a:pt x="0" y="7"/>
                    </a:moveTo>
                    <a:cubicBezTo>
                      <a:pt x="4" y="0"/>
                      <a:pt x="21" y="6"/>
                      <a:pt x="30" y="4"/>
                    </a:cubicBezTo>
                    <a:cubicBezTo>
                      <a:pt x="26" y="11"/>
                      <a:pt x="9" y="5"/>
                      <a:pt x="0" y="7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26" name="Freeform 359"/>
              <p:cNvSpPr/>
              <p:nvPr/>
            </p:nvSpPr>
            <p:spPr>
              <a:xfrm>
                <a:off x="2473" y="1069"/>
                <a:ext cx="42" cy="16"/>
              </a:xfrm>
              <a:custGeom>
                <a:avLst/>
                <a:gdLst>
                  <a:gd name="txL" fmla="*/ 0 w 25"/>
                  <a:gd name="txT" fmla="*/ 0 h 9"/>
                  <a:gd name="txR" fmla="*/ 25 w 25"/>
                  <a:gd name="txB" fmla="*/ 9 h 9"/>
                </a:gdLst>
                <a:ahLst/>
                <a:cxnLst>
                  <a:cxn ang="0">
                    <a:pos x="20" y="0"/>
                  </a:cxn>
                  <a:cxn ang="0">
                    <a:pos x="5" y="0"/>
                  </a:cxn>
                  <a:cxn ang="0">
                    <a:pos x="20" y="0"/>
                  </a:cxn>
                </a:cxnLst>
                <a:rect l="txL" t="txT" r="txR" b="txB"/>
                <a:pathLst>
                  <a:path w="25" h="9">
                    <a:moveTo>
                      <a:pt x="20" y="0"/>
                    </a:moveTo>
                    <a:cubicBezTo>
                      <a:pt x="25" y="9"/>
                      <a:pt x="0" y="9"/>
                      <a:pt x="5" y="0"/>
                    </a:cubicBezTo>
                    <a:cubicBezTo>
                      <a:pt x="10" y="0"/>
                      <a:pt x="15" y="0"/>
                      <a:pt x="20" y="0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27" name="Freeform 360"/>
              <p:cNvSpPr/>
              <p:nvPr/>
            </p:nvSpPr>
            <p:spPr>
              <a:xfrm>
                <a:off x="2680" y="1064"/>
                <a:ext cx="193" cy="29"/>
              </a:xfrm>
              <a:custGeom>
                <a:avLst/>
                <a:gdLst>
                  <a:gd name="txL" fmla="*/ 0 w 114"/>
                  <a:gd name="txT" fmla="*/ 0 h 17"/>
                  <a:gd name="txR" fmla="*/ 114 w 114"/>
                  <a:gd name="txB" fmla="*/ 17 h 17"/>
                </a:gdLst>
                <a:ahLst/>
                <a:cxnLst>
                  <a:cxn ang="0">
                    <a:pos x="114" y="9"/>
                  </a:cxn>
                  <a:cxn ang="0">
                    <a:pos x="0" y="3"/>
                  </a:cxn>
                  <a:cxn ang="0">
                    <a:pos x="15" y="3"/>
                  </a:cxn>
                  <a:cxn ang="0">
                    <a:pos x="114" y="9"/>
                  </a:cxn>
                </a:cxnLst>
                <a:rect l="txL" t="txT" r="txR" b="txB"/>
                <a:pathLst>
                  <a:path w="114" h="17">
                    <a:moveTo>
                      <a:pt x="114" y="9"/>
                    </a:moveTo>
                    <a:cubicBezTo>
                      <a:pt x="78" y="5"/>
                      <a:pt x="26" y="17"/>
                      <a:pt x="0" y="3"/>
                    </a:cubicBezTo>
                    <a:cubicBezTo>
                      <a:pt x="5" y="3"/>
                      <a:pt x="10" y="3"/>
                      <a:pt x="15" y="3"/>
                    </a:cubicBezTo>
                    <a:cubicBezTo>
                      <a:pt x="41" y="12"/>
                      <a:pt x="88" y="0"/>
                      <a:pt x="114" y="9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28" name="Freeform 361"/>
              <p:cNvSpPr/>
              <p:nvPr/>
            </p:nvSpPr>
            <p:spPr>
              <a:xfrm>
                <a:off x="3686" y="1063"/>
                <a:ext cx="56" cy="18"/>
              </a:xfrm>
              <a:custGeom>
                <a:avLst/>
                <a:gdLst>
                  <a:gd name="txL" fmla="*/ 0 w 33"/>
                  <a:gd name="txT" fmla="*/ 0 h 11"/>
                  <a:gd name="txR" fmla="*/ 33 w 33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33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3" h="11">
                    <a:moveTo>
                      <a:pt x="0" y="4"/>
                    </a:moveTo>
                    <a:cubicBezTo>
                      <a:pt x="10" y="6"/>
                      <a:pt x="28" y="0"/>
                      <a:pt x="33" y="7"/>
                    </a:cubicBezTo>
                    <a:cubicBezTo>
                      <a:pt x="23" y="5"/>
                      <a:pt x="5" y="11"/>
                      <a:pt x="0" y="4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29" name="Freeform 362"/>
              <p:cNvSpPr/>
              <p:nvPr/>
            </p:nvSpPr>
            <p:spPr>
              <a:xfrm>
                <a:off x="1475" y="1071"/>
                <a:ext cx="56" cy="12"/>
              </a:xfrm>
              <a:custGeom>
                <a:avLst/>
                <a:gdLst>
                  <a:gd name="txL" fmla="*/ 0 w 33"/>
                  <a:gd name="txT" fmla="*/ 0 h 7"/>
                  <a:gd name="txR" fmla="*/ 33 w 33"/>
                  <a:gd name="txB" fmla="*/ 7 h 7"/>
                </a:gdLst>
                <a:ahLst/>
                <a:cxnLst>
                  <a:cxn ang="0">
                    <a:pos x="33" y="5"/>
                  </a:cxn>
                  <a:cxn ang="0">
                    <a:pos x="33" y="2"/>
                  </a:cxn>
                  <a:cxn ang="0">
                    <a:pos x="33" y="5"/>
                  </a:cxn>
                </a:cxnLst>
                <a:rect l="txL" t="txT" r="txR" b="txB"/>
                <a:pathLst>
                  <a:path w="33" h="7">
                    <a:moveTo>
                      <a:pt x="33" y="5"/>
                    </a:moveTo>
                    <a:cubicBezTo>
                      <a:pt x="0" y="7"/>
                      <a:pt x="0" y="0"/>
                      <a:pt x="33" y="2"/>
                    </a:cubicBezTo>
                    <a:cubicBezTo>
                      <a:pt x="33" y="3"/>
                      <a:pt x="33" y="4"/>
                      <a:pt x="33" y="5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30" name="Freeform 363"/>
              <p:cNvSpPr/>
              <p:nvPr/>
            </p:nvSpPr>
            <p:spPr>
              <a:xfrm>
                <a:off x="1531" y="1054"/>
                <a:ext cx="467" cy="31"/>
              </a:xfrm>
              <a:custGeom>
                <a:avLst/>
                <a:gdLst>
                  <a:gd name="txL" fmla="*/ 0 w 276"/>
                  <a:gd name="txT" fmla="*/ 0 h 18"/>
                  <a:gd name="txR" fmla="*/ 276 w 276"/>
                  <a:gd name="txB" fmla="*/ 18 h 18"/>
                </a:gdLst>
                <a:ahLst/>
                <a:cxnLst>
                  <a:cxn ang="0">
                    <a:pos x="177" y="12"/>
                  </a:cxn>
                  <a:cxn ang="0">
                    <a:pos x="96" y="18"/>
                  </a:cxn>
                  <a:cxn ang="0">
                    <a:pos x="27" y="15"/>
                  </a:cxn>
                  <a:cxn ang="0">
                    <a:pos x="0" y="15"/>
                  </a:cxn>
                  <a:cxn ang="0">
                    <a:pos x="0" y="12"/>
                  </a:cxn>
                  <a:cxn ang="0">
                    <a:pos x="30" y="12"/>
                  </a:cxn>
                  <a:cxn ang="0">
                    <a:pos x="60" y="9"/>
                  </a:cxn>
                  <a:cxn ang="0">
                    <a:pos x="90" y="9"/>
                  </a:cxn>
                  <a:cxn ang="0">
                    <a:pos x="114" y="9"/>
                  </a:cxn>
                  <a:cxn ang="0">
                    <a:pos x="207" y="6"/>
                  </a:cxn>
                  <a:cxn ang="0">
                    <a:pos x="276" y="9"/>
                  </a:cxn>
                  <a:cxn ang="0">
                    <a:pos x="216" y="12"/>
                  </a:cxn>
                  <a:cxn ang="0">
                    <a:pos x="177" y="12"/>
                  </a:cxn>
                </a:cxnLst>
                <a:rect l="txL" t="txT" r="txR" b="txB"/>
                <a:pathLst>
                  <a:path w="276" h="18">
                    <a:moveTo>
                      <a:pt x="177" y="12"/>
                    </a:moveTo>
                    <a:cubicBezTo>
                      <a:pt x="152" y="16"/>
                      <a:pt x="124" y="17"/>
                      <a:pt x="96" y="18"/>
                    </a:cubicBezTo>
                    <a:cubicBezTo>
                      <a:pt x="79" y="11"/>
                      <a:pt x="49" y="17"/>
                      <a:pt x="27" y="15"/>
                    </a:cubicBezTo>
                    <a:cubicBezTo>
                      <a:pt x="18" y="15"/>
                      <a:pt x="9" y="15"/>
                      <a:pt x="0" y="15"/>
                    </a:cubicBezTo>
                    <a:cubicBezTo>
                      <a:pt x="0" y="14"/>
                      <a:pt x="0" y="13"/>
                      <a:pt x="0" y="12"/>
                    </a:cubicBezTo>
                    <a:cubicBezTo>
                      <a:pt x="10" y="12"/>
                      <a:pt x="20" y="12"/>
                      <a:pt x="30" y="12"/>
                    </a:cubicBezTo>
                    <a:cubicBezTo>
                      <a:pt x="39" y="10"/>
                      <a:pt x="56" y="16"/>
                      <a:pt x="60" y="9"/>
                    </a:cubicBezTo>
                    <a:cubicBezTo>
                      <a:pt x="70" y="9"/>
                      <a:pt x="80" y="9"/>
                      <a:pt x="90" y="9"/>
                    </a:cubicBezTo>
                    <a:cubicBezTo>
                      <a:pt x="98" y="9"/>
                      <a:pt x="106" y="9"/>
                      <a:pt x="114" y="9"/>
                    </a:cubicBezTo>
                    <a:cubicBezTo>
                      <a:pt x="129" y="16"/>
                      <a:pt x="173" y="0"/>
                      <a:pt x="207" y="6"/>
                    </a:cubicBezTo>
                    <a:cubicBezTo>
                      <a:pt x="229" y="8"/>
                      <a:pt x="259" y="2"/>
                      <a:pt x="276" y="9"/>
                    </a:cubicBezTo>
                    <a:cubicBezTo>
                      <a:pt x="260" y="14"/>
                      <a:pt x="237" y="12"/>
                      <a:pt x="216" y="12"/>
                    </a:cubicBezTo>
                    <a:cubicBezTo>
                      <a:pt x="210" y="7"/>
                      <a:pt x="183" y="7"/>
                      <a:pt x="177" y="12"/>
                    </a:cubicBezTo>
                    <a:close/>
                  </a:path>
                </a:pathLst>
              </a:custGeom>
              <a:solidFill>
                <a:srgbClr val="0099C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31" name="Freeform 364"/>
              <p:cNvSpPr/>
              <p:nvPr/>
            </p:nvSpPr>
            <p:spPr>
              <a:xfrm>
                <a:off x="2517" y="1066"/>
                <a:ext cx="85" cy="24"/>
              </a:xfrm>
              <a:custGeom>
                <a:avLst/>
                <a:gdLst>
                  <a:gd name="txL" fmla="*/ 0 w 50"/>
                  <a:gd name="txT" fmla="*/ 0 h 14"/>
                  <a:gd name="txR" fmla="*/ 50 w 50"/>
                  <a:gd name="txB" fmla="*/ 14 h 14"/>
                </a:gdLst>
                <a:ahLst/>
                <a:cxnLst>
                  <a:cxn ang="0">
                    <a:pos x="0" y="5"/>
                  </a:cxn>
                  <a:cxn ang="0">
                    <a:pos x="9" y="5"/>
                  </a:cxn>
                  <a:cxn ang="0">
                    <a:pos x="0" y="5"/>
                  </a:cxn>
                </a:cxnLst>
                <a:rect l="txL" t="txT" r="txR" b="txB"/>
                <a:pathLst>
                  <a:path w="50" h="14">
                    <a:moveTo>
                      <a:pt x="0" y="5"/>
                    </a:moveTo>
                    <a:cubicBezTo>
                      <a:pt x="2" y="0"/>
                      <a:pt x="5" y="5"/>
                      <a:pt x="9" y="5"/>
                    </a:cubicBezTo>
                    <a:cubicBezTo>
                      <a:pt x="50" y="2"/>
                      <a:pt x="17" y="14"/>
                      <a:pt x="0" y="5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32" name="Freeform 365"/>
              <p:cNvSpPr/>
              <p:nvPr/>
            </p:nvSpPr>
            <p:spPr>
              <a:xfrm>
                <a:off x="3783" y="1068"/>
                <a:ext cx="56" cy="18"/>
              </a:xfrm>
              <a:custGeom>
                <a:avLst/>
                <a:gdLst>
                  <a:gd name="txL" fmla="*/ 0 w 33"/>
                  <a:gd name="txT" fmla="*/ 0 h 11"/>
                  <a:gd name="txR" fmla="*/ 33 w 33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33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3" h="11">
                    <a:moveTo>
                      <a:pt x="0" y="4"/>
                    </a:moveTo>
                    <a:cubicBezTo>
                      <a:pt x="10" y="6"/>
                      <a:pt x="28" y="0"/>
                      <a:pt x="33" y="7"/>
                    </a:cubicBezTo>
                    <a:cubicBezTo>
                      <a:pt x="23" y="5"/>
                      <a:pt x="5" y="11"/>
                      <a:pt x="0" y="4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33" name="Freeform 366"/>
              <p:cNvSpPr/>
              <p:nvPr/>
            </p:nvSpPr>
            <p:spPr>
              <a:xfrm>
                <a:off x="1576" y="1073"/>
                <a:ext cx="117" cy="18"/>
              </a:xfrm>
              <a:custGeom>
                <a:avLst/>
                <a:gdLst>
                  <a:gd name="txL" fmla="*/ 0 w 69"/>
                  <a:gd name="txT" fmla="*/ 0 h 11"/>
                  <a:gd name="txR" fmla="*/ 69 w 69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69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69" h="11">
                    <a:moveTo>
                      <a:pt x="0" y="4"/>
                    </a:moveTo>
                    <a:cubicBezTo>
                      <a:pt x="22" y="6"/>
                      <a:pt x="52" y="0"/>
                      <a:pt x="69" y="7"/>
                    </a:cubicBezTo>
                    <a:cubicBezTo>
                      <a:pt x="47" y="5"/>
                      <a:pt x="17" y="11"/>
                      <a:pt x="0" y="4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34" name="Freeform 367"/>
              <p:cNvSpPr/>
              <p:nvPr/>
            </p:nvSpPr>
            <p:spPr>
              <a:xfrm>
                <a:off x="3275" y="1063"/>
                <a:ext cx="152" cy="22"/>
              </a:xfrm>
              <a:custGeom>
                <a:avLst/>
                <a:gdLst>
                  <a:gd name="txL" fmla="*/ 0 w 90"/>
                  <a:gd name="txT" fmla="*/ 0 h 13"/>
                  <a:gd name="txR" fmla="*/ 90 w 90"/>
                  <a:gd name="txB" fmla="*/ 13 h 13"/>
                </a:gdLst>
                <a:ahLst/>
                <a:cxnLst>
                  <a:cxn ang="0">
                    <a:pos x="0" y="4"/>
                  </a:cxn>
                  <a:cxn ang="0">
                    <a:pos x="51" y="13"/>
                  </a:cxn>
                  <a:cxn ang="0">
                    <a:pos x="0" y="4"/>
                  </a:cxn>
                </a:cxnLst>
                <a:rect l="txL" t="txT" r="txR" b="txB"/>
                <a:pathLst>
                  <a:path w="90" h="13">
                    <a:moveTo>
                      <a:pt x="0" y="4"/>
                    </a:moveTo>
                    <a:cubicBezTo>
                      <a:pt x="19" y="5"/>
                      <a:pt x="90" y="0"/>
                      <a:pt x="51" y="13"/>
                    </a:cubicBezTo>
                    <a:cubicBezTo>
                      <a:pt x="36" y="8"/>
                      <a:pt x="16" y="8"/>
                      <a:pt x="0" y="4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35" name="Freeform 368"/>
              <p:cNvSpPr/>
              <p:nvPr/>
            </p:nvSpPr>
            <p:spPr>
              <a:xfrm>
                <a:off x="3905" y="1073"/>
                <a:ext cx="86" cy="18"/>
              </a:xfrm>
              <a:custGeom>
                <a:avLst/>
                <a:gdLst>
                  <a:gd name="txL" fmla="*/ 0 w 51"/>
                  <a:gd name="txT" fmla="*/ 0 h 11"/>
                  <a:gd name="txR" fmla="*/ 51 w 51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51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51" h="11">
                    <a:moveTo>
                      <a:pt x="0" y="4"/>
                    </a:moveTo>
                    <a:cubicBezTo>
                      <a:pt x="16" y="6"/>
                      <a:pt x="40" y="0"/>
                      <a:pt x="51" y="7"/>
                    </a:cubicBezTo>
                    <a:cubicBezTo>
                      <a:pt x="35" y="5"/>
                      <a:pt x="11" y="11"/>
                      <a:pt x="0" y="4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36" name="Freeform 369"/>
              <p:cNvSpPr/>
              <p:nvPr/>
            </p:nvSpPr>
            <p:spPr>
              <a:xfrm>
                <a:off x="0" y="1078"/>
                <a:ext cx="265" cy="12"/>
              </a:xfrm>
              <a:custGeom>
                <a:avLst/>
                <a:gdLst>
                  <a:gd name="txL" fmla="*/ 0 w 156"/>
                  <a:gd name="txT" fmla="*/ 0 h 7"/>
                  <a:gd name="txR" fmla="*/ 156 w 156"/>
                  <a:gd name="txB" fmla="*/ 7 h 7"/>
                </a:gdLst>
                <a:ahLst/>
                <a:cxnLst>
                  <a:cxn ang="0">
                    <a:pos x="0" y="4"/>
                  </a:cxn>
                  <a:cxn ang="0">
                    <a:pos x="156" y="7"/>
                  </a:cxn>
                  <a:cxn ang="0">
                    <a:pos x="0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156" h="7">
                    <a:moveTo>
                      <a:pt x="0" y="4"/>
                    </a:moveTo>
                    <a:cubicBezTo>
                      <a:pt x="51" y="6"/>
                      <a:pt x="110" y="0"/>
                      <a:pt x="156" y="7"/>
                    </a:cubicBezTo>
                    <a:cubicBezTo>
                      <a:pt x="104" y="7"/>
                      <a:pt x="52" y="7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37" name="Freeform 370"/>
              <p:cNvSpPr/>
              <p:nvPr/>
            </p:nvSpPr>
            <p:spPr>
              <a:xfrm>
                <a:off x="1099" y="1078"/>
                <a:ext cx="86" cy="19"/>
              </a:xfrm>
              <a:custGeom>
                <a:avLst/>
                <a:gdLst>
                  <a:gd name="txL" fmla="*/ 0 w 51"/>
                  <a:gd name="txT" fmla="*/ 0 h 11"/>
                  <a:gd name="txR" fmla="*/ 51 w 51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51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51" h="11">
                    <a:moveTo>
                      <a:pt x="0" y="7"/>
                    </a:moveTo>
                    <a:cubicBezTo>
                      <a:pt x="11" y="0"/>
                      <a:pt x="35" y="6"/>
                      <a:pt x="51" y="4"/>
                    </a:cubicBezTo>
                    <a:cubicBezTo>
                      <a:pt x="40" y="11"/>
                      <a:pt x="16" y="5"/>
                      <a:pt x="0" y="7"/>
                    </a:cubicBezTo>
                    <a:close/>
                  </a:path>
                </a:pathLst>
              </a:custGeom>
              <a:solidFill>
                <a:srgbClr val="4F6B6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38" name="Freeform 371"/>
              <p:cNvSpPr/>
              <p:nvPr/>
            </p:nvSpPr>
            <p:spPr>
              <a:xfrm>
                <a:off x="1978" y="1075"/>
                <a:ext cx="353" cy="27"/>
              </a:xfrm>
              <a:custGeom>
                <a:avLst/>
                <a:gdLst>
                  <a:gd name="txL" fmla="*/ 0 w 208"/>
                  <a:gd name="txT" fmla="*/ 0 h 16"/>
                  <a:gd name="txR" fmla="*/ 208 w 208"/>
                  <a:gd name="txB" fmla="*/ 16 h 16"/>
                </a:gdLst>
                <a:ahLst/>
                <a:cxnLst>
                  <a:cxn ang="0">
                    <a:pos x="0" y="9"/>
                  </a:cxn>
                  <a:cxn ang="0">
                    <a:pos x="201" y="9"/>
                  </a:cxn>
                  <a:cxn ang="0">
                    <a:pos x="201" y="12"/>
                  </a:cxn>
                  <a:cxn ang="0">
                    <a:pos x="0" y="9"/>
                  </a:cxn>
                </a:cxnLst>
                <a:rect l="txL" t="txT" r="txR" b="txB"/>
                <a:pathLst>
                  <a:path w="208" h="16">
                    <a:moveTo>
                      <a:pt x="0" y="9"/>
                    </a:moveTo>
                    <a:cubicBezTo>
                      <a:pt x="64" y="0"/>
                      <a:pt x="135" y="10"/>
                      <a:pt x="201" y="9"/>
                    </a:cubicBezTo>
                    <a:cubicBezTo>
                      <a:pt x="208" y="9"/>
                      <a:pt x="206" y="13"/>
                      <a:pt x="201" y="12"/>
                    </a:cubicBezTo>
                    <a:cubicBezTo>
                      <a:pt x="135" y="10"/>
                      <a:pt x="61" y="16"/>
                      <a:pt x="0" y="9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39" name="Freeform 372"/>
              <p:cNvSpPr/>
              <p:nvPr/>
            </p:nvSpPr>
            <p:spPr>
              <a:xfrm>
                <a:off x="2944" y="1080"/>
                <a:ext cx="137" cy="15"/>
              </a:xfrm>
              <a:custGeom>
                <a:avLst/>
                <a:gdLst>
                  <a:gd name="txL" fmla="*/ 0 w 81"/>
                  <a:gd name="txT" fmla="*/ 0 h 9"/>
                  <a:gd name="txR" fmla="*/ 81 w 81"/>
                  <a:gd name="txB" fmla="*/ 9 h 9"/>
                </a:gdLst>
                <a:ahLst/>
                <a:cxnLst>
                  <a:cxn ang="0">
                    <a:pos x="81" y="0"/>
                  </a:cxn>
                  <a:cxn ang="0">
                    <a:pos x="0" y="6"/>
                  </a:cxn>
                  <a:cxn ang="0">
                    <a:pos x="81" y="0"/>
                  </a:cxn>
                </a:cxnLst>
                <a:rect l="txL" t="txT" r="txR" b="txB"/>
                <a:pathLst>
                  <a:path w="81" h="9">
                    <a:moveTo>
                      <a:pt x="81" y="0"/>
                    </a:moveTo>
                    <a:cubicBezTo>
                      <a:pt x="61" y="9"/>
                      <a:pt x="28" y="5"/>
                      <a:pt x="0" y="6"/>
                    </a:cubicBezTo>
                    <a:cubicBezTo>
                      <a:pt x="13" y="2"/>
                      <a:pt x="54" y="0"/>
                      <a:pt x="81" y="0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40" name="Freeform 373"/>
              <p:cNvSpPr/>
              <p:nvPr/>
            </p:nvSpPr>
            <p:spPr>
              <a:xfrm>
                <a:off x="341" y="1083"/>
                <a:ext cx="254" cy="19"/>
              </a:xfrm>
              <a:custGeom>
                <a:avLst/>
                <a:gdLst>
                  <a:gd name="txL" fmla="*/ 0 w 150"/>
                  <a:gd name="txT" fmla="*/ 0 h 11"/>
                  <a:gd name="txR" fmla="*/ 150 w 150"/>
                  <a:gd name="txB" fmla="*/ 11 h 11"/>
                </a:gdLst>
                <a:ahLst/>
                <a:cxnLst>
                  <a:cxn ang="0">
                    <a:pos x="108" y="4"/>
                  </a:cxn>
                  <a:cxn ang="0">
                    <a:pos x="150" y="7"/>
                  </a:cxn>
                  <a:cxn ang="0">
                    <a:pos x="120" y="10"/>
                  </a:cxn>
                  <a:cxn ang="0">
                    <a:pos x="0" y="10"/>
                  </a:cxn>
                  <a:cxn ang="0">
                    <a:pos x="0" y="7"/>
                  </a:cxn>
                  <a:cxn ang="0">
                    <a:pos x="108" y="4"/>
                  </a:cxn>
                </a:cxnLst>
                <a:rect l="txL" t="txT" r="txR" b="txB"/>
                <a:pathLst>
                  <a:path w="150" h="11">
                    <a:moveTo>
                      <a:pt x="108" y="4"/>
                    </a:moveTo>
                    <a:cubicBezTo>
                      <a:pt x="121" y="6"/>
                      <a:pt x="142" y="0"/>
                      <a:pt x="150" y="7"/>
                    </a:cubicBezTo>
                    <a:cubicBezTo>
                      <a:pt x="141" y="9"/>
                      <a:pt x="124" y="3"/>
                      <a:pt x="120" y="10"/>
                    </a:cubicBezTo>
                    <a:cubicBezTo>
                      <a:pt x="80" y="10"/>
                      <a:pt x="40" y="10"/>
                      <a:pt x="0" y="10"/>
                    </a:cubicBezTo>
                    <a:cubicBezTo>
                      <a:pt x="0" y="9"/>
                      <a:pt x="0" y="8"/>
                      <a:pt x="0" y="7"/>
                    </a:cubicBezTo>
                    <a:cubicBezTo>
                      <a:pt x="35" y="5"/>
                      <a:pt x="78" y="11"/>
                      <a:pt x="108" y="4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41" name="Freeform 374"/>
              <p:cNvSpPr/>
              <p:nvPr/>
            </p:nvSpPr>
            <p:spPr>
              <a:xfrm>
                <a:off x="956" y="1090"/>
                <a:ext cx="61" cy="8"/>
              </a:xfrm>
              <a:custGeom>
                <a:avLst/>
                <a:gdLst>
                  <a:gd name="txL" fmla="*/ 0 w 36"/>
                  <a:gd name="txT" fmla="*/ 0 h 5"/>
                  <a:gd name="txR" fmla="*/ 36 w 36"/>
                  <a:gd name="txB" fmla="*/ 5 h 5"/>
                </a:gdLst>
                <a:ahLst/>
                <a:cxnLst>
                  <a:cxn ang="0">
                    <a:pos x="0" y="0"/>
                  </a:cxn>
                  <a:cxn ang="0">
                    <a:pos x="36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36" h="5">
                    <a:moveTo>
                      <a:pt x="0" y="0"/>
                    </a:moveTo>
                    <a:cubicBezTo>
                      <a:pt x="12" y="0"/>
                      <a:pt x="24" y="0"/>
                      <a:pt x="36" y="0"/>
                    </a:cubicBezTo>
                    <a:cubicBezTo>
                      <a:pt x="31" y="5"/>
                      <a:pt x="5" y="5"/>
                      <a:pt x="0" y="0"/>
                    </a:cubicBezTo>
                    <a:close/>
                  </a:path>
                </a:pathLst>
              </a:custGeom>
              <a:solidFill>
                <a:srgbClr val="718B8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42" name="Freeform 375"/>
              <p:cNvSpPr/>
              <p:nvPr/>
            </p:nvSpPr>
            <p:spPr>
              <a:xfrm>
                <a:off x="138" y="1095"/>
                <a:ext cx="203" cy="5"/>
              </a:xfrm>
              <a:custGeom>
                <a:avLst/>
                <a:gdLst>
                  <a:gd name="txL" fmla="*/ 0 w 120"/>
                  <a:gd name="txT" fmla="*/ 0 h 3"/>
                  <a:gd name="txR" fmla="*/ 120 w 120"/>
                  <a:gd name="txB" fmla="*/ 3 h 3"/>
                </a:gdLst>
                <a:ahLst/>
                <a:cxnLst>
                  <a:cxn ang="0">
                    <a:pos x="0" y="0"/>
                  </a:cxn>
                  <a:cxn ang="0">
                    <a:pos x="120" y="0"/>
                  </a:cxn>
                  <a:cxn ang="0">
                    <a:pos x="120" y="3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txL" t="txT" r="txR" b="txB"/>
                <a:pathLst>
                  <a:path w="120" h="3">
                    <a:moveTo>
                      <a:pt x="0" y="0"/>
                    </a:moveTo>
                    <a:cubicBezTo>
                      <a:pt x="40" y="0"/>
                      <a:pt x="80" y="0"/>
                      <a:pt x="120" y="0"/>
                    </a:cubicBezTo>
                    <a:cubicBezTo>
                      <a:pt x="120" y="1"/>
                      <a:pt x="120" y="2"/>
                      <a:pt x="120" y="3"/>
                    </a:cubicBezTo>
                    <a:cubicBezTo>
                      <a:pt x="80" y="3"/>
                      <a:pt x="4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43" name="Freeform 376"/>
              <p:cNvSpPr/>
              <p:nvPr/>
            </p:nvSpPr>
            <p:spPr>
              <a:xfrm>
                <a:off x="768" y="1088"/>
                <a:ext cx="107" cy="19"/>
              </a:xfrm>
              <a:custGeom>
                <a:avLst/>
                <a:gdLst>
                  <a:gd name="txL" fmla="*/ 0 w 63"/>
                  <a:gd name="txT" fmla="*/ 0 h 11"/>
                  <a:gd name="txR" fmla="*/ 63 w 63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63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63" h="11">
                    <a:moveTo>
                      <a:pt x="0" y="7"/>
                    </a:moveTo>
                    <a:cubicBezTo>
                      <a:pt x="15" y="0"/>
                      <a:pt x="43" y="6"/>
                      <a:pt x="63" y="4"/>
                    </a:cubicBezTo>
                    <a:cubicBezTo>
                      <a:pt x="48" y="11"/>
                      <a:pt x="20" y="5"/>
                      <a:pt x="0" y="7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44" name="Freeform 377"/>
              <p:cNvSpPr/>
              <p:nvPr/>
            </p:nvSpPr>
            <p:spPr>
              <a:xfrm>
                <a:off x="666" y="1088"/>
                <a:ext cx="72" cy="17"/>
              </a:xfrm>
              <a:custGeom>
                <a:avLst/>
                <a:gdLst>
                  <a:gd name="txL" fmla="*/ 0 w 42"/>
                  <a:gd name="txT" fmla="*/ 0 h 10"/>
                  <a:gd name="txR" fmla="*/ 42 w 42"/>
                  <a:gd name="txB" fmla="*/ 10 h 10"/>
                </a:gdLst>
                <a:ahLst/>
                <a:cxnLst>
                  <a:cxn ang="0">
                    <a:pos x="30" y="10"/>
                  </a:cxn>
                  <a:cxn ang="0">
                    <a:pos x="15" y="10"/>
                  </a:cxn>
                  <a:cxn ang="0">
                    <a:pos x="0" y="7"/>
                  </a:cxn>
                  <a:cxn ang="0">
                    <a:pos x="0" y="4"/>
                  </a:cxn>
                  <a:cxn ang="0">
                    <a:pos x="42" y="7"/>
                  </a:cxn>
                  <a:cxn ang="0">
                    <a:pos x="30" y="10"/>
                  </a:cxn>
                </a:cxnLst>
                <a:rect l="txL" t="txT" r="txR" b="txB"/>
                <a:pathLst>
                  <a:path w="42" h="10">
                    <a:moveTo>
                      <a:pt x="30" y="10"/>
                    </a:moveTo>
                    <a:cubicBezTo>
                      <a:pt x="25" y="10"/>
                      <a:pt x="20" y="10"/>
                      <a:pt x="15" y="10"/>
                    </a:cubicBezTo>
                    <a:cubicBezTo>
                      <a:pt x="16" y="3"/>
                      <a:pt x="4" y="9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13" y="6"/>
                      <a:pt x="34" y="0"/>
                      <a:pt x="42" y="7"/>
                    </a:cubicBezTo>
                    <a:cubicBezTo>
                      <a:pt x="38" y="8"/>
                      <a:pt x="31" y="6"/>
                      <a:pt x="30" y="10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45" name="Freeform 378"/>
              <p:cNvSpPr/>
              <p:nvPr/>
            </p:nvSpPr>
            <p:spPr>
              <a:xfrm>
                <a:off x="1383" y="1093"/>
                <a:ext cx="158" cy="19"/>
              </a:xfrm>
              <a:custGeom>
                <a:avLst/>
                <a:gdLst>
                  <a:gd name="txL" fmla="*/ 0 w 93"/>
                  <a:gd name="txT" fmla="*/ 0 h 11"/>
                  <a:gd name="txR" fmla="*/ 93 w 93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93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93" h="11">
                    <a:moveTo>
                      <a:pt x="0" y="7"/>
                    </a:moveTo>
                    <a:cubicBezTo>
                      <a:pt x="25" y="0"/>
                      <a:pt x="63" y="6"/>
                      <a:pt x="93" y="4"/>
                    </a:cubicBezTo>
                    <a:cubicBezTo>
                      <a:pt x="68" y="11"/>
                      <a:pt x="30" y="5"/>
                      <a:pt x="0" y="7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46" name="Freeform 379"/>
              <p:cNvSpPr/>
              <p:nvPr/>
            </p:nvSpPr>
            <p:spPr>
              <a:xfrm>
                <a:off x="2609" y="1091"/>
                <a:ext cx="111" cy="19"/>
              </a:xfrm>
              <a:custGeom>
                <a:avLst/>
                <a:gdLst>
                  <a:gd name="txL" fmla="*/ 0 w 66"/>
                  <a:gd name="txT" fmla="*/ 0 h 11"/>
                  <a:gd name="txR" fmla="*/ 66 w 66"/>
                  <a:gd name="txB" fmla="*/ 11 h 11"/>
                </a:gdLst>
                <a:ahLst/>
                <a:cxnLst>
                  <a:cxn ang="0">
                    <a:pos x="66" y="2"/>
                  </a:cxn>
                  <a:cxn ang="0">
                    <a:pos x="36" y="5"/>
                  </a:cxn>
                  <a:cxn ang="0">
                    <a:pos x="66" y="2"/>
                  </a:cxn>
                </a:cxnLst>
                <a:rect l="txL" t="txT" r="txR" b="txB"/>
                <a:pathLst>
                  <a:path w="66" h="11">
                    <a:moveTo>
                      <a:pt x="66" y="2"/>
                    </a:moveTo>
                    <a:cubicBezTo>
                      <a:pt x="50" y="11"/>
                      <a:pt x="0" y="10"/>
                      <a:pt x="36" y="5"/>
                    </a:cubicBezTo>
                    <a:cubicBezTo>
                      <a:pt x="45" y="4"/>
                      <a:pt x="49" y="0"/>
                      <a:pt x="66" y="2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47" name="Freeform 380"/>
              <p:cNvSpPr/>
              <p:nvPr/>
            </p:nvSpPr>
            <p:spPr>
              <a:xfrm>
                <a:off x="3915" y="1093"/>
                <a:ext cx="61" cy="19"/>
              </a:xfrm>
              <a:custGeom>
                <a:avLst/>
                <a:gdLst>
                  <a:gd name="txL" fmla="*/ 0 w 36"/>
                  <a:gd name="txT" fmla="*/ 0 h 11"/>
                  <a:gd name="txR" fmla="*/ 36 w 36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36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6" h="11">
                    <a:moveTo>
                      <a:pt x="0" y="4"/>
                    </a:moveTo>
                    <a:cubicBezTo>
                      <a:pt x="11" y="6"/>
                      <a:pt x="30" y="0"/>
                      <a:pt x="36" y="7"/>
                    </a:cubicBezTo>
                    <a:cubicBezTo>
                      <a:pt x="25" y="5"/>
                      <a:pt x="6" y="11"/>
                      <a:pt x="0" y="4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48" name="Freeform 381"/>
              <p:cNvSpPr/>
              <p:nvPr/>
            </p:nvSpPr>
            <p:spPr>
              <a:xfrm>
                <a:off x="1043" y="1102"/>
                <a:ext cx="76" cy="8"/>
              </a:xfrm>
              <a:custGeom>
                <a:avLst/>
                <a:gdLst>
                  <a:gd name="txL" fmla="*/ 0 w 45"/>
                  <a:gd name="txT" fmla="*/ 0 h 5"/>
                  <a:gd name="txR" fmla="*/ 45 w 45"/>
                  <a:gd name="txB" fmla="*/ 5 h 5"/>
                </a:gdLst>
                <a:ahLst/>
                <a:cxnLst>
                  <a:cxn ang="0">
                    <a:pos x="0" y="5"/>
                  </a:cxn>
                  <a:cxn ang="0">
                    <a:pos x="45" y="5"/>
                  </a:cxn>
                  <a:cxn ang="0">
                    <a:pos x="0" y="5"/>
                  </a:cxn>
                </a:cxnLst>
                <a:rect l="txL" t="txT" r="txR" b="txB"/>
                <a:pathLst>
                  <a:path w="45" h="5">
                    <a:moveTo>
                      <a:pt x="0" y="5"/>
                    </a:moveTo>
                    <a:cubicBezTo>
                      <a:pt x="8" y="0"/>
                      <a:pt x="37" y="0"/>
                      <a:pt x="45" y="5"/>
                    </a:cubicBezTo>
                    <a:cubicBezTo>
                      <a:pt x="30" y="5"/>
                      <a:pt x="15" y="5"/>
                      <a:pt x="0" y="5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49" name="Freeform 382"/>
              <p:cNvSpPr/>
              <p:nvPr/>
            </p:nvSpPr>
            <p:spPr>
              <a:xfrm>
                <a:off x="1953" y="1098"/>
                <a:ext cx="91" cy="19"/>
              </a:xfrm>
              <a:custGeom>
                <a:avLst/>
                <a:gdLst>
                  <a:gd name="txL" fmla="*/ 0 w 54"/>
                  <a:gd name="txT" fmla="*/ 0 h 11"/>
                  <a:gd name="txR" fmla="*/ 54 w 54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54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54" h="11">
                    <a:moveTo>
                      <a:pt x="0" y="4"/>
                    </a:moveTo>
                    <a:cubicBezTo>
                      <a:pt x="17" y="6"/>
                      <a:pt x="42" y="0"/>
                      <a:pt x="54" y="7"/>
                    </a:cubicBezTo>
                    <a:cubicBezTo>
                      <a:pt x="37" y="5"/>
                      <a:pt x="12" y="11"/>
                      <a:pt x="0" y="4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50" name="Freeform 383"/>
              <p:cNvSpPr/>
              <p:nvPr/>
            </p:nvSpPr>
            <p:spPr>
              <a:xfrm>
                <a:off x="2348" y="1103"/>
                <a:ext cx="191" cy="11"/>
              </a:xfrm>
              <a:custGeom>
                <a:avLst/>
                <a:gdLst>
                  <a:gd name="txL" fmla="*/ 0 w 113"/>
                  <a:gd name="txT" fmla="*/ 0 h 6"/>
                  <a:gd name="txR" fmla="*/ 113 w 113"/>
                  <a:gd name="txB" fmla="*/ 6 h 6"/>
                </a:gdLst>
                <a:ahLst/>
                <a:cxnLst>
                  <a:cxn ang="0">
                    <a:pos x="85" y="1"/>
                  </a:cxn>
                  <a:cxn ang="0">
                    <a:pos x="25" y="4"/>
                  </a:cxn>
                  <a:cxn ang="0">
                    <a:pos x="43" y="1"/>
                  </a:cxn>
                  <a:cxn ang="0">
                    <a:pos x="85" y="1"/>
                  </a:cxn>
                </a:cxnLst>
                <a:rect l="txL" t="txT" r="txR" b="txB"/>
                <a:pathLst>
                  <a:path w="113" h="6">
                    <a:moveTo>
                      <a:pt x="85" y="1"/>
                    </a:moveTo>
                    <a:cubicBezTo>
                      <a:pt x="113" y="4"/>
                      <a:pt x="39" y="6"/>
                      <a:pt x="25" y="4"/>
                    </a:cubicBezTo>
                    <a:cubicBezTo>
                      <a:pt x="0" y="1"/>
                      <a:pt x="33" y="1"/>
                      <a:pt x="43" y="1"/>
                    </a:cubicBezTo>
                    <a:cubicBezTo>
                      <a:pt x="52" y="1"/>
                      <a:pt x="74" y="0"/>
                      <a:pt x="85" y="1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51" name="Freeform 384"/>
              <p:cNvSpPr/>
              <p:nvPr/>
            </p:nvSpPr>
            <p:spPr>
              <a:xfrm>
                <a:off x="3461" y="1103"/>
                <a:ext cx="110" cy="9"/>
              </a:xfrm>
              <a:custGeom>
                <a:avLst/>
                <a:gdLst>
                  <a:gd name="txL" fmla="*/ 0 w 65"/>
                  <a:gd name="txT" fmla="*/ 0 h 5"/>
                  <a:gd name="txR" fmla="*/ 65 w 65"/>
                  <a:gd name="txB" fmla="*/ 5 h 5"/>
                </a:gdLst>
                <a:ahLst/>
                <a:cxnLst>
                  <a:cxn ang="0">
                    <a:pos x="25" y="1"/>
                  </a:cxn>
                  <a:cxn ang="0">
                    <a:pos x="43" y="4"/>
                  </a:cxn>
                  <a:cxn ang="0">
                    <a:pos x="25" y="1"/>
                  </a:cxn>
                </a:cxnLst>
                <a:rect l="txL" t="txT" r="txR" b="txB"/>
                <a:pathLst>
                  <a:path w="65" h="5">
                    <a:moveTo>
                      <a:pt x="25" y="1"/>
                    </a:moveTo>
                    <a:cubicBezTo>
                      <a:pt x="38" y="0"/>
                      <a:pt x="65" y="3"/>
                      <a:pt x="43" y="4"/>
                    </a:cubicBezTo>
                    <a:cubicBezTo>
                      <a:pt x="34" y="5"/>
                      <a:pt x="0" y="3"/>
                      <a:pt x="25" y="1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52" name="Freeform 385"/>
              <p:cNvSpPr/>
              <p:nvPr/>
            </p:nvSpPr>
            <p:spPr>
              <a:xfrm>
                <a:off x="2807" y="1098"/>
                <a:ext cx="137" cy="19"/>
              </a:xfrm>
              <a:custGeom>
                <a:avLst/>
                <a:gdLst>
                  <a:gd name="txL" fmla="*/ 0 w 81"/>
                  <a:gd name="txT" fmla="*/ 0 h 11"/>
                  <a:gd name="txR" fmla="*/ 81 w 81"/>
                  <a:gd name="txB" fmla="*/ 11 h 11"/>
                </a:gdLst>
                <a:ahLst/>
                <a:cxnLst>
                  <a:cxn ang="0">
                    <a:pos x="72" y="4"/>
                  </a:cxn>
                  <a:cxn ang="0">
                    <a:pos x="75" y="4"/>
                  </a:cxn>
                  <a:cxn ang="0">
                    <a:pos x="9" y="10"/>
                  </a:cxn>
                  <a:cxn ang="0">
                    <a:pos x="6" y="7"/>
                  </a:cxn>
                  <a:cxn ang="0">
                    <a:pos x="0" y="7"/>
                  </a:cxn>
                  <a:cxn ang="0">
                    <a:pos x="33" y="4"/>
                  </a:cxn>
                  <a:cxn ang="0">
                    <a:pos x="72" y="4"/>
                  </a:cxn>
                </a:cxnLst>
                <a:rect l="txL" t="txT" r="txR" b="txB"/>
                <a:pathLst>
                  <a:path w="81" h="11">
                    <a:moveTo>
                      <a:pt x="72" y="4"/>
                    </a:moveTo>
                    <a:cubicBezTo>
                      <a:pt x="73" y="4"/>
                      <a:pt x="74" y="4"/>
                      <a:pt x="75" y="4"/>
                    </a:cubicBezTo>
                    <a:cubicBezTo>
                      <a:pt x="81" y="11"/>
                      <a:pt x="30" y="11"/>
                      <a:pt x="9" y="10"/>
                    </a:cubicBezTo>
                    <a:cubicBezTo>
                      <a:pt x="10" y="7"/>
                      <a:pt x="8" y="7"/>
                      <a:pt x="6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5" y="0"/>
                      <a:pt x="23" y="6"/>
                      <a:pt x="33" y="4"/>
                    </a:cubicBezTo>
                    <a:cubicBezTo>
                      <a:pt x="46" y="4"/>
                      <a:pt x="59" y="4"/>
                      <a:pt x="72" y="4"/>
                    </a:cubicBezTo>
                    <a:close/>
                  </a:path>
                </a:pathLst>
              </a:custGeom>
              <a:solidFill>
                <a:srgbClr val="0099C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53" name="Freeform 386"/>
              <p:cNvSpPr/>
              <p:nvPr/>
            </p:nvSpPr>
            <p:spPr>
              <a:xfrm>
                <a:off x="3041" y="1098"/>
                <a:ext cx="264" cy="22"/>
              </a:xfrm>
              <a:custGeom>
                <a:avLst/>
                <a:gdLst>
                  <a:gd name="txL" fmla="*/ 0 w 156"/>
                  <a:gd name="txT" fmla="*/ 0 h 13"/>
                  <a:gd name="txR" fmla="*/ 156 w 156"/>
                  <a:gd name="txB" fmla="*/ 13 h 13"/>
                </a:gdLst>
                <a:ahLst/>
                <a:cxnLst>
                  <a:cxn ang="0">
                    <a:pos x="102" y="10"/>
                  </a:cxn>
                  <a:cxn ang="0">
                    <a:pos x="0" y="7"/>
                  </a:cxn>
                  <a:cxn ang="0">
                    <a:pos x="156" y="4"/>
                  </a:cxn>
                  <a:cxn ang="0">
                    <a:pos x="132" y="10"/>
                  </a:cxn>
                  <a:cxn ang="0">
                    <a:pos x="102" y="10"/>
                  </a:cxn>
                </a:cxnLst>
                <a:rect l="txL" t="txT" r="txR" b="txB"/>
                <a:pathLst>
                  <a:path w="156" h="13">
                    <a:moveTo>
                      <a:pt x="102" y="10"/>
                    </a:moveTo>
                    <a:cubicBezTo>
                      <a:pt x="74" y="3"/>
                      <a:pt x="33" y="9"/>
                      <a:pt x="0" y="7"/>
                    </a:cubicBezTo>
                    <a:cubicBezTo>
                      <a:pt x="46" y="0"/>
                      <a:pt x="105" y="6"/>
                      <a:pt x="156" y="4"/>
                    </a:cubicBezTo>
                    <a:cubicBezTo>
                      <a:pt x="155" y="13"/>
                      <a:pt x="133" y="1"/>
                      <a:pt x="132" y="10"/>
                    </a:cubicBezTo>
                    <a:cubicBezTo>
                      <a:pt x="122" y="10"/>
                      <a:pt x="112" y="10"/>
                      <a:pt x="102" y="10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54" name="Freeform 387"/>
              <p:cNvSpPr/>
              <p:nvPr/>
            </p:nvSpPr>
            <p:spPr>
              <a:xfrm>
                <a:off x="3900" y="1105"/>
                <a:ext cx="112" cy="17"/>
              </a:xfrm>
              <a:custGeom>
                <a:avLst/>
                <a:gdLst>
                  <a:gd name="txL" fmla="*/ 0 w 66"/>
                  <a:gd name="txT" fmla="*/ 0 h 10"/>
                  <a:gd name="txR" fmla="*/ 66 w 66"/>
                  <a:gd name="txB" fmla="*/ 10 h 10"/>
                </a:gdLst>
                <a:ahLst/>
                <a:cxnLst>
                  <a:cxn ang="0">
                    <a:pos x="63" y="0"/>
                  </a:cxn>
                  <a:cxn ang="0">
                    <a:pos x="66" y="6"/>
                  </a:cxn>
                  <a:cxn ang="0">
                    <a:pos x="0" y="3"/>
                  </a:cxn>
                  <a:cxn ang="0">
                    <a:pos x="63" y="0"/>
                  </a:cxn>
                </a:cxnLst>
                <a:rect l="txL" t="txT" r="txR" b="txB"/>
                <a:pathLst>
                  <a:path w="66" h="10">
                    <a:moveTo>
                      <a:pt x="63" y="0"/>
                    </a:moveTo>
                    <a:cubicBezTo>
                      <a:pt x="65" y="1"/>
                      <a:pt x="66" y="3"/>
                      <a:pt x="66" y="6"/>
                    </a:cubicBezTo>
                    <a:cubicBezTo>
                      <a:pt x="45" y="4"/>
                      <a:pt x="16" y="10"/>
                      <a:pt x="0" y="3"/>
                    </a:cubicBezTo>
                    <a:cubicBezTo>
                      <a:pt x="20" y="1"/>
                      <a:pt x="48" y="7"/>
                      <a:pt x="63" y="0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55" name="Freeform 388"/>
              <p:cNvSpPr/>
              <p:nvPr/>
            </p:nvSpPr>
            <p:spPr>
              <a:xfrm>
                <a:off x="3030" y="1103"/>
                <a:ext cx="184" cy="24"/>
              </a:xfrm>
              <a:custGeom>
                <a:avLst/>
                <a:gdLst>
                  <a:gd name="txL" fmla="*/ 0 w 108"/>
                  <a:gd name="txT" fmla="*/ 0 h 14"/>
                  <a:gd name="txR" fmla="*/ 108 w 108"/>
                  <a:gd name="txB" fmla="*/ 14 h 14"/>
                </a:gdLst>
                <a:ahLst/>
                <a:cxnLst>
                  <a:cxn ang="0">
                    <a:pos x="27" y="10"/>
                  </a:cxn>
                  <a:cxn ang="0">
                    <a:pos x="0" y="7"/>
                  </a:cxn>
                  <a:cxn ang="0">
                    <a:pos x="6" y="4"/>
                  </a:cxn>
                  <a:cxn ang="0">
                    <a:pos x="108" y="7"/>
                  </a:cxn>
                  <a:cxn ang="0">
                    <a:pos x="81" y="7"/>
                  </a:cxn>
                  <a:cxn ang="0">
                    <a:pos x="27" y="10"/>
                  </a:cxn>
                </a:cxnLst>
                <a:rect l="txL" t="txT" r="txR" b="txB"/>
                <a:pathLst>
                  <a:path w="108" h="14">
                    <a:moveTo>
                      <a:pt x="27" y="10"/>
                    </a:moveTo>
                    <a:cubicBezTo>
                      <a:pt x="19" y="8"/>
                      <a:pt x="3" y="14"/>
                      <a:pt x="0" y="7"/>
                    </a:cubicBezTo>
                    <a:cubicBezTo>
                      <a:pt x="2" y="6"/>
                      <a:pt x="6" y="7"/>
                      <a:pt x="6" y="4"/>
                    </a:cubicBezTo>
                    <a:cubicBezTo>
                      <a:pt x="39" y="6"/>
                      <a:pt x="80" y="0"/>
                      <a:pt x="108" y="7"/>
                    </a:cubicBezTo>
                    <a:cubicBezTo>
                      <a:pt x="99" y="7"/>
                      <a:pt x="90" y="7"/>
                      <a:pt x="81" y="7"/>
                    </a:cubicBezTo>
                    <a:cubicBezTo>
                      <a:pt x="64" y="9"/>
                      <a:pt x="39" y="3"/>
                      <a:pt x="27" y="10"/>
                    </a:cubicBezTo>
                    <a:close/>
                  </a:path>
                </a:pathLst>
              </a:custGeom>
              <a:solidFill>
                <a:srgbClr val="0099C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56" name="Freeform 389"/>
              <p:cNvSpPr/>
              <p:nvPr/>
            </p:nvSpPr>
            <p:spPr>
              <a:xfrm>
                <a:off x="3193" y="1114"/>
                <a:ext cx="87" cy="11"/>
              </a:xfrm>
              <a:custGeom>
                <a:avLst/>
                <a:gdLst>
                  <a:gd name="txL" fmla="*/ 0 w 51"/>
                  <a:gd name="txT" fmla="*/ 0 h 7"/>
                  <a:gd name="txR" fmla="*/ 51 w 51"/>
                  <a:gd name="txB" fmla="*/ 7 h 7"/>
                </a:gdLst>
                <a:ahLst/>
                <a:cxnLst>
                  <a:cxn ang="0">
                    <a:pos x="0" y="4"/>
                  </a:cxn>
                  <a:cxn ang="0">
                    <a:pos x="51" y="7"/>
                  </a:cxn>
                  <a:cxn ang="0">
                    <a:pos x="0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51" h="7">
                    <a:moveTo>
                      <a:pt x="0" y="4"/>
                    </a:moveTo>
                    <a:cubicBezTo>
                      <a:pt x="16" y="6"/>
                      <a:pt x="40" y="0"/>
                      <a:pt x="51" y="7"/>
                    </a:cubicBezTo>
                    <a:cubicBezTo>
                      <a:pt x="34" y="7"/>
                      <a:pt x="17" y="7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57" name="Freeform 390"/>
              <p:cNvSpPr/>
              <p:nvPr/>
            </p:nvSpPr>
            <p:spPr>
              <a:xfrm>
                <a:off x="3402" y="1114"/>
                <a:ext cx="66" cy="18"/>
              </a:xfrm>
              <a:custGeom>
                <a:avLst/>
                <a:gdLst>
                  <a:gd name="txL" fmla="*/ 0 w 39"/>
                  <a:gd name="txT" fmla="*/ 0 h 11"/>
                  <a:gd name="txR" fmla="*/ 39 w 39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39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39" h="11">
                    <a:moveTo>
                      <a:pt x="0" y="7"/>
                    </a:moveTo>
                    <a:cubicBezTo>
                      <a:pt x="7" y="0"/>
                      <a:pt x="27" y="6"/>
                      <a:pt x="39" y="4"/>
                    </a:cubicBezTo>
                    <a:cubicBezTo>
                      <a:pt x="32" y="11"/>
                      <a:pt x="12" y="5"/>
                      <a:pt x="0" y="7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58" name="Freeform 391"/>
              <p:cNvSpPr/>
              <p:nvPr/>
            </p:nvSpPr>
            <p:spPr>
              <a:xfrm>
                <a:off x="2629" y="1127"/>
                <a:ext cx="112" cy="10"/>
              </a:xfrm>
              <a:custGeom>
                <a:avLst/>
                <a:gdLst>
                  <a:gd name="txL" fmla="*/ 0 w 66"/>
                  <a:gd name="txT" fmla="*/ 0 h 6"/>
                  <a:gd name="txR" fmla="*/ 66 w 66"/>
                  <a:gd name="txB" fmla="*/ 6 h 6"/>
                </a:gdLst>
                <a:ahLst/>
                <a:cxnLst>
                  <a:cxn ang="0">
                    <a:pos x="18" y="2"/>
                  </a:cxn>
                  <a:cxn ang="0">
                    <a:pos x="51" y="5"/>
                  </a:cxn>
                  <a:cxn ang="0">
                    <a:pos x="18" y="2"/>
                  </a:cxn>
                </a:cxnLst>
                <a:rect l="txL" t="txT" r="txR" b="txB"/>
                <a:pathLst>
                  <a:path w="66" h="6">
                    <a:moveTo>
                      <a:pt x="18" y="2"/>
                    </a:moveTo>
                    <a:cubicBezTo>
                      <a:pt x="33" y="0"/>
                      <a:pt x="66" y="3"/>
                      <a:pt x="51" y="5"/>
                    </a:cubicBezTo>
                    <a:cubicBezTo>
                      <a:pt x="43" y="6"/>
                      <a:pt x="0" y="4"/>
                      <a:pt x="18" y="2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59" name="Freeform 392"/>
              <p:cNvSpPr/>
              <p:nvPr/>
            </p:nvSpPr>
            <p:spPr>
              <a:xfrm>
                <a:off x="2797" y="1124"/>
                <a:ext cx="66" cy="20"/>
              </a:xfrm>
              <a:custGeom>
                <a:avLst/>
                <a:gdLst>
                  <a:gd name="txL" fmla="*/ 0 w 39"/>
                  <a:gd name="txT" fmla="*/ 0 h 12"/>
                  <a:gd name="txR" fmla="*/ 39 w 39"/>
                  <a:gd name="txB" fmla="*/ 12 h 12"/>
                </a:gdLst>
                <a:ahLst/>
                <a:cxnLst>
                  <a:cxn ang="0">
                    <a:pos x="0" y="7"/>
                  </a:cxn>
                  <a:cxn ang="0">
                    <a:pos x="39" y="4"/>
                  </a:cxn>
                  <a:cxn ang="0">
                    <a:pos x="39" y="7"/>
                  </a:cxn>
                  <a:cxn ang="0">
                    <a:pos x="18" y="10"/>
                  </a:cxn>
                  <a:cxn ang="0">
                    <a:pos x="0" y="7"/>
                  </a:cxn>
                </a:cxnLst>
                <a:rect l="txL" t="txT" r="txR" b="txB"/>
                <a:pathLst>
                  <a:path w="39" h="12">
                    <a:moveTo>
                      <a:pt x="0" y="7"/>
                    </a:moveTo>
                    <a:cubicBezTo>
                      <a:pt x="7" y="0"/>
                      <a:pt x="27" y="6"/>
                      <a:pt x="39" y="4"/>
                    </a:cubicBezTo>
                    <a:cubicBezTo>
                      <a:pt x="39" y="5"/>
                      <a:pt x="39" y="6"/>
                      <a:pt x="39" y="7"/>
                    </a:cubicBezTo>
                    <a:cubicBezTo>
                      <a:pt x="30" y="6"/>
                      <a:pt x="28" y="12"/>
                      <a:pt x="18" y="10"/>
                    </a:cubicBezTo>
                    <a:cubicBezTo>
                      <a:pt x="18" y="3"/>
                      <a:pt x="5" y="9"/>
                      <a:pt x="0" y="7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60" name="Freeform 393"/>
              <p:cNvSpPr/>
              <p:nvPr/>
            </p:nvSpPr>
            <p:spPr>
              <a:xfrm>
                <a:off x="2863" y="1124"/>
                <a:ext cx="40" cy="12"/>
              </a:xfrm>
              <a:custGeom>
                <a:avLst/>
                <a:gdLst>
                  <a:gd name="txL" fmla="*/ 0 w 24"/>
                  <a:gd name="txT" fmla="*/ 0 h 7"/>
                  <a:gd name="txR" fmla="*/ 24 w 24"/>
                  <a:gd name="txB" fmla="*/ 7 h 7"/>
                </a:gdLst>
                <a:ahLst/>
                <a:cxnLst>
                  <a:cxn ang="0">
                    <a:pos x="0" y="4"/>
                  </a:cxn>
                  <a:cxn ang="0">
                    <a:pos x="24" y="1"/>
                  </a:cxn>
                  <a:cxn ang="0">
                    <a:pos x="0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24" h="7">
                    <a:moveTo>
                      <a:pt x="0" y="4"/>
                    </a:moveTo>
                    <a:cubicBezTo>
                      <a:pt x="7" y="2"/>
                      <a:pt x="14" y="0"/>
                      <a:pt x="24" y="1"/>
                    </a:cubicBezTo>
                    <a:cubicBezTo>
                      <a:pt x="19" y="6"/>
                      <a:pt x="10" y="7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61" name="Freeform 394"/>
              <p:cNvSpPr/>
              <p:nvPr/>
            </p:nvSpPr>
            <p:spPr>
              <a:xfrm>
                <a:off x="3844" y="1124"/>
                <a:ext cx="112" cy="18"/>
              </a:xfrm>
              <a:custGeom>
                <a:avLst/>
                <a:gdLst>
                  <a:gd name="txL" fmla="*/ 0 w 66"/>
                  <a:gd name="txT" fmla="*/ 0 h 11"/>
                  <a:gd name="txR" fmla="*/ 66 w 66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66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66" h="11">
                    <a:moveTo>
                      <a:pt x="0" y="4"/>
                    </a:moveTo>
                    <a:cubicBezTo>
                      <a:pt x="21" y="6"/>
                      <a:pt x="50" y="0"/>
                      <a:pt x="66" y="7"/>
                    </a:cubicBezTo>
                    <a:cubicBezTo>
                      <a:pt x="45" y="5"/>
                      <a:pt x="16" y="11"/>
                      <a:pt x="0" y="4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62" name="Freeform 395"/>
              <p:cNvSpPr/>
              <p:nvPr/>
            </p:nvSpPr>
            <p:spPr>
              <a:xfrm>
                <a:off x="2607" y="1136"/>
                <a:ext cx="32" cy="20"/>
              </a:xfrm>
              <a:custGeom>
                <a:avLst/>
                <a:gdLst>
                  <a:gd name="txL" fmla="*/ 0 w 19"/>
                  <a:gd name="txT" fmla="*/ 0 h 12"/>
                  <a:gd name="txR" fmla="*/ 19 w 19"/>
                  <a:gd name="txB" fmla="*/ 12 h 12"/>
                </a:gdLst>
                <a:ahLst/>
                <a:cxnLst>
                  <a:cxn ang="0">
                    <a:pos x="16" y="12"/>
                  </a:cxn>
                  <a:cxn ang="0">
                    <a:pos x="1" y="0"/>
                  </a:cxn>
                  <a:cxn ang="0">
                    <a:pos x="19" y="3"/>
                  </a:cxn>
                  <a:cxn ang="0">
                    <a:pos x="16" y="9"/>
                  </a:cxn>
                  <a:cxn ang="0">
                    <a:pos x="16" y="12"/>
                  </a:cxn>
                </a:cxnLst>
                <a:rect l="txL" t="txT" r="txR" b="txB"/>
                <a:pathLst>
                  <a:path w="19" h="12">
                    <a:moveTo>
                      <a:pt x="16" y="12"/>
                    </a:moveTo>
                    <a:cubicBezTo>
                      <a:pt x="12" y="7"/>
                      <a:pt x="0" y="10"/>
                      <a:pt x="1" y="0"/>
                    </a:cubicBezTo>
                    <a:cubicBezTo>
                      <a:pt x="5" y="3"/>
                      <a:pt x="12" y="3"/>
                      <a:pt x="19" y="3"/>
                    </a:cubicBezTo>
                    <a:cubicBezTo>
                      <a:pt x="18" y="5"/>
                      <a:pt x="16" y="6"/>
                      <a:pt x="16" y="9"/>
                    </a:cubicBezTo>
                    <a:cubicBezTo>
                      <a:pt x="16" y="10"/>
                      <a:pt x="16" y="11"/>
                      <a:pt x="16" y="12"/>
                    </a:cubicBezTo>
                    <a:close/>
                  </a:path>
                </a:pathLst>
              </a:custGeom>
              <a:solidFill>
                <a:srgbClr val="076C8B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63" name="Freeform 396"/>
              <p:cNvSpPr/>
              <p:nvPr/>
            </p:nvSpPr>
            <p:spPr>
              <a:xfrm>
                <a:off x="2805" y="1141"/>
                <a:ext cx="139" cy="15"/>
              </a:xfrm>
              <a:custGeom>
                <a:avLst/>
                <a:gdLst>
                  <a:gd name="txL" fmla="*/ 0 w 82"/>
                  <a:gd name="txT" fmla="*/ 0 h 9"/>
                  <a:gd name="txR" fmla="*/ 82 w 82"/>
                  <a:gd name="txB" fmla="*/ 9 h 9"/>
                </a:gdLst>
                <a:ahLst/>
                <a:cxnLst>
                  <a:cxn ang="0">
                    <a:pos x="82" y="3"/>
                  </a:cxn>
                  <a:cxn ang="0">
                    <a:pos x="67" y="3"/>
                  </a:cxn>
                  <a:cxn ang="0">
                    <a:pos x="52" y="0"/>
                  </a:cxn>
                  <a:cxn ang="0">
                    <a:pos x="73" y="0"/>
                  </a:cxn>
                  <a:cxn ang="0">
                    <a:pos x="82" y="3"/>
                  </a:cxn>
                </a:cxnLst>
                <a:rect l="txL" t="txT" r="txR" b="txB"/>
                <a:pathLst>
                  <a:path w="82" h="9">
                    <a:moveTo>
                      <a:pt x="82" y="3"/>
                    </a:moveTo>
                    <a:cubicBezTo>
                      <a:pt x="77" y="3"/>
                      <a:pt x="72" y="3"/>
                      <a:pt x="67" y="3"/>
                    </a:cubicBezTo>
                    <a:cubicBezTo>
                      <a:pt x="50" y="9"/>
                      <a:pt x="0" y="4"/>
                      <a:pt x="52" y="0"/>
                    </a:cubicBezTo>
                    <a:cubicBezTo>
                      <a:pt x="57" y="0"/>
                      <a:pt x="64" y="0"/>
                      <a:pt x="73" y="0"/>
                    </a:cubicBezTo>
                    <a:cubicBezTo>
                      <a:pt x="77" y="0"/>
                      <a:pt x="81" y="0"/>
                      <a:pt x="82" y="3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64" name="Freeform 397"/>
              <p:cNvSpPr/>
              <p:nvPr/>
            </p:nvSpPr>
            <p:spPr>
              <a:xfrm>
                <a:off x="2995" y="1139"/>
                <a:ext cx="137" cy="15"/>
              </a:xfrm>
              <a:custGeom>
                <a:avLst/>
                <a:gdLst>
                  <a:gd name="txL" fmla="*/ 0 w 81"/>
                  <a:gd name="txT" fmla="*/ 0 h 9"/>
                  <a:gd name="txR" fmla="*/ 81 w 81"/>
                  <a:gd name="txB" fmla="*/ 9 h 9"/>
                </a:gdLst>
                <a:ahLst/>
                <a:cxnLst>
                  <a:cxn ang="0">
                    <a:pos x="81" y="4"/>
                  </a:cxn>
                  <a:cxn ang="0">
                    <a:pos x="0" y="4"/>
                  </a:cxn>
                  <a:cxn ang="0">
                    <a:pos x="9" y="1"/>
                  </a:cxn>
                  <a:cxn ang="0">
                    <a:pos x="81" y="4"/>
                  </a:cxn>
                </a:cxnLst>
                <a:rect l="txL" t="txT" r="txR" b="txB"/>
                <a:pathLst>
                  <a:path w="81" h="9">
                    <a:moveTo>
                      <a:pt x="81" y="4"/>
                    </a:moveTo>
                    <a:cubicBezTo>
                      <a:pt x="61" y="9"/>
                      <a:pt x="20" y="9"/>
                      <a:pt x="0" y="4"/>
                    </a:cubicBezTo>
                    <a:cubicBezTo>
                      <a:pt x="4" y="4"/>
                      <a:pt x="4" y="0"/>
                      <a:pt x="9" y="1"/>
                    </a:cubicBezTo>
                    <a:cubicBezTo>
                      <a:pt x="27" y="8"/>
                      <a:pt x="58" y="2"/>
                      <a:pt x="81" y="4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65" name="Freeform 398"/>
              <p:cNvSpPr/>
              <p:nvPr/>
            </p:nvSpPr>
            <p:spPr>
              <a:xfrm>
                <a:off x="2853" y="1154"/>
                <a:ext cx="164" cy="19"/>
              </a:xfrm>
              <a:custGeom>
                <a:avLst/>
                <a:gdLst>
                  <a:gd name="txL" fmla="*/ 0 w 97"/>
                  <a:gd name="txT" fmla="*/ 0 h 11"/>
                  <a:gd name="txR" fmla="*/ 97 w 97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75" y="4"/>
                  </a:cxn>
                  <a:cxn ang="0">
                    <a:pos x="96" y="4"/>
                  </a:cxn>
                  <a:cxn ang="0">
                    <a:pos x="81" y="7"/>
                  </a:cxn>
                  <a:cxn ang="0">
                    <a:pos x="42" y="7"/>
                  </a:cxn>
                  <a:cxn ang="0">
                    <a:pos x="6" y="10"/>
                  </a:cxn>
                  <a:cxn ang="0">
                    <a:pos x="0" y="7"/>
                  </a:cxn>
                </a:cxnLst>
                <a:rect l="txL" t="txT" r="txR" b="txB"/>
                <a:pathLst>
                  <a:path w="97" h="11">
                    <a:moveTo>
                      <a:pt x="0" y="7"/>
                    </a:moveTo>
                    <a:cubicBezTo>
                      <a:pt x="19" y="0"/>
                      <a:pt x="51" y="6"/>
                      <a:pt x="75" y="4"/>
                    </a:cubicBezTo>
                    <a:cubicBezTo>
                      <a:pt x="82" y="4"/>
                      <a:pt x="89" y="4"/>
                      <a:pt x="96" y="4"/>
                    </a:cubicBezTo>
                    <a:cubicBezTo>
                      <a:pt x="97" y="11"/>
                      <a:pt x="85" y="5"/>
                      <a:pt x="81" y="7"/>
                    </a:cubicBezTo>
                    <a:cubicBezTo>
                      <a:pt x="68" y="7"/>
                      <a:pt x="55" y="7"/>
                      <a:pt x="42" y="7"/>
                    </a:cubicBezTo>
                    <a:cubicBezTo>
                      <a:pt x="31" y="9"/>
                      <a:pt x="20" y="11"/>
                      <a:pt x="6" y="10"/>
                    </a:cubicBezTo>
                    <a:cubicBezTo>
                      <a:pt x="5" y="8"/>
                      <a:pt x="3" y="7"/>
                      <a:pt x="0" y="7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66" name="Freeform 399"/>
              <p:cNvSpPr/>
              <p:nvPr/>
            </p:nvSpPr>
            <p:spPr>
              <a:xfrm>
                <a:off x="2715" y="1163"/>
                <a:ext cx="148" cy="18"/>
              </a:xfrm>
              <a:custGeom>
                <a:avLst/>
                <a:gdLst>
                  <a:gd name="txL" fmla="*/ 0 w 87"/>
                  <a:gd name="txT" fmla="*/ 0 h 11"/>
                  <a:gd name="txR" fmla="*/ 87 w 87"/>
                  <a:gd name="txB" fmla="*/ 11 h 11"/>
                </a:gdLst>
                <a:ahLst/>
                <a:cxnLst>
                  <a:cxn ang="0">
                    <a:pos x="87" y="5"/>
                  </a:cxn>
                  <a:cxn ang="0">
                    <a:pos x="0" y="5"/>
                  </a:cxn>
                  <a:cxn ang="0">
                    <a:pos x="81" y="2"/>
                  </a:cxn>
                  <a:cxn ang="0">
                    <a:pos x="87" y="5"/>
                  </a:cxn>
                </a:cxnLst>
                <a:rect l="txL" t="txT" r="txR" b="txB"/>
                <a:pathLst>
                  <a:path w="87" h="11">
                    <a:moveTo>
                      <a:pt x="87" y="5"/>
                    </a:moveTo>
                    <a:cubicBezTo>
                      <a:pt x="64" y="8"/>
                      <a:pt x="12" y="11"/>
                      <a:pt x="0" y="5"/>
                    </a:cubicBezTo>
                    <a:cubicBezTo>
                      <a:pt x="28" y="5"/>
                      <a:pt x="51" y="0"/>
                      <a:pt x="81" y="2"/>
                    </a:cubicBezTo>
                    <a:cubicBezTo>
                      <a:pt x="84" y="2"/>
                      <a:pt x="86" y="3"/>
                      <a:pt x="87" y="5"/>
                    </a:cubicBezTo>
                    <a:close/>
                  </a:path>
                </a:pathLst>
              </a:custGeom>
              <a:solidFill>
                <a:srgbClr val="0099C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67" name="Freeform 400"/>
              <p:cNvSpPr/>
              <p:nvPr/>
            </p:nvSpPr>
            <p:spPr>
              <a:xfrm>
                <a:off x="3086" y="1175"/>
                <a:ext cx="102" cy="18"/>
              </a:xfrm>
              <a:custGeom>
                <a:avLst/>
                <a:gdLst>
                  <a:gd name="txL" fmla="*/ 0 w 60"/>
                  <a:gd name="txT" fmla="*/ 0 h 11"/>
                  <a:gd name="txR" fmla="*/ 60 w 60"/>
                  <a:gd name="txB" fmla="*/ 11 h 11"/>
                </a:gdLst>
                <a:ahLst/>
                <a:cxnLst>
                  <a:cxn ang="0">
                    <a:pos x="60" y="7"/>
                  </a:cxn>
                  <a:cxn ang="0">
                    <a:pos x="0" y="4"/>
                  </a:cxn>
                  <a:cxn ang="0">
                    <a:pos x="48" y="1"/>
                  </a:cxn>
                  <a:cxn ang="0">
                    <a:pos x="60" y="4"/>
                  </a:cxn>
                  <a:cxn ang="0">
                    <a:pos x="60" y="7"/>
                  </a:cxn>
                </a:cxnLst>
                <a:rect l="txL" t="txT" r="txR" b="txB"/>
                <a:pathLst>
                  <a:path w="60" h="11">
                    <a:moveTo>
                      <a:pt x="60" y="7"/>
                    </a:moveTo>
                    <a:cubicBezTo>
                      <a:pt x="41" y="5"/>
                      <a:pt x="14" y="11"/>
                      <a:pt x="0" y="4"/>
                    </a:cubicBezTo>
                    <a:cubicBezTo>
                      <a:pt x="19" y="6"/>
                      <a:pt x="30" y="0"/>
                      <a:pt x="48" y="1"/>
                    </a:cubicBezTo>
                    <a:cubicBezTo>
                      <a:pt x="49" y="5"/>
                      <a:pt x="55" y="4"/>
                      <a:pt x="60" y="4"/>
                    </a:cubicBezTo>
                    <a:cubicBezTo>
                      <a:pt x="60" y="5"/>
                      <a:pt x="60" y="6"/>
                      <a:pt x="60" y="7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68" name="Freeform 401"/>
              <p:cNvSpPr/>
              <p:nvPr/>
            </p:nvSpPr>
            <p:spPr>
              <a:xfrm>
                <a:off x="2664" y="1178"/>
                <a:ext cx="77" cy="25"/>
              </a:xfrm>
              <a:custGeom>
                <a:avLst/>
                <a:gdLst>
                  <a:gd name="txL" fmla="*/ 0 w 45"/>
                  <a:gd name="txT" fmla="*/ 0 h 15"/>
                  <a:gd name="txR" fmla="*/ 45 w 45"/>
                  <a:gd name="txB" fmla="*/ 15 h 15"/>
                </a:gdLst>
                <a:ahLst/>
                <a:cxnLst>
                  <a:cxn ang="0">
                    <a:pos x="0" y="2"/>
                  </a:cxn>
                  <a:cxn ang="0">
                    <a:pos x="45" y="8"/>
                  </a:cxn>
                  <a:cxn ang="0">
                    <a:pos x="0" y="2"/>
                  </a:cxn>
                </a:cxnLst>
                <a:rect l="txL" t="txT" r="txR" b="txB"/>
                <a:pathLst>
                  <a:path w="45" h="15">
                    <a:moveTo>
                      <a:pt x="0" y="2"/>
                    </a:moveTo>
                    <a:cubicBezTo>
                      <a:pt x="9" y="10"/>
                      <a:pt x="36" y="0"/>
                      <a:pt x="45" y="8"/>
                    </a:cubicBezTo>
                    <a:cubicBezTo>
                      <a:pt x="31" y="5"/>
                      <a:pt x="4" y="15"/>
                      <a:pt x="0" y="2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69" name="Freeform 402"/>
              <p:cNvSpPr/>
              <p:nvPr/>
            </p:nvSpPr>
            <p:spPr>
              <a:xfrm>
                <a:off x="3188" y="1180"/>
                <a:ext cx="71" cy="12"/>
              </a:xfrm>
              <a:custGeom>
                <a:avLst/>
                <a:gdLst>
                  <a:gd name="txL" fmla="*/ 0 w 42"/>
                  <a:gd name="txT" fmla="*/ 0 h 7"/>
                  <a:gd name="txR" fmla="*/ 42 w 42"/>
                  <a:gd name="txB" fmla="*/ 7 h 7"/>
                </a:gdLst>
                <a:ahLst/>
                <a:cxnLst>
                  <a:cxn ang="0">
                    <a:pos x="0" y="1"/>
                  </a:cxn>
                  <a:cxn ang="0">
                    <a:pos x="24" y="7"/>
                  </a:cxn>
                  <a:cxn ang="0">
                    <a:pos x="24" y="4"/>
                  </a:cxn>
                  <a:cxn ang="0">
                    <a:pos x="0" y="4"/>
                  </a:cxn>
                  <a:cxn ang="0">
                    <a:pos x="0" y="1"/>
                  </a:cxn>
                </a:cxnLst>
                <a:rect l="txL" t="txT" r="txR" b="txB"/>
                <a:pathLst>
                  <a:path w="42" h="7">
                    <a:moveTo>
                      <a:pt x="0" y="1"/>
                    </a:moveTo>
                    <a:cubicBezTo>
                      <a:pt x="8" y="0"/>
                      <a:pt x="42" y="0"/>
                      <a:pt x="24" y="7"/>
                    </a:cubicBezTo>
                    <a:cubicBezTo>
                      <a:pt x="24" y="6"/>
                      <a:pt x="24" y="5"/>
                      <a:pt x="24" y="4"/>
                    </a:cubicBezTo>
                    <a:cubicBezTo>
                      <a:pt x="16" y="4"/>
                      <a:pt x="8" y="4"/>
                      <a:pt x="0" y="4"/>
                    </a:cubicBezTo>
                    <a:cubicBezTo>
                      <a:pt x="0" y="3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70" name="Freeform 403"/>
              <p:cNvSpPr/>
              <p:nvPr/>
            </p:nvSpPr>
            <p:spPr>
              <a:xfrm>
                <a:off x="3051" y="1193"/>
                <a:ext cx="61" cy="14"/>
              </a:xfrm>
              <a:custGeom>
                <a:avLst/>
                <a:gdLst>
                  <a:gd name="txL" fmla="*/ 0 w 36"/>
                  <a:gd name="txT" fmla="*/ 0 h 8"/>
                  <a:gd name="txR" fmla="*/ 36 w 36"/>
                  <a:gd name="txB" fmla="*/ 8 h 8"/>
                </a:gdLst>
                <a:ahLst/>
                <a:cxnLst>
                  <a:cxn ang="0">
                    <a:pos x="0" y="5"/>
                  </a:cxn>
                  <a:cxn ang="0">
                    <a:pos x="36" y="5"/>
                  </a:cxn>
                  <a:cxn ang="0">
                    <a:pos x="0" y="8"/>
                  </a:cxn>
                  <a:cxn ang="0">
                    <a:pos x="0" y="5"/>
                  </a:cxn>
                </a:cxnLst>
                <a:rect l="txL" t="txT" r="txR" b="txB"/>
                <a:pathLst>
                  <a:path w="36" h="8">
                    <a:moveTo>
                      <a:pt x="0" y="5"/>
                    </a:moveTo>
                    <a:cubicBezTo>
                      <a:pt x="5" y="0"/>
                      <a:pt x="31" y="0"/>
                      <a:pt x="36" y="5"/>
                    </a:cubicBezTo>
                    <a:cubicBezTo>
                      <a:pt x="21" y="3"/>
                      <a:pt x="13" y="8"/>
                      <a:pt x="0" y="8"/>
                    </a:cubicBezTo>
                    <a:cubicBezTo>
                      <a:pt x="0" y="7"/>
                      <a:pt x="0" y="6"/>
                      <a:pt x="0" y="5"/>
                    </a:cubicBezTo>
                    <a:close/>
                  </a:path>
                </a:pathLst>
              </a:custGeom>
              <a:solidFill>
                <a:srgbClr val="0D4D5E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71" name="Freeform 404"/>
              <p:cNvSpPr/>
              <p:nvPr/>
            </p:nvSpPr>
            <p:spPr>
              <a:xfrm>
                <a:off x="3000" y="1195"/>
                <a:ext cx="51" cy="17"/>
              </a:xfrm>
              <a:custGeom>
                <a:avLst/>
                <a:gdLst>
                  <a:gd name="txL" fmla="*/ 0 w 30"/>
                  <a:gd name="txT" fmla="*/ 0 h 10"/>
                  <a:gd name="txR" fmla="*/ 30 w 30"/>
                  <a:gd name="txB" fmla="*/ 10 h 10"/>
                </a:gdLst>
                <a:ahLst/>
                <a:cxnLst>
                  <a:cxn ang="0">
                    <a:pos x="0" y="7"/>
                  </a:cxn>
                  <a:cxn ang="0">
                    <a:pos x="30" y="4"/>
                  </a:cxn>
                  <a:cxn ang="0">
                    <a:pos x="30" y="7"/>
                  </a:cxn>
                  <a:cxn ang="0">
                    <a:pos x="0" y="10"/>
                  </a:cxn>
                  <a:cxn ang="0">
                    <a:pos x="0" y="7"/>
                  </a:cxn>
                </a:cxnLst>
                <a:rect l="txL" t="txT" r="txR" b="txB"/>
                <a:pathLst>
                  <a:path w="30" h="10">
                    <a:moveTo>
                      <a:pt x="0" y="7"/>
                    </a:moveTo>
                    <a:cubicBezTo>
                      <a:pt x="4" y="0"/>
                      <a:pt x="21" y="6"/>
                      <a:pt x="30" y="4"/>
                    </a:cubicBezTo>
                    <a:cubicBezTo>
                      <a:pt x="30" y="5"/>
                      <a:pt x="30" y="6"/>
                      <a:pt x="30" y="7"/>
                    </a:cubicBezTo>
                    <a:cubicBezTo>
                      <a:pt x="17" y="5"/>
                      <a:pt x="10" y="9"/>
                      <a:pt x="0" y="10"/>
                    </a:cubicBezTo>
                    <a:cubicBezTo>
                      <a:pt x="0" y="9"/>
                      <a:pt x="0" y="8"/>
                      <a:pt x="0" y="7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72" name="Freeform 405"/>
              <p:cNvSpPr/>
              <p:nvPr/>
            </p:nvSpPr>
            <p:spPr>
              <a:xfrm>
                <a:off x="2939" y="1200"/>
                <a:ext cx="61" cy="17"/>
              </a:xfrm>
              <a:custGeom>
                <a:avLst/>
                <a:gdLst>
                  <a:gd name="txL" fmla="*/ 0 w 36"/>
                  <a:gd name="txT" fmla="*/ 0 h 10"/>
                  <a:gd name="txR" fmla="*/ 36 w 36"/>
                  <a:gd name="txB" fmla="*/ 10 h 10"/>
                </a:gdLst>
                <a:ahLst/>
                <a:cxnLst>
                  <a:cxn ang="0">
                    <a:pos x="0" y="7"/>
                  </a:cxn>
                  <a:cxn ang="0">
                    <a:pos x="36" y="4"/>
                  </a:cxn>
                  <a:cxn ang="0">
                    <a:pos x="36" y="7"/>
                  </a:cxn>
                  <a:cxn ang="0">
                    <a:pos x="6" y="10"/>
                  </a:cxn>
                  <a:cxn ang="0">
                    <a:pos x="0" y="7"/>
                  </a:cxn>
                </a:cxnLst>
                <a:rect l="txL" t="txT" r="txR" b="txB"/>
                <a:pathLst>
                  <a:path w="36" h="10">
                    <a:moveTo>
                      <a:pt x="0" y="7"/>
                    </a:moveTo>
                    <a:cubicBezTo>
                      <a:pt x="6" y="0"/>
                      <a:pt x="25" y="6"/>
                      <a:pt x="36" y="4"/>
                    </a:cubicBezTo>
                    <a:cubicBezTo>
                      <a:pt x="36" y="5"/>
                      <a:pt x="36" y="6"/>
                      <a:pt x="36" y="7"/>
                    </a:cubicBezTo>
                    <a:cubicBezTo>
                      <a:pt x="23" y="5"/>
                      <a:pt x="16" y="9"/>
                      <a:pt x="6" y="10"/>
                    </a:cubicBezTo>
                    <a:cubicBezTo>
                      <a:pt x="5" y="8"/>
                      <a:pt x="3" y="7"/>
                      <a:pt x="0" y="7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9973" name="Freeform 407"/>
            <p:cNvSpPr/>
            <p:nvPr/>
          </p:nvSpPr>
          <p:spPr>
            <a:xfrm>
              <a:off x="4778375" y="4865688"/>
              <a:ext cx="63500" cy="23813"/>
            </a:xfrm>
            <a:custGeom>
              <a:avLst/>
              <a:gdLst>
                <a:gd name="txL" fmla="*/ 0 w 24"/>
                <a:gd name="txT" fmla="*/ 0 h 9"/>
                <a:gd name="txR" fmla="*/ 24 w 24"/>
                <a:gd name="txB" fmla="*/ 9 h 9"/>
              </a:gdLst>
              <a:ahLst/>
              <a:cxnLst>
                <a:cxn ang="0">
                  <a:pos x="24" y="4"/>
                </a:cxn>
                <a:cxn ang="0">
                  <a:pos x="0" y="4"/>
                </a:cxn>
                <a:cxn ang="0">
                  <a:pos x="21" y="1"/>
                </a:cxn>
                <a:cxn ang="0">
                  <a:pos x="24" y="4"/>
                </a:cxn>
              </a:cxnLst>
              <a:rect l="txL" t="txT" r="txR" b="txB"/>
              <a:pathLst>
                <a:path w="24" h="9">
                  <a:moveTo>
                    <a:pt x="24" y="4"/>
                  </a:moveTo>
                  <a:cubicBezTo>
                    <a:pt x="23" y="9"/>
                    <a:pt x="1" y="9"/>
                    <a:pt x="0" y="4"/>
                  </a:cubicBezTo>
                  <a:cubicBezTo>
                    <a:pt x="10" y="6"/>
                    <a:pt x="12" y="0"/>
                    <a:pt x="21" y="1"/>
                  </a:cubicBezTo>
                  <a:cubicBezTo>
                    <a:pt x="21" y="3"/>
                    <a:pt x="21" y="5"/>
                    <a:pt x="24" y="4"/>
                  </a:cubicBezTo>
                  <a:close/>
                </a:path>
              </a:pathLst>
            </a:custGeom>
            <a:solidFill>
              <a:srgbClr val="0B576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74" name="Freeform 408"/>
            <p:cNvSpPr/>
            <p:nvPr/>
          </p:nvSpPr>
          <p:spPr>
            <a:xfrm>
              <a:off x="5294313" y="4879976"/>
              <a:ext cx="169863" cy="26988"/>
            </a:xfrm>
            <a:custGeom>
              <a:avLst/>
              <a:gdLst>
                <a:gd name="txL" fmla="*/ 0 w 63"/>
                <a:gd name="txT" fmla="*/ 0 h 10"/>
                <a:gd name="txR" fmla="*/ 63 w 63"/>
                <a:gd name="txB" fmla="*/ 10 h 10"/>
              </a:gdLst>
              <a:ahLst/>
              <a:cxnLst>
                <a:cxn ang="0">
                  <a:pos x="33" y="8"/>
                </a:cxn>
                <a:cxn ang="0">
                  <a:pos x="0" y="5"/>
                </a:cxn>
                <a:cxn ang="0">
                  <a:pos x="63" y="5"/>
                </a:cxn>
                <a:cxn ang="0">
                  <a:pos x="33" y="8"/>
                </a:cxn>
              </a:cxnLst>
              <a:rect l="txL" t="txT" r="txR" b="txB"/>
              <a:pathLst>
                <a:path w="63" h="10">
                  <a:moveTo>
                    <a:pt x="33" y="8"/>
                  </a:moveTo>
                  <a:cubicBezTo>
                    <a:pt x="28" y="1"/>
                    <a:pt x="10" y="7"/>
                    <a:pt x="0" y="5"/>
                  </a:cubicBezTo>
                  <a:cubicBezTo>
                    <a:pt x="14" y="0"/>
                    <a:pt x="49" y="0"/>
                    <a:pt x="63" y="5"/>
                  </a:cubicBezTo>
                  <a:cubicBezTo>
                    <a:pt x="50" y="3"/>
                    <a:pt x="46" y="10"/>
                    <a:pt x="33" y="8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75" name="Freeform 409"/>
            <p:cNvSpPr/>
            <p:nvPr/>
          </p:nvSpPr>
          <p:spPr>
            <a:xfrm>
              <a:off x="5472113" y="4889501"/>
              <a:ext cx="80963" cy="30163"/>
            </a:xfrm>
            <a:custGeom>
              <a:avLst/>
              <a:gdLst>
                <a:gd name="txL" fmla="*/ 0 w 30"/>
                <a:gd name="txT" fmla="*/ 0 h 11"/>
                <a:gd name="txR" fmla="*/ 30 w 30"/>
                <a:gd name="txB" fmla="*/ 11 h 11"/>
              </a:gdLst>
              <a:ahLst/>
              <a:cxnLst>
                <a:cxn ang="0">
                  <a:pos x="30" y="7"/>
                </a:cxn>
                <a:cxn ang="0">
                  <a:pos x="0" y="4"/>
                </a:cxn>
                <a:cxn ang="0">
                  <a:pos x="15" y="1"/>
                </a:cxn>
                <a:cxn ang="0">
                  <a:pos x="30" y="4"/>
                </a:cxn>
                <a:cxn ang="0">
                  <a:pos x="30" y="7"/>
                </a:cxn>
              </a:cxnLst>
              <a:rect l="txL" t="txT" r="txR" b="txB"/>
              <a:pathLst>
                <a:path w="30" h="11">
                  <a:moveTo>
                    <a:pt x="30" y="7"/>
                  </a:moveTo>
                  <a:cubicBezTo>
                    <a:pt x="21" y="5"/>
                    <a:pt x="4" y="11"/>
                    <a:pt x="0" y="4"/>
                  </a:cubicBezTo>
                  <a:cubicBezTo>
                    <a:pt x="8" y="6"/>
                    <a:pt x="8" y="0"/>
                    <a:pt x="15" y="1"/>
                  </a:cubicBezTo>
                  <a:cubicBezTo>
                    <a:pt x="14" y="8"/>
                    <a:pt x="26" y="2"/>
                    <a:pt x="30" y="4"/>
                  </a:cubicBezTo>
                  <a:cubicBezTo>
                    <a:pt x="30" y="5"/>
                    <a:pt x="30" y="6"/>
                    <a:pt x="30" y="7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76" name="Freeform 410"/>
            <p:cNvSpPr/>
            <p:nvPr/>
          </p:nvSpPr>
          <p:spPr>
            <a:xfrm>
              <a:off x="5553075" y="4887913"/>
              <a:ext cx="112713" cy="28575"/>
            </a:xfrm>
            <a:custGeom>
              <a:avLst/>
              <a:gdLst>
                <a:gd name="txL" fmla="*/ 0 w 42"/>
                <a:gd name="txT" fmla="*/ 0 h 11"/>
                <a:gd name="txR" fmla="*/ 42 w 42"/>
                <a:gd name="txB" fmla="*/ 11 h 11"/>
              </a:gdLst>
              <a:ahLst/>
              <a:cxnLst>
                <a:cxn ang="0">
                  <a:pos x="33" y="11"/>
                </a:cxn>
                <a:cxn ang="0">
                  <a:pos x="0" y="8"/>
                </a:cxn>
                <a:cxn ang="0">
                  <a:pos x="0" y="5"/>
                </a:cxn>
                <a:cxn ang="0">
                  <a:pos x="33" y="11"/>
                </a:cxn>
              </a:cxnLst>
              <a:rect l="txL" t="txT" r="txR" b="txB"/>
              <a:pathLst>
                <a:path w="42" h="11">
                  <a:moveTo>
                    <a:pt x="33" y="11"/>
                  </a:moveTo>
                  <a:cubicBezTo>
                    <a:pt x="28" y="4"/>
                    <a:pt x="10" y="10"/>
                    <a:pt x="0" y="8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9" y="7"/>
                    <a:pt x="42" y="0"/>
                    <a:pt x="33" y="11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77" name="Freeform 411"/>
            <p:cNvSpPr/>
            <p:nvPr/>
          </p:nvSpPr>
          <p:spPr>
            <a:xfrm>
              <a:off x="5262563" y="4919663"/>
              <a:ext cx="177800" cy="22225"/>
            </a:xfrm>
            <a:custGeom>
              <a:avLst/>
              <a:gdLst>
                <a:gd name="txL" fmla="*/ 0 w 66"/>
                <a:gd name="txT" fmla="*/ 0 h 8"/>
                <a:gd name="txR" fmla="*/ 66 w 66"/>
                <a:gd name="txB" fmla="*/ 8 h 8"/>
              </a:gdLst>
              <a:ahLst/>
              <a:cxnLst>
                <a:cxn ang="0">
                  <a:pos x="0" y="5"/>
                </a:cxn>
                <a:cxn ang="0">
                  <a:pos x="66" y="5"/>
                </a:cxn>
                <a:cxn ang="0">
                  <a:pos x="18" y="8"/>
                </a:cxn>
                <a:cxn ang="0">
                  <a:pos x="18" y="5"/>
                </a:cxn>
                <a:cxn ang="0">
                  <a:pos x="0" y="5"/>
                </a:cxn>
              </a:cxnLst>
              <a:rect l="txL" t="txT" r="txR" b="txB"/>
              <a:pathLst>
                <a:path w="66" h="8">
                  <a:moveTo>
                    <a:pt x="0" y="5"/>
                  </a:moveTo>
                  <a:cubicBezTo>
                    <a:pt x="15" y="0"/>
                    <a:pt x="51" y="0"/>
                    <a:pt x="66" y="5"/>
                  </a:cubicBezTo>
                  <a:cubicBezTo>
                    <a:pt x="47" y="3"/>
                    <a:pt x="34" y="7"/>
                    <a:pt x="18" y="8"/>
                  </a:cubicBezTo>
                  <a:cubicBezTo>
                    <a:pt x="18" y="7"/>
                    <a:pt x="18" y="6"/>
                    <a:pt x="18" y="5"/>
                  </a:cubicBezTo>
                  <a:cubicBezTo>
                    <a:pt x="12" y="5"/>
                    <a:pt x="6" y="5"/>
                    <a:pt x="0" y="5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78" name="Freeform 412"/>
            <p:cNvSpPr/>
            <p:nvPr/>
          </p:nvSpPr>
          <p:spPr>
            <a:xfrm>
              <a:off x="5608638" y="4922838"/>
              <a:ext cx="106363" cy="34925"/>
            </a:xfrm>
            <a:custGeom>
              <a:avLst/>
              <a:gdLst>
                <a:gd name="txL" fmla="*/ 0 w 39"/>
                <a:gd name="txT" fmla="*/ 0 h 13"/>
                <a:gd name="txR" fmla="*/ 39 w 39"/>
                <a:gd name="txB" fmla="*/ 13 h 13"/>
              </a:gdLst>
              <a:ahLst/>
              <a:cxnLst>
                <a:cxn ang="0">
                  <a:pos x="0" y="4"/>
                </a:cxn>
                <a:cxn ang="0">
                  <a:pos x="39" y="7"/>
                </a:cxn>
                <a:cxn ang="0">
                  <a:pos x="30" y="10"/>
                </a:cxn>
                <a:cxn ang="0">
                  <a:pos x="0" y="4"/>
                </a:cxn>
              </a:cxnLst>
              <a:rect l="txL" t="txT" r="txR" b="txB"/>
              <a:pathLst>
                <a:path w="39" h="13">
                  <a:moveTo>
                    <a:pt x="0" y="4"/>
                  </a:moveTo>
                  <a:cubicBezTo>
                    <a:pt x="12" y="6"/>
                    <a:pt x="32" y="0"/>
                    <a:pt x="39" y="7"/>
                  </a:cubicBezTo>
                  <a:cubicBezTo>
                    <a:pt x="38" y="10"/>
                    <a:pt x="34" y="10"/>
                    <a:pt x="30" y="10"/>
                  </a:cubicBezTo>
                  <a:cubicBezTo>
                    <a:pt x="27" y="1"/>
                    <a:pt x="3" y="13"/>
                    <a:pt x="0" y="4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79" name="Freeform 413"/>
            <p:cNvSpPr/>
            <p:nvPr/>
          </p:nvSpPr>
          <p:spPr>
            <a:xfrm>
              <a:off x="5399088" y="4943476"/>
              <a:ext cx="161925" cy="22225"/>
            </a:xfrm>
            <a:custGeom>
              <a:avLst/>
              <a:gdLst>
                <a:gd name="txL" fmla="*/ 0 w 60"/>
                <a:gd name="txT" fmla="*/ 0 h 8"/>
                <a:gd name="txR" fmla="*/ 60 w 60"/>
                <a:gd name="txB" fmla="*/ 8 h 8"/>
              </a:gdLst>
              <a:ahLst/>
              <a:cxnLst>
                <a:cxn ang="0">
                  <a:pos x="27" y="8"/>
                </a:cxn>
                <a:cxn ang="0">
                  <a:pos x="0" y="5"/>
                </a:cxn>
                <a:cxn ang="0">
                  <a:pos x="60" y="5"/>
                </a:cxn>
                <a:cxn ang="0">
                  <a:pos x="27" y="8"/>
                </a:cxn>
              </a:cxnLst>
              <a:rect l="txL" t="txT" r="txR" b="txB"/>
              <a:pathLst>
                <a:path w="60" h="8">
                  <a:moveTo>
                    <a:pt x="27" y="8"/>
                  </a:moveTo>
                  <a:cubicBezTo>
                    <a:pt x="24" y="1"/>
                    <a:pt x="8" y="7"/>
                    <a:pt x="0" y="5"/>
                  </a:cubicBezTo>
                  <a:cubicBezTo>
                    <a:pt x="13" y="0"/>
                    <a:pt x="47" y="0"/>
                    <a:pt x="60" y="5"/>
                  </a:cubicBezTo>
                  <a:cubicBezTo>
                    <a:pt x="47" y="4"/>
                    <a:pt x="38" y="7"/>
                    <a:pt x="27" y="8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80" name="Freeform 414"/>
            <p:cNvSpPr/>
            <p:nvPr/>
          </p:nvSpPr>
          <p:spPr>
            <a:xfrm>
              <a:off x="4899025" y="4965701"/>
              <a:ext cx="88900" cy="26988"/>
            </a:xfrm>
            <a:custGeom>
              <a:avLst/>
              <a:gdLst>
                <a:gd name="txL" fmla="*/ 0 w 33"/>
                <a:gd name="txT" fmla="*/ 0 h 10"/>
                <a:gd name="txR" fmla="*/ 33 w 33"/>
                <a:gd name="txB" fmla="*/ 10 h 10"/>
              </a:gdLst>
              <a:ahLst/>
              <a:cxnLst>
                <a:cxn ang="0">
                  <a:pos x="33" y="3"/>
                </a:cxn>
                <a:cxn ang="0">
                  <a:pos x="0" y="6"/>
                </a:cxn>
                <a:cxn ang="0">
                  <a:pos x="27" y="0"/>
                </a:cxn>
                <a:cxn ang="0">
                  <a:pos x="33" y="3"/>
                </a:cxn>
              </a:cxnLst>
              <a:rect l="txL" t="txT" r="txR" b="txB"/>
              <a:pathLst>
                <a:path w="33" h="10">
                  <a:moveTo>
                    <a:pt x="33" y="3"/>
                  </a:moveTo>
                  <a:cubicBezTo>
                    <a:pt x="26" y="6"/>
                    <a:pt x="4" y="10"/>
                    <a:pt x="0" y="6"/>
                  </a:cubicBezTo>
                  <a:cubicBezTo>
                    <a:pt x="8" y="3"/>
                    <a:pt x="19" y="3"/>
                    <a:pt x="27" y="0"/>
                  </a:cubicBezTo>
                  <a:cubicBezTo>
                    <a:pt x="28" y="2"/>
                    <a:pt x="30" y="3"/>
                    <a:pt x="33" y="3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81" name="Freeform 415"/>
            <p:cNvSpPr/>
            <p:nvPr/>
          </p:nvSpPr>
          <p:spPr>
            <a:xfrm>
              <a:off x="5480050" y="4970463"/>
              <a:ext cx="146050" cy="33338"/>
            </a:xfrm>
            <a:custGeom>
              <a:avLst/>
              <a:gdLst>
                <a:gd name="txL" fmla="*/ 0 w 54"/>
                <a:gd name="txT" fmla="*/ 0 h 12"/>
                <a:gd name="txR" fmla="*/ 54 w 54"/>
                <a:gd name="txB" fmla="*/ 12 h 12"/>
              </a:gdLst>
              <a:ahLst/>
              <a:cxnLst>
                <a:cxn ang="0">
                  <a:pos x="0" y="7"/>
                </a:cxn>
                <a:cxn ang="0">
                  <a:pos x="9" y="4"/>
                </a:cxn>
                <a:cxn ang="0">
                  <a:pos x="54" y="7"/>
                </a:cxn>
                <a:cxn ang="0">
                  <a:pos x="24" y="10"/>
                </a:cxn>
                <a:cxn ang="0">
                  <a:pos x="0" y="7"/>
                </a:cxn>
              </a:cxnLst>
              <a:rect l="txL" t="txT" r="txR" b="txB"/>
              <a:pathLst>
                <a:path w="54" h="12">
                  <a:moveTo>
                    <a:pt x="0" y="7"/>
                  </a:moveTo>
                  <a:cubicBezTo>
                    <a:pt x="1" y="4"/>
                    <a:pt x="5" y="4"/>
                    <a:pt x="9" y="4"/>
                  </a:cubicBezTo>
                  <a:cubicBezTo>
                    <a:pt x="23" y="6"/>
                    <a:pt x="45" y="0"/>
                    <a:pt x="54" y="7"/>
                  </a:cubicBezTo>
                  <a:cubicBezTo>
                    <a:pt x="42" y="6"/>
                    <a:pt x="37" y="12"/>
                    <a:pt x="24" y="10"/>
                  </a:cubicBezTo>
                  <a:cubicBezTo>
                    <a:pt x="22" y="3"/>
                    <a:pt x="7" y="9"/>
                    <a:pt x="0" y="7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82" name="Freeform 416"/>
            <p:cNvSpPr/>
            <p:nvPr/>
          </p:nvSpPr>
          <p:spPr>
            <a:xfrm>
              <a:off x="5348288" y="4970463"/>
              <a:ext cx="84138" cy="38100"/>
            </a:xfrm>
            <a:custGeom>
              <a:avLst/>
              <a:gdLst>
                <a:gd name="txL" fmla="*/ 0 w 31"/>
                <a:gd name="txT" fmla="*/ 0 h 14"/>
                <a:gd name="txR" fmla="*/ 31 w 31"/>
                <a:gd name="txB" fmla="*/ 14 h 14"/>
              </a:gdLst>
              <a:ahLst/>
              <a:cxnLst>
                <a:cxn ang="0">
                  <a:pos x="10" y="10"/>
                </a:cxn>
                <a:cxn ang="0">
                  <a:pos x="1" y="7"/>
                </a:cxn>
                <a:cxn ang="0">
                  <a:pos x="16" y="4"/>
                </a:cxn>
                <a:cxn ang="0">
                  <a:pos x="31" y="7"/>
                </a:cxn>
                <a:cxn ang="0">
                  <a:pos x="10" y="10"/>
                </a:cxn>
              </a:cxnLst>
              <a:rect l="txL" t="txT" r="txR" b="txB"/>
              <a:pathLst>
                <a:path w="31" h="14">
                  <a:moveTo>
                    <a:pt x="10" y="10"/>
                  </a:moveTo>
                  <a:cubicBezTo>
                    <a:pt x="9" y="7"/>
                    <a:pt x="5" y="7"/>
                    <a:pt x="1" y="7"/>
                  </a:cubicBezTo>
                  <a:cubicBezTo>
                    <a:pt x="0" y="0"/>
                    <a:pt x="12" y="6"/>
                    <a:pt x="16" y="4"/>
                  </a:cubicBezTo>
                  <a:cubicBezTo>
                    <a:pt x="15" y="11"/>
                    <a:pt x="27" y="5"/>
                    <a:pt x="31" y="7"/>
                  </a:cubicBezTo>
                  <a:cubicBezTo>
                    <a:pt x="30" y="14"/>
                    <a:pt x="16" y="8"/>
                    <a:pt x="10" y="1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83" name="Freeform 417"/>
            <p:cNvSpPr/>
            <p:nvPr/>
          </p:nvSpPr>
          <p:spPr>
            <a:xfrm>
              <a:off x="5399088" y="5032376"/>
              <a:ext cx="282575" cy="22225"/>
            </a:xfrm>
            <a:custGeom>
              <a:avLst/>
              <a:gdLst>
                <a:gd name="txL" fmla="*/ 0 w 105"/>
                <a:gd name="txT" fmla="*/ 0 h 8"/>
                <a:gd name="txR" fmla="*/ 105 w 105"/>
                <a:gd name="txB" fmla="*/ 8 h 8"/>
              </a:gdLst>
              <a:ahLst/>
              <a:cxnLst>
                <a:cxn ang="0">
                  <a:pos x="93" y="8"/>
                </a:cxn>
                <a:cxn ang="0">
                  <a:pos x="0" y="5"/>
                </a:cxn>
                <a:cxn ang="0">
                  <a:pos x="105" y="5"/>
                </a:cxn>
                <a:cxn ang="0">
                  <a:pos x="93" y="8"/>
                </a:cxn>
              </a:cxnLst>
              <a:rect l="txL" t="txT" r="txR" b="txB"/>
              <a:pathLst>
                <a:path w="105" h="8">
                  <a:moveTo>
                    <a:pt x="93" y="8"/>
                  </a:moveTo>
                  <a:cubicBezTo>
                    <a:pt x="68" y="1"/>
                    <a:pt x="30" y="7"/>
                    <a:pt x="0" y="5"/>
                  </a:cubicBezTo>
                  <a:cubicBezTo>
                    <a:pt x="28" y="0"/>
                    <a:pt x="77" y="0"/>
                    <a:pt x="105" y="5"/>
                  </a:cubicBezTo>
                  <a:cubicBezTo>
                    <a:pt x="99" y="4"/>
                    <a:pt x="98" y="8"/>
                    <a:pt x="93" y="8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84" name="Freeform 418"/>
            <p:cNvSpPr/>
            <p:nvPr/>
          </p:nvSpPr>
          <p:spPr>
            <a:xfrm>
              <a:off x="4972050" y="5035551"/>
              <a:ext cx="73025" cy="31750"/>
            </a:xfrm>
            <a:custGeom>
              <a:avLst/>
              <a:gdLst>
                <a:gd name="txL" fmla="*/ 0 w 27"/>
                <a:gd name="txT" fmla="*/ 0 h 12"/>
                <a:gd name="txR" fmla="*/ 27 w 27"/>
                <a:gd name="txB" fmla="*/ 12 h 12"/>
              </a:gdLst>
              <a:ahLst/>
              <a:cxnLst>
                <a:cxn ang="0">
                  <a:pos x="0" y="4"/>
                </a:cxn>
                <a:cxn ang="0">
                  <a:pos x="27" y="7"/>
                </a:cxn>
                <a:cxn ang="0">
                  <a:pos x="12" y="10"/>
                </a:cxn>
                <a:cxn ang="0">
                  <a:pos x="12" y="7"/>
                </a:cxn>
                <a:cxn ang="0">
                  <a:pos x="0" y="4"/>
                </a:cxn>
              </a:cxnLst>
              <a:rect l="txL" t="txT" r="txR" b="txB"/>
              <a:pathLst>
                <a:path w="27" h="12">
                  <a:moveTo>
                    <a:pt x="0" y="4"/>
                  </a:moveTo>
                  <a:cubicBezTo>
                    <a:pt x="8" y="6"/>
                    <a:pt x="24" y="0"/>
                    <a:pt x="27" y="7"/>
                  </a:cubicBezTo>
                  <a:cubicBezTo>
                    <a:pt x="20" y="6"/>
                    <a:pt x="20" y="12"/>
                    <a:pt x="12" y="10"/>
                  </a:cubicBezTo>
                  <a:cubicBezTo>
                    <a:pt x="12" y="9"/>
                    <a:pt x="12" y="8"/>
                    <a:pt x="12" y="7"/>
                  </a:cubicBezTo>
                  <a:cubicBezTo>
                    <a:pt x="8" y="6"/>
                    <a:pt x="1" y="8"/>
                    <a:pt x="0" y="4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85" name="Freeform 419"/>
            <p:cNvSpPr/>
            <p:nvPr/>
          </p:nvSpPr>
          <p:spPr>
            <a:xfrm>
              <a:off x="5391150" y="5091113"/>
              <a:ext cx="169863" cy="38100"/>
            </a:xfrm>
            <a:custGeom>
              <a:avLst/>
              <a:gdLst>
                <a:gd name="txL" fmla="*/ 0 w 63"/>
                <a:gd name="txT" fmla="*/ 0 h 14"/>
                <a:gd name="txR" fmla="*/ 63 w 63"/>
                <a:gd name="txB" fmla="*/ 14 h 14"/>
              </a:gdLst>
              <a:ahLst/>
              <a:cxnLst>
                <a:cxn ang="0">
                  <a:pos x="39" y="10"/>
                </a:cxn>
                <a:cxn ang="0">
                  <a:pos x="0" y="4"/>
                </a:cxn>
                <a:cxn ang="0">
                  <a:pos x="30" y="1"/>
                </a:cxn>
                <a:cxn ang="0">
                  <a:pos x="51" y="4"/>
                </a:cxn>
                <a:cxn ang="0">
                  <a:pos x="63" y="7"/>
                </a:cxn>
                <a:cxn ang="0">
                  <a:pos x="39" y="10"/>
                </a:cxn>
              </a:cxnLst>
              <a:rect l="txL" t="txT" r="txR" b="txB"/>
              <a:pathLst>
                <a:path w="63" h="14">
                  <a:moveTo>
                    <a:pt x="39" y="10"/>
                  </a:moveTo>
                  <a:cubicBezTo>
                    <a:pt x="33" y="1"/>
                    <a:pt x="6" y="13"/>
                    <a:pt x="0" y="4"/>
                  </a:cubicBezTo>
                  <a:cubicBezTo>
                    <a:pt x="13" y="6"/>
                    <a:pt x="18" y="0"/>
                    <a:pt x="30" y="1"/>
                  </a:cubicBezTo>
                  <a:cubicBezTo>
                    <a:pt x="31" y="8"/>
                    <a:pt x="45" y="2"/>
                    <a:pt x="51" y="4"/>
                  </a:cubicBezTo>
                  <a:cubicBezTo>
                    <a:pt x="52" y="8"/>
                    <a:pt x="59" y="6"/>
                    <a:pt x="63" y="7"/>
                  </a:cubicBezTo>
                  <a:cubicBezTo>
                    <a:pt x="61" y="14"/>
                    <a:pt x="46" y="8"/>
                    <a:pt x="39" y="1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86" name="Freeform 420"/>
            <p:cNvSpPr/>
            <p:nvPr/>
          </p:nvSpPr>
          <p:spPr>
            <a:xfrm>
              <a:off x="5529263" y="5091113"/>
              <a:ext cx="104775" cy="22225"/>
            </a:xfrm>
            <a:custGeom>
              <a:avLst/>
              <a:gdLst>
                <a:gd name="txL" fmla="*/ 0 w 39"/>
                <a:gd name="txT" fmla="*/ 0 h 8"/>
                <a:gd name="txR" fmla="*/ 39 w 39"/>
                <a:gd name="txB" fmla="*/ 8 h 8"/>
              </a:gdLst>
              <a:ahLst/>
              <a:cxnLst>
                <a:cxn ang="0">
                  <a:pos x="0" y="4"/>
                </a:cxn>
                <a:cxn ang="0">
                  <a:pos x="39" y="7"/>
                </a:cxn>
                <a:cxn ang="0">
                  <a:pos x="12" y="7"/>
                </a:cxn>
                <a:cxn ang="0">
                  <a:pos x="0" y="4"/>
                </a:cxn>
              </a:cxnLst>
              <a:rect l="txL" t="txT" r="txR" b="txB"/>
              <a:pathLst>
                <a:path w="39" h="8">
                  <a:moveTo>
                    <a:pt x="0" y="4"/>
                  </a:moveTo>
                  <a:cubicBezTo>
                    <a:pt x="12" y="6"/>
                    <a:pt x="32" y="0"/>
                    <a:pt x="39" y="7"/>
                  </a:cubicBezTo>
                  <a:cubicBezTo>
                    <a:pt x="30" y="7"/>
                    <a:pt x="21" y="7"/>
                    <a:pt x="12" y="7"/>
                  </a:cubicBezTo>
                  <a:cubicBezTo>
                    <a:pt x="8" y="6"/>
                    <a:pt x="1" y="8"/>
                    <a:pt x="0" y="4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87" name="Freeform 427"/>
            <p:cNvSpPr/>
            <p:nvPr/>
          </p:nvSpPr>
          <p:spPr>
            <a:xfrm>
              <a:off x="5092700" y="685801"/>
              <a:ext cx="153988" cy="12700"/>
            </a:xfrm>
            <a:custGeom>
              <a:avLst/>
              <a:gdLst>
                <a:gd name="txL" fmla="*/ 0 w 57"/>
                <a:gd name="txT" fmla="*/ 0 h 5"/>
                <a:gd name="txR" fmla="*/ 57 w 57"/>
                <a:gd name="txB" fmla="*/ 5 h 5"/>
              </a:gdLst>
              <a:ahLst/>
              <a:cxnLst>
                <a:cxn ang="0">
                  <a:pos x="0" y="0"/>
                </a:cxn>
                <a:cxn ang="0">
                  <a:pos x="57" y="0"/>
                </a:cxn>
                <a:cxn ang="0">
                  <a:pos x="0" y="0"/>
                </a:cxn>
              </a:cxnLst>
              <a:rect l="txL" t="txT" r="txR" b="txB"/>
              <a:pathLst>
                <a:path w="57" h="5">
                  <a:moveTo>
                    <a:pt x="0" y="0"/>
                  </a:moveTo>
                  <a:cubicBezTo>
                    <a:pt x="19" y="0"/>
                    <a:pt x="38" y="0"/>
                    <a:pt x="57" y="0"/>
                  </a:cubicBezTo>
                  <a:cubicBezTo>
                    <a:pt x="45" y="5"/>
                    <a:pt x="12" y="5"/>
                    <a:pt x="0" y="0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88" name="Freeform 428"/>
            <p:cNvSpPr/>
            <p:nvPr/>
          </p:nvSpPr>
          <p:spPr>
            <a:xfrm>
              <a:off x="2620963" y="4473576"/>
              <a:ext cx="28575" cy="185738"/>
            </a:xfrm>
            <a:custGeom>
              <a:avLst/>
              <a:gdLst>
                <a:gd name="txL" fmla="*/ 0 w 11"/>
                <a:gd name="txT" fmla="*/ 0 h 69"/>
                <a:gd name="txR" fmla="*/ 11 w 11"/>
                <a:gd name="txB" fmla="*/ 69 h 69"/>
              </a:gdLst>
              <a:ahLst/>
              <a:cxnLst>
                <a:cxn ang="0">
                  <a:pos x="4" y="0"/>
                </a:cxn>
                <a:cxn ang="0">
                  <a:pos x="7" y="69"/>
                </a:cxn>
                <a:cxn ang="0">
                  <a:pos x="4" y="0"/>
                </a:cxn>
              </a:cxnLst>
              <a:rect l="txL" t="txT" r="txR" b="txB"/>
              <a:pathLst>
                <a:path w="11" h="69">
                  <a:moveTo>
                    <a:pt x="4" y="0"/>
                  </a:moveTo>
                  <a:cubicBezTo>
                    <a:pt x="11" y="17"/>
                    <a:pt x="5" y="47"/>
                    <a:pt x="7" y="69"/>
                  </a:cubicBezTo>
                  <a:cubicBezTo>
                    <a:pt x="0" y="52"/>
                    <a:pt x="6" y="22"/>
                    <a:pt x="4" y="0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89" name="Freeform 429"/>
            <p:cNvSpPr/>
            <p:nvPr/>
          </p:nvSpPr>
          <p:spPr>
            <a:xfrm>
              <a:off x="5511800" y="5016501"/>
              <a:ext cx="203200" cy="14288"/>
            </a:xfrm>
            <a:custGeom>
              <a:avLst/>
              <a:gdLst>
                <a:gd name="txL" fmla="*/ 0 w 75"/>
                <a:gd name="txT" fmla="*/ 0 h 5"/>
                <a:gd name="txR" fmla="*/ 75 w 75"/>
                <a:gd name="txB" fmla="*/ 5 h 5"/>
              </a:gdLst>
              <a:ahLst/>
              <a:cxnLst>
                <a:cxn ang="0">
                  <a:pos x="0" y="5"/>
                </a:cxn>
                <a:cxn ang="0">
                  <a:pos x="75" y="5"/>
                </a:cxn>
                <a:cxn ang="0">
                  <a:pos x="0" y="5"/>
                </a:cxn>
              </a:cxnLst>
              <a:rect l="txL" t="txT" r="txR" b="txB"/>
              <a:pathLst>
                <a:path w="75" h="5">
                  <a:moveTo>
                    <a:pt x="0" y="5"/>
                  </a:moveTo>
                  <a:cubicBezTo>
                    <a:pt x="18" y="0"/>
                    <a:pt x="57" y="0"/>
                    <a:pt x="75" y="5"/>
                  </a:cubicBezTo>
                  <a:cubicBezTo>
                    <a:pt x="50" y="5"/>
                    <a:pt x="25" y="5"/>
                    <a:pt x="0" y="5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90" name="Freeform 430"/>
            <p:cNvSpPr/>
            <p:nvPr/>
          </p:nvSpPr>
          <p:spPr>
            <a:xfrm>
              <a:off x="5141913" y="4214813"/>
              <a:ext cx="17463" cy="330200"/>
            </a:xfrm>
            <a:custGeom>
              <a:avLst/>
              <a:gdLst>
                <a:gd name="txL" fmla="*/ 0 w 7"/>
                <a:gd name="txT" fmla="*/ 0 h 123"/>
                <a:gd name="txR" fmla="*/ 7 w 7"/>
                <a:gd name="txB" fmla="*/ 123 h 123"/>
              </a:gdLst>
              <a:ahLst/>
              <a:cxnLst>
                <a:cxn ang="0">
                  <a:pos x="3" y="0"/>
                </a:cxn>
                <a:cxn ang="0">
                  <a:pos x="6" y="123"/>
                </a:cxn>
                <a:cxn ang="0">
                  <a:pos x="3" y="0"/>
                </a:cxn>
              </a:cxnLst>
              <a:rect l="txL" t="txT" r="txR" b="txB"/>
              <a:pathLst>
                <a:path w="7" h="123">
                  <a:moveTo>
                    <a:pt x="3" y="0"/>
                  </a:moveTo>
                  <a:cubicBezTo>
                    <a:pt x="6" y="39"/>
                    <a:pt x="7" y="80"/>
                    <a:pt x="6" y="123"/>
                  </a:cubicBezTo>
                  <a:cubicBezTo>
                    <a:pt x="2" y="87"/>
                    <a:pt x="0" y="33"/>
                    <a:pt x="3" y="0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91" name="Freeform 431"/>
            <p:cNvSpPr/>
            <p:nvPr/>
          </p:nvSpPr>
          <p:spPr>
            <a:xfrm>
              <a:off x="5302250" y="4711701"/>
              <a:ext cx="185738" cy="30163"/>
            </a:xfrm>
            <a:custGeom>
              <a:avLst/>
              <a:gdLst>
                <a:gd name="txL" fmla="*/ 0 w 69"/>
                <a:gd name="txT" fmla="*/ 0 h 11"/>
                <a:gd name="txR" fmla="*/ 69 w 69"/>
                <a:gd name="txB" fmla="*/ 11 h 11"/>
              </a:gdLst>
              <a:ahLst/>
              <a:cxnLst>
                <a:cxn ang="0">
                  <a:pos x="0" y="7"/>
                </a:cxn>
                <a:cxn ang="0">
                  <a:pos x="54" y="4"/>
                </a:cxn>
                <a:cxn ang="0">
                  <a:pos x="69" y="7"/>
                </a:cxn>
                <a:cxn ang="0">
                  <a:pos x="69" y="10"/>
                </a:cxn>
                <a:cxn ang="0">
                  <a:pos x="51" y="10"/>
                </a:cxn>
                <a:cxn ang="0">
                  <a:pos x="0" y="7"/>
                </a:cxn>
              </a:cxnLst>
              <a:rect l="txL" t="txT" r="txR" b="txB"/>
              <a:pathLst>
                <a:path w="69" h="11">
                  <a:moveTo>
                    <a:pt x="0" y="7"/>
                  </a:moveTo>
                  <a:cubicBezTo>
                    <a:pt x="12" y="0"/>
                    <a:pt x="37" y="6"/>
                    <a:pt x="54" y="4"/>
                  </a:cubicBezTo>
                  <a:cubicBezTo>
                    <a:pt x="53" y="11"/>
                    <a:pt x="65" y="5"/>
                    <a:pt x="69" y="7"/>
                  </a:cubicBezTo>
                  <a:cubicBezTo>
                    <a:pt x="69" y="8"/>
                    <a:pt x="69" y="9"/>
                    <a:pt x="69" y="10"/>
                  </a:cubicBezTo>
                  <a:cubicBezTo>
                    <a:pt x="63" y="10"/>
                    <a:pt x="57" y="10"/>
                    <a:pt x="51" y="10"/>
                  </a:cubicBezTo>
                  <a:cubicBezTo>
                    <a:pt x="40" y="3"/>
                    <a:pt x="16" y="9"/>
                    <a:pt x="0" y="7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92" name="Freeform 432"/>
            <p:cNvSpPr/>
            <p:nvPr/>
          </p:nvSpPr>
          <p:spPr>
            <a:xfrm>
              <a:off x="1727200" y="4730751"/>
              <a:ext cx="153988" cy="14288"/>
            </a:xfrm>
            <a:custGeom>
              <a:avLst/>
              <a:gdLst>
                <a:gd name="txL" fmla="*/ 0 w 57"/>
                <a:gd name="txT" fmla="*/ 0 h 5"/>
                <a:gd name="txR" fmla="*/ 57 w 57"/>
                <a:gd name="txB" fmla="*/ 5 h 5"/>
              </a:gdLst>
              <a:ahLst/>
              <a:cxnLst>
                <a:cxn ang="0">
                  <a:pos x="0" y="0"/>
                </a:cxn>
                <a:cxn ang="0">
                  <a:pos x="57" y="0"/>
                </a:cxn>
                <a:cxn ang="0">
                  <a:pos x="0" y="0"/>
                </a:cxn>
              </a:cxnLst>
              <a:rect l="txL" t="txT" r="txR" b="txB"/>
              <a:pathLst>
                <a:path w="57" h="5">
                  <a:moveTo>
                    <a:pt x="0" y="0"/>
                  </a:moveTo>
                  <a:cubicBezTo>
                    <a:pt x="19" y="0"/>
                    <a:pt x="38" y="0"/>
                    <a:pt x="57" y="0"/>
                  </a:cubicBezTo>
                  <a:cubicBezTo>
                    <a:pt x="45" y="5"/>
                    <a:pt x="12" y="5"/>
                    <a:pt x="0" y="0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93" name="Freeform 433"/>
            <p:cNvSpPr/>
            <p:nvPr/>
          </p:nvSpPr>
          <p:spPr>
            <a:xfrm>
              <a:off x="4568825" y="104776"/>
              <a:ext cx="96838" cy="31750"/>
            </a:xfrm>
            <a:custGeom>
              <a:avLst/>
              <a:gdLst>
                <a:gd name="txL" fmla="*/ 0 w 36"/>
                <a:gd name="txT" fmla="*/ 0 h 12"/>
                <a:gd name="txR" fmla="*/ 36 w 36"/>
                <a:gd name="txB" fmla="*/ 12 h 12"/>
              </a:gdLst>
              <a:ahLst/>
              <a:cxnLst>
                <a:cxn ang="0">
                  <a:pos x="0" y="9"/>
                </a:cxn>
                <a:cxn ang="0">
                  <a:pos x="33" y="3"/>
                </a:cxn>
                <a:cxn ang="0">
                  <a:pos x="36" y="9"/>
                </a:cxn>
                <a:cxn ang="0">
                  <a:pos x="0" y="9"/>
                </a:cxn>
              </a:cxnLst>
              <a:rect l="txL" t="txT" r="txR" b="txB"/>
              <a:pathLst>
                <a:path w="36" h="12">
                  <a:moveTo>
                    <a:pt x="0" y="9"/>
                  </a:moveTo>
                  <a:cubicBezTo>
                    <a:pt x="4" y="0"/>
                    <a:pt x="29" y="12"/>
                    <a:pt x="33" y="3"/>
                  </a:cubicBezTo>
                  <a:cubicBezTo>
                    <a:pt x="35" y="4"/>
                    <a:pt x="36" y="6"/>
                    <a:pt x="36" y="9"/>
                  </a:cubicBezTo>
                  <a:cubicBezTo>
                    <a:pt x="24" y="9"/>
                    <a:pt x="12" y="9"/>
                    <a:pt x="0" y="9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94" name="Freeform 434"/>
            <p:cNvSpPr/>
            <p:nvPr/>
          </p:nvSpPr>
          <p:spPr>
            <a:xfrm>
              <a:off x="5461000" y="1549401"/>
              <a:ext cx="30163" cy="282575"/>
            </a:xfrm>
            <a:custGeom>
              <a:avLst/>
              <a:gdLst>
                <a:gd name="txL" fmla="*/ 0 w 11"/>
                <a:gd name="txT" fmla="*/ 0 h 105"/>
                <a:gd name="txR" fmla="*/ 11 w 11"/>
                <a:gd name="txB" fmla="*/ 105 h 105"/>
              </a:gdLst>
              <a:ahLst/>
              <a:cxnLst>
                <a:cxn ang="0">
                  <a:pos x="4" y="0"/>
                </a:cxn>
                <a:cxn ang="0">
                  <a:pos x="7" y="105"/>
                </a:cxn>
                <a:cxn ang="0">
                  <a:pos x="4" y="0"/>
                </a:cxn>
              </a:cxnLst>
              <a:rect l="txL" t="txT" r="txR" b="txB"/>
              <a:pathLst>
                <a:path w="11" h="105">
                  <a:moveTo>
                    <a:pt x="4" y="0"/>
                  </a:moveTo>
                  <a:cubicBezTo>
                    <a:pt x="11" y="29"/>
                    <a:pt x="5" y="71"/>
                    <a:pt x="7" y="105"/>
                  </a:cubicBezTo>
                  <a:cubicBezTo>
                    <a:pt x="0" y="76"/>
                    <a:pt x="6" y="34"/>
                    <a:pt x="4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95" name="Freeform 436"/>
            <p:cNvSpPr/>
            <p:nvPr/>
          </p:nvSpPr>
          <p:spPr>
            <a:xfrm>
              <a:off x="3970338" y="4524376"/>
              <a:ext cx="219075" cy="12700"/>
            </a:xfrm>
            <a:custGeom>
              <a:avLst/>
              <a:gdLst>
                <a:gd name="txL" fmla="*/ 0 w 81"/>
                <a:gd name="txT" fmla="*/ 0 h 5"/>
                <a:gd name="txR" fmla="*/ 81 w 81"/>
                <a:gd name="txB" fmla="*/ 5 h 5"/>
              </a:gdLst>
              <a:ahLst/>
              <a:cxnLst>
                <a:cxn ang="0">
                  <a:pos x="0" y="5"/>
                </a:cxn>
                <a:cxn ang="0">
                  <a:pos x="81" y="5"/>
                </a:cxn>
                <a:cxn ang="0">
                  <a:pos x="0" y="5"/>
                </a:cxn>
              </a:cxnLst>
              <a:rect l="txL" t="txT" r="txR" b="txB"/>
              <a:pathLst>
                <a:path w="81" h="5">
                  <a:moveTo>
                    <a:pt x="0" y="5"/>
                  </a:moveTo>
                  <a:cubicBezTo>
                    <a:pt x="20" y="0"/>
                    <a:pt x="61" y="0"/>
                    <a:pt x="81" y="5"/>
                  </a:cubicBezTo>
                  <a:cubicBezTo>
                    <a:pt x="54" y="5"/>
                    <a:pt x="27" y="5"/>
                    <a:pt x="0" y="5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96" name="Freeform 437"/>
            <p:cNvSpPr/>
            <p:nvPr/>
          </p:nvSpPr>
          <p:spPr>
            <a:xfrm>
              <a:off x="0" y="4664076"/>
              <a:ext cx="419100" cy="19050"/>
            </a:xfrm>
            <a:custGeom>
              <a:avLst/>
              <a:gdLst>
                <a:gd name="txL" fmla="*/ 0 w 156"/>
                <a:gd name="txT" fmla="*/ 0 h 7"/>
                <a:gd name="txR" fmla="*/ 156 w 156"/>
                <a:gd name="txB" fmla="*/ 7 h 7"/>
              </a:gdLst>
              <a:ahLst/>
              <a:cxnLst>
                <a:cxn ang="0">
                  <a:pos x="0" y="7"/>
                </a:cxn>
                <a:cxn ang="0">
                  <a:pos x="156" y="4"/>
                </a:cxn>
                <a:cxn ang="0">
                  <a:pos x="156" y="7"/>
                </a:cxn>
                <a:cxn ang="0">
                  <a:pos x="0" y="7"/>
                </a:cxn>
              </a:cxnLst>
              <a:rect l="txL" t="txT" r="txR" b="txB"/>
              <a:pathLst>
                <a:path w="156" h="7">
                  <a:moveTo>
                    <a:pt x="0" y="7"/>
                  </a:moveTo>
                  <a:cubicBezTo>
                    <a:pt x="46" y="0"/>
                    <a:pt x="105" y="6"/>
                    <a:pt x="156" y="4"/>
                  </a:cubicBezTo>
                  <a:cubicBezTo>
                    <a:pt x="156" y="5"/>
                    <a:pt x="156" y="6"/>
                    <a:pt x="156" y="7"/>
                  </a:cubicBezTo>
                  <a:cubicBezTo>
                    <a:pt x="104" y="7"/>
                    <a:pt x="52" y="7"/>
                    <a:pt x="0" y="7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97" name="Freeform 438"/>
            <p:cNvSpPr/>
            <p:nvPr/>
          </p:nvSpPr>
          <p:spPr>
            <a:xfrm>
              <a:off x="4665663" y="4722813"/>
              <a:ext cx="120650" cy="14288"/>
            </a:xfrm>
            <a:custGeom>
              <a:avLst/>
              <a:gdLst>
                <a:gd name="txL" fmla="*/ 0 w 45"/>
                <a:gd name="txT" fmla="*/ 0 h 5"/>
                <a:gd name="txR" fmla="*/ 45 w 45"/>
                <a:gd name="txB" fmla="*/ 5 h 5"/>
              </a:gdLst>
              <a:ahLst/>
              <a:cxnLst>
                <a:cxn ang="0">
                  <a:pos x="0" y="0"/>
                </a:cxn>
                <a:cxn ang="0">
                  <a:pos x="45" y="0"/>
                </a:cxn>
                <a:cxn ang="0">
                  <a:pos x="0" y="0"/>
                </a:cxn>
              </a:cxnLst>
              <a:rect l="txL" t="txT" r="txR" b="txB"/>
              <a:pathLst>
                <a:path w="45" h="5">
                  <a:moveTo>
                    <a:pt x="0" y="0"/>
                  </a:moveTo>
                  <a:cubicBezTo>
                    <a:pt x="15" y="0"/>
                    <a:pt x="30" y="0"/>
                    <a:pt x="45" y="0"/>
                  </a:cubicBezTo>
                  <a:cubicBezTo>
                    <a:pt x="37" y="5"/>
                    <a:pt x="8" y="5"/>
                    <a:pt x="0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98" name="Freeform 439"/>
            <p:cNvSpPr/>
            <p:nvPr/>
          </p:nvSpPr>
          <p:spPr>
            <a:xfrm>
              <a:off x="4027488" y="4730751"/>
              <a:ext cx="298450" cy="19050"/>
            </a:xfrm>
            <a:custGeom>
              <a:avLst/>
              <a:gdLst>
                <a:gd name="txL" fmla="*/ 0 w 111"/>
                <a:gd name="txT" fmla="*/ 0 h 7"/>
                <a:gd name="txR" fmla="*/ 111 w 111"/>
                <a:gd name="txB" fmla="*/ 7 h 7"/>
              </a:gdLst>
              <a:ahLst/>
              <a:cxnLst>
                <a:cxn ang="0">
                  <a:pos x="0" y="0"/>
                </a:cxn>
                <a:cxn ang="0">
                  <a:pos x="111" y="0"/>
                </a:cxn>
                <a:cxn ang="0">
                  <a:pos x="111" y="3"/>
                </a:cxn>
                <a:cxn ang="0">
                  <a:pos x="0" y="0"/>
                </a:cxn>
              </a:cxnLst>
              <a:rect l="txL" t="txT" r="txR" b="txB"/>
              <a:pathLst>
                <a:path w="111" h="7">
                  <a:moveTo>
                    <a:pt x="0" y="0"/>
                  </a:moveTo>
                  <a:cubicBezTo>
                    <a:pt x="37" y="0"/>
                    <a:pt x="74" y="0"/>
                    <a:pt x="111" y="0"/>
                  </a:cubicBezTo>
                  <a:cubicBezTo>
                    <a:pt x="111" y="1"/>
                    <a:pt x="111" y="2"/>
                    <a:pt x="111" y="3"/>
                  </a:cubicBezTo>
                  <a:cubicBezTo>
                    <a:pt x="75" y="1"/>
                    <a:pt x="31" y="7"/>
                    <a:pt x="0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99" name="Freeform 440"/>
            <p:cNvSpPr/>
            <p:nvPr/>
          </p:nvSpPr>
          <p:spPr>
            <a:xfrm>
              <a:off x="6464300" y="4764088"/>
              <a:ext cx="169863" cy="12700"/>
            </a:xfrm>
            <a:custGeom>
              <a:avLst/>
              <a:gdLst>
                <a:gd name="txL" fmla="*/ 0 w 63"/>
                <a:gd name="txT" fmla="*/ 0 h 5"/>
                <a:gd name="txR" fmla="*/ 63 w 63"/>
                <a:gd name="txB" fmla="*/ 5 h 5"/>
              </a:gdLst>
              <a:ahLst/>
              <a:cxnLst>
                <a:cxn ang="0">
                  <a:pos x="0" y="0"/>
                </a:cxn>
                <a:cxn ang="0">
                  <a:pos x="63" y="0"/>
                </a:cxn>
                <a:cxn ang="0">
                  <a:pos x="0" y="0"/>
                </a:cxn>
              </a:cxnLst>
              <a:rect l="txL" t="txT" r="txR" b="txB"/>
              <a:pathLst>
                <a:path w="63" h="5">
                  <a:moveTo>
                    <a:pt x="0" y="0"/>
                  </a:moveTo>
                  <a:cubicBezTo>
                    <a:pt x="21" y="0"/>
                    <a:pt x="42" y="0"/>
                    <a:pt x="63" y="0"/>
                  </a:cubicBezTo>
                  <a:cubicBezTo>
                    <a:pt x="49" y="5"/>
                    <a:pt x="14" y="5"/>
                    <a:pt x="0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00" name="Freeform 441"/>
            <p:cNvSpPr/>
            <p:nvPr/>
          </p:nvSpPr>
          <p:spPr>
            <a:xfrm>
              <a:off x="4833938" y="2962276"/>
              <a:ext cx="88900" cy="19050"/>
            </a:xfrm>
            <a:custGeom>
              <a:avLst/>
              <a:gdLst>
                <a:gd name="txL" fmla="*/ 0 w 33"/>
                <a:gd name="txT" fmla="*/ 0 h 7"/>
                <a:gd name="txR" fmla="*/ 33 w 33"/>
                <a:gd name="txB" fmla="*/ 7 h 7"/>
              </a:gdLst>
              <a:ahLst/>
              <a:cxnLst>
                <a:cxn ang="0">
                  <a:pos x="0" y="0"/>
                </a:cxn>
                <a:cxn ang="0">
                  <a:pos x="33" y="0"/>
                </a:cxn>
                <a:cxn ang="0">
                  <a:pos x="33" y="3"/>
                </a:cxn>
                <a:cxn ang="0">
                  <a:pos x="0" y="0"/>
                </a:cxn>
              </a:cxnLst>
              <a:rect l="txL" t="txT" r="txR" b="txB"/>
              <a:pathLst>
                <a:path w="33" h="7">
                  <a:moveTo>
                    <a:pt x="0" y="0"/>
                  </a:moveTo>
                  <a:cubicBezTo>
                    <a:pt x="11" y="0"/>
                    <a:pt x="22" y="0"/>
                    <a:pt x="33" y="0"/>
                  </a:cubicBezTo>
                  <a:cubicBezTo>
                    <a:pt x="33" y="1"/>
                    <a:pt x="33" y="2"/>
                    <a:pt x="33" y="3"/>
                  </a:cubicBezTo>
                  <a:cubicBezTo>
                    <a:pt x="23" y="1"/>
                    <a:pt x="5" y="7"/>
                    <a:pt x="0" y="0"/>
                  </a:cubicBezTo>
                  <a:close/>
                </a:path>
              </a:pathLst>
            </a:custGeom>
            <a:solidFill>
              <a:srgbClr val="9DB7B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01" name="Freeform 442"/>
            <p:cNvSpPr/>
            <p:nvPr/>
          </p:nvSpPr>
          <p:spPr>
            <a:xfrm>
              <a:off x="4778375" y="3068638"/>
              <a:ext cx="136525" cy="25400"/>
            </a:xfrm>
            <a:custGeom>
              <a:avLst/>
              <a:gdLst>
                <a:gd name="txL" fmla="*/ 0 w 51"/>
                <a:gd name="txT" fmla="*/ 0 h 10"/>
                <a:gd name="txR" fmla="*/ 51 w 51"/>
                <a:gd name="txB" fmla="*/ 10 h 10"/>
              </a:gdLst>
              <a:ahLst/>
              <a:cxnLst>
                <a:cxn ang="0">
                  <a:pos x="0" y="3"/>
                </a:cxn>
                <a:cxn ang="0">
                  <a:pos x="42" y="0"/>
                </a:cxn>
                <a:cxn ang="0">
                  <a:pos x="0" y="3"/>
                </a:cxn>
              </a:cxnLst>
              <a:rect l="txL" t="txT" r="txR" b="txB"/>
              <a:pathLst>
                <a:path w="51" h="10">
                  <a:moveTo>
                    <a:pt x="0" y="3"/>
                  </a:moveTo>
                  <a:cubicBezTo>
                    <a:pt x="13" y="1"/>
                    <a:pt x="34" y="7"/>
                    <a:pt x="42" y="0"/>
                  </a:cubicBezTo>
                  <a:cubicBezTo>
                    <a:pt x="51" y="10"/>
                    <a:pt x="6" y="8"/>
                    <a:pt x="0" y="3"/>
                  </a:cubicBezTo>
                  <a:close/>
                </a:path>
              </a:pathLst>
            </a:custGeom>
            <a:solidFill>
              <a:srgbClr val="9DB7B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02" name="Freeform 443"/>
            <p:cNvSpPr/>
            <p:nvPr/>
          </p:nvSpPr>
          <p:spPr>
            <a:xfrm>
              <a:off x="7381875" y="3883026"/>
              <a:ext cx="34925" cy="96838"/>
            </a:xfrm>
            <a:custGeom>
              <a:avLst/>
              <a:gdLst>
                <a:gd name="txL" fmla="*/ 0 w 13"/>
                <a:gd name="txT" fmla="*/ 0 h 36"/>
                <a:gd name="txR" fmla="*/ 13 w 13"/>
                <a:gd name="txB" fmla="*/ 36 h 36"/>
              </a:gdLst>
              <a:ahLst/>
              <a:cxnLst>
                <a:cxn ang="0">
                  <a:pos x="4" y="0"/>
                </a:cxn>
                <a:cxn ang="0">
                  <a:pos x="10" y="21"/>
                </a:cxn>
                <a:cxn ang="0">
                  <a:pos x="7" y="36"/>
                </a:cxn>
                <a:cxn ang="0">
                  <a:pos x="4" y="0"/>
                </a:cxn>
              </a:cxnLst>
              <a:rect l="txL" t="txT" r="txR" b="txB"/>
              <a:pathLst>
                <a:path w="13" h="36">
                  <a:moveTo>
                    <a:pt x="4" y="0"/>
                  </a:moveTo>
                  <a:cubicBezTo>
                    <a:pt x="13" y="0"/>
                    <a:pt x="1" y="21"/>
                    <a:pt x="10" y="21"/>
                  </a:cubicBezTo>
                  <a:cubicBezTo>
                    <a:pt x="11" y="28"/>
                    <a:pt x="5" y="28"/>
                    <a:pt x="7" y="36"/>
                  </a:cubicBezTo>
                  <a:cubicBezTo>
                    <a:pt x="0" y="30"/>
                    <a:pt x="6" y="11"/>
                    <a:pt x="4" y="0"/>
                  </a:cubicBezTo>
                  <a:close/>
                </a:path>
              </a:pathLst>
            </a:custGeom>
            <a:solidFill>
              <a:srgbClr val="9DB7B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03" name="Freeform 444"/>
            <p:cNvSpPr/>
            <p:nvPr/>
          </p:nvSpPr>
          <p:spPr>
            <a:xfrm>
              <a:off x="4745038" y="882651"/>
              <a:ext cx="203200" cy="12700"/>
            </a:xfrm>
            <a:custGeom>
              <a:avLst/>
              <a:gdLst>
                <a:gd name="txL" fmla="*/ 0 w 75"/>
                <a:gd name="txT" fmla="*/ 0 h 5"/>
                <a:gd name="txR" fmla="*/ 75 w 75"/>
                <a:gd name="txB" fmla="*/ 5 h 5"/>
              </a:gdLst>
              <a:ahLst/>
              <a:cxnLst>
                <a:cxn ang="0">
                  <a:pos x="0" y="5"/>
                </a:cxn>
                <a:cxn ang="0">
                  <a:pos x="75" y="5"/>
                </a:cxn>
                <a:cxn ang="0">
                  <a:pos x="0" y="5"/>
                </a:cxn>
              </a:cxnLst>
              <a:rect l="txL" t="txT" r="txR" b="txB"/>
              <a:pathLst>
                <a:path w="75" h="5">
                  <a:moveTo>
                    <a:pt x="0" y="5"/>
                  </a:moveTo>
                  <a:cubicBezTo>
                    <a:pt x="18" y="0"/>
                    <a:pt x="57" y="0"/>
                    <a:pt x="75" y="5"/>
                  </a:cubicBezTo>
                  <a:cubicBezTo>
                    <a:pt x="50" y="5"/>
                    <a:pt x="25" y="5"/>
                    <a:pt x="0" y="5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04" name="Freeform 445"/>
            <p:cNvSpPr/>
            <p:nvPr/>
          </p:nvSpPr>
          <p:spPr>
            <a:xfrm>
              <a:off x="5259388" y="2524126"/>
              <a:ext cx="42863" cy="155575"/>
            </a:xfrm>
            <a:custGeom>
              <a:avLst/>
              <a:gdLst>
                <a:gd name="txL" fmla="*/ 0 w 16"/>
                <a:gd name="txT" fmla="*/ 0 h 58"/>
                <a:gd name="txR" fmla="*/ 16 w 16"/>
                <a:gd name="txB" fmla="*/ 58 h 58"/>
              </a:gdLst>
              <a:ahLst/>
              <a:cxnLst>
                <a:cxn ang="0">
                  <a:pos x="4" y="4"/>
                </a:cxn>
                <a:cxn ang="0">
                  <a:pos x="13" y="4"/>
                </a:cxn>
                <a:cxn ang="0">
                  <a:pos x="13" y="16"/>
                </a:cxn>
                <a:cxn ang="0">
                  <a:pos x="10" y="52"/>
                </a:cxn>
                <a:cxn ang="0">
                  <a:pos x="7" y="58"/>
                </a:cxn>
                <a:cxn ang="0">
                  <a:pos x="4" y="34"/>
                </a:cxn>
                <a:cxn ang="0">
                  <a:pos x="4" y="4"/>
                </a:cxn>
              </a:cxnLst>
              <a:rect l="txL" t="txT" r="txR" b="txB"/>
              <a:pathLst>
                <a:path w="16" h="58">
                  <a:moveTo>
                    <a:pt x="4" y="4"/>
                  </a:moveTo>
                  <a:cubicBezTo>
                    <a:pt x="8" y="0"/>
                    <a:pt x="9" y="3"/>
                    <a:pt x="13" y="4"/>
                  </a:cubicBezTo>
                  <a:cubicBezTo>
                    <a:pt x="13" y="8"/>
                    <a:pt x="13" y="12"/>
                    <a:pt x="13" y="16"/>
                  </a:cubicBezTo>
                  <a:cubicBezTo>
                    <a:pt x="12" y="28"/>
                    <a:pt x="16" y="45"/>
                    <a:pt x="10" y="52"/>
                  </a:cubicBezTo>
                  <a:cubicBezTo>
                    <a:pt x="10" y="55"/>
                    <a:pt x="9" y="57"/>
                    <a:pt x="7" y="58"/>
                  </a:cubicBezTo>
                  <a:cubicBezTo>
                    <a:pt x="0" y="56"/>
                    <a:pt x="6" y="41"/>
                    <a:pt x="4" y="34"/>
                  </a:cubicBezTo>
                  <a:cubicBezTo>
                    <a:pt x="4" y="24"/>
                    <a:pt x="4" y="14"/>
                    <a:pt x="4" y="4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05" name="Freeform 446"/>
            <p:cNvSpPr/>
            <p:nvPr/>
          </p:nvSpPr>
          <p:spPr>
            <a:xfrm>
              <a:off x="4899025" y="2809876"/>
              <a:ext cx="266700" cy="46038"/>
            </a:xfrm>
            <a:custGeom>
              <a:avLst/>
              <a:gdLst>
                <a:gd name="txL" fmla="*/ 0 w 99"/>
                <a:gd name="txT" fmla="*/ 0 h 17"/>
                <a:gd name="txR" fmla="*/ 99 w 99"/>
                <a:gd name="txB" fmla="*/ 17 h 17"/>
              </a:gdLst>
              <a:ahLst/>
              <a:cxnLst>
                <a:cxn ang="0">
                  <a:pos x="99" y="0"/>
                </a:cxn>
                <a:cxn ang="0">
                  <a:pos x="45" y="6"/>
                </a:cxn>
                <a:cxn ang="0">
                  <a:pos x="0" y="0"/>
                </a:cxn>
                <a:cxn ang="0">
                  <a:pos x="99" y="0"/>
                </a:cxn>
              </a:cxnLst>
              <a:rect l="txL" t="txT" r="txR" b="txB"/>
              <a:pathLst>
                <a:path w="99" h="17">
                  <a:moveTo>
                    <a:pt x="99" y="0"/>
                  </a:moveTo>
                  <a:cubicBezTo>
                    <a:pt x="90" y="16"/>
                    <a:pt x="64" y="6"/>
                    <a:pt x="45" y="6"/>
                  </a:cubicBezTo>
                  <a:cubicBezTo>
                    <a:pt x="56" y="15"/>
                    <a:pt x="0" y="17"/>
                    <a:pt x="0" y="0"/>
                  </a:cubicBezTo>
                  <a:cubicBezTo>
                    <a:pt x="33" y="0"/>
                    <a:pt x="66" y="0"/>
                    <a:pt x="99" y="0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06" name="Freeform 447"/>
            <p:cNvSpPr/>
            <p:nvPr/>
          </p:nvSpPr>
          <p:spPr>
            <a:xfrm>
              <a:off x="4751388" y="3057526"/>
              <a:ext cx="139700" cy="28575"/>
            </a:xfrm>
            <a:custGeom>
              <a:avLst/>
              <a:gdLst>
                <a:gd name="txL" fmla="*/ 0 w 52"/>
                <a:gd name="txT" fmla="*/ 0 h 11"/>
                <a:gd name="txR" fmla="*/ 52 w 52"/>
                <a:gd name="txB" fmla="*/ 11 h 11"/>
              </a:gdLst>
              <a:ahLst/>
              <a:cxnLst>
                <a:cxn ang="0">
                  <a:pos x="1" y="7"/>
                </a:cxn>
                <a:cxn ang="0">
                  <a:pos x="16" y="4"/>
                </a:cxn>
                <a:cxn ang="0">
                  <a:pos x="46" y="4"/>
                </a:cxn>
                <a:cxn ang="0">
                  <a:pos x="52" y="4"/>
                </a:cxn>
                <a:cxn ang="0">
                  <a:pos x="10" y="7"/>
                </a:cxn>
                <a:cxn ang="0">
                  <a:pos x="1" y="7"/>
                </a:cxn>
              </a:cxnLst>
              <a:rect l="txL" t="txT" r="txR" b="txB"/>
              <a:pathLst>
                <a:path w="52" h="11">
                  <a:moveTo>
                    <a:pt x="1" y="7"/>
                  </a:moveTo>
                  <a:cubicBezTo>
                    <a:pt x="0" y="0"/>
                    <a:pt x="12" y="6"/>
                    <a:pt x="16" y="4"/>
                  </a:cubicBezTo>
                  <a:cubicBezTo>
                    <a:pt x="26" y="4"/>
                    <a:pt x="36" y="4"/>
                    <a:pt x="46" y="4"/>
                  </a:cubicBezTo>
                  <a:cubicBezTo>
                    <a:pt x="48" y="4"/>
                    <a:pt x="50" y="4"/>
                    <a:pt x="52" y="4"/>
                  </a:cubicBezTo>
                  <a:cubicBezTo>
                    <a:pt x="44" y="11"/>
                    <a:pt x="23" y="5"/>
                    <a:pt x="10" y="7"/>
                  </a:cubicBezTo>
                  <a:cubicBezTo>
                    <a:pt x="7" y="7"/>
                    <a:pt x="4" y="7"/>
                    <a:pt x="1" y="7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07" name="Freeform 448"/>
            <p:cNvSpPr/>
            <p:nvPr/>
          </p:nvSpPr>
          <p:spPr>
            <a:xfrm>
              <a:off x="0" y="4683126"/>
              <a:ext cx="1250950" cy="19050"/>
            </a:xfrm>
            <a:custGeom>
              <a:avLst/>
              <a:gdLst>
                <a:gd name="txL" fmla="*/ 0 w 465"/>
                <a:gd name="txT" fmla="*/ 0 h 7"/>
                <a:gd name="txR" fmla="*/ 465 w 465"/>
                <a:gd name="txB" fmla="*/ 7 h 7"/>
              </a:gdLst>
              <a:ahLst/>
              <a:cxnLst>
                <a:cxn ang="0">
                  <a:pos x="0" y="0"/>
                </a:cxn>
                <a:cxn ang="0">
                  <a:pos x="156" y="0"/>
                </a:cxn>
                <a:cxn ang="0">
                  <a:pos x="312" y="0"/>
                </a:cxn>
                <a:cxn ang="0">
                  <a:pos x="465" y="0"/>
                </a:cxn>
                <a:cxn ang="0">
                  <a:pos x="357" y="3"/>
                </a:cxn>
                <a:cxn ang="0">
                  <a:pos x="237" y="3"/>
                </a:cxn>
                <a:cxn ang="0">
                  <a:pos x="120" y="3"/>
                </a:cxn>
                <a:cxn ang="0">
                  <a:pos x="0" y="0"/>
                </a:cxn>
              </a:cxnLst>
              <a:rect l="txL" t="txT" r="txR" b="txB"/>
              <a:pathLst>
                <a:path w="465" h="7">
                  <a:moveTo>
                    <a:pt x="0" y="0"/>
                  </a:moveTo>
                  <a:cubicBezTo>
                    <a:pt x="52" y="0"/>
                    <a:pt x="104" y="0"/>
                    <a:pt x="156" y="0"/>
                  </a:cubicBezTo>
                  <a:cubicBezTo>
                    <a:pt x="208" y="0"/>
                    <a:pt x="260" y="0"/>
                    <a:pt x="312" y="0"/>
                  </a:cubicBezTo>
                  <a:cubicBezTo>
                    <a:pt x="363" y="0"/>
                    <a:pt x="414" y="0"/>
                    <a:pt x="465" y="0"/>
                  </a:cubicBezTo>
                  <a:cubicBezTo>
                    <a:pt x="435" y="7"/>
                    <a:pt x="392" y="1"/>
                    <a:pt x="357" y="3"/>
                  </a:cubicBezTo>
                  <a:cubicBezTo>
                    <a:pt x="317" y="3"/>
                    <a:pt x="277" y="3"/>
                    <a:pt x="237" y="3"/>
                  </a:cubicBezTo>
                  <a:cubicBezTo>
                    <a:pt x="198" y="3"/>
                    <a:pt x="159" y="3"/>
                    <a:pt x="120" y="3"/>
                  </a:cubicBezTo>
                  <a:cubicBezTo>
                    <a:pt x="81" y="1"/>
                    <a:pt x="34" y="7"/>
                    <a:pt x="0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08" name="Freeform 449"/>
            <p:cNvSpPr/>
            <p:nvPr/>
          </p:nvSpPr>
          <p:spPr>
            <a:xfrm>
              <a:off x="1282700" y="4679951"/>
              <a:ext cx="193675" cy="19050"/>
            </a:xfrm>
            <a:custGeom>
              <a:avLst/>
              <a:gdLst>
                <a:gd name="txL" fmla="*/ 0 w 72"/>
                <a:gd name="txT" fmla="*/ 0 h 7"/>
                <a:gd name="txR" fmla="*/ 72 w 72"/>
                <a:gd name="txB" fmla="*/ 7 h 7"/>
              </a:gdLst>
              <a:ahLst/>
              <a:cxnLst>
                <a:cxn ang="0">
                  <a:pos x="0" y="7"/>
                </a:cxn>
                <a:cxn ang="0">
                  <a:pos x="30" y="4"/>
                </a:cxn>
                <a:cxn ang="0">
                  <a:pos x="72" y="4"/>
                </a:cxn>
                <a:cxn ang="0">
                  <a:pos x="72" y="7"/>
                </a:cxn>
                <a:cxn ang="0">
                  <a:pos x="45" y="7"/>
                </a:cxn>
                <a:cxn ang="0">
                  <a:pos x="0" y="7"/>
                </a:cxn>
              </a:cxnLst>
              <a:rect l="txL" t="txT" r="txR" b="txB"/>
              <a:pathLst>
                <a:path w="72" h="7">
                  <a:moveTo>
                    <a:pt x="0" y="7"/>
                  </a:moveTo>
                  <a:cubicBezTo>
                    <a:pt x="4" y="0"/>
                    <a:pt x="21" y="6"/>
                    <a:pt x="30" y="4"/>
                  </a:cubicBezTo>
                  <a:cubicBezTo>
                    <a:pt x="44" y="4"/>
                    <a:pt x="58" y="4"/>
                    <a:pt x="72" y="4"/>
                  </a:cubicBezTo>
                  <a:cubicBezTo>
                    <a:pt x="72" y="5"/>
                    <a:pt x="72" y="6"/>
                    <a:pt x="72" y="7"/>
                  </a:cubicBezTo>
                  <a:cubicBezTo>
                    <a:pt x="63" y="7"/>
                    <a:pt x="54" y="7"/>
                    <a:pt x="45" y="7"/>
                  </a:cubicBezTo>
                  <a:cubicBezTo>
                    <a:pt x="30" y="7"/>
                    <a:pt x="15" y="7"/>
                    <a:pt x="0" y="7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09" name="Freeform 450"/>
            <p:cNvSpPr/>
            <p:nvPr/>
          </p:nvSpPr>
          <p:spPr>
            <a:xfrm>
              <a:off x="3406775" y="4622801"/>
              <a:ext cx="241300" cy="26988"/>
            </a:xfrm>
            <a:custGeom>
              <a:avLst/>
              <a:gdLst>
                <a:gd name="txL" fmla="*/ 0 w 90"/>
                <a:gd name="txT" fmla="*/ 0 h 10"/>
                <a:gd name="txR" fmla="*/ 90 w 90"/>
                <a:gd name="txB" fmla="*/ 10 h 10"/>
              </a:gdLst>
              <a:ahLst/>
              <a:cxnLst>
                <a:cxn ang="0">
                  <a:pos x="0" y="7"/>
                </a:cxn>
                <a:cxn ang="0">
                  <a:pos x="90" y="4"/>
                </a:cxn>
                <a:cxn ang="0">
                  <a:pos x="69" y="10"/>
                </a:cxn>
                <a:cxn ang="0">
                  <a:pos x="0" y="7"/>
                </a:cxn>
              </a:cxnLst>
              <a:rect l="txL" t="txT" r="txR" b="txB"/>
              <a:pathLst>
                <a:path w="90" h="10">
                  <a:moveTo>
                    <a:pt x="0" y="7"/>
                  </a:moveTo>
                  <a:cubicBezTo>
                    <a:pt x="24" y="0"/>
                    <a:pt x="61" y="6"/>
                    <a:pt x="90" y="4"/>
                  </a:cubicBezTo>
                  <a:cubicBezTo>
                    <a:pt x="85" y="8"/>
                    <a:pt x="77" y="9"/>
                    <a:pt x="69" y="10"/>
                  </a:cubicBezTo>
                  <a:cubicBezTo>
                    <a:pt x="52" y="3"/>
                    <a:pt x="22" y="9"/>
                    <a:pt x="0" y="7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10" name="Freeform 451"/>
            <p:cNvSpPr/>
            <p:nvPr/>
          </p:nvSpPr>
          <p:spPr>
            <a:xfrm>
              <a:off x="3736975" y="4641851"/>
              <a:ext cx="169863" cy="17463"/>
            </a:xfrm>
            <a:custGeom>
              <a:avLst/>
              <a:gdLst>
                <a:gd name="txL" fmla="*/ 0 w 63"/>
                <a:gd name="txT" fmla="*/ 0 h 6"/>
                <a:gd name="txR" fmla="*/ 63 w 63"/>
                <a:gd name="txB" fmla="*/ 6 h 6"/>
              </a:gdLst>
              <a:ahLst/>
              <a:cxnLst>
                <a:cxn ang="0">
                  <a:pos x="63" y="6"/>
                </a:cxn>
                <a:cxn ang="0">
                  <a:pos x="0" y="6"/>
                </a:cxn>
                <a:cxn ang="0">
                  <a:pos x="51" y="3"/>
                </a:cxn>
                <a:cxn ang="0">
                  <a:pos x="63" y="6"/>
                </a:cxn>
              </a:cxnLst>
              <a:rect l="txL" t="txT" r="txR" b="txB"/>
              <a:pathLst>
                <a:path w="63" h="6">
                  <a:moveTo>
                    <a:pt x="63" y="6"/>
                  </a:moveTo>
                  <a:cubicBezTo>
                    <a:pt x="42" y="6"/>
                    <a:pt x="21" y="6"/>
                    <a:pt x="0" y="6"/>
                  </a:cubicBezTo>
                  <a:cubicBezTo>
                    <a:pt x="0" y="0"/>
                    <a:pt x="37" y="5"/>
                    <a:pt x="51" y="3"/>
                  </a:cubicBezTo>
                  <a:cubicBezTo>
                    <a:pt x="56" y="3"/>
                    <a:pt x="62" y="2"/>
                    <a:pt x="63" y="6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11" name="Freeform 452"/>
            <p:cNvSpPr/>
            <p:nvPr/>
          </p:nvSpPr>
          <p:spPr>
            <a:xfrm>
              <a:off x="5173663" y="3182938"/>
              <a:ext cx="23813" cy="119063"/>
            </a:xfrm>
            <a:custGeom>
              <a:avLst/>
              <a:gdLst>
                <a:gd name="txL" fmla="*/ 0 w 9"/>
                <a:gd name="txT" fmla="*/ 0 h 44"/>
                <a:gd name="txR" fmla="*/ 9 w 9"/>
                <a:gd name="txB" fmla="*/ 44 h 44"/>
              </a:gdLst>
              <a:ahLst/>
              <a:cxnLst>
                <a:cxn ang="0">
                  <a:pos x="9" y="11"/>
                </a:cxn>
                <a:cxn ang="0">
                  <a:pos x="6" y="11"/>
                </a:cxn>
                <a:cxn ang="0">
                  <a:pos x="6" y="44"/>
                </a:cxn>
                <a:cxn ang="0">
                  <a:pos x="9" y="11"/>
                </a:cxn>
              </a:cxnLst>
              <a:rect l="txL" t="txT" r="txR" b="txB"/>
              <a:pathLst>
                <a:path w="9" h="44">
                  <a:moveTo>
                    <a:pt x="9" y="11"/>
                  </a:moveTo>
                  <a:cubicBezTo>
                    <a:pt x="8" y="11"/>
                    <a:pt x="7" y="11"/>
                    <a:pt x="6" y="11"/>
                  </a:cubicBezTo>
                  <a:cubicBezTo>
                    <a:pt x="6" y="22"/>
                    <a:pt x="6" y="33"/>
                    <a:pt x="6" y="44"/>
                  </a:cubicBezTo>
                  <a:cubicBezTo>
                    <a:pt x="1" y="41"/>
                    <a:pt x="0" y="0"/>
                    <a:pt x="9" y="11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12" name="Freeform 453"/>
            <p:cNvSpPr/>
            <p:nvPr/>
          </p:nvSpPr>
          <p:spPr>
            <a:xfrm>
              <a:off x="2033588" y="3676651"/>
              <a:ext cx="227013" cy="12700"/>
            </a:xfrm>
            <a:custGeom>
              <a:avLst/>
              <a:gdLst>
                <a:gd name="txL" fmla="*/ 0 w 84"/>
                <a:gd name="txT" fmla="*/ 0 h 5"/>
                <a:gd name="txR" fmla="*/ 84 w 84"/>
                <a:gd name="txB" fmla="*/ 5 h 5"/>
              </a:gdLst>
              <a:ahLst/>
              <a:cxnLst>
                <a:cxn ang="0">
                  <a:pos x="0" y="5"/>
                </a:cxn>
                <a:cxn ang="0">
                  <a:pos x="84" y="5"/>
                </a:cxn>
                <a:cxn ang="0">
                  <a:pos x="0" y="5"/>
                </a:cxn>
              </a:cxnLst>
              <a:rect l="txL" t="txT" r="txR" b="txB"/>
              <a:pathLst>
                <a:path w="84" h="5">
                  <a:moveTo>
                    <a:pt x="0" y="5"/>
                  </a:moveTo>
                  <a:cubicBezTo>
                    <a:pt x="21" y="0"/>
                    <a:pt x="63" y="0"/>
                    <a:pt x="84" y="5"/>
                  </a:cubicBezTo>
                  <a:cubicBezTo>
                    <a:pt x="56" y="5"/>
                    <a:pt x="28" y="5"/>
                    <a:pt x="0" y="5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13" name="Freeform 454"/>
            <p:cNvSpPr/>
            <p:nvPr/>
          </p:nvSpPr>
          <p:spPr>
            <a:xfrm>
              <a:off x="6900863" y="4214813"/>
              <a:ext cx="19050" cy="233363"/>
            </a:xfrm>
            <a:custGeom>
              <a:avLst/>
              <a:gdLst>
                <a:gd name="txL" fmla="*/ 0 w 7"/>
                <a:gd name="txT" fmla="*/ 0 h 87"/>
                <a:gd name="txR" fmla="*/ 7 w 7"/>
                <a:gd name="txB" fmla="*/ 87 h 87"/>
              </a:gdLst>
              <a:ahLst/>
              <a:cxnLst>
                <a:cxn ang="0">
                  <a:pos x="3" y="0"/>
                </a:cxn>
                <a:cxn ang="0">
                  <a:pos x="0" y="87"/>
                </a:cxn>
                <a:cxn ang="0">
                  <a:pos x="0" y="0"/>
                </a:cxn>
                <a:cxn ang="0">
                  <a:pos x="3" y="0"/>
                </a:cxn>
              </a:cxnLst>
              <a:rect l="txL" t="txT" r="txR" b="txB"/>
              <a:pathLst>
                <a:path w="7" h="87">
                  <a:moveTo>
                    <a:pt x="3" y="0"/>
                  </a:moveTo>
                  <a:cubicBezTo>
                    <a:pt x="1" y="28"/>
                    <a:pt x="7" y="64"/>
                    <a:pt x="0" y="87"/>
                  </a:cubicBezTo>
                  <a:cubicBezTo>
                    <a:pt x="0" y="58"/>
                    <a:pt x="0" y="29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415A5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14" name="Freeform 455"/>
            <p:cNvSpPr/>
            <p:nvPr/>
          </p:nvSpPr>
          <p:spPr>
            <a:xfrm>
              <a:off x="4745038" y="4668838"/>
              <a:ext cx="231775" cy="15875"/>
            </a:xfrm>
            <a:custGeom>
              <a:avLst/>
              <a:gdLst>
                <a:gd name="txL" fmla="*/ 0 w 86"/>
                <a:gd name="txT" fmla="*/ 0 h 6"/>
                <a:gd name="txR" fmla="*/ 86 w 86"/>
                <a:gd name="txB" fmla="*/ 6 h 6"/>
              </a:gdLst>
              <a:ahLst/>
              <a:cxnLst>
                <a:cxn ang="0">
                  <a:pos x="21" y="2"/>
                </a:cxn>
                <a:cxn ang="0">
                  <a:pos x="66" y="5"/>
                </a:cxn>
                <a:cxn ang="0">
                  <a:pos x="21" y="2"/>
                </a:cxn>
              </a:cxnLst>
              <a:rect l="txL" t="txT" r="txR" b="txB"/>
              <a:pathLst>
                <a:path w="86" h="6">
                  <a:moveTo>
                    <a:pt x="21" y="2"/>
                  </a:moveTo>
                  <a:cubicBezTo>
                    <a:pt x="35" y="0"/>
                    <a:pt x="86" y="2"/>
                    <a:pt x="66" y="5"/>
                  </a:cubicBezTo>
                  <a:cubicBezTo>
                    <a:pt x="59" y="6"/>
                    <a:pt x="0" y="5"/>
                    <a:pt x="21" y="2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15" name="Freeform 456"/>
            <p:cNvSpPr/>
            <p:nvPr/>
          </p:nvSpPr>
          <p:spPr>
            <a:xfrm>
              <a:off x="2509838" y="3948113"/>
              <a:ext cx="14288" cy="136525"/>
            </a:xfrm>
            <a:custGeom>
              <a:avLst/>
              <a:gdLst>
                <a:gd name="txL" fmla="*/ 0 w 5"/>
                <a:gd name="txT" fmla="*/ 0 h 51"/>
                <a:gd name="txR" fmla="*/ 5 w 5"/>
                <a:gd name="txB" fmla="*/ 51 h 51"/>
              </a:gdLst>
              <a:ahLst/>
              <a:cxnLst>
                <a:cxn ang="0">
                  <a:pos x="0" y="0"/>
                </a:cxn>
                <a:cxn ang="0">
                  <a:pos x="0" y="51"/>
                </a:cxn>
                <a:cxn ang="0">
                  <a:pos x="0" y="0"/>
                </a:cxn>
              </a:cxnLst>
              <a:rect l="txL" t="txT" r="txR" b="txB"/>
              <a:pathLst>
                <a:path w="5" h="51">
                  <a:moveTo>
                    <a:pt x="0" y="0"/>
                  </a:moveTo>
                  <a:cubicBezTo>
                    <a:pt x="5" y="10"/>
                    <a:pt x="5" y="41"/>
                    <a:pt x="0" y="51"/>
                  </a:cubicBezTo>
                  <a:cubicBezTo>
                    <a:pt x="0" y="34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415A5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16" name="Freeform 457"/>
            <p:cNvSpPr/>
            <p:nvPr/>
          </p:nvSpPr>
          <p:spPr>
            <a:xfrm>
              <a:off x="4810125" y="866776"/>
              <a:ext cx="128588" cy="12700"/>
            </a:xfrm>
            <a:custGeom>
              <a:avLst/>
              <a:gdLst>
                <a:gd name="txL" fmla="*/ 0 w 48"/>
                <a:gd name="txT" fmla="*/ 0 h 5"/>
                <a:gd name="txR" fmla="*/ 48 w 48"/>
                <a:gd name="txB" fmla="*/ 5 h 5"/>
              </a:gdLst>
              <a:ahLst/>
              <a:cxnLst>
                <a:cxn ang="0">
                  <a:pos x="0" y="5"/>
                </a:cxn>
                <a:cxn ang="0">
                  <a:pos x="48" y="5"/>
                </a:cxn>
                <a:cxn ang="0">
                  <a:pos x="0" y="5"/>
                </a:cxn>
              </a:cxnLst>
              <a:rect l="txL" t="txT" r="txR" b="txB"/>
              <a:pathLst>
                <a:path w="48" h="5">
                  <a:moveTo>
                    <a:pt x="0" y="5"/>
                  </a:moveTo>
                  <a:cubicBezTo>
                    <a:pt x="9" y="0"/>
                    <a:pt x="39" y="0"/>
                    <a:pt x="48" y="5"/>
                  </a:cubicBezTo>
                  <a:cubicBezTo>
                    <a:pt x="32" y="5"/>
                    <a:pt x="16" y="5"/>
                    <a:pt x="0" y="5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17" name="Freeform 458"/>
            <p:cNvSpPr/>
            <p:nvPr/>
          </p:nvSpPr>
          <p:spPr>
            <a:xfrm>
              <a:off x="4640263" y="2898776"/>
              <a:ext cx="255588" cy="23813"/>
            </a:xfrm>
            <a:custGeom>
              <a:avLst/>
              <a:gdLst>
                <a:gd name="txL" fmla="*/ 0 w 95"/>
                <a:gd name="txT" fmla="*/ 0 h 9"/>
                <a:gd name="txR" fmla="*/ 95 w 95"/>
                <a:gd name="txB" fmla="*/ 9 h 9"/>
              </a:gdLst>
              <a:ahLst/>
              <a:cxnLst>
                <a:cxn ang="0">
                  <a:pos x="0" y="3"/>
                </a:cxn>
                <a:cxn ang="0">
                  <a:pos x="78" y="0"/>
                </a:cxn>
                <a:cxn ang="0">
                  <a:pos x="48" y="6"/>
                </a:cxn>
                <a:cxn ang="0">
                  <a:pos x="3" y="6"/>
                </a:cxn>
                <a:cxn ang="0">
                  <a:pos x="0" y="3"/>
                </a:cxn>
              </a:cxnLst>
              <a:rect l="txL" t="txT" r="txR" b="txB"/>
              <a:pathLst>
                <a:path w="95" h="9">
                  <a:moveTo>
                    <a:pt x="0" y="3"/>
                  </a:moveTo>
                  <a:cubicBezTo>
                    <a:pt x="25" y="1"/>
                    <a:pt x="58" y="7"/>
                    <a:pt x="78" y="0"/>
                  </a:cubicBezTo>
                  <a:cubicBezTo>
                    <a:pt x="95" y="9"/>
                    <a:pt x="58" y="5"/>
                    <a:pt x="48" y="6"/>
                  </a:cubicBezTo>
                  <a:cubicBezTo>
                    <a:pt x="33" y="6"/>
                    <a:pt x="18" y="6"/>
                    <a:pt x="3" y="6"/>
                  </a:cubicBezTo>
                  <a:cubicBezTo>
                    <a:pt x="0" y="7"/>
                    <a:pt x="0" y="5"/>
                    <a:pt x="0" y="3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18" name="Freeform 459"/>
            <p:cNvSpPr/>
            <p:nvPr/>
          </p:nvSpPr>
          <p:spPr>
            <a:xfrm>
              <a:off x="6900863" y="4021138"/>
              <a:ext cx="7938" cy="193675"/>
            </a:xfrm>
            <a:custGeom>
              <a:avLst/>
              <a:gdLst>
                <a:gd name="txL" fmla="*/ 0 w 3"/>
                <a:gd name="txT" fmla="*/ 0 h 72"/>
                <a:gd name="txR" fmla="*/ 3 w 3"/>
                <a:gd name="txB" fmla="*/ 72 h 72"/>
              </a:gdLst>
              <a:ahLst/>
              <a:cxnLst>
                <a:cxn ang="0">
                  <a:pos x="3" y="0"/>
                </a:cxn>
                <a:cxn ang="0">
                  <a:pos x="3" y="72"/>
                </a:cxn>
                <a:cxn ang="0">
                  <a:pos x="0" y="72"/>
                </a:cxn>
                <a:cxn ang="0">
                  <a:pos x="0" y="0"/>
                </a:cxn>
                <a:cxn ang="0">
                  <a:pos x="3" y="0"/>
                </a:cxn>
              </a:cxnLst>
              <a:rect l="txL" t="txT" r="txR" b="txB"/>
              <a:pathLst>
                <a:path w="3" h="72">
                  <a:moveTo>
                    <a:pt x="3" y="0"/>
                  </a:moveTo>
                  <a:cubicBezTo>
                    <a:pt x="3" y="24"/>
                    <a:pt x="3" y="48"/>
                    <a:pt x="3" y="72"/>
                  </a:cubicBezTo>
                  <a:cubicBezTo>
                    <a:pt x="2" y="72"/>
                    <a:pt x="1" y="72"/>
                    <a:pt x="0" y="72"/>
                  </a:cubicBezTo>
                  <a:cubicBezTo>
                    <a:pt x="0" y="48"/>
                    <a:pt x="0" y="24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19" name="Freeform 460"/>
            <p:cNvSpPr/>
            <p:nvPr/>
          </p:nvSpPr>
          <p:spPr>
            <a:xfrm>
              <a:off x="5132388" y="4343401"/>
              <a:ext cx="19050" cy="96838"/>
            </a:xfrm>
            <a:custGeom>
              <a:avLst/>
              <a:gdLst>
                <a:gd name="txL" fmla="*/ 0 w 7"/>
                <a:gd name="txT" fmla="*/ 0 h 36"/>
                <a:gd name="txR" fmla="*/ 7 w 7"/>
                <a:gd name="txB" fmla="*/ 36 h 36"/>
              </a:gdLst>
              <a:ahLst/>
              <a:cxnLst>
                <a:cxn ang="0">
                  <a:pos x="0" y="0"/>
                </a:cxn>
                <a:cxn ang="0">
                  <a:pos x="3" y="36"/>
                </a:cxn>
                <a:cxn ang="0">
                  <a:pos x="0" y="36"/>
                </a:cxn>
                <a:cxn ang="0">
                  <a:pos x="0" y="0"/>
                </a:cxn>
              </a:cxnLst>
              <a:rect l="txL" t="txT" r="txR" b="txB"/>
              <a:pathLst>
                <a:path w="7" h="36">
                  <a:moveTo>
                    <a:pt x="0" y="0"/>
                  </a:moveTo>
                  <a:cubicBezTo>
                    <a:pt x="7" y="6"/>
                    <a:pt x="1" y="25"/>
                    <a:pt x="3" y="36"/>
                  </a:cubicBezTo>
                  <a:cubicBezTo>
                    <a:pt x="2" y="36"/>
                    <a:pt x="1" y="36"/>
                    <a:pt x="0" y="36"/>
                  </a:cubicBezTo>
                  <a:cubicBezTo>
                    <a:pt x="0" y="24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9DB7B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20" name="Freeform 461"/>
            <p:cNvSpPr/>
            <p:nvPr/>
          </p:nvSpPr>
          <p:spPr>
            <a:xfrm>
              <a:off x="3325813" y="4645026"/>
              <a:ext cx="104775" cy="14288"/>
            </a:xfrm>
            <a:custGeom>
              <a:avLst/>
              <a:gdLst>
                <a:gd name="txL" fmla="*/ 0 w 39"/>
                <a:gd name="txT" fmla="*/ 0 h 5"/>
                <a:gd name="txR" fmla="*/ 39 w 39"/>
                <a:gd name="txB" fmla="*/ 5 h 5"/>
              </a:gdLst>
              <a:ahLst/>
              <a:cxnLst>
                <a:cxn ang="0">
                  <a:pos x="0" y="5"/>
                </a:cxn>
                <a:cxn ang="0">
                  <a:pos x="39" y="5"/>
                </a:cxn>
                <a:cxn ang="0">
                  <a:pos x="0" y="5"/>
                </a:cxn>
              </a:cxnLst>
              <a:rect l="txL" t="txT" r="txR" b="txB"/>
              <a:pathLst>
                <a:path w="39" h="5">
                  <a:moveTo>
                    <a:pt x="0" y="5"/>
                  </a:moveTo>
                  <a:cubicBezTo>
                    <a:pt x="6" y="0"/>
                    <a:pt x="33" y="0"/>
                    <a:pt x="39" y="5"/>
                  </a:cubicBezTo>
                  <a:cubicBezTo>
                    <a:pt x="26" y="5"/>
                    <a:pt x="13" y="5"/>
                    <a:pt x="0" y="5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21" name="Freeform 462"/>
            <p:cNvSpPr/>
            <p:nvPr/>
          </p:nvSpPr>
          <p:spPr>
            <a:xfrm>
              <a:off x="4964113" y="4694238"/>
              <a:ext cx="104775" cy="12700"/>
            </a:xfrm>
            <a:custGeom>
              <a:avLst/>
              <a:gdLst>
                <a:gd name="txL" fmla="*/ 0 w 39"/>
                <a:gd name="txT" fmla="*/ 0 h 5"/>
                <a:gd name="txR" fmla="*/ 39 w 39"/>
                <a:gd name="txB" fmla="*/ 5 h 5"/>
              </a:gdLst>
              <a:ahLst/>
              <a:cxnLst>
                <a:cxn ang="0">
                  <a:pos x="0" y="5"/>
                </a:cxn>
                <a:cxn ang="0">
                  <a:pos x="39" y="5"/>
                </a:cxn>
                <a:cxn ang="0">
                  <a:pos x="0" y="5"/>
                </a:cxn>
              </a:cxnLst>
              <a:rect l="txL" t="txT" r="txR" b="txB"/>
              <a:pathLst>
                <a:path w="39" h="5">
                  <a:moveTo>
                    <a:pt x="0" y="5"/>
                  </a:moveTo>
                  <a:cubicBezTo>
                    <a:pt x="6" y="0"/>
                    <a:pt x="33" y="0"/>
                    <a:pt x="39" y="5"/>
                  </a:cubicBezTo>
                  <a:cubicBezTo>
                    <a:pt x="26" y="5"/>
                    <a:pt x="13" y="5"/>
                    <a:pt x="0" y="5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22" name="Freeform 463"/>
            <p:cNvSpPr/>
            <p:nvPr/>
          </p:nvSpPr>
          <p:spPr>
            <a:xfrm>
              <a:off x="6948488" y="3695701"/>
              <a:ext cx="492125" cy="17463"/>
            </a:xfrm>
            <a:custGeom>
              <a:avLst/>
              <a:gdLst>
                <a:gd name="txL" fmla="*/ 0 w 183"/>
                <a:gd name="txT" fmla="*/ 0 h 7"/>
                <a:gd name="txR" fmla="*/ 183 w 183"/>
                <a:gd name="txB" fmla="*/ 7 h 7"/>
              </a:gdLst>
              <a:ahLst/>
              <a:cxnLst>
                <a:cxn ang="0">
                  <a:pos x="0" y="1"/>
                </a:cxn>
                <a:cxn ang="0">
                  <a:pos x="183" y="4"/>
                </a:cxn>
                <a:cxn ang="0">
                  <a:pos x="183" y="7"/>
                </a:cxn>
                <a:cxn ang="0">
                  <a:pos x="0" y="4"/>
                </a:cxn>
                <a:cxn ang="0">
                  <a:pos x="0" y="1"/>
                </a:cxn>
              </a:cxnLst>
              <a:rect l="txL" t="txT" r="txR" b="txB"/>
              <a:pathLst>
                <a:path w="183" h="7">
                  <a:moveTo>
                    <a:pt x="0" y="1"/>
                  </a:moveTo>
                  <a:cubicBezTo>
                    <a:pt x="62" y="1"/>
                    <a:pt x="125" y="0"/>
                    <a:pt x="183" y="4"/>
                  </a:cubicBezTo>
                  <a:cubicBezTo>
                    <a:pt x="183" y="5"/>
                    <a:pt x="183" y="6"/>
                    <a:pt x="183" y="7"/>
                  </a:cubicBezTo>
                  <a:cubicBezTo>
                    <a:pt x="125" y="3"/>
                    <a:pt x="62" y="4"/>
                    <a:pt x="0" y="4"/>
                  </a:cubicBezTo>
                  <a:cubicBezTo>
                    <a:pt x="0" y="3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  <p:pic>
        <p:nvPicPr>
          <p:cNvPr id="3" name="图片 2" descr="5"/>
          <p:cNvPicPr>
            <a:picLocks noChangeAspect="1"/>
          </p:cNvPicPr>
          <p:nvPr/>
        </p:nvPicPr>
        <p:blipFill>
          <a:blip r:embed="rId2"/>
          <a:srcRect l="7134" t="885" r="9578" b="-885"/>
          <a:stretch>
            <a:fillRect/>
          </a:stretch>
        </p:blipFill>
        <p:spPr>
          <a:xfrm>
            <a:off x="418465" y="307975"/>
            <a:ext cx="8376920" cy="4952365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93827E-7 L 0.04132 4.93827E-7 " pathEditMode="relative" rAng="0" ptsTypes="AA">
                                      <p:cBhvr>
                                        <p:cTn id="9" dur="2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60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2" dur="2000"/>
                                        <p:tgtEl>
                                          <p:spTgt spid="19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3.61111E-6 -6.79012E-6 L -0.11805 -6.79012E-6 " pathEditMode="relative" ptsTypes="AA">
                                      <p:cBhvr>
                                        <p:cTn id="14" dur="2000" fill="hold"/>
                                        <p:tgtEl>
                                          <p:spTgt spid="196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animEffect filter="fade">
                                      <p:cBhvr>
                                        <p:cTn id="16" dur="1500"/>
                                        <p:tgtEl>
                                          <p:spTgt spid="196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9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animEffect filter="fade">
                                      <p:cBhvr>
                                        <p:cTn id="19" dur="1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animEffect filter="fade">
                                      <p:cBhvr>
                                        <p:cTn id="22" dur="1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458" name="图片 997"/>
          <p:cNvPicPr>
            <a:picLocks noChangeAspect="1"/>
          </p:cNvPicPr>
          <p:nvPr/>
        </p:nvPicPr>
        <p:blipFill>
          <a:blip r:embed="rId1">
            <a:clrChange>
              <a:clrFrom>
                <a:srgbClr val="0099CC"/>
              </a:clrFrom>
              <a:clrTo>
                <a:srgbClr val="0099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712787" y="-284162"/>
            <a:ext cx="10834687" cy="7056437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9459" name="组合 19458"/>
          <p:cNvGrpSpPr/>
          <p:nvPr/>
        </p:nvGrpSpPr>
        <p:grpSpPr>
          <a:xfrm>
            <a:off x="-1149350" y="3140075"/>
            <a:ext cx="10834688" cy="3384550"/>
            <a:chOff x="0" y="0"/>
            <a:chExt cx="9673128" cy="3021012"/>
          </a:xfrm>
        </p:grpSpPr>
        <p:sp>
          <p:nvSpPr>
            <p:cNvPr id="19460" name="任意多边形 433"/>
            <p:cNvSpPr/>
            <p:nvPr/>
          </p:nvSpPr>
          <p:spPr>
            <a:xfrm>
              <a:off x="914747" y="1277938"/>
              <a:ext cx="8758381" cy="1596752"/>
            </a:xfrm>
            <a:custGeom>
              <a:avLst/>
              <a:gdLst>
                <a:gd name="txL" fmla="*/ 0 w 7987059"/>
                <a:gd name="txT" fmla="*/ 0 h 1516237"/>
                <a:gd name="txR" fmla="*/ 7987059 w 7987059"/>
                <a:gd name="txB" fmla="*/ 1516237 h 1516237"/>
              </a:gdLst>
              <a:ahLst/>
              <a:cxnLst>
                <a:cxn ang="0">
                  <a:pos x="1143717" y="18247"/>
                </a:cxn>
                <a:cxn ang="0">
                  <a:pos x="1917440" y="68489"/>
                </a:cxn>
                <a:cxn ang="0">
                  <a:pos x="2379664" y="98634"/>
                </a:cxn>
                <a:cxn ang="0">
                  <a:pos x="2992614" y="58440"/>
                </a:cxn>
                <a:cxn ang="0">
                  <a:pos x="3414645" y="58440"/>
                </a:cxn>
                <a:cxn ang="0">
                  <a:pos x="4007497" y="58440"/>
                </a:cxn>
                <a:cxn ang="0">
                  <a:pos x="4479770" y="118731"/>
                </a:cxn>
                <a:cxn ang="0">
                  <a:pos x="5233396" y="118731"/>
                </a:cxn>
                <a:cxn ang="0">
                  <a:pos x="6107603" y="128779"/>
                </a:cxn>
                <a:cxn ang="0">
                  <a:pos x="6539682" y="98634"/>
                </a:cxn>
                <a:cxn ang="0">
                  <a:pos x="6841132" y="98634"/>
                </a:cxn>
                <a:cxn ang="0">
                  <a:pos x="7273212" y="88585"/>
                </a:cxn>
                <a:cxn ang="0">
                  <a:pos x="7444034" y="68489"/>
                </a:cxn>
                <a:cxn ang="0">
                  <a:pos x="7634952" y="38344"/>
                </a:cxn>
                <a:cxn ang="0">
                  <a:pos x="7845968" y="38344"/>
                </a:cxn>
                <a:cxn ang="0">
                  <a:pos x="7926354" y="299601"/>
                </a:cxn>
                <a:cxn ang="0">
                  <a:pos x="7986645" y="832164"/>
                </a:cxn>
                <a:cxn ang="0">
                  <a:pos x="7896209" y="1113517"/>
                </a:cxn>
                <a:cxn ang="0">
                  <a:pos x="7785678" y="1334581"/>
                </a:cxn>
                <a:cxn ang="0">
                  <a:pos x="7675146" y="1384823"/>
                </a:cxn>
                <a:cxn ang="0">
                  <a:pos x="7554565" y="1394871"/>
                </a:cxn>
                <a:cxn ang="0">
                  <a:pos x="7162680" y="1425016"/>
                </a:cxn>
                <a:cxn ang="0">
                  <a:pos x="6730601" y="1485306"/>
                </a:cxn>
                <a:cxn ang="0">
                  <a:pos x="6127700" y="1515451"/>
                </a:cxn>
                <a:cxn ang="0">
                  <a:pos x="5474557" y="1455161"/>
                </a:cxn>
                <a:cxn ang="0">
                  <a:pos x="5032429" y="1455161"/>
                </a:cxn>
                <a:cxn ang="0">
                  <a:pos x="4509915" y="1445113"/>
                </a:cxn>
                <a:cxn ang="0">
                  <a:pos x="3374451" y="1324533"/>
                </a:cxn>
                <a:cxn ang="0">
                  <a:pos x="1716473" y="1324533"/>
                </a:cxn>
                <a:cxn ang="0">
                  <a:pos x="138882" y="1234098"/>
                </a:cxn>
                <a:cxn ang="0">
                  <a:pos x="98689" y="430229"/>
                </a:cxn>
                <a:cxn ang="0">
                  <a:pos x="309704" y="118731"/>
                </a:cxn>
                <a:cxn ang="0">
                  <a:pos x="771928" y="8199"/>
                </a:cxn>
                <a:cxn ang="0">
                  <a:pos x="1214056" y="18247"/>
                </a:cxn>
                <a:cxn ang="0">
                  <a:pos x="2078214" y="98634"/>
                </a:cxn>
                <a:cxn ang="0">
                  <a:pos x="2078214" y="98634"/>
                </a:cxn>
                <a:cxn ang="0">
                  <a:pos x="2078214" y="98634"/>
                </a:cxn>
              </a:cxnLst>
              <a:rect l="txL" t="txT" r="txR" b="txB"/>
              <a:pathLst>
                <a:path w="7987059" h="1516237">
                  <a:moveTo>
                    <a:pt x="1143717" y="18247"/>
                  </a:moveTo>
                  <a:lnTo>
                    <a:pt x="1917440" y="68489"/>
                  </a:lnTo>
                  <a:cubicBezTo>
                    <a:pt x="2123431" y="81887"/>
                    <a:pt x="2200468" y="100309"/>
                    <a:pt x="2379664" y="98634"/>
                  </a:cubicBezTo>
                  <a:cubicBezTo>
                    <a:pt x="2558860" y="96959"/>
                    <a:pt x="2820117" y="65139"/>
                    <a:pt x="2992614" y="58440"/>
                  </a:cubicBezTo>
                  <a:cubicBezTo>
                    <a:pt x="3165111" y="51741"/>
                    <a:pt x="3414645" y="58440"/>
                    <a:pt x="3414645" y="58440"/>
                  </a:cubicBezTo>
                  <a:cubicBezTo>
                    <a:pt x="3583792" y="58440"/>
                    <a:pt x="3829976" y="48392"/>
                    <a:pt x="4007497" y="58440"/>
                  </a:cubicBezTo>
                  <a:cubicBezTo>
                    <a:pt x="4185018" y="68488"/>
                    <a:pt x="4275454" y="108683"/>
                    <a:pt x="4479770" y="118731"/>
                  </a:cubicBezTo>
                  <a:cubicBezTo>
                    <a:pt x="4684087" y="128780"/>
                    <a:pt x="5233396" y="118731"/>
                    <a:pt x="5233396" y="118731"/>
                  </a:cubicBezTo>
                  <a:lnTo>
                    <a:pt x="6107603" y="128779"/>
                  </a:lnTo>
                  <a:cubicBezTo>
                    <a:pt x="6325317" y="125430"/>
                    <a:pt x="6417427" y="103658"/>
                    <a:pt x="6539682" y="98634"/>
                  </a:cubicBezTo>
                  <a:cubicBezTo>
                    <a:pt x="6661937" y="93610"/>
                    <a:pt x="6841132" y="98634"/>
                    <a:pt x="6841132" y="98634"/>
                  </a:cubicBezTo>
                  <a:lnTo>
                    <a:pt x="7273212" y="88585"/>
                  </a:lnTo>
                  <a:cubicBezTo>
                    <a:pt x="7373696" y="83561"/>
                    <a:pt x="7383744" y="76862"/>
                    <a:pt x="7444034" y="68489"/>
                  </a:cubicBezTo>
                  <a:cubicBezTo>
                    <a:pt x="7504324" y="60116"/>
                    <a:pt x="7567963" y="43368"/>
                    <a:pt x="7634952" y="38344"/>
                  </a:cubicBezTo>
                  <a:cubicBezTo>
                    <a:pt x="7701941" y="33320"/>
                    <a:pt x="7797401" y="-5199"/>
                    <a:pt x="7845968" y="38344"/>
                  </a:cubicBezTo>
                  <a:cubicBezTo>
                    <a:pt x="7894535" y="81887"/>
                    <a:pt x="7902908" y="167298"/>
                    <a:pt x="7926354" y="299601"/>
                  </a:cubicBezTo>
                  <a:cubicBezTo>
                    <a:pt x="7949800" y="431904"/>
                    <a:pt x="7991669" y="696511"/>
                    <a:pt x="7986645" y="832164"/>
                  </a:cubicBezTo>
                  <a:cubicBezTo>
                    <a:pt x="7981621" y="967817"/>
                    <a:pt x="7929703" y="1029781"/>
                    <a:pt x="7896209" y="1113517"/>
                  </a:cubicBezTo>
                  <a:cubicBezTo>
                    <a:pt x="7862715" y="1197253"/>
                    <a:pt x="7822522" y="1289363"/>
                    <a:pt x="7785678" y="1334581"/>
                  </a:cubicBezTo>
                  <a:cubicBezTo>
                    <a:pt x="7748834" y="1379799"/>
                    <a:pt x="7713665" y="1374775"/>
                    <a:pt x="7675146" y="1384823"/>
                  </a:cubicBezTo>
                  <a:cubicBezTo>
                    <a:pt x="7636627" y="1394871"/>
                    <a:pt x="7554565" y="1394871"/>
                    <a:pt x="7554565" y="1394871"/>
                  </a:cubicBezTo>
                  <a:cubicBezTo>
                    <a:pt x="7469154" y="1401570"/>
                    <a:pt x="7300007" y="1409944"/>
                    <a:pt x="7162680" y="1425016"/>
                  </a:cubicBezTo>
                  <a:cubicBezTo>
                    <a:pt x="7025353" y="1440088"/>
                    <a:pt x="6903098" y="1470234"/>
                    <a:pt x="6730601" y="1485306"/>
                  </a:cubicBezTo>
                  <a:cubicBezTo>
                    <a:pt x="6558104" y="1500378"/>
                    <a:pt x="6337041" y="1520475"/>
                    <a:pt x="6127700" y="1515451"/>
                  </a:cubicBezTo>
                  <a:cubicBezTo>
                    <a:pt x="5918359" y="1510427"/>
                    <a:pt x="5657102" y="1465209"/>
                    <a:pt x="5474557" y="1455161"/>
                  </a:cubicBezTo>
                  <a:cubicBezTo>
                    <a:pt x="5292012" y="1445113"/>
                    <a:pt x="5032429" y="1455161"/>
                    <a:pt x="5032429" y="1455161"/>
                  </a:cubicBezTo>
                  <a:cubicBezTo>
                    <a:pt x="4871655" y="1453486"/>
                    <a:pt x="4786245" y="1466884"/>
                    <a:pt x="4509915" y="1445113"/>
                  </a:cubicBezTo>
                  <a:cubicBezTo>
                    <a:pt x="4233585" y="1423342"/>
                    <a:pt x="3840025" y="1344630"/>
                    <a:pt x="3374451" y="1324533"/>
                  </a:cubicBezTo>
                  <a:cubicBezTo>
                    <a:pt x="2908877" y="1304436"/>
                    <a:pt x="2255735" y="1339606"/>
                    <a:pt x="1716473" y="1324533"/>
                  </a:cubicBezTo>
                  <a:cubicBezTo>
                    <a:pt x="1177212" y="1309461"/>
                    <a:pt x="408513" y="1383149"/>
                    <a:pt x="138882" y="1234098"/>
                  </a:cubicBezTo>
                  <a:cubicBezTo>
                    <a:pt x="-130749" y="1085047"/>
                    <a:pt x="70219" y="616123"/>
                    <a:pt x="98689" y="430229"/>
                  </a:cubicBezTo>
                  <a:cubicBezTo>
                    <a:pt x="127159" y="244335"/>
                    <a:pt x="197497" y="189069"/>
                    <a:pt x="309704" y="118731"/>
                  </a:cubicBezTo>
                  <a:cubicBezTo>
                    <a:pt x="421910" y="48393"/>
                    <a:pt x="621203" y="24946"/>
                    <a:pt x="771928" y="8199"/>
                  </a:cubicBezTo>
                  <a:cubicBezTo>
                    <a:pt x="922653" y="-8548"/>
                    <a:pt x="996342" y="3175"/>
                    <a:pt x="1214056" y="18247"/>
                  </a:cubicBezTo>
                  <a:cubicBezTo>
                    <a:pt x="1431770" y="33319"/>
                    <a:pt x="2078214" y="98634"/>
                    <a:pt x="2078214" y="98634"/>
                  </a:cubicBezTo>
                  <a:lnTo>
                    <a:pt x="2078214" y="98634"/>
                  </a:lnTo>
                  <a:lnTo>
                    <a:pt x="2078214" y="98634"/>
                  </a:lnTo>
                </a:path>
              </a:pathLst>
            </a:custGeom>
            <a:solidFill>
              <a:srgbClr val="FFFFFF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9461" name="组合 19460"/>
            <p:cNvGrpSpPr/>
            <p:nvPr/>
          </p:nvGrpSpPr>
          <p:grpSpPr>
            <a:xfrm>
              <a:off x="0" y="0"/>
              <a:ext cx="6754813" cy="3021012"/>
              <a:chOff x="0" y="0"/>
              <a:chExt cx="6754813" cy="3021012"/>
            </a:xfrm>
          </p:grpSpPr>
          <p:sp>
            <p:nvSpPr>
              <p:cNvPr id="19462" name="Freeform 383"/>
              <p:cNvSpPr/>
              <p:nvPr/>
            </p:nvSpPr>
            <p:spPr>
              <a:xfrm>
                <a:off x="482600" y="1414462"/>
                <a:ext cx="166688" cy="23813"/>
              </a:xfrm>
              <a:custGeom>
                <a:avLst/>
                <a:gdLst>
                  <a:gd name="txL" fmla="*/ 0 w 48"/>
                  <a:gd name="txT" fmla="*/ 0 h 7"/>
                  <a:gd name="txR" fmla="*/ 48 w 48"/>
                  <a:gd name="txB" fmla="*/ 7 h 7"/>
                </a:gdLst>
                <a:ahLst/>
                <a:cxnLst>
                  <a:cxn ang="0">
                    <a:pos x="24" y="3"/>
                  </a:cxn>
                  <a:cxn ang="0">
                    <a:pos x="0" y="0"/>
                  </a:cxn>
                  <a:cxn ang="0">
                    <a:pos x="48" y="0"/>
                  </a:cxn>
                  <a:cxn ang="0">
                    <a:pos x="24" y="3"/>
                  </a:cxn>
                </a:cxnLst>
                <a:rect l="txL" t="txT" r="txR" b="txB"/>
                <a:pathLst>
                  <a:path w="48" h="7">
                    <a:moveTo>
                      <a:pt x="24" y="3"/>
                    </a:moveTo>
                    <a:cubicBezTo>
                      <a:pt x="17" y="1"/>
                      <a:pt x="2" y="7"/>
                      <a:pt x="0" y="0"/>
                    </a:cubicBezTo>
                    <a:cubicBezTo>
                      <a:pt x="16" y="0"/>
                      <a:pt x="32" y="0"/>
                      <a:pt x="48" y="0"/>
                    </a:cubicBezTo>
                    <a:cubicBezTo>
                      <a:pt x="46" y="7"/>
                      <a:pt x="31" y="1"/>
                      <a:pt x="24" y="3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63" name="Freeform 384"/>
              <p:cNvSpPr/>
              <p:nvPr/>
            </p:nvSpPr>
            <p:spPr>
              <a:xfrm>
                <a:off x="565150" y="1414462"/>
                <a:ext cx="122238" cy="31750"/>
              </a:xfrm>
              <a:custGeom>
                <a:avLst/>
                <a:gdLst>
                  <a:gd name="txL" fmla="*/ 0 w 35"/>
                  <a:gd name="txT" fmla="*/ 0 h 9"/>
                  <a:gd name="txR" fmla="*/ 35 w 35"/>
                  <a:gd name="txB" fmla="*/ 9 h 9"/>
                </a:gdLst>
                <a:ahLst/>
                <a:cxnLst>
                  <a:cxn ang="0">
                    <a:pos x="24" y="0"/>
                  </a:cxn>
                  <a:cxn ang="0">
                    <a:pos x="0" y="6"/>
                  </a:cxn>
                  <a:cxn ang="0">
                    <a:pos x="0" y="3"/>
                  </a:cxn>
                  <a:cxn ang="0">
                    <a:pos x="24" y="0"/>
                  </a:cxn>
                </a:cxnLst>
                <a:rect l="txL" t="txT" r="txR" b="txB"/>
                <a:pathLst>
                  <a:path w="35" h="9">
                    <a:moveTo>
                      <a:pt x="24" y="0"/>
                    </a:moveTo>
                    <a:cubicBezTo>
                      <a:pt x="35" y="9"/>
                      <a:pt x="8" y="5"/>
                      <a:pt x="0" y="6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7" y="1"/>
                      <a:pt x="22" y="7"/>
                      <a:pt x="24" y="0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64" name="Freeform 388"/>
              <p:cNvSpPr/>
              <p:nvPr/>
            </p:nvSpPr>
            <p:spPr>
              <a:xfrm>
                <a:off x="2668588" y="2392362"/>
                <a:ext cx="188913" cy="17463"/>
              </a:xfrm>
              <a:custGeom>
                <a:avLst/>
                <a:gdLst>
                  <a:gd name="txL" fmla="*/ 0 w 54"/>
                  <a:gd name="txT" fmla="*/ 0 h 5"/>
                  <a:gd name="txR" fmla="*/ 54 w 54"/>
                  <a:gd name="txB" fmla="*/ 5 h 5"/>
                </a:gdLst>
                <a:ahLst/>
                <a:cxnLst>
                  <a:cxn ang="0">
                    <a:pos x="0" y="5"/>
                  </a:cxn>
                  <a:cxn ang="0">
                    <a:pos x="54" y="5"/>
                  </a:cxn>
                  <a:cxn ang="0">
                    <a:pos x="0" y="5"/>
                  </a:cxn>
                </a:cxnLst>
                <a:rect l="txL" t="txT" r="txR" b="txB"/>
                <a:pathLst>
                  <a:path w="54" h="5">
                    <a:moveTo>
                      <a:pt x="0" y="5"/>
                    </a:moveTo>
                    <a:cubicBezTo>
                      <a:pt x="11" y="0"/>
                      <a:pt x="43" y="0"/>
                      <a:pt x="54" y="5"/>
                    </a:cubicBezTo>
                    <a:cubicBezTo>
                      <a:pt x="36" y="5"/>
                      <a:pt x="18" y="5"/>
                      <a:pt x="0" y="5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65" name="Freeform 389"/>
              <p:cNvSpPr/>
              <p:nvPr/>
            </p:nvSpPr>
            <p:spPr>
              <a:xfrm>
                <a:off x="1925638" y="2503487"/>
                <a:ext cx="241300" cy="25400"/>
              </a:xfrm>
              <a:custGeom>
                <a:avLst/>
                <a:gdLst>
                  <a:gd name="txL" fmla="*/ 0 w 69"/>
                  <a:gd name="txT" fmla="*/ 0 h 7"/>
                  <a:gd name="txR" fmla="*/ 69 w 69"/>
                  <a:gd name="txB" fmla="*/ 7 h 7"/>
                </a:gdLst>
                <a:ahLst/>
                <a:cxnLst>
                  <a:cxn ang="0">
                    <a:pos x="66" y="0"/>
                  </a:cxn>
                  <a:cxn ang="0">
                    <a:pos x="69" y="0"/>
                  </a:cxn>
                  <a:cxn ang="0">
                    <a:pos x="69" y="6"/>
                  </a:cxn>
                  <a:cxn ang="0">
                    <a:pos x="0" y="6"/>
                  </a:cxn>
                  <a:cxn ang="0">
                    <a:pos x="0" y="3"/>
                  </a:cxn>
                  <a:cxn ang="0">
                    <a:pos x="66" y="0"/>
                  </a:cxn>
                </a:cxnLst>
                <a:rect l="txL" t="txT" r="txR" b="txB"/>
                <a:pathLst>
                  <a:path w="69" h="7">
                    <a:moveTo>
                      <a:pt x="66" y="0"/>
                    </a:moveTo>
                    <a:cubicBezTo>
                      <a:pt x="67" y="0"/>
                      <a:pt x="68" y="0"/>
                      <a:pt x="69" y="0"/>
                    </a:cubicBezTo>
                    <a:cubicBezTo>
                      <a:pt x="69" y="2"/>
                      <a:pt x="69" y="4"/>
                      <a:pt x="69" y="6"/>
                    </a:cubicBezTo>
                    <a:cubicBezTo>
                      <a:pt x="46" y="6"/>
                      <a:pt x="23" y="6"/>
                      <a:pt x="0" y="6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21" y="1"/>
                      <a:pt x="50" y="7"/>
                      <a:pt x="66" y="0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66" name="Freeform 390"/>
              <p:cNvSpPr/>
              <p:nvPr/>
            </p:nvSpPr>
            <p:spPr>
              <a:xfrm>
                <a:off x="1727200" y="2524125"/>
                <a:ext cx="544513" cy="25400"/>
              </a:xfrm>
              <a:custGeom>
                <a:avLst/>
                <a:gdLst>
                  <a:gd name="txL" fmla="*/ 0 w 156"/>
                  <a:gd name="txT" fmla="*/ 0 h 7"/>
                  <a:gd name="txR" fmla="*/ 156 w 156"/>
                  <a:gd name="txB" fmla="*/ 7 h 7"/>
                </a:gdLst>
                <a:ahLst/>
                <a:cxnLst>
                  <a:cxn ang="0">
                    <a:pos x="93" y="3"/>
                  </a:cxn>
                  <a:cxn ang="0">
                    <a:pos x="57" y="0"/>
                  </a:cxn>
                  <a:cxn ang="0">
                    <a:pos x="126" y="0"/>
                  </a:cxn>
                  <a:cxn ang="0">
                    <a:pos x="156" y="0"/>
                  </a:cxn>
                  <a:cxn ang="0">
                    <a:pos x="93" y="3"/>
                  </a:cxn>
                </a:cxnLst>
                <a:rect l="txL" t="txT" r="txR" b="txB"/>
                <a:pathLst>
                  <a:path w="156" h="7">
                    <a:moveTo>
                      <a:pt x="93" y="3"/>
                    </a:moveTo>
                    <a:cubicBezTo>
                      <a:pt x="70" y="5"/>
                      <a:pt x="0" y="1"/>
                      <a:pt x="57" y="0"/>
                    </a:cubicBezTo>
                    <a:cubicBezTo>
                      <a:pt x="80" y="0"/>
                      <a:pt x="103" y="0"/>
                      <a:pt x="126" y="0"/>
                    </a:cubicBezTo>
                    <a:cubicBezTo>
                      <a:pt x="136" y="0"/>
                      <a:pt x="146" y="0"/>
                      <a:pt x="156" y="0"/>
                    </a:cubicBezTo>
                    <a:cubicBezTo>
                      <a:pt x="141" y="7"/>
                      <a:pt x="113" y="1"/>
                      <a:pt x="93" y="3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67" name="Freeform 391"/>
              <p:cNvSpPr/>
              <p:nvPr/>
            </p:nvSpPr>
            <p:spPr>
              <a:xfrm>
                <a:off x="2051050" y="2524125"/>
                <a:ext cx="227013" cy="46038"/>
              </a:xfrm>
              <a:custGeom>
                <a:avLst/>
                <a:gdLst>
                  <a:gd name="txL" fmla="*/ 0 w 65"/>
                  <a:gd name="txT" fmla="*/ 0 h 13"/>
                  <a:gd name="txR" fmla="*/ 65 w 65"/>
                  <a:gd name="txB" fmla="*/ 13 h 13"/>
                </a:gdLst>
                <a:ahLst/>
                <a:cxnLst>
                  <a:cxn ang="0">
                    <a:pos x="63" y="0"/>
                  </a:cxn>
                  <a:cxn ang="0">
                    <a:pos x="0" y="6"/>
                  </a:cxn>
                  <a:cxn ang="0">
                    <a:pos x="0" y="3"/>
                  </a:cxn>
                  <a:cxn ang="0">
                    <a:pos x="63" y="0"/>
                  </a:cxn>
                </a:cxnLst>
                <a:rect l="txL" t="txT" r="txR" b="txB"/>
                <a:pathLst>
                  <a:path w="65" h="13">
                    <a:moveTo>
                      <a:pt x="63" y="0"/>
                    </a:moveTo>
                    <a:cubicBezTo>
                      <a:pt x="65" y="13"/>
                      <a:pt x="18" y="3"/>
                      <a:pt x="0" y="6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20" y="1"/>
                      <a:pt x="48" y="7"/>
                      <a:pt x="63" y="0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68" name="Freeform 392"/>
              <p:cNvSpPr/>
              <p:nvPr/>
            </p:nvSpPr>
            <p:spPr>
              <a:xfrm>
                <a:off x="1622425" y="2524125"/>
                <a:ext cx="188913" cy="52388"/>
              </a:xfrm>
              <a:custGeom>
                <a:avLst/>
                <a:gdLst>
                  <a:gd name="txL" fmla="*/ 0 w 54"/>
                  <a:gd name="txT" fmla="*/ 0 h 15"/>
                  <a:gd name="txR" fmla="*/ 54 w 54"/>
                  <a:gd name="txB" fmla="*/ 15 h 15"/>
                </a:gdLst>
                <a:ahLst/>
                <a:cxnLst>
                  <a:cxn ang="0">
                    <a:pos x="48" y="3"/>
                  </a:cxn>
                  <a:cxn ang="0">
                    <a:pos x="0" y="9"/>
                  </a:cxn>
                  <a:cxn ang="0">
                    <a:pos x="48" y="3"/>
                  </a:cxn>
                </a:cxnLst>
                <a:rect l="txL" t="txT" r="txR" b="txB"/>
                <a:pathLst>
                  <a:path w="54" h="15">
                    <a:moveTo>
                      <a:pt x="48" y="3"/>
                    </a:moveTo>
                    <a:cubicBezTo>
                      <a:pt x="54" y="15"/>
                      <a:pt x="14" y="6"/>
                      <a:pt x="0" y="9"/>
                    </a:cubicBezTo>
                    <a:cubicBezTo>
                      <a:pt x="9" y="0"/>
                      <a:pt x="39" y="12"/>
                      <a:pt x="48" y="3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69" name="Freeform 394"/>
              <p:cNvSpPr/>
              <p:nvPr/>
            </p:nvSpPr>
            <p:spPr>
              <a:xfrm>
                <a:off x="4311650" y="2719387"/>
                <a:ext cx="177800" cy="25400"/>
              </a:xfrm>
              <a:custGeom>
                <a:avLst/>
                <a:gdLst>
                  <a:gd name="txL" fmla="*/ 0 w 51"/>
                  <a:gd name="txT" fmla="*/ 0 h 7"/>
                  <a:gd name="txR" fmla="*/ 51 w 51"/>
                  <a:gd name="txB" fmla="*/ 7 h 7"/>
                </a:gdLst>
                <a:ahLst/>
                <a:cxnLst>
                  <a:cxn ang="0">
                    <a:pos x="0" y="7"/>
                  </a:cxn>
                  <a:cxn ang="0">
                    <a:pos x="0" y="4"/>
                  </a:cxn>
                  <a:cxn ang="0">
                    <a:pos x="51" y="7"/>
                  </a:cxn>
                  <a:cxn ang="0">
                    <a:pos x="0" y="7"/>
                  </a:cxn>
                </a:cxnLst>
                <a:rect l="txL" t="txT" r="txR" b="txB"/>
                <a:pathLst>
                  <a:path w="51" h="7">
                    <a:moveTo>
                      <a:pt x="0" y="7"/>
                    </a:moveTo>
                    <a:cubicBezTo>
                      <a:pt x="0" y="6"/>
                      <a:pt x="0" y="5"/>
                      <a:pt x="0" y="4"/>
                    </a:cubicBezTo>
                    <a:cubicBezTo>
                      <a:pt x="16" y="6"/>
                      <a:pt x="40" y="0"/>
                      <a:pt x="51" y="7"/>
                    </a:cubicBezTo>
                    <a:cubicBezTo>
                      <a:pt x="34" y="7"/>
                      <a:pt x="17" y="7"/>
                      <a:pt x="0" y="7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70" name="Freeform 397"/>
              <p:cNvSpPr/>
              <p:nvPr/>
            </p:nvSpPr>
            <p:spPr>
              <a:xfrm>
                <a:off x="3548063" y="2995612"/>
                <a:ext cx="303213" cy="25400"/>
              </a:xfrm>
              <a:custGeom>
                <a:avLst/>
                <a:gdLst>
                  <a:gd name="txL" fmla="*/ 0 w 87"/>
                  <a:gd name="txT" fmla="*/ 0 h 7"/>
                  <a:gd name="txR" fmla="*/ 87 w 87"/>
                  <a:gd name="txB" fmla="*/ 7 h 7"/>
                </a:gdLst>
                <a:ahLst/>
                <a:cxnLst>
                  <a:cxn ang="0">
                    <a:pos x="42" y="3"/>
                  </a:cxn>
                  <a:cxn ang="0">
                    <a:pos x="0" y="0"/>
                  </a:cxn>
                  <a:cxn ang="0">
                    <a:pos x="87" y="0"/>
                  </a:cxn>
                  <a:cxn ang="0">
                    <a:pos x="42" y="3"/>
                  </a:cxn>
                </a:cxnLst>
                <a:rect l="txL" t="txT" r="txR" b="txB"/>
                <a:pathLst>
                  <a:path w="87" h="7">
                    <a:moveTo>
                      <a:pt x="42" y="3"/>
                    </a:moveTo>
                    <a:cubicBezTo>
                      <a:pt x="29" y="1"/>
                      <a:pt x="8" y="7"/>
                      <a:pt x="0" y="0"/>
                    </a:cubicBezTo>
                    <a:cubicBezTo>
                      <a:pt x="29" y="0"/>
                      <a:pt x="58" y="0"/>
                      <a:pt x="87" y="0"/>
                    </a:cubicBezTo>
                    <a:cubicBezTo>
                      <a:pt x="78" y="7"/>
                      <a:pt x="56" y="1"/>
                      <a:pt x="42" y="3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71" name="Freeform 399"/>
              <p:cNvSpPr>
                <a:spLocks noEditPoints="1"/>
              </p:cNvSpPr>
              <p:nvPr/>
            </p:nvSpPr>
            <p:spPr>
              <a:xfrm>
                <a:off x="0" y="0"/>
                <a:ext cx="6754813" cy="2968625"/>
              </a:xfrm>
              <a:custGeom>
                <a:avLst/>
                <a:gdLst>
                  <a:gd name="txL" fmla="*/ 0 w 1936"/>
                  <a:gd name="txT" fmla="*/ 0 h 850"/>
                  <a:gd name="txR" fmla="*/ 1936 w 1936"/>
                  <a:gd name="txB" fmla="*/ 850 h 850"/>
                </a:gdLst>
                <a:ahLst/>
                <a:cxnLst>
                  <a:cxn ang="0">
                    <a:pos x="507" y="186"/>
                  </a:cxn>
                  <a:cxn ang="0">
                    <a:pos x="531" y="591"/>
                  </a:cxn>
                  <a:cxn ang="0">
                    <a:pos x="231" y="525"/>
                  </a:cxn>
                  <a:cxn ang="0">
                    <a:pos x="270" y="750"/>
                  </a:cxn>
                  <a:cxn ang="0">
                    <a:pos x="435" y="726"/>
                  </a:cxn>
                  <a:cxn ang="0">
                    <a:pos x="609" y="690"/>
                  </a:cxn>
                  <a:cxn ang="0">
                    <a:pos x="858" y="702"/>
                  </a:cxn>
                  <a:cxn ang="0">
                    <a:pos x="558" y="711"/>
                  </a:cxn>
                  <a:cxn ang="0">
                    <a:pos x="498" y="747"/>
                  </a:cxn>
                  <a:cxn ang="0">
                    <a:pos x="870" y="762"/>
                  </a:cxn>
                  <a:cxn ang="0">
                    <a:pos x="1035" y="759"/>
                  </a:cxn>
                  <a:cxn ang="0">
                    <a:pos x="1182" y="786"/>
                  </a:cxn>
                  <a:cxn ang="0">
                    <a:pos x="1311" y="738"/>
                  </a:cxn>
                  <a:cxn ang="0">
                    <a:pos x="1617" y="726"/>
                  </a:cxn>
                  <a:cxn ang="0">
                    <a:pos x="1932" y="741"/>
                  </a:cxn>
                  <a:cxn ang="0">
                    <a:pos x="1515" y="789"/>
                  </a:cxn>
                  <a:cxn ang="0">
                    <a:pos x="846" y="843"/>
                  </a:cxn>
                  <a:cxn ang="0">
                    <a:pos x="447" y="822"/>
                  </a:cxn>
                  <a:cxn ang="0">
                    <a:pos x="0" y="819"/>
                  </a:cxn>
                  <a:cxn ang="0">
                    <a:pos x="60" y="762"/>
                  </a:cxn>
                  <a:cxn ang="0">
                    <a:pos x="84" y="621"/>
                  </a:cxn>
                  <a:cxn ang="0">
                    <a:pos x="24" y="396"/>
                  </a:cxn>
                  <a:cxn ang="0">
                    <a:pos x="126" y="165"/>
                  </a:cxn>
                  <a:cxn ang="0">
                    <a:pos x="501" y="195"/>
                  </a:cxn>
                  <a:cxn ang="0">
                    <a:pos x="147" y="309"/>
                  </a:cxn>
                  <a:cxn ang="0">
                    <a:pos x="225" y="297"/>
                  </a:cxn>
                  <a:cxn ang="0">
                    <a:pos x="243" y="438"/>
                  </a:cxn>
                  <a:cxn ang="0">
                    <a:pos x="351" y="495"/>
                  </a:cxn>
                  <a:cxn ang="0">
                    <a:pos x="135" y="390"/>
                  </a:cxn>
                  <a:cxn ang="0">
                    <a:pos x="237" y="441"/>
                  </a:cxn>
                  <a:cxn ang="0">
                    <a:pos x="201" y="417"/>
                  </a:cxn>
                  <a:cxn ang="0">
                    <a:pos x="159" y="549"/>
                  </a:cxn>
                  <a:cxn ang="0">
                    <a:pos x="105" y="594"/>
                  </a:cxn>
                  <a:cxn ang="0">
                    <a:pos x="135" y="612"/>
                  </a:cxn>
                  <a:cxn ang="0">
                    <a:pos x="18" y="468"/>
                  </a:cxn>
                  <a:cxn ang="0">
                    <a:pos x="102" y="297"/>
                  </a:cxn>
                  <a:cxn ang="0">
                    <a:pos x="99" y="399"/>
                  </a:cxn>
                  <a:cxn ang="0">
                    <a:pos x="63" y="483"/>
                  </a:cxn>
                  <a:cxn ang="0">
                    <a:pos x="345" y="456"/>
                  </a:cxn>
                  <a:cxn ang="0">
                    <a:pos x="354" y="663"/>
                  </a:cxn>
                  <a:cxn ang="0">
                    <a:pos x="342" y="657"/>
                  </a:cxn>
                  <a:cxn ang="0">
                    <a:pos x="189" y="693"/>
                  </a:cxn>
                  <a:cxn ang="0">
                    <a:pos x="312" y="591"/>
                  </a:cxn>
                  <a:cxn ang="0">
                    <a:pos x="168" y="612"/>
                  </a:cxn>
                  <a:cxn ang="0">
                    <a:pos x="198" y="612"/>
                  </a:cxn>
                  <a:cxn ang="0">
                    <a:pos x="294" y="459"/>
                  </a:cxn>
                  <a:cxn ang="0">
                    <a:pos x="492" y="543"/>
                  </a:cxn>
                  <a:cxn ang="0">
                    <a:pos x="372" y="711"/>
                  </a:cxn>
                  <a:cxn ang="0">
                    <a:pos x="171" y="804"/>
                  </a:cxn>
                  <a:cxn ang="0">
                    <a:pos x="450" y="750"/>
                  </a:cxn>
                  <a:cxn ang="0">
                    <a:pos x="420" y="777"/>
                  </a:cxn>
                  <a:cxn ang="0">
                    <a:pos x="510" y="777"/>
                  </a:cxn>
                  <a:cxn ang="0">
                    <a:pos x="537" y="789"/>
                  </a:cxn>
                  <a:cxn ang="0">
                    <a:pos x="462" y="789"/>
                  </a:cxn>
                  <a:cxn ang="0">
                    <a:pos x="990" y="765"/>
                  </a:cxn>
                  <a:cxn ang="0">
                    <a:pos x="1335" y="750"/>
                  </a:cxn>
                  <a:cxn ang="0">
                    <a:pos x="1386" y="792"/>
                  </a:cxn>
                  <a:cxn ang="0">
                    <a:pos x="1041" y="786"/>
                  </a:cxn>
                  <a:cxn ang="0">
                    <a:pos x="219" y="426"/>
                  </a:cxn>
                </a:cxnLst>
                <a:rect l="txL" t="txT" r="txR" b="txB"/>
                <a:pathLst>
                  <a:path w="1936" h="850">
                    <a:moveTo>
                      <a:pt x="0" y="45"/>
                    </a:moveTo>
                    <a:cubicBezTo>
                      <a:pt x="26" y="30"/>
                      <a:pt x="51" y="14"/>
                      <a:pt x="78" y="0"/>
                    </a:cubicBezTo>
                    <a:cubicBezTo>
                      <a:pt x="103" y="21"/>
                      <a:pt x="118" y="52"/>
                      <a:pt x="144" y="72"/>
                    </a:cubicBezTo>
                    <a:cubicBezTo>
                      <a:pt x="163" y="74"/>
                      <a:pt x="189" y="69"/>
                      <a:pt x="204" y="75"/>
                    </a:cubicBezTo>
                    <a:cubicBezTo>
                      <a:pt x="208" y="86"/>
                      <a:pt x="208" y="101"/>
                      <a:pt x="213" y="111"/>
                    </a:cubicBezTo>
                    <a:cubicBezTo>
                      <a:pt x="238" y="106"/>
                      <a:pt x="248" y="84"/>
                      <a:pt x="270" y="84"/>
                    </a:cubicBezTo>
                    <a:cubicBezTo>
                      <a:pt x="291" y="84"/>
                      <a:pt x="316" y="111"/>
                      <a:pt x="342" y="123"/>
                    </a:cubicBezTo>
                    <a:cubicBezTo>
                      <a:pt x="372" y="136"/>
                      <a:pt x="398" y="143"/>
                      <a:pt x="426" y="150"/>
                    </a:cubicBezTo>
                    <a:cubicBezTo>
                      <a:pt x="429" y="159"/>
                      <a:pt x="440" y="160"/>
                      <a:pt x="444" y="168"/>
                    </a:cubicBezTo>
                    <a:cubicBezTo>
                      <a:pt x="470" y="169"/>
                      <a:pt x="479" y="187"/>
                      <a:pt x="507" y="186"/>
                    </a:cubicBezTo>
                    <a:cubicBezTo>
                      <a:pt x="506" y="269"/>
                      <a:pt x="553" y="304"/>
                      <a:pt x="561" y="378"/>
                    </a:cubicBezTo>
                    <a:cubicBezTo>
                      <a:pt x="560" y="381"/>
                      <a:pt x="562" y="381"/>
                      <a:pt x="564" y="381"/>
                    </a:cubicBezTo>
                    <a:cubicBezTo>
                      <a:pt x="561" y="390"/>
                      <a:pt x="571" y="386"/>
                      <a:pt x="576" y="387"/>
                    </a:cubicBezTo>
                    <a:cubicBezTo>
                      <a:pt x="575" y="391"/>
                      <a:pt x="567" y="388"/>
                      <a:pt x="567" y="393"/>
                    </a:cubicBezTo>
                    <a:cubicBezTo>
                      <a:pt x="570" y="412"/>
                      <a:pt x="584" y="420"/>
                      <a:pt x="588" y="438"/>
                    </a:cubicBezTo>
                    <a:cubicBezTo>
                      <a:pt x="590" y="481"/>
                      <a:pt x="584" y="532"/>
                      <a:pt x="591" y="570"/>
                    </a:cubicBezTo>
                    <a:cubicBezTo>
                      <a:pt x="592" y="577"/>
                      <a:pt x="601" y="576"/>
                      <a:pt x="600" y="585"/>
                    </a:cubicBezTo>
                    <a:cubicBezTo>
                      <a:pt x="581" y="585"/>
                      <a:pt x="562" y="585"/>
                      <a:pt x="543" y="585"/>
                    </a:cubicBezTo>
                    <a:cubicBezTo>
                      <a:pt x="544" y="589"/>
                      <a:pt x="551" y="587"/>
                      <a:pt x="555" y="588"/>
                    </a:cubicBezTo>
                    <a:cubicBezTo>
                      <a:pt x="553" y="595"/>
                      <a:pt x="538" y="589"/>
                      <a:pt x="531" y="591"/>
                    </a:cubicBezTo>
                    <a:cubicBezTo>
                      <a:pt x="531" y="588"/>
                      <a:pt x="531" y="585"/>
                      <a:pt x="531" y="582"/>
                    </a:cubicBezTo>
                    <a:cubicBezTo>
                      <a:pt x="486" y="578"/>
                      <a:pt x="453" y="562"/>
                      <a:pt x="405" y="561"/>
                    </a:cubicBezTo>
                    <a:cubicBezTo>
                      <a:pt x="408" y="586"/>
                      <a:pt x="434" y="614"/>
                      <a:pt x="459" y="627"/>
                    </a:cubicBezTo>
                    <a:cubicBezTo>
                      <a:pt x="436" y="633"/>
                      <a:pt x="402" y="590"/>
                      <a:pt x="393" y="561"/>
                    </a:cubicBezTo>
                    <a:cubicBezTo>
                      <a:pt x="383" y="531"/>
                      <a:pt x="377" y="507"/>
                      <a:pt x="345" y="501"/>
                    </a:cubicBezTo>
                    <a:cubicBezTo>
                      <a:pt x="334" y="499"/>
                      <a:pt x="338" y="512"/>
                      <a:pt x="327" y="510"/>
                    </a:cubicBezTo>
                    <a:cubicBezTo>
                      <a:pt x="329" y="504"/>
                      <a:pt x="333" y="500"/>
                      <a:pt x="336" y="495"/>
                    </a:cubicBezTo>
                    <a:cubicBezTo>
                      <a:pt x="288" y="479"/>
                      <a:pt x="250" y="512"/>
                      <a:pt x="216" y="534"/>
                    </a:cubicBezTo>
                    <a:cubicBezTo>
                      <a:pt x="217" y="541"/>
                      <a:pt x="231" y="535"/>
                      <a:pt x="237" y="537"/>
                    </a:cubicBezTo>
                    <a:cubicBezTo>
                      <a:pt x="247" y="533"/>
                      <a:pt x="227" y="533"/>
                      <a:pt x="231" y="525"/>
                    </a:cubicBezTo>
                    <a:cubicBezTo>
                      <a:pt x="252" y="529"/>
                      <a:pt x="251" y="541"/>
                      <a:pt x="273" y="531"/>
                    </a:cubicBezTo>
                    <a:cubicBezTo>
                      <a:pt x="262" y="544"/>
                      <a:pt x="284" y="565"/>
                      <a:pt x="309" y="561"/>
                    </a:cubicBezTo>
                    <a:cubicBezTo>
                      <a:pt x="291" y="571"/>
                      <a:pt x="314" y="590"/>
                      <a:pt x="327" y="585"/>
                    </a:cubicBezTo>
                    <a:cubicBezTo>
                      <a:pt x="322" y="591"/>
                      <a:pt x="315" y="595"/>
                      <a:pt x="318" y="609"/>
                    </a:cubicBezTo>
                    <a:cubicBezTo>
                      <a:pt x="318" y="616"/>
                      <a:pt x="331" y="610"/>
                      <a:pt x="336" y="612"/>
                    </a:cubicBezTo>
                    <a:cubicBezTo>
                      <a:pt x="337" y="623"/>
                      <a:pt x="322" y="618"/>
                      <a:pt x="321" y="627"/>
                    </a:cubicBezTo>
                    <a:cubicBezTo>
                      <a:pt x="320" y="634"/>
                      <a:pt x="326" y="634"/>
                      <a:pt x="324" y="642"/>
                    </a:cubicBezTo>
                    <a:cubicBezTo>
                      <a:pt x="343" y="656"/>
                      <a:pt x="377" y="655"/>
                      <a:pt x="390" y="675"/>
                    </a:cubicBezTo>
                    <a:cubicBezTo>
                      <a:pt x="332" y="697"/>
                      <a:pt x="290" y="735"/>
                      <a:pt x="243" y="768"/>
                    </a:cubicBezTo>
                    <a:cubicBezTo>
                      <a:pt x="258" y="774"/>
                      <a:pt x="261" y="757"/>
                      <a:pt x="270" y="750"/>
                    </a:cubicBezTo>
                    <a:cubicBezTo>
                      <a:pt x="304" y="724"/>
                      <a:pt x="352" y="701"/>
                      <a:pt x="399" y="684"/>
                    </a:cubicBezTo>
                    <a:cubicBezTo>
                      <a:pt x="395" y="691"/>
                      <a:pt x="387" y="694"/>
                      <a:pt x="378" y="696"/>
                    </a:cubicBezTo>
                    <a:cubicBezTo>
                      <a:pt x="387" y="704"/>
                      <a:pt x="396" y="687"/>
                      <a:pt x="411" y="690"/>
                    </a:cubicBezTo>
                    <a:cubicBezTo>
                      <a:pt x="389" y="721"/>
                      <a:pt x="347" y="732"/>
                      <a:pt x="321" y="759"/>
                    </a:cubicBezTo>
                    <a:cubicBezTo>
                      <a:pt x="363" y="743"/>
                      <a:pt x="393" y="715"/>
                      <a:pt x="441" y="705"/>
                    </a:cubicBezTo>
                    <a:cubicBezTo>
                      <a:pt x="404" y="732"/>
                      <a:pt x="355" y="747"/>
                      <a:pt x="315" y="771"/>
                    </a:cubicBezTo>
                    <a:cubicBezTo>
                      <a:pt x="306" y="774"/>
                      <a:pt x="312" y="775"/>
                      <a:pt x="312" y="783"/>
                    </a:cubicBezTo>
                    <a:cubicBezTo>
                      <a:pt x="306" y="783"/>
                      <a:pt x="300" y="783"/>
                      <a:pt x="294" y="783"/>
                    </a:cubicBezTo>
                    <a:cubicBezTo>
                      <a:pt x="348" y="795"/>
                      <a:pt x="376" y="732"/>
                      <a:pt x="429" y="723"/>
                    </a:cubicBezTo>
                    <a:cubicBezTo>
                      <a:pt x="432" y="723"/>
                      <a:pt x="434" y="724"/>
                      <a:pt x="435" y="726"/>
                    </a:cubicBezTo>
                    <a:cubicBezTo>
                      <a:pt x="399" y="747"/>
                      <a:pt x="361" y="766"/>
                      <a:pt x="330" y="792"/>
                    </a:cubicBezTo>
                    <a:cubicBezTo>
                      <a:pt x="366" y="784"/>
                      <a:pt x="401" y="749"/>
                      <a:pt x="441" y="735"/>
                    </a:cubicBezTo>
                    <a:cubicBezTo>
                      <a:pt x="453" y="735"/>
                      <a:pt x="451" y="726"/>
                      <a:pt x="438" y="729"/>
                    </a:cubicBezTo>
                    <a:cubicBezTo>
                      <a:pt x="438" y="728"/>
                      <a:pt x="438" y="727"/>
                      <a:pt x="438" y="726"/>
                    </a:cubicBezTo>
                    <a:cubicBezTo>
                      <a:pt x="455" y="728"/>
                      <a:pt x="466" y="724"/>
                      <a:pt x="477" y="720"/>
                    </a:cubicBezTo>
                    <a:cubicBezTo>
                      <a:pt x="478" y="707"/>
                      <a:pt x="451" y="722"/>
                      <a:pt x="453" y="708"/>
                    </a:cubicBezTo>
                    <a:cubicBezTo>
                      <a:pt x="535" y="697"/>
                      <a:pt x="611" y="717"/>
                      <a:pt x="690" y="705"/>
                    </a:cubicBezTo>
                    <a:cubicBezTo>
                      <a:pt x="702" y="705"/>
                      <a:pt x="714" y="705"/>
                      <a:pt x="726" y="705"/>
                    </a:cubicBezTo>
                    <a:cubicBezTo>
                      <a:pt x="720" y="698"/>
                      <a:pt x="701" y="704"/>
                      <a:pt x="690" y="702"/>
                    </a:cubicBezTo>
                    <a:cubicBezTo>
                      <a:pt x="663" y="698"/>
                      <a:pt x="635" y="695"/>
                      <a:pt x="609" y="690"/>
                    </a:cubicBezTo>
                    <a:cubicBezTo>
                      <a:pt x="610" y="683"/>
                      <a:pt x="624" y="689"/>
                      <a:pt x="630" y="687"/>
                    </a:cubicBezTo>
                    <a:cubicBezTo>
                      <a:pt x="636" y="694"/>
                      <a:pt x="655" y="688"/>
                      <a:pt x="666" y="690"/>
                    </a:cubicBezTo>
                    <a:cubicBezTo>
                      <a:pt x="664" y="686"/>
                      <a:pt x="660" y="684"/>
                      <a:pt x="654" y="684"/>
                    </a:cubicBezTo>
                    <a:cubicBezTo>
                      <a:pt x="640" y="686"/>
                      <a:pt x="635" y="679"/>
                      <a:pt x="621" y="681"/>
                    </a:cubicBezTo>
                    <a:cubicBezTo>
                      <a:pt x="622" y="674"/>
                      <a:pt x="636" y="680"/>
                      <a:pt x="642" y="678"/>
                    </a:cubicBezTo>
                    <a:cubicBezTo>
                      <a:pt x="680" y="678"/>
                      <a:pt x="710" y="686"/>
                      <a:pt x="744" y="690"/>
                    </a:cubicBezTo>
                    <a:cubicBezTo>
                      <a:pt x="742" y="697"/>
                      <a:pt x="727" y="691"/>
                      <a:pt x="720" y="693"/>
                    </a:cubicBezTo>
                    <a:cubicBezTo>
                      <a:pt x="721" y="696"/>
                      <a:pt x="723" y="698"/>
                      <a:pt x="726" y="699"/>
                    </a:cubicBezTo>
                    <a:cubicBezTo>
                      <a:pt x="749" y="699"/>
                      <a:pt x="772" y="699"/>
                      <a:pt x="795" y="699"/>
                    </a:cubicBezTo>
                    <a:cubicBezTo>
                      <a:pt x="818" y="698"/>
                      <a:pt x="834" y="704"/>
                      <a:pt x="858" y="702"/>
                    </a:cubicBezTo>
                    <a:cubicBezTo>
                      <a:pt x="843" y="697"/>
                      <a:pt x="823" y="697"/>
                      <a:pt x="804" y="696"/>
                    </a:cubicBezTo>
                    <a:cubicBezTo>
                      <a:pt x="796" y="689"/>
                      <a:pt x="775" y="695"/>
                      <a:pt x="762" y="693"/>
                    </a:cubicBezTo>
                    <a:cubicBezTo>
                      <a:pt x="761" y="690"/>
                      <a:pt x="763" y="690"/>
                      <a:pt x="765" y="690"/>
                    </a:cubicBezTo>
                    <a:cubicBezTo>
                      <a:pt x="783" y="690"/>
                      <a:pt x="801" y="690"/>
                      <a:pt x="819" y="690"/>
                    </a:cubicBezTo>
                    <a:cubicBezTo>
                      <a:pt x="903" y="691"/>
                      <a:pt x="947" y="728"/>
                      <a:pt x="1023" y="741"/>
                    </a:cubicBezTo>
                    <a:cubicBezTo>
                      <a:pt x="1019" y="741"/>
                      <a:pt x="1015" y="741"/>
                      <a:pt x="1011" y="741"/>
                    </a:cubicBezTo>
                    <a:cubicBezTo>
                      <a:pt x="1000" y="741"/>
                      <a:pt x="989" y="741"/>
                      <a:pt x="978" y="741"/>
                    </a:cubicBezTo>
                    <a:cubicBezTo>
                      <a:pt x="943" y="736"/>
                      <a:pt x="931" y="708"/>
                      <a:pt x="888" y="711"/>
                    </a:cubicBezTo>
                    <a:cubicBezTo>
                      <a:pt x="803" y="700"/>
                      <a:pt x="718" y="715"/>
                      <a:pt x="633" y="714"/>
                    </a:cubicBezTo>
                    <a:cubicBezTo>
                      <a:pt x="609" y="712"/>
                      <a:pt x="577" y="718"/>
                      <a:pt x="558" y="711"/>
                    </a:cubicBezTo>
                    <a:cubicBezTo>
                      <a:pt x="541" y="709"/>
                      <a:pt x="533" y="716"/>
                      <a:pt x="516" y="714"/>
                    </a:cubicBezTo>
                    <a:cubicBezTo>
                      <a:pt x="524" y="721"/>
                      <a:pt x="545" y="715"/>
                      <a:pt x="558" y="717"/>
                    </a:cubicBezTo>
                    <a:cubicBezTo>
                      <a:pt x="578" y="717"/>
                      <a:pt x="598" y="717"/>
                      <a:pt x="618" y="717"/>
                    </a:cubicBezTo>
                    <a:cubicBezTo>
                      <a:pt x="602" y="724"/>
                      <a:pt x="573" y="718"/>
                      <a:pt x="552" y="720"/>
                    </a:cubicBezTo>
                    <a:cubicBezTo>
                      <a:pt x="529" y="722"/>
                      <a:pt x="498" y="716"/>
                      <a:pt x="480" y="723"/>
                    </a:cubicBezTo>
                    <a:cubicBezTo>
                      <a:pt x="474" y="729"/>
                      <a:pt x="504" y="725"/>
                      <a:pt x="513" y="726"/>
                    </a:cubicBezTo>
                    <a:cubicBezTo>
                      <a:pt x="504" y="735"/>
                      <a:pt x="474" y="723"/>
                      <a:pt x="465" y="732"/>
                    </a:cubicBezTo>
                    <a:cubicBezTo>
                      <a:pt x="459" y="733"/>
                      <a:pt x="457" y="738"/>
                      <a:pt x="450" y="738"/>
                    </a:cubicBezTo>
                    <a:cubicBezTo>
                      <a:pt x="471" y="746"/>
                      <a:pt x="495" y="731"/>
                      <a:pt x="522" y="735"/>
                    </a:cubicBezTo>
                    <a:cubicBezTo>
                      <a:pt x="518" y="743"/>
                      <a:pt x="511" y="748"/>
                      <a:pt x="498" y="747"/>
                    </a:cubicBezTo>
                    <a:cubicBezTo>
                      <a:pt x="542" y="748"/>
                      <a:pt x="580" y="754"/>
                      <a:pt x="615" y="756"/>
                    </a:cubicBezTo>
                    <a:cubicBezTo>
                      <a:pt x="610" y="764"/>
                      <a:pt x="623" y="764"/>
                      <a:pt x="609" y="768"/>
                    </a:cubicBezTo>
                    <a:cubicBezTo>
                      <a:pt x="616" y="777"/>
                      <a:pt x="621" y="758"/>
                      <a:pt x="633" y="762"/>
                    </a:cubicBezTo>
                    <a:cubicBezTo>
                      <a:pt x="632" y="766"/>
                      <a:pt x="628" y="767"/>
                      <a:pt x="627" y="771"/>
                    </a:cubicBezTo>
                    <a:cubicBezTo>
                      <a:pt x="638" y="771"/>
                      <a:pt x="649" y="771"/>
                      <a:pt x="660" y="771"/>
                    </a:cubicBezTo>
                    <a:cubicBezTo>
                      <a:pt x="669" y="773"/>
                      <a:pt x="686" y="767"/>
                      <a:pt x="690" y="774"/>
                    </a:cubicBezTo>
                    <a:cubicBezTo>
                      <a:pt x="683" y="781"/>
                      <a:pt x="703" y="774"/>
                      <a:pt x="705" y="771"/>
                    </a:cubicBezTo>
                    <a:cubicBezTo>
                      <a:pt x="711" y="780"/>
                      <a:pt x="739" y="779"/>
                      <a:pt x="732" y="792"/>
                    </a:cubicBezTo>
                    <a:cubicBezTo>
                      <a:pt x="770" y="784"/>
                      <a:pt x="789" y="757"/>
                      <a:pt x="837" y="759"/>
                    </a:cubicBezTo>
                    <a:cubicBezTo>
                      <a:pt x="842" y="766"/>
                      <a:pt x="860" y="760"/>
                      <a:pt x="870" y="762"/>
                    </a:cubicBezTo>
                    <a:cubicBezTo>
                      <a:pt x="882" y="762"/>
                      <a:pt x="894" y="762"/>
                      <a:pt x="906" y="762"/>
                    </a:cubicBezTo>
                    <a:cubicBezTo>
                      <a:pt x="906" y="763"/>
                      <a:pt x="906" y="764"/>
                      <a:pt x="906" y="765"/>
                    </a:cubicBezTo>
                    <a:cubicBezTo>
                      <a:pt x="839" y="763"/>
                      <a:pt x="767" y="767"/>
                      <a:pt x="747" y="804"/>
                    </a:cubicBezTo>
                    <a:cubicBezTo>
                      <a:pt x="800" y="833"/>
                      <a:pt x="895" y="850"/>
                      <a:pt x="966" y="825"/>
                    </a:cubicBezTo>
                    <a:cubicBezTo>
                      <a:pt x="965" y="803"/>
                      <a:pt x="947" y="774"/>
                      <a:pt x="921" y="768"/>
                    </a:cubicBezTo>
                    <a:cubicBezTo>
                      <a:pt x="920" y="765"/>
                      <a:pt x="922" y="765"/>
                      <a:pt x="924" y="765"/>
                    </a:cubicBezTo>
                    <a:cubicBezTo>
                      <a:pt x="942" y="764"/>
                      <a:pt x="952" y="771"/>
                      <a:pt x="957" y="783"/>
                    </a:cubicBezTo>
                    <a:cubicBezTo>
                      <a:pt x="969" y="781"/>
                      <a:pt x="966" y="764"/>
                      <a:pt x="978" y="762"/>
                    </a:cubicBezTo>
                    <a:cubicBezTo>
                      <a:pt x="976" y="753"/>
                      <a:pt x="956" y="762"/>
                      <a:pt x="957" y="750"/>
                    </a:cubicBezTo>
                    <a:cubicBezTo>
                      <a:pt x="990" y="746"/>
                      <a:pt x="1014" y="778"/>
                      <a:pt x="1035" y="759"/>
                    </a:cubicBezTo>
                    <a:cubicBezTo>
                      <a:pt x="1037" y="767"/>
                      <a:pt x="1029" y="765"/>
                      <a:pt x="1029" y="771"/>
                    </a:cubicBezTo>
                    <a:cubicBezTo>
                      <a:pt x="1032" y="779"/>
                      <a:pt x="1042" y="770"/>
                      <a:pt x="1047" y="771"/>
                    </a:cubicBezTo>
                    <a:cubicBezTo>
                      <a:pt x="1046" y="775"/>
                      <a:pt x="1042" y="776"/>
                      <a:pt x="1041" y="780"/>
                    </a:cubicBezTo>
                    <a:cubicBezTo>
                      <a:pt x="1050" y="789"/>
                      <a:pt x="1054" y="773"/>
                      <a:pt x="1065" y="774"/>
                    </a:cubicBezTo>
                    <a:cubicBezTo>
                      <a:pt x="1063" y="784"/>
                      <a:pt x="1051" y="783"/>
                      <a:pt x="1059" y="795"/>
                    </a:cubicBezTo>
                    <a:cubicBezTo>
                      <a:pt x="1053" y="789"/>
                      <a:pt x="1043" y="794"/>
                      <a:pt x="1041" y="801"/>
                    </a:cubicBezTo>
                    <a:cubicBezTo>
                      <a:pt x="1065" y="802"/>
                      <a:pt x="1068" y="782"/>
                      <a:pt x="1083" y="774"/>
                    </a:cubicBezTo>
                    <a:cubicBezTo>
                      <a:pt x="1092" y="789"/>
                      <a:pt x="1123" y="766"/>
                      <a:pt x="1131" y="783"/>
                    </a:cubicBezTo>
                    <a:cubicBezTo>
                      <a:pt x="1131" y="784"/>
                      <a:pt x="1131" y="785"/>
                      <a:pt x="1131" y="786"/>
                    </a:cubicBezTo>
                    <a:cubicBezTo>
                      <a:pt x="1148" y="786"/>
                      <a:pt x="1165" y="786"/>
                      <a:pt x="1182" y="786"/>
                    </a:cubicBezTo>
                    <a:cubicBezTo>
                      <a:pt x="1200" y="786"/>
                      <a:pt x="1218" y="786"/>
                      <a:pt x="1236" y="786"/>
                    </a:cubicBezTo>
                    <a:cubicBezTo>
                      <a:pt x="1253" y="786"/>
                      <a:pt x="1270" y="786"/>
                      <a:pt x="1287" y="786"/>
                    </a:cubicBezTo>
                    <a:cubicBezTo>
                      <a:pt x="1294" y="786"/>
                      <a:pt x="1301" y="786"/>
                      <a:pt x="1308" y="786"/>
                    </a:cubicBezTo>
                    <a:cubicBezTo>
                      <a:pt x="1312" y="770"/>
                      <a:pt x="1321" y="759"/>
                      <a:pt x="1329" y="747"/>
                    </a:cubicBezTo>
                    <a:cubicBezTo>
                      <a:pt x="1302" y="752"/>
                      <a:pt x="1295" y="766"/>
                      <a:pt x="1266" y="762"/>
                    </a:cubicBezTo>
                    <a:cubicBezTo>
                      <a:pt x="1274" y="756"/>
                      <a:pt x="1283" y="751"/>
                      <a:pt x="1293" y="747"/>
                    </a:cubicBezTo>
                    <a:cubicBezTo>
                      <a:pt x="1271" y="737"/>
                      <a:pt x="1261" y="765"/>
                      <a:pt x="1239" y="765"/>
                    </a:cubicBezTo>
                    <a:cubicBezTo>
                      <a:pt x="1242" y="761"/>
                      <a:pt x="1243" y="755"/>
                      <a:pt x="1251" y="756"/>
                    </a:cubicBezTo>
                    <a:cubicBezTo>
                      <a:pt x="1247" y="748"/>
                      <a:pt x="1235" y="756"/>
                      <a:pt x="1230" y="756"/>
                    </a:cubicBezTo>
                    <a:cubicBezTo>
                      <a:pt x="1238" y="729"/>
                      <a:pt x="1287" y="747"/>
                      <a:pt x="1311" y="738"/>
                    </a:cubicBezTo>
                    <a:cubicBezTo>
                      <a:pt x="1315" y="736"/>
                      <a:pt x="1322" y="719"/>
                      <a:pt x="1323" y="735"/>
                    </a:cubicBezTo>
                    <a:cubicBezTo>
                      <a:pt x="1320" y="735"/>
                      <a:pt x="1321" y="739"/>
                      <a:pt x="1320" y="741"/>
                    </a:cubicBezTo>
                    <a:cubicBezTo>
                      <a:pt x="1332" y="741"/>
                      <a:pt x="1344" y="741"/>
                      <a:pt x="1356" y="741"/>
                    </a:cubicBezTo>
                    <a:cubicBezTo>
                      <a:pt x="1400" y="746"/>
                      <a:pt x="1449" y="746"/>
                      <a:pt x="1455" y="789"/>
                    </a:cubicBezTo>
                    <a:cubicBezTo>
                      <a:pt x="1470" y="786"/>
                      <a:pt x="1487" y="794"/>
                      <a:pt x="1503" y="786"/>
                    </a:cubicBezTo>
                    <a:cubicBezTo>
                      <a:pt x="1506" y="785"/>
                      <a:pt x="1508" y="778"/>
                      <a:pt x="1512" y="777"/>
                    </a:cubicBezTo>
                    <a:cubicBezTo>
                      <a:pt x="1577" y="765"/>
                      <a:pt x="1654" y="786"/>
                      <a:pt x="1725" y="777"/>
                    </a:cubicBezTo>
                    <a:cubicBezTo>
                      <a:pt x="1745" y="764"/>
                      <a:pt x="1764" y="750"/>
                      <a:pt x="1794" y="747"/>
                    </a:cubicBezTo>
                    <a:cubicBezTo>
                      <a:pt x="1747" y="732"/>
                      <a:pt x="1700" y="717"/>
                      <a:pt x="1638" y="717"/>
                    </a:cubicBezTo>
                    <a:cubicBezTo>
                      <a:pt x="1627" y="719"/>
                      <a:pt x="1630" y="723"/>
                      <a:pt x="1617" y="726"/>
                    </a:cubicBezTo>
                    <a:cubicBezTo>
                      <a:pt x="1597" y="720"/>
                      <a:pt x="1573" y="718"/>
                      <a:pt x="1551" y="714"/>
                    </a:cubicBezTo>
                    <a:cubicBezTo>
                      <a:pt x="1563" y="716"/>
                      <a:pt x="1568" y="711"/>
                      <a:pt x="1578" y="711"/>
                    </a:cubicBezTo>
                    <a:cubicBezTo>
                      <a:pt x="1581" y="706"/>
                      <a:pt x="1586" y="703"/>
                      <a:pt x="1596" y="705"/>
                    </a:cubicBezTo>
                    <a:cubicBezTo>
                      <a:pt x="1596" y="712"/>
                      <a:pt x="1609" y="706"/>
                      <a:pt x="1614" y="708"/>
                    </a:cubicBezTo>
                    <a:cubicBezTo>
                      <a:pt x="1625" y="708"/>
                      <a:pt x="1636" y="708"/>
                      <a:pt x="1647" y="708"/>
                    </a:cubicBezTo>
                    <a:cubicBezTo>
                      <a:pt x="1700" y="714"/>
                      <a:pt x="1749" y="724"/>
                      <a:pt x="1797" y="735"/>
                    </a:cubicBezTo>
                    <a:cubicBezTo>
                      <a:pt x="1807" y="742"/>
                      <a:pt x="1830" y="736"/>
                      <a:pt x="1845" y="738"/>
                    </a:cubicBezTo>
                    <a:cubicBezTo>
                      <a:pt x="1860" y="745"/>
                      <a:pt x="1888" y="739"/>
                      <a:pt x="1908" y="741"/>
                    </a:cubicBezTo>
                    <a:cubicBezTo>
                      <a:pt x="1914" y="741"/>
                      <a:pt x="1920" y="741"/>
                      <a:pt x="1926" y="741"/>
                    </a:cubicBezTo>
                    <a:cubicBezTo>
                      <a:pt x="1928" y="741"/>
                      <a:pt x="1930" y="741"/>
                      <a:pt x="1932" y="741"/>
                    </a:cubicBezTo>
                    <a:cubicBezTo>
                      <a:pt x="1936" y="752"/>
                      <a:pt x="1919" y="742"/>
                      <a:pt x="1923" y="753"/>
                    </a:cubicBezTo>
                    <a:cubicBezTo>
                      <a:pt x="1910" y="746"/>
                      <a:pt x="1900" y="755"/>
                      <a:pt x="1884" y="753"/>
                    </a:cubicBezTo>
                    <a:cubicBezTo>
                      <a:pt x="1869" y="751"/>
                      <a:pt x="1863" y="758"/>
                      <a:pt x="1848" y="756"/>
                    </a:cubicBezTo>
                    <a:cubicBezTo>
                      <a:pt x="1835" y="758"/>
                      <a:pt x="1814" y="752"/>
                      <a:pt x="1806" y="759"/>
                    </a:cubicBezTo>
                    <a:cubicBezTo>
                      <a:pt x="1801" y="759"/>
                      <a:pt x="1796" y="759"/>
                      <a:pt x="1791" y="759"/>
                    </a:cubicBezTo>
                    <a:cubicBezTo>
                      <a:pt x="1775" y="758"/>
                      <a:pt x="1762" y="760"/>
                      <a:pt x="1755" y="768"/>
                    </a:cubicBezTo>
                    <a:cubicBezTo>
                      <a:pt x="1745" y="770"/>
                      <a:pt x="1736" y="773"/>
                      <a:pt x="1737" y="786"/>
                    </a:cubicBezTo>
                    <a:cubicBezTo>
                      <a:pt x="1733" y="786"/>
                      <a:pt x="1729" y="786"/>
                      <a:pt x="1725" y="786"/>
                    </a:cubicBezTo>
                    <a:cubicBezTo>
                      <a:pt x="1687" y="786"/>
                      <a:pt x="1649" y="786"/>
                      <a:pt x="1611" y="786"/>
                    </a:cubicBezTo>
                    <a:cubicBezTo>
                      <a:pt x="1580" y="788"/>
                      <a:pt x="1541" y="782"/>
                      <a:pt x="1515" y="789"/>
                    </a:cubicBezTo>
                    <a:cubicBezTo>
                      <a:pt x="1507" y="791"/>
                      <a:pt x="1500" y="794"/>
                      <a:pt x="1494" y="798"/>
                    </a:cubicBezTo>
                    <a:cubicBezTo>
                      <a:pt x="1479" y="799"/>
                      <a:pt x="1468" y="804"/>
                      <a:pt x="1452" y="804"/>
                    </a:cubicBezTo>
                    <a:cubicBezTo>
                      <a:pt x="1417" y="807"/>
                      <a:pt x="1384" y="795"/>
                      <a:pt x="1353" y="804"/>
                    </a:cubicBezTo>
                    <a:cubicBezTo>
                      <a:pt x="1378" y="813"/>
                      <a:pt x="1424" y="801"/>
                      <a:pt x="1449" y="810"/>
                    </a:cubicBezTo>
                    <a:cubicBezTo>
                      <a:pt x="1358" y="814"/>
                      <a:pt x="1264" y="815"/>
                      <a:pt x="1179" y="825"/>
                    </a:cubicBezTo>
                    <a:cubicBezTo>
                      <a:pt x="1156" y="827"/>
                      <a:pt x="1125" y="821"/>
                      <a:pt x="1107" y="828"/>
                    </a:cubicBezTo>
                    <a:cubicBezTo>
                      <a:pt x="1075" y="835"/>
                      <a:pt x="1030" y="829"/>
                      <a:pt x="993" y="831"/>
                    </a:cubicBezTo>
                    <a:cubicBezTo>
                      <a:pt x="989" y="832"/>
                      <a:pt x="994" y="835"/>
                      <a:pt x="993" y="840"/>
                    </a:cubicBezTo>
                    <a:cubicBezTo>
                      <a:pt x="985" y="841"/>
                      <a:pt x="984" y="835"/>
                      <a:pt x="981" y="831"/>
                    </a:cubicBezTo>
                    <a:cubicBezTo>
                      <a:pt x="932" y="836"/>
                      <a:pt x="892" y="849"/>
                      <a:pt x="846" y="843"/>
                    </a:cubicBezTo>
                    <a:cubicBezTo>
                      <a:pt x="799" y="837"/>
                      <a:pt x="769" y="808"/>
                      <a:pt x="720" y="816"/>
                    </a:cubicBezTo>
                    <a:cubicBezTo>
                      <a:pt x="697" y="815"/>
                      <a:pt x="648" y="814"/>
                      <a:pt x="621" y="819"/>
                    </a:cubicBezTo>
                    <a:cubicBezTo>
                      <a:pt x="614" y="819"/>
                      <a:pt x="607" y="819"/>
                      <a:pt x="600" y="819"/>
                    </a:cubicBezTo>
                    <a:cubicBezTo>
                      <a:pt x="590" y="819"/>
                      <a:pt x="580" y="819"/>
                      <a:pt x="570" y="819"/>
                    </a:cubicBezTo>
                    <a:cubicBezTo>
                      <a:pt x="574" y="826"/>
                      <a:pt x="591" y="820"/>
                      <a:pt x="600" y="822"/>
                    </a:cubicBezTo>
                    <a:cubicBezTo>
                      <a:pt x="606" y="822"/>
                      <a:pt x="612" y="822"/>
                      <a:pt x="618" y="822"/>
                    </a:cubicBezTo>
                    <a:cubicBezTo>
                      <a:pt x="610" y="829"/>
                      <a:pt x="589" y="823"/>
                      <a:pt x="576" y="825"/>
                    </a:cubicBezTo>
                    <a:cubicBezTo>
                      <a:pt x="559" y="825"/>
                      <a:pt x="541" y="826"/>
                      <a:pt x="528" y="822"/>
                    </a:cubicBezTo>
                    <a:cubicBezTo>
                      <a:pt x="502" y="797"/>
                      <a:pt x="458" y="827"/>
                      <a:pt x="441" y="840"/>
                    </a:cubicBezTo>
                    <a:cubicBezTo>
                      <a:pt x="431" y="834"/>
                      <a:pt x="450" y="831"/>
                      <a:pt x="447" y="822"/>
                    </a:cubicBezTo>
                    <a:cubicBezTo>
                      <a:pt x="428" y="822"/>
                      <a:pt x="409" y="822"/>
                      <a:pt x="390" y="822"/>
                    </a:cubicBezTo>
                    <a:cubicBezTo>
                      <a:pt x="384" y="815"/>
                      <a:pt x="365" y="821"/>
                      <a:pt x="354" y="819"/>
                    </a:cubicBezTo>
                    <a:cubicBezTo>
                      <a:pt x="342" y="819"/>
                      <a:pt x="330" y="819"/>
                      <a:pt x="318" y="819"/>
                    </a:cubicBezTo>
                    <a:cubicBezTo>
                      <a:pt x="312" y="812"/>
                      <a:pt x="293" y="818"/>
                      <a:pt x="282" y="816"/>
                    </a:cubicBezTo>
                    <a:cubicBezTo>
                      <a:pt x="271" y="816"/>
                      <a:pt x="260" y="816"/>
                      <a:pt x="249" y="816"/>
                    </a:cubicBezTo>
                    <a:cubicBezTo>
                      <a:pt x="238" y="816"/>
                      <a:pt x="227" y="816"/>
                      <a:pt x="216" y="816"/>
                    </a:cubicBezTo>
                    <a:cubicBezTo>
                      <a:pt x="201" y="818"/>
                      <a:pt x="178" y="812"/>
                      <a:pt x="168" y="819"/>
                    </a:cubicBezTo>
                    <a:cubicBezTo>
                      <a:pt x="129" y="819"/>
                      <a:pt x="88" y="817"/>
                      <a:pt x="66" y="834"/>
                    </a:cubicBezTo>
                    <a:cubicBezTo>
                      <a:pt x="66" y="831"/>
                      <a:pt x="66" y="828"/>
                      <a:pt x="66" y="825"/>
                    </a:cubicBezTo>
                    <a:cubicBezTo>
                      <a:pt x="67" y="812"/>
                      <a:pt x="19" y="822"/>
                      <a:pt x="0" y="819"/>
                    </a:cubicBezTo>
                    <a:cubicBezTo>
                      <a:pt x="0" y="818"/>
                      <a:pt x="0" y="817"/>
                      <a:pt x="0" y="816"/>
                    </a:cubicBezTo>
                    <a:cubicBezTo>
                      <a:pt x="40" y="816"/>
                      <a:pt x="80" y="816"/>
                      <a:pt x="120" y="816"/>
                    </a:cubicBezTo>
                    <a:cubicBezTo>
                      <a:pt x="127" y="816"/>
                      <a:pt x="134" y="816"/>
                      <a:pt x="141" y="816"/>
                    </a:cubicBezTo>
                    <a:cubicBezTo>
                      <a:pt x="142" y="804"/>
                      <a:pt x="122" y="813"/>
                      <a:pt x="114" y="810"/>
                    </a:cubicBezTo>
                    <a:cubicBezTo>
                      <a:pt x="94" y="811"/>
                      <a:pt x="81" y="805"/>
                      <a:pt x="60" y="807"/>
                    </a:cubicBezTo>
                    <a:cubicBezTo>
                      <a:pt x="46" y="800"/>
                      <a:pt x="19" y="806"/>
                      <a:pt x="0" y="804"/>
                    </a:cubicBezTo>
                    <a:cubicBezTo>
                      <a:pt x="0" y="790"/>
                      <a:pt x="0" y="776"/>
                      <a:pt x="0" y="762"/>
                    </a:cubicBezTo>
                    <a:cubicBezTo>
                      <a:pt x="26" y="770"/>
                      <a:pt x="25" y="738"/>
                      <a:pt x="48" y="735"/>
                    </a:cubicBezTo>
                    <a:cubicBezTo>
                      <a:pt x="45" y="749"/>
                      <a:pt x="33" y="754"/>
                      <a:pt x="27" y="765"/>
                    </a:cubicBezTo>
                    <a:cubicBezTo>
                      <a:pt x="42" y="765"/>
                      <a:pt x="51" y="771"/>
                      <a:pt x="60" y="762"/>
                    </a:cubicBezTo>
                    <a:cubicBezTo>
                      <a:pt x="60" y="765"/>
                      <a:pt x="60" y="768"/>
                      <a:pt x="60" y="771"/>
                    </a:cubicBezTo>
                    <a:cubicBezTo>
                      <a:pt x="87" y="770"/>
                      <a:pt x="96" y="787"/>
                      <a:pt x="114" y="795"/>
                    </a:cubicBezTo>
                    <a:cubicBezTo>
                      <a:pt x="162" y="797"/>
                      <a:pt x="201" y="790"/>
                      <a:pt x="228" y="771"/>
                    </a:cubicBezTo>
                    <a:cubicBezTo>
                      <a:pt x="195" y="745"/>
                      <a:pt x="156" y="725"/>
                      <a:pt x="147" y="675"/>
                    </a:cubicBezTo>
                    <a:cubicBezTo>
                      <a:pt x="138" y="673"/>
                      <a:pt x="138" y="680"/>
                      <a:pt x="129" y="678"/>
                    </a:cubicBezTo>
                    <a:cubicBezTo>
                      <a:pt x="130" y="674"/>
                      <a:pt x="134" y="673"/>
                      <a:pt x="135" y="669"/>
                    </a:cubicBezTo>
                    <a:cubicBezTo>
                      <a:pt x="132" y="662"/>
                      <a:pt x="126" y="678"/>
                      <a:pt x="117" y="675"/>
                    </a:cubicBezTo>
                    <a:cubicBezTo>
                      <a:pt x="144" y="658"/>
                      <a:pt x="100" y="641"/>
                      <a:pt x="102" y="624"/>
                    </a:cubicBezTo>
                    <a:cubicBezTo>
                      <a:pt x="92" y="620"/>
                      <a:pt x="100" y="634"/>
                      <a:pt x="90" y="630"/>
                    </a:cubicBezTo>
                    <a:cubicBezTo>
                      <a:pt x="90" y="625"/>
                      <a:pt x="88" y="622"/>
                      <a:pt x="84" y="621"/>
                    </a:cubicBezTo>
                    <a:cubicBezTo>
                      <a:pt x="47" y="622"/>
                      <a:pt x="22" y="635"/>
                      <a:pt x="0" y="651"/>
                    </a:cubicBezTo>
                    <a:cubicBezTo>
                      <a:pt x="0" y="587"/>
                      <a:pt x="0" y="523"/>
                      <a:pt x="0" y="459"/>
                    </a:cubicBezTo>
                    <a:cubicBezTo>
                      <a:pt x="12" y="447"/>
                      <a:pt x="23" y="434"/>
                      <a:pt x="33" y="420"/>
                    </a:cubicBezTo>
                    <a:cubicBezTo>
                      <a:pt x="32" y="413"/>
                      <a:pt x="20" y="417"/>
                      <a:pt x="18" y="411"/>
                    </a:cubicBezTo>
                    <a:cubicBezTo>
                      <a:pt x="10" y="415"/>
                      <a:pt x="6" y="423"/>
                      <a:pt x="3" y="432"/>
                    </a:cubicBezTo>
                    <a:cubicBezTo>
                      <a:pt x="2" y="432"/>
                      <a:pt x="1" y="432"/>
                      <a:pt x="0" y="432"/>
                    </a:cubicBezTo>
                    <a:cubicBezTo>
                      <a:pt x="0" y="428"/>
                      <a:pt x="0" y="424"/>
                      <a:pt x="0" y="420"/>
                    </a:cubicBezTo>
                    <a:cubicBezTo>
                      <a:pt x="10" y="418"/>
                      <a:pt x="13" y="403"/>
                      <a:pt x="0" y="402"/>
                    </a:cubicBezTo>
                    <a:cubicBezTo>
                      <a:pt x="0" y="400"/>
                      <a:pt x="0" y="398"/>
                      <a:pt x="0" y="396"/>
                    </a:cubicBezTo>
                    <a:cubicBezTo>
                      <a:pt x="13" y="400"/>
                      <a:pt x="13" y="402"/>
                      <a:pt x="24" y="396"/>
                    </a:cubicBezTo>
                    <a:cubicBezTo>
                      <a:pt x="17" y="407"/>
                      <a:pt x="29" y="406"/>
                      <a:pt x="36" y="411"/>
                    </a:cubicBezTo>
                    <a:cubicBezTo>
                      <a:pt x="65" y="411"/>
                      <a:pt x="66" y="398"/>
                      <a:pt x="78" y="384"/>
                    </a:cubicBezTo>
                    <a:cubicBezTo>
                      <a:pt x="74" y="378"/>
                      <a:pt x="66" y="394"/>
                      <a:pt x="57" y="393"/>
                    </a:cubicBezTo>
                    <a:cubicBezTo>
                      <a:pt x="69" y="377"/>
                      <a:pt x="85" y="365"/>
                      <a:pt x="99" y="351"/>
                    </a:cubicBezTo>
                    <a:cubicBezTo>
                      <a:pt x="81" y="354"/>
                      <a:pt x="71" y="365"/>
                      <a:pt x="63" y="378"/>
                    </a:cubicBezTo>
                    <a:cubicBezTo>
                      <a:pt x="64" y="366"/>
                      <a:pt x="63" y="366"/>
                      <a:pt x="54" y="369"/>
                    </a:cubicBezTo>
                    <a:cubicBezTo>
                      <a:pt x="66" y="356"/>
                      <a:pt x="65" y="333"/>
                      <a:pt x="57" y="318"/>
                    </a:cubicBezTo>
                    <a:cubicBezTo>
                      <a:pt x="71" y="286"/>
                      <a:pt x="109" y="255"/>
                      <a:pt x="126" y="216"/>
                    </a:cubicBezTo>
                    <a:cubicBezTo>
                      <a:pt x="131" y="208"/>
                      <a:pt x="131" y="179"/>
                      <a:pt x="126" y="171"/>
                    </a:cubicBezTo>
                    <a:cubicBezTo>
                      <a:pt x="126" y="169"/>
                      <a:pt x="126" y="167"/>
                      <a:pt x="126" y="165"/>
                    </a:cubicBezTo>
                    <a:cubicBezTo>
                      <a:pt x="137" y="167"/>
                      <a:pt x="139" y="160"/>
                      <a:pt x="150" y="162"/>
                    </a:cubicBezTo>
                    <a:cubicBezTo>
                      <a:pt x="148" y="146"/>
                      <a:pt x="185" y="128"/>
                      <a:pt x="207" y="117"/>
                    </a:cubicBezTo>
                    <a:cubicBezTo>
                      <a:pt x="207" y="103"/>
                      <a:pt x="198" y="98"/>
                      <a:pt x="201" y="81"/>
                    </a:cubicBezTo>
                    <a:cubicBezTo>
                      <a:pt x="125" y="92"/>
                      <a:pt x="111" y="41"/>
                      <a:pt x="78" y="9"/>
                    </a:cubicBezTo>
                    <a:cubicBezTo>
                      <a:pt x="48" y="19"/>
                      <a:pt x="29" y="40"/>
                      <a:pt x="0" y="51"/>
                    </a:cubicBezTo>
                    <a:cubicBezTo>
                      <a:pt x="0" y="49"/>
                      <a:pt x="0" y="47"/>
                      <a:pt x="0" y="45"/>
                    </a:cubicBezTo>
                    <a:close/>
                    <a:moveTo>
                      <a:pt x="579" y="438"/>
                    </a:moveTo>
                    <a:cubicBezTo>
                      <a:pt x="579" y="436"/>
                      <a:pt x="579" y="434"/>
                      <a:pt x="579" y="432"/>
                    </a:cubicBezTo>
                    <a:cubicBezTo>
                      <a:pt x="559" y="405"/>
                      <a:pt x="551" y="371"/>
                      <a:pt x="540" y="333"/>
                    </a:cubicBezTo>
                    <a:cubicBezTo>
                      <a:pt x="525" y="281"/>
                      <a:pt x="500" y="252"/>
                      <a:pt x="501" y="195"/>
                    </a:cubicBezTo>
                    <a:cubicBezTo>
                      <a:pt x="477" y="196"/>
                      <a:pt x="462" y="188"/>
                      <a:pt x="453" y="174"/>
                    </a:cubicBezTo>
                    <a:cubicBezTo>
                      <a:pt x="434" y="175"/>
                      <a:pt x="433" y="162"/>
                      <a:pt x="420" y="156"/>
                    </a:cubicBezTo>
                    <a:cubicBezTo>
                      <a:pt x="399" y="146"/>
                      <a:pt x="369" y="141"/>
                      <a:pt x="342" y="129"/>
                    </a:cubicBezTo>
                    <a:cubicBezTo>
                      <a:pt x="314" y="116"/>
                      <a:pt x="289" y="97"/>
                      <a:pt x="273" y="93"/>
                    </a:cubicBezTo>
                    <a:cubicBezTo>
                      <a:pt x="240" y="85"/>
                      <a:pt x="215" y="136"/>
                      <a:pt x="183" y="138"/>
                    </a:cubicBezTo>
                    <a:cubicBezTo>
                      <a:pt x="176" y="159"/>
                      <a:pt x="160" y="171"/>
                      <a:pt x="135" y="174"/>
                    </a:cubicBezTo>
                    <a:cubicBezTo>
                      <a:pt x="137" y="199"/>
                      <a:pt x="136" y="208"/>
                      <a:pt x="135" y="234"/>
                    </a:cubicBezTo>
                    <a:cubicBezTo>
                      <a:pt x="143" y="238"/>
                      <a:pt x="144" y="232"/>
                      <a:pt x="147" y="237"/>
                    </a:cubicBezTo>
                    <a:cubicBezTo>
                      <a:pt x="141" y="267"/>
                      <a:pt x="130" y="274"/>
                      <a:pt x="138" y="312"/>
                    </a:cubicBezTo>
                    <a:cubicBezTo>
                      <a:pt x="137" y="308"/>
                      <a:pt x="147" y="302"/>
                      <a:pt x="147" y="309"/>
                    </a:cubicBezTo>
                    <a:cubicBezTo>
                      <a:pt x="138" y="323"/>
                      <a:pt x="137" y="334"/>
                      <a:pt x="135" y="360"/>
                    </a:cubicBezTo>
                    <a:cubicBezTo>
                      <a:pt x="142" y="362"/>
                      <a:pt x="157" y="356"/>
                      <a:pt x="159" y="363"/>
                    </a:cubicBezTo>
                    <a:cubicBezTo>
                      <a:pt x="157" y="370"/>
                      <a:pt x="142" y="364"/>
                      <a:pt x="135" y="366"/>
                    </a:cubicBezTo>
                    <a:cubicBezTo>
                      <a:pt x="146" y="375"/>
                      <a:pt x="133" y="380"/>
                      <a:pt x="138" y="387"/>
                    </a:cubicBezTo>
                    <a:cubicBezTo>
                      <a:pt x="180" y="379"/>
                      <a:pt x="225" y="374"/>
                      <a:pt x="237" y="336"/>
                    </a:cubicBezTo>
                    <a:cubicBezTo>
                      <a:pt x="220" y="343"/>
                      <a:pt x="212" y="359"/>
                      <a:pt x="192" y="363"/>
                    </a:cubicBezTo>
                    <a:cubicBezTo>
                      <a:pt x="198" y="341"/>
                      <a:pt x="242" y="341"/>
                      <a:pt x="234" y="315"/>
                    </a:cubicBezTo>
                    <a:cubicBezTo>
                      <a:pt x="221" y="328"/>
                      <a:pt x="198" y="347"/>
                      <a:pt x="183" y="348"/>
                    </a:cubicBezTo>
                    <a:cubicBezTo>
                      <a:pt x="198" y="330"/>
                      <a:pt x="223" y="322"/>
                      <a:pt x="237" y="303"/>
                    </a:cubicBezTo>
                    <a:cubicBezTo>
                      <a:pt x="231" y="303"/>
                      <a:pt x="227" y="301"/>
                      <a:pt x="225" y="297"/>
                    </a:cubicBezTo>
                    <a:cubicBezTo>
                      <a:pt x="207" y="300"/>
                      <a:pt x="197" y="324"/>
                      <a:pt x="183" y="321"/>
                    </a:cubicBezTo>
                    <a:cubicBezTo>
                      <a:pt x="191" y="309"/>
                      <a:pt x="202" y="300"/>
                      <a:pt x="216" y="294"/>
                    </a:cubicBezTo>
                    <a:cubicBezTo>
                      <a:pt x="195" y="275"/>
                      <a:pt x="184" y="313"/>
                      <a:pt x="168" y="306"/>
                    </a:cubicBezTo>
                    <a:cubicBezTo>
                      <a:pt x="175" y="297"/>
                      <a:pt x="187" y="293"/>
                      <a:pt x="192" y="282"/>
                    </a:cubicBezTo>
                    <a:cubicBezTo>
                      <a:pt x="182" y="277"/>
                      <a:pt x="169" y="275"/>
                      <a:pt x="165" y="264"/>
                    </a:cubicBezTo>
                    <a:cubicBezTo>
                      <a:pt x="194" y="277"/>
                      <a:pt x="217" y="282"/>
                      <a:pt x="243" y="300"/>
                    </a:cubicBezTo>
                    <a:cubicBezTo>
                      <a:pt x="243" y="313"/>
                      <a:pt x="243" y="326"/>
                      <a:pt x="243" y="339"/>
                    </a:cubicBezTo>
                    <a:cubicBezTo>
                      <a:pt x="239" y="369"/>
                      <a:pt x="226" y="390"/>
                      <a:pt x="225" y="423"/>
                    </a:cubicBezTo>
                    <a:cubicBezTo>
                      <a:pt x="234" y="431"/>
                      <a:pt x="234" y="412"/>
                      <a:pt x="246" y="414"/>
                    </a:cubicBezTo>
                    <a:cubicBezTo>
                      <a:pt x="244" y="425"/>
                      <a:pt x="232" y="430"/>
                      <a:pt x="243" y="438"/>
                    </a:cubicBezTo>
                    <a:cubicBezTo>
                      <a:pt x="251" y="438"/>
                      <a:pt x="250" y="429"/>
                      <a:pt x="258" y="429"/>
                    </a:cubicBezTo>
                    <a:cubicBezTo>
                      <a:pt x="257" y="436"/>
                      <a:pt x="252" y="441"/>
                      <a:pt x="258" y="447"/>
                    </a:cubicBezTo>
                    <a:cubicBezTo>
                      <a:pt x="265" y="449"/>
                      <a:pt x="272" y="432"/>
                      <a:pt x="273" y="447"/>
                    </a:cubicBezTo>
                    <a:cubicBezTo>
                      <a:pt x="268" y="451"/>
                      <a:pt x="307" y="452"/>
                      <a:pt x="312" y="447"/>
                    </a:cubicBezTo>
                    <a:cubicBezTo>
                      <a:pt x="323" y="452"/>
                      <a:pt x="352" y="447"/>
                      <a:pt x="369" y="453"/>
                    </a:cubicBezTo>
                    <a:cubicBezTo>
                      <a:pt x="353" y="461"/>
                      <a:pt x="341" y="473"/>
                      <a:pt x="333" y="489"/>
                    </a:cubicBezTo>
                    <a:cubicBezTo>
                      <a:pt x="358" y="486"/>
                      <a:pt x="362" y="462"/>
                      <a:pt x="384" y="456"/>
                    </a:cubicBezTo>
                    <a:cubicBezTo>
                      <a:pt x="390" y="461"/>
                      <a:pt x="373" y="467"/>
                      <a:pt x="372" y="474"/>
                    </a:cubicBezTo>
                    <a:cubicBezTo>
                      <a:pt x="371" y="474"/>
                      <a:pt x="370" y="474"/>
                      <a:pt x="369" y="474"/>
                    </a:cubicBezTo>
                    <a:cubicBezTo>
                      <a:pt x="366" y="484"/>
                      <a:pt x="353" y="484"/>
                      <a:pt x="351" y="495"/>
                    </a:cubicBezTo>
                    <a:cubicBezTo>
                      <a:pt x="371" y="511"/>
                      <a:pt x="402" y="516"/>
                      <a:pt x="399" y="555"/>
                    </a:cubicBezTo>
                    <a:cubicBezTo>
                      <a:pt x="418" y="553"/>
                      <a:pt x="445" y="559"/>
                      <a:pt x="459" y="552"/>
                    </a:cubicBezTo>
                    <a:cubicBezTo>
                      <a:pt x="450" y="553"/>
                      <a:pt x="443" y="552"/>
                      <a:pt x="444" y="543"/>
                    </a:cubicBezTo>
                    <a:cubicBezTo>
                      <a:pt x="446" y="535"/>
                      <a:pt x="461" y="540"/>
                      <a:pt x="462" y="531"/>
                    </a:cubicBezTo>
                    <a:cubicBezTo>
                      <a:pt x="459" y="528"/>
                      <a:pt x="451" y="530"/>
                      <a:pt x="453" y="522"/>
                    </a:cubicBezTo>
                    <a:cubicBezTo>
                      <a:pt x="508" y="528"/>
                      <a:pt x="524" y="573"/>
                      <a:pt x="582" y="576"/>
                    </a:cubicBezTo>
                    <a:cubicBezTo>
                      <a:pt x="582" y="573"/>
                      <a:pt x="582" y="570"/>
                      <a:pt x="582" y="567"/>
                    </a:cubicBezTo>
                    <a:cubicBezTo>
                      <a:pt x="580" y="525"/>
                      <a:pt x="586" y="475"/>
                      <a:pt x="579" y="438"/>
                    </a:cubicBezTo>
                    <a:close/>
                    <a:moveTo>
                      <a:pt x="144" y="393"/>
                    </a:moveTo>
                    <a:cubicBezTo>
                      <a:pt x="143" y="390"/>
                      <a:pt x="139" y="390"/>
                      <a:pt x="135" y="390"/>
                    </a:cubicBezTo>
                    <a:cubicBezTo>
                      <a:pt x="131" y="394"/>
                      <a:pt x="132" y="403"/>
                      <a:pt x="132" y="411"/>
                    </a:cubicBezTo>
                    <a:cubicBezTo>
                      <a:pt x="116" y="460"/>
                      <a:pt x="96" y="489"/>
                      <a:pt x="93" y="546"/>
                    </a:cubicBezTo>
                    <a:cubicBezTo>
                      <a:pt x="122" y="527"/>
                      <a:pt x="173" y="530"/>
                      <a:pt x="198" y="507"/>
                    </a:cubicBezTo>
                    <a:cubicBezTo>
                      <a:pt x="166" y="509"/>
                      <a:pt x="136" y="529"/>
                      <a:pt x="105" y="522"/>
                    </a:cubicBezTo>
                    <a:cubicBezTo>
                      <a:pt x="132" y="511"/>
                      <a:pt x="171" y="512"/>
                      <a:pt x="189" y="492"/>
                    </a:cubicBezTo>
                    <a:cubicBezTo>
                      <a:pt x="161" y="493"/>
                      <a:pt x="134" y="511"/>
                      <a:pt x="108" y="504"/>
                    </a:cubicBezTo>
                    <a:cubicBezTo>
                      <a:pt x="136" y="495"/>
                      <a:pt x="165" y="487"/>
                      <a:pt x="198" y="483"/>
                    </a:cubicBezTo>
                    <a:cubicBezTo>
                      <a:pt x="199" y="483"/>
                      <a:pt x="200" y="483"/>
                      <a:pt x="201" y="483"/>
                    </a:cubicBezTo>
                    <a:cubicBezTo>
                      <a:pt x="215" y="471"/>
                      <a:pt x="228" y="458"/>
                      <a:pt x="240" y="444"/>
                    </a:cubicBezTo>
                    <a:cubicBezTo>
                      <a:pt x="240" y="442"/>
                      <a:pt x="240" y="440"/>
                      <a:pt x="237" y="441"/>
                    </a:cubicBezTo>
                    <a:cubicBezTo>
                      <a:pt x="217" y="439"/>
                      <a:pt x="208" y="474"/>
                      <a:pt x="186" y="480"/>
                    </a:cubicBezTo>
                    <a:cubicBezTo>
                      <a:pt x="186" y="476"/>
                      <a:pt x="190" y="476"/>
                      <a:pt x="189" y="471"/>
                    </a:cubicBezTo>
                    <a:cubicBezTo>
                      <a:pt x="165" y="470"/>
                      <a:pt x="142" y="486"/>
                      <a:pt x="123" y="480"/>
                    </a:cubicBezTo>
                    <a:cubicBezTo>
                      <a:pt x="142" y="467"/>
                      <a:pt x="181" y="474"/>
                      <a:pt x="192" y="453"/>
                    </a:cubicBezTo>
                    <a:cubicBezTo>
                      <a:pt x="180" y="453"/>
                      <a:pt x="174" y="459"/>
                      <a:pt x="162" y="459"/>
                    </a:cubicBezTo>
                    <a:cubicBezTo>
                      <a:pt x="153" y="457"/>
                      <a:pt x="136" y="463"/>
                      <a:pt x="132" y="456"/>
                    </a:cubicBezTo>
                    <a:cubicBezTo>
                      <a:pt x="147" y="447"/>
                      <a:pt x="183" y="459"/>
                      <a:pt x="183" y="435"/>
                    </a:cubicBezTo>
                    <a:cubicBezTo>
                      <a:pt x="178" y="435"/>
                      <a:pt x="173" y="435"/>
                      <a:pt x="168" y="435"/>
                    </a:cubicBezTo>
                    <a:cubicBezTo>
                      <a:pt x="158" y="433"/>
                      <a:pt x="140" y="439"/>
                      <a:pt x="135" y="432"/>
                    </a:cubicBezTo>
                    <a:cubicBezTo>
                      <a:pt x="160" y="430"/>
                      <a:pt x="186" y="429"/>
                      <a:pt x="201" y="417"/>
                    </a:cubicBezTo>
                    <a:cubicBezTo>
                      <a:pt x="200" y="431"/>
                      <a:pt x="190" y="436"/>
                      <a:pt x="186" y="447"/>
                    </a:cubicBezTo>
                    <a:cubicBezTo>
                      <a:pt x="206" y="447"/>
                      <a:pt x="209" y="432"/>
                      <a:pt x="213" y="417"/>
                    </a:cubicBezTo>
                    <a:cubicBezTo>
                      <a:pt x="194" y="409"/>
                      <a:pt x="181" y="388"/>
                      <a:pt x="207" y="381"/>
                    </a:cubicBezTo>
                    <a:cubicBezTo>
                      <a:pt x="212" y="376"/>
                      <a:pt x="236" y="374"/>
                      <a:pt x="225" y="363"/>
                    </a:cubicBezTo>
                    <a:cubicBezTo>
                      <a:pt x="220" y="370"/>
                      <a:pt x="210" y="372"/>
                      <a:pt x="204" y="378"/>
                    </a:cubicBezTo>
                    <a:cubicBezTo>
                      <a:pt x="188" y="387"/>
                      <a:pt x="171" y="395"/>
                      <a:pt x="144" y="393"/>
                    </a:cubicBezTo>
                    <a:close/>
                    <a:moveTo>
                      <a:pt x="93" y="555"/>
                    </a:moveTo>
                    <a:cubicBezTo>
                      <a:pt x="118" y="554"/>
                      <a:pt x="167" y="546"/>
                      <a:pt x="180" y="525"/>
                    </a:cubicBezTo>
                    <a:cubicBezTo>
                      <a:pt x="151" y="535"/>
                      <a:pt x="114" y="537"/>
                      <a:pt x="93" y="555"/>
                    </a:cubicBezTo>
                    <a:close/>
                    <a:moveTo>
                      <a:pt x="159" y="549"/>
                    </a:moveTo>
                    <a:cubicBezTo>
                      <a:pt x="170" y="550"/>
                      <a:pt x="177" y="547"/>
                      <a:pt x="180" y="540"/>
                    </a:cubicBezTo>
                    <a:cubicBezTo>
                      <a:pt x="172" y="542"/>
                      <a:pt x="163" y="543"/>
                      <a:pt x="159" y="549"/>
                    </a:cubicBezTo>
                    <a:close/>
                    <a:moveTo>
                      <a:pt x="141" y="555"/>
                    </a:moveTo>
                    <a:cubicBezTo>
                      <a:pt x="126" y="558"/>
                      <a:pt x="109" y="559"/>
                      <a:pt x="102" y="570"/>
                    </a:cubicBezTo>
                    <a:cubicBezTo>
                      <a:pt x="110" y="572"/>
                      <a:pt x="130" y="560"/>
                      <a:pt x="141" y="555"/>
                    </a:cubicBezTo>
                    <a:close/>
                    <a:moveTo>
                      <a:pt x="105" y="582"/>
                    </a:moveTo>
                    <a:cubicBezTo>
                      <a:pt x="126" y="573"/>
                      <a:pt x="173" y="564"/>
                      <a:pt x="198" y="549"/>
                    </a:cubicBezTo>
                    <a:cubicBezTo>
                      <a:pt x="174" y="548"/>
                      <a:pt x="131" y="567"/>
                      <a:pt x="105" y="582"/>
                    </a:cubicBezTo>
                    <a:close/>
                    <a:moveTo>
                      <a:pt x="141" y="576"/>
                    </a:moveTo>
                    <a:cubicBezTo>
                      <a:pt x="130" y="583"/>
                      <a:pt x="111" y="582"/>
                      <a:pt x="105" y="594"/>
                    </a:cubicBezTo>
                    <a:cubicBezTo>
                      <a:pt x="117" y="589"/>
                      <a:pt x="132" y="587"/>
                      <a:pt x="141" y="579"/>
                    </a:cubicBezTo>
                    <a:cubicBezTo>
                      <a:pt x="151" y="582"/>
                      <a:pt x="159" y="570"/>
                      <a:pt x="165" y="579"/>
                    </a:cubicBezTo>
                    <a:cubicBezTo>
                      <a:pt x="147" y="590"/>
                      <a:pt x="118" y="590"/>
                      <a:pt x="108" y="609"/>
                    </a:cubicBezTo>
                    <a:cubicBezTo>
                      <a:pt x="131" y="597"/>
                      <a:pt x="167" y="598"/>
                      <a:pt x="180" y="576"/>
                    </a:cubicBezTo>
                    <a:cubicBezTo>
                      <a:pt x="175" y="575"/>
                      <a:pt x="165" y="579"/>
                      <a:pt x="168" y="570"/>
                    </a:cubicBezTo>
                    <a:cubicBezTo>
                      <a:pt x="176" y="570"/>
                      <a:pt x="182" y="568"/>
                      <a:pt x="186" y="564"/>
                    </a:cubicBezTo>
                    <a:cubicBezTo>
                      <a:pt x="167" y="564"/>
                      <a:pt x="158" y="574"/>
                      <a:pt x="141" y="576"/>
                    </a:cubicBezTo>
                    <a:close/>
                    <a:moveTo>
                      <a:pt x="132" y="609"/>
                    </a:moveTo>
                    <a:cubicBezTo>
                      <a:pt x="124" y="613"/>
                      <a:pt x="110" y="611"/>
                      <a:pt x="108" y="621"/>
                    </a:cubicBezTo>
                    <a:cubicBezTo>
                      <a:pt x="116" y="629"/>
                      <a:pt x="125" y="612"/>
                      <a:pt x="135" y="612"/>
                    </a:cubicBezTo>
                    <a:cubicBezTo>
                      <a:pt x="141" y="605"/>
                      <a:pt x="158" y="609"/>
                      <a:pt x="159" y="597"/>
                    </a:cubicBezTo>
                    <a:cubicBezTo>
                      <a:pt x="149" y="600"/>
                      <a:pt x="140" y="604"/>
                      <a:pt x="132" y="609"/>
                    </a:cubicBezTo>
                    <a:close/>
                    <a:moveTo>
                      <a:pt x="114" y="627"/>
                    </a:moveTo>
                    <a:cubicBezTo>
                      <a:pt x="114" y="644"/>
                      <a:pt x="126" y="649"/>
                      <a:pt x="135" y="657"/>
                    </a:cubicBezTo>
                    <a:cubicBezTo>
                      <a:pt x="147" y="644"/>
                      <a:pt x="165" y="637"/>
                      <a:pt x="180" y="627"/>
                    </a:cubicBezTo>
                    <a:cubicBezTo>
                      <a:pt x="160" y="607"/>
                      <a:pt x="138" y="615"/>
                      <a:pt x="114" y="627"/>
                    </a:cubicBezTo>
                    <a:close/>
                    <a:moveTo>
                      <a:pt x="63" y="426"/>
                    </a:moveTo>
                    <a:cubicBezTo>
                      <a:pt x="69" y="418"/>
                      <a:pt x="75" y="410"/>
                      <a:pt x="81" y="402"/>
                    </a:cubicBezTo>
                    <a:cubicBezTo>
                      <a:pt x="44" y="413"/>
                      <a:pt x="13" y="446"/>
                      <a:pt x="6" y="477"/>
                    </a:cubicBezTo>
                    <a:cubicBezTo>
                      <a:pt x="16" y="480"/>
                      <a:pt x="12" y="469"/>
                      <a:pt x="18" y="468"/>
                    </a:cubicBezTo>
                    <a:cubicBezTo>
                      <a:pt x="19" y="468"/>
                      <a:pt x="20" y="468"/>
                      <a:pt x="21" y="468"/>
                    </a:cubicBezTo>
                    <a:cubicBezTo>
                      <a:pt x="36" y="455"/>
                      <a:pt x="50" y="441"/>
                      <a:pt x="63" y="426"/>
                    </a:cubicBezTo>
                    <a:close/>
                    <a:moveTo>
                      <a:pt x="96" y="378"/>
                    </a:moveTo>
                    <a:cubicBezTo>
                      <a:pt x="85" y="380"/>
                      <a:pt x="81" y="389"/>
                      <a:pt x="75" y="396"/>
                    </a:cubicBezTo>
                    <a:cubicBezTo>
                      <a:pt x="86" y="394"/>
                      <a:pt x="90" y="385"/>
                      <a:pt x="96" y="378"/>
                    </a:cubicBezTo>
                    <a:close/>
                    <a:moveTo>
                      <a:pt x="99" y="375"/>
                    </a:moveTo>
                    <a:cubicBezTo>
                      <a:pt x="113" y="370"/>
                      <a:pt x="120" y="358"/>
                      <a:pt x="129" y="348"/>
                    </a:cubicBezTo>
                    <a:cubicBezTo>
                      <a:pt x="115" y="353"/>
                      <a:pt x="108" y="365"/>
                      <a:pt x="99" y="375"/>
                    </a:cubicBezTo>
                    <a:close/>
                    <a:moveTo>
                      <a:pt x="72" y="327"/>
                    </a:moveTo>
                    <a:cubicBezTo>
                      <a:pt x="80" y="315"/>
                      <a:pt x="95" y="310"/>
                      <a:pt x="102" y="297"/>
                    </a:cubicBezTo>
                    <a:cubicBezTo>
                      <a:pt x="91" y="304"/>
                      <a:pt x="66" y="313"/>
                      <a:pt x="72" y="327"/>
                    </a:cubicBezTo>
                    <a:close/>
                    <a:moveTo>
                      <a:pt x="108" y="315"/>
                    </a:moveTo>
                    <a:cubicBezTo>
                      <a:pt x="98" y="328"/>
                      <a:pt x="69" y="338"/>
                      <a:pt x="72" y="354"/>
                    </a:cubicBezTo>
                    <a:cubicBezTo>
                      <a:pt x="83" y="340"/>
                      <a:pt x="99" y="331"/>
                      <a:pt x="111" y="318"/>
                    </a:cubicBezTo>
                    <a:cubicBezTo>
                      <a:pt x="116" y="312"/>
                      <a:pt x="136" y="305"/>
                      <a:pt x="126" y="294"/>
                    </a:cubicBezTo>
                    <a:cubicBezTo>
                      <a:pt x="122" y="303"/>
                      <a:pt x="112" y="306"/>
                      <a:pt x="108" y="315"/>
                    </a:cubicBezTo>
                    <a:close/>
                    <a:moveTo>
                      <a:pt x="99" y="399"/>
                    </a:moveTo>
                    <a:cubicBezTo>
                      <a:pt x="108" y="394"/>
                      <a:pt x="129" y="385"/>
                      <a:pt x="123" y="375"/>
                    </a:cubicBezTo>
                    <a:cubicBezTo>
                      <a:pt x="115" y="383"/>
                      <a:pt x="105" y="389"/>
                      <a:pt x="99" y="399"/>
                    </a:cubicBezTo>
                    <a:close/>
                    <a:moveTo>
                      <a:pt x="99" y="399"/>
                    </a:moveTo>
                    <a:cubicBezTo>
                      <a:pt x="89" y="400"/>
                      <a:pt x="86" y="408"/>
                      <a:pt x="81" y="414"/>
                    </a:cubicBezTo>
                    <a:cubicBezTo>
                      <a:pt x="91" y="413"/>
                      <a:pt x="94" y="405"/>
                      <a:pt x="99" y="399"/>
                    </a:cubicBezTo>
                    <a:close/>
                    <a:moveTo>
                      <a:pt x="123" y="390"/>
                    </a:moveTo>
                    <a:cubicBezTo>
                      <a:pt x="122" y="397"/>
                      <a:pt x="101" y="400"/>
                      <a:pt x="111" y="408"/>
                    </a:cubicBezTo>
                    <a:cubicBezTo>
                      <a:pt x="112" y="401"/>
                      <a:pt x="133" y="398"/>
                      <a:pt x="123" y="390"/>
                    </a:cubicBezTo>
                    <a:close/>
                    <a:moveTo>
                      <a:pt x="45" y="462"/>
                    </a:moveTo>
                    <a:cubicBezTo>
                      <a:pt x="53" y="449"/>
                      <a:pt x="67" y="442"/>
                      <a:pt x="75" y="429"/>
                    </a:cubicBezTo>
                    <a:cubicBezTo>
                      <a:pt x="62" y="436"/>
                      <a:pt x="43" y="451"/>
                      <a:pt x="45" y="462"/>
                    </a:cubicBezTo>
                    <a:close/>
                    <a:moveTo>
                      <a:pt x="75" y="459"/>
                    </a:moveTo>
                    <a:cubicBezTo>
                      <a:pt x="73" y="467"/>
                      <a:pt x="53" y="473"/>
                      <a:pt x="63" y="483"/>
                    </a:cubicBezTo>
                    <a:cubicBezTo>
                      <a:pt x="66" y="475"/>
                      <a:pt x="82" y="466"/>
                      <a:pt x="75" y="459"/>
                    </a:cubicBezTo>
                    <a:close/>
                    <a:moveTo>
                      <a:pt x="276" y="459"/>
                    </a:moveTo>
                    <a:cubicBezTo>
                      <a:pt x="277" y="455"/>
                      <a:pt x="281" y="453"/>
                      <a:pt x="273" y="453"/>
                    </a:cubicBezTo>
                    <a:cubicBezTo>
                      <a:pt x="238" y="473"/>
                      <a:pt x="215" y="505"/>
                      <a:pt x="186" y="531"/>
                    </a:cubicBezTo>
                    <a:cubicBezTo>
                      <a:pt x="222" y="513"/>
                      <a:pt x="241" y="478"/>
                      <a:pt x="276" y="459"/>
                    </a:cubicBezTo>
                    <a:close/>
                    <a:moveTo>
                      <a:pt x="255" y="450"/>
                    </a:moveTo>
                    <a:cubicBezTo>
                      <a:pt x="230" y="461"/>
                      <a:pt x="215" y="482"/>
                      <a:pt x="195" y="498"/>
                    </a:cubicBezTo>
                    <a:cubicBezTo>
                      <a:pt x="226" y="493"/>
                      <a:pt x="237" y="468"/>
                      <a:pt x="255" y="450"/>
                    </a:cubicBezTo>
                    <a:close/>
                    <a:moveTo>
                      <a:pt x="318" y="483"/>
                    </a:moveTo>
                    <a:cubicBezTo>
                      <a:pt x="332" y="481"/>
                      <a:pt x="348" y="465"/>
                      <a:pt x="345" y="456"/>
                    </a:cubicBezTo>
                    <a:cubicBezTo>
                      <a:pt x="338" y="467"/>
                      <a:pt x="324" y="471"/>
                      <a:pt x="318" y="483"/>
                    </a:cubicBezTo>
                    <a:close/>
                    <a:moveTo>
                      <a:pt x="354" y="684"/>
                    </a:moveTo>
                    <a:cubicBezTo>
                      <a:pt x="359" y="680"/>
                      <a:pt x="377" y="675"/>
                      <a:pt x="369" y="669"/>
                    </a:cubicBezTo>
                    <a:cubicBezTo>
                      <a:pt x="366" y="676"/>
                      <a:pt x="354" y="674"/>
                      <a:pt x="351" y="681"/>
                    </a:cubicBezTo>
                    <a:cubicBezTo>
                      <a:pt x="309" y="706"/>
                      <a:pt x="262" y="726"/>
                      <a:pt x="228" y="759"/>
                    </a:cubicBezTo>
                    <a:cubicBezTo>
                      <a:pt x="251" y="758"/>
                      <a:pt x="271" y="740"/>
                      <a:pt x="291" y="726"/>
                    </a:cubicBezTo>
                    <a:cubicBezTo>
                      <a:pt x="312" y="712"/>
                      <a:pt x="331" y="695"/>
                      <a:pt x="354" y="684"/>
                    </a:cubicBezTo>
                    <a:close/>
                    <a:moveTo>
                      <a:pt x="252" y="726"/>
                    </a:moveTo>
                    <a:cubicBezTo>
                      <a:pt x="285" y="706"/>
                      <a:pt x="324" y="689"/>
                      <a:pt x="357" y="669"/>
                    </a:cubicBezTo>
                    <a:cubicBezTo>
                      <a:pt x="358" y="665"/>
                      <a:pt x="362" y="663"/>
                      <a:pt x="354" y="663"/>
                    </a:cubicBezTo>
                    <a:cubicBezTo>
                      <a:pt x="307" y="681"/>
                      <a:pt x="255" y="720"/>
                      <a:pt x="210" y="750"/>
                    </a:cubicBezTo>
                    <a:cubicBezTo>
                      <a:pt x="228" y="754"/>
                      <a:pt x="239" y="734"/>
                      <a:pt x="252" y="726"/>
                    </a:cubicBezTo>
                    <a:close/>
                    <a:moveTo>
                      <a:pt x="231" y="627"/>
                    </a:moveTo>
                    <a:cubicBezTo>
                      <a:pt x="216" y="631"/>
                      <a:pt x="203" y="637"/>
                      <a:pt x="189" y="642"/>
                    </a:cubicBezTo>
                    <a:cubicBezTo>
                      <a:pt x="189" y="637"/>
                      <a:pt x="188" y="633"/>
                      <a:pt x="186" y="630"/>
                    </a:cubicBezTo>
                    <a:cubicBezTo>
                      <a:pt x="170" y="640"/>
                      <a:pt x="153" y="649"/>
                      <a:pt x="141" y="663"/>
                    </a:cubicBezTo>
                    <a:cubicBezTo>
                      <a:pt x="155" y="660"/>
                      <a:pt x="167" y="639"/>
                      <a:pt x="180" y="645"/>
                    </a:cubicBezTo>
                    <a:cubicBezTo>
                      <a:pt x="172" y="655"/>
                      <a:pt x="158" y="659"/>
                      <a:pt x="150" y="669"/>
                    </a:cubicBezTo>
                    <a:cubicBezTo>
                      <a:pt x="162" y="699"/>
                      <a:pt x="176" y="727"/>
                      <a:pt x="201" y="744"/>
                    </a:cubicBezTo>
                    <a:cubicBezTo>
                      <a:pt x="249" y="716"/>
                      <a:pt x="292" y="683"/>
                      <a:pt x="342" y="657"/>
                    </a:cubicBezTo>
                    <a:cubicBezTo>
                      <a:pt x="283" y="662"/>
                      <a:pt x="247" y="713"/>
                      <a:pt x="195" y="735"/>
                    </a:cubicBezTo>
                    <a:cubicBezTo>
                      <a:pt x="213" y="716"/>
                      <a:pt x="235" y="702"/>
                      <a:pt x="258" y="687"/>
                    </a:cubicBezTo>
                    <a:cubicBezTo>
                      <a:pt x="279" y="674"/>
                      <a:pt x="312" y="665"/>
                      <a:pt x="318" y="636"/>
                    </a:cubicBezTo>
                    <a:cubicBezTo>
                      <a:pt x="276" y="656"/>
                      <a:pt x="242" y="684"/>
                      <a:pt x="198" y="702"/>
                    </a:cubicBezTo>
                    <a:cubicBezTo>
                      <a:pt x="212" y="687"/>
                      <a:pt x="232" y="678"/>
                      <a:pt x="249" y="666"/>
                    </a:cubicBezTo>
                    <a:cubicBezTo>
                      <a:pt x="263" y="657"/>
                      <a:pt x="278" y="649"/>
                      <a:pt x="294" y="642"/>
                    </a:cubicBezTo>
                    <a:cubicBezTo>
                      <a:pt x="300" y="636"/>
                      <a:pt x="314" y="638"/>
                      <a:pt x="315" y="627"/>
                    </a:cubicBezTo>
                    <a:cubicBezTo>
                      <a:pt x="305" y="629"/>
                      <a:pt x="299" y="635"/>
                      <a:pt x="291" y="639"/>
                    </a:cubicBezTo>
                    <a:cubicBezTo>
                      <a:pt x="276" y="647"/>
                      <a:pt x="259" y="653"/>
                      <a:pt x="246" y="663"/>
                    </a:cubicBezTo>
                    <a:cubicBezTo>
                      <a:pt x="226" y="670"/>
                      <a:pt x="205" y="691"/>
                      <a:pt x="189" y="693"/>
                    </a:cubicBezTo>
                    <a:cubicBezTo>
                      <a:pt x="215" y="654"/>
                      <a:pt x="289" y="647"/>
                      <a:pt x="309" y="612"/>
                    </a:cubicBezTo>
                    <a:cubicBezTo>
                      <a:pt x="269" y="636"/>
                      <a:pt x="228" y="659"/>
                      <a:pt x="183" y="678"/>
                    </a:cubicBezTo>
                    <a:cubicBezTo>
                      <a:pt x="217" y="646"/>
                      <a:pt x="287" y="630"/>
                      <a:pt x="309" y="597"/>
                    </a:cubicBezTo>
                    <a:cubicBezTo>
                      <a:pt x="273" y="618"/>
                      <a:pt x="238" y="640"/>
                      <a:pt x="198" y="657"/>
                    </a:cubicBezTo>
                    <a:cubicBezTo>
                      <a:pt x="205" y="644"/>
                      <a:pt x="220" y="639"/>
                      <a:pt x="231" y="630"/>
                    </a:cubicBezTo>
                    <a:cubicBezTo>
                      <a:pt x="244" y="623"/>
                      <a:pt x="259" y="618"/>
                      <a:pt x="270" y="609"/>
                    </a:cubicBezTo>
                    <a:cubicBezTo>
                      <a:pt x="256" y="614"/>
                      <a:pt x="241" y="618"/>
                      <a:pt x="231" y="627"/>
                    </a:cubicBezTo>
                    <a:close/>
                    <a:moveTo>
                      <a:pt x="312" y="591"/>
                    </a:moveTo>
                    <a:cubicBezTo>
                      <a:pt x="300" y="588"/>
                      <a:pt x="282" y="602"/>
                      <a:pt x="270" y="609"/>
                    </a:cubicBezTo>
                    <a:cubicBezTo>
                      <a:pt x="287" y="606"/>
                      <a:pt x="299" y="598"/>
                      <a:pt x="312" y="591"/>
                    </a:cubicBezTo>
                    <a:close/>
                    <a:moveTo>
                      <a:pt x="303" y="585"/>
                    </a:moveTo>
                    <a:cubicBezTo>
                      <a:pt x="261" y="593"/>
                      <a:pt x="209" y="607"/>
                      <a:pt x="195" y="633"/>
                    </a:cubicBezTo>
                    <a:cubicBezTo>
                      <a:pt x="233" y="619"/>
                      <a:pt x="268" y="602"/>
                      <a:pt x="303" y="585"/>
                    </a:cubicBezTo>
                    <a:close/>
                    <a:moveTo>
                      <a:pt x="204" y="588"/>
                    </a:moveTo>
                    <a:cubicBezTo>
                      <a:pt x="202" y="589"/>
                      <a:pt x="192" y="595"/>
                      <a:pt x="192" y="588"/>
                    </a:cubicBezTo>
                    <a:cubicBezTo>
                      <a:pt x="204" y="588"/>
                      <a:pt x="193" y="586"/>
                      <a:pt x="192" y="582"/>
                    </a:cubicBezTo>
                    <a:cubicBezTo>
                      <a:pt x="200" y="577"/>
                      <a:pt x="209" y="573"/>
                      <a:pt x="216" y="567"/>
                    </a:cubicBezTo>
                    <a:cubicBezTo>
                      <a:pt x="192" y="570"/>
                      <a:pt x="182" y="587"/>
                      <a:pt x="168" y="600"/>
                    </a:cubicBezTo>
                    <a:cubicBezTo>
                      <a:pt x="177" y="601"/>
                      <a:pt x="188" y="588"/>
                      <a:pt x="195" y="597"/>
                    </a:cubicBezTo>
                    <a:cubicBezTo>
                      <a:pt x="190" y="606"/>
                      <a:pt x="168" y="598"/>
                      <a:pt x="168" y="612"/>
                    </a:cubicBezTo>
                    <a:cubicBezTo>
                      <a:pt x="202" y="605"/>
                      <a:pt x="244" y="580"/>
                      <a:pt x="279" y="564"/>
                    </a:cubicBezTo>
                    <a:cubicBezTo>
                      <a:pt x="250" y="566"/>
                      <a:pt x="234" y="581"/>
                      <a:pt x="207" y="585"/>
                    </a:cubicBezTo>
                    <a:cubicBezTo>
                      <a:pt x="210" y="578"/>
                      <a:pt x="222" y="580"/>
                      <a:pt x="225" y="573"/>
                    </a:cubicBezTo>
                    <a:cubicBezTo>
                      <a:pt x="215" y="575"/>
                      <a:pt x="203" y="575"/>
                      <a:pt x="204" y="588"/>
                    </a:cubicBezTo>
                    <a:close/>
                    <a:moveTo>
                      <a:pt x="177" y="615"/>
                    </a:moveTo>
                    <a:cubicBezTo>
                      <a:pt x="176" y="623"/>
                      <a:pt x="183" y="623"/>
                      <a:pt x="189" y="624"/>
                    </a:cubicBezTo>
                    <a:cubicBezTo>
                      <a:pt x="190" y="620"/>
                      <a:pt x="194" y="619"/>
                      <a:pt x="195" y="615"/>
                    </a:cubicBezTo>
                    <a:cubicBezTo>
                      <a:pt x="189" y="609"/>
                      <a:pt x="184" y="614"/>
                      <a:pt x="177" y="615"/>
                    </a:cubicBezTo>
                    <a:close/>
                    <a:moveTo>
                      <a:pt x="216" y="600"/>
                    </a:moveTo>
                    <a:cubicBezTo>
                      <a:pt x="209" y="603"/>
                      <a:pt x="199" y="603"/>
                      <a:pt x="198" y="612"/>
                    </a:cubicBezTo>
                    <a:cubicBezTo>
                      <a:pt x="207" y="610"/>
                      <a:pt x="213" y="605"/>
                      <a:pt x="219" y="600"/>
                    </a:cubicBezTo>
                    <a:cubicBezTo>
                      <a:pt x="244" y="592"/>
                      <a:pt x="269" y="584"/>
                      <a:pt x="294" y="576"/>
                    </a:cubicBezTo>
                    <a:cubicBezTo>
                      <a:pt x="268" y="573"/>
                      <a:pt x="239" y="591"/>
                      <a:pt x="216" y="600"/>
                    </a:cubicBezTo>
                    <a:close/>
                    <a:moveTo>
                      <a:pt x="243" y="495"/>
                    </a:moveTo>
                    <a:cubicBezTo>
                      <a:pt x="232" y="505"/>
                      <a:pt x="219" y="513"/>
                      <a:pt x="210" y="525"/>
                    </a:cubicBezTo>
                    <a:cubicBezTo>
                      <a:pt x="224" y="519"/>
                      <a:pt x="234" y="509"/>
                      <a:pt x="243" y="498"/>
                    </a:cubicBezTo>
                    <a:cubicBezTo>
                      <a:pt x="258" y="486"/>
                      <a:pt x="284" y="471"/>
                      <a:pt x="285" y="456"/>
                    </a:cubicBezTo>
                    <a:cubicBezTo>
                      <a:pt x="270" y="468"/>
                      <a:pt x="259" y="484"/>
                      <a:pt x="243" y="495"/>
                    </a:cubicBezTo>
                    <a:close/>
                    <a:moveTo>
                      <a:pt x="264" y="495"/>
                    </a:moveTo>
                    <a:cubicBezTo>
                      <a:pt x="273" y="484"/>
                      <a:pt x="297" y="472"/>
                      <a:pt x="294" y="459"/>
                    </a:cubicBezTo>
                    <a:cubicBezTo>
                      <a:pt x="287" y="472"/>
                      <a:pt x="263" y="484"/>
                      <a:pt x="264" y="495"/>
                    </a:cubicBezTo>
                    <a:close/>
                    <a:moveTo>
                      <a:pt x="288" y="483"/>
                    </a:moveTo>
                    <a:cubicBezTo>
                      <a:pt x="298" y="480"/>
                      <a:pt x="314" y="467"/>
                      <a:pt x="309" y="459"/>
                    </a:cubicBezTo>
                    <a:cubicBezTo>
                      <a:pt x="304" y="469"/>
                      <a:pt x="293" y="473"/>
                      <a:pt x="288" y="483"/>
                    </a:cubicBezTo>
                    <a:close/>
                    <a:moveTo>
                      <a:pt x="333" y="456"/>
                    </a:moveTo>
                    <a:cubicBezTo>
                      <a:pt x="320" y="454"/>
                      <a:pt x="319" y="464"/>
                      <a:pt x="315" y="471"/>
                    </a:cubicBezTo>
                    <a:cubicBezTo>
                      <a:pt x="325" y="470"/>
                      <a:pt x="328" y="462"/>
                      <a:pt x="333" y="456"/>
                    </a:cubicBezTo>
                    <a:close/>
                    <a:moveTo>
                      <a:pt x="492" y="543"/>
                    </a:moveTo>
                    <a:cubicBezTo>
                      <a:pt x="485" y="541"/>
                      <a:pt x="466" y="525"/>
                      <a:pt x="465" y="543"/>
                    </a:cubicBezTo>
                    <a:cubicBezTo>
                      <a:pt x="476" y="539"/>
                      <a:pt x="487" y="551"/>
                      <a:pt x="492" y="543"/>
                    </a:cubicBezTo>
                    <a:close/>
                    <a:moveTo>
                      <a:pt x="501" y="564"/>
                    </a:moveTo>
                    <a:cubicBezTo>
                      <a:pt x="505" y="560"/>
                      <a:pt x="513" y="560"/>
                      <a:pt x="513" y="552"/>
                    </a:cubicBezTo>
                    <a:cubicBezTo>
                      <a:pt x="493" y="557"/>
                      <a:pt x="489" y="558"/>
                      <a:pt x="474" y="558"/>
                    </a:cubicBezTo>
                    <a:cubicBezTo>
                      <a:pt x="482" y="562"/>
                      <a:pt x="487" y="569"/>
                      <a:pt x="498" y="570"/>
                    </a:cubicBezTo>
                    <a:cubicBezTo>
                      <a:pt x="505" y="576"/>
                      <a:pt x="526" y="570"/>
                      <a:pt x="528" y="561"/>
                    </a:cubicBezTo>
                    <a:cubicBezTo>
                      <a:pt x="518" y="560"/>
                      <a:pt x="507" y="574"/>
                      <a:pt x="501" y="567"/>
                    </a:cubicBezTo>
                    <a:cubicBezTo>
                      <a:pt x="501" y="566"/>
                      <a:pt x="501" y="565"/>
                      <a:pt x="501" y="564"/>
                    </a:cubicBezTo>
                    <a:close/>
                    <a:moveTo>
                      <a:pt x="372" y="714"/>
                    </a:moveTo>
                    <a:cubicBezTo>
                      <a:pt x="379" y="710"/>
                      <a:pt x="388" y="708"/>
                      <a:pt x="393" y="702"/>
                    </a:cubicBezTo>
                    <a:cubicBezTo>
                      <a:pt x="383" y="702"/>
                      <a:pt x="377" y="706"/>
                      <a:pt x="372" y="711"/>
                    </a:cubicBezTo>
                    <a:cubicBezTo>
                      <a:pt x="337" y="726"/>
                      <a:pt x="304" y="743"/>
                      <a:pt x="279" y="768"/>
                    </a:cubicBezTo>
                    <a:cubicBezTo>
                      <a:pt x="315" y="755"/>
                      <a:pt x="340" y="731"/>
                      <a:pt x="372" y="714"/>
                    </a:cubicBezTo>
                    <a:close/>
                    <a:moveTo>
                      <a:pt x="45" y="789"/>
                    </a:moveTo>
                    <a:cubicBezTo>
                      <a:pt x="35" y="795"/>
                      <a:pt x="85" y="790"/>
                      <a:pt x="96" y="795"/>
                    </a:cubicBezTo>
                    <a:cubicBezTo>
                      <a:pt x="99" y="795"/>
                      <a:pt x="98" y="791"/>
                      <a:pt x="93" y="792"/>
                    </a:cubicBezTo>
                    <a:cubicBezTo>
                      <a:pt x="83" y="785"/>
                      <a:pt x="60" y="791"/>
                      <a:pt x="45" y="789"/>
                    </a:cubicBezTo>
                    <a:close/>
                    <a:moveTo>
                      <a:pt x="204" y="801"/>
                    </a:moveTo>
                    <a:cubicBezTo>
                      <a:pt x="203" y="788"/>
                      <a:pt x="220" y="793"/>
                      <a:pt x="222" y="783"/>
                    </a:cubicBezTo>
                    <a:cubicBezTo>
                      <a:pt x="208" y="787"/>
                      <a:pt x="196" y="793"/>
                      <a:pt x="183" y="798"/>
                    </a:cubicBezTo>
                    <a:cubicBezTo>
                      <a:pt x="177" y="798"/>
                      <a:pt x="173" y="800"/>
                      <a:pt x="171" y="804"/>
                    </a:cubicBezTo>
                    <a:cubicBezTo>
                      <a:pt x="181" y="802"/>
                      <a:pt x="199" y="808"/>
                      <a:pt x="204" y="801"/>
                    </a:cubicBezTo>
                    <a:close/>
                    <a:moveTo>
                      <a:pt x="213" y="804"/>
                    </a:moveTo>
                    <a:cubicBezTo>
                      <a:pt x="217" y="792"/>
                      <a:pt x="244" y="803"/>
                      <a:pt x="246" y="789"/>
                    </a:cubicBezTo>
                    <a:cubicBezTo>
                      <a:pt x="234" y="790"/>
                      <a:pt x="198" y="796"/>
                      <a:pt x="213" y="804"/>
                    </a:cubicBezTo>
                    <a:close/>
                    <a:moveTo>
                      <a:pt x="450" y="750"/>
                    </a:moveTo>
                    <a:cubicBezTo>
                      <a:pt x="466" y="745"/>
                      <a:pt x="429" y="748"/>
                      <a:pt x="432" y="747"/>
                    </a:cubicBezTo>
                    <a:cubicBezTo>
                      <a:pt x="408" y="753"/>
                      <a:pt x="370" y="789"/>
                      <a:pt x="348" y="798"/>
                    </a:cubicBezTo>
                    <a:cubicBezTo>
                      <a:pt x="386" y="790"/>
                      <a:pt x="409" y="767"/>
                      <a:pt x="447" y="759"/>
                    </a:cubicBezTo>
                    <a:cubicBezTo>
                      <a:pt x="451" y="758"/>
                      <a:pt x="454" y="756"/>
                      <a:pt x="456" y="753"/>
                    </a:cubicBezTo>
                    <a:cubicBezTo>
                      <a:pt x="454" y="752"/>
                      <a:pt x="450" y="753"/>
                      <a:pt x="450" y="750"/>
                    </a:cubicBezTo>
                    <a:close/>
                    <a:moveTo>
                      <a:pt x="501" y="753"/>
                    </a:moveTo>
                    <a:cubicBezTo>
                      <a:pt x="489" y="753"/>
                      <a:pt x="475" y="751"/>
                      <a:pt x="471" y="759"/>
                    </a:cubicBezTo>
                    <a:cubicBezTo>
                      <a:pt x="483" y="759"/>
                      <a:pt x="497" y="761"/>
                      <a:pt x="501" y="753"/>
                    </a:cubicBezTo>
                    <a:close/>
                    <a:moveTo>
                      <a:pt x="471" y="765"/>
                    </a:moveTo>
                    <a:cubicBezTo>
                      <a:pt x="486" y="765"/>
                      <a:pt x="501" y="765"/>
                      <a:pt x="516" y="765"/>
                    </a:cubicBezTo>
                    <a:cubicBezTo>
                      <a:pt x="507" y="758"/>
                      <a:pt x="485" y="764"/>
                      <a:pt x="471" y="762"/>
                    </a:cubicBezTo>
                    <a:cubicBezTo>
                      <a:pt x="466" y="764"/>
                      <a:pt x="453" y="758"/>
                      <a:pt x="453" y="765"/>
                    </a:cubicBezTo>
                    <a:cubicBezTo>
                      <a:pt x="442" y="763"/>
                      <a:pt x="441" y="771"/>
                      <a:pt x="432" y="771"/>
                    </a:cubicBezTo>
                    <a:cubicBezTo>
                      <a:pt x="428" y="771"/>
                      <a:pt x="428" y="775"/>
                      <a:pt x="423" y="774"/>
                    </a:cubicBezTo>
                    <a:cubicBezTo>
                      <a:pt x="421" y="774"/>
                      <a:pt x="419" y="774"/>
                      <a:pt x="420" y="777"/>
                    </a:cubicBezTo>
                    <a:cubicBezTo>
                      <a:pt x="404" y="782"/>
                      <a:pt x="392" y="791"/>
                      <a:pt x="375" y="795"/>
                    </a:cubicBezTo>
                    <a:cubicBezTo>
                      <a:pt x="365" y="804"/>
                      <a:pt x="407" y="803"/>
                      <a:pt x="411" y="798"/>
                    </a:cubicBezTo>
                    <a:cubicBezTo>
                      <a:pt x="420" y="794"/>
                      <a:pt x="427" y="788"/>
                      <a:pt x="438" y="786"/>
                    </a:cubicBezTo>
                    <a:cubicBezTo>
                      <a:pt x="443" y="786"/>
                      <a:pt x="446" y="784"/>
                      <a:pt x="447" y="780"/>
                    </a:cubicBezTo>
                    <a:cubicBezTo>
                      <a:pt x="441" y="778"/>
                      <a:pt x="427" y="784"/>
                      <a:pt x="426" y="777"/>
                    </a:cubicBezTo>
                    <a:cubicBezTo>
                      <a:pt x="439" y="775"/>
                      <a:pt x="460" y="781"/>
                      <a:pt x="468" y="774"/>
                    </a:cubicBezTo>
                    <a:cubicBezTo>
                      <a:pt x="470" y="774"/>
                      <a:pt x="472" y="774"/>
                      <a:pt x="474" y="774"/>
                    </a:cubicBezTo>
                    <a:cubicBezTo>
                      <a:pt x="505" y="767"/>
                      <a:pt x="435" y="767"/>
                      <a:pt x="471" y="765"/>
                    </a:cubicBezTo>
                    <a:close/>
                    <a:moveTo>
                      <a:pt x="519" y="771"/>
                    </a:moveTo>
                    <a:cubicBezTo>
                      <a:pt x="514" y="771"/>
                      <a:pt x="511" y="773"/>
                      <a:pt x="510" y="777"/>
                    </a:cubicBezTo>
                    <a:cubicBezTo>
                      <a:pt x="521" y="778"/>
                      <a:pt x="530" y="777"/>
                      <a:pt x="537" y="774"/>
                    </a:cubicBezTo>
                    <a:cubicBezTo>
                      <a:pt x="542" y="774"/>
                      <a:pt x="545" y="772"/>
                      <a:pt x="546" y="768"/>
                    </a:cubicBezTo>
                    <a:cubicBezTo>
                      <a:pt x="538" y="770"/>
                      <a:pt x="522" y="764"/>
                      <a:pt x="519" y="771"/>
                    </a:cubicBezTo>
                    <a:close/>
                    <a:moveTo>
                      <a:pt x="462" y="801"/>
                    </a:moveTo>
                    <a:cubicBezTo>
                      <a:pt x="481" y="803"/>
                      <a:pt x="493" y="798"/>
                      <a:pt x="501" y="789"/>
                    </a:cubicBezTo>
                    <a:cubicBezTo>
                      <a:pt x="481" y="786"/>
                      <a:pt x="471" y="793"/>
                      <a:pt x="462" y="801"/>
                    </a:cubicBezTo>
                    <a:close/>
                    <a:moveTo>
                      <a:pt x="510" y="792"/>
                    </a:moveTo>
                    <a:cubicBezTo>
                      <a:pt x="506" y="796"/>
                      <a:pt x="498" y="796"/>
                      <a:pt x="495" y="801"/>
                    </a:cubicBezTo>
                    <a:cubicBezTo>
                      <a:pt x="504" y="801"/>
                      <a:pt x="512" y="794"/>
                      <a:pt x="519" y="801"/>
                    </a:cubicBezTo>
                    <a:cubicBezTo>
                      <a:pt x="527" y="799"/>
                      <a:pt x="533" y="795"/>
                      <a:pt x="537" y="789"/>
                    </a:cubicBezTo>
                    <a:cubicBezTo>
                      <a:pt x="526" y="788"/>
                      <a:pt x="517" y="789"/>
                      <a:pt x="510" y="792"/>
                    </a:cubicBezTo>
                    <a:close/>
                    <a:moveTo>
                      <a:pt x="534" y="801"/>
                    </a:moveTo>
                    <a:cubicBezTo>
                      <a:pt x="546" y="801"/>
                      <a:pt x="551" y="794"/>
                      <a:pt x="558" y="789"/>
                    </a:cubicBezTo>
                    <a:cubicBezTo>
                      <a:pt x="547" y="790"/>
                      <a:pt x="539" y="794"/>
                      <a:pt x="534" y="801"/>
                    </a:cubicBezTo>
                    <a:close/>
                    <a:moveTo>
                      <a:pt x="561" y="801"/>
                    </a:moveTo>
                    <a:cubicBezTo>
                      <a:pt x="568" y="801"/>
                      <a:pt x="575" y="801"/>
                      <a:pt x="582" y="801"/>
                    </a:cubicBezTo>
                    <a:cubicBezTo>
                      <a:pt x="580" y="789"/>
                      <a:pt x="564" y="792"/>
                      <a:pt x="561" y="801"/>
                    </a:cubicBezTo>
                    <a:close/>
                    <a:moveTo>
                      <a:pt x="462" y="789"/>
                    </a:moveTo>
                    <a:cubicBezTo>
                      <a:pt x="449" y="789"/>
                      <a:pt x="440" y="793"/>
                      <a:pt x="435" y="801"/>
                    </a:cubicBezTo>
                    <a:cubicBezTo>
                      <a:pt x="448" y="801"/>
                      <a:pt x="460" y="799"/>
                      <a:pt x="462" y="789"/>
                    </a:cubicBezTo>
                    <a:close/>
                    <a:moveTo>
                      <a:pt x="291" y="801"/>
                    </a:moveTo>
                    <a:cubicBezTo>
                      <a:pt x="259" y="801"/>
                      <a:pt x="310" y="811"/>
                      <a:pt x="309" y="798"/>
                    </a:cubicBezTo>
                    <a:cubicBezTo>
                      <a:pt x="300" y="796"/>
                      <a:pt x="298" y="801"/>
                      <a:pt x="291" y="801"/>
                    </a:cubicBezTo>
                    <a:close/>
                    <a:moveTo>
                      <a:pt x="657" y="801"/>
                    </a:moveTo>
                    <a:cubicBezTo>
                      <a:pt x="647" y="803"/>
                      <a:pt x="629" y="797"/>
                      <a:pt x="624" y="804"/>
                    </a:cubicBezTo>
                    <a:cubicBezTo>
                      <a:pt x="634" y="802"/>
                      <a:pt x="652" y="808"/>
                      <a:pt x="657" y="801"/>
                    </a:cubicBezTo>
                    <a:close/>
                    <a:moveTo>
                      <a:pt x="555" y="804"/>
                    </a:moveTo>
                    <a:cubicBezTo>
                      <a:pt x="545" y="806"/>
                      <a:pt x="527" y="800"/>
                      <a:pt x="522" y="807"/>
                    </a:cubicBezTo>
                    <a:cubicBezTo>
                      <a:pt x="529" y="812"/>
                      <a:pt x="552" y="812"/>
                      <a:pt x="555" y="804"/>
                    </a:cubicBezTo>
                    <a:close/>
                    <a:moveTo>
                      <a:pt x="990" y="765"/>
                    </a:moveTo>
                    <a:cubicBezTo>
                      <a:pt x="986" y="764"/>
                      <a:pt x="984" y="761"/>
                      <a:pt x="978" y="762"/>
                    </a:cubicBezTo>
                    <a:cubicBezTo>
                      <a:pt x="979" y="766"/>
                      <a:pt x="977" y="773"/>
                      <a:pt x="981" y="774"/>
                    </a:cubicBezTo>
                    <a:cubicBezTo>
                      <a:pt x="980" y="767"/>
                      <a:pt x="990" y="771"/>
                      <a:pt x="990" y="765"/>
                    </a:cubicBezTo>
                    <a:close/>
                    <a:moveTo>
                      <a:pt x="1086" y="795"/>
                    </a:moveTo>
                    <a:cubicBezTo>
                      <a:pt x="1086" y="793"/>
                      <a:pt x="1086" y="791"/>
                      <a:pt x="1086" y="789"/>
                    </a:cubicBezTo>
                    <a:cubicBezTo>
                      <a:pt x="1083" y="789"/>
                      <a:pt x="1082" y="787"/>
                      <a:pt x="1080" y="786"/>
                    </a:cubicBezTo>
                    <a:cubicBezTo>
                      <a:pt x="1066" y="799"/>
                      <a:pt x="1068" y="807"/>
                      <a:pt x="1086" y="795"/>
                    </a:cubicBezTo>
                    <a:close/>
                    <a:moveTo>
                      <a:pt x="1326" y="762"/>
                    </a:moveTo>
                    <a:cubicBezTo>
                      <a:pt x="1330" y="774"/>
                      <a:pt x="1347" y="741"/>
                      <a:pt x="1365" y="756"/>
                    </a:cubicBezTo>
                    <a:cubicBezTo>
                      <a:pt x="1365" y="744"/>
                      <a:pt x="1344" y="753"/>
                      <a:pt x="1335" y="750"/>
                    </a:cubicBezTo>
                    <a:cubicBezTo>
                      <a:pt x="1332" y="754"/>
                      <a:pt x="1332" y="761"/>
                      <a:pt x="1326" y="762"/>
                    </a:cubicBezTo>
                    <a:close/>
                    <a:moveTo>
                      <a:pt x="1350" y="762"/>
                    </a:moveTo>
                    <a:cubicBezTo>
                      <a:pt x="1334" y="765"/>
                      <a:pt x="1327" y="777"/>
                      <a:pt x="1320" y="789"/>
                    </a:cubicBezTo>
                    <a:cubicBezTo>
                      <a:pt x="1334" y="784"/>
                      <a:pt x="1337" y="768"/>
                      <a:pt x="1350" y="762"/>
                    </a:cubicBezTo>
                    <a:close/>
                    <a:moveTo>
                      <a:pt x="1335" y="789"/>
                    </a:moveTo>
                    <a:cubicBezTo>
                      <a:pt x="1344" y="787"/>
                      <a:pt x="1344" y="794"/>
                      <a:pt x="1353" y="792"/>
                    </a:cubicBezTo>
                    <a:cubicBezTo>
                      <a:pt x="1367" y="779"/>
                      <a:pt x="1385" y="770"/>
                      <a:pt x="1398" y="756"/>
                    </a:cubicBezTo>
                    <a:cubicBezTo>
                      <a:pt x="1366" y="756"/>
                      <a:pt x="1358" y="788"/>
                      <a:pt x="1335" y="789"/>
                    </a:cubicBezTo>
                    <a:close/>
                    <a:moveTo>
                      <a:pt x="1362" y="789"/>
                    </a:moveTo>
                    <a:cubicBezTo>
                      <a:pt x="1343" y="796"/>
                      <a:pt x="1383" y="798"/>
                      <a:pt x="1386" y="792"/>
                    </a:cubicBezTo>
                    <a:cubicBezTo>
                      <a:pt x="1393" y="777"/>
                      <a:pt x="1416" y="778"/>
                      <a:pt x="1422" y="762"/>
                    </a:cubicBezTo>
                    <a:cubicBezTo>
                      <a:pt x="1395" y="754"/>
                      <a:pt x="1386" y="784"/>
                      <a:pt x="1362" y="789"/>
                    </a:cubicBezTo>
                    <a:close/>
                    <a:moveTo>
                      <a:pt x="1008" y="771"/>
                    </a:moveTo>
                    <a:cubicBezTo>
                      <a:pt x="986" y="770"/>
                      <a:pt x="968" y="789"/>
                      <a:pt x="969" y="801"/>
                    </a:cubicBezTo>
                    <a:cubicBezTo>
                      <a:pt x="989" y="798"/>
                      <a:pt x="999" y="785"/>
                      <a:pt x="1008" y="771"/>
                    </a:cubicBezTo>
                    <a:close/>
                    <a:moveTo>
                      <a:pt x="1023" y="777"/>
                    </a:moveTo>
                    <a:cubicBezTo>
                      <a:pt x="1011" y="783"/>
                      <a:pt x="1001" y="791"/>
                      <a:pt x="993" y="801"/>
                    </a:cubicBezTo>
                    <a:cubicBezTo>
                      <a:pt x="1005" y="795"/>
                      <a:pt x="1018" y="790"/>
                      <a:pt x="1023" y="777"/>
                    </a:cubicBezTo>
                    <a:close/>
                    <a:moveTo>
                      <a:pt x="1011" y="801"/>
                    </a:moveTo>
                    <a:cubicBezTo>
                      <a:pt x="1027" y="802"/>
                      <a:pt x="1038" y="798"/>
                      <a:pt x="1041" y="786"/>
                    </a:cubicBezTo>
                    <a:cubicBezTo>
                      <a:pt x="1028" y="780"/>
                      <a:pt x="1020" y="794"/>
                      <a:pt x="1011" y="801"/>
                    </a:cubicBezTo>
                    <a:close/>
                    <a:moveTo>
                      <a:pt x="1431" y="792"/>
                    </a:moveTo>
                    <a:cubicBezTo>
                      <a:pt x="1436" y="790"/>
                      <a:pt x="1449" y="796"/>
                      <a:pt x="1449" y="789"/>
                    </a:cubicBezTo>
                    <a:cubicBezTo>
                      <a:pt x="1443" y="782"/>
                      <a:pt x="1435" y="783"/>
                      <a:pt x="1431" y="792"/>
                    </a:cubicBezTo>
                    <a:close/>
                    <a:moveTo>
                      <a:pt x="198" y="396"/>
                    </a:moveTo>
                    <a:cubicBezTo>
                      <a:pt x="201" y="397"/>
                      <a:pt x="203" y="399"/>
                      <a:pt x="204" y="402"/>
                    </a:cubicBezTo>
                    <a:cubicBezTo>
                      <a:pt x="213" y="399"/>
                      <a:pt x="222" y="396"/>
                      <a:pt x="222" y="384"/>
                    </a:cubicBezTo>
                    <a:cubicBezTo>
                      <a:pt x="214" y="387"/>
                      <a:pt x="202" y="388"/>
                      <a:pt x="198" y="396"/>
                    </a:cubicBezTo>
                    <a:close/>
                    <a:moveTo>
                      <a:pt x="195" y="462"/>
                    </a:moveTo>
                    <a:cubicBezTo>
                      <a:pt x="205" y="455"/>
                      <a:pt x="231" y="436"/>
                      <a:pt x="219" y="426"/>
                    </a:cubicBezTo>
                    <a:cubicBezTo>
                      <a:pt x="214" y="441"/>
                      <a:pt x="203" y="450"/>
                      <a:pt x="195" y="462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 vert="horz" wrap="square" anchor="t"/>
              <a:p>
                <a:pPr lvl="0">
                  <a:lnSpc>
                    <a:spcPct val="100000"/>
                  </a:lnSpc>
                </a:pPr>
                <a:endParaRPr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9472" name="Freeform 400"/>
              <p:cNvSpPr>
                <a:spLocks noEditPoints="1"/>
              </p:cNvSpPr>
              <p:nvPr/>
            </p:nvSpPr>
            <p:spPr>
              <a:xfrm>
                <a:off x="0" y="31750"/>
                <a:ext cx="722313" cy="1403350"/>
              </a:xfrm>
              <a:custGeom>
                <a:avLst/>
                <a:gdLst>
                  <a:gd name="txL" fmla="*/ 0 w 207"/>
                  <a:gd name="txT" fmla="*/ 0 h 402"/>
                  <a:gd name="txR" fmla="*/ 207 w 207"/>
                  <a:gd name="txB" fmla="*/ 402 h 402"/>
                </a:gdLst>
                <a:ahLst/>
                <a:cxnLst>
                  <a:cxn ang="0">
                    <a:pos x="0" y="42"/>
                  </a:cxn>
                  <a:cxn ang="0">
                    <a:pos x="78" y="0"/>
                  </a:cxn>
                  <a:cxn ang="0">
                    <a:pos x="201" y="72"/>
                  </a:cxn>
                  <a:cxn ang="0">
                    <a:pos x="207" y="108"/>
                  </a:cxn>
                  <a:cxn ang="0">
                    <a:pos x="150" y="153"/>
                  </a:cxn>
                  <a:cxn ang="0">
                    <a:pos x="126" y="156"/>
                  </a:cxn>
                  <a:cxn ang="0">
                    <a:pos x="126" y="162"/>
                  </a:cxn>
                  <a:cxn ang="0">
                    <a:pos x="126" y="207"/>
                  </a:cxn>
                  <a:cxn ang="0">
                    <a:pos x="57" y="309"/>
                  </a:cxn>
                  <a:cxn ang="0">
                    <a:pos x="54" y="360"/>
                  </a:cxn>
                  <a:cxn ang="0">
                    <a:pos x="63" y="369"/>
                  </a:cxn>
                  <a:cxn ang="0">
                    <a:pos x="99" y="342"/>
                  </a:cxn>
                  <a:cxn ang="0">
                    <a:pos x="57" y="384"/>
                  </a:cxn>
                  <a:cxn ang="0">
                    <a:pos x="78" y="375"/>
                  </a:cxn>
                  <a:cxn ang="0">
                    <a:pos x="36" y="402"/>
                  </a:cxn>
                  <a:cxn ang="0">
                    <a:pos x="24" y="387"/>
                  </a:cxn>
                  <a:cxn ang="0">
                    <a:pos x="0" y="387"/>
                  </a:cxn>
                  <a:cxn ang="0">
                    <a:pos x="0" y="282"/>
                  </a:cxn>
                  <a:cxn ang="0">
                    <a:pos x="33" y="252"/>
                  </a:cxn>
                  <a:cxn ang="0">
                    <a:pos x="21" y="252"/>
                  </a:cxn>
                  <a:cxn ang="0">
                    <a:pos x="18" y="252"/>
                  </a:cxn>
                  <a:cxn ang="0">
                    <a:pos x="24" y="240"/>
                  </a:cxn>
                  <a:cxn ang="0">
                    <a:pos x="0" y="231"/>
                  </a:cxn>
                  <a:cxn ang="0">
                    <a:pos x="0" y="42"/>
                  </a:cxn>
                  <a:cxn ang="0">
                    <a:pos x="111" y="63"/>
                  </a:cxn>
                  <a:cxn ang="0">
                    <a:pos x="15" y="114"/>
                  </a:cxn>
                  <a:cxn ang="0">
                    <a:pos x="36" y="129"/>
                  </a:cxn>
                  <a:cxn ang="0">
                    <a:pos x="96" y="93"/>
                  </a:cxn>
                  <a:cxn ang="0">
                    <a:pos x="111" y="93"/>
                  </a:cxn>
                  <a:cxn ang="0">
                    <a:pos x="99" y="117"/>
                  </a:cxn>
                  <a:cxn ang="0">
                    <a:pos x="117" y="75"/>
                  </a:cxn>
                  <a:cxn ang="0">
                    <a:pos x="120" y="72"/>
                  </a:cxn>
                  <a:cxn ang="0">
                    <a:pos x="120" y="66"/>
                  </a:cxn>
                  <a:cxn ang="0">
                    <a:pos x="117" y="60"/>
                  </a:cxn>
                  <a:cxn ang="0">
                    <a:pos x="111" y="63"/>
                  </a:cxn>
                  <a:cxn ang="0">
                    <a:pos x="141" y="78"/>
                  </a:cxn>
                  <a:cxn ang="0">
                    <a:pos x="123" y="105"/>
                  </a:cxn>
                  <a:cxn ang="0">
                    <a:pos x="141" y="78"/>
                  </a:cxn>
                </a:cxnLst>
                <a:rect l="txL" t="txT" r="txR" b="txB"/>
                <a:pathLst>
                  <a:path w="207" h="402">
                    <a:moveTo>
                      <a:pt x="0" y="42"/>
                    </a:moveTo>
                    <a:cubicBezTo>
                      <a:pt x="29" y="31"/>
                      <a:pt x="48" y="10"/>
                      <a:pt x="78" y="0"/>
                    </a:cubicBezTo>
                    <a:cubicBezTo>
                      <a:pt x="111" y="32"/>
                      <a:pt x="125" y="83"/>
                      <a:pt x="201" y="72"/>
                    </a:cubicBezTo>
                    <a:cubicBezTo>
                      <a:pt x="198" y="89"/>
                      <a:pt x="207" y="94"/>
                      <a:pt x="207" y="108"/>
                    </a:cubicBezTo>
                    <a:cubicBezTo>
                      <a:pt x="185" y="119"/>
                      <a:pt x="148" y="137"/>
                      <a:pt x="150" y="153"/>
                    </a:cubicBezTo>
                    <a:cubicBezTo>
                      <a:pt x="139" y="151"/>
                      <a:pt x="137" y="158"/>
                      <a:pt x="126" y="156"/>
                    </a:cubicBezTo>
                    <a:cubicBezTo>
                      <a:pt x="126" y="158"/>
                      <a:pt x="126" y="160"/>
                      <a:pt x="126" y="162"/>
                    </a:cubicBezTo>
                    <a:cubicBezTo>
                      <a:pt x="126" y="177"/>
                      <a:pt x="126" y="192"/>
                      <a:pt x="126" y="207"/>
                    </a:cubicBezTo>
                    <a:cubicBezTo>
                      <a:pt x="109" y="246"/>
                      <a:pt x="71" y="277"/>
                      <a:pt x="57" y="309"/>
                    </a:cubicBezTo>
                    <a:cubicBezTo>
                      <a:pt x="65" y="324"/>
                      <a:pt x="66" y="347"/>
                      <a:pt x="54" y="360"/>
                    </a:cubicBezTo>
                    <a:cubicBezTo>
                      <a:pt x="63" y="357"/>
                      <a:pt x="64" y="357"/>
                      <a:pt x="63" y="369"/>
                    </a:cubicBezTo>
                    <a:cubicBezTo>
                      <a:pt x="71" y="356"/>
                      <a:pt x="81" y="345"/>
                      <a:pt x="99" y="342"/>
                    </a:cubicBezTo>
                    <a:cubicBezTo>
                      <a:pt x="85" y="356"/>
                      <a:pt x="69" y="368"/>
                      <a:pt x="57" y="384"/>
                    </a:cubicBezTo>
                    <a:cubicBezTo>
                      <a:pt x="66" y="385"/>
                      <a:pt x="74" y="369"/>
                      <a:pt x="78" y="375"/>
                    </a:cubicBezTo>
                    <a:cubicBezTo>
                      <a:pt x="66" y="389"/>
                      <a:pt x="65" y="402"/>
                      <a:pt x="36" y="402"/>
                    </a:cubicBezTo>
                    <a:cubicBezTo>
                      <a:pt x="29" y="397"/>
                      <a:pt x="17" y="398"/>
                      <a:pt x="24" y="387"/>
                    </a:cubicBezTo>
                    <a:cubicBezTo>
                      <a:pt x="13" y="393"/>
                      <a:pt x="13" y="391"/>
                      <a:pt x="0" y="387"/>
                    </a:cubicBezTo>
                    <a:cubicBezTo>
                      <a:pt x="0" y="352"/>
                      <a:pt x="0" y="317"/>
                      <a:pt x="0" y="282"/>
                    </a:cubicBezTo>
                    <a:cubicBezTo>
                      <a:pt x="15" y="276"/>
                      <a:pt x="23" y="263"/>
                      <a:pt x="33" y="252"/>
                    </a:cubicBezTo>
                    <a:cubicBezTo>
                      <a:pt x="31" y="243"/>
                      <a:pt x="27" y="255"/>
                      <a:pt x="21" y="252"/>
                    </a:cubicBezTo>
                    <a:cubicBezTo>
                      <a:pt x="20" y="252"/>
                      <a:pt x="19" y="252"/>
                      <a:pt x="18" y="252"/>
                    </a:cubicBezTo>
                    <a:cubicBezTo>
                      <a:pt x="16" y="244"/>
                      <a:pt x="24" y="246"/>
                      <a:pt x="24" y="240"/>
                    </a:cubicBezTo>
                    <a:cubicBezTo>
                      <a:pt x="17" y="238"/>
                      <a:pt x="8" y="238"/>
                      <a:pt x="0" y="231"/>
                    </a:cubicBezTo>
                    <a:cubicBezTo>
                      <a:pt x="0" y="168"/>
                      <a:pt x="0" y="105"/>
                      <a:pt x="0" y="42"/>
                    </a:cubicBezTo>
                    <a:close/>
                    <a:moveTo>
                      <a:pt x="111" y="63"/>
                    </a:moveTo>
                    <a:cubicBezTo>
                      <a:pt x="68" y="77"/>
                      <a:pt x="8" y="73"/>
                      <a:pt x="15" y="114"/>
                    </a:cubicBezTo>
                    <a:cubicBezTo>
                      <a:pt x="28" y="107"/>
                      <a:pt x="48" y="118"/>
                      <a:pt x="36" y="129"/>
                    </a:cubicBezTo>
                    <a:cubicBezTo>
                      <a:pt x="61" y="129"/>
                      <a:pt x="77" y="118"/>
                      <a:pt x="96" y="93"/>
                    </a:cubicBezTo>
                    <a:cubicBezTo>
                      <a:pt x="103" y="91"/>
                      <a:pt x="113" y="71"/>
                      <a:pt x="111" y="93"/>
                    </a:cubicBezTo>
                    <a:cubicBezTo>
                      <a:pt x="108" y="102"/>
                      <a:pt x="100" y="106"/>
                      <a:pt x="99" y="117"/>
                    </a:cubicBezTo>
                    <a:cubicBezTo>
                      <a:pt x="114" y="114"/>
                      <a:pt x="126" y="92"/>
                      <a:pt x="117" y="75"/>
                    </a:cubicBezTo>
                    <a:cubicBezTo>
                      <a:pt x="117" y="73"/>
                      <a:pt x="117" y="71"/>
                      <a:pt x="120" y="72"/>
                    </a:cubicBezTo>
                    <a:cubicBezTo>
                      <a:pt x="120" y="70"/>
                      <a:pt x="120" y="68"/>
                      <a:pt x="120" y="66"/>
                    </a:cubicBezTo>
                    <a:cubicBezTo>
                      <a:pt x="114" y="66"/>
                      <a:pt x="114" y="64"/>
                      <a:pt x="117" y="60"/>
                    </a:cubicBezTo>
                    <a:cubicBezTo>
                      <a:pt x="115" y="61"/>
                      <a:pt x="111" y="60"/>
                      <a:pt x="111" y="63"/>
                    </a:cubicBezTo>
                    <a:close/>
                    <a:moveTo>
                      <a:pt x="141" y="78"/>
                    </a:moveTo>
                    <a:cubicBezTo>
                      <a:pt x="132" y="84"/>
                      <a:pt x="126" y="93"/>
                      <a:pt x="123" y="105"/>
                    </a:cubicBezTo>
                    <a:cubicBezTo>
                      <a:pt x="135" y="102"/>
                      <a:pt x="141" y="93"/>
                      <a:pt x="141" y="78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 vert="horz" wrap="square" anchor="t"/>
              <a:p>
                <a:pPr lvl="0">
                  <a:lnSpc>
                    <a:spcPct val="100000"/>
                  </a:lnSpc>
                </a:pPr>
                <a:endParaRPr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9473" name="Freeform 401"/>
              <p:cNvSpPr/>
              <p:nvPr/>
            </p:nvSpPr>
            <p:spPr>
              <a:xfrm>
                <a:off x="73025" y="1487487"/>
                <a:ext cx="147638" cy="146050"/>
              </a:xfrm>
              <a:custGeom>
                <a:avLst/>
                <a:gdLst>
                  <a:gd name="txL" fmla="*/ 0 w 42"/>
                  <a:gd name="txT" fmla="*/ 0 h 42"/>
                  <a:gd name="txR" fmla="*/ 42 w 42"/>
                  <a:gd name="txB" fmla="*/ 42 h 42"/>
                </a:gdLst>
                <a:ahLst/>
                <a:cxnLst>
                  <a:cxn ang="0">
                    <a:pos x="0" y="42"/>
                  </a:cxn>
                  <a:cxn ang="0">
                    <a:pos x="39" y="0"/>
                  </a:cxn>
                  <a:cxn ang="0">
                    <a:pos x="42" y="0"/>
                  </a:cxn>
                  <a:cxn ang="0">
                    <a:pos x="0" y="42"/>
                  </a:cxn>
                </a:cxnLst>
                <a:rect l="txL" t="txT" r="txR" b="txB"/>
                <a:pathLst>
                  <a:path w="42" h="42">
                    <a:moveTo>
                      <a:pt x="0" y="42"/>
                    </a:moveTo>
                    <a:cubicBezTo>
                      <a:pt x="11" y="26"/>
                      <a:pt x="28" y="16"/>
                      <a:pt x="39" y="0"/>
                    </a:cubicBezTo>
                    <a:cubicBezTo>
                      <a:pt x="40" y="0"/>
                      <a:pt x="41" y="0"/>
                      <a:pt x="42" y="0"/>
                    </a:cubicBezTo>
                    <a:cubicBezTo>
                      <a:pt x="29" y="15"/>
                      <a:pt x="15" y="29"/>
                      <a:pt x="0" y="42"/>
                    </a:cubicBezTo>
                    <a:close/>
                  </a:path>
                </a:pathLst>
              </a:custGeom>
              <a:solidFill>
                <a:srgbClr val="1E4146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74" name="Freeform 402"/>
              <p:cNvSpPr/>
              <p:nvPr/>
            </p:nvSpPr>
            <p:spPr>
              <a:xfrm>
                <a:off x="334963" y="279400"/>
                <a:ext cx="69850" cy="76200"/>
              </a:xfrm>
              <a:custGeom>
                <a:avLst/>
                <a:gdLst>
                  <a:gd name="txL" fmla="*/ 0 w 20"/>
                  <a:gd name="txT" fmla="*/ 0 h 22"/>
                  <a:gd name="txR" fmla="*/ 20 w 20"/>
                  <a:gd name="txB" fmla="*/ 22 h 22"/>
                </a:gdLst>
                <a:ahLst/>
                <a:cxnLst>
                  <a:cxn ang="0">
                    <a:pos x="0" y="22"/>
                  </a:cxn>
                  <a:cxn ang="0">
                    <a:pos x="15" y="4"/>
                  </a:cxn>
                  <a:cxn ang="0">
                    <a:pos x="15" y="22"/>
                  </a:cxn>
                  <a:cxn ang="0">
                    <a:pos x="0" y="22"/>
                  </a:cxn>
                </a:cxnLst>
                <a:rect l="txL" t="txT" r="txR" b="txB"/>
                <a:pathLst>
                  <a:path w="20" h="22">
                    <a:moveTo>
                      <a:pt x="0" y="22"/>
                    </a:moveTo>
                    <a:cubicBezTo>
                      <a:pt x="3" y="14"/>
                      <a:pt x="12" y="12"/>
                      <a:pt x="15" y="4"/>
                    </a:cubicBezTo>
                    <a:cubicBezTo>
                      <a:pt x="20" y="4"/>
                      <a:pt x="20" y="22"/>
                      <a:pt x="15" y="22"/>
                    </a:cubicBezTo>
                    <a:cubicBezTo>
                      <a:pt x="17" y="0"/>
                      <a:pt x="7" y="20"/>
                      <a:pt x="0" y="22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75" name="Freeform 403"/>
              <p:cNvSpPr>
                <a:spLocks noEditPoints="1"/>
              </p:cNvSpPr>
              <p:nvPr/>
            </p:nvSpPr>
            <p:spPr>
              <a:xfrm>
                <a:off x="28575" y="250825"/>
                <a:ext cx="411163" cy="230188"/>
              </a:xfrm>
              <a:custGeom>
                <a:avLst/>
                <a:gdLst>
                  <a:gd name="txL" fmla="*/ 0 w 118"/>
                  <a:gd name="txT" fmla="*/ 0 h 66"/>
                  <a:gd name="txR" fmla="*/ 118 w 118"/>
                  <a:gd name="txB" fmla="*/ 66 h 66"/>
                </a:gdLst>
                <a:ahLst/>
                <a:cxnLst>
                  <a:cxn ang="0">
                    <a:pos x="88" y="30"/>
                  </a:cxn>
                  <a:cxn ang="0">
                    <a:pos x="28" y="66"/>
                  </a:cxn>
                  <a:cxn ang="0">
                    <a:pos x="7" y="51"/>
                  </a:cxn>
                  <a:cxn ang="0">
                    <a:pos x="103" y="0"/>
                  </a:cxn>
                  <a:cxn ang="0">
                    <a:pos x="97" y="6"/>
                  </a:cxn>
                  <a:cxn ang="0">
                    <a:pos x="67" y="30"/>
                  </a:cxn>
                  <a:cxn ang="0">
                    <a:pos x="100" y="9"/>
                  </a:cxn>
                  <a:cxn ang="0">
                    <a:pos x="109" y="6"/>
                  </a:cxn>
                  <a:cxn ang="0">
                    <a:pos x="109" y="12"/>
                  </a:cxn>
                  <a:cxn ang="0">
                    <a:pos x="91" y="54"/>
                  </a:cxn>
                  <a:cxn ang="0">
                    <a:pos x="103" y="30"/>
                  </a:cxn>
                  <a:cxn ang="0">
                    <a:pos x="103" y="12"/>
                  </a:cxn>
                  <a:cxn ang="0">
                    <a:pos x="88" y="30"/>
                  </a:cxn>
                  <a:cxn ang="0">
                    <a:pos x="64" y="18"/>
                  </a:cxn>
                  <a:cxn ang="0">
                    <a:pos x="34" y="51"/>
                  </a:cxn>
                  <a:cxn ang="0">
                    <a:pos x="64" y="18"/>
                  </a:cxn>
                  <a:cxn ang="0">
                    <a:pos x="37" y="27"/>
                  </a:cxn>
                  <a:cxn ang="0">
                    <a:pos x="28" y="45"/>
                  </a:cxn>
                  <a:cxn ang="0">
                    <a:pos x="37" y="27"/>
                  </a:cxn>
                </a:cxnLst>
                <a:rect l="txL" t="txT" r="txR" b="txB"/>
                <a:pathLst>
                  <a:path w="118" h="66">
                    <a:moveTo>
                      <a:pt x="88" y="30"/>
                    </a:moveTo>
                    <a:cubicBezTo>
                      <a:pt x="69" y="55"/>
                      <a:pt x="53" y="66"/>
                      <a:pt x="28" y="66"/>
                    </a:cubicBezTo>
                    <a:cubicBezTo>
                      <a:pt x="40" y="55"/>
                      <a:pt x="20" y="44"/>
                      <a:pt x="7" y="51"/>
                    </a:cubicBezTo>
                    <a:cubicBezTo>
                      <a:pt x="0" y="10"/>
                      <a:pt x="60" y="14"/>
                      <a:pt x="103" y="0"/>
                    </a:cubicBezTo>
                    <a:cubicBezTo>
                      <a:pt x="102" y="3"/>
                      <a:pt x="97" y="2"/>
                      <a:pt x="97" y="6"/>
                    </a:cubicBezTo>
                    <a:cubicBezTo>
                      <a:pt x="84" y="11"/>
                      <a:pt x="70" y="15"/>
                      <a:pt x="67" y="30"/>
                    </a:cubicBezTo>
                    <a:cubicBezTo>
                      <a:pt x="74" y="31"/>
                      <a:pt x="87" y="12"/>
                      <a:pt x="100" y="9"/>
                    </a:cubicBezTo>
                    <a:cubicBezTo>
                      <a:pt x="102" y="7"/>
                      <a:pt x="105" y="6"/>
                      <a:pt x="109" y="6"/>
                    </a:cubicBezTo>
                    <a:cubicBezTo>
                      <a:pt x="107" y="9"/>
                      <a:pt x="105" y="11"/>
                      <a:pt x="109" y="12"/>
                    </a:cubicBezTo>
                    <a:cubicBezTo>
                      <a:pt x="118" y="29"/>
                      <a:pt x="106" y="51"/>
                      <a:pt x="91" y="54"/>
                    </a:cubicBezTo>
                    <a:cubicBezTo>
                      <a:pt x="92" y="43"/>
                      <a:pt x="100" y="39"/>
                      <a:pt x="103" y="30"/>
                    </a:cubicBezTo>
                    <a:cubicBezTo>
                      <a:pt x="108" y="30"/>
                      <a:pt x="108" y="12"/>
                      <a:pt x="103" y="12"/>
                    </a:cubicBezTo>
                    <a:cubicBezTo>
                      <a:pt x="100" y="20"/>
                      <a:pt x="91" y="22"/>
                      <a:pt x="88" y="30"/>
                    </a:cubicBezTo>
                    <a:close/>
                    <a:moveTo>
                      <a:pt x="64" y="18"/>
                    </a:moveTo>
                    <a:cubicBezTo>
                      <a:pt x="49" y="24"/>
                      <a:pt x="40" y="36"/>
                      <a:pt x="34" y="51"/>
                    </a:cubicBezTo>
                    <a:cubicBezTo>
                      <a:pt x="50" y="46"/>
                      <a:pt x="57" y="32"/>
                      <a:pt x="64" y="18"/>
                    </a:cubicBezTo>
                    <a:close/>
                    <a:moveTo>
                      <a:pt x="37" y="27"/>
                    </a:moveTo>
                    <a:cubicBezTo>
                      <a:pt x="22" y="22"/>
                      <a:pt x="17" y="43"/>
                      <a:pt x="28" y="45"/>
                    </a:cubicBezTo>
                    <a:cubicBezTo>
                      <a:pt x="26" y="34"/>
                      <a:pt x="39" y="38"/>
                      <a:pt x="37" y="27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 vert="horz" wrap="square" anchor="t"/>
              <a:p>
                <a:pPr lvl="0">
                  <a:lnSpc>
                    <a:spcPct val="100000"/>
                  </a:lnSpc>
                </a:pPr>
                <a:endParaRPr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9476" name="Freeform 404"/>
              <p:cNvSpPr/>
              <p:nvPr/>
            </p:nvSpPr>
            <p:spPr>
              <a:xfrm>
                <a:off x="261938" y="273050"/>
                <a:ext cx="119063" cy="85725"/>
              </a:xfrm>
              <a:custGeom>
                <a:avLst/>
                <a:gdLst>
                  <a:gd name="txL" fmla="*/ 0 w 34"/>
                  <a:gd name="txT" fmla="*/ 0 h 25"/>
                  <a:gd name="txR" fmla="*/ 34 w 34"/>
                  <a:gd name="txB" fmla="*/ 25 h 25"/>
                </a:gdLst>
                <a:ahLst/>
                <a:cxnLst>
                  <a:cxn ang="0">
                    <a:pos x="33" y="3"/>
                  </a:cxn>
                  <a:cxn ang="0">
                    <a:pos x="0" y="24"/>
                  </a:cxn>
                  <a:cxn ang="0">
                    <a:pos x="30" y="0"/>
                  </a:cxn>
                  <a:cxn ang="0">
                    <a:pos x="33" y="3"/>
                  </a:cxn>
                </a:cxnLst>
                <a:rect l="txL" t="txT" r="txR" b="txB"/>
                <a:pathLst>
                  <a:path w="34" h="25">
                    <a:moveTo>
                      <a:pt x="33" y="3"/>
                    </a:moveTo>
                    <a:cubicBezTo>
                      <a:pt x="20" y="6"/>
                      <a:pt x="7" y="25"/>
                      <a:pt x="0" y="24"/>
                    </a:cubicBezTo>
                    <a:cubicBezTo>
                      <a:pt x="3" y="9"/>
                      <a:pt x="17" y="5"/>
                      <a:pt x="30" y="0"/>
                    </a:cubicBezTo>
                    <a:cubicBezTo>
                      <a:pt x="32" y="0"/>
                      <a:pt x="34" y="0"/>
                      <a:pt x="33" y="3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77" name="Freeform 405"/>
              <p:cNvSpPr/>
              <p:nvPr/>
            </p:nvSpPr>
            <p:spPr>
              <a:xfrm>
                <a:off x="430213" y="303212"/>
                <a:ext cx="61913" cy="95250"/>
              </a:xfrm>
              <a:custGeom>
                <a:avLst/>
                <a:gdLst>
                  <a:gd name="txL" fmla="*/ 0 w 18"/>
                  <a:gd name="txT" fmla="*/ 0 h 27"/>
                  <a:gd name="txR" fmla="*/ 18 w 18"/>
                  <a:gd name="txB" fmla="*/ 27 h 27"/>
                </a:gdLst>
                <a:ahLst/>
                <a:cxnLst>
                  <a:cxn ang="0">
                    <a:pos x="0" y="27"/>
                  </a:cxn>
                  <a:cxn ang="0">
                    <a:pos x="18" y="0"/>
                  </a:cxn>
                  <a:cxn ang="0">
                    <a:pos x="0" y="27"/>
                  </a:cxn>
                </a:cxnLst>
                <a:rect l="txL" t="txT" r="txR" b="txB"/>
                <a:pathLst>
                  <a:path w="18" h="27">
                    <a:moveTo>
                      <a:pt x="0" y="27"/>
                    </a:moveTo>
                    <a:cubicBezTo>
                      <a:pt x="3" y="15"/>
                      <a:pt x="9" y="6"/>
                      <a:pt x="18" y="0"/>
                    </a:cubicBezTo>
                    <a:cubicBezTo>
                      <a:pt x="18" y="15"/>
                      <a:pt x="12" y="24"/>
                      <a:pt x="0" y="27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78" name="Freeform 406"/>
              <p:cNvSpPr/>
              <p:nvPr/>
            </p:nvSpPr>
            <p:spPr>
              <a:xfrm>
                <a:off x="1089025" y="701675"/>
                <a:ext cx="323850" cy="93663"/>
              </a:xfrm>
              <a:custGeom>
                <a:avLst/>
                <a:gdLst>
                  <a:gd name="txL" fmla="*/ 0 w 93"/>
                  <a:gd name="txT" fmla="*/ 0 h 27"/>
                  <a:gd name="txR" fmla="*/ 93 w 93"/>
                  <a:gd name="txB" fmla="*/ 27 h 27"/>
                </a:gdLst>
                <a:ahLst/>
                <a:cxnLst>
                  <a:cxn ang="0">
                    <a:pos x="48" y="27"/>
                  </a:cxn>
                  <a:cxn ang="0">
                    <a:pos x="0" y="0"/>
                  </a:cxn>
                  <a:cxn ang="0">
                    <a:pos x="42" y="21"/>
                  </a:cxn>
                  <a:cxn ang="0">
                    <a:pos x="57" y="0"/>
                  </a:cxn>
                  <a:cxn ang="0">
                    <a:pos x="51" y="21"/>
                  </a:cxn>
                  <a:cxn ang="0">
                    <a:pos x="93" y="27"/>
                  </a:cxn>
                  <a:cxn ang="0">
                    <a:pos x="81" y="27"/>
                  </a:cxn>
                  <a:cxn ang="0">
                    <a:pos x="48" y="27"/>
                  </a:cxn>
                </a:cxnLst>
                <a:rect l="txL" t="txT" r="txR" b="txB"/>
                <a:pathLst>
                  <a:path w="93" h="27">
                    <a:moveTo>
                      <a:pt x="48" y="27"/>
                    </a:moveTo>
                    <a:cubicBezTo>
                      <a:pt x="27" y="23"/>
                      <a:pt x="6" y="19"/>
                      <a:pt x="0" y="0"/>
                    </a:cubicBezTo>
                    <a:cubicBezTo>
                      <a:pt x="16" y="5"/>
                      <a:pt x="20" y="22"/>
                      <a:pt x="42" y="21"/>
                    </a:cubicBezTo>
                    <a:cubicBezTo>
                      <a:pt x="51" y="18"/>
                      <a:pt x="46" y="1"/>
                      <a:pt x="57" y="0"/>
                    </a:cubicBezTo>
                    <a:cubicBezTo>
                      <a:pt x="59" y="11"/>
                      <a:pt x="54" y="15"/>
                      <a:pt x="51" y="21"/>
                    </a:cubicBezTo>
                    <a:cubicBezTo>
                      <a:pt x="68" y="26"/>
                      <a:pt x="92" y="10"/>
                      <a:pt x="93" y="27"/>
                    </a:cubicBezTo>
                    <a:cubicBezTo>
                      <a:pt x="89" y="27"/>
                      <a:pt x="85" y="27"/>
                      <a:pt x="81" y="27"/>
                    </a:cubicBezTo>
                    <a:cubicBezTo>
                      <a:pt x="70" y="27"/>
                      <a:pt x="59" y="27"/>
                      <a:pt x="48" y="27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79" name="Freeform 407"/>
              <p:cNvSpPr/>
              <p:nvPr/>
            </p:nvSpPr>
            <p:spPr>
              <a:xfrm>
                <a:off x="0" y="838200"/>
                <a:ext cx="84138" cy="119063"/>
              </a:xfrm>
              <a:custGeom>
                <a:avLst/>
                <a:gdLst>
                  <a:gd name="txL" fmla="*/ 0 w 24"/>
                  <a:gd name="txT" fmla="*/ 0 h 34"/>
                  <a:gd name="txR" fmla="*/ 24 w 24"/>
                  <a:gd name="txB" fmla="*/ 34 h 34"/>
                </a:gdLst>
                <a:ahLst/>
                <a:cxnLst>
                  <a:cxn ang="0">
                    <a:pos x="0" y="0"/>
                  </a:cxn>
                  <a:cxn ang="0">
                    <a:pos x="24" y="9"/>
                  </a:cxn>
                  <a:cxn ang="0">
                    <a:pos x="18" y="21"/>
                  </a:cxn>
                  <a:cxn ang="0">
                    <a:pos x="0" y="33"/>
                  </a:cxn>
                  <a:cxn ang="0">
                    <a:pos x="0" y="24"/>
                  </a:cxn>
                  <a:cxn ang="0">
                    <a:pos x="0" y="9"/>
                  </a:cxn>
                  <a:cxn ang="0">
                    <a:pos x="0" y="0"/>
                  </a:cxn>
                </a:cxnLst>
                <a:rect l="txL" t="txT" r="txR" b="txB"/>
                <a:pathLst>
                  <a:path w="24" h="34">
                    <a:moveTo>
                      <a:pt x="0" y="0"/>
                    </a:moveTo>
                    <a:cubicBezTo>
                      <a:pt x="8" y="7"/>
                      <a:pt x="17" y="7"/>
                      <a:pt x="24" y="9"/>
                    </a:cubicBezTo>
                    <a:cubicBezTo>
                      <a:pt x="24" y="15"/>
                      <a:pt x="16" y="13"/>
                      <a:pt x="18" y="21"/>
                    </a:cubicBezTo>
                    <a:cubicBezTo>
                      <a:pt x="10" y="23"/>
                      <a:pt x="11" y="34"/>
                      <a:pt x="0" y="33"/>
                    </a:cubicBezTo>
                    <a:cubicBezTo>
                      <a:pt x="0" y="30"/>
                      <a:pt x="0" y="27"/>
                      <a:pt x="0" y="24"/>
                    </a:cubicBezTo>
                    <a:cubicBezTo>
                      <a:pt x="8" y="23"/>
                      <a:pt x="14" y="8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80" name="Freeform 408"/>
              <p:cNvSpPr/>
              <p:nvPr/>
            </p:nvSpPr>
            <p:spPr>
              <a:xfrm>
                <a:off x="0" y="879475"/>
                <a:ext cx="115888" cy="136525"/>
              </a:xfrm>
              <a:custGeom>
                <a:avLst/>
                <a:gdLst>
                  <a:gd name="txL" fmla="*/ 0 w 33"/>
                  <a:gd name="txT" fmla="*/ 0 h 39"/>
                  <a:gd name="txR" fmla="*/ 33 w 33"/>
                  <a:gd name="txB" fmla="*/ 39 h 39"/>
                </a:gdLst>
                <a:ahLst/>
                <a:cxnLst>
                  <a:cxn ang="0">
                    <a:pos x="21" y="9"/>
                  </a:cxn>
                  <a:cxn ang="0">
                    <a:pos x="33" y="9"/>
                  </a:cxn>
                  <a:cxn ang="0">
                    <a:pos x="0" y="39"/>
                  </a:cxn>
                  <a:cxn ang="0">
                    <a:pos x="0" y="33"/>
                  </a:cxn>
                  <a:cxn ang="0">
                    <a:pos x="21" y="9"/>
                  </a:cxn>
                </a:cxnLst>
                <a:rect l="txL" t="txT" r="txR" b="txB"/>
                <a:pathLst>
                  <a:path w="33" h="39">
                    <a:moveTo>
                      <a:pt x="21" y="9"/>
                    </a:moveTo>
                    <a:cubicBezTo>
                      <a:pt x="27" y="12"/>
                      <a:pt x="31" y="0"/>
                      <a:pt x="33" y="9"/>
                    </a:cubicBezTo>
                    <a:cubicBezTo>
                      <a:pt x="23" y="20"/>
                      <a:pt x="15" y="33"/>
                      <a:pt x="0" y="39"/>
                    </a:cubicBezTo>
                    <a:cubicBezTo>
                      <a:pt x="0" y="37"/>
                      <a:pt x="0" y="35"/>
                      <a:pt x="0" y="33"/>
                    </a:cubicBezTo>
                    <a:cubicBezTo>
                      <a:pt x="10" y="28"/>
                      <a:pt x="14" y="17"/>
                      <a:pt x="21" y="9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81" name="Freeform 409"/>
              <p:cNvSpPr/>
              <p:nvPr/>
            </p:nvSpPr>
            <p:spPr>
              <a:xfrm>
                <a:off x="373063" y="1027112"/>
                <a:ext cx="101600" cy="82550"/>
              </a:xfrm>
              <a:custGeom>
                <a:avLst/>
                <a:gdLst>
                  <a:gd name="txL" fmla="*/ 0 w 29"/>
                  <a:gd name="txT" fmla="*/ 0 h 24"/>
                  <a:gd name="txR" fmla="*/ 29 w 29"/>
                  <a:gd name="txB" fmla="*/ 24 h 24"/>
                </a:gdLst>
                <a:ahLst/>
                <a:cxnLst>
                  <a:cxn ang="0">
                    <a:pos x="1" y="21"/>
                  </a:cxn>
                  <a:cxn ang="0">
                    <a:pos x="19" y="0"/>
                  </a:cxn>
                  <a:cxn ang="0">
                    <a:pos x="4" y="24"/>
                  </a:cxn>
                  <a:cxn ang="0">
                    <a:pos x="1" y="21"/>
                  </a:cxn>
                </a:cxnLst>
                <a:rect l="txL" t="txT" r="txR" b="txB"/>
                <a:pathLst>
                  <a:path w="29" h="24">
                    <a:moveTo>
                      <a:pt x="1" y="21"/>
                    </a:moveTo>
                    <a:cubicBezTo>
                      <a:pt x="5" y="12"/>
                      <a:pt x="15" y="9"/>
                      <a:pt x="19" y="0"/>
                    </a:cubicBezTo>
                    <a:cubicBezTo>
                      <a:pt x="29" y="11"/>
                      <a:pt x="9" y="18"/>
                      <a:pt x="4" y="24"/>
                    </a:cubicBezTo>
                    <a:cubicBezTo>
                      <a:pt x="2" y="24"/>
                      <a:pt x="0" y="24"/>
                      <a:pt x="1" y="21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82" name="Freeform 410"/>
              <p:cNvSpPr/>
              <p:nvPr/>
            </p:nvSpPr>
            <p:spPr>
              <a:xfrm>
                <a:off x="230188" y="1036637"/>
                <a:ext cx="125413" cy="104775"/>
              </a:xfrm>
              <a:custGeom>
                <a:avLst/>
                <a:gdLst>
                  <a:gd name="txL" fmla="*/ 0 w 36"/>
                  <a:gd name="txT" fmla="*/ 0 h 30"/>
                  <a:gd name="txR" fmla="*/ 36 w 36"/>
                  <a:gd name="txB" fmla="*/ 30 h 30"/>
                </a:gdLst>
                <a:ahLst/>
                <a:cxnLst>
                  <a:cxn ang="0">
                    <a:pos x="36" y="0"/>
                  </a:cxn>
                  <a:cxn ang="0">
                    <a:pos x="6" y="30"/>
                  </a:cxn>
                  <a:cxn ang="0">
                    <a:pos x="36" y="0"/>
                  </a:cxn>
                </a:cxnLst>
                <a:rect l="txL" t="txT" r="txR" b="txB"/>
                <a:pathLst>
                  <a:path w="36" h="30">
                    <a:moveTo>
                      <a:pt x="36" y="0"/>
                    </a:moveTo>
                    <a:cubicBezTo>
                      <a:pt x="29" y="13"/>
                      <a:pt x="14" y="18"/>
                      <a:pt x="6" y="30"/>
                    </a:cubicBezTo>
                    <a:cubicBezTo>
                      <a:pt x="0" y="16"/>
                      <a:pt x="25" y="7"/>
                      <a:pt x="36" y="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83" name="Freeform 411"/>
              <p:cNvSpPr/>
              <p:nvPr/>
            </p:nvSpPr>
            <p:spPr>
              <a:xfrm>
                <a:off x="2187575" y="1089025"/>
                <a:ext cx="258763" cy="177800"/>
              </a:xfrm>
              <a:custGeom>
                <a:avLst/>
                <a:gdLst>
                  <a:gd name="txL" fmla="*/ 0 w 74"/>
                  <a:gd name="txT" fmla="*/ 0 h 51"/>
                  <a:gd name="txR" fmla="*/ 74 w 74"/>
                  <a:gd name="txB" fmla="*/ 51 h 51"/>
                </a:gdLst>
                <a:ahLst/>
                <a:cxnLst>
                  <a:cxn ang="0">
                    <a:pos x="60" y="0"/>
                  </a:cxn>
                  <a:cxn ang="0">
                    <a:pos x="45" y="27"/>
                  </a:cxn>
                  <a:cxn ang="0">
                    <a:pos x="51" y="12"/>
                  </a:cxn>
                  <a:cxn ang="0">
                    <a:pos x="21" y="51"/>
                  </a:cxn>
                  <a:cxn ang="0">
                    <a:pos x="60" y="0"/>
                  </a:cxn>
                </a:cxnLst>
                <a:rect l="txL" t="txT" r="txR" b="txB"/>
                <a:pathLst>
                  <a:path w="74" h="51">
                    <a:moveTo>
                      <a:pt x="60" y="0"/>
                    </a:moveTo>
                    <a:cubicBezTo>
                      <a:pt x="74" y="6"/>
                      <a:pt x="56" y="27"/>
                      <a:pt x="45" y="27"/>
                    </a:cubicBezTo>
                    <a:cubicBezTo>
                      <a:pt x="31" y="26"/>
                      <a:pt x="51" y="18"/>
                      <a:pt x="51" y="12"/>
                    </a:cubicBezTo>
                    <a:cubicBezTo>
                      <a:pt x="29" y="13"/>
                      <a:pt x="18" y="25"/>
                      <a:pt x="21" y="51"/>
                    </a:cubicBezTo>
                    <a:cubicBezTo>
                      <a:pt x="0" y="23"/>
                      <a:pt x="34" y="1"/>
                      <a:pt x="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84" name="Freeform 412"/>
              <p:cNvSpPr/>
              <p:nvPr/>
            </p:nvSpPr>
            <p:spPr>
              <a:xfrm>
                <a:off x="241300" y="1100137"/>
                <a:ext cx="146050" cy="136525"/>
              </a:xfrm>
              <a:custGeom>
                <a:avLst/>
                <a:gdLst>
                  <a:gd name="txL" fmla="*/ 0 w 42"/>
                  <a:gd name="txT" fmla="*/ 0 h 39"/>
                  <a:gd name="txR" fmla="*/ 42 w 42"/>
                  <a:gd name="txB" fmla="*/ 39 h 39"/>
                </a:gdLst>
                <a:ahLst/>
                <a:cxnLst>
                  <a:cxn ang="0">
                    <a:pos x="42" y="3"/>
                  </a:cxn>
                  <a:cxn ang="0">
                    <a:pos x="3" y="39"/>
                  </a:cxn>
                  <a:cxn ang="0">
                    <a:pos x="39" y="0"/>
                  </a:cxn>
                  <a:cxn ang="0">
                    <a:pos x="42" y="3"/>
                  </a:cxn>
                </a:cxnLst>
                <a:rect l="txL" t="txT" r="txR" b="txB"/>
                <a:pathLst>
                  <a:path w="42" h="39">
                    <a:moveTo>
                      <a:pt x="42" y="3"/>
                    </a:moveTo>
                    <a:cubicBezTo>
                      <a:pt x="30" y="16"/>
                      <a:pt x="14" y="25"/>
                      <a:pt x="3" y="39"/>
                    </a:cubicBezTo>
                    <a:cubicBezTo>
                      <a:pt x="0" y="23"/>
                      <a:pt x="29" y="13"/>
                      <a:pt x="39" y="0"/>
                    </a:cubicBezTo>
                    <a:cubicBezTo>
                      <a:pt x="38" y="3"/>
                      <a:pt x="40" y="3"/>
                      <a:pt x="42" y="3"/>
                    </a:cubicBezTo>
                    <a:close/>
                  </a:path>
                </a:pathLst>
              </a:custGeom>
              <a:solidFill>
                <a:srgbClr val="438D9B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85" name="Freeform 413"/>
              <p:cNvSpPr>
                <a:spLocks noEditPoints="1"/>
              </p:cNvSpPr>
              <p:nvPr/>
            </p:nvSpPr>
            <p:spPr>
              <a:xfrm>
                <a:off x="454025" y="296862"/>
                <a:ext cx="1576388" cy="1714500"/>
              </a:xfrm>
              <a:custGeom>
                <a:avLst/>
                <a:gdLst>
                  <a:gd name="txL" fmla="*/ 0 w 452"/>
                  <a:gd name="txT" fmla="*/ 0 h 491"/>
                  <a:gd name="txR" fmla="*/ 452 w 452"/>
                  <a:gd name="txB" fmla="*/ 491 h 491"/>
                </a:gdLst>
                <a:ahLst/>
                <a:cxnLst>
                  <a:cxn ang="0">
                    <a:pos x="35" y="179"/>
                  </a:cxn>
                  <a:cxn ang="0">
                    <a:pos x="38" y="221"/>
                  </a:cxn>
                  <a:cxn ang="0">
                    <a:pos x="53" y="236"/>
                  </a:cxn>
                  <a:cxn ang="0">
                    <a:pos x="107" y="218"/>
                  </a:cxn>
                  <a:cxn ang="0">
                    <a:pos x="104" y="230"/>
                  </a:cxn>
                  <a:cxn ang="0">
                    <a:pos x="107" y="251"/>
                  </a:cxn>
                  <a:cxn ang="0">
                    <a:pos x="5" y="281"/>
                  </a:cxn>
                  <a:cxn ang="0">
                    <a:pos x="5" y="275"/>
                  </a:cxn>
                  <a:cxn ang="0">
                    <a:pos x="8" y="227"/>
                  </a:cxn>
                  <a:cxn ang="0">
                    <a:pos x="5" y="149"/>
                  </a:cxn>
                  <a:cxn ang="0">
                    <a:pos x="53" y="53"/>
                  </a:cxn>
                  <a:cxn ang="0">
                    <a:pos x="212" y="44"/>
                  </a:cxn>
                  <a:cxn ang="0">
                    <a:pos x="323" y="89"/>
                  </a:cxn>
                  <a:cxn ang="0">
                    <a:pos x="410" y="248"/>
                  </a:cxn>
                  <a:cxn ang="0">
                    <a:pos x="449" y="353"/>
                  </a:cxn>
                  <a:cxn ang="0">
                    <a:pos x="452" y="491"/>
                  </a:cxn>
                  <a:cxn ang="0">
                    <a:pos x="332" y="446"/>
                  </a:cxn>
                  <a:cxn ang="0">
                    <a:pos x="329" y="467"/>
                  </a:cxn>
                  <a:cxn ang="0">
                    <a:pos x="221" y="410"/>
                  </a:cxn>
                  <a:cxn ang="0">
                    <a:pos x="242" y="389"/>
                  </a:cxn>
                  <a:cxn ang="0">
                    <a:pos x="230" y="410"/>
                  </a:cxn>
                  <a:cxn ang="0">
                    <a:pos x="245" y="419"/>
                  </a:cxn>
                  <a:cxn ang="0">
                    <a:pos x="260" y="368"/>
                  </a:cxn>
                  <a:cxn ang="0">
                    <a:pos x="203" y="404"/>
                  </a:cxn>
                  <a:cxn ang="0">
                    <a:pos x="182" y="362"/>
                  </a:cxn>
                  <a:cxn ang="0">
                    <a:pos x="128" y="362"/>
                  </a:cxn>
                  <a:cxn ang="0">
                    <a:pos x="113" y="353"/>
                  </a:cxn>
                  <a:cxn ang="0">
                    <a:pos x="95" y="338"/>
                  </a:cxn>
                  <a:cxn ang="0">
                    <a:pos x="113" y="215"/>
                  </a:cxn>
                  <a:cxn ang="0">
                    <a:pos x="275" y="143"/>
                  </a:cxn>
                  <a:cxn ang="0">
                    <a:pos x="239" y="116"/>
                  </a:cxn>
                  <a:cxn ang="0">
                    <a:pos x="182" y="116"/>
                  </a:cxn>
                  <a:cxn ang="0">
                    <a:pos x="263" y="143"/>
                  </a:cxn>
                  <a:cxn ang="0">
                    <a:pos x="287" y="152"/>
                  </a:cxn>
                  <a:cxn ang="0">
                    <a:pos x="323" y="281"/>
                  </a:cxn>
                  <a:cxn ang="0">
                    <a:pos x="287" y="308"/>
                  </a:cxn>
                  <a:cxn ang="0">
                    <a:pos x="269" y="293"/>
                  </a:cxn>
                  <a:cxn ang="0">
                    <a:pos x="263" y="284"/>
                  </a:cxn>
                  <a:cxn ang="0">
                    <a:pos x="296" y="242"/>
                  </a:cxn>
                  <a:cxn ang="0">
                    <a:pos x="272" y="308"/>
                  </a:cxn>
                  <a:cxn ang="0">
                    <a:pos x="353" y="290"/>
                  </a:cxn>
                  <a:cxn ang="0">
                    <a:pos x="356" y="254"/>
                  </a:cxn>
                  <a:cxn ang="0">
                    <a:pos x="323" y="281"/>
                  </a:cxn>
                  <a:cxn ang="0">
                    <a:pos x="320" y="344"/>
                  </a:cxn>
                  <a:cxn ang="0">
                    <a:pos x="371" y="308"/>
                  </a:cxn>
                  <a:cxn ang="0">
                    <a:pos x="371" y="308"/>
                  </a:cxn>
                  <a:cxn ang="0">
                    <a:pos x="380" y="329"/>
                  </a:cxn>
                  <a:cxn ang="0">
                    <a:pos x="380" y="344"/>
                  </a:cxn>
                  <a:cxn ang="0">
                    <a:pos x="434" y="338"/>
                  </a:cxn>
                </a:cxnLst>
                <a:rect l="txL" t="txT" r="txR" b="txB"/>
                <a:pathLst>
                  <a:path w="452" h="491">
                    <a:moveTo>
                      <a:pt x="113" y="215"/>
                    </a:moveTo>
                    <a:cubicBezTo>
                      <a:pt x="87" y="197"/>
                      <a:pt x="64" y="192"/>
                      <a:pt x="35" y="179"/>
                    </a:cubicBezTo>
                    <a:cubicBezTo>
                      <a:pt x="39" y="190"/>
                      <a:pt x="52" y="192"/>
                      <a:pt x="62" y="197"/>
                    </a:cubicBezTo>
                    <a:cubicBezTo>
                      <a:pt x="57" y="208"/>
                      <a:pt x="45" y="212"/>
                      <a:pt x="38" y="221"/>
                    </a:cubicBezTo>
                    <a:cubicBezTo>
                      <a:pt x="54" y="228"/>
                      <a:pt x="65" y="190"/>
                      <a:pt x="86" y="209"/>
                    </a:cubicBezTo>
                    <a:cubicBezTo>
                      <a:pt x="72" y="215"/>
                      <a:pt x="61" y="224"/>
                      <a:pt x="53" y="236"/>
                    </a:cubicBezTo>
                    <a:cubicBezTo>
                      <a:pt x="67" y="239"/>
                      <a:pt x="77" y="215"/>
                      <a:pt x="95" y="212"/>
                    </a:cubicBezTo>
                    <a:cubicBezTo>
                      <a:pt x="97" y="216"/>
                      <a:pt x="101" y="218"/>
                      <a:pt x="107" y="218"/>
                    </a:cubicBezTo>
                    <a:cubicBezTo>
                      <a:pt x="93" y="237"/>
                      <a:pt x="68" y="245"/>
                      <a:pt x="53" y="263"/>
                    </a:cubicBezTo>
                    <a:cubicBezTo>
                      <a:pt x="68" y="262"/>
                      <a:pt x="91" y="243"/>
                      <a:pt x="104" y="230"/>
                    </a:cubicBezTo>
                    <a:cubicBezTo>
                      <a:pt x="112" y="256"/>
                      <a:pt x="68" y="256"/>
                      <a:pt x="62" y="278"/>
                    </a:cubicBezTo>
                    <a:cubicBezTo>
                      <a:pt x="82" y="274"/>
                      <a:pt x="90" y="258"/>
                      <a:pt x="107" y="251"/>
                    </a:cubicBezTo>
                    <a:cubicBezTo>
                      <a:pt x="95" y="289"/>
                      <a:pt x="50" y="294"/>
                      <a:pt x="8" y="302"/>
                    </a:cubicBezTo>
                    <a:cubicBezTo>
                      <a:pt x="3" y="295"/>
                      <a:pt x="16" y="290"/>
                      <a:pt x="5" y="281"/>
                    </a:cubicBezTo>
                    <a:cubicBezTo>
                      <a:pt x="12" y="279"/>
                      <a:pt x="27" y="285"/>
                      <a:pt x="29" y="278"/>
                    </a:cubicBezTo>
                    <a:cubicBezTo>
                      <a:pt x="27" y="271"/>
                      <a:pt x="12" y="277"/>
                      <a:pt x="5" y="275"/>
                    </a:cubicBezTo>
                    <a:cubicBezTo>
                      <a:pt x="7" y="249"/>
                      <a:pt x="8" y="238"/>
                      <a:pt x="17" y="224"/>
                    </a:cubicBezTo>
                    <a:cubicBezTo>
                      <a:pt x="17" y="217"/>
                      <a:pt x="7" y="223"/>
                      <a:pt x="8" y="227"/>
                    </a:cubicBezTo>
                    <a:cubicBezTo>
                      <a:pt x="0" y="189"/>
                      <a:pt x="11" y="182"/>
                      <a:pt x="17" y="152"/>
                    </a:cubicBezTo>
                    <a:cubicBezTo>
                      <a:pt x="14" y="147"/>
                      <a:pt x="13" y="153"/>
                      <a:pt x="5" y="149"/>
                    </a:cubicBezTo>
                    <a:cubicBezTo>
                      <a:pt x="6" y="123"/>
                      <a:pt x="7" y="114"/>
                      <a:pt x="5" y="89"/>
                    </a:cubicBezTo>
                    <a:cubicBezTo>
                      <a:pt x="30" y="86"/>
                      <a:pt x="46" y="74"/>
                      <a:pt x="53" y="53"/>
                    </a:cubicBezTo>
                    <a:cubicBezTo>
                      <a:pt x="85" y="51"/>
                      <a:pt x="110" y="0"/>
                      <a:pt x="143" y="8"/>
                    </a:cubicBezTo>
                    <a:cubicBezTo>
                      <a:pt x="159" y="12"/>
                      <a:pt x="184" y="31"/>
                      <a:pt x="212" y="44"/>
                    </a:cubicBezTo>
                    <a:cubicBezTo>
                      <a:pt x="239" y="56"/>
                      <a:pt x="269" y="61"/>
                      <a:pt x="290" y="71"/>
                    </a:cubicBezTo>
                    <a:cubicBezTo>
                      <a:pt x="303" y="77"/>
                      <a:pt x="304" y="90"/>
                      <a:pt x="323" y="89"/>
                    </a:cubicBezTo>
                    <a:cubicBezTo>
                      <a:pt x="332" y="103"/>
                      <a:pt x="347" y="111"/>
                      <a:pt x="371" y="110"/>
                    </a:cubicBezTo>
                    <a:cubicBezTo>
                      <a:pt x="370" y="167"/>
                      <a:pt x="395" y="196"/>
                      <a:pt x="410" y="248"/>
                    </a:cubicBezTo>
                    <a:cubicBezTo>
                      <a:pt x="421" y="286"/>
                      <a:pt x="429" y="320"/>
                      <a:pt x="449" y="347"/>
                    </a:cubicBezTo>
                    <a:cubicBezTo>
                      <a:pt x="449" y="349"/>
                      <a:pt x="449" y="351"/>
                      <a:pt x="449" y="353"/>
                    </a:cubicBezTo>
                    <a:cubicBezTo>
                      <a:pt x="451" y="395"/>
                      <a:pt x="445" y="445"/>
                      <a:pt x="452" y="482"/>
                    </a:cubicBezTo>
                    <a:cubicBezTo>
                      <a:pt x="452" y="485"/>
                      <a:pt x="452" y="488"/>
                      <a:pt x="452" y="491"/>
                    </a:cubicBezTo>
                    <a:cubicBezTo>
                      <a:pt x="394" y="488"/>
                      <a:pt x="378" y="443"/>
                      <a:pt x="323" y="437"/>
                    </a:cubicBezTo>
                    <a:cubicBezTo>
                      <a:pt x="321" y="445"/>
                      <a:pt x="329" y="443"/>
                      <a:pt x="332" y="446"/>
                    </a:cubicBezTo>
                    <a:cubicBezTo>
                      <a:pt x="331" y="455"/>
                      <a:pt x="316" y="450"/>
                      <a:pt x="314" y="458"/>
                    </a:cubicBezTo>
                    <a:cubicBezTo>
                      <a:pt x="313" y="467"/>
                      <a:pt x="320" y="468"/>
                      <a:pt x="329" y="467"/>
                    </a:cubicBezTo>
                    <a:cubicBezTo>
                      <a:pt x="315" y="474"/>
                      <a:pt x="288" y="468"/>
                      <a:pt x="269" y="470"/>
                    </a:cubicBezTo>
                    <a:cubicBezTo>
                      <a:pt x="272" y="431"/>
                      <a:pt x="241" y="426"/>
                      <a:pt x="221" y="410"/>
                    </a:cubicBezTo>
                    <a:cubicBezTo>
                      <a:pt x="223" y="399"/>
                      <a:pt x="236" y="399"/>
                      <a:pt x="239" y="389"/>
                    </a:cubicBezTo>
                    <a:cubicBezTo>
                      <a:pt x="240" y="389"/>
                      <a:pt x="241" y="389"/>
                      <a:pt x="242" y="389"/>
                    </a:cubicBezTo>
                    <a:cubicBezTo>
                      <a:pt x="242" y="390"/>
                      <a:pt x="242" y="391"/>
                      <a:pt x="242" y="392"/>
                    </a:cubicBezTo>
                    <a:cubicBezTo>
                      <a:pt x="240" y="400"/>
                      <a:pt x="229" y="399"/>
                      <a:pt x="230" y="410"/>
                    </a:cubicBezTo>
                    <a:cubicBezTo>
                      <a:pt x="245" y="404"/>
                      <a:pt x="253" y="391"/>
                      <a:pt x="263" y="380"/>
                    </a:cubicBezTo>
                    <a:cubicBezTo>
                      <a:pt x="271" y="395"/>
                      <a:pt x="245" y="402"/>
                      <a:pt x="245" y="419"/>
                    </a:cubicBezTo>
                    <a:cubicBezTo>
                      <a:pt x="253" y="422"/>
                      <a:pt x="289" y="380"/>
                      <a:pt x="260" y="374"/>
                    </a:cubicBezTo>
                    <a:cubicBezTo>
                      <a:pt x="260" y="372"/>
                      <a:pt x="260" y="370"/>
                      <a:pt x="260" y="368"/>
                    </a:cubicBezTo>
                    <a:cubicBezTo>
                      <a:pt x="257" y="368"/>
                      <a:pt x="255" y="369"/>
                      <a:pt x="254" y="371"/>
                    </a:cubicBezTo>
                    <a:cubicBezTo>
                      <a:pt x="232" y="377"/>
                      <a:pt x="228" y="401"/>
                      <a:pt x="203" y="404"/>
                    </a:cubicBezTo>
                    <a:cubicBezTo>
                      <a:pt x="211" y="388"/>
                      <a:pt x="223" y="376"/>
                      <a:pt x="239" y="368"/>
                    </a:cubicBezTo>
                    <a:cubicBezTo>
                      <a:pt x="222" y="362"/>
                      <a:pt x="193" y="367"/>
                      <a:pt x="182" y="362"/>
                    </a:cubicBezTo>
                    <a:cubicBezTo>
                      <a:pt x="169" y="362"/>
                      <a:pt x="156" y="362"/>
                      <a:pt x="143" y="362"/>
                    </a:cubicBezTo>
                    <a:cubicBezTo>
                      <a:pt x="142" y="347"/>
                      <a:pt x="135" y="364"/>
                      <a:pt x="128" y="362"/>
                    </a:cubicBezTo>
                    <a:cubicBezTo>
                      <a:pt x="122" y="356"/>
                      <a:pt x="127" y="351"/>
                      <a:pt x="128" y="344"/>
                    </a:cubicBezTo>
                    <a:cubicBezTo>
                      <a:pt x="120" y="344"/>
                      <a:pt x="121" y="353"/>
                      <a:pt x="113" y="353"/>
                    </a:cubicBezTo>
                    <a:cubicBezTo>
                      <a:pt x="102" y="345"/>
                      <a:pt x="114" y="340"/>
                      <a:pt x="116" y="329"/>
                    </a:cubicBezTo>
                    <a:cubicBezTo>
                      <a:pt x="104" y="327"/>
                      <a:pt x="104" y="346"/>
                      <a:pt x="95" y="338"/>
                    </a:cubicBezTo>
                    <a:cubicBezTo>
                      <a:pt x="96" y="305"/>
                      <a:pt x="109" y="284"/>
                      <a:pt x="113" y="254"/>
                    </a:cubicBezTo>
                    <a:cubicBezTo>
                      <a:pt x="118" y="248"/>
                      <a:pt x="118" y="221"/>
                      <a:pt x="113" y="215"/>
                    </a:cubicBezTo>
                    <a:close/>
                    <a:moveTo>
                      <a:pt x="263" y="143"/>
                    </a:moveTo>
                    <a:cubicBezTo>
                      <a:pt x="267" y="143"/>
                      <a:pt x="271" y="143"/>
                      <a:pt x="275" y="143"/>
                    </a:cubicBezTo>
                    <a:cubicBezTo>
                      <a:pt x="274" y="126"/>
                      <a:pt x="250" y="142"/>
                      <a:pt x="233" y="137"/>
                    </a:cubicBezTo>
                    <a:cubicBezTo>
                      <a:pt x="236" y="131"/>
                      <a:pt x="241" y="127"/>
                      <a:pt x="239" y="116"/>
                    </a:cubicBezTo>
                    <a:cubicBezTo>
                      <a:pt x="228" y="117"/>
                      <a:pt x="233" y="134"/>
                      <a:pt x="224" y="137"/>
                    </a:cubicBezTo>
                    <a:cubicBezTo>
                      <a:pt x="202" y="138"/>
                      <a:pt x="198" y="121"/>
                      <a:pt x="182" y="116"/>
                    </a:cubicBezTo>
                    <a:cubicBezTo>
                      <a:pt x="188" y="135"/>
                      <a:pt x="209" y="139"/>
                      <a:pt x="230" y="143"/>
                    </a:cubicBezTo>
                    <a:cubicBezTo>
                      <a:pt x="234" y="148"/>
                      <a:pt x="259" y="148"/>
                      <a:pt x="263" y="143"/>
                    </a:cubicBezTo>
                    <a:close/>
                    <a:moveTo>
                      <a:pt x="296" y="137"/>
                    </a:moveTo>
                    <a:cubicBezTo>
                      <a:pt x="287" y="136"/>
                      <a:pt x="286" y="143"/>
                      <a:pt x="287" y="152"/>
                    </a:cubicBezTo>
                    <a:cubicBezTo>
                      <a:pt x="296" y="153"/>
                      <a:pt x="297" y="146"/>
                      <a:pt x="296" y="137"/>
                    </a:cubicBezTo>
                    <a:close/>
                    <a:moveTo>
                      <a:pt x="323" y="281"/>
                    </a:moveTo>
                    <a:cubicBezTo>
                      <a:pt x="329" y="269"/>
                      <a:pt x="338" y="260"/>
                      <a:pt x="341" y="245"/>
                    </a:cubicBezTo>
                    <a:cubicBezTo>
                      <a:pt x="318" y="261"/>
                      <a:pt x="312" y="294"/>
                      <a:pt x="287" y="308"/>
                    </a:cubicBezTo>
                    <a:cubicBezTo>
                      <a:pt x="267" y="293"/>
                      <a:pt x="310" y="277"/>
                      <a:pt x="314" y="257"/>
                    </a:cubicBezTo>
                    <a:cubicBezTo>
                      <a:pt x="293" y="261"/>
                      <a:pt x="285" y="294"/>
                      <a:pt x="269" y="293"/>
                    </a:cubicBezTo>
                    <a:cubicBezTo>
                      <a:pt x="273" y="284"/>
                      <a:pt x="284" y="282"/>
                      <a:pt x="284" y="269"/>
                    </a:cubicBezTo>
                    <a:cubicBezTo>
                      <a:pt x="270" y="267"/>
                      <a:pt x="276" y="285"/>
                      <a:pt x="263" y="284"/>
                    </a:cubicBezTo>
                    <a:cubicBezTo>
                      <a:pt x="264" y="275"/>
                      <a:pt x="254" y="277"/>
                      <a:pt x="257" y="266"/>
                    </a:cubicBezTo>
                    <a:cubicBezTo>
                      <a:pt x="275" y="263"/>
                      <a:pt x="288" y="255"/>
                      <a:pt x="296" y="242"/>
                    </a:cubicBezTo>
                    <a:cubicBezTo>
                      <a:pt x="272" y="246"/>
                      <a:pt x="254" y="256"/>
                      <a:pt x="245" y="275"/>
                    </a:cubicBezTo>
                    <a:cubicBezTo>
                      <a:pt x="259" y="280"/>
                      <a:pt x="261" y="295"/>
                      <a:pt x="272" y="308"/>
                    </a:cubicBezTo>
                    <a:cubicBezTo>
                      <a:pt x="283" y="320"/>
                      <a:pt x="310" y="331"/>
                      <a:pt x="302" y="341"/>
                    </a:cubicBezTo>
                    <a:cubicBezTo>
                      <a:pt x="324" y="331"/>
                      <a:pt x="336" y="312"/>
                      <a:pt x="353" y="290"/>
                    </a:cubicBezTo>
                    <a:cubicBezTo>
                      <a:pt x="333" y="297"/>
                      <a:pt x="328" y="319"/>
                      <a:pt x="308" y="326"/>
                    </a:cubicBezTo>
                    <a:cubicBezTo>
                      <a:pt x="321" y="299"/>
                      <a:pt x="344" y="282"/>
                      <a:pt x="356" y="254"/>
                    </a:cubicBezTo>
                    <a:cubicBezTo>
                      <a:pt x="339" y="257"/>
                      <a:pt x="338" y="276"/>
                      <a:pt x="326" y="284"/>
                    </a:cubicBezTo>
                    <a:cubicBezTo>
                      <a:pt x="324" y="284"/>
                      <a:pt x="322" y="284"/>
                      <a:pt x="323" y="281"/>
                    </a:cubicBezTo>
                    <a:close/>
                    <a:moveTo>
                      <a:pt x="371" y="290"/>
                    </a:moveTo>
                    <a:cubicBezTo>
                      <a:pt x="350" y="304"/>
                      <a:pt x="338" y="327"/>
                      <a:pt x="320" y="344"/>
                    </a:cubicBezTo>
                    <a:cubicBezTo>
                      <a:pt x="344" y="333"/>
                      <a:pt x="361" y="315"/>
                      <a:pt x="371" y="290"/>
                    </a:cubicBezTo>
                    <a:close/>
                    <a:moveTo>
                      <a:pt x="371" y="308"/>
                    </a:moveTo>
                    <a:cubicBezTo>
                      <a:pt x="370" y="326"/>
                      <a:pt x="354" y="329"/>
                      <a:pt x="350" y="344"/>
                    </a:cubicBezTo>
                    <a:cubicBezTo>
                      <a:pt x="362" y="339"/>
                      <a:pt x="381" y="325"/>
                      <a:pt x="371" y="308"/>
                    </a:cubicBezTo>
                    <a:close/>
                    <a:moveTo>
                      <a:pt x="434" y="338"/>
                    </a:moveTo>
                    <a:cubicBezTo>
                      <a:pt x="416" y="335"/>
                      <a:pt x="384" y="346"/>
                      <a:pt x="380" y="329"/>
                    </a:cubicBezTo>
                    <a:cubicBezTo>
                      <a:pt x="376" y="335"/>
                      <a:pt x="372" y="341"/>
                      <a:pt x="371" y="350"/>
                    </a:cubicBezTo>
                    <a:cubicBezTo>
                      <a:pt x="376" y="350"/>
                      <a:pt x="379" y="348"/>
                      <a:pt x="380" y="344"/>
                    </a:cubicBezTo>
                    <a:cubicBezTo>
                      <a:pt x="399" y="344"/>
                      <a:pt x="418" y="344"/>
                      <a:pt x="437" y="344"/>
                    </a:cubicBezTo>
                    <a:cubicBezTo>
                      <a:pt x="436" y="342"/>
                      <a:pt x="437" y="338"/>
                      <a:pt x="434" y="338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 vert="horz" wrap="square" anchor="t"/>
              <a:p>
                <a:pPr lvl="0">
                  <a:lnSpc>
                    <a:spcPct val="100000"/>
                  </a:lnSpc>
                </a:pPr>
                <a:endParaRPr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9486" name="Freeform 414"/>
              <p:cNvSpPr/>
              <p:nvPr/>
            </p:nvSpPr>
            <p:spPr>
              <a:xfrm>
                <a:off x="1308100" y="1141412"/>
                <a:ext cx="387350" cy="346075"/>
              </a:xfrm>
              <a:custGeom>
                <a:avLst/>
                <a:gdLst>
                  <a:gd name="txL" fmla="*/ 0 w 111"/>
                  <a:gd name="txT" fmla="*/ 0 h 99"/>
                  <a:gd name="txR" fmla="*/ 111 w 111"/>
                  <a:gd name="txB" fmla="*/ 99 h 99"/>
                </a:gdLst>
                <a:ahLst/>
                <a:cxnLst>
                  <a:cxn ang="0">
                    <a:pos x="81" y="42"/>
                  </a:cxn>
                  <a:cxn ang="0">
                    <a:pos x="111" y="12"/>
                  </a:cxn>
                  <a:cxn ang="0">
                    <a:pos x="63" y="84"/>
                  </a:cxn>
                  <a:cxn ang="0">
                    <a:pos x="108" y="48"/>
                  </a:cxn>
                  <a:cxn ang="0">
                    <a:pos x="57" y="99"/>
                  </a:cxn>
                  <a:cxn ang="0">
                    <a:pos x="27" y="66"/>
                  </a:cxn>
                  <a:cxn ang="0">
                    <a:pos x="0" y="33"/>
                  </a:cxn>
                  <a:cxn ang="0">
                    <a:pos x="51" y="0"/>
                  </a:cxn>
                  <a:cxn ang="0">
                    <a:pos x="12" y="24"/>
                  </a:cxn>
                  <a:cxn ang="0">
                    <a:pos x="18" y="42"/>
                  </a:cxn>
                  <a:cxn ang="0">
                    <a:pos x="39" y="27"/>
                  </a:cxn>
                  <a:cxn ang="0">
                    <a:pos x="24" y="51"/>
                  </a:cxn>
                  <a:cxn ang="0">
                    <a:pos x="69" y="15"/>
                  </a:cxn>
                  <a:cxn ang="0">
                    <a:pos x="42" y="66"/>
                  </a:cxn>
                  <a:cxn ang="0">
                    <a:pos x="96" y="3"/>
                  </a:cxn>
                  <a:cxn ang="0">
                    <a:pos x="78" y="39"/>
                  </a:cxn>
                  <a:cxn ang="0">
                    <a:pos x="51" y="75"/>
                  </a:cxn>
                  <a:cxn ang="0">
                    <a:pos x="81" y="42"/>
                  </a:cxn>
                </a:cxnLst>
                <a:rect l="txL" t="txT" r="txR" b="txB"/>
                <a:pathLst>
                  <a:path w="111" h="99">
                    <a:moveTo>
                      <a:pt x="81" y="42"/>
                    </a:moveTo>
                    <a:cubicBezTo>
                      <a:pt x="93" y="34"/>
                      <a:pt x="94" y="15"/>
                      <a:pt x="111" y="12"/>
                    </a:cubicBezTo>
                    <a:cubicBezTo>
                      <a:pt x="99" y="40"/>
                      <a:pt x="76" y="57"/>
                      <a:pt x="63" y="84"/>
                    </a:cubicBezTo>
                    <a:cubicBezTo>
                      <a:pt x="83" y="77"/>
                      <a:pt x="88" y="55"/>
                      <a:pt x="108" y="48"/>
                    </a:cubicBezTo>
                    <a:cubicBezTo>
                      <a:pt x="91" y="70"/>
                      <a:pt x="79" y="89"/>
                      <a:pt x="57" y="99"/>
                    </a:cubicBezTo>
                    <a:cubicBezTo>
                      <a:pt x="65" y="89"/>
                      <a:pt x="38" y="78"/>
                      <a:pt x="27" y="66"/>
                    </a:cubicBezTo>
                    <a:cubicBezTo>
                      <a:pt x="16" y="53"/>
                      <a:pt x="14" y="38"/>
                      <a:pt x="0" y="33"/>
                    </a:cubicBezTo>
                    <a:cubicBezTo>
                      <a:pt x="9" y="14"/>
                      <a:pt x="27" y="4"/>
                      <a:pt x="51" y="0"/>
                    </a:cubicBezTo>
                    <a:cubicBezTo>
                      <a:pt x="43" y="13"/>
                      <a:pt x="30" y="21"/>
                      <a:pt x="12" y="24"/>
                    </a:cubicBezTo>
                    <a:cubicBezTo>
                      <a:pt x="9" y="35"/>
                      <a:pt x="19" y="33"/>
                      <a:pt x="18" y="42"/>
                    </a:cubicBezTo>
                    <a:cubicBezTo>
                      <a:pt x="31" y="43"/>
                      <a:pt x="25" y="25"/>
                      <a:pt x="39" y="27"/>
                    </a:cubicBezTo>
                    <a:cubicBezTo>
                      <a:pt x="39" y="40"/>
                      <a:pt x="28" y="42"/>
                      <a:pt x="24" y="51"/>
                    </a:cubicBezTo>
                    <a:cubicBezTo>
                      <a:pt x="40" y="52"/>
                      <a:pt x="48" y="19"/>
                      <a:pt x="69" y="15"/>
                    </a:cubicBezTo>
                    <a:cubicBezTo>
                      <a:pt x="65" y="35"/>
                      <a:pt x="22" y="51"/>
                      <a:pt x="42" y="66"/>
                    </a:cubicBezTo>
                    <a:cubicBezTo>
                      <a:pt x="67" y="52"/>
                      <a:pt x="73" y="19"/>
                      <a:pt x="96" y="3"/>
                    </a:cubicBezTo>
                    <a:cubicBezTo>
                      <a:pt x="93" y="18"/>
                      <a:pt x="84" y="27"/>
                      <a:pt x="78" y="39"/>
                    </a:cubicBezTo>
                    <a:cubicBezTo>
                      <a:pt x="69" y="51"/>
                      <a:pt x="60" y="63"/>
                      <a:pt x="51" y="75"/>
                    </a:cubicBezTo>
                    <a:cubicBezTo>
                      <a:pt x="64" y="79"/>
                      <a:pt x="72" y="52"/>
                      <a:pt x="81" y="42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87" name="Freeform 415"/>
              <p:cNvSpPr/>
              <p:nvPr/>
            </p:nvSpPr>
            <p:spPr>
              <a:xfrm>
                <a:off x="346075" y="1214437"/>
                <a:ext cx="104775" cy="95250"/>
              </a:xfrm>
              <a:custGeom>
                <a:avLst/>
                <a:gdLst>
                  <a:gd name="txL" fmla="*/ 0 w 30"/>
                  <a:gd name="txT" fmla="*/ 0 h 27"/>
                  <a:gd name="txR" fmla="*/ 30 w 30"/>
                  <a:gd name="txB" fmla="*/ 27 h 27"/>
                </a:gdLst>
                <a:ahLst/>
                <a:cxnLst>
                  <a:cxn ang="0">
                    <a:pos x="30" y="0"/>
                  </a:cxn>
                  <a:cxn ang="0">
                    <a:pos x="0" y="27"/>
                  </a:cxn>
                  <a:cxn ang="0">
                    <a:pos x="30" y="0"/>
                  </a:cxn>
                </a:cxnLst>
                <a:rect l="txL" t="txT" r="txR" b="txB"/>
                <a:pathLst>
                  <a:path w="30" h="27">
                    <a:moveTo>
                      <a:pt x="30" y="0"/>
                    </a:moveTo>
                    <a:cubicBezTo>
                      <a:pt x="21" y="10"/>
                      <a:pt x="14" y="22"/>
                      <a:pt x="0" y="27"/>
                    </a:cubicBezTo>
                    <a:cubicBezTo>
                      <a:pt x="9" y="17"/>
                      <a:pt x="16" y="5"/>
                      <a:pt x="30" y="0"/>
                    </a:cubicBezTo>
                    <a:close/>
                  </a:path>
                </a:pathLst>
              </a:custGeom>
              <a:solidFill>
                <a:srgbClr val="38768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88" name="Freeform 416"/>
              <p:cNvSpPr/>
              <p:nvPr/>
            </p:nvSpPr>
            <p:spPr>
              <a:xfrm>
                <a:off x="712788" y="1266825"/>
                <a:ext cx="111125" cy="63500"/>
              </a:xfrm>
              <a:custGeom>
                <a:avLst/>
                <a:gdLst>
                  <a:gd name="txL" fmla="*/ 0 w 32"/>
                  <a:gd name="txT" fmla="*/ 0 h 18"/>
                  <a:gd name="txR" fmla="*/ 32 w 32"/>
                  <a:gd name="txB" fmla="*/ 18 h 18"/>
                </a:gdLst>
                <a:ahLst/>
                <a:cxnLst>
                  <a:cxn ang="0">
                    <a:pos x="0" y="15"/>
                  </a:cxn>
                  <a:cxn ang="0">
                    <a:pos x="21" y="0"/>
                  </a:cxn>
                  <a:cxn ang="0">
                    <a:pos x="3" y="18"/>
                  </a:cxn>
                  <a:cxn ang="0">
                    <a:pos x="0" y="15"/>
                  </a:cxn>
                </a:cxnLst>
                <a:rect l="txL" t="txT" r="txR" b="txB"/>
                <a:pathLst>
                  <a:path w="32" h="18">
                    <a:moveTo>
                      <a:pt x="0" y="15"/>
                    </a:moveTo>
                    <a:cubicBezTo>
                      <a:pt x="6" y="9"/>
                      <a:pt x="16" y="7"/>
                      <a:pt x="21" y="0"/>
                    </a:cubicBezTo>
                    <a:cubicBezTo>
                      <a:pt x="32" y="11"/>
                      <a:pt x="8" y="13"/>
                      <a:pt x="3" y="18"/>
                    </a:cubicBezTo>
                    <a:cubicBezTo>
                      <a:pt x="3" y="16"/>
                      <a:pt x="3" y="14"/>
                      <a:pt x="0" y="15"/>
                    </a:cubicBezTo>
                    <a:close/>
                  </a:path>
                </a:pathLst>
              </a:custGeom>
              <a:solidFill>
                <a:srgbClr val="4794A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89" name="Freeform 417"/>
              <p:cNvSpPr/>
              <p:nvPr/>
            </p:nvSpPr>
            <p:spPr>
              <a:xfrm>
                <a:off x="1570038" y="1309687"/>
                <a:ext cx="177800" cy="188913"/>
              </a:xfrm>
              <a:custGeom>
                <a:avLst/>
                <a:gdLst>
                  <a:gd name="txL" fmla="*/ 0 w 51"/>
                  <a:gd name="txT" fmla="*/ 0 h 54"/>
                  <a:gd name="txR" fmla="*/ 51 w 51"/>
                  <a:gd name="txB" fmla="*/ 54 h 54"/>
                </a:gdLst>
                <a:ahLst/>
                <a:cxnLst>
                  <a:cxn ang="0">
                    <a:pos x="0" y="54"/>
                  </a:cxn>
                  <a:cxn ang="0">
                    <a:pos x="51" y="0"/>
                  </a:cxn>
                  <a:cxn ang="0">
                    <a:pos x="0" y="54"/>
                  </a:cxn>
                </a:cxnLst>
                <a:rect l="txL" t="txT" r="txR" b="txB"/>
                <a:pathLst>
                  <a:path w="51" h="54">
                    <a:moveTo>
                      <a:pt x="0" y="54"/>
                    </a:moveTo>
                    <a:cubicBezTo>
                      <a:pt x="18" y="37"/>
                      <a:pt x="30" y="14"/>
                      <a:pt x="51" y="0"/>
                    </a:cubicBezTo>
                    <a:cubicBezTo>
                      <a:pt x="41" y="25"/>
                      <a:pt x="24" y="43"/>
                      <a:pt x="0" y="54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90" name="Freeform 418"/>
              <p:cNvSpPr/>
              <p:nvPr/>
            </p:nvSpPr>
            <p:spPr>
              <a:xfrm>
                <a:off x="325438" y="1316037"/>
                <a:ext cx="501650" cy="590550"/>
              </a:xfrm>
              <a:custGeom>
                <a:avLst/>
                <a:gdLst>
                  <a:gd name="txL" fmla="*/ 0 w 144"/>
                  <a:gd name="txT" fmla="*/ 0 h 169"/>
                  <a:gd name="txR" fmla="*/ 144 w 144"/>
                  <a:gd name="txB" fmla="*/ 169 h 169"/>
                </a:gdLst>
                <a:ahLst/>
                <a:cxnLst>
                  <a:cxn ang="0">
                    <a:pos x="51" y="16"/>
                  </a:cxn>
                  <a:cxn ang="0">
                    <a:pos x="111" y="1"/>
                  </a:cxn>
                  <a:cxn ang="0">
                    <a:pos x="114" y="4"/>
                  </a:cxn>
                  <a:cxn ang="0">
                    <a:pos x="120" y="40"/>
                  </a:cxn>
                  <a:cxn ang="0">
                    <a:pos x="93" y="70"/>
                  </a:cxn>
                  <a:cxn ang="0">
                    <a:pos x="108" y="40"/>
                  </a:cxn>
                  <a:cxn ang="0">
                    <a:pos x="42" y="55"/>
                  </a:cxn>
                  <a:cxn ang="0">
                    <a:pos x="39" y="55"/>
                  </a:cxn>
                  <a:cxn ang="0">
                    <a:pos x="75" y="58"/>
                  </a:cxn>
                  <a:cxn ang="0">
                    <a:pos x="90" y="58"/>
                  </a:cxn>
                  <a:cxn ang="0">
                    <a:pos x="39" y="79"/>
                  </a:cxn>
                  <a:cxn ang="0">
                    <a:pos x="36" y="82"/>
                  </a:cxn>
                  <a:cxn ang="0">
                    <a:pos x="69" y="82"/>
                  </a:cxn>
                  <a:cxn ang="0">
                    <a:pos x="99" y="76"/>
                  </a:cxn>
                  <a:cxn ang="0">
                    <a:pos x="30" y="103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144" y="64"/>
                  </a:cxn>
                  <a:cxn ang="0">
                    <a:pos x="105" y="106"/>
                  </a:cxn>
                  <a:cxn ang="0">
                    <a:pos x="15" y="127"/>
                  </a:cxn>
                  <a:cxn ang="0">
                    <a:pos x="96" y="115"/>
                  </a:cxn>
                  <a:cxn ang="0">
                    <a:pos x="12" y="145"/>
                  </a:cxn>
                  <a:cxn ang="0">
                    <a:pos x="105" y="130"/>
                  </a:cxn>
                  <a:cxn ang="0">
                    <a:pos x="0" y="169"/>
                  </a:cxn>
                  <a:cxn ang="0">
                    <a:pos x="39" y="34"/>
                  </a:cxn>
                  <a:cxn ang="0">
                    <a:pos x="69" y="34"/>
                  </a:cxn>
                  <a:cxn ang="0">
                    <a:pos x="93" y="28"/>
                  </a:cxn>
                  <a:cxn ang="0">
                    <a:pos x="45" y="28"/>
                  </a:cxn>
                  <a:cxn ang="0">
                    <a:pos x="51" y="16"/>
                  </a:cxn>
                </a:cxnLst>
                <a:rect l="txL" t="txT" r="txR" b="txB"/>
                <a:pathLst>
                  <a:path w="144" h="169">
                    <a:moveTo>
                      <a:pt x="51" y="16"/>
                    </a:moveTo>
                    <a:cubicBezTo>
                      <a:pt x="78" y="18"/>
                      <a:pt x="95" y="10"/>
                      <a:pt x="111" y="1"/>
                    </a:cubicBezTo>
                    <a:cubicBezTo>
                      <a:pt x="114" y="0"/>
                      <a:pt x="114" y="2"/>
                      <a:pt x="114" y="4"/>
                    </a:cubicBezTo>
                    <a:cubicBezTo>
                      <a:pt x="88" y="11"/>
                      <a:pt x="101" y="32"/>
                      <a:pt x="120" y="40"/>
                    </a:cubicBezTo>
                    <a:cubicBezTo>
                      <a:pt x="116" y="55"/>
                      <a:pt x="113" y="70"/>
                      <a:pt x="93" y="70"/>
                    </a:cubicBezTo>
                    <a:cubicBezTo>
                      <a:pt x="97" y="59"/>
                      <a:pt x="107" y="54"/>
                      <a:pt x="108" y="40"/>
                    </a:cubicBezTo>
                    <a:cubicBezTo>
                      <a:pt x="93" y="52"/>
                      <a:pt x="67" y="53"/>
                      <a:pt x="42" y="55"/>
                    </a:cubicBezTo>
                    <a:cubicBezTo>
                      <a:pt x="41" y="55"/>
                      <a:pt x="40" y="55"/>
                      <a:pt x="39" y="55"/>
                    </a:cubicBezTo>
                    <a:cubicBezTo>
                      <a:pt x="39" y="66"/>
                      <a:pt x="70" y="62"/>
                      <a:pt x="75" y="58"/>
                    </a:cubicBezTo>
                    <a:cubicBezTo>
                      <a:pt x="80" y="58"/>
                      <a:pt x="85" y="58"/>
                      <a:pt x="90" y="58"/>
                    </a:cubicBezTo>
                    <a:cubicBezTo>
                      <a:pt x="90" y="82"/>
                      <a:pt x="54" y="70"/>
                      <a:pt x="39" y="79"/>
                    </a:cubicBezTo>
                    <a:cubicBezTo>
                      <a:pt x="36" y="78"/>
                      <a:pt x="36" y="80"/>
                      <a:pt x="36" y="82"/>
                    </a:cubicBezTo>
                    <a:cubicBezTo>
                      <a:pt x="40" y="87"/>
                      <a:pt x="65" y="87"/>
                      <a:pt x="69" y="82"/>
                    </a:cubicBezTo>
                    <a:cubicBezTo>
                      <a:pt x="81" y="82"/>
                      <a:pt x="87" y="76"/>
                      <a:pt x="99" y="76"/>
                    </a:cubicBezTo>
                    <a:cubicBezTo>
                      <a:pt x="88" y="97"/>
                      <a:pt x="49" y="90"/>
                      <a:pt x="30" y="103"/>
                    </a:cubicBezTo>
                    <a:cubicBezTo>
                      <a:pt x="49" y="109"/>
                      <a:pt x="72" y="93"/>
                      <a:pt x="96" y="94"/>
                    </a:cubicBezTo>
                    <a:cubicBezTo>
                      <a:pt x="97" y="99"/>
                      <a:pt x="93" y="99"/>
                      <a:pt x="93" y="103"/>
                    </a:cubicBezTo>
                    <a:cubicBezTo>
                      <a:pt x="115" y="97"/>
                      <a:pt x="124" y="62"/>
                      <a:pt x="144" y="64"/>
                    </a:cubicBezTo>
                    <a:cubicBezTo>
                      <a:pt x="133" y="80"/>
                      <a:pt x="116" y="90"/>
                      <a:pt x="105" y="106"/>
                    </a:cubicBezTo>
                    <a:cubicBezTo>
                      <a:pt x="72" y="110"/>
                      <a:pt x="43" y="118"/>
                      <a:pt x="15" y="127"/>
                    </a:cubicBezTo>
                    <a:cubicBezTo>
                      <a:pt x="41" y="134"/>
                      <a:pt x="68" y="116"/>
                      <a:pt x="96" y="115"/>
                    </a:cubicBezTo>
                    <a:cubicBezTo>
                      <a:pt x="78" y="135"/>
                      <a:pt x="39" y="134"/>
                      <a:pt x="12" y="145"/>
                    </a:cubicBezTo>
                    <a:cubicBezTo>
                      <a:pt x="43" y="152"/>
                      <a:pt x="73" y="132"/>
                      <a:pt x="105" y="130"/>
                    </a:cubicBezTo>
                    <a:cubicBezTo>
                      <a:pt x="80" y="153"/>
                      <a:pt x="29" y="150"/>
                      <a:pt x="0" y="169"/>
                    </a:cubicBezTo>
                    <a:cubicBezTo>
                      <a:pt x="3" y="112"/>
                      <a:pt x="23" y="83"/>
                      <a:pt x="39" y="34"/>
                    </a:cubicBezTo>
                    <a:cubicBezTo>
                      <a:pt x="49" y="34"/>
                      <a:pt x="59" y="34"/>
                      <a:pt x="69" y="34"/>
                    </a:cubicBezTo>
                    <a:cubicBezTo>
                      <a:pt x="77" y="33"/>
                      <a:pt x="104" y="37"/>
                      <a:pt x="93" y="28"/>
                    </a:cubicBezTo>
                    <a:cubicBezTo>
                      <a:pt x="77" y="28"/>
                      <a:pt x="61" y="28"/>
                      <a:pt x="45" y="28"/>
                    </a:cubicBezTo>
                    <a:cubicBezTo>
                      <a:pt x="38" y="27"/>
                      <a:pt x="41" y="10"/>
                      <a:pt x="51" y="16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91" name="Freeform 420"/>
              <p:cNvSpPr/>
              <p:nvPr/>
            </p:nvSpPr>
            <p:spPr>
              <a:xfrm>
                <a:off x="1485900" y="1277937"/>
                <a:ext cx="104775" cy="139700"/>
              </a:xfrm>
              <a:custGeom>
                <a:avLst/>
                <a:gdLst>
                  <a:gd name="txL" fmla="*/ 0 w 30"/>
                  <a:gd name="txT" fmla="*/ 0 h 40"/>
                  <a:gd name="txR" fmla="*/ 30 w 30"/>
                  <a:gd name="txB" fmla="*/ 40 h 40"/>
                </a:gdLst>
                <a:ahLst/>
                <a:cxnLst>
                  <a:cxn ang="0">
                    <a:pos x="30" y="3"/>
                  </a:cxn>
                  <a:cxn ang="0">
                    <a:pos x="0" y="36"/>
                  </a:cxn>
                  <a:cxn ang="0">
                    <a:pos x="27" y="0"/>
                  </a:cxn>
                  <a:cxn ang="0">
                    <a:pos x="30" y="3"/>
                  </a:cxn>
                </a:cxnLst>
                <a:rect l="txL" t="txT" r="txR" b="txB"/>
                <a:pathLst>
                  <a:path w="30" h="40">
                    <a:moveTo>
                      <a:pt x="30" y="3"/>
                    </a:moveTo>
                    <a:cubicBezTo>
                      <a:pt x="21" y="13"/>
                      <a:pt x="13" y="40"/>
                      <a:pt x="0" y="36"/>
                    </a:cubicBezTo>
                    <a:cubicBezTo>
                      <a:pt x="9" y="24"/>
                      <a:pt x="18" y="12"/>
                      <a:pt x="27" y="0"/>
                    </a:cubicBezTo>
                    <a:cubicBezTo>
                      <a:pt x="26" y="3"/>
                      <a:pt x="28" y="3"/>
                      <a:pt x="30" y="3"/>
                    </a:cubicBezTo>
                    <a:close/>
                  </a:path>
                </a:pathLst>
              </a:custGeom>
              <a:solidFill>
                <a:srgbClr val="4B9CA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92" name="Freeform 422"/>
              <p:cNvSpPr/>
              <p:nvPr/>
            </p:nvSpPr>
            <p:spPr>
              <a:xfrm>
                <a:off x="754063" y="1371600"/>
                <a:ext cx="5505450" cy="1428750"/>
              </a:xfrm>
              <a:custGeom>
                <a:avLst/>
                <a:gdLst>
                  <a:gd name="txL" fmla="*/ 0 w 1578"/>
                  <a:gd name="txT" fmla="*/ 0 h 409"/>
                  <a:gd name="txR" fmla="*/ 1578 w 1578"/>
                  <a:gd name="txB" fmla="*/ 409 h 409"/>
                </a:gdLst>
                <a:ahLst/>
                <a:cxnLst>
                  <a:cxn ang="0">
                    <a:pos x="366" y="0"/>
                  </a:cxn>
                  <a:cxn ang="0">
                    <a:pos x="435" y="108"/>
                  </a:cxn>
                  <a:cxn ang="0">
                    <a:pos x="597" y="189"/>
                  </a:cxn>
                  <a:cxn ang="0">
                    <a:pos x="468" y="210"/>
                  </a:cxn>
                  <a:cxn ang="0">
                    <a:pos x="408" y="216"/>
                  </a:cxn>
                  <a:cxn ang="0">
                    <a:pos x="354" y="234"/>
                  </a:cxn>
                  <a:cxn ang="0">
                    <a:pos x="519" y="231"/>
                  </a:cxn>
                  <a:cxn ang="0">
                    <a:pos x="684" y="207"/>
                  </a:cxn>
                  <a:cxn ang="0">
                    <a:pos x="732" y="231"/>
                  </a:cxn>
                  <a:cxn ang="0">
                    <a:pos x="855" y="270"/>
                  </a:cxn>
                  <a:cxn ang="0">
                    <a:pos x="1104" y="309"/>
                  </a:cxn>
                  <a:cxn ang="0">
                    <a:pos x="1257" y="318"/>
                  </a:cxn>
                  <a:cxn ang="0">
                    <a:pos x="1401" y="333"/>
                  </a:cxn>
                  <a:cxn ang="0">
                    <a:pos x="1509" y="384"/>
                  </a:cxn>
                  <a:cxn ang="0">
                    <a:pos x="1239" y="396"/>
                  </a:cxn>
                  <a:cxn ang="0">
                    <a:pos x="1095" y="345"/>
                  </a:cxn>
                  <a:cxn ang="0">
                    <a:pos x="1023" y="372"/>
                  </a:cxn>
                  <a:cxn ang="0">
                    <a:pos x="1113" y="354"/>
                  </a:cxn>
                  <a:cxn ang="0">
                    <a:pos x="1020" y="390"/>
                  </a:cxn>
                  <a:cxn ang="0">
                    <a:pos x="867" y="381"/>
                  </a:cxn>
                  <a:cxn ang="0">
                    <a:pos x="849" y="381"/>
                  </a:cxn>
                  <a:cxn ang="0">
                    <a:pos x="813" y="378"/>
                  </a:cxn>
                  <a:cxn ang="0">
                    <a:pos x="762" y="369"/>
                  </a:cxn>
                  <a:cxn ang="0">
                    <a:pos x="690" y="369"/>
                  </a:cxn>
                  <a:cxn ang="0">
                    <a:pos x="516" y="399"/>
                  </a:cxn>
                  <a:cxn ang="0">
                    <a:pos x="444" y="378"/>
                  </a:cxn>
                  <a:cxn ang="0">
                    <a:pos x="393" y="375"/>
                  </a:cxn>
                  <a:cxn ang="0">
                    <a:pos x="306" y="342"/>
                  </a:cxn>
                  <a:cxn ang="0">
                    <a:pos x="297" y="333"/>
                  </a:cxn>
                  <a:cxn ang="0">
                    <a:pos x="435" y="330"/>
                  </a:cxn>
                  <a:cxn ang="0">
                    <a:pos x="417" y="324"/>
                  </a:cxn>
                  <a:cxn ang="0">
                    <a:pos x="795" y="348"/>
                  </a:cxn>
                  <a:cxn ang="0">
                    <a:pos x="549" y="297"/>
                  </a:cxn>
                  <a:cxn ang="0">
                    <a:pos x="531" y="303"/>
                  </a:cxn>
                  <a:cxn ang="0">
                    <a:pos x="372" y="282"/>
                  </a:cxn>
                  <a:cxn ang="0">
                    <a:pos x="414" y="294"/>
                  </a:cxn>
                  <a:cxn ang="0">
                    <a:pos x="474" y="312"/>
                  </a:cxn>
                  <a:cxn ang="0">
                    <a:pos x="222" y="333"/>
                  </a:cxn>
                  <a:cxn ang="0">
                    <a:pos x="78" y="390"/>
                  </a:cxn>
                  <a:cxn ang="0">
                    <a:pos x="225" y="312"/>
                  </a:cxn>
                  <a:cxn ang="0">
                    <a:pos x="162" y="303"/>
                  </a:cxn>
                  <a:cxn ang="0">
                    <a:pos x="27" y="375"/>
                  </a:cxn>
                  <a:cxn ang="0">
                    <a:pos x="105" y="234"/>
                  </a:cxn>
                  <a:cxn ang="0">
                    <a:pos x="111" y="192"/>
                  </a:cxn>
                  <a:cxn ang="0">
                    <a:pos x="15" y="132"/>
                  </a:cxn>
                  <a:cxn ang="0">
                    <a:pos x="120" y="102"/>
                  </a:cxn>
                  <a:cxn ang="0">
                    <a:pos x="177" y="168"/>
                  </a:cxn>
                  <a:cxn ang="0">
                    <a:pos x="315" y="189"/>
                  </a:cxn>
                  <a:cxn ang="0">
                    <a:pos x="342" y="201"/>
                  </a:cxn>
                  <a:cxn ang="0">
                    <a:pos x="384" y="192"/>
                  </a:cxn>
                </a:cxnLst>
                <a:rect l="txL" t="txT" r="txR" b="txB"/>
                <a:pathLst>
                  <a:path w="1578" h="409">
                    <a:moveTo>
                      <a:pt x="372" y="45"/>
                    </a:moveTo>
                    <a:cubicBezTo>
                      <a:pt x="368" y="27"/>
                      <a:pt x="354" y="19"/>
                      <a:pt x="351" y="0"/>
                    </a:cubicBezTo>
                    <a:cubicBezTo>
                      <a:pt x="356" y="0"/>
                      <a:pt x="361" y="0"/>
                      <a:pt x="366" y="0"/>
                    </a:cubicBezTo>
                    <a:cubicBezTo>
                      <a:pt x="382" y="0"/>
                      <a:pt x="393" y="5"/>
                      <a:pt x="405" y="9"/>
                    </a:cubicBezTo>
                    <a:cubicBezTo>
                      <a:pt x="422" y="56"/>
                      <a:pt x="404" y="138"/>
                      <a:pt x="474" y="132"/>
                    </a:cubicBezTo>
                    <a:cubicBezTo>
                      <a:pt x="472" y="113"/>
                      <a:pt x="433" y="131"/>
                      <a:pt x="435" y="108"/>
                    </a:cubicBezTo>
                    <a:cubicBezTo>
                      <a:pt x="443" y="108"/>
                      <a:pt x="451" y="108"/>
                      <a:pt x="459" y="108"/>
                    </a:cubicBezTo>
                    <a:cubicBezTo>
                      <a:pt x="480" y="108"/>
                      <a:pt x="501" y="108"/>
                      <a:pt x="522" y="108"/>
                    </a:cubicBezTo>
                    <a:cubicBezTo>
                      <a:pt x="541" y="141"/>
                      <a:pt x="557" y="177"/>
                      <a:pt x="597" y="189"/>
                    </a:cubicBezTo>
                    <a:cubicBezTo>
                      <a:pt x="589" y="199"/>
                      <a:pt x="567" y="195"/>
                      <a:pt x="567" y="213"/>
                    </a:cubicBezTo>
                    <a:cubicBezTo>
                      <a:pt x="531" y="217"/>
                      <a:pt x="505" y="214"/>
                      <a:pt x="468" y="213"/>
                    </a:cubicBezTo>
                    <a:cubicBezTo>
                      <a:pt x="468" y="212"/>
                      <a:pt x="468" y="211"/>
                      <a:pt x="468" y="210"/>
                    </a:cubicBezTo>
                    <a:cubicBezTo>
                      <a:pt x="495" y="208"/>
                      <a:pt x="530" y="214"/>
                      <a:pt x="552" y="207"/>
                    </a:cubicBezTo>
                    <a:cubicBezTo>
                      <a:pt x="510" y="200"/>
                      <a:pt x="461" y="200"/>
                      <a:pt x="417" y="195"/>
                    </a:cubicBezTo>
                    <a:cubicBezTo>
                      <a:pt x="416" y="203"/>
                      <a:pt x="411" y="204"/>
                      <a:pt x="408" y="216"/>
                    </a:cubicBezTo>
                    <a:cubicBezTo>
                      <a:pt x="420" y="221"/>
                      <a:pt x="436" y="206"/>
                      <a:pt x="450" y="204"/>
                    </a:cubicBezTo>
                    <a:cubicBezTo>
                      <a:pt x="438" y="231"/>
                      <a:pt x="390" y="222"/>
                      <a:pt x="360" y="231"/>
                    </a:cubicBezTo>
                    <a:cubicBezTo>
                      <a:pt x="358" y="232"/>
                      <a:pt x="357" y="234"/>
                      <a:pt x="354" y="234"/>
                    </a:cubicBezTo>
                    <a:cubicBezTo>
                      <a:pt x="366" y="239"/>
                      <a:pt x="399" y="239"/>
                      <a:pt x="411" y="234"/>
                    </a:cubicBezTo>
                    <a:cubicBezTo>
                      <a:pt x="447" y="232"/>
                      <a:pt x="465" y="227"/>
                      <a:pt x="498" y="225"/>
                    </a:cubicBezTo>
                    <a:cubicBezTo>
                      <a:pt x="508" y="224"/>
                      <a:pt x="516" y="225"/>
                      <a:pt x="519" y="231"/>
                    </a:cubicBezTo>
                    <a:cubicBezTo>
                      <a:pt x="524" y="229"/>
                      <a:pt x="519" y="226"/>
                      <a:pt x="519" y="222"/>
                    </a:cubicBezTo>
                    <a:cubicBezTo>
                      <a:pt x="537" y="222"/>
                      <a:pt x="556" y="223"/>
                      <a:pt x="570" y="219"/>
                    </a:cubicBezTo>
                    <a:cubicBezTo>
                      <a:pt x="586" y="188"/>
                      <a:pt x="652" y="197"/>
                      <a:pt x="684" y="207"/>
                    </a:cubicBezTo>
                    <a:cubicBezTo>
                      <a:pt x="691" y="214"/>
                      <a:pt x="697" y="222"/>
                      <a:pt x="705" y="228"/>
                    </a:cubicBezTo>
                    <a:cubicBezTo>
                      <a:pt x="711" y="228"/>
                      <a:pt x="717" y="228"/>
                      <a:pt x="723" y="228"/>
                    </a:cubicBezTo>
                    <a:cubicBezTo>
                      <a:pt x="723" y="232"/>
                      <a:pt x="728" y="231"/>
                      <a:pt x="732" y="231"/>
                    </a:cubicBezTo>
                    <a:cubicBezTo>
                      <a:pt x="745" y="249"/>
                      <a:pt x="765" y="260"/>
                      <a:pt x="795" y="261"/>
                    </a:cubicBezTo>
                    <a:cubicBezTo>
                      <a:pt x="808" y="267"/>
                      <a:pt x="838" y="272"/>
                      <a:pt x="852" y="267"/>
                    </a:cubicBezTo>
                    <a:cubicBezTo>
                      <a:pt x="855" y="266"/>
                      <a:pt x="855" y="268"/>
                      <a:pt x="855" y="270"/>
                    </a:cubicBezTo>
                    <a:cubicBezTo>
                      <a:pt x="920" y="286"/>
                      <a:pt x="993" y="310"/>
                      <a:pt x="1065" y="309"/>
                    </a:cubicBezTo>
                    <a:cubicBezTo>
                      <a:pt x="1072" y="309"/>
                      <a:pt x="1079" y="309"/>
                      <a:pt x="1086" y="309"/>
                    </a:cubicBezTo>
                    <a:cubicBezTo>
                      <a:pt x="1092" y="309"/>
                      <a:pt x="1098" y="309"/>
                      <a:pt x="1104" y="309"/>
                    </a:cubicBezTo>
                    <a:cubicBezTo>
                      <a:pt x="1123" y="309"/>
                      <a:pt x="1142" y="309"/>
                      <a:pt x="1161" y="309"/>
                    </a:cubicBezTo>
                    <a:cubicBezTo>
                      <a:pt x="1168" y="309"/>
                      <a:pt x="1175" y="309"/>
                      <a:pt x="1182" y="309"/>
                    </a:cubicBezTo>
                    <a:cubicBezTo>
                      <a:pt x="1209" y="310"/>
                      <a:pt x="1234" y="313"/>
                      <a:pt x="1257" y="318"/>
                    </a:cubicBezTo>
                    <a:cubicBezTo>
                      <a:pt x="1267" y="323"/>
                      <a:pt x="1298" y="323"/>
                      <a:pt x="1308" y="318"/>
                    </a:cubicBezTo>
                    <a:cubicBezTo>
                      <a:pt x="1317" y="319"/>
                      <a:pt x="1330" y="316"/>
                      <a:pt x="1335" y="321"/>
                    </a:cubicBezTo>
                    <a:cubicBezTo>
                      <a:pt x="1357" y="325"/>
                      <a:pt x="1381" y="327"/>
                      <a:pt x="1401" y="333"/>
                    </a:cubicBezTo>
                    <a:cubicBezTo>
                      <a:pt x="1412" y="334"/>
                      <a:pt x="1421" y="333"/>
                      <a:pt x="1422" y="324"/>
                    </a:cubicBezTo>
                    <a:cubicBezTo>
                      <a:pt x="1484" y="324"/>
                      <a:pt x="1531" y="339"/>
                      <a:pt x="1578" y="354"/>
                    </a:cubicBezTo>
                    <a:cubicBezTo>
                      <a:pt x="1548" y="357"/>
                      <a:pt x="1529" y="371"/>
                      <a:pt x="1509" y="384"/>
                    </a:cubicBezTo>
                    <a:cubicBezTo>
                      <a:pt x="1438" y="393"/>
                      <a:pt x="1361" y="372"/>
                      <a:pt x="1296" y="384"/>
                    </a:cubicBezTo>
                    <a:cubicBezTo>
                      <a:pt x="1292" y="385"/>
                      <a:pt x="1290" y="392"/>
                      <a:pt x="1287" y="393"/>
                    </a:cubicBezTo>
                    <a:cubicBezTo>
                      <a:pt x="1271" y="401"/>
                      <a:pt x="1254" y="393"/>
                      <a:pt x="1239" y="396"/>
                    </a:cubicBezTo>
                    <a:cubicBezTo>
                      <a:pt x="1233" y="353"/>
                      <a:pt x="1184" y="353"/>
                      <a:pt x="1140" y="348"/>
                    </a:cubicBezTo>
                    <a:cubicBezTo>
                      <a:pt x="1136" y="339"/>
                      <a:pt x="1111" y="351"/>
                      <a:pt x="1107" y="342"/>
                    </a:cubicBezTo>
                    <a:cubicBezTo>
                      <a:pt x="1106" y="326"/>
                      <a:pt x="1099" y="343"/>
                      <a:pt x="1095" y="345"/>
                    </a:cubicBezTo>
                    <a:cubicBezTo>
                      <a:pt x="1071" y="354"/>
                      <a:pt x="1022" y="336"/>
                      <a:pt x="1014" y="363"/>
                    </a:cubicBezTo>
                    <a:cubicBezTo>
                      <a:pt x="1019" y="363"/>
                      <a:pt x="1031" y="355"/>
                      <a:pt x="1035" y="363"/>
                    </a:cubicBezTo>
                    <a:cubicBezTo>
                      <a:pt x="1027" y="362"/>
                      <a:pt x="1026" y="368"/>
                      <a:pt x="1023" y="372"/>
                    </a:cubicBezTo>
                    <a:cubicBezTo>
                      <a:pt x="1045" y="372"/>
                      <a:pt x="1055" y="344"/>
                      <a:pt x="1077" y="354"/>
                    </a:cubicBezTo>
                    <a:cubicBezTo>
                      <a:pt x="1067" y="358"/>
                      <a:pt x="1058" y="363"/>
                      <a:pt x="1050" y="369"/>
                    </a:cubicBezTo>
                    <a:cubicBezTo>
                      <a:pt x="1079" y="373"/>
                      <a:pt x="1086" y="359"/>
                      <a:pt x="1113" y="354"/>
                    </a:cubicBezTo>
                    <a:cubicBezTo>
                      <a:pt x="1105" y="366"/>
                      <a:pt x="1096" y="377"/>
                      <a:pt x="1092" y="393"/>
                    </a:cubicBezTo>
                    <a:cubicBezTo>
                      <a:pt x="1085" y="393"/>
                      <a:pt x="1078" y="393"/>
                      <a:pt x="1071" y="393"/>
                    </a:cubicBezTo>
                    <a:cubicBezTo>
                      <a:pt x="1060" y="386"/>
                      <a:pt x="1036" y="392"/>
                      <a:pt x="1020" y="390"/>
                    </a:cubicBezTo>
                    <a:cubicBezTo>
                      <a:pt x="1002" y="390"/>
                      <a:pt x="984" y="390"/>
                      <a:pt x="966" y="390"/>
                    </a:cubicBezTo>
                    <a:cubicBezTo>
                      <a:pt x="949" y="390"/>
                      <a:pt x="932" y="390"/>
                      <a:pt x="915" y="390"/>
                    </a:cubicBezTo>
                    <a:cubicBezTo>
                      <a:pt x="907" y="373"/>
                      <a:pt x="876" y="396"/>
                      <a:pt x="867" y="381"/>
                    </a:cubicBezTo>
                    <a:cubicBezTo>
                      <a:pt x="852" y="389"/>
                      <a:pt x="849" y="409"/>
                      <a:pt x="825" y="408"/>
                    </a:cubicBezTo>
                    <a:cubicBezTo>
                      <a:pt x="827" y="401"/>
                      <a:pt x="837" y="396"/>
                      <a:pt x="843" y="402"/>
                    </a:cubicBezTo>
                    <a:cubicBezTo>
                      <a:pt x="835" y="390"/>
                      <a:pt x="847" y="391"/>
                      <a:pt x="849" y="381"/>
                    </a:cubicBezTo>
                    <a:cubicBezTo>
                      <a:pt x="838" y="380"/>
                      <a:pt x="834" y="396"/>
                      <a:pt x="825" y="387"/>
                    </a:cubicBezTo>
                    <a:cubicBezTo>
                      <a:pt x="826" y="383"/>
                      <a:pt x="830" y="382"/>
                      <a:pt x="831" y="378"/>
                    </a:cubicBezTo>
                    <a:cubicBezTo>
                      <a:pt x="826" y="377"/>
                      <a:pt x="816" y="386"/>
                      <a:pt x="813" y="378"/>
                    </a:cubicBezTo>
                    <a:cubicBezTo>
                      <a:pt x="813" y="372"/>
                      <a:pt x="821" y="374"/>
                      <a:pt x="819" y="366"/>
                    </a:cubicBezTo>
                    <a:cubicBezTo>
                      <a:pt x="798" y="385"/>
                      <a:pt x="774" y="353"/>
                      <a:pt x="741" y="357"/>
                    </a:cubicBezTo>
                    <a:cubicBezTo>
                      <a:pt x="740" y="369"/>
                      <a:pt x="760" y="360"/>
                      <a:pt x="762" y="369"/>
                    </a:cubicBezTo>
                    <a:cubicBezTo>
                      <a:pt x="750" y="371"/>
                      <a:pt x="753" y="388"/>
                      <a:pt x="741" y="390"/>
                    </a:cubicBezTo>
                    <a:cubicBezTo>
                      <a:pt x="736" y="378"/>
                      <a:pt x="726" y="371"/>
                      <a:pt x="708" y="372"/>
                    </a:cubicBezTo>
                    <a:cubicBezTo>
                      <a:pt x="708" y="365"/>
                      <a:pt x="695" y="371"/>
                      <a:pt x="690" y="369"/>
                    </a:cubicBezTo>
                    <a:cubicBezTo>
                      <a:pt x="678" y="369"/>
                      <a:pt x="666" y="369"/>
                      <a:pt x="654" y="369"/>
                    </a:cubicBezTo>
                    <a:cubicBezTo>
                      <a:pt x="649" y="362"/>
                      <a:pt x="631" y="368"/>
                      <a:pt x="621" y="366"/>
                    </a:cubicBezTo>
                    <a:cubicBezTo>
                      <a:pt x="573" y="364"/>
                      <a:pt x="554" y="391"/>
                      <a:pt x="516" y="399"/>
                    </a:cubicBezTo>
                    <a:cubicBezTo>
                      <a:pt x="523" y="386"/>
                      <a:pt x="495" y="387"/>
                      <a:pt x="489" y="378"/>
                    </a:cubicBezTo>
                    <a:cubicBezTo>
                      <a:pt x="487" y="381"/>
                      <a:pt x="467" y="388"/>
                      <a:pt x="474" y="381"/>
                    </a:cubicBezTo>
                    <a:cubicBezTo>
                      <a:pt x="485" y="372"/>
                      <a:pt x="447" y="373"/>
                      <a:pt x="444" y="378"/>
                    </a:cubicBezTo>
                    <a:cubicBezTo>
                      <a:pt x="433" y="378"/>
                      <a:pt x="422" y="378"/>
                      <a:pt x="411" y="378"/>
                    </a:cubicBezTo>
                    <a:cubicBezTo>
                      <a:pt x="412" y="374"/>
                      <a:pt x="416" y="373"/>
                      <a:pt x="417" y="369"/>
                    </a:cubicBezTo>
                    <a:cubicBezTo>
                      <a:pt x="405" y="365"/>
                      <a:pt x="400" y="384"/>
                      <a:pt x="393" y="375"/>
                    </a:cubicBezTo>
                    <a:cubicBezTo>
                      <a:pt x="407" y="371"/>
                      <a:pt x="394" y="371"/>
                      <a:pt x="399" y="363"/>
                    </a:cubicBezTo>
                    <a:cubicBezTo>
                      <a:pt x="364" y="361"/>
                      <a:pt x="326" y="355"/>
                      <a:pt x="282" y="354"/>
                    </a:cubicBezTo>
                    <a:cubicBezTo>
                      <a:pt x="295" y="355"/>
                      <a:pt x="302" y="350"/>
                      <a:pt x="306" y="342"/>
                    </a:cubicBezTo>
                    <a:cubicBezTo>
                      <a:pt x="279" y="338"/>
                      <a:pt x="255" y="353"/>
                      <a:pt x="234" y="345"/>
                    </a:cubicBezTo>
                    <a:cubicBezTo>
                      <a:pt x="241" y="345"/>
                      <a:pt x="243" y="340"/>
                      <a:pt x="249" y="339"/>
                    </a:cubicBezTo>
                    <a:cubicBezTo>
                      <a:pt x="263" y="336"/>
                      <a:pt x="303" y="345"/>
                      <a:pt x="297" y="333"/>
                    </a:cubicBezTo>
                    <a:cubicBezTo>
                      <a:pt x="288" y="332"/>
                      <a:pt x="258" y="336"/>
                      <a:pt x="264" y="330"/>
                    </a:cubicBezTo>
                    <a:cubicBezTo>
                      <a:pt x="303" y="329"/>
                      <a:pt x="329" y="341"/>
                      <a:pt x="372" y="336"/>
                    </a:cubicBezTo>
                    <a:cubicBezTo>
                      <a:pt x="390" y="333"/>
                      <a:pt x="437" y="343"/>
                      <a:pt x="435" y="330"/>
                    </a:cubicBezTo>
                    <a:cubicBezTo>
                      <a:pt x="425" y="330"/>
                      <a:pt x="415" y="330"/>
                      <a:pt x="405" y="330"/>
                    </a:cubicBezTo>
                    <a:cubicBezTo>
                      <a:pt x="405" y="328"/>
                      <a:pt x="405" y="326"/>
                      <a:pt x="405" y="324"/>
                    </a:cubicBezTo>
                    <a:cubicBezTo>
                      <a:pt x="409" y="324"/>
                      <a:pt x="413" y="324"/>
                      <a:pt x="417" y="324"/>
                    </a:cubicBezTo>
                    <a:cubicBezTo>
                      <a:pt x="503" y="323"/>
                      <a:pt x="581" y="314"/>
                      <a:pt x="672" y="318"/>
                    </a:cubicBezTo>
                    <a:cubicBezTo>
                      <a:pt x="715" y="315"/>
                      <a:pt x="727" y="343"/>
                      <a:pt x="762" y="348"/>
                    </a:cubicBezTo>
                    <a:cubicBezTo>
                      <a:pt x="766" y="353"/>
                      <a:pt x="791" y="353"/>
                      <a:pt x="795" y="348"/>
                    </a:cubicBezTo>
                    <a:cubicBezTo>
                      <a:pt x="799" y="348"/>
                      <a:pt x="803" y="348"/>
                      <a:pt x="807" y="348"/>
                    </a:cubicBezTo>
                    <a:cubicBezTo>
                      <a:pt x="731" y="335"/>
                      <a:pt x="687" y="298"/>
                      <a:pt x="603" y="297"/>
                    </a:cubicBezTo>
                    <a:cubicBezTo>
                      <a:pt x="592" y="292"/>
                      <a:pt x="560" y="292"/>
                      <a:pt x="549" y="297"/>
                    </a:cubicBezTo>
                    <a:cubicBezTo>
                      <a:pt x="547" y="297"/>
                      <a:pt x="545" y="297"/>
                      <a:pt x="546" y="300"/>
                    </a:cubicBezTo>
                    <a:cubicBezTo>
                      <a:pt x="546" y="301"/>
                      <a:pt x="546" y="302"/>
                      <a:pt x="546" y="303"/>
                    </a:cubicBezTo>
                    <a:cubicBezTo>
                      <a:pt x="541" y="303"/>
                      <a:pt x="536" y="303"/>
                      <a:pt x="531" y="303"/>
                    </a:cubicBezTo>
                    <a:cubicBezTo>
                      <a:pt x="531" y="300"/>
                      <a:pt x="530" y="298"/>
                      <a:pt x="528" y="297"/>
                    </a:cubicBezTo>
                    <a:cubicBezTo>
                      <a:pt x="494" y="293"/>
                      <a:pt x="464" y="285"/>
                      <a:pt x="426" y="285"/>
                    </a:cubicBezTo>
                    <a:cubicBezTo>
                      <a:pt x="414" y="278"/>
                      <a:pt x="389" y="284"/>
                      <a:pt x="372" y="282"/>
                    </a:cubicBezTo>
                    <a:cubicBezTo>
                      <a:pt x="372" y="295"/>
                      <a:pt x="395" y="285"/>
                      <a:pt x="405" y="288"/>
                    </a:cubicBezTo>
                    <a:cubicBezTo>
                      <a:pt x="419" y="286"/>
                      <a:pt x="424" y="293"/>
                      <a:pt x="438" y="291"/>
                    </a:cubicBezTo>
                    <a:cubicBezTo>
                      <a:pt x="436" y="298"/>
                      <a:pt x="421" y="292"/>
                      <a:pt x="414" y="294"/>
                    </a:cubicBezTo>
                    <a:cubicBezTo>
                      <a:pt x="408" y="296"/>
                      <a:pt x="394" y="290"/>
                      <a:pt x="393" y="297"/>
                    </a:cubicBezTo>
                    <a:cubicBezTo>
                      <a:pt x="419" y="302"/>
                      <a:pt x="447" y="305"/>
                      <a:pt x="474" y="309"/>
                    </a:cubicBezTo>
                    <a:cubicBezTo>
                      <a:pt x="474" y="310"/>
                      <a:pt x="474" y="311"/>
                      <a:pt x="474" y="312"/>
                    </a:cubicBezTo>
                    <a:cubicBezTo>
                      <a:pt x="395" y="324"/>
                      <a:pt x="319" y="304"/>
                      <a:pt x="237" y="315"/>
                    </a:cubicBezTo>
                    <a:cubicBezTo>
                      <a:pt x="235" y="329"/>
                      <a:pt x="262" y="314"/>
                      <a:pt x="261" y="327"/>
                    </a:cubicBezTo>
                    <a:cubicBezTo>
                      <a:pt x="250" y="331"/>
                      <a:pt x="239" y="335"/>
                      <a:pt x="222" y="333"/>
                    </a:cubicBezTo>
                    <a:cubicBezTo>
                      <a:pt x="224" y="330"/>
                      <a:pt x="226" y="328"/>
                      <a:pt x="222" y="327"/>
                    </a:cubicBezTo>
                    <a:cubicBezTo>
                      <a:pt x="218" y="327"/>
                      <a:pt x="214" y="327"/>
                      <a:pt x="213" y="330"/>
                    </a:cubicBezTo>
                    <a:cubicBezTo>
                      <a:pt x="160" y="339"/>
                      <a:pt x="132" y="402"/>
                      <a:pt x="78" y="390"/>
                    </a:cubicBezTo>
                    <a:cubicBezTo>
                      <a:pt x="84" y="390"/>
                      <a:pt x="90" y="390"/>
                      <a:pt x="96" y="390"/>
                    </a:cubicBezTo>
                    <a:cubicBezTo>
                      <a:pt x="96" y="382"/>
                      <a:pt x="90" y="381"/>
                      <a:pt x="99" y="378"/>
                    </a:cubicBezTo>
                    <a:cubicBezTo>
                      <a:pt x="139" y="354"/>
                      <a:pt x="188" y="339"/>
                      <a:pt x="225" y="312"/>
                    </a:cubicBezTo>
                    <a:cubicBezTo>
                      <a:pt x="177" y="322"/>
                      <a:pt x="147" y="350"/>
                      <a:pt x="105" y="366"/>
                    </a:cubicBezTo>
                    <a:cubicBezTo>
                      <a:pt x="131" y="339"/>
                      <a:pt x="173" y="328"/>
                      <a:pt x="195" y="297"/>
                    </a:cubicBezTo>
                    <a:cubicBezTo>
                      <a:pt x="180" y="294"/>
                      <a:pt x="171" y="311"/>
                      <a:pt x="162" y="303"/>
                    </a:cubicBezTo>
                    <a:cubicBezTo>
                      <a:pt x="171" y="301"/>
                      <a:pt x="179" y="298"/>
                      <a:pt x="183" y="291"/>
                    </a:cubicBezTo>
                    <a:cubicBezTo>
                      <a:pt x="136" y="308"/>
                      <a:pt x="88" y="331"/>
                      <a:pt x="54" y="357"/>
                    </a:cubicBezTo>
                    <a:cubicBezTo>
                      <a:pt x="45" y="364"/>
                      <a:pt x="42" y="381"/>
                      <a:pt x="27" y="375"/>
                    </a:cubicBezTo>
                    <a:cubicBezTo>
                      <a:pt x="74" y="342"/>
                      <a:pt x="116" y="304"/>
                      <a:pt x="174" y="282"/>
                    </a:cubicBezTo>
                    <a:cubicBezTo>
                      <a:pt x="161" y="262"/>
                      <a:pt x="127" y="263"/>
                      <a:pt x="108" y="249"/>
                    </a:cubicBezTo>
                    <a:cubicBezTo>
                      <a:pt x="110" y="241"/>
                      <a:pt x="104" y="241"/>
                      <a:pt x="105" y="234"/>
                    </a:cubicBezTo>
                    <a:cubicBezTo>
                      <a:pt x="106" y="225"/>
                      <a:pt x="121" y="230"/>
                      <a:pt x="120" y="219"/>
                    </a:cubicBezTo>
                    <a:cubicBezTo>
                      <a:pt x="115" y="217"/>
                      <a:pt x="102" y="223"/>
                      <a:pt x="102" y="216"/>
                    </a:cubicBezTo>
                    <a:cubicBezTo>
                      <a:pt x="99" y="202"/>
                      <a:pt x="106" y="198"/>
                      <a:pt x="111" y="192"/>
                    </a:cubicBezTo>
                    <a:cubicBezTo>
                      <a:pt x="98" y="197"/>
                      <a:pt x="75" y="178"/>
                      <a:pt x="93" y="168"/>
                    </a:cubicBezTo>
                    <a:cubicBezTo>
                      <a:pt x="68" y="172"/>
                      <a:pt x="46" y="151"/>
                      <a:pt x="57" y="138"/>
                    </a:cubicBezTo>
                    <a:cubicBezTo>
                      <a:pt x="35" y="148"/>
                      <a:pt x="36" y="136"/>
                      <a:pt x="15" y="132"/>
                    </a:cubicBezTo>
                    <a:cubicBezTo>
                      <a:pt x="11" y="140"/>
                      <a:pt x="31" y="140"/>
                      <a:pt x="21" y="144"/>
                    </a:cubicBezTo>
                    <a:cubicBezTo>
                      <a:pt x="15" y="142"/>
                      <a:pt x="1" y="148"/>
                      <a:pt x="0" y="141"/>
                    </a:cubicBezTo>
                    <a:cubicBezTo>
                      <a:pt x="34" y="119"/>
                      <a:pt x="72" y="86"/>
                      <a:pt x="120" y="102"/>
                    </a:cubicBezTo>
                    <a:cubicBezTo>
                      <a:pt x="117" y="107"/>
                      <a:pt x="113" y="111"/>
                      <a:pt x="111" y="117"/>
                    </a:cubicBezTo>
                    <a:cubicBezTo>
                      <a:pt x="122" y="119"/>
                      <a:pt x="118" y="106"/>
                      <a:pt x="129" y="108"/>
                    </a:cubicBezTo>
                    <a:cubicBezTo>
                      <a:pt x="161" y="114"/>
                      <a:pt x="167" y="138"/>
                      <a:pt x="177" y="168"/>
                    </a:cubicBezTo>
                    <a:cubicBezTo>
                      <a:pt x="186" y="197"/>
                      <a:pt x="220" y="240"/>
                      <a:pt x="243" y="234"/>
                    </a:cubicBezTo>
                    <a:cubicBezTo>
                      <a:pt x="218" y="221"/>
                      <a:pt x="192" y="193"/>
                      <a:pt x="189" y="168"/>
                    </a:cubicBezTo>
                    <a:cubicBezTo>
                      <a:pt x="237" y="169"/>
                      <a:pt x="270" y="185"/>
                      <a:pt x="315" y="189"/>
                    </a:cubicBezTo>
                    <a:cubicBezTo>
                      <a:pt x="315" y="192"/>
                      <a:pt x="315" y="195"/>
                      <a:pt x="315" y="198"/>
                    </a:cubicBezTo>
                    <a:cubicBezTo>
                      <a:pt x="315" y="199"/>
                      <a:pt x="315" y="200"/>
                      <a:pt x="315" y="201"/>
                    </a:cubicBezTo>
                    <a:cubicBezTo>
                      <a:pt x="324" y="201"/>
                      <a:pt x="333" y="201"/>
                      <a:pt x="342" y="201"/>
                    </a:cubicBezTo>
                    <a:cubicBezTo>
                      <a:pt x="342" y="198"/>
                      <a:pt x="341" y="196"/>
                      <a:pt x="339" y="195"/>
                    </a:cubicBezTo>
                    <a:cubicBezTo>
                      <a:pt x="335" y="194"/>
                      <a:pt x="328" y="196"/>
                      <a:pt x="327" y="192"/>
                    </a:cubicBezTo>
                    <a:cubicBezTo>
                      <a:pt x="346" y="192"/>
                      <a:pt x="365" y="192"/>
                      <a:pt x="384" y="192"/>
                    </a:cubicBezTo>
                    <a:cubicBezTo>
                      <a:pt x="385" y="183"/>
                      <a:pt x="376" y="184"/>
                      <a:pt x="375" y="177"/>
                    </a:cubicBezTo>
                    <a:cubicBezTo>
                      <a:pt x="373" y="134"/>
                      <a:pt x="379" y="83"/>
                      <a:pt x="372" y="45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93" name="Freeform 423"/>
              <p:cNvSpPr/>
              <p:nvPr/>
            </p:nvSpPr>
            <p:spPr>
              <a:xfrm>
                <a:off x="2208213" y="2444750"/>
                <a:ext cx="890588" cy="58738"/>
              </a:xfrm>
              <a:custGeom>
                <a:avLst/>
                <a:gdLst>
                  <a:gd name="txL" fmla="*/ 0 w 255"/>
                  <a:gd name="txT" fmla="*/ 0 h 17"/>
                  <a:gd name="txR" fmla="*/ 255 w 255"/>
                  <a:gd name="txB" fmla="*/ 17 h 17"/>
                </a:gdLst>
                <a:ahLst/>
                <a:cxnLst>
                  <a:cxn ang="0">
                    <a:pos x="0" y="14"/>
                  </a:cxn>
                  <a:cxn ang="0">
                    <a:pos x="255" y="11"/>
                  </a:cxn>
                  <a:cxn ang="0">
                    <a:pos x="0" y="17"/>
                  </a:cxn>
                  <a:cxn ang="0">
                    <a:pos x="0" y="14"/>
                  </a:cxn>
                </a:cxnLst>
                <a:rect l="txL" t="txT" r="txR" b="txB"/>
                <a:pathLst>
                  <a:path w="255" h="17">
                    <a:moveTo>
                      <a:pt x="0" y="14"/>
                    </a:moveTo>
                    <a:cubicBezTo>
                      <a:pt x="85" y="15"/>
                      <a:pt x="170" y="0"/>
                      <a:pt x="255" y="11"/>
                    </a:cubicBezTo>
                    <a:cubicBezTo>
                      <a:pt x="164" y="7"/>
                      <a:pt x="86" y="16"/>
                      <a:pt x="0" y="17"/>
                    </a:cubicBezTo>
                    <a:cubicBezTo>
                      <a:pt x="0" y="16"/>
                      <a:pt x="0" y="15"/>
                      <a:pt x="0" y="14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94" name="Freeform 424"/>
              <p:cNvSpPr/>
              <p:nvPr/>
            </p:nvSpPr>
            <p:spPr>
              <a:xfrm>
                <a:off x="1674813" y="1371600"/>
                <a:ext cx="107950" cy="127000"/>
              </a:xfrm>
              <a:custGeom>
                <a:avLst/>
                <a:gdLst>
                  <a:gd name="txL" fmla="*/ 0 w 31"/>
                  <a:gd name="txT" fmla="*/ 0 h 36"/>
                  <a:gd name="txR" fmla="*/ 31 w 31"/>
                  <a:gd name="txB" fmla="*/ 36 h 36"/>
                </a:gdLst>
                <a:ahLst/>
                <a:cxnLst>
                  <a:cxn ang="0">
                    <a:pos x="0" y="36"/>
                  </a:cxn>
                  <a:cxn ang="0">
                    <a:pos x="21" y="0"/>
                  </a:cxn>
                  <a:cxn ang="0">
                    <a:pos x="0" y="36"/>
                  </a:cxn>
                </a:cxnLst>
                <a:rect l="txL" t="txT" r="txR" b="txB"/>
                <a:pathLst>
                  <a:path w="31" h="36">
                    <a:moveTo>
                      <a:pt x="0" y="36"/>
                    </a:moveTo>
                    <a:cubicBezTo>
                      <a:pt x="4" y="21"/>
                      <a:pt x="20" y="18"/>
                      <a:pt x="21" y="0"/>
                    </a:cubicBezTo>
                    <a:cubicBezTo>
                      <a:pt x="31" y="17"/>
                      <a:pt x="12" y="31"/>
                      <a:pt x="0" y="36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95" name="Freeform 426"/>
              <p:cNvSpPr/>
              <p:nvPr/>
            </p:nvSpPr>
            <p:spPr>
              <a:xfrm>
                <a:off x="20638" y="1403350"/>
                <a:ext cx="261938" cy="273050"/>
              </a:xfrm>
              <a:custGeom>
                <a:avLst/>
                <a:gdLst>
                  <a:gd name="txL" fmla="*/ 0 w 75"/>
                  <a:gd name="txT" fmla="*/ 0 h 78"/>
                  <a:gd name="txR" fmla="*/ 75 w 75"/>
                  <a:gd name="txB" fmla="*/ 78 h 78"/>
                </a:gdLst>
                <a:ahLst/>
                <a:cxnLst>
                  <a:cxn ang="0">
                    <a:pos x="12" y="66"/>
                  </a:cxn>
                  <a:cxn ang="0">
                    <a:pos x="0" y="75"/>
                  </a:cxn>
                  <a:cxn ang="0">
                    <a:pos x="75" y="0"/>
                  </a:cxn>
                  <a:cxn ang="0">
                    <a:pos x="57" y="24"/>
                  </a:cxn>
                  <a:cxn ang="0">
                    <a:pos x="54" y="24"/>
                  </a:cxn>
                  <a:cxn ang="0">
                    <a:pos x="12" y="66"/>
                  </a:cxn>
                </a:cxnLst>
                <a:rect l="txL" t="txT" r="txR" b="txB"/>
                <a:pathLst>
                  <a:path w="75" h="78">
                    <a:moveTo>
                      <a:pt x="12" y="66"/>
                    </a:moveTo>
                    <a:cubicBezTo>
                      <a:pt x="6" y="67"/>
                      <a:pt x="10" y="78"/>
                      <a:pt x="0" y="75"/>
                    </a:cubicBezTo>
                    <a:cubicBezTo>
                      <a:pt x="7" y="44"/>
                      <a:pt x="38" y="11"/>
                      <a:pt x="75" y="0"/>
                    </a:cubicBezTo>
                    <a:cubicBezTo>
                      <a:pt x="69" y="8"/>
                      <a:pt x="63" y="16"/>
                      <a:pt x="57" y="24"/>
                    </a:cubicBezTo>
                    <a:cubicBezTo>
                      <a:pt x="56" y="24"/>
                      <a:pt x="55" y="24"/>
                      <a:pt x="54" y="24"/>
                    </a:cubicBezTo>
                    <a:cubicBezTo>
                      <a:pt x="39" y="37"/>
                      <a:pt x="25" y="51"/>
                      <a:pt x="12" y="66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96" name="Freeform 427"/>
              <p:cNvSpPr/>
              <p:nvPr/>
            </p:nvSpPr>
            <p:spPr>
              <a:xfrm>
                <a:off x="63500" y="1487487"/>
                <a:ext cx="146050" cy="146050"/>
              </a:xfrm>
              <a:custGeom>
                <a:avLst/>
                <a:gdLst>
                  <a:gd name="txL" fmla="*/ 0 w 42"/>
                  <a:gd name="txT" fmla="*/ 0 h 42"/>
                  <a:gd name="txR" fmla="*/ 42 w 42"/>
                  <a:gd name="txB" fmla="*/ 42 h 42"/>
                </a:gdLst>
                <a:ahLst/>
                <a:cxnLst>
                  <a:cxn ang="0">
                    <a:pos x="0" y="42"/>
                  </a:cxn>
                  <a:cxn ang="0">
                    <a:pos x="42" y="0"/>
                  </a:cxn>
                  <a:cxn ang="0">
                    <a:pos x="3" y="42"/>
                  </a:cxn>
                  <a:cxn ang="0">
                    <a:pos x="0" y="42"/>
                  </a:cxn>
                </a:cxnLst>
                <a:rect l="txL" t="txT" r="txR" b="txB"/>
                <a:pathLst>
                  <a:path w="42" h="42">
                    <a:moveTo>
                      <a:pt x="0" y="42"/>
                    </a:moveTo>
                    <a:cubicBezTo>
                      <a:pt x="13" y="27"/>
                      <a:pt x="27" y="13"/>
                      <a:pt x="42" y="0"/>
                    </a:cubicBezTo>
                    <a:cubicBezTo>
                      <a:pt x="31" y="16"/>
                      <a:pt x="14" y="26"/>
                      <a:pt x="3" y="42"/>
                    </a:cubicBezTo>
                    <a:cubicBezTo>
                      <a:pt x="2" y="42"/>
                      <a:pt x="1" y="42"/>
                      <a:pt x="0" y="42"/>
                    </a:cubicBezTo>
                    <a:close/>
                  </a:path>
                </a:pathLst>
              </a:custGeom>
              <a:solidFill>
                <a:srgbClr val="4B9CA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97" name="Freeform 428"/>
              <p:cNvSpPr/>
              <p:nvPr/>
            </p:nvSpPr>
            <p:spPr>
              <a:xfrm>
                <a:off x="0" y="1435100"/>
                <a:ext cx="115888" cy="168275"/>
              </a:xfrm>
              <a:custGeom>
                <a:avLst/>
                <a:gdLst>
                  <a:gd name="txL" fmla="*/ 0 w 33"/>
                  <a:gd name="txT" fmla="*/ 0 h 48"/>
                  <a:gd name="txR" fmla="*/ 33 w 33"/>
                  <a:gd name="txB" fmla="*/ 48 h 48"/>
                </a:gdLst>
                <a:ahLst/>
                <a:cxnLst>
                  <a:cxn ang="0">
                    <a:pos x="0" y="21"/>
                  </a:cxn>
                  <a:cxn ang="0">
                    <a:pos x="3" y="21"/>
                  </a:cxn>
                  <a:cxn ang="0">
                    <a:pos x="18" y="0"/>
                  </a:cxn>
                  <a:cxn ang="0">
                    <a:pos x="33" y="9"/>
                  </a:cxn>
                  <a:cxn ang="0">
                    <a:pos x="0" y="48"/>
                  </a:cxn>
                  <a:cxn ang="0">
                    <a:pos x="0" y="21"/>
                  </a:cxn>
                </a:cxnLst>
                <a:rect l="txL" t="txT" r="txR" b="txB"/>
                <a:pathLst>
                  <a:path w="33" h="48">
                    <a:moveTo>
                      <a:pt x="0" y="21"/>
                    </a:moveTo>
                    <a:cubicBezTo>
                      <a:pt x="1" y="21"/>
                      <a:pt x="2" y="21"/>
                      <a:pt x="3" y="21"/>
                    </a:cubicBezTo>
                    <a:cubicBezTo>
                      <a:pt x="6" y="12"/>
                      <a:pt x="10" y="4"/>
                      <a:pt x="18" y="0"/>
                    </a:cubicBezTo>
                    <a:cubicBezTo>
                      <a:pt x="20" y="6"/>
                      <a:pt x="32" y="2"/>
                      <a:pt x="33" y="9"/>
                    </a:cubicBezTo>
                    <a:cubicBezTo>
                      <a:pt x="23" y="23"/>
                      <a:pt x="12" y="36"/>
                      <a:pt x="0" y="48"/>
                    </a:cubicBezTo>
                    <a:cubicBezTo>
                      <a:pt x="0" y="39"/>
                      <a:pt x="0" y="30"/>
                      <a:pt x="0" y="21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98" name="Freeform 430"/>
              <p:cNvSpPr/>
              <p:nvPr/>
            </p:nvSpPr>
            <p:spPr>
              <a:xfrm>
                <a:off x="681038" y="1487487"/>
                <a:ext cx="125413" cy="125413"/>
              </a:xfrm>
              <a:custGeom>
                <a:avLst/>
                <a:gdLst>
                  <a:gd name="txL" fmla="*/ 0 w 36"/>
                  <a:gd name="txT" fmla="*/ 0 h 36"/>
                  <a:gd name="txR" fmla="*/ 36 w 36"/>
                  <a:gd name="txB" fmla="*/ 36 h 36"/>
                </a:gdLst>
                <a:ahLst/>
                <a:cxnLst>
                  <a:cxn ang="0">
                    <a:pos x="24" y="0"/>
                  </a:cxn>
                  <a:cxn ang="0">
                    <a:pos x="0" y="36"/>
                  </a:cxn>
                  <a:cxn ang="0">
                    <a:pos x="24" y="0"/>
                  </a:cxn>
                </a:cxnLst>
                <a:rect l="txL" t="txT" r="txR" b="txB"/>
                <a:pathLst>
                  <a:path w="36" h="36">
                    <a:moveTo>
                      <a:pt x="24" y="0"/>
                    </a:moveTo>
                    <a:cubicBezTo>
                      <a:pt x="36" y="10"/>
                      <a:pt x="10" y="29"/>
                      <a:pt x="0" y="36"/>
                    </a:cubicBezTo>
                    <a:cubicBezTo>
                      <a:pt x="8" y="24"/>
                      <a:pt x="19" y="15"/>
                      <a:pt x="24" y="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99" name="Freeform 431"/>
              <p:cNvSpPr/>
              <p:nvPr/>
            </p:nvSpPr>
            <p:spPr>
              <a:xfrm>
                <a:off x="917575" y="1603375"/>
                <a:ext cx="119063" cy="125413"/>
              </a:xfrm>
              <a:custGeom>
                <a:avLst/>
                <a:gdLst>
                  <a:gd name="txL" fmla="*/ 0 w 34"/>
                  <a:gd name="txT" fmla="*/ 0 h 36"/>
                  <a:gd name="txR" fmla="*/ 34 w 34"/>
                  <a:gd name="txB" fmla="*/ 36 h 36"/>
                </a:gdLst>
                <a:ahLst/>
                <a:cxnLst>
                  <a:cxn ang="0">
                    <a:pos x="31" y="0"/>
                  </a:cxn>
                  <a:cxn ang="0">
                    <a:pos x="1" y="36"/>
                  </a:cxn>
                  <a:cxn ang="0">
                    <a:pos x="31" y="0"/>
                  </a:cxn>
                </a:cxnLst>
                <a:rect l="txL" t="txT" r="txR" b="txB"/>
                <a:pathLst>
                  <a:path w="34" h="36">
                    <a:moveTo>
                      <a:pt x="31" y="0"/>
                    </a:moveTo>
                    <a:cubicBezTo>
                      <a:pt x="34" y="13"/>
                      <a:pt x="10" y="25"/>
                      <a:pt x="1" y="36"/>
                    </a:cubicBezTo>
                    <a:cubicBezTo>
                      <a:pt x="0" y="25"/>
                      <a:pt x="24" y="13"/>
                      <a:pt x="31" y="0"/>
                    </a:cubicBezTo>
                    <a:close/>
                  </a:path>
                </a:pathLst>
              </a:custGeom>
              <a:solidFill>
                <a:srgbClr val="1E4146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00" name="Freeform 432"/>
              <p:cNvSpPr/>
              <p:nvPr/>
            </p:nvSpPr>
            <p:spPr>
              <a:xfrm>
                <a:off x="701675" y="1550987"/>
                <a:ext cx="136525" cy="134938"/>
              </a:xfrm>
              <a:custGeom>
                <a:avLst/>
                <a:gdLst>
                  <a:gd name="txL" fmla="*/ 0 w 39"/>
                  <a:gd name="txT" fmla="*/ 0 h 39"/>
                  <a:gd name="txR" fmla="*/ 39 w 39"/>
                  <a:gd name="txB" fmla="*/ 39 h 39"/>
                </a:gdLst>
                <a:ahLst/>
                <a:cxnLst>
                  <a:cxn ang="0">
                    <a:pos x="0" y="39"/>
                  </a:cxn>
                  <a:cxn ang="0">
                    <a:pos x="39" y="0"/>
                  </a:cxn>
                  <a:cxn ang="0">
                    <a:pos x="0" y="39"/>
                  </a:cxn>
                </a:cxnLst>
                <a:rect l="txL" t="txT" r="txR" b="txB"/>
                <a:pathLst>
                  <a:path w="39" h="39">
                    <a:moveTo>
                      <a:pt x="0" y="39"/>
                    </a:moveTo>
                    <a:cubicBezTo>
                      <a:pt x="12" y="25"/>
                      <a:pt x="25" y="12"/>
                      <a:pt x="39" y="0"/>
                    </a:cubicBezTo>
                    <a:cubicBezTo>
                      <a:pt x="27" y="14"/>
                      <a:pt x="14" y="27"/>
                      <a:pt x="0" y="39"/>
                    </a:cubicBezTo>
                    <a:close/>
                  </a:path>
                </a:pathLst>
              </a:custGeom>
              <a:solidFill>
                <a:srgbClr val="1E4146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01" name="Freeform 433"/>
              <p:cNvSpPr/>
              <p:nvPr/>
            </p:nvSpPr>
            <p:spPr>
              <a:xfrm>
                <a:off x="150813" y="1498600"/>
                <a:ext cx="111125" cy="114300"/>
              </a:xfrm>
              <a:custGeom>
                <a:avLst/>
                <a:gdLst>
                  <a:gd name="txL" fmla="*/ 0 w 32"/>
                  <a:gd name="txT" fmla="*/ 0 h 33"/>
                  <a:gd name="txR" fmla="*/ 32 w 32"/>
                  <a:gd name="txB" fmla="*/ 33 h 33"/>
                </a:gdLst>
                <a:ahLst/>
                <a:cxnLst>
                  <a:cxn ang="0">
                    <a:pos x="32" y="0"/>
                  </a:cxn>
                  <a:cxn ang="0">
                    <a:pos x="2" y="33"/>
                  </a:cxn>
                  <a:cxn ang="0">
                    <a:pos x="32" y="0"/>
                  </a:cxn>
                </a:cxnLst>
                <a:rect l="txL" t="txT" r="txR" b="txB"/>
                <a:pathLst>
                  <a:path w="32" h="33">
                    <a:moveTo>
                      <a:pt x="32" y="0"/>
                    </a:moveTo>
                    <a:cubicBezTo>
                      <a:pt x="24" y="13"/>
                      <a:pt x="10" y="20"/>
                      <a:pt x="2" y="33"/>
                    </a:cubicBezTo>
                    <a:cubicBezTo>
                      <a:pt x="0" y="22"/>
                      <a:pt x="19" y="7"/>
                      <a:pt x="32" y="0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02" name="Freeform 434"/>
              <p:cNvSpPr/>
              <p:nvPr/>
            </p:nvSpPr>
            <p:spPr>
              <a:xfrm>
                <a:off x="690563" y="1536700"/>
                <a:ext cx="147638" cy="149225"/>
              </a:xfrm>
              <a:custGeom>
                <a:avLst/>
                <a:gdLst>
                  <a:gd name="txL" fmla="*/ 0 w 42"/>
                  <a:gd name="txT" fmla="*/ 0 h 43"/>
                  <a:gd name="txR" fmla="*/ 42 w 42"/>
                  <a:gd name="txB" fmla="*/ 43 h 43"/>
                </a:gdLst>
                <a:ahLst/>
                <a:cxnLst>
                  <a:cxn ang="0">
                    <a:pos x="0" y="43"/>
                  </a:cxn>
                  <a:cxn ang="0">
                    <a:pos x="39" y="1"/>
                  </a:cxn>
                  <a:cxn ang="0">
                    <a:pos x="42" y="4"/>
                  </a:cxn>
                  <a:cxn ang="0">
                    <a:pos x="3" y="43"/>
                  </a:cxn>
                  <a:cxn ang="0">
                    <a:pos x="0" y="43"/>
                  </a:cxn>
                </a:cxnLst>
                <a:rect l="txL" t="txT" r="txR" b="txB"/>
                <a:pathLst>
                  <a:path w="42" h="43">
                    <a:moveTo>
                      <a:pt x="0" y="43"/>
                    </a:moveTo>
                    <a:cubicBezTo>
                      <a:pt x="11" y="27"/>
                      <a:pt x="28" y="17"/>
                      <a:pt x="39" y="1"/>
                    </a:cubicBezTo>
                    <a:cubicBezTo>
                      <a:pt x="42" y="0"/>
                      <a:pt x="42" y="2"/>
                      <a:pt x="42" y="4"/>
                    </a:cubicBezTo>
                    <a:cubicBezTo>
                      <a:pt x="28" y="16"/>
                      <a:pt x="15" y="29"/>
                      <a:pt x="3" y="43"/>
                    </a:cubicBezTo>
                    <a:cubicBezTo>
                      <a:pt x="2" y="43"/>
                      <a:pt x="1" y="43"/>
                      <a:pt x="0" y="43"/>
                    </a:cubicBezTo>
                    <a:close/>
                  </a:path>
                </a:pathLst>
              </a:custGeom>
              <a:solidFill>
                <a:srgbClr val="4B9CA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03" name="Freeform 436"/>
              <p:cNvSpPr/>
              <p:nvPr/>
            </p:nvSpPr>
            <p:spPr>
              <a:xfrm>
                <a:off x="681038" y="1571625"/>
                <a:ext cx="209550" cy="166688"/>
              </a:xfrm>
              <a:custGeom>
                <a:avLst/>
                <a:gdLst>
                  <a:gd name="txL" fmla="*/ 0 w 60"/>
                  <a:gd name="txT" fmla="*/ 0 h 48"/>
                  <a:gd name="txR" fmla="*/ 60 w 60"/>
                  <a:gd name="txB" fmla="*/ 48 h 48"/>
                </a:gdLst>
                <a:ahLst/>
                <a:cxnLst>
                  <a:cxn ang="0">
                    <a:pos x="0" y="48"/>
                  </a:cxn>
                  <a:cxn ang="0">
                    <a:pos x="60" y="0"/>
                  </a:cxn>
                  <a:cxn ang="0">
                    <a:pos x="0" y="48"/>
                  </a:cxn>
                </a:cxnLst>
                <a:rect l="txL" t="txT" r="txR" b="txB"/>
                <a:pathLst>
                  <a:path w="60" h="48">
                    <a:moveTo>
                      <a:pt x="0" y="48"/>
                    </a:moveTo>
                    <a:cubicBezTo>
                      <a:pt x="20" y="32"/>
                      <a:pt x="35" y="11"/>
                      <a:pt x="60" y="0"/>
                    </a:cubicBezTo>
                    <a:cubicBezTo>
                      <a:pt x="42" y="18"/>
                      <a:pt x="31" y="43"/>
                      <a:pt x="0" y="48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04" name="Freeform 437"/>
              <p:cNvSpPr/>
              <p:nvPr/>
            </p:nvSpPr>
            <p:spPr>
              <a:xfrm>
                <a:off x="649288" y="1581150"/>
                <a:ext cx="331788" cy="273050"/>
              </a:xfrm>
              <a:custGeom>
                <a:avLst/>
                <a:gdLst>
                  <a:gd name="txL" fmla="*/ 0 w 95"/>
                  <a:gd name="txT" fmla="*/ 0 h 78"/>
                  <a:gd name="txR" fmla="*/ 95 w 95"/>
                  <a:gd name="txB" fmla="*/ 78 h 78"/>
                </a:gdLst>
                <a:ahLst/>
                <a:cxnLst>
                  <a:cxn ang="0">
                    <a:pos x="0" y="78"/>
                  </a:cxn>
                  <a:cxn ang="0">
                    <a:pos x="87" y="0"/>
                  </a:cxn>
                  <a:cxn ang="0">
                    <a:pos x="90" y="6"/>
                  </a:cxn>
                  <a:cxn ang="0">
                    <a:pos x="0" y="78"/>
                  </a:cxn>
                </a:cxnLst>
                <a:rect l="txL" t="txT" r="txR" b="txB"/>
                <a:pathLst>
                  <a:path w="95" h="78">
                    <a:moveTo>
                      <a:pt x="0" y="78"/>
                    </a:moveTo>
                    <a:cubicBezTo>
                      <a:pt x="29" y="52"/>
                      <a:pt x="52" y="20"/>
                      <a:pt x="87" y="0"/>
                    </a:cubicBezTo>
                    <a:cubicBezTo>
                      <a:pt x="95" y="0"/>
                      <a:pt x="91" y="2"/>
                      <a:pt x="90" y="6"/>
                    </a:cubicBezTo>
                    <a:cubicBezTo>
                      <a:pt x="55" y="25"/>
                      <a:pt x="36" y="60"/>
                      <a:pt x="0" y="78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05" name="Freeform 438"/>
              <p:cNvSpPr/>
              <p:nvPr/>
            </p:nvSpPr>
            <p:spPr>
              <a:xfrm>
                <a:off x="847725" y="1592262"/>
                <a:ext cx="147638" cy="146050"/>
              </a:xfrm>
              <a:custGeom>
                <a:avLst/>
                <a:gdLst>
                  <a:gd name="txL" fmla="*/ 0 w 42"/>
                  <a:gd name="txT" fmla="*/ 0 h 42"/>
                  <a:gd name="txR" fmla="*/ 42 w 42"/>
                  <a:gd name="txB" fmla="*/ 42 h 42"/>
                </a:gdLst>
                <a:ahLst/>
                <a:cxnLst>
                  <a:cxn ang="0">
                    <a:pos x="0" y="39"/>
                  </a:cxn>
                  <a:cxn ang="0">
                    <a:pos x="42" y="0"/>
                  </a:cxn>
                  <a:cxn ang="0">
                    <a:pos x="0" y="42"/>
                  </a:cxn>
                  <a:cxn ang="0">
                    <a:pos x="0" y="39"/>
                  </a:cxn>
                </a:cxnLst>
                <a:rect l="txL" t="txT" r="txR" b="txB"/>
                <a:pathLst>
                  <a:path w="42" h="42">
                    <a:moveTo>
                      <a:pt x="0" y="39"/>
                    </a:moveTo>
                    <a:cubicBezTo>
                      <a:pt x="16" y="28"/>
                      <a:pt x="27" y="12"/>
                      <a:pt x="42" y="0"/>
                    </a:cubicBezTo>
                    <a:cubicBezTo>
                      <a:pt x="41" y="15"/>
                      <a:pt x="15" y="30"/>
                      <a:pt x="0" y="42"/>
                    </a:cubicBezTo>
                    <a:cubicBezTo>
                      <a:pt x="0" y="41"/>
                      <a:pt x="0" y="40"/>
                      <a:pt x="0" y="39"/>
                    </a:cubicBezTo>
                    <a:close/>
                  </a:path>
                </a:pathLst>
              </a:custGeom>
              <a:solidFill>
                <a:srgbClr val="438D9B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06" name="Freeform 439"/>
              <p:cNvSpPr>
                <a:spLocks noEditPoints="1"/>
              </p:cNvSpPr>
              <p:nvPr/>
            </p:nvSpPr>
            <p:spPr>
              <a:xfrm>
                <a:off x="2581275" y="1592262"/>
                <a:ext cx="203200" cy="98425"/>
              </a:xfrm>
              <a:custGeom>
                <a:avLst/>
                <a:gdLst>
                  <a:gd name="txL" fmla="*/ 0 w 58"/>
                  <a:gd name="txT" fmla="*/ 0 h 28"/>
                  <a:gd name="txR" fmla="*/ 58 w 58"/>
                  <a:gd name="txB" fmla="*/ 28 h 28"/>
                </a:gdLst>
                <a:ahLst/>
                <a:cxnLst>
                  <a:cxn ang="0">
                    <a:pos x="1" y="6"/>
                  </a:cxn>
                  <a:cxn ang="0">
                    <a:pos x="10" y="0"/>
                  </a:cxn>
                  <a:cxn ang="0">
                    <a:pos x="37" y="0"/>
                  </a:cxn>
                  <a:cxn ang="0">
                    <a:pos x="37" y="12"/>
                  </a:cxn>
                  <a:cxn ang="0">
                    <a:pos x="58" y="12"/>
                  </a:cxn>
                  <a:cxn ang="0">
                    <a:pos x="49" y="18"/>
                  </a:cxn>
                  <a:cxn ang="0">
                    <a:pos x="37" y="21"/>
                  </a:cxn>
                  <a:cxn ang="0">
                    <a:pos x="1" y="6"/>
                  </a:cxn>
                  <a:cxn ang="0">
                    <a:pos x="7" y="6"/>
                  </a:cxn>
                  <a:cxn ang="0">
                    <a:pos x="28" y="6"/>
                  </a:cxn>
                  <a:cxn ang="0">
                    <a:pos x="7" y="6"/>
                  </a:cxn>
                </a:cxnLst>
                <a:rect l="txL" t="txT" r="txR" b="txB"/>
                <a:pathLst>
                  <a:path w="58" h="28">
                    <a:moveTo>
                      <a:pt x="1" y="6"/>
                    </a:moveTo>
                    <a:cubicBezTo>
                      <a:pt x="2" y="2"/>
                      <a:pt x="5" y="0"/>
                      <a:pt x="10" y="0"/>
                    </a:cubicBezTo>
                    <a:cubicBezTo>
                      <a:pt x="19" y="0"/>
                      <a:pt x="28" y="0"/>
                      <a:pt x="37" y="0"/>
                    </a:cubicBezTo>
                    <a:cubicBezTo>
                      <a:pt x="37" y="4"/>
                      <a:pt x="37" y="8"/>
                      <a:pt x="37" y="12"/>
                    </a:cubicBezTo>
                    <a:cubicBezTo>
                      <a:pt x="44" y="12"/>
                      <a:pt x="51" y="12"/>
                      <a:pt x="58" y="12"/>
                    </a:cubicBezTo>
                    <a:cubicBezTo>
                      <a:pt x="57" y="16"/>
                      <a:pt x="54" y="18"/>
                      <a:pt x="49" y="18"/>
                    </a:cubicBezTo>
                    <a:cubicBezTo>
                      <a:pt x="44" y="18"/>
                      <a:pt x="43" y="22"/>
                      <a:pt x="37" y="21"/>
                    </a:cubicBezTo>
                    <a:cubicBezTo>
                      <a:pt x="23" y="22"/>
                      <a:pt x="0" y="28"/>
                      <a:pt x="1" y="6"/>
                    </a:cubicBezTo>
                    <a:close/>
                    <a:moveTo>
                      <a:pt x="7" y="6"/>
                    </a:moveTo>
                    <a:cubicBezTo>
                      <a:pt x="3" y="15"/>
                      <a:pt x="32" y="15"/>
                      <a:pt x="28" y="6"/>
                    </a:cubicBezTo>
                    <a:cubicBezTo>
                      <a:pt x="21" y="6"/>
                      <a:pt x="14" y="6"/>
                      <a:pt x="7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 vert="horz" wrap="square" anchor="t"/>
              <a:p>
                <a:pPr lvl="0">
                  <a:lnSpc>
                    <a:spcPct val="100000"/>
                  </a:lnSpc>
                </a:pPr>
                <a:endParaRPr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9507" name="Freeform 440"/>
              <p:cNvSpPr/>
              <p:nvPr/>
            </p:nvSpPr>
            <p:spPr>
              <a:xfrm>
                <a:off x="1004888" y="1603375"/>
                <a:ext cx="90488" cy="82550"/>
              </a:xfrm>
              <a:custGeom>
                <a:avLst/>
                <a:gdLst>
                  <a:gd name="txL" fmla="*/ 0 w 26"/>
                  <a:gd name="txT" fmla="*/ 0 h 24"/>
                  <a:gd name="txR" fmla="*/ 26 w 26"/>
                  <a:gd name="txB" fmla="*/ 24 h 24"/>
                </a:gdLst>
                <a:ahLst/>
                <a:cxnLst>
                  <a:cxn ang="0">
                    <a:pos x="21" y="0"/>
                  </a:cxn>
                  <a:cxn ang="0">
                    <a:pos x="0" y="24"/>
                  </a:cxn>
                  <a:cxn ang="0">
                    <a:pos x="21" y="0"/>
                  </a:cxn>
                </a:cxnLst>
                <a:rect l="txL" t="txT" r="txR" b="txB"/>
                <a:pathLst>
                  <a:path w="26" h="24">
                    <a:moveTo>
                      <a:pt x="21" y="0"/>
                    </a:moveTo>
                    <a:cubicBezTo>
                      <a:pt x="26" y="8"/>
                      <a:pt x="10" y="21"/>
                      <a:pt x="0" y="24"/>
                    </a:cubicBezTo>
                    <a:cubicBezTo>
                      <a:pt x="5" y="14"/>
                      <a:pt x="16" y="10"/>
                      <a:pt x="21" y="0"/>
                    </a:cubicBezTo>
                    <a:close/>
                  </a:path>
                </a:pathLst>
              </a:custGeom>
              <a:solidFill>
                <a:srgbClr val="438D9B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08" name="Freeform 441"/>
              <p:cNvSpPr/>
              <p:nvPr/>
            </p:nvSpPr>
            <p:spPr>
              <a:xfrm>
                <a:off x="1298575" y="1581150"/>
                <a:ext cx="61913" cy="84138"/>
              </a:xfrm>
              <a:custGeom>
                <a:avLst/>
                <a:gdLst>
                  <a:gd name="txL" fmla="*/ 0 w 18"/>
                  <a:gd name="txT" fmla="*/ 0 h 24"/>
                  <a:gd name="txR" fmla="*/ 18 w 18"/>
                  <a:gd name="txB" fmla="*/ 24 h 24"/>
                </a:gdLst>
                <a:ahLst/>
                <a:cxnLst>
                  <a:cxn ang="0">
                    <a:pos x="18" y="6"/>
                  </a:cxn>
                  <a:cxn ang="0">
                    <a:pos x="0" y="24"/>
                  </a:cxn>
                  <a:cxn ang="0">
                    <a:pos x="0" y="21"/>
                  </a:cxn>
                  <a:cxn ang="0">
                    <a:pos x="12" y="3"/>
                  </a:cxn>
                  <a:cxn ang="0">
                    <a:pos x="18" y="0"/>
                  </a:cxn>
                  <a:cxn ang="0">
                    <a:pos x="18" y="6"/>
                  </a:cxn>
                </a:cxnLst>
                <a:rect l="txL" t="txT" r="txR" b="txB"/>
                <a:pathLst>
                  <a:path w="18" h="24">
                    <a:moveTo>
                      <a:pt x="18" y="6"/>
                    </a:moveTo>
                    <a:cubicBezTo>
                      <a:pt x="13" y="13"/>
                      <a:pt x="7" y="19"/>
                      <a:pt x="0" y="24"/>
                    </a:cubicBezTo>
                    <a:cubicBezTo>
                      <a:pt x="0" y="23"/>
                      <a:pt x="0" y="22"/>
                      <a:pt x="0" y="21"/>
                    </a:cubicBezTo>
                    <a:cubicBezTo>
                      <a:pt x="1" y="14"/>
                      <a:pt x="18" y="8"/>
                      <a:pt x="12" y="3"/>
                    </a:cubicBezTo>
                    <a:cubicBezTo>
                      <a:pt x="13" y="1"/>
                      <a:pt x="15" y="0"/>
                      <a:pt x="18" y="0"/>
                    </a:cubicBezTo>
                    <a:cubicBezTo>
                      <a:pt x="18" y="2"/>
                      <a:pt x="18" y="4"/>
                      <a:pt x="18" y="6"/>
                    </a:cubicBezTo>
                    <a:close/>
                  </a:path>
                </a:pathLst>
              </a:custGeom>
              <a:solidFill>
                <a:srgbClr val="38768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09" name="Freeform 442"/>
              <p:cNvSpPr/>
              <p:nvPr/>
            </p:nvSpPr>
            <p:spPr>
              <a:xfrm>
                <a:off x="1109663" y="1592262"/>
                <a:ext cx="104775" cy="93663"/>
              </a:xfrm>
              <a:custGeom>
                <a:avLst/>
                <a:gdLst>
                  <a:gd name="txL" fmla="*/ 0 w 30"/>
                  <a:gd name="txT" fmla="*/ 0 h 27"/>
                  <a:gd name="txR" fmla="*/ 30 w 30"/>
                  <a:gd name="txB" fmla="*/ 27 h 27"/>
                </a:gdLst>
                <a:ahLst/>
                <a:cxnLst>
                  <a:cxn ang="0">
                    <a:pos x="27" y="0"/>
                  </a:cxn>
                  <a:cxn ang="0">
                    <a:pos x="0" y="27"/>
                  </a:cxn>
                  <a:cxn ang="0">
                    <a:pos x="27" y="0"/>
                  </a:cxn>
                </a:cxnLst>
                <a:rect l="txL" t="txT" r="txR" b="txB"/>
                <a:pathLst>
                  <a:path w="30" h="27">
                    <a:moveTo>
                      <a:pt x="27" y="0"/>
                    </a:moveTo>
                    <a:cubicBezTo>
                      <a:pt x="30" y="9"/>
                      <a:pt x="14" y="25"/>
                      <a:pt x="0" y="27"/>
                    </a:cubicBezTo>
                    <a:cubicBezTo>
                      <a:pt x="6" y="15"/>
                      <a:pt x="20" y="11"/>
                      <a:pt x="27" y="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10" name="Freeform 443"/>
              <p:cNvSpPr/>
              <p:nvPr/>
            </p:nvSpPr>
            <p:spPr>
              <a:xfrm>
                <a:off x="1252538" y="1603375"/>
                <a:ext cx="209550" cy="166688"/>
              </a:xfrm>
              <a:custGeom>
                <a:avLst/>
                <a:gdLst>
                  <a:gd name="txL" fmla="*/ 0 w 60"/>
                  <a:gd name="txT" fmla="*/ 0 h 48"/>
                  <a:gd name="txR" fmla="*/ 60 w 60"/>
                  <a:gd name="txB" fmla="*/ 48 h 48"/>
                </a:gdLst>
                <a:ahLst/>
                <a:cxnLst>
                  <a:cxn ang="0">
                    <a:pos x="31" y="0"/>
                  </a:cxn>
                  <a:cxn ang="0">
                    <a:pos x="16" y="45"/>
                  </a:cxn>
                  <a:cxn ang="0">
                    <a:pos x="34" y="6"/>
                  </a:cxn>
                  <a:cxn ang="0">
                    <a:pos x="1" y="36"/>
                  </a:cxn>
                  <a:cxn ang="0">
                    <a:pos x="13" y="18"/>
                  </a:cxn>
                  <a:cxn ang="0">
                    <a:pos x="31" y="0"/>
                  </a:cxn>
                </a:cxnLst>
                <a:rect l="txL" t="txT" r="txR" b="txB"/>
                <a:pathLst>
                  <a:path w="60" h="48">
                    <a:moveTo>
                      <a:pt x="31" y="0"/>
                    </a:moveTo>
                    <a:cubicBezTo>
                      <a:pt x="60" y="6"/>
                      <a:pt x="24" y="48"/>
                      <a:pt x="16" y="45"/>
                    </a:cubicBezTo>
                    <a:cubicBezTo>
                      <a:pt x="16" y="28"/>
                      <a:pt x="42" y="21"/>
                      <a:pt x="34" y="6"/>
                    </a:cubicBezTo>
                    <a:cubicBezTo>
                      <a:pt x="24" y="17"/>
                      <a:pt x="16" y="30"/>
                      <a:pt x="1" y="36"/>
                    </a:cubicBezTo>
                    <a:cubicBezTo>
                      <a:pt x="0" y="25"/>
                      <a:pt x="11" y="26"/>
                      <a:pt x="13" y="18"/>
                    </a:cubicBezTo>
                    <a:cubicBezTo>
                      <a:pt x="20" y="13"/>
                      <a:pt x="26" y="7"/>
                      <a:pt x="31" y="0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11" name="Freeform 445"/>
              <p:cNvSpPr/>
              <p:nvPr/>
            </p:nvSpPr>
            <p:spPr>
              <a:xfrm>
                <a:off x="2009775" y="1711325"/>
                <a:ext cx="1293813" cy="492125"/>
              </a:xfrm>
              <a:custGeom>
                <a:avLst/>
                <a:gdLst>
                  <a:gd name="txL" fmla="*/ 0 w 371"/>
                  <a:gd name="txT" fmla="*/ 0 h 141"/>
                  <a:gd name="txR" fmla="*/ 371 w 371"/>
                  <a:gd name="txB" fmla="*/ 141 h 141"/>
                </a:gdLst>
                <a:ahLst/>
                <a:cxnLst>
                  <a:cxn ang="0">
                    <a:pos x="84" y="5"/>
                  </a:cxn>
                  <a:cxn ang="0">
                    <a:pos x="135" y="2"/>
                  </a:cxn>
                  <a:cxn ang="0">
                    <a:pos x="141" y="2"/>
                  </a:cxn>
                  <a:cxn ang="0">
                    <a:pos x="147" y="2"/>
                  </a:cxn>
                  <a:cxn ang="0">
                    <a:pos x="165" y="2"/>
                  </a:cxn>
                  <a:cxn ang="0">
                    <a:pos x="171" y="11"/>
                  </a:cxn>
                  <a:cxn ang="0">
                    <a:pos x="192" y="41"/>
                  </a:cxn>
                  <a:cxn ang="0">
                    <a:pos x="264" y="92"/>
                  </a:cxn>
                  <a:cxn ang="0">
                    <a:pos x="285" y="95"/>
                  </a:cxn>
                  <a:cxn ang="0">
                    <a:pos x="351" y="122"/>
                  </a:cxn>
                  <a:cxn ang="0">
                    <a:pos x="363" y="131"/>
                  </a:cxn>
                  <a:cxn ang="0">
                    <a:pos x="345" y="131"/>
                  </a:cxn>
                  <a:cxn ang="0">
                    <a:pos x="324" y="110"/>
                  </a:cxn>
                  <a:cxn ang="0">
                    <a:pos x="210" y="122"/>
                  </a:cxn>
                  <a:cxn ang="0">
                    <a:pos x="159" y="125"/>
                  </a:cxn>
                  <a:cxn ang="0">
                    <a:pos x="138" y="128"/>
                  </a:cxn>
                  <a:cxn ang="0">
                    <a:pos x="51" y="137"/>
                  </a:cxn>
                  <a:cxn ang="0">
                    <a:pos x="0" y="134"/>
                  </a:cxn>
                  <a:cxn ang="0">
                    <a:pos x="90" y="107"/>
                  </a:cxn>
                  <a:cxn ang="0">
                    <a:pos x="48" y="119"/>
                  </a:cxn>
                  <a:cxn ang="0">
                    <a:pos x="57" y="98"/>
                  </a:cxn>
                  <a:cxn ang="0">
                    <a:pos x="192" y="110"/>
                  </a:cxn>
                  <a:cxn ang="0">
                    <a:pos x="108" y="113"/>
                  </a:cxn>
                  <a:cxn ang="0">
                    <a:pos x="81" y="122"/>
                  </a:cxn>
                  <a:cxn ang="0">
                    <a:pos x="108" y="116"/>
                  </a:cxn>
                  <a:cxn ang="0">
                    <a:pos x="207" y="116"/>
                  </a:cxn>
                  <a:cxn ang="0">
                    <a:pos x="237" y="92"/>
                  </a:cxn>
                  <a:cxn ang="0">
                    <a:pos x="162" y="11"/>
                  </a:cxn>
                  <a:cxn ang="0">
                    <a:pos x="99" y="11"/>
                  </a:cxn>
                  <a:cxn ang="0">
                    <a:pos x="84" y="5"/>
                  </a:cxn>
                </a:cxnLst>
                <a:rect l="txL" t="txT" r="txR" b="txB"/>
                <a:pathLst>
                  <a:path w="371" h="141">
                    <a:moveTo>
                      <a:pt x="84" y="5"/>
                    </a:moveTo>
                    <a:cubicBezTo>
                      <a:pt x="102" y="5"/>
                      <a:pt x="115" y="0"/>
                      <a:pt x="135" y="2"/>
                    </a:cubicBezTo>
                    <a:cubicBezTo>
                      <a:pt x="137" y="2"/>
                      <a:pt x="139" y="2"/>
                      <a:pt x="141" y="2"/>
                    </a:cubicBezTo>
                    <a:cubicBezTo>
                      <a:pt x="142" y="6"/>
                      <a:pt x="147" y="5"/>
                      <a:pt x="147" y="2"/>
                    </a:cubicBezTo>
                    <a:cubicBezTo>
                      <a:pt x="153" y="2"/>
                      <a:pt x="159" y="2"/>
                      <a:pt x="165" y="2"/>
                    </a:cubicBezTo>
                    <a:cubicBezTo>
                      <a:pt x="165" y="7"/>
                      <a:pt x="167" y="10"/>
                      <a:pt x="171" y="11"/>
                    </a:cubicBezTo>
                    <a:cubicBezTo>
                      <a:pt x="176" y="23"/>
                      <a:pt x="182" y="34"/>
                      <a:pt x="192" y="41"/>
                    </a:cubicBezTo>
                    <a:cubicBezTo>
                      <a:pt x="209" y="65"/>
                      <a:pt x="224" y="91"/>
                      <a:pt x="264" y="92"/>
                    </a:cubicBezTo>
                    <a:cubicBezTo>
                      <a:pt x="274" y="90"/>
                      <a:pt x="276" y="96"/>
                      <a:pt x="285" y="95"/>
                    </a:cubicBezTo>
                    <a:cubicBezTo>
                      <a:pt x="318" y="93"/>
                      <a:pt x="331" y="111"/>
                      <a:pt x="351" y="122"/>
                    </a:cubicBezTo>
                    <a:cubicBezTo>
                      <a:pt x="357" y="124"/>
                      <a:pt x="371" y="124"/>
                      <a:pt x="363" y="131"/>
                    </a:cubicBezTo>
                    <a:cubicBezTo>
                      <a:pt x="357" y="131"/>
                      <a:pt x="351" y="131"/>
                      <a:pt x="345" y="131"/>
                    </a:cubicBezTo>
                    <a:cubicBezTo>
                      <a:pt x="337" y="125"/>
                      <a:pt x="331" y="117"/>
                      <a:pt x="324" y="110"/>
                    </a:cubicBezTo>
                    <a:cubicBezTo>
                      <a:pt x="292" y="100"/>
                      <a:pt x="226" y="91"/>
                      <a:pt x="210" y="122"/>
                    </a:cubicBezTo>
                    <a:cubicBezTo>
                      <a:pt x="196" y="126"/>
                      <a:pt x="177" y="125"/>
                      <a:pt x="159" y="125"/>
                    </a:cubicBezTo>
                    <a:cubicBezTo>
                      <a:pt x="153" y="127"/>
                      <a:pt x="139" y="121"/>
                      <a:pt x="138" y="128"/>
                    </a:cubicBezTo>
                    <a:cubicBezTo>
                      <a:pt x="105" y="130"/>
                      <a:pt x="87" y="135"/>
                      <a:pt x="51" y="137"/>
                    </a:cubicBezTo>
                    <a:cubicBezTo>
                      <a:pt x="35" y="135"/>
                      <a:pt x="11" y="141"/>
                      <a:pt x="0" y="134"/>
                    </a:cubicBezTo>
                    <a:cubicBezTo>
                      <a:pt x="30" y="125"/>
                      <a:pt x="78" y="134"/>
                      <a:pt x="90" y="107"/>
                    </a:cubicBezTo>
                    <a:cubicBezTo>
                      <a:pt x="76" y="109"/>
                      <a:pt x="60" y="124"/>
                      <a:pt x="48" y="119"/>
                    </a:cubicBezTo>
                    <a:cubicBezTo>
                      <a:pt x="51" y="107"/>
                      <a:pt x="56" y="106"/>
                      <a:pt x="57" y="98"/>
                    </a:cubicBezTo>
                    <a:cubicBezTo>
                      <a:pt x="101" y="103"/>
                      <a:pt x="150" y="103"/>
                      <a:pt x="192" y="110"/>
                    </a:cubicBezTo>
                    <a:cubicBezTo>
                      <a:pt x="170" y="117"/>
                      <a:pt x="135" y="111"/>
                      <a:pt x="108" y="113"/>
                    </a:cubicBezTo>
                    <a:cubicBezTo>
                      <a:pt x="97" y="114"/>
                      <a:pt x="91" y="120"/>
                      <a:pt x="81" y="122"/>
                    </a:cubicBezTo>
                    <a:cubicBezTo>
                      <a:pt x="87" y="129"/>
                      <a:pt x="101" y="118"/>
                      <a:pt x="108" y="116"/>
                    </a:cubicBezTo>
                    <a:cubicBezTo>
                      <a:pt x="145" y="117"/>
                      <a:pt x="171" y="120"/>
                      <a:pt x="207" y="116"/>
                    </a:cubicBezTo>
                    <a:cubicBezTo>
                      <a:pt x="207" y="98"/>
                      <a:pt x="229" y="102"/>
                      <a:pt x="237" y="92"/>
                    </a:cubicBezTo>
                    <a:cubicBezTo>
                      <a:pt x="197" y="80"/>
                      <a:pt x="181" y="44"/>
                      <a:pt x="162" y="11"/>
                    </a:cubicBezTo>
                    <a:cubicBezTo>
                      <a:pt x="141" y="11"/>
                      <a:pt x="120" y="11"/>
                      <a:pt x="99" y="11"/>
                    </a:cubicBezTo>
                    <a:cubicBezTo>
                      <a:pt x="100" y="3"/>
                      <a:pt x="83" y="13"/>
                      <a:pt x="84" y="5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12" name="Freeform 448"/>
              <p:cNvSpPr/>
              <p:nvPr/>
            </p:nvSpPr>
            <p:spPr>
              <a:xfrm>
                <a:off x="555625" y="1885950"/>
                <a:ext cx="73025" cy="34925"/>
              </a:xfrm>
              <a:custGeom>
                <a:avLst/>
                <a:gdLst>
                  <a:gd name="txL" fmla="*/ 0 w 21"/>
                  <a:gd name="txT" fmla="*/ 0 h 10"/>
                  <a:gd name="txR" fmla="*/ 21 w 21"/>
                  <a:gd name="txB" fmla="*/ 10 h 10"/>
                </a:gdLst>
                <a:ahLst/>
                <a:cxnLst>
                  <a:cxn ang="0">
                    <a:pos x="21" y="0"/>
                  </a:cxn>
                  <a:cxn ang="0">
                    <a:pos x="0" y="9"/>
                  </a:cxn>
                  <a:cxn ang="0">
                    <a:pos x="21" y="0"/>
                  </a:cxn>
                </a:cxnLst>
                <a:rect l="txL" t="txT" r="txR" b="txB"/>
                <a:pathLst>
                  <a:path w="21" h="10">
                    <a:moveTo>
                      <a:pt x="21" y="0"/>
                    </a:moveTo>
                    <a:cubicBezTo>
                      <a:pt x="18" y="7"/>
                      <a:pt x="11" y="10"/>
                      <a:pt x="0" y="9"/>
                    </a:cubicBezTo>
                    <a:cubicBezTo>
                      <a:pt x="4" y="3"/>
                      <a:pt x="13" y="2"/>
                      <a:pt x="21" y="0"/>
                    </a:cubicBezTo>
                    <a:close/>
                  </a:path>
                </a:pathLst>
              </a:custGeom>
              <a:solidFill>
                <a:srgbClr val="38768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13" name="Freeform 449"/>
              <p:cNvSpPr/>
              <p:nvPr/>
            </p:nvSpPr>
            <p:spPr>
              <a:xfrm>
                <a:off x="366713" y="1912937"/>
                <a:ext cx="323850" cy="119063"/>
              </a:xfrm>
              <a:custGeom>
                <a:avLst/>
                <a:gdLst>
                  <a:gd name="txL" fmla="*/ 0 w 93"/>
                  <a:gd name="txT" fmla="*/ 0 h 34"/>
                  <a:gd name="txR" fmla="*/ 93 w 93"/>
                  <a:gd name="txB" fmla="*/ 34 h 34"/>
                </a:gdLst>
                <a:ahLst/>
                <a:cxnLst>
                  <a:cxn ang="0">
                    <a:pos x="93" y="1"/>
                  </a:cxn>
                  <a:cxn ang="0">
                    <a:pos x="0" y="34"/>
                  </a:cxn>
                  <a:cxn ang="0">
                    <a:pos x="93" y="1"/>
                  </a:cxn>
                </a:cxnLst>
                <a:rect l="txL" t="txT" r="txR" b="txB"/>
                <a:pathLst>
                  <a:path w="93" h="34">
                    <a:moveTo>
                      <a:pt x="93" y="1"/>
                    </a:moveTo>
                    <a:cubicBezTo>
                      <a:pt x="68" y="16"/>
                      <a:pt x="21" y="25"/>
                      <a:pt x="0" y="34"/>
                    </a:cubicBezTo>
                    <a:cubicBezTo>
                      <a:pt x="26" y="19"/>
                      <a:pt x="69" y="0"/>
                      <a:pt x="93" y="1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14" name="Freeform 450"/>
              <p:cNvSpPr/>
              <p:nvPr/>
            </p:nvSpPr>
            <p:spPr>
              <a:xfrm>
                <a:off x="1654175" y="1927225"/>
                <a:ext cx="136525" cy="63500"/>
              </a:xfrm>
              <a:custGeom>
                <a:avLst/>
                <a:gdLst>
                  <a:gd name="txL" fmla="*/ 0 w 39"/>
                  <a:gd name="txT" fmla="*/ 0 h 18"/>
                  <a:gd name="txR" fmla="*/ 39 w 39"/>
                  <a:gd name="txB" fmla="*/ 18 h 18"/>
                </a:gdLst>
                <a:ahLst/>
                <a:cxnLst>
                  <a:cxn ang="0">
                    <a:pos x="24" y="18"/>
                  </a:cxn>
                  <a:cxn ang="0">
                    <a:pos x="0" y="6"/>
                  </a:cxn>
                  <a:cxn ang="0">
                    <a:pos x="39" y="0"/>
                  </a:cxn>
                  <a:cxn ang="0">
                    <a:pos x="27" y="12"/>
                  </a:cxn>
                  <a:cxn ang="0">
                    <a:pos x="24" y="18"/>
                  </a:cxn>
                </a:cxnLst>
                <a:rect l="txL" t="txT" r="txR" b="txB"/>
                <a:pathLst>
                  <a:path w="39" h="18">
                    <a:moveTo>
                      <a:pt x="24" y="18"/>
                    </a:moveTo>
                    <a:cubicBezTo>
                      <a:pt x="13" y="17"/>
                      <a:pt x="8" y="10"/>
                      <a:pt x="0" y="6"/>
                    </a:cubicBezTo>
                    <a:cubicBezTo>
                      <a:pt x="15" y="6"/>
                      <a:pt x="19" y="5"/>
                      <a:pt x="39" y="0"/>
                    </a:cubicBezTo>
                    <a:cubicBezTo>
                      <a:pt x="39" y="8"/>
                      <a:pt x="31" y="8"/>
                      <a:pt x="27" y="12"/>
                    </a:cubicBezTo>
                    <a:cubicBezTo>
                      <a:pt x="24" y="12"/>
                      <a:pt x="25" y="16"/>
                      <a:pt x="24" y="18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15" name="Freeform 451"/>
              <p:cNvSpPr/>
              <p:nvPr/>
            </p:nvSpPr>
            <p:spPr>
              <a:xfrm>
                <a:off x="3641725" y="1958975"/>
                <a:ext cx="590550" cy="198438"/>
              </a:xfrm>
              <a:custGeom>
                <a:avLst/>
                <a:gdLst>
                  <a:gd name="txL" fmla="*/ 0 w 169"/>
                  <a:gd name="txT" fmla="*/ 0 h 57"/>
                  <a:gd name="txR" fmla="*/ 169 w 169"/>
                  <a:gd name="txB" fmla="*/ 57 h 57"/>
                </a:gdLst>
                <a:ahLst/>
                <a:cxnLst>
                  <a:cxn ang="0">
                    <a:pos x="0" y="0"/>
                  </a:cxn>
                  <a:cxn ang="0">
                    <a:pos x="93" y="21"/>
                  </a:cxn>
                  <a:cxn ang="0">
                    <a:pos x="132" y="27"/>
                  </a:cxn>
                  <a:cxn ang="0">
                    <a:pos x="126" y="36"/>
                  </a:cxn>
                  <a:cxn ang="0">
                    <a:pos x="144" y="30"/>
                  </a:cxn>
                  <a:cxn ang="0">
                    <a:pos x="153" y="24"/>
                  </a:cxn>
                  <a:cxn ang="0">
                    <a:pos x="168" y="27"/>
                  </a:cxn>
                  <a:cxn ang="0">
                    <a:pos x="168" y="36"/>
                  </a:cxn>
                  <a:cxn ang="0">
                    <a:pos x="168" y="42"/>
                  </a:cxn>
                  <a:cxn ang="0">
                    <a:pos x="153" y="36"/>
                  </a:cxn>
                  <a:cxn ang="0">
                    <a:pos x="150" y="57"/>
                  </a:cxn>
                  <a:cxn ang="0">
                    <a:pos x="45" y="27"/>
                  </a:cxn>
                  <a:cxn ang="0">
                    <a:pos x="0" y="0"/>
                  </a:cxn>
                </a:cxnLst>
                <a:rect l="txL" t="txT" r="txR" b="txB"/>
                <a:pathLst>
                  <a:path w="169" h="57">
                    <a:moveTo>
                      <a:pt x="0" y="0"/>
                    </a:moveTo>
                    <a:cubicBezTo>
                      <a:pt x="30" y="8"/>
                      <a:pt x="62" y="14"/>
                      <a:pt x="93" y="21"/>
                    </a:cubicBezTo>
                    <a:cubicBezTo>
                      <a:pt x="109" y="20"/>
                      <a:pt x="115" y="29"/>
                      <a:pt x="132" y="27"/>
                    </a:cubicBezTo>
                    <a:cubicBezTo>
                      <a:pt x="133" y="33"/>
                      <a:pt x="131" y="36"/>
                      <a:pt x="126" y="36"/>
                    </a:cubicBezTo>
                    <a:cubicBezTo>
                      <a:pt x="129" y="43"/>
                      <a:pt x="150" y="47"/>
                      <a:pt x="144" y="30"/>
                    </a:cubicBezTo>
                    <a:cubicBezTo>
                      <a:pt x="146" y="27"/>
                      <a:pt x="152" y="28"/>
                      <a:pt x="153" y="24"/>
                    </a:cubicBezTo>
                    <a:cubicBezTo>
                      <a:pt x="157" y="26"/>
                      <a:pt x="169" y="20"/>
                      <a:pt x="168" y="27"/>
                    </a:cubicBezTo>
                    <a:cubicBezTo>
                      <a:pt x="168" y="30"/>
                      <a:pt x="168" y="33"/>
                      <a:pt x="168" y="36"/>
                    </a:cubicBezTo>
                    <a:cubicBezTo>
                      <a:pt x="168" y="38"/>
                      <a:pt x="168" y="40"/>
                      <a:pt x="168" y="42"/>
                    </a:cubicBezTo>
                    <a:cubicBezTo>
                      <a:pt x="158" y="52"/>
                      <a:pt x="163" y="35"/>
                      <a:pt x="153" y="36"/>
                    </a:cubicBezTo>
                    <a:cubicBezTo>
                      <a:pt x="146" y="37"/>
                      <a:pt x="152" y="51"/>
                      <a:pt x="150" y="57"/>
                    </a:cubicBezTo>
                    <a:cubicBezTo>
                      <a:pt x="105" y="57"/>
                      <a:pt x="81" y="36"/>
                      <a:pt x="45" y="27"/>
                    </a:cubicBezTo>
                    <a:cubicBezTo>
                      <a:pt x="33" y="15"/>
                      <a:pt x="11" y="1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16" name="Freeform 452"/>
              <p:cNvSpPr/>
              <p:nvPr/>
            </p:nvSpPr>
            <p:spPr>
              <a:xfrm>
                <a:off x="585788" y="1970087"/>
                <a:ext cx="387350" cy="166688"/>
              </a:xfrm>
              <a:custGeom>
                <a:avLst/>
                <a:gdLst>
                  <a:gd name="txL" fmla="*/ 0 w 111"/>
                  <a:gd name="txT" fmla="*/ 0 h 48"/>
                  <a:gd name="txR" fmla="*/ 111 w 111"/>
                  <a:gd name="txB" fmla="*/ 48 h 48"/>
                </a:gdLst>
                <a:ahLst/>
                <a:cxnLst>
                  <a:cxn ang="0">
                    <a:pos x="39" y="21"/>
                  </a:cxn>
                  <a:cxn ang="0">
                    <a:pos x="111" y="0"/>
                  </a:cxn>
                  <a:cxn ang="0">
                    <a:pos x="0" y="48"/>
                  </a:cxn>
                  <a:cxn ang="0">
                    <a:pos x="27" y="33"/>
                  </a:cxn>
                  <a:cxn ang="0">
                    <a:pos x="0" y="36"/>
                  </a:cxn>
                  <a:cxn ang="0">
                    <a:pos x="48" y="3"/>
                  </a:cxn>
                  <a:cxn ang="0">
                    <a:pos x="24" y="18"/>
                  </a:cxn>
                  <a:cxn ang="0">
                    <a:pos x="24" y="24"/>
                  </a:cxn>
                  <a:cxn ang="0">
                    <a:pos x="36" y="24"/>
                  </a:cxn>
                  <a:cxn ang="0">
                    <a:pos x="39" y="21"/>
                  </a:cxn>
                </a:cxnLst>
                <a:rect l="txL" t="txT" r="txR" b="txB"/>
                <a:pathLst>
                  <a:path w="111" h="48">
                    <a:moveTo>
                      <a:pt x="39" y="21"/>
                    </a:moveTo>
                    <a:cubicBezTo>
                      <a:pt x="66" y="17"/>
                      <a:pt x="82" y="2"/>
                      <a:pt x="111" y="0"/>
                    </a:cubicBezTo>
                    <a:cubicBezTo>
                      <a:pt x="76" y="16"/>
                      <a:pt x="34" y="41"/>
                      <a:pt x="0" y="48"/>
                    </a:cubicBezTo>
                    <a:cubicBezTo>
                      <a:pt x="0" y="34"/>
                      <a:pt x="22" y="42"/>
                      <a:pt x="27" y="33"/>
                    </a:cubicBezTo>
                    <a:cubicBezTo>
                      <a:pt x="20" y="24"/>
                      <a:pt x="9" y="37"/>
                      <a:pt x="0" y="36"/>
                    </a:cubicBezTo>
                    <a:cubicBezTo>
                      <a:pt x="14" y="23"/>
                      <a:pt x="24" y="6"/>
                      <a:pt x="48" y="3"/>
                    </a:cubicBezTo>
                    <a:cubicBezTo>
                      <a:pt x="41" y="9"/>
                      <a:pt x="32" y="13"/>
                      <a:pt x="24" y="18"/>
                    </a:cubicBezTo>
                    <a:cubicBezTo>
                      <a:pt x="25" y="22"/>
                      <a:pt x="36" y="24"/>
                      <a:pt x="24" y="24"/>
                    </a:cubicBezTo>
                    <a:cubicBezTo>
                      <a:pt x="24" y="31"/>
                      <a:pt x="34" y="25"/>
                      <a:pt x="36" y="24"/>
                    </a:cubicBezTo>
                    <a:cubicBezTo>
                      <a:pt x="39" y="25"/>
                      <a:pt x="39" y="23"/>
                      <a:pt x="39" y="21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17" name="Freeform 453"/>
              <p:cNvSpPr/>
              <p:nvPr/>
            </p:nvSpPr>
            <p:spPr>
              <a:xfrm>
                <a:off x="377825" y="1970087"/>
                <a:ext cx="271463" cy="157163"/>
              </a:xfrm>
              <a:custGeom>
                <a:avLst/>
                <a:gdLst>
                  <a:gd name="txL" fmla="*/ 0 w 78"/>
                  <a:gd name="txT" fmla="*/ 0 h 45"/>
                  <a:gd name="txR" fmla="*/ 78 w 78"/>
                  <a:gd name="txB" fmla="*/ 45 h 45"/>
                </a:gdLst>
                <a:ahLst/>
                <a:cxnLst>
                  <a:cxn ang="0">
                    <a:pos x="33" y="12"/>
                  </a:cxn>
                  <a:cxn ang="0">
                    <a:pos x="78" y="0"/>
                  </a:cxn>
                  <a:cxn ang="0">
                    <a:pos x="60" y="6"/>
                  </a:cxn>
                  <a:cxn ang="0">
                    <a:pos x="72" y="12"/>
                  </a:cxn>
                  <a:cxn ang="0">
                    <a:pos x="0" y="45"/>
                  </a:cxn>
                  <a:cxn ang="0">
                    <a:pos x="57" y="15"/>
                  </a:cxn>
                  <a:cxn ang="0">
                    <a:pos x="33" y="15"/>
                  </a:cxn>
                  <a:cxn ang="0">
                    <a:pos x="33" y="12"/>
                  </a:cxn>
                </a:cxnLst>
                <a:rect l="txL" t="txT" r="txR" b="txB"/>
                <a:pathLst>
                  <a:path w="78" h="45">
                    <a:moveTo>
                      <a:pt x="33" y="12"/>
                    </a:moveTo>
                    <a:cubicBezTo>
                      <a:pt x="50" y="10"/>
                      <a:pt x="59" y="0"/>
                      <a:pt x="78" y="0"/>
                    </a:cubicBezTo>
                    <a:cubicBezTo>
                      <a:pt x="74" y="4"/>
                      <a:pt x="68" y="6"/>
                      <a:pt x="60" y="6"/>
                    </a:cubicBezTo>
                    <a:cubicBezTo>
                      <a:pt x="57" y="15"/>
                      <a:pt x="67" y="11"/>
                      <a:pt x="72" y="12"/>
                    </a:cubicBezTo>
                    <a:cubicBezTo>
                      <a:pt x="59" y="34"/>
                      <a:pt x="23" y="33"/>
                      <a:pt x="0" y="45"/>
                    </a:cubicBezTo>
                    <a:cubicBezTo>
                      <a:pt x="10" y="26"/>
                      <a:pt x="39" y="26"/>
                      <a:pt x="57" y="15"/>
                    </a:cubicBezTo>
                    <a:cubicBezTo>
                      <a:pt x="51" y="6"/>
                      <a:pt x="43" y="18"/>
                      <a:pt x="33" y="15"/>
                    </a:cubicBezTo>
                    <a:cubicBezTo>
                      <a:pt x="33" y="14"/>
                      <a:pt x="33" y="13"/>
                      <a:pt x="33" y="12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18" name="Freeform 454"/>
              <p:cNvSpPr/>
              <p:nvPr/>
            </p:nvSpPr>
            <p:spPr>
              <a:xfrm>
                <a:off x="3151188" y="2043112"/>
                <a:ext cx="1212850" cy="282575"/>
              </a:xfrm>
              <a:custGeom>
                <a:avLst/>
                <a:gdLst>
                  <a:gd name="txL" fmla="*/ 0 w 348"/>
                  <a:gd name="txT" fmla="*/ 0 h 81"/>
                  <a:gd name="txR" fmla="*/ 348 w 348"/>
                  <a:gd name="txB" fmla="*/ 81 h 81"/>
                </a:gdLst>
                <a:ahLst/>
                <a:cxnLst>
                  <a:cxn ang="0">
                    <a:pos x="24" y="27"/>
                  </a:cxn>
                  <a:cxn ang="0">
                    <a:pos x="36" y="18"/>
                  </a:cxn>
                  <a:cxn ang="0">
                    <a:pos x="0" y="0"/>
                  </a:cxn>
                  <a:cxn ang="0">
                    <a:pos x="27" y="0"/>
                  </a:cxn>
                  <a:cxn ang="0">
                    <a:pos x="54" y="6"/>
                  </a:cxn>
                  <a:cxn ang="0">
                    <a:pos x="111" y="12"/>
                  </a:cxn>
                  <a:cxn ang="0">
                    <a:pos x="123" y="12"/>
                  </a:cxn>
                  <a:cxn ang="0">
                    <a:pos x="72" y="15"/>
                  </a:cxn>
                  <a:cxn ang="0">
                    <a:pos x="69" y="21"/>
                  </a:cxn>
                  <a:cxn ang="0">
                    <a:pos x="84" y="36"/>
                  </a:cxn>
                  <a:cxn ang="0">
                    <a:pos x="93" y="21"/>
                  </a:cxn>
                  <a:cxn ang="0">
                    <a:pos x="186" y="51"/>
                  </a:cxn>
                  <a:cxn ang="0">
                    <a:pos x="138" y="51"/>
                  </a:cxn>
                  <a:cxn ang="0">
                    <a:pos x="213" y="69"/>
                  </a:cxn>
                  <a:cxn ang="0">
                    <a:pos x="273" y="69"/>
                  </a:cxn>
                  <a:cxn ang="0">
                    <a:pos x="267" y="66"/>
                  </a:cxn>
                  <a:cxn ang="0">
                    <a:pos x="291" y="57"/>
                  </a:cxn>
                  <a:cxn ang="0">
                    <a:pos x="306" y="57"/>
                  </a:cxn>
                  <a:cxn ang="0">
                    <a:pos x="294" y="66"/>
                  </a:cxn>
                  <a:cxn ang="0">
                    <a:pos x="324" y="66"/>
                  </a:cxn>
                  <a:cxn ang="0">
                    <a:pos x="348" y="66"/>
                  </a:cxn>
                  <a:cxn ang="0">
                    <a:pos x="336" y="69"/>
                  </a:cxn>
                  <a:cxn ang="0">
                    <a:pos x="345" y="72"/>
                  </a:cxn>
                  <a:cxn ang="0">
                    <a:pos x="255" y="75"/>
                  </a:cxn>
                  <a:cxn ang="0">
                    <a:pos x="237" y="75"/>
                  </a:cxn>
                  <a:cxn ang="0">
                    <a:pos x="234" y="81"/>
                  </a:cxn>
                  <a:cxn ang="0">
                    <a:pos x="228" y="81"/>
                  </a:cxn>
                  <a:cxn ang="0">
                    <a:pos x="159" y="72"/>
                  </a:cxn>
                  <a:cxn ang="0">
                    <a:pos x="165" y="75"/>
                  </a:cxn>
                  <a:cxn ang="0">
                    <a:pos x="108" y="69"/>
                  </a:cxn>
                  <a:cxn ang="0">
                    <a:pos x="60" y="39"/>
                  </a:cxn>
                  <a:cxn ang="0">
                    <a:pos x="45" y="39"/>
                  </a:cxn>
                  <a:cxn ang="0">
                    <a:pos x="36" y="36"/>
                  </a:cxn>
                  <a:cxn ang="0">
                    <a:pos x="24" y="27"/>
                  </a:cxn>
                </a:cxnLst>
                <a:rect l="txL" t="txT" r="txR" b="txB"/>
                <a:pathLst>
                  <a:path w="348" h="81">
                    <a:moveTo>
                      <a:pt x="24" y="27"/>
                    </a:moveTo>
                    <a:cubicBezTo>
                      <a:pt x="19" y="15"/>
                      <a:pt x="37" y="26"/>
                      <a:pt x="36" y="18"/>
                    </a:cubicBezTo>
                    <a:cubicBezTo>
                      <a:pt x="23" y="13"/>
                      <a:pt x="8" y="10"/>
                      <a:pt x="0" y="0"/>
                    </a:cubicBezTo>
                    <a:cubicBezTo>
                      <a:pt x="9" y="0"/>
                      <a:pt x="18" y="0"/>
                      <a:pt x="27" y="0"/>
                    </a:cubicBezTo>
                    <a:cubicBezTo>
                      <a:pt x="32" y="6"/>
                      <a:pt x="48" y="1"/>
                      <a:pt x="54" y="6"/>
                    </a:cubicBezTo>
                    <a:cubicBezTo>
                      <a:pt x="71" y="10"/>
                      <a:pt x="92" y="10"/>
                      <a:pt x="111" y="12"/>
                    </a:cubicBezTo>
                    <a:cubicBezTo>
                      <a:pt x="115" y="12"/>
                      <a:pt x="119" y="12"/>
                      <a:pt x="123" y="12"/>
                    </a:cubicBezTo>
                    <a:cubicBezTo>
                      <a:pt x="115" y="27"/>
                      <a:pt x="91" y="9"/>
                      <a:pt x="72" y="15"/>
                    </a:cubicBezTo>
                    <a:cubicBezTo>
                      <a:pt x="72" y="18"/>
                      <a:pt x="71" y="20"/>
                      <a:pt x="69" y="21"/>
                    </a:cubicBezTo>
                    <a:cubicBezTo>
                      <a:pt x="66" y="34"/>
                      <a:pt x="84" y="26"/>
                      <a:pt x="84" y="36"/>
                    </a:cubicBezTo>
                    <a:cubicBezTo>
                      <a:pt x="87" y="31"/>
                      <a:pt x="95" y="31"/>
                      <a:pt x="93" y="21"/>
                    </a:cubicBezTo>
                    <a:cubicBezTo>
                      <a:pt x="128" y="24"/>
                      <a:pt x="159" y="33"/>
                      <a:pt x="186" y="51"/>
                    </a:cubicBezTo>
                    <a:cubicBezTo>
                      <a:pt x="167" y="53"/>
                      <a:pt x="156" y="39"/>
                      <a:pt x="138" y="51"/>
                    </a:cubicBezTo>
                    <a:cubicBezTo>
                      <a:pt x="160" y="60"/>
                      <a:pt x="183" y="68"/>
                      <a:pt x="213" y="69"/>
                    </a:cubicBezTo>
                    <a:cubicBezTo>
                      <a:pt x="233" y="69"/>
                      <a:pt x="253" y="69"/>
                      <a:pt x="273" y="69"/>
                    </a:cubicBezTo>
                    <a:cubicBezTo>
                      <a:pt x="273" y="66"/>
                      <a:pt x="269" y="67"/>
                      <a:pt x="267" y="66"/>
                    </a:cubicBezTo>
                    <a:cubicBezTo>
                      <a:pt x="264" y="52"/>
                      <a:pt x="290" y="67"/>
                      <a:pt x="291" y="57"/>
                    </a:cubicBezTo>
                    <a:cubicBezTo>
                      <a:pt x="296" y="57"/>
                      <a:pt x="301" y="57"/>
                      <a:pt x="306" y="57"/>
                    </a:cubicBezTo>
                    <a:cubicBezTo>
                      <a:pt x="307" y="65"/>
                      <a:pt x="300" y="65"/>
                      <a:pt x="294" y="66"/>
                    </a:cubicBezTo>
                    <a:cubicBezTo>
                      <a:pt x="301" y="75"/>
                      <a:pt x="312" y="62"/>
                      <a:pt x="324" y="66"/>
                    </a:cubicBezTo>
                    <a:cubicBezTo>
                      <a:pt x="332" y="66"/>
                      <a:pt x="340" y="66"/>
                      <a:pt x="348" y="66"/>
                    </a:cubicBezTo>
                    <a:cubicBezTo>
                      <a:pt x="347" y="70"/>
                      <a:pt x="340" y="68"/>
                      <a:pt x="336" y="69"/>
                    </a:cubicBezTo>
                    <a:cubicBezTo>
                      <a:pt x="336" y="73"/>
                      <a:pt x="341" y="72"/>
                      <a:pt x="345" y="72"/>
                    </a:cubicBezTo>
                    <a:cubicBezTo>
                      <a:pt x="321" y="79"/>
                      <a:pt x="284" y="73"/>
                      <a:pt x="255" y="75"/>
                    </a:cubicBezTo>
                    <a:cubicBezTo>
                      <a:pt x="249" y="75"/>
                      <a:pt x="243" y="75"/>
                      <a:pt x="237" y="75"/>
                    </a:cubicBezTo>
                    <a:cubicBezTo>
                      <a:pt x="232" y="76"/>
                      <a:pt x="240" y="80"/>
                      <a:pt x="234" y="81"/>
                    </a:cubicBezTo>
                    <a:cubicBezTo>
                      <a:pt x="232" y="81"/>
                      <a:pt x="230" y="81"/>
                      <a:pt x="228" y="81"/>
                    </a:cubicBezTo>
                    <a:cubicBezTo>
                      <a:pt x="207" y="76"/>
                      <a:pt x="188" y="69"/>
                      <a:pt x="159" y="72"/>
                    </a:cubicBezTo>
                    <a:cubicBezTo>
                      <a:pt x="159" y="75"/>
                      <a:pt x="163" y="74"/>
                      <a:pt x="165" y="75"/>
                    </a:cubicBezTo>
                    <a:cubicBezTo>
                      <a:pt x="151" y="80"/>
                      <a:pt x="121" y="75"/>
                      <a:pt x="108" y="69"/>
                    </a:cubicBezTo>
                    <a:cubicBezTo>
                      <a:pt x="104" y="47"/>
                      <a:pt x="63" y="62"/>
                      <a:pt x="60" y="39"/>
                    </a:cubicBezTo>
                    <a:cubicBezTo>
                      <a:pt x="55" y="39"/>
                      <a:pt x="50" y="39"/>
                      <a:pt x="45" y="39"/>
                    </a:cubicBezTo>
                    <a:cubicBezTo>
                      <a:pt x="41" y="39"/>
                      <a:pt x="36" y="40"/>
                      <a:pt x="36" y="36"/>
                    </a:cubicBezTo>
                    <a:cubicBezTo>
                      <a:pt x="44" y="29"/>
                      <a:pt x="30" y="29"/>
                      <a:pt x="24" y="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19" name="Freeform 459"/>
              <p:cNvSpPr/>
              <p:nvPr/>
            </p:nvSpPr>
            <p:spPr>
              <a:xfrm>
                <a:off x="377825" y="2122487"/>
                <a:ext cx="93663" cy="74613"/>
              </a:xfrm>
              <a:custGeom>
                <a:avLst/>
                <a:gdLst>
                  <a:gd name="txL" fmla="*/ 0 w 27"/>
                  <a:gd name="txT" fmla="*/ 0 h 21"/>
                  <a:gd name="txR" fmla="*/ 27 w 27"/>
                  <a:gd name="txB" fmla="*/ 21 h 21"/>
                </a:gdLst>
                <a:ahLst/>
                <a:cxnLst>
                  <a:cxn ang="0">
                    <a:pos x="27" y="4"/>
                  </a:cxn>
                  <a:cxn ang="0">
                    <a:pos x="0" y="13"/>
                  </a:cxn>
                  <a:cxn ang="0">
                    <a:pos x="24" y="1"/>
                  </a:cxn>
                  <a:cxn ang="0">
                    <a:pos x="27" y="4"/>
                  </a:cxn>
                </a:cxnLst>
                <a:rect l="txL" t="txT" r="txR" b="txB"/>
                <a:pathLst>
                  <a:path w="27" h="21">
                    <a:moveTo>
                      <a:pt x="27" y="4"/>
                    </a:moveTo>
                    <a:cubicBezTo>
                      <a:pt x="17" y="4"/>
                      <a:pt x="8" y="21"/>
                      <a:pt x="0" y="13"/>
                    </a:cubicBezTo>
                    <a:cubicBezTo>
                      <a:pt x="2" y="3"/>
                      <a:pt x="16" y="5"/>
                      <a:pt x="24" y="1"/>
                    </a:cubicBezTo>
                    <a:cubicBezTo>
                      <a:pt x="27" y="0"/>
                      <a:pt x="27" y="2"/>
                      <a:pt x="27" y="4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20" name="Freeform 460"/>
              <p:cNvSpPr/>
              <p:nvPr/>
            </p:nvSpPr>
            <p:spPr>
              <a:xfrm>
                <a:off x="806450" y="2127250"/>
                <a:ext cx="136525" cy="73025"/>
              </a:xfrm>
              <a:custGeom>
                <a:avLst/>
                <a:gdLst>
                  <a:gd name="txL" fmla="*/ 0 w 39"/>
                  <a:gd name="txT" fmla="*/ 0 h 21"/>
                  <a:gd name="txR" fmla="*/ 39 w 39"/>
                  <a:gd name="txB" fmla="*/ 21 h 21"/>
                </a:gdLst>
                <a:ahLst/>
                <a:cxnLst>
                  <a:cxn ang="0">
                    <a:pos x="0" y="18"/>
                  </a:cxn>
                  <a:cxn ang="0">
                    <a:pos x="39" y="0"/>
                  </a:cxn>
                  <a:cxn ang="0">
                    <a:pos x="0" y="21"/>
                  </a:cxn>
                  <a:cxn ang="0">
                    <a:pos x="0" y="18"/>
                  </a:cxn>
                </a:cxnLst>
                <a:rect l="txL" t="txT" r="txR" b="txB"/>
                <a:pathLst>
                  <a:path w="39" h="21">
                    <a:moveTo>
                      <a:pt x="0" y="18"/>
                    </a:moveTo>
                    <a:cubicBezTo>
                      <a:pt x="10" y="9"/>
                      <a:pt x="25" y="5"/>
                      <a:pt x="39" y="0"/>
                    </a:cubicBezTo>
                    <a:cubicBezTo>
                      <a:pt x="28" y="9"/>
                      <a:pt x="13" y="14"/>
                      <a:pt x="0" y="21"/>
                    </a:cubicBezTo>
                    <a:cubicBezTo>
                      <a:pt x="0" y="20"/>
                      <a:pt x="0" y="19"/>
                      <a:pt x="0" y="18"/>
                    </a:cubicBezTo>
                    <a:close/>
                  </a:path>
                </a:pathLst>
              </a:custGeom>
              <a:solidFill>
                <a:srgbClr val="295860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21" name="Freeform 461"/>
              <p:cNvSpPr/>
              <p:nvPr/>
            </p:nvSpPr>
            <p:spPr>
              <a:xfrm>
                <a:off x="0" y="2165350"/>
                <a:ext cx="795338" cy="617538"/>
              </a:xfrm>
              <a:custGeom>
                <a:avLst/>
                <a:gdLst>
                  <a:gd name="txL" fmla="*/ 0 w 228"/>
                  <a:gd name="txT" fmla="*/ 0 h 177"/>
                  <a:gd name="txR" fmla="*/ 228 w 228"/>
                  <a:gd name="txB" fmla="*/ 177 h 177"/>
                </a:gdLst>
                <a:ahLst/>
                <a:cxnLst>
                  <a:cxn ang="0">
                    <a:pos x="0" y="31"/>
                  </a:cxn>
                  <a:cxn ang="0">
                    <a:pos x="84" y="1"/>
                  </a:cxn>
                  <a:cxn ang="0">
                    <a:pos x="90" y="10"/>
                  </a:cxn>
                  <a:cxn ang="0">
                    <a:pos x="102" y="4"/>
                  </a:cxn>
                  <a:cxn ang="0">
                    <a:pos x="117" y="55"/>
                  </a:cxn>
                  <a:cxn ang="0">
                    <a:pos x="135" y="49"/>
                  </a:cxn>
                  <a:cxn ang="0">
                    <a:pos x="129" y="58"/>
                  </a:cxn>
                  <a:cxn ang="0">
                    <a:pos x="147" y="55"/>
                  </a:cxn>
                  <a:cxn ang="0">
                    <a:pos x="228" y="151"/>
                  </a:cxn>
                  <a:cxn ang="0">
                    <a:pos x="114" y="175"/>
                  </a:cxn>
                  <a:cxn ang="0">
                    <a:pos x="60" y="151"/>
                  </a:cxn>
                  <a:cxn ang="0">
                    <a:pos x="60" y="142"/>
                  </a:cxn>
                  <a:cxn ang="0">
                    <a:pos x="27" y="145"/>
                  </a:cxn>
                  <a:cxn ang="0">
                    <a:pos x="48" y="115"/>
                  </a:cxn>
                  <a:cxn ang="0">
                    <a:pos x="0" y="142"/>
                  </a:cxn>
                  <a:cxn ang="0">
                    <a:pos x="0" y="136"/>
                  </a:cxn>
                  <a:cxn ang="0">
                    <a:pos x="42" y="94"/>
                  </a:cxn>
                  <a:cxn ang="0">
                    <a:pos x="0" y="127"/>
                  </a:cxn>
                  <a:cxn ang="0">
                    <a:pos x="0" y="106"/>
                  </a:cxn>
                  <a:cxn ang="0">
                    <a:pos x="27" y="82"/>
                  </a:cxn>
                  <a:cxn ang="0">
                    <a:pos x="3" y="97"/>
                  </a:cxn>
                  <a:cxn ang="0">
                    <a:pos x="0" y="97"/>
                  </a:cxn>
                  <a:cxn ang="0">
                    <a:pos x="0" y="31"/>
                  </a:cxn>
                </a:cxnLst>
                <a:rect l="txL" t="txT" r="txR" b="txB"/>
                <a:pathLst>
                  <a:path w="228" h="177">
                    <a:moveTo>
                      <a:pt x="0" y="31"/>
                    </a:moveTo>
                    <a:cubicBezTo>
                      <a:pt x="22" y="15"/>
                      <a:pt x="47" y="2"/>
                      <a:pt x="84" y="1"/>
                    </a:cubicBezTo>
                    <a:cubicBezTo>
                      <a:pt x="88" y="2"/>
                      <a:pt x="90" y="5"/>
                      <a:pt x="90" y="10"/>
                    </a:cubicBezTo>
                    <a:cubicBezTo>
                      <a:pt x="100" y="14"/>
                      <a:pt x="92" y="0"/>
                      <a:pt x="102" y="4"/>
                    </a:cubicBezTo>
                    <a:cubicBezTo>
                      <a:pt x="100" y="21"/>
                      <a:pt x="144" y="38"/>
                      <a:pt x="117" y="55"/>
                    </a:cubicBezTo>
                    <a:cubicBezTo>
                      <a:pt x="126" y="58"/>
                      <a:pt x="132" y="42"/>
                      <a:pt x="135" y="49"/>
                    </a:cubicBezTo>
                    <a:cubicBezTo>
                      <a:pt x="134" y="53"/>
                      <a:pt x="130" y="54"/>
                      <a:pt x="129" y="58"/>
                    </a:cubicBezTo>
                    <a:cubicBezTo>
                      <a:pt x="138" y="60"/>
                      <a:pt x="138" y="53"/>
                      <a:pt x="147" y="55"/>
                    </a:cubicBezTo>
                    <a:cubicBezTo>
                      <a:pt x="156" y="105"/>
                      <a:pt x="195" y="125"/>
                      <a:pt x="228" y="151"/>
                    </a:cubicBezTo>
                    <a:cubicBezTo>
                      <a:pt x="201" y="170"/>
                      <a:pt x="162" y="177"/>
                      <a:pt x="114" y="175"/>
                    </a:cubicBezTo>
                    <a:cubicBezTo>
                      <a:pt x="96" y="167"/>
                      <a:pt x="87" y="150"/>
                      <a:pt x="60" y="151"/>
                    </a:cubicBezTo>
                    <a:cubicBezTo>
                      <a:pt x="60" y="148"/>
                      <a:pt x="60" y="145"/>
                      <a:pt x="60" y="142"/>
                    </a:cubicBezTo>
                    <a:cubicBezTo>
                      <a:pt x="51" y="151"/>
                      <a:pt x="42" y="145"/>
                      <a:pt x="27" y="145"/>
                    </a:cubicBezTo>
                    <a:cubicBezTo>
                      <a:pt x="33" y="134"/>
                      <a:pt x="45" y="129"/>
                      <a:pt x="48" y="115"/>
                    </a:cubicBezTo>
                    <a:cubicBezTo>
                      <a:pt x="25" y="118"/>
                      <a:pt x="26" y="150"/>
                      <a:pt x="0" y="142"/>
                    </a:cubicBezTo>
                    <a:cubicBezTo>
                      <a:pt x="0" y="140"/>
                      <a:pt x="0" y="138"/>
                      <a:pt x="0" y="136"/>
                    </a:cubicBezTo>
                    <a:cubicBezTo>
                      <a:pt x="17" y="125"/>
                      <a:pt x="32" y="112"/>
                      <a:pt x="42" y="94"/>
                    </a:cubicBezTo>
                    <a:cubicBezTo>
                      <a:pt x="24" y="101"/>
                      <a:pt x="17" y="119"/>
                      <a:pt x="0" y="127"/>
                    </a:cubicBezTo>
                    <a:cubicBezTo>
                      <a:pt x="0" y="120"/>
                      <a:pt x="0" y="113"/>
                      <a:pt x="0" y="106"/>
                    </a:cubicBezTo>
                    <a:cubicBezTo>
                      <a:pt x="9" y="98"/>
                      <a:pt x="21" y="93"/>
                      <a:pt x="27" y="82"/>
                    </a:cubicBezTo>
                    <a:cubicBezTo>
                      <a:pt x="16" y="84"/>
                      <a:pt x="9" y="90"/>
                      <a:pt x="3" y="97"/>
                    </a:cubicBezTo>
                    <a:cubicBezTo>
                      <a:pt x="2" y="97"/>
                      <a:pt x="1" y="97"/>
                      <a:pt x="0" y="97"/>
                    </a:cubicBezTo>
                    <a:cubicBezTo>
                      <a:pt x="0" y="75"/>
                      <a:pt x="0" y="53"/>
                      <a:pt x="0" y="31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22" name="Freeform 463"/>
              <p:cNvSpPr/>
              <p:nvPr/>
            </p:nvSpPr>
            <p:spPr>
              <a:xfrm>
                <a:off x="492125" y="2084387"/>
                <a:ext cx="701675" cy="514350"/>
              </a:xfrm>
              <a:custGeom>
                <a:avLst/>
                <a:gdLst>
                  <a:gd name="txL" fmla="*/ 0 w 201"/>
                  <a:gd name="txT" fmla="*/ 0 h 147"/>
                  <a:gd name="txR" fmla="*/ 201 w 201"/>
                  <a:gd name="txB" fmla="*/ 147 h 147"/>
                </a:gdLst>
                <a:ahLst/>
                <a:cxnLst>
                  <a:cxn ang="0">
                    <a:pos x="108" y="69"/>
                  </a:cxn>
                  <a:cxn ang="0">
                    <a:pos x="57" y="105"/>
                  </a:cxn>
                  <a:cxn ang="0">
                    <a:pos x="177" y="39"/>
                  </a:cxn>
                  <a:cxn ang="0">
                    <a:pos x="117" y="90"/>
                  </a:cxn>
                  <a:cxn ang="0">
                    <a:pos x="54" y="138"/>
                  </a:cxn>
                  <a:cxn ang="0">
                    <a:pos x="201" y="60"/>
                  </a:cxn>
                  <a:cxn ang="0">
                    <a:pos x="60" y="147"/>
                  </a:cxn>
                  <a:cxn ang="0">
                    <a:pos x="9" y="72"/>
                  </a:cxn>
                  <a:cxn ang="0">
                    <a:pos x="39" y="48"/>
                  </a:cxn>
                  <a:cxn ang="0">
                    <a:pos x="0" y="66"/>
                  </a:cxn>
                  <a:cxn ang="0">
                    <a:pos x="45" y="33"/>
                  </a:cxn>
                  <a:cxn ang="0">
                    <a:pos x="48" y="45"/>
                  </a:cxn>
                  <a:cxn ang="0">
                    <a:pos x="90" y="30"/>
                  </a:cxn>
                  <a:cxn ang="0">
                    <a:pos x="90" y="33"/>
                  </a:cxn>
                  <a:cxn ang="0">
                    <a:pos x="57" y="60"/>
                  </a:cxn>
                  <a:cxn ang="0">
                    <a:pos x="168" y="0"/>
                  </a:cxn>
                  <a:cxn ang="0">
                    <a:pos x="42" y="81"/>
                  </a:cxn>
                  <a:cxn ang="0">
                    <a:pos x="168" y="15"/>
                  </a:cxn>
                  <a:cxn ang="0">
                    <a:pos x="48" y="96"/>
                  </a:cxn>
                  <a:cxn ang="0">
                    <a:pos x="105" y="66"/>
                  </a:cxn>
                  <a:cxn ang="0">
                    <a:pos x="108" y="69"/>
                  </a:cxn>
                </a:cxnLst>
                <a:rect l="txL" t="txT" r="txR" b="txB"/>
                <a:pathLst>
                  <a:path w="201" h="147">
                    <a:moveTo>
                      <a:pt x="108" y="69"/>
                    </a:moveTo>
                    <a:cubicBezTo>
                      <a:pt x="91" y="81"/>
                      <a:pt x="71" y="90"/>
                      <a:pt x="57" y="105"/>
                    </a:cubicBezTo>
                    <a:cubicBezTo>
                      <a:pt x="101" y="87"/>
                      <a:pt x="135" y="59"/>
                      <a:pt x="177" y="39"/>
                    </a:cubicBezTo>
                    <a:cubicBezTo>
                      <a:pt x="171" y="68"/>
                      <a:pt x="138" y="77"/>
                      <a:pt x="117" y="90"/>
                    </a:cubicBezTo>
                    <a:cubicBezTo>
                      <a:pt x="94" y="105"/>
                      <a:pt x="72" y="119"/>
                      <a:pt x="54" y="138"/>
                    </a:cubicBezTo>
                    <a:cubicBezTo>
                      <a:pt x="106" y="116"/>
                      <a:pt x="142" y="65"/>
                      <a:pt x="201" y="60"/>
                    </a:cubicBezTo>
                    <a:cubicBezTo>
                      <a:pt x="151" y="86"/>
                      <a:pt x="108" y="119"/>
                      <a:pt x="60" y="147"/>
                    </a:cubicBezTo>
                    <a:cubicBezTo>
                      <a:pt x="35" y="130"/>
                      <a:pt x="21" y="102"/>
                      <a:pt x="9" y="72"/>
                    </a:cubicBezTo>
                    <a:cubicBezTo>
                      <a:pt x="17" y="62"/>
                      <a:pt x="31" y="58"/>
                      <a:pt x="39" y="48"/>
                    </a:cubicBezTo>
                    <a:cubicBezTo>
                      <a:pt x="26" y="42"/>
                      <a:pt x="14" y="63"/>
                      <a:pt x="0" y="66"/>
                    </a:cubicBezTo>
                    <a:cubicBezTo>
                      <a:pt x="12" y="52"/>
                      <a:pt x="29" y="43"/>
                      <a:pt x="45" y="33"/>
                    </a:cubicBezTo>
                    <a:cubicBezTo>
                      <a:pt x="47" y="36"/>
                      <a:pt x="48" y="40"/>
                      <a:pt x="48" y="45"/>
                    </a:cubicBezTo>
                    <a:cubicBezTo>
                      <a:pt x="62" y="40"/>
                      <a:pt x="75" y="34"/>
                      <a:pt x="90" y="30"/>
                    </a:cubicBezTo>
                    <a:cubicBezTo>
                      <a:pt x="90" y="31"/>
                      <a:pt x="90" y="32"/>
                      <a:pt x="90" y="33"/>
                    </a:cubicBezTo>
                    <a:cubicBezTo>
                      <a:pt x="79" y="42"/>
                      <a:pt x="64" y="47"/>
                      <a:pt x="57" y="60"/>
                    </a:cubicBezTo>
                    <a:cubicBezTo>
                      <a:pt x="97" y="43"/>
                      <a:pt x="132" y="21"/>
                      <a:pt x="168" y="0"/>
                    </a:cubicBezTo>
                    <a:cubicBezTo>
                      <a:pt x="146" y="33"/>
                      <a:pt x="76" y="49"/>
                      <a:pt x="42" y="81"/>
                    </a:cubicBezTo>
                    <a:cubicBezTo>
                      <a:pt x="87" y="62"/>
                      <a:pt x="128" y="39"/>
                      <a:pt x="168" y="15"/>
                    </a:cubicBezTo>
                    <a:cubicBezTo>
                      <a:pt x="148" y="50"/>
                      <a:pt x="74" y="57"/>
                      <a:pt x="48" y="96"/>
                    </a:cubicBezTo>
                    <a:cubicBezTo>
                      <a:pt x="64" y="94"/>
                      <a:pt x="85" y="73"/>
                      <a:pt x="105" y="66"/>
                    </a:cubicBezTo>
                    <a:cubicBezTo>
                      <a:pt x="108" y="65"/>
                      <a:pt x="108" y="67"/>
                      <a:pt x="108" y="69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23" name="Freeform 464"/>
              <p:cNvSpPr/>
              <p:nvPr/>
            </p:nvSpPr>
            <p:spPr>
              <a:xfrm>
                <a:off x="4259263" y="2197100"/>
                <a:ext cx="168275" cy="44450"/>
              </a:xfrm>
              <a:custGeom>
                <a:avLst/>
                <a:gdLst>
                  <a:gd name="txL" fmla="*/ 0 w 48"/>
                  <a:gd name="txT" fmla="*/ 0 h 13"/>
                  <a:gd name="txR" fmla="*/ 48 w 48"/>
                  <a:gd name="txB" fmla="*/ 13 h 13"/>
                </a:gdLst>
                <a:ahLst/>
                <a:cxnLst>
                  <a:cxn ang="0">
                    <a:pos x="48" y="7"/>
                  </a:cxn>
                  <a:cxn ang="0">
                    <a:pos x="48" y="13"/>
                  </a:cxn>
                  <a:cxn ang="0">
                    <a:pos x="0" y="13"/>
                  </a:cxn>
                  <a:cxn ang="0">
                    <a:pos x="48" y="7"/>
                  </a:cxn>
                </a:cxnLst>
                <a:rect l="txL" t="txT" r="txR" b="txB"/>
                <a:pathLst>
                  <a:path w="48" h="13">
                    <a:moveTo>
                      <a:pt x="48" y="7"/>
                    </a:moveTo>
                    <a:cubicBezTo>
                      <a:pt x="48" y="9"/>
                      <a:pt x="48" y="11"/>
                      <a:pt x="48" y="13"/>
                    </a:cubicBezTo>
                    <a:cubicBezTo>
                      <a:pt x="32" y="13"/>
                      <a:pt x="16" y="13"/>
                      <a:pt x="0" y="13"/>
                    </a:cubicBezTo>
                    <a:cubicBezTo>
                      <a:pt x="5" y="0"/>
                      <a:pt x="33" y="10"/>
                      <a:pt x="48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24" name="Freeform 466"/>
              <p:cNvSpPr/>
              <p:nvPr/>
            </p:nvSpPr>
            <p:spPr>
              <a:xfrm>
                <a:off x="733425" y="2314575"/>
                <a:ext cx="530225" cy="319088"/>
              </a:xfrm>
              <a:custGeom>
                <a:avLst/>
                <a:gdLst>
                  <a:gd name="txL" fmla="*/ 0 w 152"/>
                  <a:gd name="txT" fmla="*/ 0 h 91"/>
                  <a:gd name="txR" fmla="*/ 152 w 152"/>
                  <a:gd name="txB" fmla="*/ 91 h 91"/>
                </a:gdLst>
                <a:ahLst/>
                <a:cxnLst>
                  <a:cxn ang="0">
                    <a:pos x="0" y="87"/>
                  </a:cxn>
                  <a:cxn ang="0">
                    <a:pos x="144" y="0"/>
                  </a:cxn>
                  <a:cxn ang="0">
                    <a:pos x="147" y="6"/>
                  </a:cxn>
                  <a:cxn ang="0">
                    <a:pos x="42" y="63"/>
                  </a:cxn>
                  <a:cxn ang="0">
                    <a:pos x="0" y="87"/>
                  </a:cxn>
                </a:cxnLst>
                <a:rect l="txL" t="txT" r="txR" b="txB"/>
                <a:pathLst>
                  <a:path w="152" h="91">
                    <a:moveTo>
                      <a:pt x="0" y="87"/>
                    </a:moveTo>
                    <a:cubicBezTo>
                      <a:pt x="45" y="57"/>
                      <a:pt x="97" y="18"/>
                      <a:pt x="144" y="0"/>
                    </a:cubicBezTo>
                    <a:cubicBezTo>
                      <a:pt x="152" y="0"/>
                      <a:pt x="148" y="2"/>
                      <a:pt x="147" y="6"/>
                    </a:cubicBezTo>
                    <a:cubicBezTo>
                      <a:pt x="114" y="26"/>
                      <a:pt x="75" y="43"/>
                      <a:pt x="42" y="63"/>
                    </a:cubicBezTo>
                    <a:cubicBezTo>
                      <a:pt x="29" y="71"/>
                      <a:pt x="18" y="91"/>
                      <a:pt x="0" y="87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25" name="Freeform 467"/>
              <p:cNvSpPr/>
              <p:nvPr/>
            </p:nvSpPr>
            <p:spPr>
              <a:xfrm>
                <a:off x="3736975" y="2314575"/>
                <a:ext cx="731838" cy="139700"/>
              </a:xfrm>
              <a:custGeom>
                <a:avLst/>
                <a:gdLst>
                  <a:gd name="txL" fmla="*/ 0 w 210"/>
                  <a:gd name="txT" fmla="*/ 0 h 40"/>
                  <a:gd name="txR" fmla="*/ 210 w 210"/>
                  <a:gd name="txB" fmla="*/ 40 h 40"/>
                </a:gdLst>
                <a:ahLst/>
                <a:cxnLst>
                  <a:cxn ang="0">
                    <a:pos x="210" y="39"/>
                  </a:cxn>
                  <a:cxn ang="0">
                    <a:pos x="0" y="0"/>
                  </a:cxn>
                  <a:cxn ang="0">
                    <a:pos x="129" y="21"/>
                  </a:cxn>
                  <a:cxn ang="0">
                    <a:pos x="201" y="36"/>
                  </a:cxn>
                  <a:cxn ang="0">
                    <a:pos x="210" y="39"/>
                  </a:cxn>
                </a:cxnLst>
                <a:rect l="txL" t="txT" r="txR" b="txB"/>
                <a:pathLst>
                  <a:path w="210" h="40">
                    <a:moveTo>
                      <a:pt x="210" y="39"/>
                    </a:moveTo>
                    <a:cubicBezTo>
                      <a:pt x="138" y="40"/>
                      <a:pt x="65" y="16"/>
                      <a:pt x="0" y="0"/>
                    </a:cubicBezTo>
                    <a:cubicBezTo>
                      <a:pt x="44" y="6"/>
                      <a:pt x="87" y="13"/>
                      <a:pt x="129" y="21"/>
                    </a:cubicBezTo>
                    <a:cubicBezTo>
                      <a:pt x="156" y="23"/>
                      <a:pt x="173" y="35"/>
                      <a:pt x="201" y="36"/>
                    </a:cubicBezTo>
                    <a:cubicBezTo>
                      <a:pt x="201" y="40"/>
                      <a:pt x="206" y="39"/>
                      <a:pt x="210" y="39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26" name="Freeform 468"/>
              <p:cNvSpPr/>
              <p:nvPr/>
            </p:nvSpPr>
            <p:spPr>
              <a:xfrm>
                <a:off x="2511425" y="2409825"/>
                <a:ext cx="95250" cy="31750"/>
              </a:xfrm>
              <a:custGeom>
                <a:avLst/>
                <a:gdLst>
                  <a:gd name="txL" fmla="*/ 0 w 27"/>
                  <a:gd name="txT" fmla="*/ 0 h 9"/>
                  <a:gd name="txR" fmla="*/ 27 w 27"/>
                  <a:gd name="txB" fmla="*/ 9 h 9"/>
                </a:gdLst>
                <a:ahLst/>
                <a:cxnLst>
                  <a:cxn ang="0">
                    <a:pos x="6" y="9"/>
                  </a:cxn>
                  <a:cxn ang="0">
                    <a:pos x="0" y="3"/>
                  </a:cxn>
                  <a:cxn ang="0">
                    <a:pos x="24" y="0"/>
                  </a:cxn>
                  <a:cxn ang="0">
                    <a:pos x="27" y="6"/>
                  </a:cxn>
                  <a:cxn ang="0">
                    <a:pos x="6" y="9"/>
                  </a:cxn>
                </a:cxnLst>
                <a:rect l="txL" t="txT" r="txR" b="txB"/>
                <a:pathLst>
                  <a:path w="27" h="9">
                    <a:moveTo>
                      <a:pt x="6" y="9"/>
                    </a:moveTo>
                    <a:cubicBezTo>
                      <a:pt x="3" y="8"/>
                      <a:pt x="1" y="6"/>
                      <a:pt x="0" y="3"/>
                    </a:cubicBezTo>
                    <a:cubicBezTo>
                      <a:pt x="7" y="1"/>
                      <a:pt x="22" y="7"/>
                      <a:pt x="24" y="0"/>
                    </a:cubicBezTo>
                    <a:cubicBezTo>
                      <a:pt x="26" y="1"/>
                      <a:pt x="27" y="3"/>
                      <a:pt x="27" y="6"/>
                    </a:cubicBezTo>
                    <a:cubicBezTo>
                      <a:pt x="21" y="8"/>
                      <a:pt x="7" y="2"/>
                      <a:pt x="6" y="9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27" name="Freeform 469"/>
              <p:cNvSpPr/>
              <p:nvPr/>
            </p:nvSpPr>
            <p:spPr>
              <a:xfrm>
                <a:off x="2166938" y="2841625"/>
                <a:ext cx="344488" cy="22225"/>
              </a:xfrm>
              <a:custGeom>
                <a:avLst/>
                <a:gdLst>
                  <a:gd name="txL" fmla="*/ 0 w 99"/>
                  <a:gd name="txT" fmla="*/ 0 h 6"/>
                  <a:gd name="txR" fmla="*/ 99 w 99"/>
                  <a:gd name="txB" fmla="*/ 6 h 6"/>
                </a:gdLst>
                <a:ahLst/>
                <a:cxnLst>
                  <a:cxn ang="0">
                    <a:pos x="0" y="5"/>
                  </a:cxn>
                  <a:cxn ang="0">
                    <a:pos x="99" y="2"/>
                  </a:cxn>
                  <a:cxn ang="0">
                    <a:pos x="0" y="5"/>
                  </a:cxn>
                </a:cxnLst>
                <a:rect l="txL" t="txT" r="txR" b="txB"/>
                <a:pathLst>
                  <a:path w="99" h="6">
                    <a:moveTo>
                      <a:pt x="0" y="5"/>
                    </a:moveTo>
                    <a:cubicBezTo>
                      <a:pt x="27" y="0"/>
                      <a:pt x="76" y="1"/>
                      <a:pt x="99" y="2"/>
                    </a:cubicBezTo>
                    <a:cubicBezTo>
                      <a:pt x="69" y="6"/>
                      <a:pt x="34" y="5"/>
                      <a:pt x="0" y="5"/>
                    </a:cubicBezTo>
                    <a:close/>
                  </a:path>
                </a:pathLst>
              </a:custGeom>
              <a:solidFill>
                <a:srgbClr val="0E395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28" name="Freeform 470"/>
              <p:cNvSpPr/>
              <p:nvPr/>
            </p:nvSpPr>
            <p:spPr>
              <a:xfrm>
                <a:off x="1843088" y="2870200"/>
                <a:ext cx="166688" cy="31750"/>
              </a:xfrm>
              <a:custGeom>
                <a:avLst/>
                <a:gdLst>
                  <a:gd name="txL" fmla="*/ 0 w 48"/>
                  <a:gd name="txT" fmla="*/ 0 h 9"/>
                  <a:gd name="txR" fmla="*/ 48 w 48"/>
                  <a:gd name="txB" fmla="*/ 9 h 9"/>
                </a:gdLst>
                <a:ahLst/>
                <a:cxnLst>
                  <a:cxn ang="0">
                    <a:pos x="48" y="6"/>
                  </a:cxn>
                  <a:cxn ang="0">
                    <a:pos x="0" y="0"/>
                  </a:cxn>
                  <a:cxn ang="0">
                    <a:pos x="48" y="3"/>
                  </a:cxn>
                  <a:cxn ang="0">
                    <a:pos x="48" y="6"/>
                  </a:cxn>
                </a:cxnLst>
                <a:rect l="txL" t="txT" r="txR" b="txB"/>
                <a:pathLst>
                  <a:path w="48" h="9">
                    <a:moveTo>
                      <a:pt x="48" y="6"/>
                    </a:moveTo>
                    <a:cubicBezTo>
                      <a:pt x="31" y="5"/>
                      <a:pt x="9" y="9"/>
                      <a:pt x="0" y="0"/>
                    </a:cubicBezTo>
                    <a:cubicBezTo>
                      <a:pt x="13" y="4"/>
                      <a:pt x="31" y="3"/>
                      <a:pt x="48" y="3"/>
                    </a:cubicBezTo>
                    <a:cubicBezTo>
                      <a:pt x="48" y="4"/>
                      <a:pt x="48" y="5"/>
                      <a:pt x="48" y="6"/>
                    </a:cubicBezTo>
                    <a:close/>
                  </a:path>
                </a:pathLst>
              </a:custGeom>
              <a:solidFill>
                <a:srgbClr val="09479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29" name="Freeform 471"/>
              <p:cNvSpPr/>
              <p:nvPr/>
            </p:nvSpPr>
            <p:spPr>
              <a:xfrm>
                <a:off x="795338" y="2378075"/>
                <a:ext cx="442913" cy="273050"/>
              </a:xfrm>
              <a:custGeom>
                <a:avLst/>
                <a:gdLst>
                  <a:gd name="txL" fmla="*/ 0 w 127"/>
                  <a:gd name="txT" fmla="*/ 0 h 78"/>
                  <a:gd name="txR" fmla="*/ 127 w 127"/>
                  <a:gd name="txB" fmla="*/ 78 h 78"/>
                </a:gdLst>
                <a:ahLst/>
                <a:cxnLst>
                  <a:cxn ang="0">
                    <a:pos x="126" y="3"/>
                  </a:cxn>
                  <a:cxn ang="0">
                    <a:pos x="63" y="45"/>
                  </a:cxn>
                  <a:cxn ang="0">
                    <a:pos x="0" y="78"/>
                  </a:cxn>
                  <a:cxn ang="0">
                    <a:pos x="123" y="0"/>
                  </a:cxn>
                  <a:cxn ang="0">
                    <a:pos x="126" y="3"/>
                  </a:cxn>
                </a:cxnLst>
                <a:rect l="txL" t="txT" r="txR" b="txB"/>
                <a:pathLst>
                  <a:path w="127" h="78">
                    <a:moveTo>
                      <a:pt x="126" y="3"/>
                    </a:moveTo>
                    <a:cubicBezTo>
                      <a:pt x="103" y="14"/>
                      <a:pt x="84" y="31"/>
                      <a:pt x="63" y="45"/>
                    </a:cubicBezTo>
                    <a:cubicBezTo>
                      <a:pt x="43" y="59"/>
                      <a:pt x="23" y="77"/>
                      <a:pt x="0" y="78"/>
                    </a:cubicBezTo>
                    <a:cubicBezTo>
                      <a:pt x="34" y="45"/>
                      <a:pt x="81" y="25"/>
                      <a:pt x="123" y="0"/>
                    </a:cubicBezTo>
                    <a:cubicBezTo>
                      <a:pt x="125" y="0"/>
                      <a:pt x="127" y="0"/>
                      <a:pt x="126" y="3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30" name="Freeform 472"/>
              <p:cNvSpPr/>
              <p:nvPr/>
            </p:nvSpPr>
            <p:spPr>
              <a:xfrm>
                <a:off x="0" y="2451100"/>
                <a:ext cx="95250" cy="84138"/>
              </a:xfrm>
              <a:custGeom>
                <a:avLst/>
                <a:gdLst>
                  <a:gd name="txL" fmla="*/ 0 w 27"/>
                  <a:gd name="txT" fmla="*/ 0 h 24"/>
                  <a:gd name="txR" fmla="*/ 27 w 27"/>
                  <a:gd name="txB" fmla="*/ 24 h 24"/>
                </a:gdLst>
                <a:ahLst/>
                <a:cxnLst>
                  <a:cxn ang="0">
                    <a:pos x="0" y="15"/>
                  </a:cxn>
                  <a:cxn ang="0">
                    <a:pos x="3" y="15"/>
                  </a:cxn>
                  <a:cxn ang="0">
                    <a:pos x="27" y="0"/>
                  </a:cxn>
                  <a:cxn ang="0">
                    <a:pos x="0" y="24"/>
                  </a:cxn>
                  <a:cxn ang="0">
                    <a:pos x="0" y="15"/>
                  </a:cxn>
                </a:cxnLst>
                <a:rect l="txL" t="txT" r="txR" b="txB"/>
                <a:pathLst>
                  <a:path w="27" h="24">
                    <a:moveTo>
                      <a:pt x="0" y="15"/>
                    </a:moveTo>
                    <a:cubicBezTo>
                      <a:pt x="1" y="15"/>
                      <a:pt x="2" y="15"/>
                      <a:pt x="3" y="15"/>
                    </a:cubicBezTo>
                    <a:cubicBezTo>
                      <a:pt x="9" y="8"/>
                      <a:pt x="16" y="2"/>
                      <a:pt x="27" y="0"/>
                    </a:cubicBezTo>
                    <a:cubicBezTo>
                      <a:pt x="21" y="11"/>
                      <a:pt x="9" y="16"/>
                      <a:pt x="0" y="24"/>
                    </a:cubicBezTo>
                    <a:cubicBezTo>
                      <a:pt x="0" y="21"/>
                      <a:pt x="0" y="18"/>
                      <a:pt x="0" y="15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31" name="Freeform 473"/>
              <p:cNvSpPr/>
              <p:nvPr/>
            </p:nvSpPr>
            <p:spPr>
              <a:xfrm>
                <a:off x="0" y="2493962"/>
                <a:ext cx="147638" cy="146050"/>
              </a:xfrm>
              <a:custGeom>
                <a:avLst/>
                <a:gdLst>
                  <a:gd name="txL" fmla="*/ 0 w 42"/>
                  <a:gd name="txT" fmla="*/ 0 h 42"/>
                  <a:gd name="txR" fmla="*/ 42 w 42"/>
                  <a:gd name="txB" fmla="*/ 42 h 42"/>
                </a:gdLst>
                <a:ahLst/>
                <a:cxnLst>
                  <a:cxn ang="0">
                    <a:pos x="0" y="33"/>
                  </a:cxn>
                  <a:cxn ang="0">
                    <a:pos x="42" y="0"/>
                  </a:cxn>
                  <a:cxn ang="0">
                    <a:pos x="0" y="42"/>
                  </a:cxn>
                  <a:cxn ang="0">
                    <a:pos x="0" y="33"/>
                  </a:cxn>
                </a:cxnLst>
                <a:rect l="txL" t="txT" r="txR" b="txB"/>
                <a:pathLst>
                  <a:path w="42" h="42">
                    <a:moveTo>
                      <a:pt x="0" y="33"/>
                    </a:moveTo>
                    <a:cubicBezTo>
                      <a:pt x="17" y="25"/>
                      <a:pt x="24" y="7"/>
                      <a:pt x="42" y="0"/>
                    </a:cubicBezTo>
                    <a:cubicBezTo>
                      <a:pt x="32" y="18"/>
                      <a:pt x="17" y="31"/>
                      <a:pt x="0" y="42"/>
                    </a:cubicBezTo>
                    <a:cubicBezTo>
                      <a:pt x="0" y="39"/>
                      <a:pt x="0" y="36"/>
                      <a:pt x="0" y="33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32" name="Freeform 474"/>
              <p:cNvSpPr/>
              <p:nvPr/>
            </p:nvSpPr>
            <p:spPr>
              <a:xfrm>
                <a:off x="973138" y="2482850"/>
                <a:ext cx="325438" cy="198438"/>
              </a:xfrm>
              <a:custGeom>
                <a:avLst/>
                <a:gdLst>
                  <a:gd name="txL" fmla="*/ 0 w 93"/>
                  <a:gd name="txT" fmla="*/ 0 h 57"/>
                  <a:gd name="txR" fmla="*/ 93 w 93"/>
                  <a:gd name="txB" fmla="*/ 57 h 57"/>
                </a:gdLst>
                <a:ahLst/>
                <a:cxnLst>
                  <a:cxn ang="0">
                    <a:pos x="93" y="3"/>
                  </a:cxn>
                  <a:cxn ang="0">
                    <a:pos x="0" y="57"/>
                  </a:cxn>
                  <a:cxn ang="0">
                    <a:pos x="93" y="0"/>
                  </a:cxn>
                  <a:cxn ang="0">
                    <a:pos x="93" y="3"/>
                  </a:cxn>
                </a:cxnLst>
                <a:rect l="txL" t="txT" r="txR" b="txB"/>
                <a:pathLst>
                  <a:path w="93" h="57">
                    <a:moveTo>
                      <a:pt x="93" y="3"/>
                    </a:moveTo>
                    <a:cubicBezTo>
                      <a:pt x="61" y="20"/>
                      <a:pt x="36" y="44"/>
                      <a:pt x="0" y="57"/>
                    </a:cubicBezTo>
                    <a:cubicBezTo>
                      <a:pt x="25" y="32"/>
                      <a:pt x="58" y="15"/>
                      <a:pt x="93" y="0"/>
                    </a:cubicBezTo>
                    <a:cubicBezTo>
                      <a:pt x="93" y="1"/>
                      <a:pt x="93" y="2"/>
                      <a:pt x="93" y="3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33" name="Freeform 475"/>
              <p:cNvSpPr/>
              <p:nvPr/>
            </p:nvSpPr>
            <p:spPr>
              <a:xfrm>
                <a:off x="4657725" y="2640012"/>
                <a:ext cx="219075" cy="131763"/>
              </a:xfrm>
              <a:custGeom>
                <a:avLst/>
                <a:gdLst>
                  <a:gd name="txL" fmla="*/ 0 w 63"/>
                  <a:gd name="txT" fmla="*/ 0 h 38"/>
                  <a:gd name="txR" fmla="*/ 63 w 63"/>
                  <a:gd name="txB" fmla="*/ 38 h 38"/>
                </a:gdLst>
                <a:ahLst/>
                <a:cxnLst>
                  <a:cxn ang="0">
                    <a:pos x="63" y="0"/>
                  </a:cxn>
                  <a:cxn ang="0">
                    <a:pos x="18" y="36"/>
                  </a:cxn>
                  <a:cxn ang="0">
                    <a:pos x="0" y="33"/>
                  </a:cxn>
                  <a:cxn ang="0">
                    <a:pos x="63" y="0"/>
                  </a:cxn>
                </a:cxnLst>
                <a:rect l="txL" t="txT" r="txR" b="txB"/>
                <a:pathLst>
                  <a:path w="63" h="38">
                    <a:moveTo>
                      <a:pt x="63" y="0"/>
                    </a:moveTo>
                    <a:cubicBezTo>
                      <a:pt x="50" y="14"/>
                      <a:pt x="32" y="23"/>
                      <a:pt x="18" y="36"/>
                    </a:cubicBezTo>
                    <a:cubicBezTo>
                      <a:pt x="9" y="38"/>
                      <a:pt x="9" y="31"/>
                      <a:pt x="0" y="33"/>
                    </a:cubicBezTo>
                    <a:cubicBezTo>
                      <a:pt x="23" y="32"/>
                      <a:pt x="31" y="0"/>
                      <a:pt x="63" y="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34" name="Freeform 476"/>
              <p:cNvSpPr/>
              <p:nvPr/>
            </p:nvSpPr>
            <p:spPr>
              <a:xfrm>
                <a:off x="1462088" y="2701925"/>
                <a:ext cx="98425" cy="42863"/>
              </a:xfrm>
              <a:custGeom>
                <a:avLst/>
                <a:gdLst>
                  <a:gd name="txL" fmla="*/ 0 w 28"/>
                  <a:gd name="txT" fmla="*/ 0 h 12"/>
                  <a:gd name="txR" fmla="*/ 28 w 28"/>
                  <a:gd name="txB" fmla="*/ 12 h 12"/>
                </a:gdLst>
                <a:ahLst/>
                <a:cxnLst>
                  <a:cxn ang="0">
                    <a:pos x="19" y="12"/>
                  </a:cxn>
                  <a:cxn ang="0">
                    <a:pos x="4" y="9"/>
                  </a:cxn>
                  <a:cxn ang="0">
                    <a:pos x="1" y="3"/>
                  </a:cxn>
                  <a:cxn ang="0">
                    <a:pos x="4" y="0"/>
                  </a:cxn>
                  <a:cxn ang="0">
                    <a:pos x="7" y="3"/>
                  </a:cxn>
                  <a:cxn ang="0">
                    <a:pos x="28" y="6"/>
                  </a:cxn>
                  <a:cxn ang="0">
                    <a:pos x="19" y="12"/>
                  </a:cxn>
                </a:cxnLst>
                <a:rect l="txL" t="txT" r="txR" b="txB"/>
                <a:pathLst>
                  <a:path w="28" h="12">
                    <a:moveTo>
                      <a:pt x="19" y="12"/>
                    </a:moveTo>
                    <a:cubicBezTo>
                      <a:pt x="20" y="5"/>
                      <a:pt x="8" y="11"/>
                      <a:pt x="4" y="9"/>
                    </a:cubicBezTo>
                    <a:cubicBezTo>
                      <a:pt x="4" y="6"/>
                      <a:pt x="3" y="4"/>
                      <a:pt x="1" y="3"/>
                    </a:cubicBezTo>
                    <a:cubicBezTo>
                      <a:pt x="0" y="0"/>
                      <a:pt x="2" y="0"/>
                      <a:pt x="4" y="0"/>
                    </a:cubicBezTo>
                    <a:cubicBezTo>
                      <a:pt x="4" y="2"/>
                      <a:pt x="4" y="4"/>
                      <a:pt x="7" y="3"/>
                    </a:cubicBezTo>
                    <a:cubicBezTo>
                      <a:pt x="8" y="10"/>
                      <a:pt x="22" y="4"/>
                      <a:pt x="28" y="6"/>
                    </a:cubicBezTo>
                    <a:cubicBezTo>
                      <a:pt x="27" y="10"/>
                      <a:pt x="24" y="12"/>
                      <a:pt x="19" y="12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35" name="Freeform 477"/>
              <p:cNvSpPr/>
              <p:nvPr/>
            </p:nvSpPr>
            <p:spPr>
              <a:xfrm>
                <a:off x="4625975" y="2587625"/>
                <a:ext cx="136525" cy="114300"/>
              </a:xfrm>
              <a:custGeom>
                <a:avLst/>
                <a:gdLst>
                  <a:gd name="txL" fmla="*/ 0 w 39"/>
                  <a:gd name="txT" fmla="*/ 0 h 33"/>
                  <a:gd name="txR" fmla="*/ 39 w 39"/>
                  <a:gd name="txB" fmla="*/ 33 h 33"/>
                </a:gdLst>
                <a:ahLst/>
                <a:cxnLst>
                  <a:cxn ang="0">
                    <a:pos x="9" y="9"/>
                  </a:cxn>
                  <a:cxn ang="0">
                    <a:pos x="39" y="15"/>
                  </a:cxn>
                  <a:cxn ang="0">
                    <a:pos x="0" y="21"/>
                  </a:cxn>
                  <a:cxn ang="0">
                    <a:pos x="9" y="9"/>
                  </a:cxn>
                </a:cxnLst>
                <a:rect l="txL" t="txT" r="txR" b="txB"/>
                <a:pathLst>
                  <a:path w="39" h="33">
                    <a:moveTo>
                      <a:pt x="9" y="9"/>
                    </a:moveTo>
                    <a:cubicBezTo>
                      <a:pt x="18" y="12"/>
                      <a:pt x="39" y="3"/>
                      <a:pt x="39" y="15"/>
                    </a:cubicBezTo>
                    <a:cubicBezTo>
                      <a:pt x="21" y="0"/>
                      <a:pt x="4" y="33"/>
                      <a:pt x="0" y="21"/>
                    </a:cubicBezTo>
                    <a:cubicBezTo>
                      <a:pt x="6" y="20"/>
                      <a:pt x="6" y="13"/>
                      <a:pt x="9" y="9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36" name="Freeform 478"/>
              <p:cNvSpPr/>
              <p:nvPr/>
            </p:nvSpPr>
            <p:spPr>
              <a:xfrm>
                <a:off x="4605338" y="2660650"/>
                <a:ext cx="104775" cy="93663"/>
              </a:xfrm>
              <a:custGeom>
                <a:avLst/>
                <a:gdLst>
                  <a:gd name="txL" fmla="*/ 0 w 30"/>
                  <a:gd name="txT" fmla="*/ 0 h 27"/>
                  <a:gd name="txR" fmla="*/ 30 w 30"/>
                  <a:gd name="txB" fmla="*/ 27 h 27"/>
                </a:gdLst>
                <a:ahLst/>
                <a:cxnLst>
                  <a:cxn ang="0">
                    <a:pos x="0" y="27"/>
                  </a:cxn>
                  <a:cxn ang="0">
                    <a:pos x="30" y="0"/>
                  </a:cxn>
                  <a:cxn ang="0">
                    <a:pos x="0" y="27"/>
                  </a:cxn>
                </a:cxnLst>
                <a:rect l="txL" t="txT" r="txR" b="txB"/>
                <a:pathLst>
                  <a:path w="30" h="27">
                    <a:moveTo>
                      <a:pt x="0" y="27"/>
                    </a:moveTo>
                    <a:cubicBezTo>
                      <a:pt x="7" y="15"/>
                      <a:pt x="14" y="3"/>
                      <a:pt x="30" y="0"/>
                    </a:cubicBezTo>
                    <a:cubicBezTo>
                      <a:pt x="17" y="6"/>
                      <a:pt x="14" y="22"/>
                      <a:pt x="0" y="27"/>
                    </a:cubicBezTo>
                    <a:close/>
                  </a:path>
                </a:pathLst>
              </a:custGeom>
              <a:solidFill>
                <a:srgbClr val="4794A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37" name="Freeform 479"/>
              <p:cNvSpPr/>
              <p:nvPr/>
            </p:nvSpPr>
            <p:spPr>
              <a:xfrm>
                <a:off x="3408363" y="2657475"/>
                <a:ext cx="46038" cy="44450"/>
              </a:xfrm>
              <a:custGeom>
                <a:avLst/>
                <a:gdLst>
                  <a:gd name="txL" fmla="*/ 0 w 13"/>
                  <a:gd name="txT" fmla="*/ 0 h 13"/>
                  <a:gd name="txR" fmla="*/ 13 w 13"/>
                  <a:gd name="txB" fmla="*/ 13 h 13"/>
                </a:gdLst>
                <a:ahLst/>
                <a:cxnLst>
                  <a:cxn ang="0">
                    <a:pos x="4" y="13"/>
                  </a:cxn>
                  <a:cxn ang="0">
                    <a:pos x="1" y="1"/>
                  </a:cxn>
                  <a:cxn ang="0">
                    <a:pos x="13" y="4"/>
                  </a:cxn>
                  <a:cxn ang="0">
                    <a:pos x="4" y="13"/>
                  </a:cxn>
                </a:cxnLst>
                <a:rect l="txL" t="txT" r="txR" b="txB"/>
                <a:pathLst>
                  <a:path w="13" h="13">
                    <a:moveTo>
                      <a:pt x="4" y="13"/>
                    </a:moveTo>
                    <a:cubicBezTo>
                      <a:pt x="0" y="12"/>
                      <a:pt x="2" y="5"/>
                      <a:pt x="1" y="1"/>
                    </a:cubicBezTo>
                    <a:cubicBezTo>
                      <a:pt x="7" y="0"/>
                      <a:pt x="9" y="3"/>
                      <a:pt x="13" y="4"/>
                    </a:cubicBezTo>
                    <a:cubicBezTo>
                      <a:pt x="13" y="10"/>
                      <a:pt x="3" y="6"/>
                      <a:pt x="4" y="13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38" name="Freeform 480"/>
              <p:cNvSpPr/>
              <p:nvPr/>
            </p:nvSpPr>
            <p:spPr>
              <a:xfrm>
                <a:off x="3376613" y="2689225"/>
                <a:ext cx="139700" cy="107950"/>
              </a:xfrm>
              <a:custGeom>
                <a:avLst/>
                <a:gdLst>
                  <a:gd name="txL" fmla="*/ 0 w 40"/>
                  <a:gd name="txT" fmla="*/ 0 h 31"/>
                  <a:gd name="txR" fmla="*/ 40 w 40"/>
                  <a:gd name="txB" fmla="*/ 31 h 31"/>
                </a:gdLst>
                <a:ahLst/>
                <a:cxnLst>
                  <a:cxn ang="0">
                    <a:pos x="1" y="31"/>
                  </a:cxn>
                  <a:cxn ang="0">
                    <a:pos x="40" y="1"/>
                  </a:cxn>
                  <a:cxn ang="0">
                    <a:pos x="1" y="31"/>
                  </a:cxn>
                </a:cxnLst>
                <a:rect l="txL" t="txT" r="txR" b="txB"/>
                <a:pathLst>
                  <a:path w="40" h="31">
                    <a:moveTo>
                      <a:pt x="1" y="31"/>
                    </a:moveTo>
                    <a:cubicBezTo>
                      <a:pt x="0" y="19"/>
                      <a:pt x="18" y="0"/>
                      <a:pt x="40" y="1"/>
                    </a:cubicBezTo>
                    <a:cubicBezTo>
                      <a:pt x="31" y="15"/>
                      <a:pt x="21" y="28"/>
                      <a:pt x="1" y="31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39" name="Freeform 481"/>
              <p:cNvSpPr/>
              <p:nvPr/>
            </p:nvSpPr>
            <p:spPr>
              <a:xfrm>
                <a:off x="1308100" y="2713037"/>
                <a:ext cx="223838" cy="87313"/>
              </a:xfrm>
              <a:custGeom>
                <a:avLst/>
                <a:gdLst>
                  <a:gd name="txL" fmla="*/ 0 w 64"/>
                  <a:gd name="txT" fmla="*/ 0 h 25"/>
                  <a:gd name="txR" fmla="*/ 64 w 64"/>
                  <a:gd name="txB" fmla="*/ 25 h 25"/>
                </a:gdLst>
                <a:ahLst/>
                <a:cxnLst>
                  <a:cxn ang="0">
                    <a:pos x="45" y="0"/>
                  </a:cxn>
                  <a:cxn ang="0">
                    <a:pos x="48" y="6"/>
                  </a:cxn>
                  <a:cxn ang="0">
                    <a:pos x="63" y="9"/>
                  </a:cxn>
                  <a:cxn ang="0">
                    <a:pos x="36" y="21"/>
                  </a:cxn>
                  <a:cxn ang="0">
                    <a:pos x="0" y="18"/>
                  </a:cxn>
                  <a:cxn ang="0">
                    <a:pos x="45" y="0"/>
                  </a:cxn>
                </a:cxnLst>
                <a:rect l="txL" t="txT" r="txR" b="txB"/>
                <a:pathLst>
                  <a:path w="64" h="25">
                    <a:moveTo>
                      <a:pt x="45" y="0"/>
                    </a:moveTo>
                    <a:cubicBezTo>
                      <a:pt x="47" y="1"/>
                      <a:pt x="48" y="3"/>
                      <a:pt x="48" y="6"/>
                    </a:cubicBezTo>
                    <a:cubicBezTo>
                      <a:pt x="52" y="8"/>
                      <a:pt x="64" y="2"/>
                      <a:pt x="63" y="9"/>
                    </a:cubicBezTo>
                    <a:cubicBezTo>
                      <a:pt x="52" y="11"/>
                      <a:pt x="45" y="17"/>
                      <a:pt x="36" y="21"/>
                    </a:cubicBezTo>
                    <a:cubicBezTo>
                      <a:pt x="25" y="19"/>
                      <a:pt x="6" y="25"/>
                      <a:pt x="0" y="18"/>
                    </a:cubicBezTo>
                    <a:cubicBezTo>
                      <a:pt x="17" y="14"/>
                      <a:pt x="29" y="5"/>
                      <a:pt x="45" y="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40" name="Freeform 483"/>
              <p:cNvSpPr/>
              <p:nvPr/>
            </p:nvSpPr>
            <p:spPr>
              <a:xfrm>
                <a:off x="3719513" y="2744787"/>
                <a:ext cx="69850" cy="73025"/>
              </a:xfrm>
              <a:custGeom>
                <a:avLst/>
                <a:gdLst>
                  <a:gd name="txL" fmla="*/ 0 w 20"/>
                  <a:gd name="txT" fmla="*/ 0 h 21"/>
                  <a:gd name="txR" fmla="*/ 20 w 20"/>
                  <a:gd name="txB" fmla="*/ 21 h 21"/>
                </a:gdLst>
                <a:ahLst/>
                <a:cxnLst>
                  <a:cxn ang="0">
                    <a:pos x="14" y="0"/>
                  </a:cxn>
                  <a:cxn ang="0">
                    <a:pos x="20" y="3"/>
                  </a:cxn>
                  <a:cxn ang="0">
                    <a:pos x="20" y="9"/>
                  </a:cxn>
                  <a:cxn ang="0">
                    <a:pos x="14" y="0"/>
                  </a:cxn>
                </a:cxnLst>
                <a:rect l="txL" t="txT" r="txR" b="txB"/>
                <a:pathLst>
                  <a:path w="20" h="21">
                    <a:moveTo>
                      <a:pt x="14" y="0"/>
                    </a:moveTo>
                    <a:cubicBezTo>
                      <a:pt x="16" y="1"/>
                      <a:pt x="17" y="3"/>
                      <a:pt x="20" y="3"/>
                    </a:cubicBezTo>
                    <a:cubicBezTo>
                      <a:pt x="20" y="5"/>
                      <a:pt x="20" y="7"/>
                      <a:pt x="20" y="9"/>
                    </a:cubicBezTo>
                    <a:cubicBezTo>
                      <a:pt x="2" y="21"/>
                      <a:pt x="0" y="13"/>
                      <a:pt x="14" y="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41" name="Freeform 486"/>
              <p:cNvSpPr/>
              <p:nvPr/>
            </p:nvSpPr>
            <p:spPr>
              <a:xfrm>
                <a:off x="366713" y="241300"/>
                <a:ext cx="52388" cy="52388"/>
              </a:xfrm>
              <a:custGeom>
                <a:avLst/>
                <a:gdLst>
                  <a:gd name="txL" fmla="*/ 0 w 15"/>
                  <a:gd name="txT" fmla="*/ 0 h 15"/>
                  <a:gd name="txR" fmla="*/ 15 w 15"/>
                  <a:gd name="txB" fmla="*/ 15 h 15"/>
                </a:gdLst>
                <a:ahLst/>
                <a:cxnLst>
                  <a:cxn ang="0">
                    <a:pos x="12" y="15"/>
                  </a:cxn>
                  <a:cxn ang="0">
                    <a:pos x="12" y="9"/>
                  </a:cxn>
                  <a:cxn ang="0">
                    <a:pos x="3" y="12"/>
                  </a:cxn>
                  <a:cxn ang="0">
                    <a:pos x="0" y="9"/>
                  </a:cxn>
                  <a:cxn ang="0">
                    <a:pos x="6" y="3"/>
                  </a:cxn>
                  <a:cxn ang="0">
                    <a:pos x="12" y="0"/>
                  </a:cxn>
                  <a:cxn ang="0">
                    <a:pos x="15" y="6"/>
                  </a:cxn>
                  <a:cxn ang="0">
                    <a:pos x="15" y="12"/>
                  </a:cxn>
                  <a:cxn ang="0">
                    <a:pos x="12" y="15"/>
                  </a:cxn>
                </a:cxnLst>
                <a:rect l="txL" t="txT" r="txR" b="txB"/>
                <a:pathLst>
                  <a:path w="15" h="15">
                    <a:moveTo>
                      <a:pt x="12" y="15"/>
                    </a:moveTo>
                    <a:cubicBezTo>
                      <a:pt x="8" y="14"/>
                      <a:pt x="10" y="12"/>
                      <a:pt x="12" y="9"/>
                    </a:cubicBezTo>
                    <a:cubicBezTo>
                      <a:pt x="8" y="9"/>
                      <a:pt x="5" y="10"/>
                      <a:pt x="3" y="12"/>
                    </a:cubicBezTo>
                    <a:cubicBezTo>
                      <a:pt x="4" y="9"/>
                      <a:pt x="2" y="9"/>
                      <a:pt x="0" y="9"/>
                    </a:cubicBezTo>
                    <a:cubicBezTo>
                      <a:pt x="0" y="5"/>
                      <a:pt x="5" y="6"/>
                      <a:pt x="6" y="3"/>
                    </a:cubicBezTo>
                    <a:cubicBezTo>
                      <a:pt x="6" y="0"/>
                      <a:pt x="10" y="1"/>
                      <a:pt x="12" y="0"/>
                    </a:cubicBezTo>
                    <a:cubicBezTo>
                      <a:pt x="9" y="4"/>
                      <a:pt x="9" y="6"/>
                      <a:pt x="15" y="6"/>
                    </a:cubicBezTo>
                    <a:cubicBezTo>
                      <a:pt x="15" y="8"/>
                      <a:pt x="15" y="10"/>
                      <a:pt x="15" y="12"/>
                    </a:cubicBezTo>
                    <a:cubicBezTo>
                      <a:pt x="12" y="11"/>
                      <a:pt x="12" y="13"/>
                      <a:pt x="12" y="15"/>
                    </a:cubicBezTo>
                    <a:close/>
                  </a:path>
                </a:pathLst>
              </a:custGeom>
              <a:solidFill>
                <a:srgbClr val="295860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42" name="Freeform 487"/>
              <p:cNvSpPr/>
              <p:nvPr/>
            </p:nvSpPr>
            <p:spPr>
              <a:xfrm>
                <a:off x="87313" y="328612"/>
                <a:ext cx="77788" cy="79375"/>
              </a:xfrm>
              <a:custGeom>
                <a:avLst/>
                <a:gdLst>
                  <a:gd name="txL" fmla="*/ 0 w 22"/>
                  <a:gd name="txT" fmla="*/ 0 h 23"/>
                  <a:gd name="txR" fmla="*/ 22 w 22"/>
                  <a:gd name="txB" fmla="*/ 23 h 23"/>
                </a:gdLst>
                <a:ahLst/>
                <a:cxnLst>
                  <a:cxn ang="0">
                    <a:pos x="11" y="23"/>
                  </a:cxn>
                  <a:cxn ang="0">
                    <a:pos x="20" y="5"/>
                  </a:cxn>
                  <a:cxn ang="0">
                    <a:pos x="11" y="23"/>
                  </a:cxn>
                </a:cxnLst>
                <a:rect l="txL" t="txT" r="txR" b="txB"/>
                <a:pathLst>
                  <a:path w="22" h="23">
                    <a:moveTo>
                      <a:pt x="11" y="23"/>
                    </a:moveTo>
                    <a:cubicBezTo>
                      <a:pt x="0" y="21"/>
                      <a:pt x="5" y="0"/>
                      <a:pt x="20" y="5"/>
                    </a:cubicBezTo>
                    <a:cubicBezTo>
                      <a:pt x="22" y="16"/>
                      <a:pt x="9" y="12"/>
                      <a:pt x="11" y="23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43" name="Freeform 488"/>
              <p:cNvSpPr/>
              <p:nvPr/>
            </p:nvSpPr>
            <p:spPr>
              <a:xfrm>
                <a:off x="147638" y="314325"/>
                <a:ext cx="103188" cy="114300"/>
              </a:xfrm>
              <a:custGeom>
                <a:avLst/>
                <a:gdLst>
                  <a:gd name="txL" fmla="*/ 0 w 30"/>
                  <a:gd name="txT" fmla="*/ 0 h 33"/>
                  <a:gd name="txR" fmla="*/ 30 w 30"/>
                  <a:gd name="txB" fmla="*/ 33 h 33"/>
                </a:gdLst>
                <a:ahLst/>
                <a:cxnLst>
                  <a:cxn ang="0">
                    <a:pos x="0" y="33"/>
                  </a:cxn>
                  <a:cxn ang="0">
                    <a:pos x="30" y="0"/>
                  </a:cxn>
                  <a:cxn ang="0">
                    <a:pos x="0" y="33"/>
                  </a:cxn>
                </a:cxnLst>
                <a:rect l="txL" t="txT" r="txR" b="txB"/>
                <a:pathLst>
                  <a:path w="30" h="33">
                    <a:moveTo>
                      <a:pt x="0" y="33"/>
                    </a:moveTo>
                    <a:cubicBezTo>
                      <a:pt x="6" y="18"/>
                      <a:pt x="15" y="6"/>
                      <a:pt x="30" y="0"/>
                    </a:cubicBezTo>
                    <a:cubicBezTo>
                      <a:pt x="23" y="14"/>
                      <a:pt x="16" y="28"/>
                      <a:pt x="0" y="33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44" name="Freeform 489"/>
              <p:cNvSpPr/>
              <p:nvPr/>
            </p:nvSpPr>
            <p:spPr>
              <a:xfrm>
                <a:off x="439738" y="596900"/>
                <a:ext cx="17463" cy="157163"/>
              </a:xfrm>
              <a:custGeom>
                <a:avLst/>
                <a:gdLst>
                  <a:gd name="txL" fmla="*/ 0 w 5"/>
                  <a:gd name="txT" fmla="*/ 0 h 45"/>
                  <a:gd name="txR" fmla="*/ 5 w 5"/>
                  <a:gd name="txB" fmla="*/ 45 h 45"/>
                </a:gdLst>
                <a:ahLst/>
                <a:cxnLst>
                  <a:cxn ang="0">
                    <a:pos x="0" y="45"/>
                  </a:cxn>
                  <a:cxn ang="0">
                    <a:pos x="0" y="0"/>
                  </a:cxn>
                  <a:cxn ang="0">
                    <a:pos x="0" y="45"/>
                  </a:cxn>
                </a:cxnLst>
                <a:rect l="txL" t="txT" r="txR" b="txB"/>
                <a:pathLst>
                  <a:path w="5" h="45">
                    <a:moveTo>
                      <a:pt x="0" y="45"/>
                    </a:moveTo>
                    <a:cubicBezTo>
                      <a:pt x="0" y="30"/>
                      <a:pt x="0" y="15"/>
                      <a:pt x="0" y="0"/>
                    </a:cubicBezTo>
                    <a:cubicBezTo>
                      <a:pt x="5" y="8"/>
                      <a:pt x="5" y="37"/>
                      <a:pt x="0" y="45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45" name="Freeform 490"/>
              <p:cNvSpPr/>
              <p:nvPr/>
            </p:nvSpPr>
            <p:spPr>
              <a:xfrm>
                <a:off x="1450975" y="771525"/>
                <a:ext cx="39688" cy="58738"/>
              </a:xfrm>
              <a:custGeom>
                <a:avLst/>
                <a:gdLst>
                  <a:gd name="txL" fmla="*/ 0 w 11"/>
                  <a:gd name="txT" fmla="*/ 0 h 17"/>
                  <a:gd name="txR" fmla="*/ 11 w 11"/>
                  <a:gd name="txB" fmla="*/ 17 h 17"/>
                </a:gdLst>
                <a:ahLst/>
                <a:cxnLst>
                  <a:cxn ang="0">
                    <a:pos x="1" y="16"/>
                  </a:cxn>
                  <a:cxn ang="0">
                    <a:pos x="10" y="1"/>
                  </a:cxn>
                  <a:cxn ang="0">
                    <a:pos x="1" y="16"/>
                  </a:cxn>
                </a:cxnLst>
                <a:rect l="txL" t="txT" r="txR" b="txB"/>
                <a:pathLst>
                  <a:path w="11" h="17">
                    <a:moveTo>
                      <a:pt x="1" y="16"/>
                    </a:moveTo>
                    <a:cubicBezTo>
                      <a:pt x="0" y="7"/>
                      <a:pt x="1" y="0"/>
                      <a:pt x="10" y="1"/>
                    </a:cubicBezTo>
                    <a:cubicBezTo>
                      <a:pt x="11" y="10"/>
                      <a:pt x="10" y="17"/>
                      <a:pt x="1" y="16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46" name="Freeform 491"/>
              <p:cNvSpPr/>
              <p:nvPr/>
            </p:nvSpPr>
            <p:spPr>
              <a:xfrm>
                <a:off x="1255713" y="795337"/>
                <a:ext cx="115888" cy="17463"/>
              </a:xfrm>
              <a:custGeom>
                <a:avLst/>
                <a:gdLst>
                  <a:gd name="txL" fmla="*/ 0 w 33"/>
                  <a:gd name="txT" fmla="*/ 0 h 5"/>
                  <a:gd name="txR" fmla="*/ 33 w 33"/>
                  <a:gd name="txB" fmla="*/ 5 h 5"/>
                </a:gdLst>
                <a:ahLst/>
                <a:cxnLst>
                  <a:cxn ang="0">
                    <a:pos x="0" y="0"/>
                  </a:cxn>
                  <a:cxn ang="0">
                    <a:pos x="33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33" h="5">
                    <a:moveTo>
                      <a:pt x="0" y="0"/>
                    </a:moveTo>
                    <a:cubicBezTo>
                      <a:pt x="11" y="0"/>
                      <a:pt x="22" y="0"/>
                      <a:pt x="33" y="0"/>
                    </a:cubicBezTo>
                    <a:cubicBezTo>
                      <a:pt x="29" y="5"/>
                      <a:pt x="4" y="5"/>
                      <a:pt x="0" y="0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47" name="Freeform 492"/>
              <p:cNvSpPr/>
              <p:nvPr/>
            </p:nvSpPr>
            <p:spPr>
              <a:xfrm>
                <a:off x="0" y="865187"/>
                <a:ext cx="49213" cy="57150"/>
              </a:xfrm>
              <a:custGeom>
                <a:avLst/>
                <a:gdLst>
                  <a:gd name="txL" fmla="*/ 0 w 14"/>
                  <a:gd name="txT" fmla="*/ 0 h 16"/>
                  <a:gd name="txR" fmla="*/ 14 w 14"/>
                  <a:gd name="txB" fmla="*/ 16 h 16"/>
                </a:gdLst>
                <a:ahLst/>
                <a:cxnLst>
                  <a:cxn ang="0">
                    <a:pos x="0" y="1"/>
                  </a:cxn>
                  <a:cxn ang="0">
                    <a:pos x="0" y="16"/>
                  </a:cxn>
                  <a:cxn ang="0">
                    <a:pos x="0" y="1"/>
                  </a:cxn>
                </a:cxnLst>
                <a:rect l="txL" t="txT" r="txR" b="txB"/>
                <a:pathLst>
                  <a:path w="14" h="16">
                    <a:moveTo>
                      <a:pt x="0" y="1"/>
                    </a:moveTo>
                    <a:cubicBezTo>
                      <a:pt x="14" y="0"/>
                      <a:pt x="8" y="15"/>
                      <a:pt x="0" y="16"/>
                    </a:cubicBezTo>
                    <a:cubicBezTo>
                      <a:pt x="0" y="11"/>
                      <a:pt x="0" y="6"/>
                      <a:pt x="0" y="1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48" name="Freeform 493"/>
              <p:cNvSpPr/>
              <p:nvPr/>
            </p:nvSpPr>
            <p:spPr>
              <a:xfrm>
                <a:off x="0" y="911225"/>
                <a:ext cx="73025" cy="84138"/>
              </a:xfrm>
              <a:custGeom>
                <a:avLst/>
                <a:gdLst>
                  <a:gd name="txL" fmla="*/ 0 w 21"/>
                  <a:gd name="txT" fmla="*/ 0 h 24"/>
                  <a:gd name="txR" fmla="*/ 21 w 21"/>
                  <a:gd name="txB" fmla="*/ 24 h 24"/>
                </a:gdLst>
                <a:ahLst/>
                <a:cxnLst>
                  <a:cxn ang="0">
                    <a:pos x="0" y="12"/>
                  </a:cxn>
                  <a:cxn ang="0">
                    <a:pos x="18" y="0"/>
                  </a:cxn>
                  <a:cxn ang="0">
                    <a:pos x="21" y="0"/>
                  </a:cxn>
                  <a:cxn ang="0">
                    <a:pos x="0" y="24"/>
                  </a:cxn>
                  <a:cxn ang="0">
                    <a:pos x="0" y="12"/>
                  </a:cxn>
                </a:cxnLst>
                <a:rect l="txL" t="txT" r="txR" b="txB"/>
                <a:pathLst>
                  <a:path w="21" h="24">
                    <a:moveTo>
                      <a:pt x="0" y="12"/>
                    </a:moveTo>
                    <a:cubicBezTo>
                      <a:pt x="11" y="13"/>
                      <a:pt x="10" y="2"/>
                      <a:pt x="18" y="0"/>
                    </a:cubicBezTo>
                    <a:cubicBezTo>
                      <a:pt x="19" y="0"/>
                      <a:pt x="20" y="0"/>
                      <a:pt x="21" y="0"/>
                    </a:cubicBezTo>
                    <a:cubicBezTo>
                      <a:pt x="14" y="8"/>
                      <a:pt x="10" y="19"/>
                      <a:pt x="0" y="24"/>
                    </a:cubicBezTo>
                    <a:cubicBezTo>
                      <a:pt x="0" y="20"/>
                      <a:pt x="0" y="16"/>
                      <a:pt x="0" y="12"/>
                    </a:cubicBezTo>
                    <a:close/>
                  </a:path>
                </a:pathLst>
              </a:custGeom>
              <a:solidFill>
                <a:srgbClr val="4B9CA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49" name="Freeform 494"/>
              <p:cNvSpPr/>
              <p:nvPr/>
            </p:nvSpPr>
            <p:spPr>
              <a:xfrm>
                <a:off x="1946275" y="1016000"/>
                <a:ext cx="63500" cy="104775"/>
              </a:xfrm>
              <a:custGeom>
                <a:avLst/>
                <a:gdLst>
                  <a:gd name="txL" fmla="*/ 0 w 18"/>
                  <a:gd name="txT" fmla="*/ 0 h 30"/>
                  <a:gd name="txR" fmla="*/ 18 w 18"/>
                  <a:gd name="txB" fmla="*/ 30 h 30"/>
                </a:gdLst>
                <a:ahLst/>
                <a:cxnLst>
                  <a:cxn ang="0">
                    <a:pos x="6" y="30"/>
                  </a:cxn>
                  <a:cxn ang="0">
                    <a:pos x="12" y="0"/>
                  </a:cxn>
                  <a:cxn ang="0">
                    <a:pos x="6" y="30"/>
                  </a:cxn>
                </a:cxnLst>
                <a:rect l="txL" t="txT" r="txR" b="txB"/>
                <a:pathLst>
                  <a:path w="18" h="30">
                    <a:moveTo>
                      <a:pt x="6" y="30"/>
                    </a:moveTo>
                    <a:cubicBezTo>
                      <a:pt x="9" y="21"/>
                      <a:pt x="0" y="0"/>
                      <a:pt x="12" y="0"/>
                    </a:cubicBezTo>
                    <a:cubicBezTo>
                      <a:pt x="9" y="9"/>
                      <a:pt x="18" y="30"/>
                      <a:pt x="6" y="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50" name="Freeform 495"/>
              <p:cNvSpPr/>
              <p:nvPr/>
            </p:nvSpPr>
            <p:spPr>
              <a:xfrm>
                <a:off x="847725" y="1047750"/>
                <a:ext cx="17463" cy="136525"/>
              </a:xfrm>
              <a:custGeom>
                <a:avLst/>
                <a:gdLst>
                  <a:gd name="txL" fmla="*/ 0 w 5"/>
                  <a:gd name="txT" fmla="*/ 0 h 39"/>
                  <a:gd name="txR" fmla="*/ 5 w 5"/>
                  <a:gd name="txB" fmla="*/ 39 h 39"/>
                </a:gdLst>
                <a:ahLst/>
                <a:cxnLst>
                  <a:cxn ang="0">
                    <a:pos x="0" y="39"/>
                  </a:cxn>
                  <a:cxn ang="0">
                    <a:pos x="0" y="0"/>
                  </a:cxn>
                  <a:cxn ang="0">
                    <a:pos x="0" y="39"/>
                  </a:cxn>
                </a:cxnLst>
                <a:rect l="txL" t="txT" r="txR" b="txB"/>
                <a:pathLst>
                  <a:path w="5" h="39">
                    <a:moveTo>
                      <a:pt x="0" y="39"/>
                    </a:moveTo>
                    <a:cubicBezTo>
                      <a:pt x="0" y="26"/>
                      <a:pt x="0" y="13"/>
                      <a:pt x="0" y="0"/>
                    </a:cubicBezTo>
                    <a:cubicBezTo>
                      <a:pt x="5" y="6"/>
                      <a:pt x="5" y="33"/>
                      <a:pt x="0" y="39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51" name="Freeform 503"/>
              <p:cNvSpPr/>
              <p:nvPr/>
            </p:nvSpPr>
            <p:spPr>
              <a:xfrm>
                <a:off x="261938" y="1319212"/>
                <a:ext cx="73025" cy="63500"/>
              </a:xfrm>
              <a:custGeom>
                <a:avLst/>
                <a:gdLst>
                  <a:gd name="txL" fmla="*/ 0 w 21"/>
                  <a:gd name="txT" fmla="*/ 0 h 18"/>
                  <a:gd name="txR" fmla="*/ 21 w 21"/>
                  <a:gd name="txB" fmla="*/ 18 h 18"/>
                </a:gdLst>
                <a:ahLst/>
                <a:cxnLst>
                  <a:cxn ang="0">
                    <a:pos x="0" y="18"/>
                  </a:cxn>
                  <a:cxn ang="0">
                    <a:pos x="21" y="0"/>
                  </a:cxn>
                  <a:cxn ang="0">
                    <a:pos x="0" y="18"/>
                  </a:cxn>
                </a:cxnLst>
                <a:rect l="txL" t="txT" r="txR" b="txB"/>
                <a:pathLst>
                  <a:path w="21" h="18">
                    <a:moveTo>
                      <a:pt x="0" y="18"/>
                    </a:moveTo>
                    <a:cubicBezTo>
                      <a:pt x="6" y="11"/>
                      <a:pt x="10" y="2"/>
                      <a:pt x="21" y="0"/>
                    </a:cubicBezTo>
                    <a:cubicBezTo>
                      <a:pt x="15" y="7"/>
                      <a:pt x="11" y="16"/>
                      <a:pt x="0" y="18"/>
                    </a:cubicBezTo>
                    <a:close/>
                  </a:path>
                </a:pathLst>
              </a:custGeom>
              <a:solidFill>
                <a:srgbClr val="38768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52" name="Freeform 504"/>
              <p:cNvSpPr/>
              <p:nvPr/>
            </p:nvSpPr>
            <p:spPr>
              <a:xfrm>
                <a:off x="346075" y="1309687"/>
                <a:ext cx="104775" cy="84138"/>
              </a:xfrm>
              <a:custGeom>
                <a:avLst/>
                <a:gdLst>
                  <a:gd name="txL" fmla="*/ 0 w 30"/>
                  <a:gd name="txT" fmla="*/ 0 h 24"/>
                  <a:gd name="txR" fmla="*/ 30 w 30"/>
                  <a:gd name="txB" fmla="*/ 24 h 24"/>
                </a:gdLst>
                <a:ahLst/>
                <a:cxnLst>
                  <a:cxn ang="0">
                    <a:pos x="24" y="0"/>
                  </a:cxn>
                  <a:cxn ang="0">
                    <a:pos x="0" y="24"/>
                  </a:cxn>
                  <a:cxn ang="0">
                    <a:pos x="24" y="0"/>
                  </a:cxn>
                </a:cxnLst>
                <a:rect l="txL" t="txT" r="txR" b="txB"/>
                <a:pathLst>
                  <a:path w="30" h="24">
                    <a:moveTo>
                      <a:pt x="24" y="0"/>
                    </a:moveTo>
                    <a:cubicBezTo>
                      <a:pt x="30" y="10"/>
                      <a:pt x="9" y="19"/>
                      <a:pt x="0" y="24"/>
                    </a:cubicBezTo>
                    <a:cubicBezTo>
                      <a:pt x="6" y="14"/>
                      <a:pt x="16" y="8"/>
                      <a:pt x="24" y="0"/>
                    </a:cubicBezTo>
                    <a:close/>
                  </a:path>
                </a:pathLst>
              </a:custGeom>
              <a:solidFill>
                <a:srgbClr val="438D9B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53" name="Freeform 505"/>
              <p:cNvSpPr/>
              <p:nvPr/>
            </p:nvSpPr>
            <p:spPr>
              <a:xfrm>
                <a:off x="1978025" y="1336675"/>
                <a:ext cx="119063" cy="34925"/>
              </a:xfrm>
              <a:custGeom>
                <a:avLst/>
                <a:gdLst>
                  <a:gd name="txL" fmla="*/ 0 w 34"/>
                  <a:gd name="txT" fmla="*/ 0 h 10"/>
                  <a:gd name="txR" fmla="*/ 34 w 34"/>
                  <a:gd name="txB" fmla="*/ 10 h 10"/>
                </a:gdLst>
                <a:ahLst/>
                <a:cxnLst>
                  <a:cxn ang="0">
                    <a:pos x="33" y="7"/>
                  </a:cxn>
                  <a:cxn ang="0">
                    <a:pos x="15" y="10"/>
                  </a:cxn>
                  <a:cxn ang="0">
                    <a:pos x="0" y="10"/>
                  </a:cxn>
                  <a:cxn ang="0">
                    <a:pos x="9" y="4"/>
                  </a:cxn>
                  <a:cxn ang="0">
                    <a:pos x="18" y="4"/>
                  </a:cxn>
                  <a:cxn ang="0">
                    <a:pos x="33" y="7"/>
                  </a:cxn>
                </a:cxnLst>
                <a:rect l="txL" t="txT" r="txR" b="txB"/>
                <a:pathLst>
                  <a:path w="34" h="10">
                    <a:moveTo>
                      <a:pt x="33" y="7"/>
                    </a:moveTo>
                    <a:cubicBezTo>
                      <a:pt x="28" y="9"/>
                      <a:pt x="15" y="3"/>
                      <a:pt x="15" y="10"/>
                    </a:cubicBezTo>
                    <a:cubicBezTo>
                      <a:pt x="10" y="10"/>
                      <a:pt x="5" y="10"/>
                      <a:pt x="0" y="10"/>
                    </a:cubicBezTo>
                    <a:cubicBezTo>
                      <a:pt x="0" y="5"/>
                      <a:pt x="8" y="8"/>
                      <a:pt x="9" y="4"/>
                    </a:cubicBezTo>
                    <a:cubicBezTo>
                      <a:pt x="12" y="4"/>
                      <a:pt x="15" y="4"/>
                      <a:pt x="18" y="4"/>
                    </a:cubicBezTo>
                    <a:cubicBezTo>
                      <a:pt x="22" y="6"/>
                      <a:pt x="34" y="0"/>
                      <a:pt x="33" y="7"/>
                    </a:cubicBezTo>
                    <a:close/>
                  </a:path>
                </a:pathLst>
              </a:custGeom>
              <a:solidFill>
                <a:srgbClr val="234B57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54" name="Freeform 510"/>
              <p:cNvSpPr/>
              <p:nvPr/>
            </p:nvSpPr>
            <p:spPr>
              <a:xfrm>
                <a:off x="352425" y="1362075"/>
                <a:ext cx="112713" cy="61913"/>
              </a:xfrm>
              <a:custGeom>
                <a:avLst/>
                <a:gdLst>
                  <a:gd name="txL" fmla="*/ 0 w 32"/>
                  <a:gd name="txT" fmla="*/ 0 h 18"/>
                  <a:gd name="txR" fmla="*/ 32 w 32"/>
                  <a:gd name="txB" fmla="*/ 18 h 18"/>
                </a:gdLst>
                <a:ahLst/>
                <a:cxnLst>
                  <a:cxn ang="0">
                    <a:pos x="10" y="18"/>
                  </a:cxn>
                  <a:cxn ang="0">
                    <a:pos x="22" y="0"/>
                  </a:cxn>
                  <a:cxn ang="0">
                    <a:pos x="10" y="18"/>
                  </a:cxn>
                </a:cxnLst>
                <a:rect l="txL" t="txT" r="txR" b="txB"/>
                <a:pathLst>
                  <a:path w="32" h="18">
                    <a:moveTo>
                      <a:pt x="10" y="18"/>
                    </a:moveTo>
                    <a:cubicBezTo>
                      <a:pt x="0" y="10"/>
                      <a:pt x="21" y="7"/>
                      <a:pt x="22" y="0"/>
                    </a:cubicBezTo>
                    <a:cubicBezTo>
                      <a:pt x="32" y="8"/>
                      <a:pt x="11" y="11"/>
                      <a:pt x="10" y="18"/>
                    </a:cubicBezTo>
                    <a:close/>
                  </a:path>
                </a:pathLst>
              </a:custGeom>
              <a:solidFill>
                <a:srgbClr val="3C7E8A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55" name="Freeform 511"/>
              <p:cNvSpPr/>
              <p:nvPr/>
            </p:nvSpPr>
            <p:spPr>
              <a:xfrm>
                <a:off x="0" y="1403350"/>
                <a:ext cx="46038" cy="63500"/>
              </a:xfrm>
              <a:custGeom>
                <a:avLst/>
                <a:gdLst>
                  <a:gd name="txL" fmla="*/ 0 w 13"/>
                  <a:gd name="txT" fmla="*/ 0 h 18"/>
                  <a:gd name="txR" fmla="*/ 13 w 13"/>
                  <a:gd name="txB" fmla="*/ 18 h 18"/>
                </a:gdLst>
                <a:ahLst/>
                <a:cxnLst>
                  <a:cxn ang="0">
                    <a:pos x="0" y="0"/>
                  </a:cxn>
                  <a:cxn ang="0">
                    <a:pos x="0" y="18"/>
                  </a:cxn>
                  <a:cxn ang="0">
                    <a:pos x="0" y="0"/>
                  </a:cxn>
                </a:cxnLst>
                <a:rect l="txL" t="txT" r="txR" b="txB"/>
                <a:pathLst>
                  <a:path w="13" h="18">
                    <a:moveTo>
                      <a:pt x="0" y="0"/>
                    </a:moveTo>
                    <a:cubicBezTo>
                      <a:pt x="13" y="1"/>
                      <a:pt x="10" y="16"/>
                      <a:pt x="0" y="18"/>
                    </a:cubicBezTo>
                    <a:cubicBezTo>
                      <a:pt x="0" y="12"/>
                      <a:pt x="0" y="6"/>
                      <a:pt x="0" y="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56" name="Freeform 512"/>
              <p:cNvSpPr/>
              <p:nvPr/>
            </p:nvSpPr>
            <p:spPr>
              <a:xfrm>
                <a:off x="282575" y="1393825"/>
                <a:ext cx="63500" cy="52388"/>
              </a:xfrm>
              <a:custGeom>
                <a:avLst/>
                <a:gdLst>
                  <a:gd name="txL" fmla="*/ 0 w 18"/>
                  <a:gd name="txT" fmla="*/ 0 h 15"/>
                  <a:gd name="txR" fmla="*/ 18 w 18"/>
                  <a:gd name="txB" fmla="*/ 15 h 15"/>
                </a:gdLst>
                <a:ahLst/>
                <a:cxnLst>
                  <a:cxn ang="0">
                    <a:pos x="0" y="15"/>
                  </a:cxn>
                  <a:cxn ang="0">
                    <a:pos x="18" y="0"/>
                  </a:cxn>
                  <a:cxn ang="0">
                    <a:pos x="0" y="15"/>
                  </a:cxn>
                </a:cxnLst>
                <a:rect l="txL" t="txT" r="txR" b="txB"/>
                <a:pathLst>
                  <a:path w="18" h="15">
                    <a:moveTo>
                      <a:pt x="0" y="15"/>
                    </a:moveTo>
                    <a:cubicBezTo>
                      <a:pt x="5" y="9"/>
                      <a:pt x="8" y="1"/>
                      <a:pt x="18" y="0"/>
                    </a:cubicBezTo>
                    <a:cubicBezTo>
                      <a:pt x="13" y="6"/>
                      <a:pt x="10" y="14"/>
                      <a:pt x="0" y="15"/>
                    </a:cubicBezTo>
                    <a:close/>
                  </a:path>
                </a:pathLst>
              </a:custGeom>
              <a:solidFill>
                <a:srgbClr val="346F79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57" name="Freeform 513"/>
              <p:cNvSpPr/>
              <p:nvPr/>
            </p:nvSpPr>
            <p:spPr>
              <a:xfrm>
                <a:off x="2030413" y="1347787"/>
                <a:ext cx="377825" cy="506413"/>
              </a:xfrm>
              <a:custGeom>
                <a:avLst/>
                <a:gdLst>
                  <a:gd name="txL" fmla="*/ 0 w 108"/>
                  <a:gd name="txT" fmla="*/ 0 h 145"/>
                  <a:gd name="txR" fmla="*/ 108 w 108"/>
                  <a:gd name="txB" fmla="*/ 145 h 145"/>
                </a:gdLst>
                <a:ahLst/>
                <a:cxnLst>
                  <a:cxn ang="0">
                    <a:pos x="48" y="16"/>
                  </a:cxn>
                  <a:cxn ang="0">
                    <a:pos x="51" y="37"/>
                  </a:cxn>
                  <a:cxn ang="0">
                    <a:pos x="54" y="52"/>
                  </a:cxn>
                  <a:cxn ang="0">
                    <a:pos x="57" y="70"/>
                  </a:cxn>
                  <a:cxn ang="0">
                    <a:pos x="63" y="94"/>
                  </a:cxn>
                  <a:cxn ang="0">
                    <a:pos x="69" y="112"/>
                  </a:cxn>
                  <a:cxn ang="0">
                    <a:pos x="69" y="115"/>
                  </a:cxn>
                  <a:cxn ang="0">
                    <a:pos x="108" y="139"/>
                  </a:cxn>
                  <a:cxn ang="0">
                    <a:pos x="39" y="16"/>
                  </a:cxn>
                  <a:cxn ang="0">
                    <a:pos x="0" y="7"/>
                  </a:cxn>
                  <a:cxn ang="0">
                    <a:pos x="18" y="4"/>
                  </a:cxn>
                  <a:cxn ang="0">
                    <a:pos x="48" y="16"/>
                  </a:cxn>
                </a:cxnLst>
                <a:rect l="txL" t="txT" r="txR" b="txB"/>
                <a:pathLst>
                  <a:path w="108" h="145">
                    <a:moveTo>
                      <a:pt x="48" y="16"/>
                    </a:moveTo>
                    <a:cubicBezTo>
                      <a:pt x="50" y="22"/>
                      <a:pt x="44" y="36"/>
                      <a:pt x="51" y="37"/>
                    </a:cubicBezTo>
                    <a:cubicBezTo>
                      <a:pt x="53" y="41"/>
                      <a:pt x="47" y="53"/>
                      <a:pt x="54" y="52"/>
                    </a:cubicBezTo>
                    <a:cubicBezTo>
                      <a:pt x="56" y="57"/>
                      <a:pt x="50" y="70"/>
                      <a:pt x="57" y="70"/>
                    </a:cubicBezTo>
                    <a:cubicBezTo>
                      <a:pt x="57" y="80"/>
                      <a:pt x="59" y="88"/>
                      <a:pt x="63" y="94"/>
                    </a:cubicBezTo>
                    <a:cubicBezTo>
                      <a:pt x="62" y="103"/>
                      <a:pt x="64" y="109"/>
                      <a:pt x="69" y="112"/>
                    </a:cubicBezTo>
                    <a:cubicBezTo>
                      <a:pt x="69" y="113"/>
                      <a:pt x="69" y="114"/>
                      <a:pt x="69" y="115"/>
                    </a:cubicBezTo>
                    <a:cubicBezTo>
                      <a:pt x="67" y="138"/>
                      <a:pt x="106" y="120"/>
                      <a:pt x="108" y="139"/>
                    </a:cubicBezTo>
                    <a:cubicBezTo>
                      <a:pt x="38" y="145"/>
                      <a:pt x="56" y="63"/>
                      <a:pt x="39" y="16"/>
                    </a:cubicBezTo>
                    <a:cubicBezTo>
                      <a:pt x="27" y="12"/>
                      <a:pt x="16" y="7"/>
                      <a:pt x="0" y="7"/>
                    </a:cubicBezTo>
                    <a:cubicBezTo>
                      <a:pt x="0" y="0"/>
                      <a:pt x="13" y="6"/>
                      <a:pt x="18" y="4"/>
                    </a:cubicBezTo>
                    <a:cubicBezTo>
                      <a:pt x="34" y="2"/>
                      <a:pt x="46" y="4"/>
                      <a:pt x="48" y="16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58" name="Freeform 514"/>
              <p:cNvSpPr/>
              <p:nvPr/>
            </p:nvSpPr>
            <p:spPr>
              <a:xfrm>
                <a:off x="1779588" y="1466850"/>
                <a:ext cx="198438" cy="41275"/>
              </a:xfrm>
              <a:custGeom>
                <a:avLst/>
                <a:gdLst>
                  <a:gd name="txL" fmla="*/ 0 w 57"/>
                  <a:gd name="txT" fmla="*/ 0 h 12"/>
                  <a:gd name="txR" fmla="*/ 57 w 57"/>
                  <a:gd name="txB" fmla="*/ 12 h 12"/>
                </a:gdLst>
                <a:ahLst/>
                <a:cxnLst>
                  <a:cxn ang="0">
                    <a:pos x="0" y="9"/>
                  </a:cxn>
                  <a:cxn ang="0">
                    <a:pos x="54" y="3"/>
                  </a:cxn>
                  <a:cxn ang="0">
                    <a:pos x="57" y="9"/>
                  </a:cxn>
                  <a:cxn ang="0">
                    <a:pos x="0" y="9"/>
                  </a:cxn>
                </a:cxnLst>
                <a:rect l="txL" t="txT" r="txR" b="txB"/>
                <a:pathLst>
                  <a:path w="57" h="12">
                    <a:moveTo>
                      <a:pt x="0" y="9"/>
                    </a:moveTo>
                    <a:cubicBezTo>
                      <a:pt x="11" y="0"/>
                      <a:pt x="43" y="12"/>
                      <a:pt x="54" y="3"/>
                    </a:cubicBezTo>
                    <a:cubicBezTo>
                      <a:pt x="57" y="3"/>
                      <a:pt x="56" y="7"/>
                      <a:pt x="57" y="9"/>
                    </a:cubicBezTo>
                    <a:cubicBezTo>
                      <a:pt x="38" y="9"/>
                      <a:pt x="19" y="9"/>
                      <a:pt x="0" y="9"/>
                    </a:cubicBezTo>
                    <a:close/>
                  </a:path>
                </a:pathLst>
              </a:custGeom>
              <a:solidFill>
                <a:srgbClr val="295860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59" name="Freeform 515"/>
              <p:cNvSpPr/>
              <p:nvPr/>
            </p:nvSpPr>
            <p:spPr>
              <a:xfrm>
                <a:off x="1747838" y="1446212"/>
                <a:ext cx="220663" cy="73025"/>
              </a:xfrm>
              <a:custGeom>
                <a:avLst/>
                <a:gdLst>
                  <a:gd name="txL" fmla="*/ 0 w 63"/>
                  <a:gd name="txT" fmla="*/ 0 h 21"/>
                  <a:gd name="txR" fmla="*/ 63 w 63"/>
                  <a:gd name="txB" fmla="*/ 21 h 21"/>
                </a:gdLst>
                <a:ahLst/>
                <a:cxnLst>
                  <a:cxn ang="0">
                    <a:pos x="9" y="15"/>
                  </a:cxn>
                  <a:cxn ang="0">
                    <a:pos x="0" y="21"/>
                  </a:cxn>
                  <a:cxn ang="0">
                    <a:pos x="9" y="0"/>
                  </a:cxn>
                  <a:cxn ang="0">
                    <a:pos x="63" y="9"/>
                  </a:cxn>
                  <a:cxn ang="0">
                    <a:pos x="9" y="15"/>
                  </a:cxn>
                </a:cxnLst>
                <a:rect l="txL" t="txT" r="txR" b="txB"/>
                <a:pathLst>
                  <a:path w="63" h="21">
                    <a:moveTo>
                      <a:pt x="9" y="15"/>
                    </a:moveTo>
                    <a:cubicBezTo>
                      <a:pt x="8" y="19"/>
                      <a:pt x="5" y="21"/>
                      <a:pt x="0" y="21"/>
                    </a:cubicBezTo>
                    <a:cubicBezTo>
                      <a:pt x="1" y="12"/>
                      <a:pt x="5" y="6"/>
                      <a:pt x="9" y="0"/>
                    </a:cubicBezTo>
                    <a:cubicBezTo>
                      <a:pt x="13" y="17"/>
                      <a:pt x="45" y="6"/>
                      <a:pt x="63" y="9"/>
                    </a:cubicBezTo>
                    <a:cubicBezTo>
                      <a:pt x="52" y="18"/>
                      <a:pt x="20" y="6"/>
                      <a:pt x="9" y="15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60" name="Freeform 516"/>
              <p:cNvSpPr/>
              <p:nvPr/>
            </p:nvSpPr>
            <p:spPr>
              <a:xfrm>
                <a:off x="460375" y="1508125"/>
                <a:ext cx="125413" cy="38100"/>
              </a:xfrm>
              <a:custGeom>
                <a:avLst/>
                <a:gdLst>
                  <a:gd name="txL" fmla="*/ 0 w 36"/>
                  <a:gd name="txT" fmla="*/ 0 h 11"/>
                  <a:gd name="txR" fmla="*/ 36 w 36"/>
                  <a:gd name="txB" fmla="*/ 11 h 11"/>
                </a:gdLst>
                <a:ahLst/>
                <a:cxnLst>
                  <a:cxn ang="0">
                    <a:pos x="3" y="0"/>
                  </a:cxn>
                  <a:cxn ang="0">
                    <a:pos x="36" y="3"/>
                  </a:cxn>
                  <a:cxn ang="0">
                    <a:pos x="0" y="0"/>
                  </a:cxn>
                  <a:cxn ang="0">
                    <a:pos x="3" y="0"/>
                  </a:cxn>
                </a:cxnLst>
                <a:rect l="txL" t="txT" r="txR" b="txB"/>
                <a:pathLst>
                  <a:path w="36" h="11">
                    <a:moveTo>
                      <a:pt x="3" y="0"/>
                    </a:moveTo>
                    <a:cubicBezTo>
                      <a:pt x="8" y="7"/>
                      <a:pt x="26" y="1"/>
                      <a:pt x="36" y="3"/>
                    </a:cubicBezTo>
                    <a:cubicBezTo>
                      <a:pt x="31" y="7"/>
                      <a:pt x="0" y="11"/>
                      <a:pt x="0" y="0"/>
                    </a:cubicBezTo>
                    <a:cubicBezTo>
                      <a:pt x="1" y="0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61" name="Freeform 517"/>
              <p:cNvSpPr/>
              <p:nvPr/>
            </p:nvSpPr>
            <p:spPr>
              <a:xfrm>
                <a:off x="2324100" y="1536700"/>
                <a:ext cx="31750" cy="66675"/>
              </a:xfrm>
              <a:custGeom>
                <a:avLst/>
                <a:gdLst>
                  <a:gd name="txL" fmla="*/ 0 w 9"/>
                  <a:gd name="txT" fmla="*/ 0 h 19"/>
                  <a:gd name="txR" fmla="*/ 9 w 9"/>
                  <a:gd name="txB" fmla="*/ 19 h 19"/>
                </a:gdLst>
                <a:ahLst/>
                <a:cxnLst>
                  <a:cxn ang="0">
                    <a:pos x="9" y="4"/>
                  </a:cxn>
                  <a:cxn ang="0">
                    <a:pos x="9" y="16"/>
                  </a:cxn>
                  <a:cxn ang="0">
                    <a:pos x="3" y="4"/>
                  </a:cxn>
                  <a:cxn ang="0">
                    <a:pos x="9" y="4"/>
                  </a:cxn>
                </a:cxnLst>
                <a:rect l="txL" t="txT" r="txR" b="txB"/>
                <a:pathLst>
                  <a:path w="9" h="19">
                    <a:moveTo>
                      <a:pt x="9" y="4"/>
                    </a:moveTo>
                    <a:cubicBezTo>
                      <a:pt x="9" y="8"/>
                      <a:pt x="9" y="12"/>
                      <a:pt x="9" y="16"/>
                    </a:cubicBezTo>
                    <a:cubicBezTo>
                      <a:pt x="0" y="19"/>
                      <a:pt x="4" y="9"/>
                      <a:pt x="3" y="4"/>
                    </a:cubicBezTo>
                    <a:cubicBezTo>
                      <a:pt x="4" y="0"/>
                      <a:pt x="9" y="1"/>
                      <a:pt x="9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62" name="Freeform 521"/>
              <p:cNvSpPr/>
              <p:nvPr/>
            </p:nvSpPr>
            <p:spPr>
              <a:xfrm>
                <a:off x="450850" y="1589087"/>
                <a:ext cx="114300" cy="31750"/>
              </a:xfrm>
              <a:custGeom>
                <a:avLst/>
                <a:gdLst>
                  <a:gd name="txL" fmla="*/ 0 w 33"/>
                  <a:gd name="txT" fmla="*/ 0 h 9"/>
                  <a:gd name="txR" fmla="*/ 33 w 33"/>
                  <a:gd name="txB" fmla="*/ 9 h 9"/>
                </a:gdLst>
                <a:ahLst/>
                <a:cxnLst>
                  <a:cxn ang="0">
                    <a:pos x="3" y="1"/>
                  </a:cxn>
                  <a:cxn ang="0">
                    <a:pos x="33" y="4"/>
                  </a:cxn>
                  <a:cxn ang="0">
                    <a:pos x="0" y="4"/>
                  </a:cxn>
                  <a:cxn ang="0">
                    <a:pos x="3" y="1"/>
                  </a:cxn>
                </a:cxnLst>
                <a:rect l="txL" t="txT" r="txR" b="txB"/>
                <a:pathLst>
                  <a:path w="33" h="9">
                    <a:moveTo>
                      <a:pt x="3" y="1"/>
                    </a:moveTo>
                    <a:cubicBezTo>
                      <a:pt x="7" y="8"/>
                      <a:pt x="24" y="2"/>
                      <a:pt x="33" y="4"/>
                    </a:cubicBezTo>
                    <a:cubicBezTo>
                      <a:pt x="29" y="9"/>
                      <a:pt x="4" y="9"/>
                      <a:pt x="0" y="4"/>
                    </a:cubicBezTo>
                    <a:cubicBezTo>
                      <a:pt x="0" y="2"/>
                      <a:pt x="0" y="0"/>
                      <a:pt x="3" y="1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63" name="Freeform 523"/>
              <p:cNvSpPr/>
              <p:nvPr/>
            </p:nvSpPr>
            <p:spPr>
              <a:xfrm>
                <a:off x="2344738" y="1609725"/>
                <a:ext cx="31750" cy="66675"/>
              </a:xfrm>
              <a:custGeom>
                <a:avLst/>
                <a:gdLst>
                  <a:gd name="txL" fmla="*/ 0 w 9"/>
                  <a:gd name="txT" fmla="*/ 0 h 19"/>
                  <a:gd name="txR" fmla="*/ 9 w 9"/>
                  <a:gd name="txB" fmla="*/ 19 h 19"/>
                </a:gdLst>
                <a:ahLst/>
                <a:cxnLst>
                  <a:cxn ang="0">
                    <a:pos x="9" y="4"/>
                  </a:cxn>
                  <a:cxn ang="0">
                    <a:pos x="9" y="16"/>
                  </a:cxn>
                  <a:cxn ang="0">
                    <a:pos x="3" y="4"/>
                  </a:cxn>
                  <a:cxn ang="0">
                    <a:pos x="9" y="4"/>
                  </a:cxn>
                </a:cxnLst>
                <a:rect l="txL" t="txT" r="txR" b="txB"/>
                <a:pathLst>
                  <a:path w="9" h="19">
                    <a:moveTo>
                      <a:pt x="9" y="4"/>
                    </a:moveTo>
                    <a:cubicBezTo>
                      <a:pt x="9" y="8"/>
                      <a:pt x="9" y="12"/>
                      <a:pt x="9" y="16"/>
                    </a:cubicBezTo>
                    <a:cubicBezTo>
                      <a:pt x="0" y="19"/>
                      <a:pt x="4" y="9"/>
                      <a:pt x="3" y="4"/>
                    </a:cubicBezTo>
                    <a:cubicBezTo>
                      <a:pt x="3" y="1"/>
                      <a:pt x="8" y="0"/>
                      <a:pt x="9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64" name="Freeform 524"/>
              <p:cNvSpPr/>
              <p:nvPr/>
            </p:nvSpPr>
            <p:spPr>
              <a:xfrm>
                <a:off x="1098550" y="1585912"/>
                <a:ext cx="63500" cy="58738"/>
              </a:xfrm>
              <a:custGeom>
                <a:avLst/>
                <a:gdLst>
                  <a:gd name="txL" fmla="*/ 0 w 18"/>
                  <a:gd name="txT" fmla="*/ 0 h 17"/>
                  <a:gd name="txR" fmla="*/ 18 w 18"/>
                  <a:gd name="txB" fmla="*/ 17 h 17"/>
                </a:gdLst>
                <a:ahLst/>
                <a:cxnLst>
                  <a:cxn ang="0">
                    <a:pos x="0" y="17"/>
                  </a:cxn>
                  <a:cxn ang="0">
                    <a:pos x="18" y="2"/>
                  </a:cxn>
                  <a:cxn ang="0">
                    <a:pos x="0" y="17"/>
                  </a:cxn>
                </a:cxnLst>
                <a:rect l="txL" t="txT" r="txR" b="txB"/>
                <a:pathLst>
                  <a:path w="18" h="17">
                    <a:moveTo>
                      <a:pt x="0" y="17"/>
                    </a:moveTo>
                    <a:cubicBezTo>
                      <a:pt x="4" y="10"/>
                      <a:pt x="5" y="0"/>
                      <a:pt x="18" y="2"/>
                    </a:cubicBezTo>
                    <a:cubicBezTo>
                      <a:pt x="13" y="8"/>
                      <a:pt x="10" y="16"/>
                      <a:pt x="0" y="17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65" name="Freeform 526"/>
              <p:cNvSpPr/>
              <p:nvPr/>
            </p:nvSpPr>
            <p:spPr>
              <a:xfrm>
                <a:off x="2933700" y="1630362"/>
                <a:ext cx="206375" cy="49213"/>
              </a:xfrm>
              <a:custGeom>
                <a:avLst/>
                <a:gdLst>
                  <a:gd name="txL" fmla="*/ 0 w 59"/>
                  <a:gd name="txT" fmla="*/ 0 h 14"/>
                  <a:gd name="txR" fmla="*/ 59 w 59"/>
                  <a:gd name="txB" fmla="*/ 14 h 14"/>
                </a:gdLst>
                <a:ahLst/>
                <a:cxnLst>
                  <a:cxn ang="0">
                    <a:pos x="5" y="4"/>
                  </a:cxn>
                  <a:cxn ang="0">
                    <a:pos x="59" y="7"/>
                  </a:cxn>
                  <a:cxn ang="0">
                    <a:pos x="50" y="10"/>
                  </a:cxn>
                  <a:cxn ang="0">
                    <a:pos x="20" y="13"/>
                  </a:cxn>
                  <a:cxn ang="0">
                    <a:pos x="8" y="10"/>
                  </a:cxn>
                  <a:cxn ang="0">
                    <a:pos x="5" y="4"/>
                  </a:cxn>
                </a:cxnLst>
                <a:rect l="txL" t="txT" r="txR" b="txB"/>
                <a:pathLst>
                  <a:path w="59" h="14">
                    <a:moveTo>
                      <a:pt x="5" y="4"/>
                    </a:moveTo>
                    <a:cubicBezTo>
                      <a:pt x="22" y="6"/>
                      <a:pt x="47" y="0"/>
                      <a:pt x="59" y="7"/>
                    </a:cubicBezTo>
                    <a:cubicBezTo>
                      <a:pt x="58" y="10"/>
                      <a:pt x="54" y="10"/>
                      <a:pt x="50" y="10"/>
                    </a:cubicBezTo>
                    <a:cubicBezTo>
                      <a:pt x="42" y="13"/>
                      <a:pt x="32" y="14"/>
                      <a:pt x="20" y="13"/>
                    </a:cubicBezTo>
                    <a:cubicBezTo>
                      <a:pt x="19" y="9"/>
                      <a:pt x="13" y="10"/>
                      <a:pt x="8" y="10"/>
                    </a:cubicBezTo>
                    <a:cubicBezTo>
                      <a:pt x="3" y="11"/>
                      <a:pt x="0" y="6"/>
                      <a:pt x="5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66" name="Freeform 527"/>
              <p:cNvSpPr/>
              <p:nvPr/>
            </p:nvSpPr>
            <p:spPr>
              <a:xfrm>
                <a:off x="185738" y="1603375"/>
                <a:ext cx="100013" cy="82550"/>
              </a:xfrm>
              <a:custGeom>
                <a:avLst/>
                <a:gdLst>
                  <a:gd name="txL" fmla="*/ 0 w 29"/>
                  <a:gd name="txT" fmla="*/ 0 h 24"/>
                  <a:gd name="txR" fmla="*/ 29 w 29"/>
                  <a:gd name="txB" fmla="*/ 24 h 24"/>
                </a:gdLst>
                <a:ahLst/>
                <a:cxnLst>
                  <a:cxn ang="0">
                    <a:pos x="10" y="24"/>
                  </a:cxn>
                  <a:cxn ang="0">
                    <a:pos x="22" y="0"/>
                  </a:cxn>
                  <a:cxn ang="0">
                    <a:pos x="10" y="24"/>
                  </a:cxn>
                </a:cxnLst>
                <a:rect l="txL" t="txT" r="txR" b="txB"/>
                <a:pathLst>
                  <a:path w="29" h="24">
                    <a:moveTo>
                      <a:pt x="10" y="24"/>
                    </a:moveTo>
                    <a:cubicBezTo>
                      <a:pt x="0" y="14"/>
                      <a:pt x="20" y="8"/>
                      <a:pt x="22" y="0"/>
                    </a:cubicBezTo>
                    <a:cubicBezTo>
                      <a:pt x="29" y="7"/>
                      <a:pt x="13" y="16"/>
                      <a:pt x="10" y="24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67" name="Freeform 530"/>
              <p:cNvSpPr/>
              <p:nvPr/>
            </p:nvSpPr>
            <p:spPr>
              <a:xfrm>
                <a:off x="2271713" y="1720850"/>
                <a:ext cx="87313" cy="34925"/>
              </a:xfrm>
              <a:custGeom>
                <a:avLst/>
                <a:gdLst>
                  <a:gd name="txL" fmla="*/ 0 w 25"/>
                  <a:gd name="txT" fmla="*/ 0 h 10"/>
                  <a:gd name="txR" fmla="*/ 25 w 25"/>
                  <a:gd name="txB" fmla="*/ 10 h 10"/>
                </a:gdLst>
                <a:ahLst/>
                <a:cxnLst>
                  <a:cxn ang="0">
                    <a:pos x="0" y="8"/>
                  </a:cxn>
                  <a:cxn ang="0">
                    <a:pos x="0" y="5"/>
                  </a:cxn>
                  <a:cxn ang="0">
                    <a:pos x="9" y="2"/>
                  </a:cxn>
                  <a:cxn ang="0">
                    <a:pos x="24" y="8"/>
                  </a:cxn>
                  <a:cxn ang="0">
                    <a:pos x="0" y="8"/>
                  </a:cxn>
                </a:cxnLst>
                <a:rect l="txL" t="txT" r="txR" b="txB"/>
                <a:pathLst>
                  <a:path w="25" h="10">
                    <a:moveTo>
                      <a:pt x="0" y="8"/>
                    </a:moveTo>
                    <a:cubicBezTo>
                      <a:pt x="0" y="7"/>
                      <a:pt x="0" y="6"/>
                      <a:pt x="0" y="5"/>
                    </a:cubicBezTo>
                    <a:cubicBezTo>
                      <a:pt x="4" y="5"/>
                      <a:pt x="4" y="1"/>
                      <a:pt x="9" y="2"/>
                    </a:cubicBezTo>
                    <a:cubicBezTo>
                      <a:pt x="8" y="10"/>
                      <a:pt x="25" y="0"/>
                      <a:pt x="24" y="8"/>
                    </a:cubicBezTo>
                    <a:cubicBezTo>
                      <a:pt x="16" y="8"/>
                      <a:pt x="8" y="8"/>
                      <a:pt x="0" y="8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68" name="Freeform 531"/>
              <p:cNvSpPr/>
              <p:nvPr/>
            </p:nvSpPr>
            <p:spPr>
              <a:xfrm>
                <a:off x="2679700" y="1708150"/>
                <a:ext cx="55563" cy="47625"/>
              </a:xfrm>
              <a:custGeom>
                <a:avLst/>
                <a:gdLst>
                  <a:gd name="txL" fmla="*/ 0 w 16"/>
                  <a:gd name="txT" fmla="*/ 0 h 14"/>
                  <a:gd name="txR" fmla="*/ 16 w 16"/>
                  <a:gd name="txB" fmla="*/ 14 h 14"/>
                </a:gdLst>
                <a:ahLst/>
                <a:cxnLst>
                  <a:cxn ang="0">
                    <a:pos x="15" y="12"/>
                  </a:cxn>
                  <a:cxn ang="0">
                    <a:pos x="6" y="0"/>
                  </a:cxn>
                  <a:cxn ang="0">
                    <a:pos x="15" y="12"/>
                  </a:cxn>
                </a:cxnLst>
                <a:rect l="txL" t="txT" r="txR" b="txB"/>
                <a:pathLst>
                  <a:path w="16" h="14">
                    <a:moveTo>
                      <a:pt x="15" y="12"/>
                    </a:moveTo>
                    <a:cubicBezTo>
                      <a:pt x="4" y="14"/>
                      <a:pt x="0" y="6"/>
                      <a:pt x="6" y="0"/>
                    </a:cubicBezTo>
                    <a:cubicBezTo>
                      <a:pt x="10" y="3"/>
                      <a:pt x="16" y="4"/>
                      <a:pt x="15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69" name="Freeform 532"/>
              <p:cNvSpPr/>
              <p:nvPr/>
            </p:nvSpPr>
            <p:spPr>
              <a:xfrm>
                <a:off x="2725738" y="1720850"/>
                <a:ext cx="61913" cy="42863"/>
              </a:xfrm>
              <a:custGeom>
                <a:avLst/>
                <a:gdLst>
                  <a:gd name="txL" fmla="*/ 0 w 18"/>
                  <a:gd name="txT" fmla="*/ 0 h 12"/>
                  <a:gd name="txR" fmla="*/ 18 w 18"/>
                  <a:gd name="txB" fmla="*/ 12 h 12"/>
                </a:gdLst>
                <a:ahLst/>
                <a:cxnLst>
                  <a:cxn ang="0">
                    <a:pos x="5" y="8"/>
                  </a:cxn>
                  <a:cxn ang="0">
                    <a:pos x="17" y="5"/>
                  </a:cxn>
                  <a:cxn ang="0">
                    <a:pos x="5" y="8"/>
                  </a:cxn>
                </a:cxnLst>
                <a:rect l="txL" t="txT" r="txR" b="txB"/>
                <a:pathLst>
                  <a:path w="18" h="12">
                    <a:moveTo>
                      <a:pt x="5" y="8"/>
                    </a:moveTo>
                    <a:cubicBezTo>
                      <a:pt x="0" y="0"/>
                      <a:pt x="18" y="0"/>
                      <a:pt x="17" y="5"/>
                    </a:cubicBezTo>
                    <a:cubicBezTo>
                      <a:pt x="16" y="12"/>
                      <a:pt x="9" y="12"/>
                      <a:pt x="5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70" name="Freeform 533"/>
              <p:cNvSpPr/>
              <p:nvPr/>
            </p:nvSpPr>
            <p:spPr>
              <a:xfrm>
                <a:off x="733425" y="1728787"/>
                <a:ext cx="114300" cy="104775"/>
              </a:xfrm>
              <a:custGeom>
                <a:avLst/>
                <a:gdLst>
                  <a:gd name="txL" fmla="*/ 0 w 33"/>
                  <a:gd name="txT" fmla="*/ 0 h 30"/>
                  <a:gd name="txR" fmla="*/ 33 w 33"/>
                  <a:gd name="txB" fmla="*/ 30 h 30"/>
                </a:gdLst>
                <a:ahLst/>
                <a:cxnLst>
                  <a:cxn ang="0">
                    <a:pos x="33" y="3"/>
                  </a:cxn>
                  <a:cxn ang="0">
                    <a:pos x="0" y="30"/>
                  </a:cxn>
                  <a:cxn ang="0">
                    <a:pos x="33" y="0"/>
                  </a:cxn>
                  <a:cxn ang="0">
                    <a:pos x="33" y="3"/>
                  </a:cxn>
                </a:cxnLst>
                <a:rect l="txL" t="txT" r="txR" b="txB"/>
                <a:pathLst>
                  <a:path w="33" h="30">
                    <a:moveTo>
                      <a:pt x="33" y="3"/>
                    </a:moveTo>
                    <a:cubicBezTo>
                      <a:pt x="24" y="14"/>
                      <a:pt x="14" y="24"/>
                      <a:pt x="0" y="30"/>
                    </a:cubicBezTo>
                    <a:cubicBezTo>
                      <a:pt x="9" y="18"/>
                      <a:pt x="22" y="10"/>
                      <a:pt x="33" y="0"/>
                    </a:cubicBezTo>
                    <a:cubicBezTo>
                      <a:pt x="33" y="1"/>
                      <a:pt x="33" y="2"/>
                      <a:pt x="33" y="3"/>
                    </a:cubicBezTo>
                    <a:close/>
                  </a:path>
                </a:pathLst>
              </a:custGeom>
              <a:solidFill>
                <a:srgbClr val="3C7E8A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71" name="Freeform 535"/>
              <p:cNvSpPr/>
              <p:nvPr/>
            </p:nvSpPr>
            <p:spPr>
              <a:xfrm>
                <a:off x="3789363" y="1760537"/>
                <a:ext cx="309563" cy="254000"/>
              </a:xfrm>
              <a:custGeom>
                <a:avLst/>
                <a:gdLst>
                  <a:gd name="txL" fmla="*/ 0 w 89"/>
                  <a:gd name="txT" fmla="*/ 0 h 73"/>
                  <a:gd name="txR" fmla="*/ 89 w 89"/>
                  <a:gd name="txB" fmla="*/ 73 h 73"/>
                </a:gdLst>
                <a:ahLst/>
                <a:cxnLst>
                  <a:cxn ang="0">
                    <a:pos x="66" y="9"/>
                  </a:cxn>
                  <a:cxn ang="0">
                    <a:pos x="33" y="21"/>
                  </a:cxn>
                  <a:cxn ang="0">
                    <a:pos x="18" y="33"/>
                  </a:cxn>
                  <a:cxn ang="0">
                    <a:pos x="12" y="42"/>
                  </a:cxn>
                  <a:cxn ang="0">
                    <a:pos x="9" y="48"/>
                  </a:cxn>
                  <a:cxn ang="0">
                    <a:pos x="0" y="60"/>
                  </a:cxn>
                  <a:cxn ang="0">
                    <a:pos x="0" y="42"/>
                  </a:cxn>
                  <a:cxn ang="0">
                    <a:pos x="0" y="39"/>
                  </a:cxn>
                  <a:cxn ang="0">
                    <a:pos x="6" y="30"/>
                  </a:cxn>
                  <a:cxn ang="0">
                    <a:pos x="18" y="18"/>
                  </a:cxn>
                  <a:cxn ang="0">
                    <a:pos x="30" y="3"/>
                  </a:cxn>
                  <a:cxn ang="0">
                    <a:pos x="78" y="3"/>
                  </a:cxn>
                  <a:cxn ang="0">
                    <a:pos x="87" y="3"/>
                  </a:cxn>
                  <a:cxn ang="0">
                    <a:pos x="66" y="9"/>
                  </a:cxn>
                </a:cxnLst>
                <a:rect l="txL" t="txT" r="txR" b="txB"/>
                <a:pathLst>
                  <a:path w="89" h="73">
                    <a:moveTo>
                      <a:pt x="66" y="9"/>
                    </a:moveTo>
                    <a:cubicBezTo>
                      <a:pt x="52" y="10"/>
                      <a:pt x="38" y="11"/>
                      <a:pt x="33" y="21"/>
                    </a:cubicBezTo>
                    <a:cubicBezTo>
                      <a:pt x="24" y="21"/>
                      <a:pt x="22" y="28"/>
                      <a:pt x="18" y="33"/>
                    </a:cubicBezTo>
                    <a:cubicBezTo>
                      <a:pt x="14" y="34"/>
                      <a:pt x="12" y="37"/>
                      <a:pt x="12" y="42"/>
                    </a:cubicBezTo>
                    <a:cubicBezTo>
                      <a:pt x="9" y="42"/>
                      <a:pt x="10" y="46"/>
                      <a:pt x="9" y="48"/>
                    </a:cubicBezTo>
                    <a:cubicBezTo>
                      <a:pt x="3" y="48"/>
                      <a:pt x="8" y="73"/>
                      <a:pt x="0" y="60"/>
                    </a:cubicBezTo>
                    <a:cubicBezTo>
                      <a:pt x="0" y="54"/>
                      <a:pt x="0" y="48"/>
                      <a:pt x="0" y="42"/>
                    </a:cubicBezTo>
                    <a:cubicBezTo>
                      <a:pt x="0" y="41"/>
                      <a:pt x="0" y="40"/>
                      <a:pt x="0" y="39"/>
                    </a:cubicBezTo>
                    <a:cubicBezTo>
                      <a:pt x="4" y="38"/>
                      <a:pt x="6" y="35"/>
                      <a:pt x="6" y="30"/>
                    </a:cubicBezTo>
                    <a:cubicBezTo>
                      <a:pt x="11" y="27"/>
                      <a:pt x="15" y="23"/>
                      <a:pt x="18" y="18"/>
                    </a:cubicBezTo>
                    <a:cubicBezTo>
                      <a:pt x="32" y="17"/>
                      <a:pt x="11" y="0"/>
                      <a:pt x="30" y="3"/>
                    </a:cubicBezTo>
                    <a:cubicBezTo>
                      <a:pt x="46" y="3"/>
                      <a:pt x="62" y="3"/>
                      <a:pt x="78" y="3"/>
                    </a:cubicBezTo>
                    <a:cubicBezTo>
                      <a:pt x="81" y="3"/>
                      <a:pt x="84" y="3"/>
                      <a:pt x="87" y="3"/>
                    </a:cubicBezTo>
                    <a:cubicBezTo>
                      <a:pt x="89" y="14"/>
                      <a:pt x="73" y="7"/>
                      <a:pt x="66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72" name="Freeform 537"/>
              <p:cNvSpPr/>
              <p:nvPr/>
            </p:nvSpPr>
            <p:spPr>
              <a:xfrm>
                <a:off x="2770188" y="1798637"/>
                <a:ext cx="568325" cy="230188"/>
              </a:xfrm>
              <a:custGeom>
                <a:avLst/>
                <a:gdLst>
                  <a:gd name="txL" fmla="*/ 0 w 163"/>
                  <a:gd name="txT" fmla="*/ 0 h 66"/>
                  <a:gd name="txR" fmla="*/ 163 w 163"/>
                  <a:gd name="txB" fmla="*/ 66 h 66"/>
                </a:gdLst>
                <a:ahLst/>
                <a:cxnLst>
                  <a:cxn ang="0">
                    <a:pos x="28" y="7"/>
                  </a:cxn>
                  <a:cxn ang="0">
                    <a:pos x="97" y="31"/>
                  </a:cxn>
                  <a:cxn ang="0">
                    <a:pos x="97" y="40"/>
                  </a:cxn>
                  <a:cxn ang="0">
                    <a:pos x="163" y="61"/>
                  </a:cxn>
                  <a:cxn ang="0">
                    <a:pos x="148" y="58"/>
                  </a:cxn>
                  <a:cxn ang="0">
                    <a:pos x="121" y="58"/>
                  </a:cxn>
                  <a:cxn ang="0">
                    <a:pos x="130" y="64"/>
                  </a:cxn>
                  <a:cxn ang="0">
                    <a:pos x="91" y="58"/>
                  </a:cxn>
                  <a:cxn ang="0">
                    <a:pos x="100" y="52"/>
                  </a:cxn>
                  <a:cxn ang="0">
                    <a:pos x="34" y="31"/>
                  </a:cxn>
                  <a:cxn ang="0">
                    <a:pos x="46" y="28"/>
                  </a:cxn>
                  <a:cxn ang="0">
                    <a:pos x="40" y="25"/>
                  </a:cxn>
                  <a:cxn ang="0">
                    <a:pos x="13" y="22"/>
                  </a:cxn>
                  <a:cxn ang="0">
                    <a:pos x="7" y="19"/>
                  </a:cxn>
                  <a:cxn ang="0">
                    <a:pos x="13" y="13"/>
                  </a:cxn>
                  <a:cxn ang="0">
                    <a:pos x="1" y="4"/>
                  </a:cxn>
                  <a:cxn ang="0">
                    <a:pos x="10" y="1"/>
                  </a:cxn>
                  <a:cxn ang="0">
                    <a:pos x="28" y="7"/>
                  </a:cxn>
                </a:cxnLst>
                <a:rect l="txL" t="txT" r="txR" b="txB"/>
                <a:pathLst>
                  <a:path w="163" h="66">
                    <a:moveTo>
                      <a:pt x="28" y="7"/>
                    </a:moveTo>
                    <a:cubicBezTo>
                      <a:pt x="48" y="18"/>
                      <a:pt x="70" y="27"/>
                      <a:pt x="97" y="31"/>
                    </a:cubicBezTo>
                    <a:cubicBezTo>
                      <a:pt x="97" y="34"/>
                      <a:pt x="97" y="37"/>
                      <a:pt x="97" y="40"/>
                    </a:cubicBezTo>
                    <a:cubicBezTo>
                      <a:pt x="125" y="41"/>
                      <a:pt x="148" y="47"/>
                      <a:pt x="163" y="61"/>
                    </a:cubicBezTo>
                    <a:cubicBezTo>
                      <a:pt x="156" y="62"/>
                      <a:pt x="156" y="56"/>
                      <a:pt x="148" y="58"/>
                    </a:cubicBezTo>
                    <a:cubicBezTo>
                      <a:pt x="138" y="61"/>
                      <a:pt x="128" y="49"/>
                      <a:pt x="121" y="58"/>
                    </a:cubicBezTo>
                    <a:cubicBezTo>
                      <a:pt x="126" y="58"/>
                      <a:pt x="131" y="58"/>
                      <a:pt x="130" y="64"/>
                    </a:cubicBezTo>
                    <a:cubicBezTo>
                      <a:pt x="115" y="64"/>
                      <a:pt x="98" y="66"/>
                      <a:pt x="91" y="58"/>
                    </a:cubicBezTo>
                    <a:cubicBezTo>
                      <a:pt x="91" y="53"/>
                      <a:pt x="99" y="56"/>
                      <a:pt x="100" y="52"/>
                    </a:cubicBezTo>
                    <a:cubicBezTo>
                      <a:pt x="74" y="49"/>
                      <a:pt x="43" y="51"/>
                      <a:pt x="34" y="31"/>
                    </a:cubicBezTo>
                    <a:cubicBezTo>
                      <a:pt x="38" y="30"/>
                      <a:pt x="45" y="32"/>
                      <a:pt x="46" y="28"/>
                    </a:cubicBezTo>
                    <a:cubicBezTo>
                      <a:pt x="43" y="28"/>
                      <a:pt x="42" y="26"/>
                      <a:pt x="40" y="25"/>
                    </a:cubicBezTo>
                    <a:cubicBezTo>
                      <a:pt x="27" y="20"/>
                      <a:pt x="25" y="14"/>
                      <a:pt x="13" y="22"/>
                    </a:cubicBezTo>
                    <a:cubicBezTo>
                      <a:pt x="11" y="21"/>
                      <a:pt x="7" y="22"/>
                      <a:pt x="7" y="19"/>
                    </a:cubicBezTo>
                    <a:cubicBezTo>
                      <a:pt x="7" y="15"/>
                      <a:pt x="12" y="16"/>
                      <a:pt x="13" y="13"/>
                    </a:cubicBezTo>
                    <a:cubicBezTo>
                      <a:pt x="5" y="14"/>
                      <a:pt x="0" y="12"/>
                      <a:pt x="1" y="4"/>
                    </a:cubicBezTo>
                    <a:cubicBezTo>
                      <a:pt x="5" y="4"/>
                      <a:pt x="8" y="3"/>
                      <a:pt x="10" y="1"/>
                    </a:cubicBezTo>
                    <a:cubicBezTo>
                      <a:pt x="19" y="0"/>
                      <a:pt x="25" y="2"/>
                      <a:pt x="28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73" name="Freeform 538"/>
              <p:cNvSpPr/>
              <p:nvPr/>
            </p:nvSpPr>
            <p:spPr>
              <a:xfrm>
                <a:off x="325438" y="1833562"/>
                <a:ext cx="303213" cy="104775"/>
              </a:xfrm>
              <a:custGeom>
                <a:avLst/>
                <a:gdLst>
                  <a:gd name="txL" fmla="*/ 0 w 87"/>
                  <a:gd name="txT" fmla="*/ 0 h 30"/>
                  <a:gd name="txR" fmla="*/ 87 w 87"/>
                  <a:gd name="txB" fmla="*/ 30 h 30"/>
                </a:gdLst>
                <a:ahLst/>
                <a:cxnLst>
                  <a:cxn ang="0">
                    <a:pos x="87" y="0"/>
                  </a:cxn>
                  <a:cxn ang="0">
                    <a:pos x="0" y="30"/>
                  </a:cxn>
                  <a:cxn ang="0">
                    <a:pos x="87" y="0"/>
                  </a:cxn>
                </a:cxnLst>
                <a:rect l="txL" t="txT" r="txR" b="txB"/>
                <a:pathLst>
                  <a:path w="87" h="30">
                    <a:moveTo>
                      <a:pt x="87" y="0"/>
                    </a:moveTo>
                    <a:cubicBezTo>
                      <a:pt x="74" y="21"/>
                      <a:pt x="25" y="29"/>
                      <a:pt x="0" y="30"/>
                    </a:cubicBezTo>
                    <a:cubicBezTo>
                      <a:pt x="21" y="12"/>
                      <a:pt x="58" y="10"/>
                      <a:pt x="87" y="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74" name="Freeform 545"/>
              <p:cNvSpPr/>
              <p:nvPr/>
            </p:nvSpPr>
            <p:spPr>
              <a:xfrm>
                <a:off x="1622425" y="1833562"/>
                <a:ext cx="93663" cy="90488"/>
              </a:xfrm>
              <a:custGeom>
                <a:avLst/>
                <a:gdLst>
                  <a:gd name="txL" fmla="*/ 0 w 27"/>
                  <a:gd name="txT" fmla="*/ 0 h 26"/>
                  <a:gd name="txR" fmla="*/ 27 w 27"/>
                  <a:gd name="txB" fmla="*/ 26 h 26"/>
                </a:gdLst>
                <a:ahLst/>
                <a:cxnLst>
                  <a:cxn ang="0">
                    <a:pos x="0" y="18"/>
                  </a:cxn>
                  <a:cxn ang="0">
                    <a:pos x="27" y="18"/>
                  </a:cxn>
                  <a:cxn ang="0">
                    <a:pos x="0" y="18"/>
                  </a:cxn>
                </a:cxnLst>
                <a:rect l="txL" t="txT" r="txR" b="txB"/>
                <a:pathLst>
                  <a:path w="27" h="26">
                    <a:moveTo>
                      <a:pt x="0" y="18"/>
                    </a:moveTo>
                    <a:cubicBezTo>
                      <a:pt x="1" y="0"/>
                      <a:pt x="20" y="16"/>
                      <a:pt x="27" y="18"/>
                    </a:cubicBezTo>
                    <a:cubicBezTo>
                      <a:pt x="22" y="26"/>
                      <a:pt x="11" y="14"/>
                      <a:pt x="0" y="18"/>
                    </a:cubicBezTo>
                    <a:close/>
                  </a:path>
                </a:pathLst>
              </a:custGeom>
              <a:solidFill>
                <a:srgbClr val="4B9CA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75" name="Freeform 547"/>
              <p:cNvSpPr/>
              <p:nvPr/>
            </p:nvSpPr>
            <p:spPr>
              <a:xfrm>
                <a:off x="3402013" y="1924050"/>
                <a:ext cx="146050" cy="55563"/>
              </a:xfrm>
              <a:custGeom>
                <a:avLst/>
                <a:gdLst>
                  <a:gd name="txL" fmla="*/ 0 w 42"/>
                  <a:gd name="txT" fmla="*/ 0 h 16"/>
                  <a:gd name="txR" fmla="*/ 42 w 42"/>
                  <a:gd name="txB" fmla="*/ 16 h 16"/>
                </a:gdLst>
                <a:ahLst/>
                <a:cxnLst>
                  <a:cxn ang="0">
                    <a:pos x="3" y="7"/>
                  </a:cxn>
                  <a:cxn ang="0">
                    <a:pos x="42" y="16"/>
                  </a:cxn>
                  <a:cxn ang="0">
                    <a:pos x="33" y="16"/>
                  </a:cxn>
                  <a:cxn ang="0">
                    <a:pos x="0" y="16"/>
                  </a:cxn>
                  <a:cxn ang="0">
                    <a:pos x="3" y="7"/>
                  </a:cxn>
                </a:cxnLst>
                <a:rect l="txL" t="txT" r="txR" b="txB"/>
                <a:pathLst>
                  <a:path w="42" h="16">
                    <a:moveTo>
                      <a:pt x="3" y="7"/>
                    </a:moveTo>
                    <a:cubicBezTo>
                      <a:pt x="17" y="6"/>
                      <a:pt x="38" y="0"/>
                      <a:pt x="42" y="16"/>
                    </a:cubicBezTo>
                    <a:cubicBezTo>
                      <a:pt x="39" y="16"/>
                      <a:pt x="36" y="16"/>
                      <a:pt x="33" y="16"/>
                    </a:cubicBezTo>
                    <a:cubicBezTo>
                      <a:pt x="22" y="16"/>
                      <a:pt x="11" y="16"/>
                      <a:pt x="0" y="16"/>
                    </a:cubicBezTo>
                    <a:cubicBezTo>
                      <a:pt x="0" y="12"/>
                      <a:pt x="1" y="9"/>
                      <a:pt x="3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76" name="Freeform 548"/>
              <p:cNvSpPr/>
              <p:nvPr/>
            </p:nvSpPr>
            <p:spPr>
              <a:xfrm>
                <a:off x="355600" y="1938337"/>
                <a:ext cx="136525" cy="58738"/>
              </a:xfrm>
              <a:custGeom>
                <a:avLst/>
                <a:gdLst>
                  <a:gd name="txL" fmla="*/ 0 w 39"/>
                  <a:gd name="txT" fmla="*/ 0 h 17"/>
                  <a:gd name="txR" fmla="*/ 39 w 39"/>
                  <a:gd name="txB" fmla="*/ 17 h 17"/>
                </a:gdLst>
                <a:ahLst/>
                <a:cxnLst>
                  <a:cxn ang="0">
                    <a:pos x="0" y="15"/>
                  </a:cxn>
                  <a:cxn ang="0">
                    <a:pos x="39" y="0"/>
                  </a:cxn>
                  <a:cxn ang="0">
                    <a:pos x="0" y="15"/>
                  </a:cxn>
                </a:cxnLst>
                <a:rect l="txL" t="txT" r="txR" b="txB"/>
                <a:pathLst>
                  <a:path w="39" h="17">
                    <a:moveTo>
                      <a:pt x="0" y="15"/>
                    </a:moveTo>
                    <a:cubicBezTo>
                      <a:pt x="7" y="4"/>
                      <a:pt x="24" y="3"/>
                      <a:pt x="39" y="0"/>
                    </a:cubicBezTo>
                    <a:cubicBezTo>
                      <a:pt x="28" y="5"/>
                      <a:pt x="8" y="17"/>
                      <a:pt x="0" y="15"/>
                    </a:cubicBezTo>
                    <a:close/>
                  </a:path>
                </a:pathLst>
              </a:custGeom>
              <a:solidFill>
                <a:srgbClr val="295860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77" name="Freeform 549"/>
              <p:cNvSpPr/>
              <p:nvPr/>
            </p:nvSpPr>
            <p:spPr>
              <a:xfrm>
                <a:off x="1738313" y="1955800"/>
                <a:ext cx="104775" cy="55563"/>
              </a:xfrm>
              <a:custGeom>
                <a:avLst/>
                <a:gdLst>
                  <a:gd name="txL" fmla="*/ 0 w 30"/>
                  <a:gd name="txT" fmla="*/ 0 h 16"/>
                  <a:gd name="txR" fmla="*/ 30 w 30"/>
                  <a:gd name="txB" fmla="*/ 16 h 16"/>
                </a:gdLst>
                <a:ahLst/>
                <a:cxnLst>
                  <a:cxn ang="0">
                    <a:pos x="3" y="4"/>
                  </a:cxn>
                  <a:cxn ang="0">
                    <a:pos x="3" y="7"/>
                  </a:cxn>
                  <a:cxn ang="0">
                    <a:pos x="30" y="1"/>
                  </a:cxn>
                  <a:cxn ang="0">
                    <a:pos x="0" y="10"/>
                  </a:cxn>
                  <a:cxn ang="0">
                    <a:pos x="3" y="4"/>
                  </a:cxn>
                </a:cxnLst>
                <a:rect l="txL" t="txT" r="txR" b="txB"/>
                <a:pathLst>
                  <a:path w="30" h="16">
                    <a:moveTo>
                      <a:pt x="3" y="4"/>
                    </a:moveTo>
                    <a:cubicBezTo>
                      <a:pt x="3" y="5"/>
                      <a:pt x="3" y="6"/>
                      <a:pt x="3" y="7"/>
                    </a:cubicBezTo>
                    <a:cubicBezTo>
                      <a:pt x="9" y="14"/>
                      <a:pt x="20" y="0"/>
                      <a:pt x="30" y="1"/>
                    </a:cubicBezTo>
                    <a:cubicBezTo>
                      <a:pt x="28" y="10"/>
                      <a:pt x="7" y="16"/>
                      <a:pt x="0" y="10"/>
                    </a:cubicBezTo>
                    <a:cubicBezTo>
                      <a:pt x="1" y="8"/>
                      <a:pt x="0" y="4"/>
                      <a:pt x="3" y="4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78" name="Freeform 550"/>
              <p:cNvSpPr/>
              <p:nvPr/>
            </p:nvSpPr>
            <p:spPr>
              <a:xfrm>
                <a:off x="2006600" y="1528762"/>
                <a:ext cx="38100" cy="450850"/>
              </a:xfrm>
              <a:custGeom>
                <a:avLst/>
                <a:gdLst>
                  <a:gd name="txL" fmla="*/ 0 w 11"/>
                  <a:gd name="txT" fmla="*/ 0 h 129"/>
                  <a:gd name="txR" fmla="*/ 11 w 11"/>
                  <a:gd name="txB" fmla="*/ 129 h 129"/>
                </a:gdLst>
                <a:ahLst/>
                <a:cxnLst>
                  <a:cxn ang="0">
                    <a:pos x="4" y="0"/>
                  </a:cxn>
                  <a:cxn ang="0">
                    <a:pos x="7" y="129"/>
                  </a:cxn>
                  <a:cxn ang="0">
                    <a:pos x="4" y="0"/>
                  </a:cxn>
                </a:cxnLst>
                <a:rect l="txL" t="txT" r="txR" b="txB"/>
                <a:pathLst>
                  <a:path w="11" h="129">
                    <a:moveTo>
                      <a:pt x="4" y="0"/>
                    </a:moveTo>
                    <a:cubicBezTo>
                      <a:pt x="11" y="37"/>
                      <a:pt x="5" y="87"/>
                      <a:pt x="7" y="129"/>
                    </a:cubicBezTo>
                    <a:cubicBezTo>
                      <a:pt x="0" y="92"/>
                      <a:pt x="6" y="42"/>
                      <a:pt x="4" y="0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79" name="Freeform 551"/>
              <p:cNvSpPr/>
              <p:nvPr/>
            </p:nvSpPr>
            <p:spPr>
              <a:xfrm>
                <a:off x="2038350" y="1528762"/>
                <a:ext cx="38100" cy="461963"/>
              </a:xfrm>
              <a:custGeom>
                <a:avLst/>
                <a:gdLst>
                  <a:gd name="txL" fmla="*/ 0 w 11"/>
                  <a:gd name="txT" fmla="*/ 0 h 132"/>
                  <a:gd name="txR" fmla="*/ 11 w 11"/>
                  <a:gd name="txB" fmla="*/ 132 h 132"/>
                </a:gdLst>
                <a:ahLst/>
                <a:cxnLst>
                  <a:cxn ang="0">
                    <a:pos x="7" y="132"/>
                  </a:cxn>
                  <a:cxn ang="0">
                    <a:pos x="4" y="0"/>
                  </a:cxn>
                  <a:cxn ang="0">
                    <a:pos x="7" y="132"/>
                  </a:cxn>
                </a:cxnLst>
                <a:rect l="txL" t="txT" r="txR" b="txB"/>
                <a:pathLst>
                  <a:path w="11" h="132">
                    <a:moveTo>
                      <a:pt x="7" y="132"/>
                    </a:moveTo>
                    <a:cubicBezTo>
                      <a:pt x="0" y="94"/>
                      <a:pt x="6" y="43"/>
                      <a:pt x="4" y="0"/>
                    </a:cubicBezTo>
                    <a:cubicBezTo>
                      <a:pt x="11" y="38"/>
                      <a:pt x="5" y="89"/>
                      <a:pt x="7" y="132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80" name="Freeform 554"/>
              <p:cNvSpPr/>
              <p:nvPr/>
            </p:nvSpPr>
            <p:spPr>
              <a:xfrm>
                <a:off x="708025" y="2000250"/>
                <a:ext cx="77788" cy="57150"/>
              </a:xfrm>
              <a:custGeom>
                <a:avLst/>
                <a:gdLst>
                  <a:gd name="txL" fmla="*/ 0 w 22"/>
                  <a:gd name="txT" fmla="*/ 0 h 16"/>
                  <a:gd name="txR" fmla="*/ 22 w 22"/>
                  <a:gd name="txB" fmla="*/ 16 h 16"/>
                </a:gdLst>
                <a:ahLst/>
                <a:cxnLst>
                  <a:cxn ang="0">
                    <a:pos x="1" y="15"/>
                  </a:cxn>
                  <a:cxn ang="0">
                    <a:pos x="22" y="0"/>
                  </a:cxn>
                  <a:cxn ang="0">
                    <a:pos x="4" y="12"/>
                  </a:cxn>
                  <a:cxn ang="0">
                    <a:pos x="1" y="15"/>
                  </a:cxn>
                </a:cxnLst>
                <a:rect l="txL" t="txT" r="txR" b="txB"/>
                <a:pathLst>
                  <a:path w="22" h="16">
                    <a:moveTo>
                      <a:pt x="1" y="15"/>
                    </a:moveTo>
                    <a:cubicBezTo>
                      <a:pt x="0" y="2"/>
                      <a:pt x="12" y="2"/>
                      <a:pt x="22" y="0"/>
                    </a:cubicBezTo>
                    <a:cubicBezTo>
                      <a:pt x="19" y="7"/>
                      <a:pt x="7" y="5"/>
                      <a:pt x="4" y="12"/>
                    </a:cubicBezTo>
                    <a:cubicBezTo>
                      <a:pt x="4" y="14"/>
                      <a:pt x="4" y="16"/>
                      <a:pt x="1" y="15"/>
                    </a:cubicBezTo>
                    <a:close/>
                  </a:path>
                </a:pathLst>
              </a:custGeom>
              <a:solidFill>
                <a:srgbClr val="295860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81" name="Freeform 558"/>
              <p:cNvSpPr/>
              <p:nvPr/>
            </p:nvSpPr>
            <p:spPr>
              <a:xfrm>
                <a:off x="366713" y="2011362"/>
                <a:ext cx="125413" cy="63500"/>
              </a:xfrm>
              <a:custGeom>
                <a:avLst/>
                <a:gdLst>
                  <a:gd name="txL" fmla="*/ 0 w 36"/>
                  <a:gd name="txT" fmla="*/ 0 h 18"/>
                  <a:gd name="txR" fmla="*/ 36 w 36"/>
                  <a:gd name="txB" fmla="*/ 18 h 18"/>
                </a:gdLst>
                <a:ahLst/>
                <a:cxnLst>
                  <a:cxn ang="0">
                    <a:pos x="36" y="3"/>
                  </a:cxn>
                  <a:cxn ang="0">
                    <a:pos x="0" y="18"/>
                  </a:cxn>
                  <a:cxn ang="0">
                    <a:pos x="36" y="0"/>
                  </a:cxn>
                  <a:cxn ang="0">
                    <a:pos x="36" y="3"/>
                  </a:cxn>
                </a:cxnLst>
                <a:rect l="txL" t="txT" r="txR" b="txB"/>
                <a:pathLst>
                  <a:path w="36" h="18">
                    <a:moveTo>
                      <a:pt x="36" y="3"/>
                    </a:moveTo>
                    <a:cubicBezTo>
                      <a:pt x="27" y="11"/>
                      <a:pt x="12" y="13"/>
                      <a:pt x="0" y="18"/>
                    </a:cubicBezTo>
                    <a:cubicBezTo>
                      <a:pt x="6" y="6"/>
                      <a:pt x="25" y="7"/>
                      <a:pt x="36" y="0"/>
                    </a:cubicBezTo>
                    <a:cubicBezTo>
                      <a:pt x="36" y="1"/>
                      <a:pt x="36" y="2"/>
                      <a:pt x="36" y="3"/>
                    </a:cubicBezTo>
                    <a:close/>
                  </a:path>
                </a:pathLst>
              </a:custGeom>
              <a:solidFill>
                <a:srgbClr val="438D9B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82" name="Freeform 559"/>
              <p:cNvSpPr/>
              <p:nvPr/>
            </p:nvSpPr>
            <p:spPr>
              <a:xfrm>
                <a:off x="2924175" y="1993900"/>
                <a:ext cx="101600" cy="52388"/>
              </a:xfrm>
              <a:custGeom>
                <a:avLst/>
                <a:gdLst>
                  <a:gd name="txL" fmla="*/ 0 w 29"/>
                  <a:gd name="txT" fmla="*/ 0 h 15"/>
                  <a:gd name="txR" fmla="*/ 29 w 29"/>
                  <a:gd name="txB" fmla="*/ 15 h 15"/>
                </a:gdLst>
                <a:ahLst/>
                <a:cxnLst>
                  <a:cxn ang="0">
                    <a:pos x="2" y="11"/>
                  </a:cxn>
                  <a:cxn ang="0">
                    <a:pos x="29" y="8"/>
                  </a:cxn>
                  <a:cxn ang="0">
                    <a:pos x="23" y="14"/>
                  </a:cxn>
                  <a:cxn ang="0">
                    <a:pos x="2" y="11"/>
                  </a:cxn>
                </a:cxnLst>
                <a:rect l="txL" t="txT" r="txR" b="txB"/>
                <a:pathLst>
                  <a:path w="29" h="15">
                    <a:moveTo>
                      <a:pt x="2" y="11"/>
                    </a:moveTo>
                    <a:cubicBezTo>
                      <a:pt x="0" y="0"/>
                      <a:pt x="27" y="4"/>
                      <a:pt x="29" y="8"/>
                    </a:cubicBezTo>
                    <a:cubicBezTo>
                      <a:pt x="29" y="12"/>
                      <a:pt x="24" y="11"/>
                      <a:pt x="23" y="14"/>
                    </a:cubicBezTo>
                    <a:cubicBezTo>
                      <a:pt x="14" y="15"/>
                      <a:pt x="12" y="9"/>
                      <a:pt x="2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83" name="Freeform 561"/>
              <p:cNvSpPr/>
              <p:nvPr/>
            </p:nvSpPr>
            <p:spPr>
              <a:xfrm>
                <a:off x="754063" y="2000250"/>
                <a:ext cx="271463" cy="95250"/>
              </a:xfrm>
              <a:custGeom>
                <a:avLst/>
                <a:gdLst>
                  <a:gd name="txL" fmla="*/ 0 w 78"/>
                  <a:gd name="txT" fmla="*/ 0 h 27"/>
                  <a:gd name="txR" fmla="*/ 78 w 78"/>
                  <a:gd name="txB" fmla="*/ 27 h 27"/>
                </a:gdLst>
                <a:ahLst/>
                <a:cxnLst>
                  <a:cxn ang="0">
                    <a:pos x="0" y="27"/>
                  </a:cxn>
                  <a:cxn ang="0">
                    <a:pos x="78" y="3"/>
                  </a:cxn>
                  <a:cxn ang="0">
                    <a:pos x="3" y="27"/>
                  </a:cxn>
                  <a:cxn ang="0">
                    <a:pos x="0" y="27"/>
                  </a:cxn>
                </a:cxnLst>
                <a:rect l="txL" t="txT" r="txR" b="txB"/>
                <a:pathLst>
                  <a:path w="78" h="27">
                    <a:moveTo>
                      <a:pt x="0" y="27"/>
                    </a:moveTo>
                    <a:cubicBezTo>
                      <a:pt x="23" y="18"/>
                      <a:pt x="52" y="0"/>
                      <a:pt x="78" y="3"/>
                    </a:cubicBezTo>
                    <a:cubicBezTo>
                      <a:pt x="53" y="11"/>
                      <a:pt x="28" y="19"/>
                      <a:pt x="3" y="27"/>
                    </a:cubicBezTo>
                    <a:cubicBezTo>
                      <a:pt x="2" y="27"/>
                      <a:pt x="1" y="27"/>
                      <a:pt x="0" y="27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84" name="Freeform 565"/>
              <p:cNvSpPr/>
              <p:nvPr/>
            </p:nvSpPr>
            <p:spPr>
              <a:xfrm>
                <a:off x="4291013" y="2017712"/>
                <a:ext cx="180975" cy="66675"/>
              </a:xfrm>
              <a:custGeom>
                <a:avLst/>
                <a:gdLst>
                  <a:gd name="txL" fmla="*/ 0 w 52"/>
                  <a:gd name="txT" fmla="*/ 0 h 19"/>
                  <a:gd name="txR" fmla="*/ 52 w 52"/>
                  <a:gd name="txB" fmla="*/ 19 h 19"/>
                </a:gdLst>
                <a:ahLst/>
                <a:cxnLst>
                  <a:cxn ang="0">
                    <a:pos x="51" y="7"/>
                  </a:cxn>
                  <a:cxn ang="0">
                    <a:pos x="42" y="10"/>
                  </a:cxn>
                  <a:cxn ang="0">
                    <a:pos x="6" y="19"/>
                  </a:cxn>
                  <a:cxn ang="0">
                    <a:pos x="0" y="16"/>
                  </a:cxn>
                  <a:cxn ang="0">
                    <a:pos x="0" y="4"/>
                  </a:cxn>
                  <a:cxn ang="0">
                    <a:pos x="36" y="4"/>
                  </a:cxn>
                  <a:cxn ang="0">
                    <a:pos x="51" y="7"/>
                  </a:cxn>
                </a:cxnLst>
                <a:rect l="txL" t="txT" r="txR" b="txB"/>
                <a:pathLst>
                  <a:path w="52" h="19">
                    <a:moveTo>
                      <a:pt x="51" y="7"/>
                    </a:moveTo>
                    <a:cubicBezTo>
                      <a:pt x="51" y="11"/>
                      <a:pt x="46" y="10"/>
                      <a:pt x="42" y="10"/>
                    </a:cubicBezTo>
                    <a:cubicBezTo>
                      <a:pt x="33" y="16"/>
                      <a:pt x="9" y="7"/>
                      <a:pt x="6" y="19"/>
                    </a:cubicBezTo>
                    <a:cubicBezTo>
                      <a:pt x="3" y="19"/>
                      <a:pt x="1" y="18"/>
                      <a:pt x="0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12" y="4"/>
                      <a:pt x="24" y="4"/>
                      <a:pt x="36" y="4"/>
                    </a:cubicBezTo>
                    <a:cubicBezTo>
                      <a:pt x="40" y="6"/>
                      <a:pt x="52" y="0"/>
                      <a:pt x="51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85" name="Freeform 567"/>
              <p:cNvSpPr/>
              <p:nvPr/>
            </p:nvSpPr>
            <p:spPr>
              <a:xfrm>
                <a:off x="1852613" y="2052637"/>
                <a:ext cx="93663" cy="25400"/>
              </a:xfrm>
              <a:custGeom>
                <a:avLst/>
                <a:gdLst>
                  <a:gd name="txL" fmla="*/ 0 w 27"/>
                  <a:gd name="txT" fmla="*/ 0 h 7"/>
                  <a:gd name="txR" fmla="*/ 27 w 27"/>
                  <a:gd name="txB" fmla="*/ 7 h 7"/>
                </a:gdLst>
                <a:ahLst/>
                <a:cxnLst>
                  <a:cxn ang="0">
                    <a:pos x="24" y="0"/>
                  </a:cxn>
                  <a:cxn ang="0">
                    <a:pos x="27" y="6"/>
                  </a:cxn>
                  <a:cxn ang="0">
                    <a:pos x="0" y="6"/>
                  </a:cxn>
                  <a:cxn ang="0">
                    <a:pos x="0" y="3"/>
                  </a:cxn>
                  <a:cxn ang="0">
                    <a:pos x="24" y="0"/>
                  </a:cxn>
                </a:cxnLst>
                <a:rect l="txL" t="txT" r="txR" b="txB"/>
                <a:pathLst>
                  <a:path w="27" h="7">
                    <a:moveTo>
                      <a:pt x="24" y="0"/>
                    </a:moveTo>
                    <a:cubicBezTo>
                      <a:pt x="26" y="1"/>
                      <a:pt x="27" y="3"/>
                      <a:pt x="27" y="6"/>
                    </a:cubicBezTo>
                    <a:cubicBezTo>
                      <a:pt x="18" y="6"/>
                      <a:pt x="9" y="6"/>
                      <a:pt x="0" y="6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7" y="1"/>
                      <a:pt x="22" y="7"/>
                      <a:pt x="24" y="0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86" name="Freeform 570"/>
              <p:cNvSpPr/>
              <p:nvPr/>
            </p:nvSpPr>
            <p:spPr>
              <a:xfrm>
                <a:off x="681038" y="2043112"/>
                <a:ext cx="376238" cy="166688"/>
              </a:xfrm>
              <a:custGeom>
                <a:avLst/>
                <a:gdLst>
                  <a:gd name="txL" fmla="*/ 0 w 108"/>
                  <a:gd name="txT" fmla="*/ 0 h 48"/>
                  <a:gd name="txR" fmla="*/ 108 w 108"/>
                  <a:gd name="txB" fmla="*/ 48 h 48"/>
                </a:gdLst>
                <a:ahLst/>
                <a:cxnLst>
                  <a:cxn ang="0">
                    <a:pos x="0" y="48"/>
                  </a:cxn>
                  <a:cxn ang="0">
                    <a:pos x="108" y="0"/>
                  </a:cxn>
                  <a:cxn ang="0">
                    <a:pos x="0" y="48"/>
                  </a:cxn>
                </a:cxnLst>
                <a:rect l="txL" t="txT" r="txR" b="txB"/>
                <a:pathLst>
                  <a:path w="108" h="48">
                    <a:moveTo>
                      <a:pt x="0" y="48"/>
                    </a:moveTo>
                    <a:cubicBezTo>
                      <a:pt x="14" y="22"/>
                      <a:pt x="66" y="8"/>
                      <a:pt x="108" y="0"/>
                    </a:cubicBezTo>
                    <a:cubicBezTo>
                      <a:pt x="73" y="17"/>
                      <a:pt x="38" y="34"/>
                      <a:pt x="0" y="48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87" name="Freeform 571"/>
              <p:cNvSpPr/>
              <p:nvPr/>
            </p:nvSpPr>
            <p:spPr>
              <a:xfrm>
                <a:off x="460375" y="2084387"/>
                <a:ext cx="95250" cy="52388"/>
              </a:xfrm>
              <a:custGeom>
                <a:avLst/>
                <a:gdLst>
                  <a:gd name="txL" fmla="*/ 0 w 27"/>
                  <a:gd name="txT" fmla="*/ 0 h 15"/>
                  <a:gd name="txR" fmla="*/ 27 w 27"/>
                  <a:gd name="txB" fmla="*/ 15 h 15"/>
                </a:gdLst>
                <a:ahLst/>
                <a:cxnLst>
                  <a:cxn ang="0">
                    <a:pos x="0" y="12"/>
                  </a:cxn>
                  <a:cxn ang="0">
                    <a:pos x="27" y="0"/>
                  </a:cxn>
                  <a:cxn ang="0">
                    <a:pos x="3" y="15"/>
                  </a:cxn>
                  <a:cxn ang="0">
                    <a:pos x="0" y="12"/>
                  </a:cxn>
                </a:cxnLst>
                <a:rect l="txL" t="txT" r="txR" b="txB"/>
                <a:pathLst>
                  <a:path w="27" h="15">
                    <a:moveTo>
                      <a:pt x="0" y="12"/>
                    </a:moveTo>
                    <a:cubicBezTo>
                      <a:pt x="8" y="7"/>
                      <a:pt x="17" y="3"/>
                      <a:pt x="27" y="0"/>
                    </a:cubicBezTo>
                    <a:cubicBezTo>
                      <a:pt x="26" y="12"/>
                      <a:pt x="9" y="8"/>
                      <a:pt x="3" y="15"/>
                    </a:cubicBezTo>
                    <a:cubicBezTo>
                      <a:pt x="3" y="13"/>
                      <a:pt x="3" y="11"/>
                      <a:pt x="0" y="12"/>
                    </a:cubicBezTo>
                    <a:close/>
                  </a:path>
                </a:pathLst>
              </a:custGeom>
              <a:solidFill>
                <a:srgbClr val="38768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88" name="Freeform 572"/>
              <p:cNvSpPr/>
              <p:nvPr/>
            </p:nvSpPr>
            <p:spPr>
              <a:xfrm>
                <a:off x="942975" y="2052637"/>
                <a:ext cx="146050" cy="74613"/>
              </a:xfrm>
              <a:custGeom>
                <a:avLst/>
                <a:gdLst>
                  <a:gd name="txL" fmla="*/ 0 w 42"/>
                  <a:gd name="txT" fmla="*/ 0 h 21"/>
                  <a:gd name="txR" fmla="*/ 42 w 42"/>
                  <a:gd name="txB" fmla="*/ 21 h 21"/>
                </a:gdLst>
                <a:ahLst/>
                <a:cxnLst>
                  <a:cxn ang="0">
                    <a:pos x="0" y="21"/>
                  </a:cxn>
                  <a:cxn ang="0">
                    <a:pos x="42" y="3"/>
                  </a:cxn>
                  <a:cxn ang="0">
                    <a:pos x="0" y="21"/>
                  </a:cxn>
                </a:cxnLst>
                <a:rect l="txL" t="txT" r="txR" b="txB"/>
                <a:pathLst>
                  <a:path w="42" h="21">
                    <a:moveTo>
                      <a:pt x="0" y="21"/>
                    </a:moveTo>
                    <a:cubicBezTo>
                      <a:pt x="12" y="14"/>
                      <a:pt x="30" y="0"/>
                      <a:pt x="42" y="3"/>
                    </a:cubicBezTo>
                    <a:cubicBezTo>
                      <a:pt x="29" y="10"/>
                      <a:pt x="17" y="18"/>
                      <a:pt x="0" y="21"/>
                    </a:cubicBezTo>
                    <a:close/>
                  </a:path>
                </a:pathLst>
              </a:custGeom>
              <a:solidFill>
                <a:srgbClr val="2D5F68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89" name="Freeform 573"/>
              <p:cNvSpPr/>
              <p:nvPr/>
            </p:nvSpPr>
            <p:spPr>
              <a:xfrm>
                <a:off x="2292350" y="2105025"/>
                <a:ext cx="93663" cy="57150"/>
              </a:xfrm>
              <a:custGeom>
                <a:avLst/>
                <a:gdLst>
                  <a:gd name="txL" fmla="*/ 0 w 27"/>
                  <a:gd name="txT" fmla="*/ 0 h 16"/>
                  <a:gd name="txR" fmla="*/ 27 w 27"/>
                  <a:gd name="txB" fmla="*/ 16 h 16"/>
                </a:gdLst>
                <a:ahLst/>
                <a:cxnLst>
                  <a:cxn ang="0">
                    <a:pos x="27" y="3"/>
                  </a:cxn>
                  <a:cxn ang="0">
                    <a:pos x="0" y="9"/>
                  </a:cxn>
                  <a:cxn ang="0">
                    <a:pos x="27" y="0"/>
                  </a:cxn>
                  <a:cxn ang="0">
                    <a:pos x="27" y="3"/>
                  </a:cxn>
                </a:cxnLst>
                <a:rect l="txL" t="txT" r="txR" b="txB"/>
                <a:pathLst>
                  <a:path w="27" h="16">
                    <a:moveTo>
                      <a:pt x="27" y="3"/>
                    </a:moveTo>
                    <a:cubicBezTo>
                      <a:pt x="20" y="5"/>
                      <a:pt x="6" y="16"/>
                      <a:pt x="0" y="9"/>
                    </a:cubicBezTo>
                    <a:cubicBezTo>
                      <a:pt x="10" y="7"/>
                      <a:pt x="16" y="1"/>
                      <a:pt x="27" y="0"/>
                    </a:cubicBezTo>
                    <a:cubicBezTo>
                      <a:pt x="27" y="1"/>
                      <a:pt x="27" y="2"/>
                      <a:pt x="27" y="3"/>
                    </a:cubicBezTo>
                    <a:close/>
                  </a:path>
                </a:pathLst>
              </a:custGeom>
              <a:solidFill>
                <a:srgbClr val="346F79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90" name="Freeform 574"/>
              <p:cNvSpPr/>
              <p:nvPr/>
            </p:nvSpPr>
            <p:spPr>
              <a:xfrm>
                <a:off x="690563" y="2095500"/>
                <a:ext cx="74613" cy="41275"/>
              </a:xfrm>
              <a:custGeom>
                <a:avLst/>
                <a:gdLst>
                  <a:gd name="txL" fmla="*/ 0 w 21"/>
                  <a:gd name="txT" fmla="*/ 0 h 12"/>
                  <a:gd name="txR" fmla="*/ 21 w 21"/>
                  <a:gd name="txB" fmla="*/ 12 h 12"/>
                </a:gdLst>
                <a:ahLst/>
                <a:cxnLst>
                  <a:cxn ang="0">
                    <a:pos x="21" y="0"/>
                  </a:cxn>
                  <a:cxn ang="0">
                    <a:pos x="0" y="12"/>
                  </a:cxn>
                  <a:cxn ang="0">
                    <a:pos x="18" y="0"/>
                  </a:cxn>
                  <a:cxn ang="0">
                    <a:pos x="21" y="0"/>
                  </a:cxn>
                </a:cxnLst>
                <a:rect l="txL" t="txT" r="txR" b="txB"/>
                <a:pathLst>
                  <a:path w="21" h="12">
                    <a:moveTo>
                      <a:pt x="21" y="0"/>
                    </a:moveTo>
                    <a:cubicBezTo>
                      <a:pt x="15" y="5"/>
                      <a:pt x="9" y="10"/>
                      <a:pt x="0" y="12"/>
                    </a:cubicBezTo>
                    <a:cubicBezTo>
                      <a:pt x="1" y="3"/>
                      <a:pt x="11" y="3"/>
                      <a:pt x="18" y="0"/>
                    </a:cubicBezTo>
                    <a:cubicBezTo>
                      <a:pt x="19" y="0"/>
                      <a:pt x="20" y="0"/>
                      <a:pt x="21" y="0"/>
                    </a:cubicBezTo>
                    <a:close/>
                  </a:path>
                </a:pathLst>
              </a:custGeom>
              <a:solidFill>
                <a:srgbClr val="4794A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91" name="Freeform 575"/>
              <p:cNvSpPr/>
              <p:nvPr/>
            </p:nvSpPr>
            <p:spPr>
              <a:xfrm>
                <a:off x="398463" y="2119312"/>
                <a:ext cx="230188" cy="174625"/>
              </a:xfrm>
              <a:custGeom>
                <a:avLst/>
                <a:gdLst>
                  <a:gd name="txL" fmla="*/ 0 w 66"/>
                  <a:gd name="txT" fmla="*/ 0 h 50"/>
                  <a:gd name="txR" fmla="*/ 66 w 66"/>
                  <a:gd name="txB" fmla="*/ 50 h 50"/>
                </a:gdLst>
                <a:ahLst/>
                <a:cxnLst>
                  <a:cxn ang="0">
                    <a:pos x="66" y="20"/>
                  </a:cxn>
                  <a:cxn ang="0">
                    <a:pos x="21" y="50"/>
                  </a:cxn>
                  <a:cxn ang="0">
                    <a:pos x="0" y="20"/>
                  </a:cxn>
                  <a:cxn ang="0">
                    <a:pos x="66" y="20"/>
                  </a:cxn>
                </a:cxnLst>
                <a:rect l="txL" t="txT" r="txR" b="txB"/>
                <a:pathLst>
                  <a:path w="66" h="50">
                    <a:moveTo>
                      <a:pt x="66" y="20"/>
                    </a:moveTo>
                    <a:cubicBezTo>
                      <a:pt x="51" y="30"/>
                      <a:pt x="33" y="37"/>
                      <a:pt x="21" y="50"/>
                    </a:cubicBezTo>
                    <a:cubicBezTo>
                      <a:pt x="12" y="42"/>
                      <a:pt x="0" y="37"/>
                      <a:pt x="0" y="20"/>
                    </a:cubicBezTo>
                    <a:cubicBezTo>
                      <a:pt x="24" y="8"/>
                      <a:pt x="46" y="0"/>
                      <a:pt x="66" y="2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92" name="Freeform 578"/>
              <p:cNvSpPr/>
              <p:nvPr/>
            </p:nvSpPr>
            <p:spPr>
              <a:xfrm>
                <a:off x="614363" y="2127250"/>
                <a:ext cx="66675" cy="52388"/>
              </a:xfrm>
              <a:custGeom>
                <a:avLst/>
                <a:gdLst>
                  <a:gd name="txL" fmla="*/ 0 w 19"/>
                  <a:gd name="txT" fmla="*/ 0 h 15"/>
                  <a:gd name="txR" fmla="*/ 19 w 19"/>
                  <a:gd name="txB" fmla="*/ 15 h 15"/>
                </a:gdLst>
                <a:ahLst/>
                <a:cxnLst>
                  <a:cxn ang="0">
                    <a:pos x="19" y="6"/>
                  </a:cxn>
                  <a:cxn ang="0">
                    <a:pos x="13" y="15"/>
                  </a:cxn>
                  <a:cxn ang="0">
                    <a:pos x="1" y="6"/>
                  </a:cxn>
                  <a:cxn ang="0">
                    <a:pos x="19" y="6"/>
                  </a:cxn>
                </a:cxnLst>
                <a:rect l="txL" t="txT" r="txR" b="txB"/>
                <a:pathLst>
                  <a:path w="19" h="15">
                    <a:moveTo>
                      <a:pt x="19" y="6"/>
                    </a:moveTo>
                    <a:cubicBezTo>
                      <a:pt x="18" y="10"/>
                      <a:pt x="14" y="11"/>
                      <a:pt x="13" y="15"/>
                    </a:cubicBezTo>
                    <a:cubicBezTo>
                      <a:pt x="7" y="14"/>
                      <a:pt x="0" y="14"/>
                      <a:pt x="1" y="6"/>
                    </a:cubicBezTo>
                    <a:cubicBezTo>
                      <a:pt x="8" y="5"/>
                      <a:pt x="13" y="0"/>
                      <a:pt x="19" y="6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93" name="Freeform 579"/>
              <p:cNvSpPr/>
              <p:nvPr/>
            </p:nvSpPr>
            <p:spPr>
              <a:xfrm>
                <a:off x="2490788" y="2133600"/>
                <a:ext cx="90488" cy="46038"/>
              </a:xfrm>
              <a:custGeom>
                <a:avLst/>
                <a:gdLst>
                  <a:gd name="txL" fmla="*/ 0 w 26"/>
                  <a:gd name="txT" fmla="*/ 0 h 13"/>
                  <a:gd name="txR" fmla="*/ 26 w 26"/>
                  <a:gd name="txB" fmla="*/ 13 h 13"/>
                </a:gdLst>
                <a:ahLst/>
                <a:cxnLst>
                  <a:cxn ang="0">
                    <a:pos x="0" y="7"/>
                  </a:cxn>
                  <a:cxn ang="0">
                    <a:pos x="21" y="4"/>
                  </a:cxn>
                  <a:cxn ang="0">
                    <a:pos x="21" y="13"/>
                  </a:cxn>
                  <a:cxn ang="0">
                    <a:pos x="0" y="7"/>
                  </a:cxn>
                </a:cxnLst>
                <a:rect l="txL" t="txT" r="txR" b="txB"/>
                <a:pathLst>
                  <a:path w="26" h="13">
                    <a:moveTo>
                      <a:pt x="0" y="7"/>
                    </a:moveTo>
                    <a:cubicBezTo>
                      <a:pt x="1" y="0"/>
                      <a:pt x="15" y="6"/>
                      <a:pt x="21" y="4"/>
                    </a:cubicBezTo>
                    <a:cubicBezTo>
                      <a:pt x="21" y="8"/>
                      <a:pt x="26" y="11"/>
                      <a:pt x="21" y="13"/>
                    </a:cubicBezTo>
                    <a:cubicBezTo>
                      <a:pt x="18" y="7"/>
                      <a:pt x="10" y="6"/>
                      <a:pt x="0" y="7"/>
                    </a:cubicBezTo>
                    <a:close/>
                  </a:path>
                </a:pathLst>
              </a:custGeom>
              <a:solidFill>
                <a:srgbClr val="295860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94" name="Freeform 581"/>
              <p:cNvSpPr/>
              <p:nvPr/>
            </p:nvSpPr>
            <p:spPr>
              <a:xfrm>
                <a:off x="3778250" y="2168525"/>
                <a:ext cx="241300" cy="84138"/>
              </a:xfrm>
              <a:custGeom>
                <a:avLst/>
                <a:gdLst>
                  <a:gd name="txL" fmla="*/ 0 w 69"/>
                  <a:gd name="txT" fmla="*/ 0 h 24"/>
                  <a:gd name="txR" fmla="*/ 69 w 69"/>
                  <a:gd name="txB" fmla="*/ 24 h 24"/>
                </a:gdLst>
                <a:ahLst/>
                <a:cxnLst>
                  <a:cxn ang="0">
                    <a:pos x="33" y="0"/>
                  </a:cxn>
                  <a:cxn ang="0">
                    <a:pos x="69" y="0"/>
                  </a:cxn>
                  <a:cxn ang="0">
                    <a:pos x="66" y="6"/>
                  </a:cxn>
                  <a:cxn ang="0">
                    <a:pos x="36" y="24"/>
                  </a:cxn>
                  <a:cxn ang="0">
                    <a:pos x="0" y="24"/>
                  </a:cxn>
                  <a:cxn ang="0">
                    <a:pos x="27" y="18"/>
                  </a:cxn>
                  <a:cxn ang="0">
                    <a:pos x="33" y="0"/>
                  </a:cxn>
                </a:cxnLst>
                <a:rect l="txL" t="txT" r="txR" b="txB"/>
                <a:pathLst>
                  <a:path w="69" h="24">
                    <a:moveTo>
                      <a:pt x="33" y="0"/>
                    </a:moveTo>
                    <a:cubicBezTo>
                      <a:pt x="45" y="0"/>
                      <a:pt x="57" y="0"/>
                      <a:pt x="69" y="0"/>
                    </a:cubicBezTo>
                    <a:cubicBezTo>
                      <a:pt x="68" y="2"/>
                      <a:pt x="69" y="6"/>
                      <a:pt x="66" y="6"/>
                    </a:cubicBezTo>
                    <a:cubicBezTo>
                      <a:pt x="49" y="5"/>
                      <a:pt x="47" y="19"/>
                      <a:pt x="36" y="24"/>
                    </a:cubicBezTo>
                    <a:cubicBezTo>
                      <a:pt x="24" y="24"/>
                      <a:pt x="12" y="24"/>
                      <a:pt x="0" y="24"/>
                    </a:cubicBezTo>
                    <a:cubicBezTo>
                      <a:pt x="1" y="14"/>
                      <a:pt x="17" y="19"/>
                      <a:pt x="27" y="18"/>
                    </a:cubicBezTo>
                    <a:cubicBezTo>
                      <a:pt x="25" y="8"/>
                      <a:pt x="28" y="3"/>
                      <a:pt x="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95" name="Freeform 583"/>
              <p:cNvSpPr/>
              <p:nvPr/>
            </p:nvSpPr>
            <p:spPr>
              <a:xfrm>
                <a:off x="1989138" y="2179637"/>
                <a:ext cx="198438" cy="26988"/>
              </a:xfrm>
              <a:custGeom>
                <a:avLst/>
                <a:gdLst>
                  <a:gd name="txL" fmla="*/ 0 w 57"/>
                  <a:gd name="txT" fmla="*/ 0 h 8"/>
                  <a:gd name="txR" fmla="*/ 57 w 57"/>
                  <a:gd name="txB" fmla="*/ 8 h 8"/>
                </a:gdLst>
                <a:ahLst/>
                <a:cxnLst>
                  <a:cxn ang="0">
                    <a:pos x="6" y="0"/>
                  </a:cxn>
                  <a:cxn ang="0">
                    <a:pos x="57" y="3"/>
                  </a:cxn>
                  <a:cxn ang="0">
                    <a:pos x="0" y="3"/>
                  </a:cxn>
                  <a:cxn ang="0">
                    <a:pos x="6" y="0"/>
                  </a:cxn>
                </a:cxnLst>
                <a:rect l="txL" t="txT" r="txR" b="txB"/>
                <a:pathLst>
                  <a:path w="57" h="8">
                    <a:moveTo>
                      <a:pt x="6" y="0"/>
                    </a:moveTo>
                    <a:cubicBezTo>
                      <a:pt x="17" y="7"/>
                      <a:pt x="41" y="1"/>
                      <a:pt x="57" y="3"/>
                    </a:cubicBezTo>
                    <a:cubicBezTo>
                      <a:pt x="45" y="8"/>
                      <a:pt x="12" y="8"/>
                      <a:pt x="0" y="3"/>
                    </a:cubicBezTo>
                    <a:cubicBezTo>
                      <a:pt x="3" y="3"/>
                      <a:pt x="4" y="1"/>
                      <a:pt x="6" y="0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96" name="Freeform 584"/>
              <p:cNvSpPr/>
              <p:nvPr/>
            </p:nvSpPr>
            <p:spPr>
              <a:xfrm>
                <a:off x="1016000" y="2189162"/>
                <a:ext cx="82550" cy="52388"/>
              </a:xfrm>
              <a:custGeom>
                <a:avLst/>
                <a:gdLst>
                  <a:gd name="txL" fmla="*/ 0 w 24"/>
                  <a:gd name="txT" fmla="*/ 0 h 15"/>
                  <a:gd name="txR" fmla="*/ 24 w 24"/>
                  <a:gd name="txB" fmla="*/ 15 h 15"/>
                </a:gdLst>
                <a:ahLst/>
                <a:cxnLst>
                  <a:cxn ang="0">
                    <a:pos x="0" y="12"/>
                  </a:cxn>
                  <a:cxn ang="0">
                    <a:pos x="24" y="0"/>
                  </a:cxn>
                  <a:cxn ang="0">
                    <a:pos x="3" y="15"/>
                  </a:cxn>
                  <a:cxn ang="0">
                    <a:pos x="0" y="12"/>
                  </a:cxn>
                </a:cxnLst>
                <a:rect l="txL" t="txT" r="txR" b="txB"/>
                <a:pathLst>
                  <a:path w="24" h="15">
                    <a:moveTo>
                      <a:pt x="0" y="12"/>
                    </a:moveTo>
                    <a:cubicBezTo>
                      <a:pt x="8" y="8"/>
                      <a:pt x="14" y="2"/>
                      <a:pt x="24" y="0"/>
                    </a:cubicBezTo>
                    <a:cubicBezTo>
                      <a:pt x="23" y="11"/>
                      <a:pt x="9" y="9"/>
                      <a:pt x="3" y="15"/>
                    </a:cubicBezTo>
                    <a:cubicBezTo>
                      <a:pt x="3" y="13"/>
                      <a:pt x="3" y="11"/>
                      <a:pt x="0" y="12"/>
                    </a:cubicBezTo>
                    <a:close/>
                  </a:path>
                </a:pathLst>
              </a:custGeom>
              <a:solidFill>
                <a:srgbClr val="3C7E8A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97" name="Freeform 585"/>
              <p:cNvSpPr/>
              <p:nvPr/>
            </p:nvSpPr>
            <p:spPr>
              <a:xfrm>
                <a:off x="3308350" y="2179637"/>
                <a:ext cx="219075" cy="104775"/>
              </a:xfrm>
              <a:custGeom>
                <a:avLst/>
                <a:gdLst>
                  <a:gd name="txL" fmla="*/ 0 w 63"/>
                  <a:gd name="txT" fmla="*/ 0 h 30"/>
                  <a:gd name="txR" fmla="*/ 63 w 63"/>
                  <a:gd name="txB" fmla="*/ 30 h 30"/>
                </a:gdLst>
                <a:ahLst/>
                <a:cxnLst>
                  <a:cxn ang="0">
                    <a:pos x="0" y="0"/>
                  </a:cxn>
                  <a:cxn ang="0">
                    <a:pos x="15" y="0"/>
                  </a:cxn>
                  <a:cxn ang="0">
                    <a:pos x="63" y="30"/>
                  </a:cxn>
                  <a:cxn ang="0">
                    <a:pos x="0" y="0"/>
                  </a:cxn>
                </a:cxnLst>
                <a:rect l="txL" t="txT" r="txR" b="txB"/>
                <a:pathLst>
                  <a:path w="63" h="30">
                    <a:moveTo>
                      <a:pt x="0" y="0"/>
                    </a:moveTo>
                    <a:cubicBezTo>
                      <a:pt x="5" y="0"/>
                      <a:pt x="10" y="0"/>
                      <a:pt x="15" y="0"/>
                    </a:cubicBezTo>
                    <a:cubicBezTo>
                      <a:pt x="18" y="23"/>
                      <a:pt x="59" y="8"/>
                      <a:pt x="63" y="30"/>
                    </a:cubicBezTo>
                    <a:cubicBezTo>
                      <a:pt x="33" y="29"/>
                      <a:pt x="13" y="18"/>
                      <a:pt x="0" y="0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98" name="Freeform 587"/>
              <p:cNvSpPr/>
              <p:nvPr/>
            </p:nvSpPr>
            <p:spPr>
              <a:xfrm>
                <a:off x="858838" y="2227262"/>
                <a:ext cx="166688" cy="98425"/>
              </a:xfrm>
              <a:custGeom>
                <a:avLst/>
                <a:gdLst>
                  <a:gd name="txL" fmla="*/ 0 w 48"/>
                  <a:gd name="txT" fmla="*/ 0 h 28"/>
                  <a:gd name="txR" fmla="*/ 48 w 48"/>
                  <a:gd name="txB" fmla="*/ 28 h 28"/>
                </a:gdLst>
                <a:ahLst/>
                <a:cxnLst>
                  <a:cxn ang="0">
                    <a:pos x="48" y="4"/>
                  </a:cxn>
                  <a:cxn ang="0">
                    <a:pos x="3" y="28"/>
                  </a:cxn>
                  <a:cxn ang="0">
                    <a:pos x="0" y="25"/>
                  </a:cxn>
                  <a:cxn ang="0">
                    <a:pos x="45" y="1"/>
                  </a:cxn>
                  <a:cxn ang="0">
                    <a:pos x="48" y="4"/>
                  </a:cxn>
                </a:cxnLst>
                <a:rect l="txL" t="txT" r="txR" b="txB"/>
                <a:pathLst>
                  <a:path w="48" h="28">
                    <a:moveTo>
                      <a:pt x="48" y="4"/>
                    </a:moveTo>
                    <a:cubicBezTo>
                      <a:pt x="32" y="11"/>
                      <a:pt x="17" y="19"/>
                      <a:pt x="3" y="28"/>
                    </a:cubicBezTo>
                    <a:cubicBezTo>
                      <a:pt x="3" y="26"/>
                      <a:pt x="3" y="24"/>
                      <a:pt x="0" y="25"/>
                    </a:cubicBezTo>
                    <a:cubicBezTo>
                      <a:pt x="13" y="15"/>
                      <a:pt x="30" y="9"/>
                      <a:pt x="45" y="1"/>
                    </a:cubicBezTo>
                    <a:cubicBezTo>
                      <a:pt x="48" y="0"/>
                      <a:pt x="48" y="2"/>
                      <a:pt x="48" y="4"/>
                    </a:cubicBezTo>
                    <a:close/>
                  </a:path>
                </a:pathLst>
              </a:custGeom>
              <a:solidFill>
                <a:srgbClr val="4B9CA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99" name="Freeform 593"/>
              <p:cNvSpPr/>
              <p:nvPr/>
            </p:nvSpPr>
            <p:spPr>
              <a:xfrm>
                <a:off x="1225550" y="2336800"/>
                <a:ext cx="90488" cy="52388"/>
              </a:xfrm>
              <a:custGeom>
                <a:avLst/>
                <a:gdLst>
                  <a:gd name="txL" fmla="*/ 0 w 26"/>
                  <a:gd name="txT" fmla="*/ 0 h 15"/>
                  <a:gd name="txR" fmla="*/ 26 w 26"/>
                  <a:gd name="txB" fmla="*/ 15 h 15"/>
                </a:gdLst>
                <a:ahLst/>
                <a:cxnLst>
                  <a:cxn ang="0">
                    <a:pos x="0" y="12"/>
                  </a:cxn>
                  <a:cxn ang="0">
                    <a:pos x="18" y="0"/>
                  </a:cxn>
                  <a:cxn ang="0">
                    <a:pos x="3" y="15"/>
                  </a:cxn>
                  <a:cxn ang="0">
                    <a:pos x="0" y="12"/>
                  </a:cxn>
                </a:cxnLst>
                <a:rect l="txL" t="txT" r="txR" b="txB"/>
                <a:pathLst>
                  <a:path w="26" h="15">
                    <a:moveTo>
                      <a:pt x="0" y="12"/>
                    </a:moveTo>
                    <a:cubicBezTo>
                      <a:pt x="3" y="5"/>
                      <a:pt x="15" y="7"/>
                      <a:pt x="18" y="0"/>
                    </a:cubicBezTo>
                    <a:cubicBezTo>
                      <a:pt x="26" y="6"/>
                      <a:pt x="8" y="11"/>
                      <a:pt x="3" y="15"/>
                    </a:cubicBezTo>
                    <a:cubicBezTo>
                      <a:pt x="4" y="12"/>
                      <a:pt x="2" y="12"/>
                      <a:pt x="0" y="12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00" name="Freeform 594"/>
              <p:cNvSpPr/>
              <p:nvPr/>
            </p:nvSpPr>
            <p:spPr>
              <a:xfrm>
                <a:off x="4302125" y="2339975"/>
                <a:ext cx="606425" cy="87313"/>
              </a:xfrm>
              <a:custGeom>
                <a:avLst/>
                <a:gdLst>
                  <a:gd name="txL" fmla="*/ 0 w 174"/>
                  <a:gd name="txT" fmla="*/ 0 h 25"/>
                  <a:gd name="txR" fmla="*/ 174 w 174"/>
                  <a:gd name="txB" fmla="*/ 25 h 25"/>
                </a:gdLst>
                <a:ahLst/>
                <a:cxnLst>
                  <a:cxn ang="0">
                    <a:pos x="144" y="14"/>
                  </a:cxn>
                  <a:cxn ang="0">
                    <a:pos x="0" y="5"/>
                  </a:cxn>
                  <a:cxn ang="0">
                    <a:pos x="96" y="8"/>
                  </a:cxn>
                  <a:cxn ang="0">
                    <a:pos x="171" y="5"/>
                  </a:cxn>
                  <a:cxn ang="0">
                    <a:pos x="174" y="5"/>
                  </a:cxn>
                  <a:cxn ang="0">
                    <a:pos x="144" y="14"/>
                  </a:cxn>
                </a:cxnLst>
                <a:rect l="txL" t="txT" r="txR" b="txB"/>
                <a:pathLst>
                  <a:path w="174" h="25">
                    <a:moveTo>
                      <a:pt x="144" y="14"/>
                    </a:moveTo>
                    <a:cubicBezTo>
                      <a:pt x="97" y="19"/>
                      <a:pt x="36" y="25"/>
                      <a:pt x="0" y="5"/>
                    </a:cubicBezTo>
                    <a:cubicBezTo>
                      <a:pt x="34" y="2"/>
                      <a:pt x="72" y="20"/>
                      <a:pt x="96" y="8"/>
                    </a:cubicBezTo>
                    <a:cubicBezTo>
                      <a:pt x="130" y="5"/>
                      <a:pt x="141" y="0"/>
                      <a:pt x="171" y="5"/>
                    </a:cubicBezTo>
                    <a:cubicBezTo>
                      <a:pt x="172" y="5"/>
                      <a:pt x="173" y="5"/>
                      <a:pt x="174" y="5"/>
                    </a:cubicBezTo>
                    <a:cubicBezTo>
                      <a:pt x="171" y="15"/>
                      <a:pt x="155" y="12"/>
                      <a:pt x="144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01" name="Freeform 597"/>
              <p:cNvSpPr/>
              <p:nvPr/>
            </p:nvSpPr>
            <p:spPr>
              <a:xfrm>
                <a:off x="2051050" y="2343150"/>
                <a:ext cx="188913" cy="58738"/>
              </a:xfrm>
              <a:custGeom>
                <a:avLst/>
                <a:gdLst>
                  <a:gd name="txL" fmla="*/ 0 w 54"/>
                  <a:gd name="txT" fmla="*/ 0 h 17"/>
                  <a:gd name="txR" fmla="*/ 54 w 54"/>
                  <a:gd name="txB" fmla="*/ 17 h 17"/>
                </a:gdLst>
                <a:ahLst/>
                <a:cxnLst>
                  <a:cxn ang="0">
                    <a:pos x="33" y="10"/>
                  </a:cxn>
                  <a:cxn ang="0">
                    <a:pos x="0" y="4"/>
                  </a:cxn>
                  <a:cxn ang="0">
                    <a:pos x="54" y="7"/>
                  </a:cxn>
                  <a:cxn ang="0">
                    <a:pos x="33" y="10"/>
                  </a:cxn>
                </a:cxnLst>
                <a:rect l="txL" t="txT" r="txR" b="txB"/>
                <a:pathLst>
                  <a:path w="54" h="17">
                    <a:moveTo>
                      <a:pt x="33" y="10"/>
                    </a:moveTo>
                    <a:cubicBezTo>
                      <a:pt x="23" y="7"/>
                      <a:pt x="0" y="17"/>
                      <a:pt x="0" y="4"/>
                    </a:cubicBezTo>
                    <a:cubicBezTo>
                      <a:pt x="17" y="6"/>
                      <a:pt x="42" y="0"/>
                      <a:pt x="54" y="7"/>
                    </a:cubicBezTo>
                    <a:cubicBezTo>
                      <a:pt x="48" y="9"/>
                      <a:pt x="34" y="3"/>
                      <a:pt x="33" y="10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02" name="Freeform 603"/>
              <p:cNvSpPr/>
              <p:nvPr/>
            </p:nvSpPr>
            <p:spPr>
              <a:xfrm>
                <a:off x="2198688" y="2389187"/>
                <a:ext cx="125413" cy="34925"/>
              </a:xfrm>
              <a:custGeom>
                <a:avLst/>
                <a:gdLst>
                  <a:gd name="txL" fmla="*/ 0 w 36"/>
                  <a:gd name="txT" fmla="*/ 0 h 10"/>
                  <a:gd name="txR" fmla="*/ 36 w 36"/>
                  <a:gd name="txB" fmla="*/ 10 h 10"/>
                </a:gdLst>
                <a:ahLst/>
                <a:cxnLst>
                  <a:cxn ang="0">
                    <a:pos x="0" y="3"/>
                  </a:cxn>
                  <a:cxn ang="0">
                    <a:pos x="24" y="0"/>
                  </a:cxn>
                  <a:cxn ang="0">
                    <a:pos x="36" y="6"/>
                  </a:cxn>
                  <a:cxn ang="0">
                    <a:pos x="0" y="3"/>
                  </a:cxn>
                </a:cxnLst>
                <a:rect l="txL" t="txT" r="txR" b="txB"/>
                <a:pathLst>
                  <a:path w="36" h="10">
                    <a:moveTo>
                      <a:pt x="0" y="3"/>
                    </a:moveTo>
                    <a:cubicBezTo>
                      <a:pt x="7" y="1"/>
                      <a:pt x="22" y="7"/>
                      <a:pt x="24" y="0"/>
                    </a:cubicBezTo>
                    <a:cubicBezTo>
                      <a:pt x="30" y="0"/>
                      <a:pt x="34" y="2"/>
                      <a:pt x="36" y="6"/>
                    </a:cubicBezTo>
                    <a:cubicBezTo>
                      <a:pt x="25" y="4"/>
                      <a:pt x="6" y="10"/>
                      <a:pt x="0" y="3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03" name="Freeform 606"/>
              <p:cNvSpPr/>
              <p:nvPr/>
            </p:nvSpPr>
            <p:spPr>
              <a:xfrm>
                <a:off x="2773363" y="2430462"/>
                <a:ext cx="220663" cy="28575"/>
              </a:xfrm>
              <a:custGeom>
                <a:avLst/>
                <a:gdLst>
                  <a:gd name="txL" fmla="*/ 0 w 63"/>
                  <a:gd name="txT" fmla="*/ 0 h 8"/>
                  <a:gd name="txR" fmla="*/ 63 w 63"/>
                  <a:gd name="txB" fmla="*/ 8 h 8"/>
                </a:gdLst>
                <a:ahLst/>
                <a:cxnLst>
                  <a:cxn ang="0">
                    <a:pos x="9" y="0"/>
                  </a:cxn>
                  <a:cxn ang="0">
                    <a:pos x="63" y="6"/>
                  </a:cxn>
                  <a:cxn ang="0">
                    <a:pos x="0" y="3"/>
                  </a:cxn>
                  <a:cxn ang="0">
                    <a:pos x="0" y="0"/>
                  </a:cxn>
                  <a:cxn ang="0">
                    <a:pos x="9" y="0"/>
                  </a:cxn>
                </a:cxnLst>
                <a:rect l="txL" t="txT" r="txR" b="txB"/>
                <a:pathLst>
                  <a:path w="63" h="8">
                    <a:moveTo>
                      <a:pt x="9" y="0"/>
                    </a:moveTo>
                    <a:cubicBezTo>
                      <a:pt x="28" y="1"/>
                      <a:pt x="48" y="1"/>
                      <a:pt x="63" y="6"/>
                    </a:cubicBezTo>
                    <a:cubicBezTo>
                      <a:pt x="39" y="8"/>
                      <a:pt x="23" y="2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3" y="0"/>
                      <a:pt x="6" y="0"/>
                      <a:pt x="9" y="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04" name="Freeform 607"/>
              <p:cNvSpPr/>
              <p:nvPr/>
            </p:nvSpPr>
            <p:spPr>
              <a:xfrm>
                <a:off x="4616450" y="2430462"/>
                <a:ext cx="219075" cy="14288"/>
              </a:xfrm>
              <a:custGeom>
                <a:avLst/>
                <a:gdLst>
                  <a:gd name="txL" fmla="*/ 0 w 63"/>
                  <a:gd name="txT" fmla="*/ 0 h 4"/>
                  <a:gd name="txR" fmla="*/ 63 w 63"/>
                  <a:gd name="txB" fmla="*/ 4 h 4"/>
                </a:gdLst>
                <a:ahLst/>
                <a:cxnLst>
                  <a:cxn ang="0">
                    <a:pos x="0" y="0"/>
                  </a:cxn>
                  <a:cxn ang="0">
                    <a:pos x="63" y="0"/>
                  </a:cxn>
                  <a:cxn ang="0">
                    <a:pos x="54" y="3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txL" t="txT" r="txR" b="txB"/>
                <a:pathLst>
                  <a:path w="63" h="4">
                    <a:moveTo>
                      <a:pt x="0" y="0"/>
                    </a:moveTo>
                    <a:cubicBezTo>
                      <a:pt x="21" y="0"/>
                      <a:pt x="42" y="0"/>
                      <a:pt x="63" y="0"/>
                    </a:cubicBezTo>
                    <a:cubicBezTo>
                      <a:pt x="63" y="4"/>
                      <a:pt x="58" y="3"/>
                      <a:pt x="54" y="3"/>
                    </a:cubicBezTo>
                    <a:cubicBezTo>
                      <a:pt x="36" y="3"/>
                      <a:pt x="18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05" name="Freeform 608"/>
              <p:cNvSpPr/>
              <p:nvPr/>
            </p:nvSpPr>
            <p:spPr>
              <a:xfrm>
                <a:off x="4803775" y="2416175"/>
                <a:ext cx="157163" cy="34925"/>
              </a:xfrm>
              <a:custGeom>
                <a:avLst/>
                <a:gdLst>
                  <a:gd name="txL" fmla="*/ 0 w 45"/>
                  <a:gd name="txT" fmla="*/ 0 h 10"/>
                  <a:gd name="txR" fmla="*/ 45 w 45"/>
                  <a:gd name="txB" fmla="*/ 10 h 10"/>
                </a:gdLst>
                <a:ahLst/>
                <a:cxnLst>
                  <a:cxn ang="0">
                    <a:pos x="21" y="4"/>
                  </a:cxn>
                  <a:cxn ang="0">
                    <a:pos x="45" y="7"/>
                  </a:cxn>
                  <a:cxn ang="0">
                    <a:pos x="21" y="10"/>
                  </a:cxn>
                  <a:cxn ang="0">
                    <a:pos x="0" y="10"/>
                  </a:cxn>
                  <a:cxn ang="0">
                    <a:pos x="0" y="7"/>
                  </a:cxn>
                  <a:cxn ang="0">
                    <a:pos x="9" y="4"/>
                  </a:cxn>
                  <a:cxn ang="0">
                    <a:pos x="21" y="4"/>
                  </a:cxn>
                </a:cxnLst>
                <a:rect l="txL" t="txT" r="txR" b="txB"/>
                <a:pathLst>
                  <a:path w="45" h="10">
                    <a:moveTo>
                      <a:pt x="21" y="4"/>
                    </a:moveTo>
                    <a:cubicBezTo>
                      <a:pt x="28" y="6"/>
                      <a:pt x="43" y="0"/>
                      <a:pt x="45" y="7"/>
                    </a:cubicBezTo>
                    <a:cubicBezTo>
                      <a:pt x="38" y="9"/>
                      <a:pt x="23" y="3"/>
                      <a:pt x="21" y="10"/>
                    </a:cubicBezTo>
                    <a:cubicBezTo>
                      <a:pt x="14" y="10"/>
                      <a:pt x="7" y="10"/>
                      <a:pt x="0" y="10"/>
                    </a:cubicBezTo>
                    <a:cubicBezTo>
                      <a:pt x="0" y="9"/>
                      <a:pt x="0" y="8"/>
                      <a:pt x="0" y="7"/>
                    </a:cubicBezTo>
                    <a:cubicBezTo>
                      <a:pt x="4" y="7"/>
                      <a:pt x="9" y="8"/>
                      <a:pt x="9" y="4"/>
                    </a:cubicBezTo>
                    <a:cubicBezTo>
                      <a:pt x="13" y="4"/>
                      <a:pt x="17" y="4"/>
                      <a:pt x="21" y="4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06" name="Freeform 609"/>
              <p:cNvSpPr/>
              <p:nvPr/>
            </p:nvSpPr>
            <p:spPr>
              <a:xfrm>
                <a:off x="4438650" y="2436812"/>
                <a:ext cx="103188" cy="17463"/>
              </a:xfrm>
              <a:custGeom>
                <a:avLst/>
                <a:gdLst>
                  <a:gd name="txL" fmla="*/ 0 w 30"/>
                  <a:gd name="txT" fmla="*/ 0 h 5"/>
                  <a:gd name="txR" fmla="*/ 30 w 30"/>
                  <a:gd name="txB" fmla="*/ 5 h 5"/>
                </a:gdLst>
                <a:ahLst/>
                <a:cxnLst>
                  <a:cxn ang="0">
                    <a:pos x="0" y="1"/>
                  </a:cxn>
                  <a:cxn ang="0">
                    <a:pos x="27" y="1"/>
                  </a:cxn>
                  <a:cxn ang="0">
                    <a:pos x="30" y="4"/>
                  </a:cxn>
                  <a:cxn ang="0">
                    <a:pos x="9" y="4"/>
                  </a:cxn>
                  <a:cxn ang="0">
                    <a:pos x="0" y="1"/>
                  </a:cxn>
                </a:cxnLst>
                <a:rect l="txL" t="txT" r="txR" b="txB"/>
                <a:pathLst>
                  <a:path w="30" h="5">
                    <a:moveTo>
                      <a:pt x="0" y="1"/>
                    </a:moveTo>
                    <a:cubicBezTo>
                      <a:pt x="9" y="1"/>
                      <a:pt x="18" y="1"/>
                      <a:pt x="27" y="1"/>
                    </a:cubicBezTo>
                    <a:cubicBezTo>
                      <a:pt x="30" y="0"/>
                      <a:pt x="30" y="2"/>
                      <a:pt x="30" y="4"/>
                    </a:cubicBezTo>
                    <a:cubicBezTo>
                      <a:pt x="23" y="4"/>
                      <a:pt x="16" y="4"/>
                      <a:pt x="9" y="4"/>
                    </a:cubicBezTo>
                    <a:cubicBezTo>
                      <a:pt x="5" y="4"/>
                      <a:pt x="0" y="5"/>
                      <a:pt x="0" y="1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07" name="Freeform 610"/>
              <p:cNvSpPr/>
              <p:nvPr/>
            </p:nvSpPr>
            <p:spPr>
              <a:xfrm>
                <a:off x="4532313" y="2416175"/>
                <a:ext cx="84138" cy="34925"/>
              </a:xfrm>
              <a:custGeom>
                <a:avLst/>
                <a:gdLst>
                  <a:gd name="txL" fmla="*/ 0 w 24"/>
                  <a:gd name="txT" fmla="*/ 0 h 10"/>
                  <a:gd name="txR" fmla="*/ 24 w 24"/>
                  <a:gd name="txB" fmla="*/ 10 h 10"/>
                </a:gdLst>
                <a:ahLst/>
                <a:cxnLst>
                  <a:cxn ang="0">
                    <a:pos x="24" y="7"/>
                  </a:cxn>
                  <a:cxn ang="0">
                    <a:pos x="21" y="10"/>
                  </a:cxn>
                  <a:cxn ang="0">
                    <a:pos x="3" y="10"/>
                  </a:cxn>
                  <a:cxn ang="0">
                    <a:pos x="0" y="7"/>
                  </a:cxn>
                  <a:cxn ang="0">
                    <a:pos x="24" y="4"/>
                  </a:cxn>
                  <a:cxn ang="0">
                    <a:pos x="24" y="7"/>
                  </a:cxn>
                </a:cxnLst>
                <a:rect l="txL" t="txT" r="txR" b="txB"/>
                <a:pathLst>
                  <a:path w="24" h="10">
                    <a:moveTo>
                      <a:pt x="24" y="7"/>
                    </a:moveTo>
                    <a:cubicBezTo>
                      <a:pt x="21" y="6"/>
                      <a:pt x="21" y="8"/>
                      <a:pt x="21" y="10"/>
                    </a:cubicBezTo>
                    <a:cubicBezTo>
                      <a:pt x="15" y="10"/>
                      <a:pt x="9" y="10"/>
                      <a:pt x="3" y="10"/>
                    </a:cubicBezTo>
                    <a:cubicBezTo>
                      <a:pt x="3" y="8"/>
                      <a:pt x="3" y="6"/>
                      <a:pt x="0" y="7"/>
                    </a:cubicBezTo>
                    <a:cubicBezTo>
                      <a:pt x="2" y="0"/>
                      <a:pt x="17" y="6"/>
                      <a:pt x="24" y="4"/>
                    </a:cubicBezTo>
                    <a:cubicBezTo>
                      <a:pt x="24" y="5"/>
                      <a:pt x="24" y="6"/>
                      <a:pt x="24" y="7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08" name="Freeform 611"/>
              <p:cNvSpPr/>
              <p:nvPr/>
            </p:nvSpPr>
            <p:spPr>
              <a:xfrm>
                <a:off x="2408238" y="2436812"/>
                <a:ext cx="125413" cy="25400"/>
              </a:xfrm>
              <a:custGeom>
                <a:avLst/>
                <a:gdLst>
                  <a:gd name="txL" fmla="*/ 0 w 36"/>
                  <a:gd name="txT" fmla="*/ 0 h 7"/>
                  <a:gd name="txR" fmla="*/ 36 w 36"/>
                  <a:gd name="txB" fmla="*/ 7 h 7"/>
                </a:gdLst>
                <a:ahLst/>
                <a:cxnLst>
                  <a:cxn ang="0">
                    <a:pos x="0" y="4"/>
                  </a:cxn>
                  <a:cxn ang="0">
                    <a:pos x="36" y="7"/>
                  </a:cxn>
                  <a:cxn ang="0">
                    <a:pos x="0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6" h="7">
                    <a:moveTo>
                      <a:pt x="0" y="4"/>
                    </a:moveTo>
                    <a:cubicBezTo>
                      <a:pt x="11" y="6"/>
                      <a:pt x="30" y="0"/>
                      <a:pt x="36" y="7"/>
                    </a:cubicBezTo>
                    <a:cubicBezTo>
                      <a:pt x="24" y="7"/>
                      <a:pt x="12" y="7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09" name="Freeform 613"/>
              <p:cNvSpPr/>
              <p:nvPr/>
            </p:nvSpPr>
            <p:spPr>
              <a:xfrm>
                <a:off x="1298575" y="2451100"/>
                <a:ext cx="73025" cy="42863"/>
              </a:xfrm>
              <a:custGeom>
                <a:avLst/>
                <a:gdLst>
                  <a:gd name="txL" fmla="*/ 0 w 21"/>
                  <a:gd name="txT" fmla="*/ 0 h 12"/>
                  <a:gd name="txR" fmla="*/ 21 w 21"/>
                  <a:gd name="txB" fmla="*/ 12 h 12"/>
                </a:gdLst>
                <a:ahLst/>
                <a:cxnLst>
                  <a:cxn ang="0">
                    <a:pos x="0" y="9"/>
                  </a:cxn>
                  <a:cxn ang="0">
                    <a:pos x="21" y="0"/>
                  </a:cxn>
                  <a:cxn ang="0">
                    <a:pos x="0" y="12"/>
                  </a:cxn>
                  <a:cxn ang="0">
                    <a:pos x="0" y="9"/>
                  </a:cxn>
                </a:cxnLst>
                <a:rect l="txL" t="txT" r="txR" b="txB"/>
                <a:pathLst>
                  <a:path w="21" h="12">
                    <a:moveTo>
                      <a:pt x="0" y="9"/>
                    </a:moveTo>
                    <a:cubicBezTo>
                      <a:pt x="5" y="4"/>
                      <a:pt x="11" y="0"/>
                      <a:pt x="21" y="0"/>
                    </a:cubicBezTo>
                    <a:cubicBezTo>
                      <a:pt x="16" y="6"/>
                      <a:pt x="7" y="8"/>
                      <a:pt x="0" y="12"/>
                    </a:cubicBezTo>
                    <a:cubicBezTo>
                      <a:pt x="0" y="11"/>
                      <a:pt x="0" y="10"/>
                      <a:pt x="0" y="9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10" name="Freeform 617"/>
              <p:cNvSpPr/>
              <p:nvPr/>
            </p:nvSpPr>
            <p:spPr>
              <a:xfrm>
                <a:off x="5138738" y="2471737"/>
                <a:ext cx="177800" cy="28575"/>
              </a:xfrm>
              <a:custGeom>
                <a:avLst/>
                <a:gdLst>
                  <a:gd name="txL" fmla="*/ 0 w 51"/>
                  <a:gd name="txT" fmla="*/ 0 h 8"/>
                  <a:gd name="txR" fmla="*/ 51 w 51"/>
                  <a:gd name="txB" fmla="*/ 8 h 8"/>
                </a:gdLst>
                <a:ahLst/>
                <a:cxnLst>
                  <a:cxn ang="0">
                    <a:pos x="0" y="3"/>
                  </a:cxn>
                  <a:cxn ang="0">
                    <a:pos x="24" y="0"/>
                  </a:cxn>
                  <a:cxn ang="0">
                    <a:pos x="36" y="0"/>
                  </a:cxn>
                  <a:cxn ang="0">
                    <a:pos x="51" y="3"/>
                  </a:cxn>
                  <a:cxn ang="0">
                    <a:pos x="0" y="3"/>
                  </a:cxn>
                </a:cxnLst>
                <a:rect l="txL" t="txT" r="txR" b="txB"/>
                <a:pathLst>
                  <a:path w="51" h="8">
                    <a:moveTo>
                      <a:pt x="0" y="3"/>
                    </a:moveTo>
                    <a:cubicBezTo>
                      <a:pt x="7" y="1"/>
                      <a:pt x="22" y="7"/>
                      <a:pt x="24" y="0"/>
                    </a:cubicBezTo>
                    <a:cubicBezTo>
                      <a:pt x="28" y="0"/>
                      <a:pt x="32" y="0"/>
                      <a:pt x="36" y="0"/>
                    </a:cubicBezTo>
                    <a:cubicBezTo>
                      <a:pt x="35" y="7"/>
                      <a:pt x="47" y="1"/>
                      <a:pt x="51" y="3"/>
                    </a:cubicBezTo>
                    <a:cubicBezTo>
                      <a:pt x="41" y="8"/>
                      <a:pt x="10" y="8"/>
                      <a:pt x="0" y="3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11" name="Freeform 619"/>
              <p:cNvSpPr/>
              <p:nvPr/>
            </p:nvSpPr>
            <p:spPr>
              <a:xfrm>
                <a:off x="1800225" y="2476500"/>
                <a:ext cx="146050" cy="41275"/>
              </a:xfrm>
              <a:custGeom>
                <a:avLst/>
                <a:gdLst>
                  <a:gd name="txL" fmla="*/ 0 w 42"/>
                  <a:gd name="txT" fmla="*/ 0 h 12"/>
                  <a:gd name="txR" fmla="*/ 42 w 42"/>
                  <a:gd name="txB" fmla="*/ 12 h 12"/>
                </a:gdLst>
                <a:ahLst/>
                <a:cxnLst>
                  <a:cxn ang="0">
                    <a:pos x="42" y="2"/>
                  </a:cxn>
                  <a:cxn ang="0">
                    <a:pos x="42" y="8"/>
                  </a:cxn>
                  <a:cxn ang="0">
                    <a:pos x="0" y="5"/>
                  </a:cxn>
                  <a:cxn ang="0">
                    <a:pos x="42" y="2"/>
                  </a:cxn>
                </a:cxnLst>
                <a:rect l="txL" t="txT" r="txR" b="txB"/>
                <a:pathLst>
                  <a:path w="42" h="12">
                    <a:moveTo>
                      <a:pt x="42" y="2"/>
                    </a:moveTo>
                    <a:cubicBezTo>
                      <a:pt x="42" y="4"/>
                      <a:pt x="42" y="6"/>
                      <a:pt x="42" y="8"/>
                    </a:cubicBezTo>
                    <a:cubicBezTo>
                      <a:pt x="29" y="6"/>
                      <a:pt x="8" y="12"/>
                      <a:pt x="0" y="5"/>
                    </a:cubicBezTo>
                    <a:cubicBezTo>
                      <a:pt x="17" y="7"/>
                      <a:pt x="25" y="0"/>
                      <a:pt x="42" y="2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12" name="Freeform 622"/>
              <p:cNvSpPr/>
              <p:nvPr/>
            </p:nvSpPr>
            <p:spPr>
              <a:xfrm>
                <a:off x="5641975" y="2503487"/>
                <a:ext cx="73025" cy="34925"/>
              </a:xfrm>
              <a:custGeom>
                <a:avLst/>
                <a:gdLst>
                  <a:gd name="txL" fmla="*/ 0 w 21"/>
                  <a:gd name="txT" fmla="*/ 0 h 10"/>
                  <a:gd name="txR" fmla="*/ 21 w 21"/>
                  <a:gd name="txB" fmla="*/ 10 h 10"/>
                </a:gdLst>
                <a:ahLst/>
                <a:cxnLst>
                  <a:cxn ang="0">
                    <a:pos x="0" y="9"/>
                  </a:cxn>
                  <a:cxn ang="0">
                    <a:pos x="21" y="0"/>
                  </a:cxn>
                  <a:cxn ang="0">
                    <a:pos x="0" y="9"/>
                  </a:cxn>
                </a:cxnLst>
                <a:rect l="txL" t="txT" r="txR" b="txB"/>
                <a:pathLst>
                  <a:path w="21" h="10">
                    <a:moveTo>
                      <a:pt x="0" y="9"/>
                    </a:moveTo>
                    <a:cubicBezTo>
                      <a:pt x="13" y="6"/>
                      <a:pt x="10" y="2"/>
                      <a:pt x="21" y="0"/>
                    </a:cubicBezTo>
                    <a:cubicBezTo>
                      <a:pt x="20" y="9"/>
                      <a:pt x="11" y="10"/>
                      <a:pt x="0" y="9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13" name="Freeform 623"/>
              <p:cNvSpPr/>
              <p:nvPr/>
            </p:nvSpPr>
            <p:spPr>
              <a:xfrm>
                <a:off x="1497013" y="2514600"/>
                <a:ext cx="84138" cy="52388"/>
              </a:xfrm>
              <a:custGeom>
                <a:avLst/>
                <a:gdLst>
                  <a:gd name="txL" fmla="*/ 0 w 24"/>
                  <a:gd name="txT" fmla="*/ 0 h 15"/>
                  <a:gd name="txR" fmla="*/ 24 w 24"/>
                  <a:gd name="txB" fmla="*/ 15 h 15"/>
                </a:gdLst>
                <a:ahLst/>
                <a:cxnLst>
                  <a:cxn ang="0">
                    <a:pos x="0" y="3"/>
                  </a:cxn>
                  <a:cxn ang="0">
                    <a:pos x="9" y="0"/>
                  </a:cxn>
                  <a:cxn ang="0">
                    <a:pos x="9" y="6"/>
                  </a:cxn>
                  <a:cxn ang="0">
                    <a:pos x="9" y="9"/>
                  </a:cxn>
                  <a:cxn ang="0">
                    <a:pos x="12" y="15"/>
                  </a:cxn>
                  <a:cxn ang="0">
                    <a:pos x="6" y="6"/>
                  </a:cxn>
                  <a:cxn ang="0">
                    <a:pos x="0" y="3"/>
                  </a:cxn>
                </a:cxnLst>
                <a:rect l="txL" t="txT" r="txR" b="txB"/>
                <a:pathLst>
                  <a:path w="24" h="15">
                    <a:moveTo>
                      <a:pt x="0" y="3"/>
                    </a:moveTo>
                    <a:cubicBezTo>
                      <a:pt x="1" y="0"/>
                      <a:pt x="5" y="0"/>
                      <a:pt x="9" y="0"/>
                    </a:cubicBezTo>
                    <a:cubicBezTo>
                      <a:pt x="13" y="1"/>
                      <a:pt x="11" y="3"/>
                      <a:pt x="9" y="6"/>
                    </a:cubicBezTo>
                    <a:cubicBezTo>
                      <a:pt x="9" y="7"/>
                      <a:pt x="9" y="8"/>
                      <a:pt x="9" y="9"/>
                    </a:cubicBezTo>
                    <a:cubicBezTo>
                      <a:pt x="22" y="6"/>
                      <a:pt x="24" y="15"/>
                      <a:pt x="12" y="15"/>
                    </a:cubicBezTo>
                    <a:cubicBezTo>
                      <a:pt x="10" y="12"/>
                      <a:pt x="5" y="12"/>
                      <a:pt x="6" y="6"/>
                    </a:cubicBezTo>
                    <a:cubicBezTo>
                      <a:pt x="5" y="4"/>
                      <a:pt x="3" y="3"/>
                      <a:pt x="0" y="3"/>
                    </a:cubicBezTo>
                    <a:close/>
                  </a:path>
                </a:pathLst>
              </a:custGeom>
              <a:solidFill>
                <a:srgbClr val="255057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14" name="Freeform 624"/>
              <p:cNvSpPr/>
              <p:nvPr/>
            </p:nvSpPr>
            <p:spPr>
              <a:xfrm>
                <a:off x="1674813" y="2500312"/>
                <a:ext cx="376238" cy="63500"/>
              </a:xfrm>
              <a:custGeom>
                <a:avLst/>
                <a:gdLst>
                  <a:gd name="txL" fmla="*/ 0 w 108"/>
                  <a:gd name="txT" fmla="*/ 0 h 18"/>
                  <a:gd name="txR" fmla="*/ 108 w 108"/>
                  <a:gd name="txB" fmla="*/ 18 h 18"/>
                </a:gdLst>
                <a:ahLst/>
                <a:cxnLst>
                  <a:cxn ang="0">
                    <a:pos x="0" y="7"/>
                  </a:cxn>
                  <a:cxn ang="0">
                    <a:pos x="72" y="4"/>
                  </a:cxn>
                  <a:cxn ang="0">
                    <a:pos x="72" y="7"/>
                  </a:cxn>
                  <a:cxn ang="0">
                    <a:pos x="108" y="10"/>
                  </a:cxn>
                  <a:cxn ang="0">
                    <a:pos x="108" y="13"/>
                  </a:cxn>
                  <a:cxn ang="0">
                    <a:pos x="0" y="7"/>
                  </a:cxn>
                </a:cxnLst>
                <a:rect l="txL" t="txT" r="txR" b="txB"/>
                <a:pathLst>
                  <a:path w="108" h="18">
                    <a:moveTo>
                      <a:pt x="0" y="7"/>
                    </a:moveTo>
                    <a:cubicBezTo>
                      <a:pt x="18" y="0"/>
                      <a:pt x="49" y="6"/>
                      <a:pt x="72" y="4"/>
                    </a:cubicBezTo>
                    <a:cubicBezTo>
                      <a:pt x="72" y="5"/>
                      <a:pt x="72" y="6"/>
                      <a:pt x="72" y="7"/>
                    </a:cubicBezTo>
                    <a:cubicBezTo>
                      <a:pt x="15" y="8"/>
                      <a:pt x="85" y="12"/>
                      <a:pt x="108" y="10"/>
                    </a:cubicBezTo>
                    <a:cubicBezTo>
                      <a:pt x="108" y="11"/>
                      <a:pt x="108" y="12"/>
                      <a:pt x="108" y="13"/>
                    </a:cubicBezTo>
                    <a:cubicBezTo>
                      <a:pt x="65" y="18"/>
                      <a:pt x="39" y="6"/>
                      <a:pt x="0" y="7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15" name="Freeform 626"/>
              <p:cNvSpPr/>
              <p:nvPr/>
            </p:nvSpPr>
            <p:spPr>
              <a:xfrm>
                <a:off x="4605338" y="2555875"/>
                <a:ext cx="125413" cy="42863"/>
              </a:xfrm>
              <a:custGeom>
                <a:avLst/>
                <a:gdLst>
                  <a:gd name="txL" fmla="*/ 0 w 36"/>
                  <a:gd name="txT" fmla="*/ 0 h 12"/>
                  <a:gd name="txR" fmla="*/ 36 w 36"/>
                  <a:gd name="txB" fmla="*/ 12 h 12"/>
                </a:gdLst>
                <a:ahLst/>
                <a:cxnLst>
                  <a:cxn ang="0">
                    <a:pos x="3" y="3"/>
                  </a:cxn>
                  <a:cxn ang="0">
                    <a:pos x="36" y="9"/>
                  </a:cxn>
                  <a:cxn ang="0">
                    <a:pos x="0" y="9"/>
                  </a:cxn>
                  <a:cxn ang="0">
                    <a:pos x="3" y="3"/>
                  </a:cxn>
                </a:cxnLst>
                <a:rect l="txL" t="txT" r="txR" b="txB"/>
                <a:pathLst>
                  <a:path w="36" h="12">
                    <a:moveTo>
                      <a:pt x="3" y="3"/>
                    </a:moveTo>
                    <a:cubicBezTo>
                      <a:pt x="7" y="12"/>
                      <a:pt x="32" y="0"/>
                      <a:pt x="36" y="9"/>
                    </a:cubicBezTo>
                    <a:cubicBezTo>
                      <a:pt x="24" y="9"/>
                      <a:pt x="12" y="9"/>
                      <a:pt x="0" y="9"/>
                    </a:cubicBezTo>
                    <a:cubicBezTo>
                      <a:pt x="1" y="7"/>
                      <a:pt x="0" y="3"/>
                      <a:pt x="3" y="3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16" name="Freeform 629"/>
              <p:cNvSpPr/>
              <p:nvPr/>
            </p:nvSpPr>
            <p:spPr>
              <a:xfrm>
                <a:off x="3411538" y="2587625"/>
                <a:ext cx="115888" cy="17463"/>
              </a:xfrm>
              <a:custGeom>
                <a:avLst/>
                <a:gdLst>
                  <a:gd name="txL" fmla="*/ 0 w 33"/>
                  <a:gd name="txT" fmla="*/ 0 h 5"/>
                  <a:gd name="txR" fmla="*/ 33 w 33"/>
                  <a:gd name="txB" fmla="*/ 5 h 5"/>
                </a:gdLst>
                <a:ahLst/>
                <a:cxnLst>
                  <a:cxn ang="0">
                    <a:pos x="0" y="0"/>
                  </a:cxn>
                  <a:cxn ang="0">
                    <a:pos x="33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33" h="5">
                    <a:moveTo>
                      <a:pt x="0" y="0"/>
                    </a:moveTo>
                    <a:cubicBezTo>
                      <a:pt x="11" y="0"/>
                      <a:pt x="22" y="0"/>
                      <a:pt x="33" y="0"/>
                    </a:cubicBezTo>
                    <a:cubicBezTo>
                      <a:pt x="29" y="5"/>
                      <a:pt x="4" y="5"/>
                      <a:pt x="0" y="0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17" name="Freeform 631"/>
              <p:cNvSpPr/>
              <p:nvPr/>
            </p:nvSpPr>
            <p:spPr>
              <a:xfrm>
                <a:off x="1511300" y="2619375"/>
                <a:ext cx="79375" cy="38100"/>
              </a:xfrm>
              <a:custGeom>
                <a:avLst/>
                <a:gdLst>
                  <a:gd name="txL" fmla="*/ 0 w 23"/>
                  <a:gd name="txT" fmla="*/ 0 h 11"/>
                  <a:gd name="txR" fmla="*/ 23 w 23"/>
                  <a:gd name="txB" fmla="*/ 11 h 11"/>
                </a:gdLst>
                <a:ahLst/>
                <a:cxnLst>
                  <a:cxn ang="0">
                    <a:pos x="14" y="9"/>
                  </a:cxn>
                  <a:cxn ang="0">
                    <a:pos x="5" y="0"/>
                  </a:cxn>
                  <a:cxn ang="0">
                    <a:pos x="17" y="0"/>
                  </a:cxn>
                  <a:cxn ang="0">
                    <a:pos x="23" y="3"/>
                  </a:cxn>
                  <a:cxn ang="0">
                    <a:pos x="14" y="9"/>
                  </a:cxn>
                </a:cxnLst>
                <a:rect l="txL" t="txT" r="txR" b="txB"/>
                <a:pathLst>
                  <a:path w="23" h="11">
                    <a:moveTo>
                      <a:pt x="14" y="9"/>
                    </a:moveTo>
                    <a:cubicBezTo>
                      <a:pt x="15" y="2"/>
                      <a:pt x="0" y="11"/>
                      <a:pt x="5" y="0"/>
                    </a:cubicBezTo>
                    <a:cubicBezTo>
                      <a:pt x="9" y="0"/>
                      <a:pt x="13" y="0"/>
                      <a:pt x="17" y="0"/>
                    </a:cubicBezTo>
                    <a:cubicBezTo>
                      <a:pt x="17" y="3"/>
                      <a:pt x="21" y="2"/>
                      <a:pt x="23" y="3"/>
                    </a:cubicBezTo>
                    <a:cubicBezTo>
                      <a:pt x="21" y="6"/>
                      <a:pt x="18" y="8"/>
                      <a:pt x="14" y="9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18" name="Freeform 633"/>
              <p:cNvSpPr/>
              <p:nvPr/>
            </p:nvSpPr>
            <p:spPr>
              <a:xfrm>
                <a:off x="1214438" y="2601912"/>
                <a:ext cx="411163" cy="184150"/>
              </a:xfrm>
              <a:custGeom>
                <a:avLst/>
                <a:gdLst>
                  <a:gd name="txL" fmla="*/ 0 w 118"/>
                  <a:gd name="txT" fmla="*/ 0 h 53"/>
                  <a:gd name="txR" fmla="*/ 118 w 118"/>
                  <a:gd name="txB" fmla="*/ 53 h 53"/>
                </a:gdLst>
                <a:ahLst/>
                <a:cxnLst>
                  <a:cxn ang="0">
                    <a:pos x="102" y="5"/>
                  </a:cxn>
                  <a:cxn ang="0">
                    <a:pos x="90" y="5"/>
                  </a:cxn>
                  <a:cxn ang="0">
                    <a:pos x="99" y="14"/>
                  </a:cxn>
                  <a:cxn ang="0">
                    <a:pos x="0" y="53"/>
                  </a:cxn>
                  <a:cxn ang="0">
                    <a:pos x="84" y="2"/>
                  </a:cxn>
                  <a:cxn ang="0">
                    <a:pos x="102" y="5"/>
                  </a:cxn>
                </a:cxnLst>
                <a:rect l="txL" t="txT" r="txR" b="txB"/>
                <a:pathLst>
                  <a:path w="118" h="53">
                    <a:moveTo>
                      <a:pt x="102" y="5"/>
                    </a:moveTo>
                    <a:cubicBezTo>
                      <a:pt x="98" y="5"/>
                      <a:pt x="94" y="5"/>
                      <a:pt x="90" y="5"/>
                    </a:cubicBezTo>
                    <a:cubicBezTo>
                      <a:pt x="85" y="16"/>
                      <a:pt x="100" y="7"/>
                      <a:pt x="99" y="14"/>
                    </a:cubicBezTo>
                    <a:cubicBezTo>
                      <a:pt x="61" y="22"/>
                      <a:pt x="38" y="45"/>
                      <a:pt x="0" y="53"/>
                    </a:cubicBezTo>
                    <a:cubicBezTo>
                      <a:pt x="22" y="44"/>
                      <a:pt x="60" y="8"/>
                      <a:pt x="84" y="2"/>
                    </a:cubicBezTo>
                    <a:cubicBezTo>
                      <a:pt x="81" y="3"/>
                      <a:pt x="118" y="0"/>
                      <a:pt x="102" y="5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19" name="Freeform 634"/>
              <p:cNvSpPr/>
              <p:nvPr/>
            </p:nvSpPr>
            <p:spPr>
              <a:xfrm>
                <a:off x="1150938" y="2535237"/>
                <a:ext cx="387350" cy="230188"/>
              </a:xfrm>
              <a:custGeom>
                <a:avLst/>
                <a:gdLst>
                  <a:gd name="txL" fmla="*/ 0 w 111"/>
                  <a:gd name="txT" fmla="*/ 0 h 66"/>
                  <a:gd name="txR" fmla="*/ 111 w 111"/>
                  <a:gd name="txB" fmla="*/ 66 h 66"/>
                </a:gdLst>
                <a:ahLst/>
                <a:cxnLst>
                  <a:cxn ang="0">
                    <a:pos x="111" y="9"/>
                  </a:cxn>
                  <a:cxn ang="0">
                    <a:pos x="0" y="66"/>
                  </a:cxn>
                  <a:cxn ang="0">
                    <a:pos x="105" y="0"/>
                  </a:cxn>
                  <a:cxn ang="0">
                    <a:pos x="111" y="9"/>
                  </a:cxn>
                </a:cxnLst>
                <a:rect l="txL" t="txT" r="txR" b="txB"/>
                <a:pathLst>
                  <a:path w="111" h="66">
                    <a:moveTo>
                      <a:pt x="111" y="9"/>
                    </a:moveTo>
                    <a:cubicBezTo>
                      <a:pt x="71" y="23"/>
                      <a:pt x="36" y="58"/>
                      <a:pt x="0" y="66"/>
                    </a:cubicBezTo>
                    <a:cubicBezTo>
                      <a:pt x="31" y="40"/>
                      <a:pt x="69" y="21"/>
                      <a:pt x="105" y="0"/>
                    </a:cubicBezTo>
                    <a:cubicBezTo>
                      <a:pt x="104" y="6"/>
                      <a:pt x="109" y="6"/>
                      <a:pt x="111" y="9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20" name="Freeform 635"/>
              <p:cNvSpPr/>
              <p:nvPr/>
            </p:nvSpPr>
            <p:spPr>
              <a:xfrm>
                <a:off x="1643063" y="2622550"/>
                <a:ext cx="104775" cy="34925"/>
              </a:xfrm>
              <a:custGeom>
                <a:avLst/>
                <a:gdLst>
                  <a:gd name="txL" fmla="*/ 0 w 30"/>
                  <a:gd name="txT" fmla="*/ 0 h 10"/>
                  <a:gd name="txR" fmla="*/ 30 w 30"/>
                  <a:gd name="txB" fmla="*/ 10 h 10"/>
                </a:gdLst>
                <a:ahLst/>
                <a:cxnLst>
                  <a:cxn ang="0">
                    <a:pos x="0" y="8"/>
                  </a:cxn>
                  <a:cxn ang="0">
                    <a:pos x="30" y="2"/>
                  </a:cxn>
                  <a:cxn ang="0">
                    <a:pos x="0" y="8"/>
                  </a:cxn>
                </a:cxnLst>
                <a:rect l="txL" t="txT" r="txR" b="txB"/>
                <a:pathLst>
                  <a:path w="30" h="10">
                    <a:moveTo>
                      <a:pt x="0" y="8"/>
                    </a:moveTo>
                    <a:cubicBezTo>
                      <a:pt x="4" y="0"/>
                      <a:pt x="18" y="2"/>
                      <a:pt x="30" y="2"/>
                    </a:cubicBezTo>
                    <a:cubicBezTo>
                      <a:pt x="26" y="10"/>
                      <a:pt x="12" y="8"/>
                      <a:pt x="0" y="8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21" name="Freeform 637"/>
              <p:cNvSpPr/>
              <p:nvPr/>
            </p:nvSpPr>
            <p:spPr>
              <a:xfrm>
                <a:off x="2921000" y="2636837"/>
                <a:ext cx="114300" cy="38100"/>
              </a:xfrm>
              <a:custGeom>
                <a:avLst/>
                <a:gdLst>
                  <a:gd name="txL" fmla="*/ 0 w 33"/>
                  <a:gd name="txT" fmla="*/ 0 h 11"/>
                  <a:gd name="txR" fmla="*/ 33 w 33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33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3" h="11">
                    <a:moveTo>
                      <a:pt x="0" y="4"/>
                    </a:moveTo>
                    <a:cubicBezTo>
                      <a:pt x="10" y="6"/>
                      <a:pt x="28" y="0"/>
                      <a:pt x="33" y="7"/>
                    </a:cubicBezTo>
                    <a:cubicBezTo>
                      <a:pt x="23" y="5"/>
                      <a:pt x="5" y="11"/>
                      <a:pt x="0" y="4"/>
                    </a:cubicBezTo>
                    <a:close/>
                  </a:path>
                </a:pathLst>
              </a:custGeom>
              <a:solidFill>
                <a:srgbClr val="295860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22" name="Freeform 638"/>
              <p:cNvSpPr/>
              <p:nvPr/>
            </p:nvSpPr>
            <p:spPr>
              <a:xfrm>
                <a:off x="1517650" y="2646362"/>
                <a:ext cx="244475" cy="55563"/>
              </a:xfrm>
              <a:custGeom>
                <a:avLst/>
                <a:gdLst>
                  <a:gd name="txL" fmla="*/ 0 w 70"/>
                  <a:gd name="txT" fmla="*/ 0 h 16"/>
                  <a:gd name="txR" fmla="*/ 70 w 70"/>
                  <a:gd name="txB" fmla="*/ 16 h 16"/>
                </a:gdLst>
                <a:ahLst/>
                <a:cxnLst>
                  <a:cxn ang="0">
                    <a:pos x="18" y="7"/>
                  </a:cxn>
                  <a:cxn ang="0">
                    <a:pos x="36" y="4"/>
                  </a:cxn>
                  <a:cxn ang="0">
                    <a:pos x="36" y="7"/>
                  </a:cxn>
                  <a:cxn ang="0">
                    <a:pos x="39" y="16"/>
                  </a:cxn>
                  <a:cxn ang="0">
                    <a:pos x="18" y="7"/>
                  </a:cxn>
                </a:cxnLst>
                <a:rect l="txL" t="txT" r="txR" b="txB"/>
                <a:pathLst>
                  <a:path w="70" h="16">
                    <a:moveTo>
                      <a:pt x="18" y="7"/>
                    </a:moveTo>
                    <a:cubicBezTo>
                      <a:pt x="18" y="0"/>
                      <a:pt x="31" y="6"/>
                      <a:pt x="36" y="4"/>
                    </a:cubicBezTo>
                    <a:cubicBezTo>
                      <a:pt x="36" y="5"/>
                      <a:pt x="36" y="6"/>
                      <a:pt x="36" y="7"/>
                    </a:cubicBezTo>
                    <a:cubicBezTo>
                      <a:pt x="0" y="9"/>
                      <a:pt x="70" y="9"/>
                      <a:pt x="39" y="16"/>
                    </a:cubicBezTo>
                    <a:cubicBezTo>
                      <a:pt x="35" y="10"/>
                      <a:pt x="19" y="16"/>
                      <a:pt x="18" y="7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23" name="Freeform 639"/>
              <p:cNvSpPr/>
              <p:nvPr/>
            </p:nvSpPr>
            <p:spPr>
              <a:xfrm>
                <a:off x="1643063" y="2646362"/>
                <a:ext cx="157163" cy="25400"/>
              </a:xfrm>
              <a:custGeom>
                <a:avLst/>
                <a:gdLst>
                  <a:gd name="txL" fmla="*/ 0 w 45"/>
                  <a:gd name="txT" fmla="*/ 0 h 7"/>
                  <a:gd name="txR" fmla="*/ 45 w 45"/>
                  <a:gd name="txB" fmla="*/ 7 h 7"/>
                </a:gdLst>
                <a:ahLst/>
                <a:cxnLst>
                  <a:cxn ang="0">
                    <a:pos x="0" y="4"/>
                  </a:cxn>
                  <a:cxn ang="0">
                    <a:pos x="45" y="7"/>
                  </a:cxn>
                  <a:cxn ang="0">
                    <a:pos x="0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45" h="7">
                    <a:moveTo>
                      <a:pt x="0" y="4"/>
                    </a:moveTo>
                    <a:cubicBezTo>
                      <a:pt x="14" y="6"/>
                      <a:pt x="36" y="0"/>
                      <a:pt x="45" y="7"/>
                    </a:cubicBezTo>
                    <a:cubicBezTo>
                      <a:pt x="30" y="7"/>
                      <a:pt x="15" y="7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24" name="Freeform 640"/>
              <p:cNvSpPr/>
              <p:nvPr/>
            </p:nvSpPr>
            <p:spPr>
              <a:xfrm>
                <a:off x="3157538" y="2646362"/>
                <a:ext cx="66675" cy="49213"/>
              </a:xfrm>
              <a:custGeom>
                <a:avLst/>
                <a:gdLst>
                  <a:gd name="txL" fmla="*/ 0 w 19"/>
                  <a:gd name="txT" fmla="*/ 0 h 14"/>
                  <a:gd name="txR" fmla="*/ 19 w 19"/>
                  <a:gd name="txB" fmla="*/ 14 h 14"/>
                </a:gdLst>
                <a:ahLst/>
                <a:cxnLst>
                  <a:cxn ang="0">
                    <a:pos x="16" y="10"/>
                  </a:cxn>
                  <a:cxn ang="0">
                    <a:pos x="1" y="7"/>
                  </a:cxn>
                  <a:cxn ang="0">
                    <a:pos x="1" y="4"/>
                  </a:cxn>
                  <a:cxn ang="0">
                    <a:pos x="19" y="7"/>
                  </a:cxn>
                  <a:cxn ang="0">
                    <a:pos x="16" y="10"/>
                  </a:cxn>
                </a:cxnLst>
                <a:rect l="txL" t="txT" r="txR" b="txB"/>
                <a:pathLst>
                  <a:path w="19" h="14">
                    <a:moveTo>
                      <a:pt x="16" y="10"/>
                    </a:moveTo>
                    <a:cubicBezTo>
                      <a:pt x="12" y="8"/>
                      <a:pt x="0" y="14"/>
                      <a:pt x="1" y="7"/>
                    </a:cubicBezTo>
                    <a:cubicBezTo>
                      <a:pt x="1" y="6"/>
                      <a:pt x="1" y="5"/>
                      <a:pt x="1" y="4"/>
                    </a:cubicBezTo>
                    <a:cubicBezTo>
                      <a:pt x="6" y="6"/>
                      <a:pt x="19" y="0"/>
                      <a:pt x="19" y="7"/>
                    </a:cubicBezTo>
                    <a:cubicBezTo>
                      <a:pt x="17" y="7"/>
                      <a:pt x="15" y="7"/>
                      <a:pt x="16" y="10"/>
                    </a:cubicBezTo>
                    <a:close/>
                  </a:path>
                </a:pathLst>
              </a:custGeom>
              <a:solidFill>
                <a:srgbClr val="255057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25" name="Freeform 641"/>
              <p:cNvSpPr/>
              <p:nvPr/>
            </p:nvSpPr>
            <p:spPr>
              <a:xfrm>
                <a:off x="1508125" y="2663825"/>
                <a:ext cx="146050" cy="52388"/>
              </a:xfrm>
              <a:custGeom>
                <a:avLst/>
                <a:gdLst>
                  <a:gd name="txL" fmla="*/ 0 w 42"/>
                  <a:gd name="txT" fmla="*/ 0 h 15"/>
                  <a:gd name="txR" fmla="*/ 42 w 42"/>
                  <a:gd name="txB" fmla="*/ 15 h 15"/>
                </a:gdLst>
                <a:ahLst/>
                <a:cxnLst>
                  <a:cxn ang="0">
                    <a:pos x="21" y="2"/>
                  </a:cxn>
                  <a:cxn ang="0">
                    <a:pos x="42" y="11"/>
                  </a:cxn>
                  <a:cxn ang="0">
                    <a:pos x="36" y="11"/>
                  </a:cxn>
                  <a:cxn ang="0">
                    <a:pos x="0" y="8"/>
                  </a:cxn>
                  <a:cxn ang="0">
                    <a:pos x="21" y="2"/>
                  </a:cxn>
                </a:cxnLst>
                <a:rect l="txL" t="txT" r="txR" b="txB"/>
                <a:pathLst>
                  <a:path w="42" h="15">
                    <a:moveTo>
                      <a:pt x="21" y="2"/>
                    </a:moveTo>
                    <a:cubicBezTo>
                      <a:pt x="22" y="11"/>
                      <a:pt x="38" y="5"/>
                      <a:pt x="42" y="11"/>
                    </a:cubicBezTo>
                    <a:cubicBezTo>
                      <a:pt x="40" y="11"/>
                      <a:pt x="38" y="11"/>
                      <a:pt x="36" y="11"/>
                    </a:cubicBezTo>
                    <a:cubicBezTo>
                      <a:pt x="25" y="9"/>
                      <a:pt x="6" y="15"/>
                      <a:pt x="0" y="8"/>
                    </a:cubicBezTo>
                    <a:cubicBezTo>
                      <a:pt x="9" y="8"/>
                      <a:pt x="10" y="0"/>
                      <a:pt x="21" y="2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26" name="Freeform 642"/>
              <p:cNvSpPr/>
              <p:nvPr/>
            </p:nvSpPr>
            <p:spPr>
              <a:xfrm>
                <a:off x="1811338" y="2667000"/>
                <a:ext cx="93663" cy="34925"/>
              </a:xfrm>
              <a:custGeom>
                <a:avLst/>
                <a:gdLst>
                  <a:gd name="txL" fmla="*/ 0 w 27"/>
                  <a:gd name="txT" fmla="*/ 0 h 10"/>
                  <a:gd name="txR" fmla="*/ 27 w 27"/>
                  <a:gd name="txB" fmla="*/ 10 h 10"/>
                </a:gdLst>
                <a:ahLst/>
                <a:cxnLst>
                  <a:cxn ang="0">
                    <a:pos x="0" y="7"/>
                  </a:cxn>
                  <a:cxn ang="0">
                    <a:pos x="27" y="4"/>
                  </a:cxn>
                  <a:cxn ang="0">
                    <a:pos x="18" y="10"/>
                  </a:cxn>
                  <a:cxn ang="0">
                    <a:pos x="0" y="7"/>
                  </a:cxn>
                </a:cxnLst>
                <a:rect l="txL" t="txT" r="txR" b="txB"/>
                <a:pathLst>
                  <a:path w="27" h="10">
                    <a:moveTo>
                      <a:pt x="0" y="7"/>
                    </a:moveTo>
                    <a:cubicBezTo>
                      <a:pt x="3" y="0"/>
                      <a:pt x="19" y="6"/>
                      <a:pt x="27" y="4"/>
                    </a:cubicBezTo>
                    <a:cubicBezTo>
                      <a:pt x="26" y="8"/>
                      <a:pt x="23" y="10"/>
                      <a:pt x="18" y="10"/>
                    </a:cubicBezTo>
                    <a:cubicBezTo>
                      <a:pt x="18" y="3"/>
                      <a:pt x="5" y="9"/>
                      <a:pt x="0" y="7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27" name="Freeform 643"/>
              <p:cNvSpPr/>
              <p:nvPr/>
            </p:nvSpPr>
            <p:spPr>
              <a:xfrm>
                <a:off x="2303463" y="2671762"/>
                <a:ext cx="142875" cy="30163"/>
              </a:xfrm>
              <a:custGeom>
                <a:avLst/>
                <a:gdLst>
                  <a:gd name="txL" fmla="*/ 0 w 41"/>
                  <a:gd name="txT" fmla="*/ 0 h 9"/>
                  <a:gd name="txR" fmla="*/ 41 w 41"/>
                  <a:gd name="txB" fmla="*/ 9 h 9"/>
                </a:gdLst>
                <a:ahLst/>
                <a:cxnLst>
                  <a:cxn ang="0">
                    <a:pos x="0" y="6"/>
                  </a:cxn>
                  <a:cxn ang="0">
                    <a:pos x="30" y="9"/>
                  </a:cxn>
                  <a:cxn ang="0">
                    <a:pos x="0" y="6"/>
                  </a:cxn>
                </a:cxnLst>
                <a:rect l="txL" t="txT" r="txR" b="txB"/>
                <a:pathLst>
                  <a:path w="41" h="9">
                    <a:moveTo>
                      <a:pt x="0" y="6"/>
                    </a:moveTo>
                    <a:cubicBezTo>
                      <a:pt x="3" y="1"/>
                      <a:pt x="41" y="0"/>
                      <a:pt x="30" y="9"/>
                    </a:cubicBezTo>
                    <a:cubicBezTo>
                      <a:pt x="26" y="2"/>
                      <a:pt x="9" y="8"/>
                      <a:pt x="0" y="6"/>
                    </a:cubicBezTo>
                    <a:close/>
                  </a:path>
                </a:pathLst>
              </a:custGeom>
              <a:solidFill>
                <a:srgbClr val="295860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28" name="Freeform 644"/>
              <p:cNvSpPr/>
              <p:nvPr/>
            </p:nvSpPr>
            <p:spPr>
              <a:xfrm>
                <a:off x="2606675" y="2663825"/>
                <a:ext cx="763588" cy="304800"/>
              </a:xfrm>
              <a:custGeom>
                <a:avLst/>
                <a:gdLst>
                  <a:gd name="txL" fmla="*/ 0 w 219"/>
                  <a:gd name="txT" fmla="*/ 0 h 87"/>
                  <a:gd name="txR" fmla="*/ 219 w 219"/>
                  <a:gd name="txB" fmla="*/ 87 h 87"/>
                </a:gdLst>
                <a:ahLst/>
                <a:cxnLst>
                  <a:cxn ang="0">
                    <a:pos x="159" y="2"/>
                  </a:cxn>
                  <a:cxn ang="0">
                    <a:pos x="174" y="5"/>
                  </a:cxn>
                  <a:cxn ang="0">
                    <a:pos x="219" y="62"/>
                  </a:cxn>
                  <a:cxn ang="0">
                    <a:pos x="0" y="41"/>
                  </a:cxn>
                  <a:cxn ang="0">
                    <a:pos x="159" y="2"/>
                  </a:cxn>
                </a:cxnLst>
                <a:rect l="txL" t="txT" r="txR" b="txB"/>
                <a:pathLst>
                  <a:path w="219" h="87">
                    <a:moveTo>
                      <a:pt x="159" y="2"/>
                    </a:moveTo>
                    <a:cubicBezTo>
                      <a:pt x="158" y="9"/>
                      <a:pt x="170" y="3"/>
                      <a:pt x="174" y="5"/>
                    </a:cubicBezTo>
                    <a:cubicBezTo>
                      <a:pt x="200" y="11"/>
                      <a:pt x="218" y="40"/>
                      <a:pt x="219" y="62"/>
                    </a:cubicBezTo>
                    <a:cubicBezTo>
                      <a:pt x="148" y="87"/>
                      <a:pt x="53" y="70"/>
                      <a:pt x="0" y="41"/>
                    </a:cubicBezTo>
                    <a:cubicBezTo>
                      <a:pt x="20" y="4"/>
                      <a:pt x="92" y="0"/>
                      <a:pt x="159" y="2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29" name="Freeform 645"/>
              <p:cNvSpPr/>
              <p:nvPr/>
            </p:nvSpPr>
            <p:spPr>
              <a:xfrm>
                <a:off x="1779588" y="2678112"/>
                <a:ext cx="93663" cy="38100"/>
              </a:xfrm>
              <a:custGeom>
                <a:avLst/>
                <a:gdLst>
                  <a:gd name="txL" fmla="*/ 0 w 27"/>
                  <a:gd name="txT" fmla="*/ 0 h 11"/>
                  <a:gd name="txR" fmla="*/ 27 w 27"/>
                  <a:gd name="txB" fmla="*/ 11 h 11"/>
                </a:gdLst>
                <a:ahLst/>
                <a:cxnLst>
                  <a:cxn ang="0">
                    <a:pos x="27" y="7"/>
                  </a:cxn>
                  <a:cxn ang="0">
                    <a:pos x="0" y="10"/>
                  </a:cxn>
                  <a:cxn ang="0">
                    <a:pos x="9" y="4"/>
                  </a:cxn>
                  <a:cxn ang="0">
                    <a:pos x="27" y="7"/>
                  </a:cxn>
                </a:cxnLst>
                <a:rect l="txL" t="txT" r="txR" b="txB"/>
                <a:pathLst>
                  <a:path w="27" h="11">
                    <a:moveTo>
                      <a:pt x="27" y="7"/>
                    </a:moveTo>
                    <a:cubicBezTo>
                      <a:pt x="20" y="10"/>
                      <a:pt x="11" y="11"/>
                      <a:pt x="0" y="10"/>
                    </a:cubicBezTo>
                    <a:cubicBezTo>
                      <a:pt x="1" y="6"/>
                      <a:pt x="4" y="4"/>
                      <a:pt x="9" y="4"/>
                    </a:cubicBezTo>
                    <a:cubicBezTo>
                      <a:pt x="14" y="6"/>
                      <a:pt x="27" y="0"/>
                      <a:pt x="27" y="7"/>
                    </a:cubicBezTo>
                    <a:close/>
                  </a:path>
                </a:pathLst>
              </a:custGeom>
              <a:solidFill>
                <a:srgbClr val="438D9B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30" name="Freeform 646"/>
              <p:cNvSpPr/>
              <p:nvPr/>
            </p:nvSpPr>
            <p:spPr>
              <a:xfrm>
                <a:off x="3463925" y="2713037"/>
                <a:ext cx="104775" cy="84138"/>
              </a:xfrm>
              <a:custGeom>
                <a:avLst/>
                <a:gdLst>
                  <a:gd name="txL" fmla="*/ 0 w 30"/>
                  <a:gd name="txT" fmla="*/ 0 h 24"/>
                  <a:gd name="txR" fmla="*/ 30 w 30"/>
                  <a:gd name="txB" fmla="*/ 24 h 24"/>
                </a:gdLst>
                <a:ahLst/>
                <a:cxnLst>
                  <a:cxn ang="0">
                    <a:pos x="0" y="24"/>
                  </a:cxn>
                  <a:cxn ang="0">
                    <a:pos x="30" y="0"/>
                  </a:cxn>
                  <a:cxn ang="0">
                    <a:pos x="0" y="24"/>
                  </a:cxn>
                </a:cxnLst>
                <a:rect l="txL" t="txT" r="txR" b="txB"/>
                <a:pathLst>
                  <a:path w="30" h="24">
                    <a:moveTo>
                      <a:pt x="0" y="24"/>
                    </a:moveTo>
                    <a:cubicBezTo>
                      <a:pt x="8" y="14"/>
                      <a:pt x="18" y="6"/>
                      <a:pt x="30" y="0"/>
                    </a:cubicBezTo>
                    <a:cubicBezTo>
                      <a:pt x="25" y="13"/>
                      <a:pt x="12" y="18"/>
                      <a:pt x="0" y="24"/>
                    </a:cubicBezTo>
                    <a:close/>
                  </a:path>
                </a:pathLst>
              </a:custGeom>
              <a:solidFill>
                <a:srgbClr val="438D9B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31" name="Freeform 647"/>
              <p:cNvSpPr/>
              <p:nvPr/>
            </p:nvSpPr>
            <p:spPr>
              <a:xfrm>
                <a:off x="4124325" y="2733675"/>
                <a:ext cx="187325" cy="11113"/>
              </a:xfrm>
              <a:custGeom>
                <a:avLst/>
                <a:gdLst>
                  <a:gd name="txL" fmla="*/ 0 w 54"/>
                  <a:gd name="txT" fmla="*/ 0 h 3"/>
                  <a:gd name="txR" fmla="*/ 54 w 54"/>
                  <a:gd name="txB" fmla="*/ 3 h 3"/>
                </a:gdLst>
                <a:ahLst/>
                <a:cxnLst>
                  <a:cxn ang="0">
                    <a:pos x="0" y="0"/>
                  </a:cxn>
                  <a:cxn ang="0">
                    <a:pos x="54" y="0"/>
                  </a:cxn>
                  <a:cxn ang="0">
                    <a:pos x="54" y="3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txL" t="txT" r="txR" b="txB"/>
                <a:pathLst>
                  <a:path w="54" h="3">
                    <a:moveTo>
                      <a:pt x="0" y="0"/>
                    </a:moveTo>
                    <a:cubicBezTo>
                      <a:pt x="18" y="0"/>
                      <a:pt x="36" y="0"/>
                      <a:pt x="54" y="0"/>
                    </a:cubicBezTo>
                    <a:cubicBezTo>
                      <a:pt x="54" y="1"/>
                      <a:pt x="54" y="2"/>
                      <a:pt x="54" y="3"/>
                    </a:cubicBezTo>
                    <a:cubicBezTo>
                      <a:pt x="36" y="3"/>
                      <a:pt x="18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32" name="Freeform 648"/>
              <p:cNvSpPr/>
              <p:nvPr/>
            </p:nvSpPr>
            <p:spPr>
              <a:xfrm>
                <a:off x="4992688" y="2730500"/>
                <a:ext cx="61913" cy="49213"/>
              </a:xfrm>
              <a:custGeom>
                <a:avLst/>
                <a:gdLst>
                  <a:gd name="txL" fmla="*/ 0 w 18"/>
                  <a:gd name="txT" fmla="*/ 0 h 14"/>
                  <a:gd name="txR" fmla="*/ 18 w 18"/>
                  <a:gd name="txB" fmla="*/ 14 h 14"/>
                </a:gdLst>
                <a:ahLst/>
                <a:cxnLst>
                  <a:cxn ang="0">
                    <a:pos x="18" y="7"/>
                  </a:cxn>
                  <a:cxn ang="0">
                    <a:pos x="0" y="10"/>
                  </a:cxn>
                  <a:cxn ang="0">
                    <a:pos x="18" y="7"/>
                  </a:cxn>
                </a:cxnLst>
                <a:rect l="txL" t="txT" r="txR" b="txB"/>
                <a:pathLst>
                  <a:path w="18" h="14">
                    <a:moveTo>
                      <a:pt x="18" y="7"/>
                    </a:moveTo>
                    <a:cubicBezTo>
                      <a:pt x="18" y="14"/>
                      <a:pt x="5" y="8"/>
                      <a:pt x="0" y="10"/>
                    </a:cubicBezTo>
                    <a:cubicBezTo>
                      <a:pt x="4" y="1"/>
                      <a:pt x="12" y="0"/>
                      <a:pt x="18" y="7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33" name="Freeform 649"/>
              <p:cNvSpPr/>
              <p:nvPr/>
            </p:nvSpPr>
            <p:spPr>
              <a:xfrm>
                <a:off x="5286375" y="2730500"/>
                <a:ext cx="333375" cy="23813"/>
              </a:xfrm>
              <a:custGeom>
                <a:avLst/>
                <a:gdLst>
                  <a:gd name="txL" fmla="*/ 0 w 96"/>
                  <a:gd name="txT" fmla="*/ 0 h 7"/>
                  <a:gd name="txR" fmla="*/ 96 w 96"/>
                  <a:gd name="txB" fmla="*/ 7 h 7"/>
                </a:gdLst>
                <a:ahLst/>
                <a:cxnLst>
                  <a:cxn ang="0">
                    <a:pos x="0" y="7"/>
                  </a:cxn>
                  <a:cxn ang="0">
                    <a:pos x="96" y="4"/>
                  </a:cxn>
                  <a:cxn ang="0">
                    <a:pos x="96" y="7"/>
                  </a:cxn>
                  <a:cxn ang="0">
                    <a:pos x="0" y="7"/>
                  </a:cxn>
                </a:cxnLst>
                <a:rect l="txL" t="txT" r="txR" b="txB"/>
                <a:pathLst>
                  <a:path w="96" h="7">
                    <a:moveTo>
                      <a:pt x="0" y="7"/>
                    </a:moveTo>
                    <a:cubicBezTo>
                      <a:pt x="26" y="0"/>
                      <a:pt x="65" y="6"/>
                      <a:pt x="96" y="4"/>
                    </a:cubicBezTo>
                    <a:cubicBezTo>
                      <a:pt x="96" y="5"/>
                      <a:pt x="96" y="6"/>
                      <a:pt x="96" y="7"/>
                    </a:cubicBezTo>
                    <a:cubicBezTo>
                      <a:pt x="64" y="7"/>
                      <a:pt x="32" y="7"/>
                      <a:pt x="0" y="7"/>
                    </a:cubicBezTo>
                    <a:close/>
                  </a:path>
                </a:pathLst>
              </a:custGeom>
              <a:solidFill>
                <a:srgbClr val="37708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34" name="Freeform 650"/>
              <p:cNvSpPr/>
              <p:nvPr/>
            </p:nvSpPr>
            <p:spPr>
              <a:xfrm>
                <a:off x="5619750" y="2744787"/>
                <a:ext cx="398463" cy="23813"/>
              </a:xfrm>
              <a:custGeom>
                <a:avLst/>
                <a:gdLst>
                  <a:gd name="txL" fmla="*/ 0 w 114"/>
                  <a:gd name="txT" fmla="*/ 0 h 7"/>
                  <a:gd name="txR" fmla="*/ 114 w 114"/>
                  <a:gd name="txB" fmla="*/ 7 h 7"/>
                </a:gdLst>
                <a:ahLst/>
                <a:cxnLst>
                  <a:cxn ang="0">
                    <a:pos x="0" y="0"/>
                  </a:cxn>
                  <a:cxn ang="0">
                    <a:pos x="114" y="0"/>
                  </a:cxn>
                  <a:cxn ang="0">
                    <a:pos x="6" y="3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txL" t="txT" r="txR" b="txB"/>
                <a:pathLst>
                  <a:path w="114" h="7">
                    <a:moveTo>
                      <a:pt x="0" y="0"/>
                    </a:moveTo>
                    <a:cubicBezTo>
                      <a:pt x="38" y="0"/>
                      <a:pt x="76" y="0"/>
                      <a:pt x="114" y="0"/>
                    </a:cubicBezTo>
                    <a:cubicBezTo>
                      <a:pt x="84" y="7"/>
                      <a:pt x="41" y="1"/>
                      <a:pt x="6" y="3"/>
                    </a:cubicBezTo>
                    <a:cubicBezTo>
                      <a:pt x="4" y="3"/>
                      <a:pt x="2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234B57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35" name="Freeform 652"/>
              <p:cNvSpPr/>
              <p:nvPr/>
            </p:nvSpPr>
            <p:spPr>
              <a:xfrm>
                <a:off x="1517650" y="2754312"/>
                <a:ext cx="95250" cy="42863"/>
              </a:xfrm>
              <a:custGeom>
                <a:avLst/>
                <a:gdLst>
                  <a:gd name="txL" fmla="*/ 0 w 27"/>
                  <a:gd name="txT" fmla="*/ 0 h 12"/>
                  <a:gd name="txR" fmla="*/ 27 w 27"/>
                  <a:gd name="txB" fmla="*/ 12 h 12"/>
                </a:gdLst>
                <a:ahLst/>
                <a:cxnLst>
                  <a:cxn ang="0">
                    <a:pos x="0" y="12"/>
                  </a:cxn>
                  <a:cxn ang="0">
                    <a:pos x="27" y="0"/>
                  </a:cxn>
                  <a:cxn ang="0">
                    <a:pos x="0" y="12"/>
                  </a:cxn>
                </a:cxnLst>
                <a:rect l="txL" t="txT" r="txR" b="txB"/>
                <a:pathLst>
                  <a:path w="27" h="12">
                    <a:moveTo>
                      <a:pt x="0" y="12"/>
                    </a:moveTo>
                    <a:cubicBezTo>
                      <a:pt x="5" y="4"/>
                      <a:pt x="14" y="0"/>
                      <a:pt x="27" y="0"/>
                    </a:cubicBezTo>
                    <a:cubicBezTo>
                      <a:pt x="25" y="10"/>
                      <a:pt x="13" y="12"/>
                      <a:pt x="0" y="12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36" name="Freeform 653"/>
              <p:cNvSpPr/>
              <p:nvPr/>
            </p:nvSpPr>
            <p:spPr>
              <a:xfrm>
                <a:off x="3527425" y="2724150"/>
                <a:ext cx="104775" cy="76200"/>
              </a:xfrm>
              <a:custGeom>
                <a:avLst/>
                <a:gdLst>
                  <a:gd name="txL" fmla="*/ 0 w 30"/>
                  <a:gd name="txT" fmla="*/ 0 h 22"/>
                  <a:gd name="txR" fmla="*/ 30 w 30"/>
                  <a:gd name="txB" fmla="*/ 22 h 22"/>
                </a:gdLst>
                <a:ahLst/>
                <a:cxnLst>
                  <a:cxn ang="0">
                    <a:pos x="30" y="6"/>
                  </a:cxn>
                  <a:cxn ang="0">
                    <a:pos x="0" y="21"/>
                  </a:cxn>
                  <a:cxn ang="0">
                    <a:pos x="30" y="6"/>
                  </a:cxn>
                </a:cxnLst>
                <a:rect l="txL" t="txT" r="txR" b="txB"/>
                <a:pathLst>
                  <a:path w="30" h="22">
                    <a:moveTo>
                      <a:pt x="30" y="6"/>
                    </a:moveTo>
                    <a:cubicBezTo>
                      <a:pt x="27" y="18"/>
                      <a:pt x="16" y="22"/>
                      <a:pt x="0" y="21"/>
                    </a:cubicBezTo>
                    <a:cubicBezTo>
                      <a:pt x="9" y="14"/>
                      <a:pt x="17" y="0"/>
                      <a:pt x="30" y="6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37" name="Freeform 654"/>
              <p:cNvSpPr/>
              <p:nvPr/>
            </p:nvSpPr>
            <p:spPr>
              <a:xfrm>
                <a:off x="4686300" y="2754312"/>
                <a:ext cx="149225" cy="31750"/>
              </a:xfrm>
              <a:custGeom>
                <a:avLst/>
                <a:gdLst>
                  <a:gd name="txL" fmla="*/ 0 w 43"/>
                  <a:gd name="txT" fmla="*/ 0 h 9"/>
                  <a:gd name="txR" fmla="*/ 43 w 43"/>
                  <a:gd name="txB" fmla="*/ 9 h 9"/>
                </a:gdLst>
                <a:ahLst/>
                <a:cxnLst>
                  <a:cxn ang="0">
                    <a:pos x="43" y="3"/>
                  </a:cxn>
                  <a:cxn ang="0">
                    <a:pos x="19" y="0"/>
                  </a:cxn>
                  <a:cxn ang="0">
                    <a:pos x="43" y="3"/>
                  </a:cxn>
                </a:cxnLst>
                <a:rect l="txL" t="txT" r="txR" b="txB"/>
                <a:pathLst>
                  <a:path w="43" h="9">
                    <a:moveTo>
                      <a:pt x="43" y="3"/>
                    </a:moveTo>
                    <a:cubicBezTo>
                      <a:pt x="40" y="9"/>
                      <a:pt x="0" y="7"/>
                      <a:pt x="19" y="0"/>
                    </a:cubicBezTo>
                    <a:cubicBezTo>
                      <a:pt x="21" y="7"/>
                      <a:pt x="36" y="1"/>
                      <a:pt x="43" y="3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38" name="Freeform 658"/>
              <p:cNvSpPr/>
              <p:nvPr/>
            </p:nvSpPr>
            <p:spPr>
              <a:xfrm>
                <a:off x="1273175" y="2776537"/>
                <a:ext cx="160338" cy="30163"/>
              </a:xfrm>
              <a:custGeom>
                <a:avLst/>
                <a:gdLst>
                  <a:gd name="txL" fmla="*/ 0 w 46"/>
                  <a:gd name="txT" fmla="*/ 0 h 9"/>
                  <a:gd name="txR" fmla="*/ 46 w 46"/>
                  <a:gd name="txB" fmla="*/ 9 h 9"/>
                </a:gdLst>
                <a:ahLst/>
                <a:cxnLst>
                  <a:cxn ang="0">
                    <a:pos x="10" y="0"/>
                  </a:cxn>
                  <a:cxn ang="0">
                    <a:pos x="46" y="3"/>
                  </a:cxn>
                  <a:cxn ang="0">
                    <a:pos x="10" y="0"/>
                  </a:cxn>
                </a:cxnLst>
                <a:rect l="txL" t="txT" r="txR" b="txB"/>
                <a:pathLst>
                  <a:path w="46" h="9">
                    <a:moveTo>
                      <a:pt x="10" y="0"/>
                    </a:moveTo>
                    <a:cubicBezTo>
                      <a:pt x="16" y="7"/>
                      <a:pt x="35" y="1"/>
                      <a:pt x="46" y="3"/>
                    </a:cubicBezTo>
                    <a:cubicBezTo>
                      <a:pt x="42" y="8"/>
                      <a:pt x="0" y="9"/>
                      <a:pt x="10" y="0"/>
                    </a:cubicBezTo>
                    <a:close/>
                  </a:path>
                </a:pathLst>
              </a:custGeom>
              <a:solidFill>
                <a:srgbClr val="2D5F68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39" name="Freeform 659"/>
              <p:cNvSpPr/>
              <p:nvPr/>
            </p:nvSpPr>
            <p:spPr>
              <a:xfrm>
                <a:off x="1727200" y="2759075"/>
                <a:ext cx="101600" cy="38100"/>
              </a:xfrm>
              <a:custGeom>
                <a:avLst/>
                <a:gdLst>
                  <a:gd name="txL" fmla="*/ 0 w 29"/>
                  <a:gd name="txT" fmla="*/ 0 h 11"/>
                  <a:gd name="txR" fmla="*/ 29 w 29"/>
                  <a:gd name="txB" fmla="*/ 11 h 11"/>
                </a:gdLst>
                <a:ahLst/>
                <a:cxnLst>
                  <a:cxn ang="0">
                    <a:pos x="24" y="11"/>
                  </a:cxn>
                  <a:cxn ang="0">
                    <a:pos x="0" y="11"/>
                  </a:cxn>
                  <a:cxn ang="0">
                    <a:pos x="15" y="2"/>
                  </a:cxn>
                  <a:cxn ang="0">
                    <a:pos x="24" y="11"/>
                  </a:cxn>
                </a:cxnLst>
                <a:rect l="txL" t="txT" r="txR" b="txB"/>
                <a:pathLst>
                  <a:path w="29" h="11">
                    <a:moveTo>
                      <a:pt x="24" y="11"/>
                    </a:moveTo>
                    <a:cubicBezTo>
                      <a:pt x="17" y="4"/>
                      <a:pt x="9" y="11"/>
                      <a:pt x="0" y="11"/>
                    </a:cubicBezTo>
                    <a:cubicBezTo>
                      <a:pt x="3" y="6"/>
                      <a:pt x="11" y="6"/>
                      <a:pt x="15" y="2"/>
                    </a:cubicBezTo>
                    <a:cubicBezTo>
                      <a:pt x="14" y="9"/>
                      <a:pt x="29" y="0"/>
                      <a:pt x="24" y="11"/>
                    </a:cubicBezTo>
                    <a:close/>
                  </a:path>
                </a:pathLst>
              </a:custGeom>
              <a:solidFill>
                <a:srgbClr val="295860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40" name="Freeform 671"/>
              <p:cNvSpPr/>
              <p:nvPr/>
            </p:nvSpPr>
            <p:spPr>
              <a:xfrm>
                <a:off x="5170488" y="2803525"/>
                <a:ext cx="250825" cy="60325"/>
              </a:xfrm>
              <a:custGeom>
                <a:avLst/>
                <a:gdLst>
                  <a:gd name="txL" fmla="*/ 0 w 72"/>
                  <a:gd name="txT" fmla="*/ 0 h 17"/>
                  <a:gd name="txR" fmla="*/ 72 w 72"/>
                  <a:gd name="txB" fmla="*/ 17 h 17"/>
                </a:gdLst>
                <a:ahLst/>
                <a:cxnLst>
                  <a:cxn ang="0">
                    <a:pos x="0" y="13"/>
                  </a:cxn>
                  <a:cxn ang="0">
                    <a:pos x="72" y="16"/>
                  </a:cxn>
                  <a:cxn ang="0">
                    <a:pos x="0" y="13"/>
                  </a:cxn>
                </a:cxnLst>
                <a:rect l="txL" t="txT" r="txR" b="txB"/>
                <a:pathLst>
                  <a:path w="72" h="17">
                    <a:moveTo>
                      <a:pt x="0" y="13"/>
                    </a:moveTo>
                    <a:cubicBezTo>
                      <a:pt x="15" y="0"/>
                      <a:pt x="60" y="1"/>
                      <a:pt x="72" y="16"/>
                    </a:cubicBezTo>
                    <a:cubicBezTo>
                      <a:pt x="46" y="17"/>
                      <a:pt x="23" y="15"/>
                      <a:pt x="0" y="13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41" name="Freeform 672"/>
              <p:cNvSpPr/>
              <p:nvPr/>
            </p:nvSpPr>
            <p:spPr>
              <a:xfrm>
                <a:off x="1235075" y="2846387"/>
                <a:ext cx="125413" cy="38100"/>
              </a:xfrm>
              <a:custGeom>
                <a:avLst/>
                <a:gdLst>
                  <a:gd name="txL" fmla="*/ 0 w 36"/>
                  <a:gd name="txT" fmla="*/ 0 h 11"/>
                  <a:gd name="txR" fmla="*/ 36 w 36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36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6" h="11">
                    <a:moveTo>
                      <a:pt x="0" y="4"/>
                    </a:moveTo>
                    <a:cubicBezTo>
                      <a:pt x="11" y="6"/>
                      <a:pt x="30" y="0"/>
                      <a:pt x="36" y="7"/>
                    </a:cubicBezTo>
                    <a:cubicBezTo>
                      <a:pt x="25" y="5"/>
                      <a:pt x="6" y="11"/>
                      <a:pt x="0" y="4"/>
                    </a:cubicBezTo>
                    <a:close/>
                  </a:path>
                </a:pathLst>
              </a:custGeom>
              <a:solidFill>
                <a:srgbClr val="09479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42" name="Freeform 676"/>
              <p:cNvSpPr/>
              <p:nvPr/>
            </p:nvSpPr>
            <p:spPr>
              <a:xfrm>
                <a:off x="3349625" y="2911475"/>
                <a:ext cx="544513" cy="74613"/>
              </a:xfrm>
              <a:custGeom>
                <a:avLst/>
                <a:gdLst>
                  <a:gd name="txL" fmla="*/ 0 w 156"/>
                  <a:gd name="txT" fmla="*/ 0 h 21"/>
                  <a:gd name="txR" fmla="*/ 156 w 156"/>
                  <a:gd name="txB" fmla="*/ 21 h 21"/>
                </a:gdLst>
                <a:ahLst/>
                <a:cxnLst>
                  <a:cxn ang="0">
                    <a:pos x="0" y="21"/>
                  </a:cxn>
                  <a:cxn ang="0">
                    <a:pos x="156" y="12"/>
                  </a:cxn>
                  <a:cxn ang="0">
                    <a:pos x="0" y="21"/>
                  </a:cxn>
                </a:cxnLst>
                <a:rect l="txL" t="txT" r="txR" b="txB"/>
                <a:pathLst>
                  <a:path w="156" h="21">
                    <a:moveTo>
                      <a:pt x="0" y="21"/>
                    </a:moveTo>
                    <a:cubicBezTo>
                      <a:pt x="30" y="0"/>
                      <a:pt x="114" y="2"/>
                      <a:pt x="156" y="12"/>
                    </a:cubicBezTo>
                    <a:cubicBezTo>
                      <a:pt x="102" y="11"/>
                      <a:pt x="40" y="18"/>
                      <a:pt x="0" y="21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43" name="Freeform 681"/>
              <p:cNvSpPr/>
              <p:nvPr/>
            </p:nvSpPr>
            <p:spPr>
              <a:xfrm>
                <a:off x="2501900" y="1641475"/>
                <a:ext cx="20638" cy="90488"/>
              </a:xfrm>
              <a:custGeom>
                <a:avLst/>
                <a:gdLst>
                  <a:gd name="txL" fmla="*/ 0 w 6"/>
                  <a:gd name="txT" fmla="*/ 0 h 26"/>
                  <a:gd name="txR" fmla="*/ 6 w 6"/>
                  <a:gd name="txB" fmla="*/ 26 h 26"/>
                </a:gdLst>
                <a:ahLst/>
                <a:cxnLst>
                  <a:cxn ang="0">
                    <a:pos x="6" y="4"/>
                  </a:cxn>
                  <a:cxn ang="0">
                    <a:pos x="6" y="22"/>
                  </a:cxn>
                  <a:cxn ang="0">
                    <a:pos x="0" y="22"/>
                  </a:cxn>
                  <a:cxn ang="0">
                    <a:pos x="0" y="4"/>
                  </a:cxn>
                  <a:cxn ang="0">
                    <a:pos x="6" y="4"/>
                  </a:cxn>
                </a:cxnLst>
                <a:rect l="txL" t="txT" r="txR" b="txB"/>
                <a:pathLst>
                  <a:path w="6" h="26">
                    <a:moveTo>
                      <a:pt x="6" y="4"/>
                    </a:moveTo>
                    <a:cubicBezTo>
                      <a:pt x="6" y="10"/>
                      <a:pt x="6" y="16"/>
                      <a:pt x="6" y="22"/>
                    </a:cubicBezTo>
                    <a:cubicBezTo>
                      <a:pt x="6" y="25"/>
                      <a:pt x="1" y="26"/>
                      <a:pt x="0" y="22"/>
                    </a:cubicBezTo>
                    <a:cubicBezTo>
                      <a:pt x="0" y="16"/>
                      <a:pt x="0" y="10"/>
                      <a:pt x="0" y="4"/>
                    </a:cubicBezTo>
                    <a:cubicBezTo>
                      <a:pt x="0" y="1"/>
                      <a:pt x="5" y="0"/>
                      <a:pt x="6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44" name="Freeform 682"/>
              <p:cNvSpPr/>
              <p:nvPr/>
            </p:nvSpPr>
            <p:spPr>
              <a:xfrm>
                <a:off x="3265488" y="2017712"/>
                <a:ext cx="198438" cy="52388"/>
              </a:xfrm>
              <a:custGeom>
                <a:avLst/>
                <a:gdLst>
                  <a:gd name="txL" fmla="*/ 0 w 57"/>
                  <a:gd name="txT" fmla="*/ 0 h 15"/>
                  <a:gd name="txR" fmla="*/ 57 w 57"/>
                  <a:gd name="txB" fmla="*/ 15 h 15"/>
                </a:gdLst>
                <a:ahLst/>
                <a:cxnLst>
                  <a:cxn ang="0">
                    <a:pos x="6" y="1"/>
                  </a:cxn>
                  <a:cxn ang="0">
                    <a:pos x="33" y="1"/>
                  </a:cxn>
                  <a:cxn ang="0">
                    <a:pos x="57" y="10"/>
                  </a:cxn>
                  <a:cxn ang="0">
                    <a:pos x="27" y="10"/>
                  </a:cxn>
                  <a:cxn ang="0">
                    <a:pos x="3" y="1"/>
                  </a:cxn>
                  <a:cxn ang="0">
                    <a:pos x="6" y="1"/>
                  </a:cxn>
                </a:cxnLst>
                <a:rect l="txL" t="txT" r="txR" b="txB"/>
                <a:pathLst>
                  <a:path w="57" h="15">
                    <a:moveTo>
                      <a:pt x="6" y="1"/>
                    </a:moveTo>
                    <a:cubicBezTo>
                      <a:pt x="15" y="1"/>
                      <a:pt x="24" y="1"/>
                      <a:pt x="33" y="1"/>
                    </a:cubicBezTo>
                    <a:cubicBezTo>
                      <a:pt x="45" y="0"/>
                      <a:pt x="51" y="5"/>
                      <a:pt x="57" y="10"/>
                    </a:cubicBezTo>
                    <a:cubicBezTo>
                      <a:pt x="53" y="15"/>
                      <a:pt x="39" y="7"/>
                      <a:pt x="27" y="10"/>
                    </a:cubicBezTo>
                    <a:cubicBezTo>
                      <a:pt x="26" y="0"/>
                      <a:pt x="0" y="15"/>
                      <a:pt x="3" y="1"/>
                    </a:cubicBezTo>
                    <a:cubicBezTo>
                      <a:pt x="4" y="1"/>
                      <a:pt x="5" y="1"/>
                      <a:pt x="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45" name="Freeform 683"/>
              <p:cNvSpPr/>
              <p:nvPr/>
            </p:nvSpPr>
            <p:spPr>
              <a:xfrm>
                <a:off x="5118100" y="2398712"/>
                <a:ext cx="285750" cy="101600"/>
              </a:xfrm>
              <a:custGeom>
                <a:avLst/>
                <a:gdLst>
                  <a:gd name="txL" fmla="*/ 0 w 82"/>
                  <a:gd name="txT" fmla="*/ 0 h 29"/>
                  <a:gd name="txR" fmla="*/ 82 w 82"/>
                  <a:gd name="txB" fmla="*/ 29 h 29"/>
                </a:gdLst>
                <a:ahLst/>
                <a:cxnLst>
                  <a:cxn ang="0">
                    <a:pos x="0" y="0"/>
                  </a:cxn>
                  <a:cxn ang="0">
                    <a:pos x="24" y="0"/>
                  </a:cxn>
                  <a:cxn ang="0">
                    <a:pos x="54" y="3"/>
                  </a:cxn>
                  <a:cxn ang="0">
                    <a:pos x="78" y="9"/>
                  </a:cxn>
                  <a:cxn ang="0">
                    <a:pos x="42" y="21"/>
                  </a:cxn>
                  <a:cxn ang="0">
                    <a:pos x="30" y="21"/>
                  </a:cxn>
                  <a:cxn ang="0">
                    <a:pos x="30" y="18"/>
                  </a:cxn>
                  <a:cxn ang="0">
                    <a:pos x="27" y="9"/>
                  </a:cxn>
                  <a:cxn ang="0">
                    <a:pos x="0" y="0"/>
                  </a:cxn>
                </a:cxnLst>
                <a:rect l="txL" t="txT" r="txR" b="txB"/>
                <a:pathLst>
                  <a:path w="82" h="29">
                    <a:moveTo>
                      <a:pt x="0" y="0"/>
                    </a:moveTo>
                    <a:cubicBezTo>
                      <a:pt x="8" y="0"/>
                      <a:pt x="16" y="0"/>
                      <a:pt x="24" y="0"/>
                    </a:cubicBezTo>
                    <a:cubicBezTo>
                      <a:pt x="28" y="7"/>
                      <a:pt x="45" y="1"/>
                      <a:pt x="54" y="3"/>
                    </a:cubicBezTo>
                    <a:cubicBezTo>
                      <a:pt x="67" y="0"/>
                      <a:pt x="71" y="6"/>
                      <a:pt x="78" y="9"/>
                    </a:cubicBezTo>
                    <a:cubicBezTo>
                      <a:pt x="82" y="29"/>
                      <a:pt x="56" y="19"/>
                      <a:pt x="42" y="21"/>
                    </a:cubicBezTo>
                    <a:cubicBezTo>
                      <a:pt x="38" y="21"/>
                      <a:pt x="34" y="21"/>
                      <a:pt x="30" y="21"/>
                    </a:cubicBezTo>
                    <a:cubicBezTo>
                      <a:pt x="30" y="20"/>
                      <a:pt x="30" y="19"/>
                      <a:pt x="30" y="18"/>
                    </a:cubicBezTo>
                    <a:cubicBezTo>
                      <a:pt x="20" y="20"/>
                      <a:pt x="25" y="12"/>
                      <a:pt x="27" y="9"/>
                    </a:cubicBezTo>
                    <a:cubicBezTo>
                      <a:pt x="21" y="3"/>
                      <a:pt x="0" y="1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46" name="Freeform 685"/>
              <p:cNvSpPr/>
              <p:nvPr/>
            </p:nvSpPr>
            <p:spPr>
              <a:xfrm>
                <a:off x="690563" y="1341437"/>
                <a:ext cx="84138" cy="61913"/>
              </a:xfrm>
              <a:custGeom>
                <a:avLst/>
                <a:gdLst>
                  <a:gd name="txL" fmla="*/ 0 w 24"/>
                  <a:gd name="txT" fmla="*/ 0 h 18"/>
                  <a:gd name="txR" fmla="*/ 24 w 24"/>
                  <a:gd name="txB" fmla="*/ 18 h 18"/>
                </a:gdLst>
                <a:ahLst/>
                <a:cxnLst>
                  <a:cxn ang="0">
                    <a:pos x="24" y="0"/>
                  </a:cxn>
                  <a:cxn ang="0">
                    <a:pos x="6" y="18"/>
                  </a:cxn>
                  <a:cxn ang="0">
                    <a:pos x="0" y="12"/>
                  </a:cxn>
                  <a:cxn ang="0">
                    <a:pos x="24" y="0"/>
                  </a:cxn>
                </a:cxnLst>
                <a:rect l="txL" t="txT" r="txR" b="txB"/>
                <a:pathLst>
                  <a:path w="24" h="18">
                    <a:moveTo>
                      <a:pt x="24" y="0"/>
                    </a:moveTo>
                    <a:cubicBezTo>
                      <a:pt x="24" y="12"/>
                      <a:pt x="15" y="15"/>
                      <a:pt x="6" y="18"/>
                    </a:cubicBezTo>
                    <a:cubicBezTo>
                      <a:pt x="5" y="15"/>
                      <a:pt x="3" y="13"/>
                      <a:pt x="0" y="12"/>
                    </a:cubicBezTo>
                    <a:cubicBezTo>
                      <a:pt x="4" y="4"/>
                      <a:pt x="16" y="3"/>
                      <a:pt x="24" y="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47" name="Freeform 686"/>
              <p:cNvSpPr/>
              <p:nvPr/>
            </p:nvSpPr>
            <p:spPr>
              <a:xfrm>
                <a:off x="4751388" y="2633662"/>
                <a:ext cx="209550" cy="146050"/>
              </a:xfrm>
              <a:custGeom>
                <a:avLst/>
                <a:gdLst>
                  <a:gd name="txL" fmla="*/ 0 w 60"/>
                  <a:gd name="txT" fmla="*/ 0 h 42"/>
                  <a:gd name="txR" fmla="*/ 60 w 60"/>
                  <a:gd name="txB" fmla="*/ 42 h 42"/>
                </a:gdLst>
                <a:ahLst/>
                <a:cxnLst>
                  <a:cxn ang="0">
                    <a:pos x="0" y="35"/>
                  </a:cxn>
                  <a:cxn ang="0">
                    <a:pos x="60" y="8"/>
                  </a:cxn>
                  <a:cxn ang="0">
                    <a:pos x="24" y="38"/>
                  </a:cxn>
                  <a:cxn ang="0">
                    <a:pos x="0" y="35"/>
                  </a:cxn>
                </a:cxnLst>
                <a:rect l="txL" t="txT" r="txR" b="txB"/>
                <a:pathLst>
                  <a:path w="60" h="42">
                    <a:moveTo>
                      <a:pt x="0" y="35"/>
                    </a:moveTo>
                    <a:cubicBezTo>
                      <a:pt x="24" y="30"/>
                      <a:pt x="33" y="0"/>
                      <a:pt x="60" y="8"/>
                    </a:cubicBezTo>
                    <a:cubicBezTo>
                      <a:pt x="54" y="24"/>
                      <a:pt x="31" y="23"/>
                      <a:pt x="24" y="38"/>
                    </a:cubicBezTo>
                    <a:cubicBezTo>
                      <a:pt x="17" y="36"/>
                      <a:pt x="2" y="42"/>
                      <a:pt x="0" y="35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48" name="Freeform 687"/>
              <p:cNvSpPr/>
              <p:nvPr/>
            </p:nvSpPr>
            <p:spPr>
              <a:xfrm>
                <a:off x="1612900" y="2744787"/>
                <a:ext cx="134938" cy="58738"/>
              </a:xfrm>
              <a:custGeom>
                <a:avLst/>
                <a:gdLst>
                  <a:gd name="txL" fmla="*/ 0 w 39"/>
                  <a:gd name="txT" fmla="*/ 0 h 17"/>
                  <a:gd name="txR" fmla="*/ 39 w 39"/>
                  <a:gd name="txB" fmla="*/ 17 h 17"/>
                </a:gdLst>
                <a:ahLst/>
                <a:cxnLst>
                  <a:cxn ang="0">
                    <a:pos x="39" y="3"/>
                  </a:cxn>
                  <a:cxn ang="0">
                    <a:pos x="0" y="15"/>
                  </a:cxn>
                  <a:cxn ang="0">
                    <a:pos x="39" y="3"/>
                  </a:cxn>
                </a:cxnLst>
                <a:rect l="txL" t="txT" r="txR" b="txB"/>
                <a:pathLst>
                  <a:path w="39" h="17">
                    <a:moveTo>
                      <a:pt x="39" y="3"/>
                    </a:moveTo>
                    <a:cubicBezTo>
                      <a:pt x="31" y="12"/>
                      <a:pt x="19" y="17"/>
                      <a:pt x="0" y="15"/>
                    </a:cubicBezTo>
                    <a:cubicBezTo>
                      <a:pt x="9" y="7"/>
                      <a:pt x="19" y="0"/>
                      <a:pt x="39" y="3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49" name="Freeform 688"/>
              <p:cNvSpPr/>
              <p:nvPr/>
            </p:nvSpPr>
            <p:spPr>
              <a:xfrm>
                <a:off x="935038" y="1560512"/>
                <a:ext cx="153988" cy="17463"/>
              </a:xfrm>
              <a:custGeom>
                <a:avLst/>
                <a:gdLst>
                  <a:gd name="txL" fmla="*/ 0 w 44"/>
                  <a:gd name="txT" fmla="*/ 0 h 5"/>
                  <a:gd name="txR" fmla="*/ 44 w 44"/>
                  <a:gd name="txB" fmla="*/ 5 h 5"/>
                </a:gdLst>
                <a:ahLst/>
                <a:cxnLst>
                  <a:cxn ang="0">
                    <a:pos x="5" y="0"/>
                  </a:cxn>
                  <a:cxn ang="0">
                    <a:pos x="44" y="0"/>
                  </a:cxn>
                  <a:cxn ang="0">
                    <a:pos x="5" y="0"/>
                  </a:cxn>
                </a:cxnLst>
                <a:rect l="txL" t="txT" r="txR" b="txB"/>
                <a:pathLst>
                  <a:path w="44" h="5">
                    <a:moveTo>
                      <a:pt x="5" y="0"/>
                    </a:moveTo>
                    <a:cubicBezTo>
                      <a:pt x="18" y="0"/>
                      <a:pt x="31" y="0"/>
                      <a:pt x="44" y="0"/>
                    </a:cubicBezTo>
                    <a:cubicBezTo>
                      <a:pt x="39" y="5"/>
                      <a:pt x="0" y="4"/>
                      <a:pt x="5" y="0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50" name="Freeform 689"/>
              <p:cNvSpPr/>
              <p:nvPr/>
            </p:nvSpPr>
            <p:spPr>
              <a:xfrm>
                <a:off x="4605338" y="2436812"/>
                <a:ext cx="198438" cy="14288"/>
              </a:xfrm>
              <a:custGeom>
                <a:avLst/>
                <a:gdLst>
                  <a:gd name="txL" fmla="*/ 0 w 57"/>
                  <a:gd name="txT" fmla="*/ 0 h 4"/>
                  <a:gd name="txR" fmla="*/ 57 w 57"/>
                  <a:gd name="txB" fmla="*/ 4 h 4"/>
                </a:gdLst>
                <a:ahLst/>
                <a:cxnLst>
                  <a:cxn ang="0">
                    <a:pos x="3" y="1"/>
                  </a:cxn>
                  <a:cxn ang="0">
                    <a:pos x="57" y="1"/>
                  </a:cxn>
                  <a:cxn ang="0">
                    <a:pos x="57" y="4"/>
                  </a:cxn>
                  <a:cxn ang="0">
                    <a:pos x="0" y="4"/>
                  </a:cxn>
                  <a:cxn ang="0">
                    <a:pos x="3" y="1"/>
                  </a:cxn>
                </a:cxnLst>
                <a:rect l="txL" t="txT" r="txR" b="txB"/>
                <a:pathLst>
                  <a:path w="57" h="4">
                    <a:moveTo>
                      <a:pt x="3" y="1"/>
                    </a:moveTo>
                    <a:cubicBezTo>
                      <a:pt x="21" y="1"/>
                      <a:pt x="39" y="1"/>
                      <a:pt x="57" y="1"/>
                    </a:cubicBezTo>
                    <a:cubicBezTo>
                      <a:pt x="57" y="2"/>
                      <a:pt x="57" y="3"/>
                      <a:pt x="57" y="4"/>
                    </a:cubicBezTo>
                    <a:cubicBezTo>
                      <a:pt x="38" y="4"/>
                      <a:pt x="19" y="4"/>
                      <a:pt x="0" y="4"/>
                    </a:cubicBezTo>
                    <a:cubicBezTo>
                      <a:pt x="0" y="2"/>
                      <a:pt x="0" y="0"/>
                      <a:pt x="3" y="1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51" name="Freeform 691"/>
              <p:cNvSpPr/>
              <p:nvPr/>
            </p:nvSpPr>
            <p:spPr>
              <a:xfrm>
                <a:off x="457200" y="1350962"/>
                <a:ext cx="107950" cy="87313"/>
              </a:xfrm>
              <a:custGeom>
                <a:avLst/>
                <a:gdLst>
                  <a:gd name="txL" fmla="*/ 0 w 31"/>
                  <a:gd name="txT" fmla="*/ 0 h 25"/>
                  <a:gd name="txR" fmla="*/ 31 w 31"/>
                  <a:gd name="txB" fmla="*/ 25 h 25"/>
                </a:gdLst>
                <a:ahLst/>
                <a:cxnLst>
                  <a:cxn ang="0">
                    <a:pos x="13" y="6"/>
                  </a:cxn>
                  <a:cxn ang="0">
                    <a:pos x="7" y="18"/>
                  </a:cxn>
                  <a:cxn ang="0">
                    <a:pos x="31" y="21"/>
                  </a:cxn>
                  <a:cxn ang="0">
                    <a:pos x="31" y="24"/>
                  </a:cxn>
                  <a:cxn ang="0">
                    <a:pos x="1" y="24"/>
                  </a:cxn>
                  <a:cxn ang="0">
                    <a:pos x="4" y="3"/>
                  </a:cxn>
                  <a:cxn ang="0">
                    <a:pos x="13" y="6"/>
                  </a:cxn>
                </a:cxnLst>
                <a:rect l="txL" t="txT" r="txR" b="txB"/>
                <a:pathLst>
                  <a:path w="31" h="25">
                    <a:moveTo>
                      <a:pt x="13" y="6"/>
                    </a:moveTo>
                    <a:cubicBezTo>
                      <a:pt x="3" y="0"/>
                      <a:pt x="0" y="17"/>
                      <a:pt x="7" y="18"/>
                    </a:cubicBezTo>
                    <a:cubicBezTo>
                      <a:pt x="9" y="25"/>
                      <a:pt x="24" y="19"/>
                      <a:pt x="31" y="21"/>
                    </a:cubicBezTo>
                    <a:cubicBezTo>
                      <a:pt x="31" y="22"/>
                      <a:pt x="31" y="23"/>
                      <a:pt x="31" y="24"/>
                    </a:cubicBezTo>
                    <a:cubicBezTo>
                      <a:pt x="21" y="24"/>
                      <a:pt x="11" y="24"/>
                      <a:pt x="1" y="24"/>
                    </a:cubicBezTo>
                    <a:cubicBezTo>
                      <a:pt x="1" y="16"/>
                      <a:pt x="0" y="7"/>
                      <a:pt x="4" y="3"/>
                    </a:cubicBezTo>
                    <a:cubicBezTo>
                      <a:pt x="8" y="3"/>
                      <a:pt x="12" y="3"/>
                      <a:pt x="13" y="6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52" name="Freeform 692"/>
              <p:cNvSpPr/>
              <p:nvPr/>
            </p:nvSpPr>
            <p:spPr>
              <a:xfrm>
                <a:off x="2659063" y="2406650"/>
                <a:ext cx="146050" cy="23813"/>
              </a:xfrm>
              <a:custGeom>
                <a:avLst/>
                <a:gdLst>
                  <a:gd name="txL" fmla="*/ 0 w 42"/>
                  <a:gd name="txT" fmla="*/ 0 h 7"/>
                  <a:gd name="txR" fmla="*/ 42 w 42"/>
                  <a:gd name="txB" fmla="*/ 7 h 7"/>
                </a:gdLst>
                <a:ahLst/>
                <a:cxnLst>
                  <a:cxn ang="0">
                    <a:pos x="0" y="4"/>
                  </a:cxn>
                  <a:cxn ang="0">
                    <a:pos x="42" y="7"/>
                  </a:cxn>
                  <a:cxn ang="0">
                    <a:pos x="33" y="7"/>
                  </a:cxn>
                  <a:cxn ang="0">
                    <a:pos x="0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42" h="7">
                    <a:moveTo>
                      <a:pt x="0" y="4"/>
                    </a:moveTo>
                    <a:cubicBezTo>
                      <a:pt x="13" y="6"/>
                      <a:pt x="34" y="0"/>
                      <a:pt x="42" y="7"/>
                    </a:cubicBezTo>
                    <a:cubicBezTo>
                      <a:pt x="39" y="7"/>
                      <a:pt x="36" y="7"/>
                      <a:pt x="33" y="7"/>
                    </a:cubicBezTo>
                    <a:cubicBezTo>
                      <a:pt x="22" y="7"/>
                      <a:pt x="11" y="7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53" name="Freeform 693"/>
              <p:cNvSpPr/>
              <p:nvPr/>
            </p:nvSpPr>
            <p:spPr>
              <a:xfrm>
                <a:off x="3946525" y="2733675"/>
                <a:ext cx="177800" cy="11113"/>
              </a:xfrm>
              <a:custGeom>
                <a:avLst/>
                <a:gdLst>
                  <a:gd name="txL" fmla="*/ 0 w 51"/>
                  <a:gd name="txT" fmla="*/ 0 h 3"/>
                  <a:gd name="txR" fmla="*/ 51 w 51"/>
                  <a:gd name="txB" fmla="*/ 3 h 3"/>
                </a:gdLst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3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txL" t="txT" r="txR" b="txB"/>
                <a:pathLst>
                  <a:path w="51" h="3">
                    <a:moveTo>
                      <a:pt x="0" y="0"/>
                    </a:moveTo>
                    <a:cubicBezTo>
                      <a:pt x="17" y="0"/>
                      <a:pt x="34" y="0"/>
                      <a:pt x="51" y="0"/>
                    </a:cubicBezTo>
                    <a:cubicBezTo>
                      <a:pt x="51" y="1"/>
                      <a:pt x="51" y="2"/>
                      <a:pt x="51" y="3"/>
                    </a:cubicBezTo>
                    <a:cubicBezTo>
                      <a:pt x="34" y="3"/>
                      <a:pt x="17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54" name="Freeform 694"/>
              <p:cNvSpPr/>
              <p:nvPr/>
            </p:nvSpPr>
            <p:spPr>
              <a:xfrm>
                <a:off x="4876800" y="2427287"/>
                <a:ext cx="346075" cy="69850"/>
              </a:xfrm>
              <a:custGeom>
                <a:avLst/>
                <a:gdLst>
                  <a:gd name="txL" fmla="*/ 0 w 99"/>
                  <a:gd name="txT" fmla="*/ 0 h 20"/>
                  <a:gd name="txR" fmla="*/ 99 w 99"/>
                  <a:gd name="txB" fmla="*/ 20 h 20"/>
                </a:gdLst>
                <a:ahLst/>
                <a:cxnLst>
                  <a:cxn ang="0">
                    <a:pos x="0" y="7"/>
                  </a:cxn>
                  <a:cxn ang="0">
                    <a:pos x="24" y="4"/>
                  </a:cxn>
                  <a:cxn ang="0">
                    <a:pos x="99" y="13"/>
                  </a:cxn>
                  <a:cxn ang="0">
                    <a:pos x="75" y="16"/>
                  </a:cxn>
                  <a:cxn ang="0">
                    <a:pos x="0" y="7"/>
                  </a:cxn>
                </a:cxnLst>
                <a:rect l="txL" t="txT" r="txR" b="txB"/>
                <a:pathLst>
                  <a:path w="99" h="20">
                    <a:moveTo>
                      <a:pt x="0" y="7"/>
                    </a:moveTo>
                    <a:cubicBezTo>
                      <a:pt x="2" y="0"/>
                      <a:pt x="17" y="6"/>
                      <a:pt x="24" y="4"/>
                    </a:cubicBezTo>
                    <a:cubicBezTo>
                      <a:pt x="51" y="5"/>
                      <a:pt x="74" y="10"/>
                      <a:pt x="99" y="13"/>
                    </a:cubicBezTo>
                    <a:cubicBezTo>
                      <a:pt x="97" y="20"/>
                      <a:pt x="82" y="14"/>
                      <a:pt x="75" y="16"/>
                    </a:cubicBezTo>
                    <a:cubicBezTo>
                      <a:pt x="52" y="11"/>
                      <a:pt x="27" y="8"/>
                      <a:pt x="0" y="7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55" name="Freeform 695"/>
              <p:cNvSpPr/>
              <p:nvPr/>
            </p:nvSpPr>
            <p:spPr>
              <a:xfrm>
                <a:off x="3381375" y="1644650"/>
                <a:ext cx="38100" cy="84138"/>
              </a:xfrm>
              <a:custGeom>
                <a:avLst/>
                <a:gdLst>
                  <a:gd name="txL" fmla="*/ 0 w 11"/>
                  <a:gd name="txT" fmla="*/ 0 h 24"/>
                  <a:gd name="txR" fmla="*/ 11 w 11"/>
                  <a:gd name="txB" fmla="*/ 24 h 24"/>
                </a:gdLst>
                <a:ahLst/>
                <a:cxnLst>
                  <a:cxn ang="0">
                    <a:pos x="6" y="3"/>
                  </a:cxn>
                  <a:cxn ang="0">
                    <a:pos x="0" y="21"/>
                  </a:cxn>
                  <a:cxn ang="0">
                    <a:pos x="0" y="3"/>
                  </a:cxn>
                  <a:cxn ang="0">
                    <a:pos x="6" y="0"/>
                  </a:cxn>
                  <a:cxn ang="0">
                    <a:pos x="6" y="3"/>
                  </a:cxn>
                </a:cxnLst>
                <a:rect l="txL" t="txT" r="txR" b="txB"/>
                <a:pathLst>
                  <a:path w="11" h="24">
                    <a:moveTo>
                      <a:pt x="6" y="3"/>
                    </a:moveTo>
                    <a:cubicBezTo>
                      <a:pt x="4" y="9"/>
                      <a:pt x="11" y="24"/>
                      <a:pt x="0" y="21"/>
                    </a:cubicBezTo>
                    <a:cubicBezTo>
                      <a:pt x="0" y="15"/>
                      <a:pt x="0" y="9"/>
                      <a:pt x="0" y="3"/>
                    </a:cubicBezTo>
                    <a:cubicBezTo>
                      <a:pt x="1" y="1"/>
                      <a:pt x="3" y="0"/>
                      <a:pt x="6" y="0"/>
                    </a:cubicBezTo>
                    <a:cubicBezTo>
                      <a:pt x="6" y="1"/>
                      <a:pt x="6" y="2"/>
                      <a:pt x="6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56" name="Freeform 696"/>
              <p:cNvSpPr/>
              <p:nvPr/>
            </p:nvSpPr>
            <p:spPr>
              <a:xfrm>
                <a:off x="1476375" y="2692400"/>
                <a:ext cx="157163" cy="34925"/>
              </a:xfrm>
              <a:custGeom>
                <a:avLst/>
                <a:gdLst>
                  <a:gd name="txL" fmla="*/ 0 w 45"/>
                  <a:gd name="txT" fmla="*/ 0 h 10"/>
                  <a:gd name="txR" fmla="*/ 45 w 45"/>
                  <a:gd name="txB" fmla="*/ 10 h 10"/>
                </a:gdLst>
                <a:ahLst/>
                <a:cxnLst>
                  <a:cxn ang="0">
                    <a:pos x="0" y="3"/>
                  </a:cxn>
                  <a:cxn ang="0">
                    <a:pos x="9" y="0"/>
                  </a:cxn>
                  <a:cxn ang="0">
                    <a:pos x="45" y="3"/>
                  </a:cxn>
                  <a:cxn ang="0">
                    <a:pos x="3" y="6"/>
                  </a:cxn>
                  <a:cxn ang="0">
                    <a:pos x="0" y="3"/>
                  </a:cxn>
                </a:cxnLst>
                <a:rect l="txL" t="txT" r="txR" b="txB"/>
                <a:pathLst>
                  <a:path w="45" h="10">
                    <a:moveTo>
                      <a:pt x="0" y="3"/>
                    </a:moveTo>
                    <a:cubicBezTo>
                      <a:pt x="5" y="4"/>
                      <a:pt x="5" y="0"/>
                      <a:pt x="9" y="0"/>
                    </a:cubicBezTo>
                    <a:cubicBezTo>
                      <a:pt x="15" y="7"/>
                      <a:pt x="34" y="1"/>
                      <a:pt x="45" y="3"/>
                    </a:cubicBezTo>
                    <a:cubicBezTo>
                      <a:pt x="37" y="10"/>
                      <a:pt x="16" y="4"/>
                      <a:pt x="3" y="6"/>
                    </a:cubicBezTo>
                    <a:cubicBezTo>
                      <a:pt x="0" y="7"/>
                      <a:pt x="0" y="5"/>
                      <a:pt x="0" y="3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57" name="Freeform 700"/>
              <p:cNvSpPr/>
              <p:nvPr/>
            </p:nvSpPr>
            <p:spPr>
              <a:xfrm>
                <a:off x="4270375" y="2325687"/>
                <a:ext cx="198438" cy="34925"/>
              </a:xfrm>
              <a:custGeom>
                <a:avLst/>
                <a:gdLst>
                  <a:gd name="txL" fmla="*/ 0 w 57"/>
                  <a:gd name="txT" fmla="*/ 0 h 10"/>
                  <a:gd name="txR" fmla="*/ 57 w 57"/>
                  <a:gd name="txB" fmla="*/ 10 h 10"/>
                </a:gdLst>
                <a:ahLst/>
                <a:cxnLst>
                  <a:cxn ang="0">
                    <a:pos x="57" y="0"/>
                  </a:cxn>
                  <a:cxn ang="0">
                    <a:pos x="0" y="0"/>
                  </a:cxn>
                  <a:cxn ang="0">
                    <a:pos x="57" y="0"/>
                  </a:cxn>
                </a:cxnLst>
                <a:rect l="txL" t="txT" r="txR" b="txB"/>
                <a:pathLst>
                  <a:path w="57" h="10">
                    <a:moveTo>
                      <a:pt x="57" y="0"/>
                    </a:moveTo>
                    <a:cubicBezTo>
                      <a:pt x="51" y="10"/>
                      <a:pt x="6" y="10"/>
                      <a:pt x="0" y="0"/>
                    </a:cubicBezTo>
                    <a:cubicBezTo>
                      <a:pt x="19" y="0"/>
                      <a:pt x="38" y="0"/>
                      <a:pt x="57" y="0"/>
                    </a:cubicBezTo>
                    <a:close/>
                  </a:path>
                </a:pathLst>
              </a:custGeom>
              <a:solidFill>
                <a:srgbClr val="D4E9F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58" name="Freeform 704"/>
              <p:cNvSpPr/>
              <p:nvPr/>
            </p:nvSpPr>
            <p:spPr>
              <a:xfrm>
                <a:off x="0" y="2794000"/>
                <a:ext cx="209550" cy="23813"/>
              </a:xfrm>
              <a:custGeom>
                <a:avLst/>
                <a:gdLst>
                  <a:gd name="txL" fmla="*/ 0 w 60"/>
                  <a:gd name="txT" fmla="*/ 0 h 7"/>
                  <a:gd name="txR" fmla="*/ 60 w 60"/>
                  <a:gd name="txB" fmla="*/ 7 h 7"/>
                </a:gdLst>
                <a:ahLst/>
                <a:cxnLst>
                  <a:cxn ang="0">
                    <a:pos x="0" y="4"/>
                  </a:cxn>
                  <a:cxn ang="0">
                    <a:pos x="60" y="7"/>
                  </a:cxn>
                  <a:cxn ang="0">
                    <a:pos x="0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60" h="7">
                    <a:moveTo>
                      <a:pt x="0" y="4"/>
                    </a:moveTo>
                    <a:cubicBezTo>
                      <a:pt x="19" y="6"/>
                      <a:pt x="46" y="0"/>
                      <a:pt x="60" y="7"/>
                    </a:cubicBezTo>
                    <a:cubicBezTo>
                      <a:pt x="40" y="7"/>
                      <a:pt x="20" y="7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solidFill>
                <a:srgbClr val="0E395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59" name="Freeform 705"/>
              <p:cNvSpPr/>
              <p:nvPr/>
            </p:nvSpPr>
            <p:spPr>
              <a:xfrm>
                <a:off x="3862388" y="2867025"/>
                <a:ext cx="250825" cy="38100"/>
              </a:xfrm>
              <a:custGeom>
                <a:avLst/>
                <a:gdLst>
                  <a:gd name="txL" fmla="*/ 0 w 72"/>
                  <a:gd name="txT" fmla="*/ 0 h 11"/>
                  <a:gd name="txR" fmla="*/ 72 w 72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72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72" h="11">
                    <a:moveTo>
                      <a:pt x="0" y="7"/>
                    </a:moveTo>
                    <a:cubicBezTo>
                      <a:pt x="18" y="0"/>
                      <a:pt x="49" y="6"/>
                      <a:pt x="72" y="4"/>
                    </a:cubicBezTo>
                    <a:cubicBezTo>
                      <a:pt x="54" y="11"/>
                      <a:pt x="23" y="5"/>
                      <a:pt x="0" y="7"/>
                    </a:cubicBezTo>
                    <a:close/>
                  </a:path>
                </a:pathLst>
              </a:custGeom>
              <a:solidFill>
                <a:srgbClr val="0E395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60" name="Freeform 706"/>
              <p:cNvSpPr/>
              <p:nvPr/>
            </p:nvSpPr>
            <p:spPr>
              <a:xfrm>
                <a:off x="2533650" y="2416175"/>
                <a:ext cx="239713" cy="25400"/>
              </a:xfrm>
              <a:custGeom>
                <a:avLst/>
                <a:gdLst>
                  <a:gd name="txL" fmla="*/ 0 w 69"/>
                  <a:gd name="txT" fmla="*/ 0 h 7"/>
                  <a:gd name="txR" fmla="*/ 69 w 69"/>
                  <a:gd name="txB" fmla="*/ 7 h 7"/>
                </a:gdLst>
                <a:ahLst/>
                <a:cxnLst>
                  <a:cxn ang="0">
                    <a:pos x="0" y="7"/>
                  </a:cxn>
                  <a:cxn ang="0">
                    <a:pos x="21" y="4"/>
                  </a:cxn>
                  <a:cxn ang="0">
                    <a:pos x="36" y="4"/>
                  </a:cxn>
                  <a:cxn ang="0">
                    <a:pos x="69" y="4"/>
                  </a:cxn>
                  <a:cxn ang="0">
                    <a:pos x="69" y="7"/>
                  </a:cxn>
                  <a:cxn ang="0">
                    <a:pos x="0" y="7"/>
                  </a:cxn>
                </a:cxnLst>
                <a:rect l="txL" t="txT" r="txR" b="txB"/>
                <a:pathLst>
                  <a:path w="69" h="7">
                    <a:moveTo>
                      <a:pt x="0" y="7"/>
                    </a:moveTo>
                    <a:cubicBezTo>
                      <a:pt x="1" y="0"/>
                      <a:pt x="15" y="6"/>
                      <a:pt x="21" y="4"/>
                    </a:cubicBezTo>
                    <a:cubicBezTo>
                      <a:pt x="26" y="4"/>
                      <a:pt x="31" y="4"/>
                      <a:pt x="36" y="4"/>
                    </a:cubicBezTo>
                    <a:cubicBezTo>
                      <a:pt x="47" y="4"/>
                      <a:pt x="58" y="4"/>
                      <a:pt x="69" y="4"/>
                    </a:cubicBezTo>
                    <a:cubicBezTo>
                      <a:pt x="69" y="5"/>
                      <a:pt x="69" y="6"/>
                      <a:pt x="69" y="7"/>
                    </a:cubicBezTo>
                    <a:cubicBezTo>
                      <a:pt x="46" y="7"/>
                      <a:pt x="23" y="7"/>
                      <a:pt x="0" y="7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61" name="Freeform 708"/>
              <p:cNvSpPr/>
              <p:nvPr/>
            </p:nvSpPr>
            <p:spPr>
              <a:xfrm>
                <a:off x="1946275" y="2482850"/>
                <a:ext cx="261938" cy="23813"/>
              </a:xfrm>
              <a:custGeom>
                <a:avLst/>
                <a:gdLst>
                  <a:gd name="txL" fmla="*/ 0 w 75"/>
                  <a:gd name="txT" fmla="*/ 0 h 7"/>
                  <a:gd name="txR" fmla="*/ 75 w 75"/>
                  <a:gd name="txB" fmla="*/ 7 h 7"/>
                </a:gdLst>
                <a:ahLst/>
                <a:cxnLst>
                  <a:cxn ang="0">
                    <a:pos x="0" y="6"/>
                  </a:cxn>
                  <a:cxn ang="0">
                    <a:pos x="0" y="0"/>
                  </a:cxn>
                  <a:cxn ang="0">
                    <a:pos x="75" y="3"/>
                  </a:cxn>
                  <a:cxn ang="0">
                    <a:pos x="75" y="6"/>
                  </a:cxn>
                  <a:cxn ang="0">
                    <a:pos x="63" y="6"/>
                  </a:cxn>
                  <a:cxn ang="0">
                    <a:pos x="60" y="6"/>
                  </a:cxn>
                  <a:cxn ang="0">
                    <a:pos x="0" y="6"/>
                  </a:cxn>
                </a:cxnLst>
                <a:rect l="txL" t="txT" r="txR" b="txB"/>
                <a:pathLst>
                  <a:path w="75" h="7">
                    <a:moveTo>
                      <a:pt x="0" y="6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9" y="7"/>
                      <a:pt x="51" y="1"/>
                      <a:pt x="75" y="3"/>
                    </a:cubicBezTo>
                    <a:cubicBezTo>
                      <a:pt x="75" y="4"/>
                      <a:pt x="75" y="5"/>
                      <a:pt x="75" y="6"/>
                    </a:cubicBezTo>
                    <a:cubicBezTo>
                      <a:pt x="71" y="6"/>
                      <a:pt x="67" y="6"/>
                      <a:pt x="63" y="6"/>
                    </a:cubicBezTo>
                    <a:cubicBezTo>
                      <a:pt x="62" y="6"/>
                      <a:pt x="61" y="6"/>
                      <a:pt x="60" y="6"/>
                    </a:cubicBezTo>
                    <a:cubicBezTo>
                      <a:pt x="40" y="6"/>
                      <a:pt x="20" y="6"/>
                      <a:pt x="0" y="6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62" name="Freeform 710"/>
              <p:cNvSpPr/>
              <p:nvPr/>
            </p:nvSpPr>
            <p:spPr>
              <a:xfrm>
                <a:off x="0" y="2835275"/>
                <a:ext cx="233363" cy="46038"/>
              </a:xfrm>
              <a:custGeom>
                <a:avLst/>
                <a:gdLst>
                  <a:gd name="txL" fmla="*/ 0 w 67"/>
                  <a:gd name="txT" fmla="*/ 0 h 13"/>
                  <a:gd name="txR" fmla="*/ 67 w 67"/>
                  <a:gd name="txB" fmla="*/ 13 h 13"/>
                </a:gdLst>
                <a:ahLst/>
                <a:cxnLst>
                  <a:cxn ang="0">
                    <a:pos x="0" y="7"/>
                  </a:cxn>
                  <a:cxn ang="0">
                    <a:pos x="66" y="13"/>
                  </a:cxn>
                  <a:cxn ang="0">
                    <a:pos x="0" y="10"/>
                  </a:cxn>
                  <a:cxn ang="0">
                    <a:pos x="0" y="7"/>
                  </a:cxn>
                </a:cxnLst>
                <a:rect l="txL" t="txT" r="txR" b="txB"/>
                <a:pathLst>
                  <a:path w="67" h="13">
                    <a:moveTo>
                      <a:pt x="0" y="7"/>
                    </a:moveTo>
                    <a:cubicBezTo>
                      <a:pt x="19" y="10"/>
                      <a:pt x="67" y="0"/>
                      <a:pt x="66" y="13"/>
                    </a:cubicBezTo>
                    <a:cubicBezTo>
                      <a:pt x="50" y="6"/>
                      <a:pt x="21" y="12"/>
                      <a:pt x="0" y="10"/>
                    </a:cubicBezTo>
                    <a:cubicBezTo>
                      <a:pt x="0" y="9"/>
                      <a:pt x="0" y="8"/>
                      <a:pt x="0" y="7"/>
                    </a:cubicBezTo>
                    <a:close/>
                  </a:path>
                </a:pathLst>
              </a:custGeom>
              <a:solidFill>
                <a:srgbClr val="0E395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grpSp>
        <p:nvGrpSpPr>
          <p:cNvPr id="19664" name="组合 19663"/>
          <p:cNvGrpSpPr/>
          <p:nvPr/>
        </p:nvGrpSpPr>
        <p:grpSpPr>
          <a:xfrm>
            <a:off x="5400675" y="2924175"/>
            <a:ext cx="4716463" cy="3217863"/>
            <a:chOff x="0" y="0"/>
            <a:chExt cx="7559676" cy="5156202"/>
          </a:xfrm>
        </p:grpSpPr>
        <p:sp>
          <p:nvSpPr>
            <p:cNvPr id="19665" name="Freeform 5"/>
            <p:cNvSpPr/>
            <p:nvPr/>
          </p:nvSpPr>
          <p:spPr>
            <a:xfrm>
              <a:off x="5178425" y="1735138"/>
              <a:ext cx="30163" cy="177800"/>
            </a:xfrm>
            <a:custGeom>
              <a:avLst/>
              <a:gdLst>
                <a:gd name="txL" fmla="*/ 0 w 11"/>
                <a:gd name="txT" fmla="*/ 0 h 66"/>
                <a:gd name="txR" fmla="*/ 11 w 11"/>
                <a:gd name="txB" fmla="*/ 66 h 66"/>
              </a:gdLst>
              <a:ahLst/>
              <a:cxnLst>
                <a:cxn ang="0">
                  <a:pos x="7" y="0"/>
                </a:cxn>
                <a:cxn ang="0">
                  <a:pos x="4" y="66"/>
                </a:cxn>
                <a:cxn ang="0">
                  <a:pos x="7" y="0"/>
                </a:cxn>
              </a:cxnLst>
              <a:rect l="txL" t="txT" r="txR" b="txB"/>
              <a:pathLst>
                <a:path w="11" h="66">
                  <a:moveTo>
                    <a:pt x="7" y="0"/>
                  </a:moveTo>
                  <a:cubicBezTo>
                    <a:pt x="5" y="21"/>
                    <a:pt x="11" y="50"/>
                    <a:pt x="4" y="66"/>
                  </a:cubicBezTo>
                  <a:cubicBezTo>
                    <a:pt x="6" y="45"/>
                    <a:pt x="0" y="16"/>
                    <a:pt x="7" y="0"/>
                  </a:cubicBezTo>
                  <a:close/>
                </a:path>
              </a:pathLst>
            </a:custGeom>
            <a:solidFill>
              <a:srgbClr val="2865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66" name="Freeform 6"/>
            <p:cNvSpPr/>
            <p:nvPr/>
          </p:nvSpPr>
          <p:spPr>
            <a:xfrm>
              <a:off x="5251450" y="2535238"/>
              <a:ext cx="19050" cy="80963"/>
            </a:xfrm>
            <a:custGeom>
              <a:avLst/>
              <a:gdLst>
                <a:gd name="txL" fmla="*/ 0 w 7"/>
                <a:gd name="txT" fmla="*/ 0 h 30"/>
                <a:gd name="txR" fmla="*/ 7 w 7"/>
                <a:gd name="txB" fmla="*/ 30 h 30"/>
              </a:gdLst>
              <a:ahLst/>
              <a:cxnLst>
                <a:cxn ang="0">
                  <a:pos x="4" y="30"/>
                </a:cxn>
                <a:cxn ang="0">
                  <a:pos x="7" y="0"/>
                </a:cxn>
                <a:cxn ang="0">
                  <a:pos x="7" y="30"/>
                </a:cxn>
                <a:cxn ang="0">
                  <a:pos x="4" y="30"/>
                </a:cxn>
              </a:cxnLst>
              <a:rect l="txL" t="txT" r="txR" b="txB"/>
              <a:pathLst>
                <a:path w="7" h="30">
                  <a:moveTo>
                    <a:pt x="4" y="30"/>
                  </a:moveTo>
                  <a:cubicBezTo>
                    <a:pt x="6" y="21"/>
                    <a:pt x="0" y="4"/>
                    <a:pt x="7" y="0"/>
                  </a:cubicBezTo>
                  <a:cubicBezTo>
                    <a:pt x="7" y="10"/>
                    <a:pt x="7" y="20"/>
                    <a:pt x="7" y="30"/>
                  </a:cubicBezTo>
                  <a:cubicBezTo>
                    <a:pt x="6" y="30"/>
                    <a:pt x="5" y="30"/>
                    <a:pt x="4" y="30"/>
                  </a:cubicBezTo>
                  <a:close/>
                </a:path>
              </a:pathLst>
            </a:custGeom>
            <a:solidFill>
              <a:srgbClr val="123F4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67" name="Freeform 7"/>
            <p:cNvSpPr/>
            <p:nvPr/>
          </p:nvSpPr>
          <p:spPr>
            <a:xfrm>
              <a:off x="5254625" y="2616200"/>
              <a:ext cx="23813" cy="93663"/>
            </a:xfrm>
            <a:custGeom>
              <a:avLst/>
              <a:gdLst>
                <a:gd name="txL" fmla="*/ 0 w 9"/>
                <a:gd name="txT" fmla="*/ 0 h 35"/>
                <a:gd name="txR" fmla="*/ 9 w 9"/>
                <a:gd name="txB" fmla="*/ 35 h 35"/>
              </a:gdLst>
              <a:ahLst/>
              <a:cxnLst>
                <a:cxn ang="0">
                  <a:pos x="3" y="0"/>
                </a:cxn>
                <a:cxn ang="0">
                  <a:pos x="6" y="0"/>
                </a:cxn>
                <a:cxn ang="0">
                  <a:pos x="9" y="24"/>
                </a:cxn>
                <a:cxn ang="0">
                  <a:pos x="3" y="0"/>
                </a:cxn>
              </a:cxnLst>
              <a:rect l="txL" t="txT" r="txR" b="txB"/>
              <a:pathLst>
                <a:path w="9" h="35">
                  <a:moveTo>
                    <a:pt x="3" y="0"/>
                  </a:moveTo>
                  <a:cubicBezTo>
                    <a:pt x="4" y="0"/>
                    <a:pt x="5" y="0"/>
                    <a:pt x="6" y="0"/>
                  </a:cubicBezTo>
                  <a:cubicBezTo>
                    <a:pt x="8" y="7"/>
                    <a:pt x="2" y="22"/>
                    <a:pt x="9" y="24"/>
                  </a:cubicBezTo>
                  <a:cubicBezTo>
                    <a:pt x="0" y="35"/>
                    <a:pt x="4" y="8"/>
                    <a:pt x="3" y="0"/>
                  </a:cubicBezTo>
                  <a:close/>
                </a:path>
              </a:pathLst>
            </a:custGeom>
            <a:solidFill>
              <a:srgbClr val="1D4756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68" name="Freeform 8"/>
            <p:cNvSpPr/>
            <p:nvPr/>
          </p:nvSpPr>
          <p:spPr>
            <a:xfrm>
              <a:off x="4851400" y="2720975"/>
              <a:ext cx="136525" cy="12700"/>
            </a:xfrm>
            <a:custGeom>
              <a:avLst/>
              <a:gdLst>
                <a:gd name="txL" fmla="*/ 0 w 51"/>
                <a:gd name="txT" fmla="*/ 0 h 5"/>
                <a:gd name="txR" fmla="*/ 51 w 51"/>
                <a:gd name="txB" fmla="*/ 5 h 5"/>
              </a:gdLst>
              <a:ahLst/>
              <a:cxnLst>
                <a:cxn ang="0">
                  <a:pos x="0" y="0"/>
                </a:cxn>
                <a:cxn ang="0">
                  <a:pos x="51" y="0"/>
                </a:cxn>
                <a:cxn ang="0">
                  <a:pos x="0" y="0"/>
                </a:cxn>
              </a:cxnLst>
              <a:rect l="txL" t="txT" r="txR" b="txB"/>
              <a:pathLst>
                <a:path w="51" h="5">
                  <a:moveTo>
                    <a:pt x="0" y="0"/>
                  </a:moveTo>
                  <a:cubicBezTo>
                    <a:pt x="17" y="0"/>
                    <a:pt x="34" y="0"/>
                    <a:pt x="51" y="0"/>
                  </a:cubicBezTo>
                  <a:cubicBezTo>
                    <a:pt x="41" y="5"/>
                    <a:pt x="10" y="5"/>
                    <a:pt x="0" y="0"/>
                  </a:cubicBezTo>
                  <a:close/>
                </a:path>
              </a:pathLst>
            </a:custGeom>
            <a:solidFill>
              <a:srgbClr val="1D4756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69" name="Freeform 9"/>
            <p:cNvSpPr/>
            <p:nvPr/>
          </p:nvSpPr>
          <p:spPr>
            <a:xfrm>
              <a:off x="4632325" y="2863850"/>
              <a:ext cx="80963" cy="28575"/>
            </a:xfrm>
            <a:custGeom>
              <a:avLst/>
              <a:gdLst>
                <a:gd name="txL" fmla="*/ 0 w 30"/>
                <a:gd name="txT" fmla="*/ 0 h 11"/>
                <a:gd name="txR" fmla="*/ 30 w 30"/>
                <a:gd name="txB" fmla="*/ 11 h 11"/>
              </a:gdLst>
              <a:ahLst/>
              <a:cxnLst>
                <a:cxn ang="0">
                  <a:pos x="0" y="7"/>
                </a:cxn>
                <a:cxn ang="0">
                  <a:pos x="30" y="4"/>
                </a:cxn>
                <a:cxn ang="0">
                  <a:pos x="0" y="7"/>
                </a:cxn>
              </a:cxnLst>
              <a:rect l="txL" t="txT" r="txR" b="txB"/>
              <a:pathLst>
                <a:path w="30" h="11">
                  <a:moveTo>
                    <a:pt x="0" y="7"/>
                  </a:moveTo>
                  <a:cubicBezTo>
                    <a:pt x="4" y="0"/>
                    <a:pt x="21" y="6"/>
                    <a:pt x="30" y="4"/>
                  </a:cubicBezTo>
                  <a:cubicBezTo>
                    <a:pt x="26" y="11"/>
                    <a:pt x="9" y="5"/>
                    <a:pt x="0" y="7"/>
                  </a:cubicBezTo>
                  <a:close/>
                </a:path>
              </a:pathLst>
            </a:custGeom>
            <a:solidFill>
              <a:srgbClr val="415A5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70" name="Freeform 10"/>
            <p:cNvSpPr/>
            <p:nvPr/>
          </p:nvSpPr>
          <p:spPr>
            <a:xfrm>
              <a:off x="4794250" y="3049588"/>
              <a:ext cx="80963" cy="19050"/>
            </a:xfrm>
            <a:custGeom>
              <a:avLst/>
              <a:gdLst>
                <a:gd name="txL" fmla="*/ 0 w 30"/>
                <a:gd name="txT" fmla="*/ 0 h 7"/>
                <a:gd name="txR" fmla="*/ 30 w 30"/>
                <a:gd name="txB" fmla="*/ 7 h 7"/>
              </a:gdLst>
              <a:ahLst/>
              <a:cxnLst>
                <a:cxn ang="0">
                  <a:pos x="0" y="7"/>
                </a:cxn>
                <a:cxn ang="0">
                  <a:pos x="0" y="4"/>
                </a:cxn>
                <a:cxn ang="0">
                  <a:pos x="30" y="7"/>
                </a:cxn>
                <a:cxn ang="0">
                  <a:pos x="0" y="7"/>
                </a:cxn>
              </a:cxnLst>
              <a:rect l="txL" t="txT" r="txR" b="txB"/>
              <a:pathLst>
                <a:path w="30" h="7">
                  <a:moveTo>
                    <a:pt x="0" y="7"/>
                  </a:moveTo>
                  <a:cubicBezTo>
                    <a:pt x="0" y="6"/>
                    <a:pt x="0" y="5"/>
                    <a:pt x="0" y="4"/>
                  </a:cubicBezTo>
                  <a:cubicBezTo>
                    <a:pt x="9" y="6"/>
                    <a:pt x="26" y="0"/>
                    <a:pt x="30" y="7"/>
                  </a:cubicBezTo>
                  <a:cubicBezTo>
                    <a:pt x="20" y="7"/>
                    <a:pt x="10" y="7"/>
                    <a:pt x="0" y="7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71" name="Freeform 11"/>
            <p:cNvSpPr/>
            <p:nvPr/>
          </p:nvSpPr>
          <p:spPr>
            <a:xfrm>
              <a:off x="2613025" y="3689350"/>
              <a:ext cx="17463" cy="130175"/>
            </a:xfrm>
            <a:custGeom>
              <a:avLst/>
              <a:gdLst>
                <a:gd name="txL" fmla="*/ 0 w 7"/>
                <a:gd name="txT" fmla="*/ 0 h 48"/>
                <a:gd name="txR" fmla="*/ 7 w 7"/>
                <a:gd name="txB" fmla="*/ 48 h 48"/>
              </a:gdLst>
              <a:ahLst/>
              <a:cxnLst>
                <a:cxn ang="0">
                  <a:pos x="4" y="45"/>
                </a:cxn>
                <a:cxn ang="0">
                  <a:pos x="7" y="0"/>
                </a:cxn>
                <a:cxn ang="0">
                  <a:pos x="7" y="48"/>
                </a:cxn>
                <a:cxn ang="0">
                  <a:pos x="4" y="45"/>
                </a:cxn>
              </a:cxnLst>
              <a:rect l="txL" t="txT" r="txR" b="txB"/>
              <a:pathLst>
                <a:path w="7" h="48">
                  <a:moveTo>
                    <a:pt x="4" y="45"/>
                  </a:moveTo>
                  <a:cubicBezTo>
                    <a:pt x="6" y="31"/>
                    <a:pt x="0" y="9"/>
                    <a:pt x="7" y="0"/>
                  </a:cubicBezTo>
                  <a:cubicBezTo>
                    <a:pt x="7" y="16"/>
                    <a:pt x="7" y="32"/>
                    <a:pt x="7" y="48"/>
                  </a:cubicBezTo>
                  <a:cubicBezTo>
                    <a:pt x="5" y="48"/>
                    <a:pt x="3" y="48"/>
                    <a:pt x="4" y="45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72" name="Freeform 12"/>
            <p:cNvSpPr/>
            <p:nvPr/>
          </p:nvSpPr>
          <p:spPr>
            <a:xfrm>
              <a:off x="7450138" y="3770313"/>
              <a:ext cx="17463" cy="193675"/>
            </a:xfrm>
            <a:custGeom>
              <a:avLst/>
              <a:gdLst>
                <a:gd name="txL" fmla="*/ 0 w 7"/>
                <a:gd name="txT" fmla="*/ 0 h 72"/>
                <a:gd name="txR" fmla="*/ 7 w 7"/>
                <a:gd name="txB" fmla="*/ 72 h 72"/>
              </a:gdLst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0" y="72"/>
                </a:cxn>
                <a:cxn ang="0">
                  <a:pos x="0" y="0"/>
                </a:cxn>
              </a:cxnLst>
              <a:rect l="txL" t="txT" r="txR" b="txB"/>
              <a:pathLst>
                <a:path w="7" h="72">
                  <a:moveTo>
                    <a:pt x="0" y="0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1" y="23"/>
                    <a:pt x="7" y="54"/>
                    <a:pt x="0" y="72"/>
                  </a:cubicBezTo>
                  <a:cubicBezTo>
                    <a:pt x="0" y="48"/>
                    <a:pt x="0" y="24"/>
                    <a:pt x="0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73" name="Freeform 13"/>
            <p:cNvSpPr/>
            <p:nvPr/>
          </p:nvSpPr>
          <p:spPr>
            <a:xfrm>
              <a:off x="6165850" y="3775075"/>
              <a:ext cx="88900" cy="30163"/>
            </a:xfrm>
            <a:custGeom>
              <a:avLst/>
              <a:gdLst>
                <a:gd name="txL" fmla="*/ 0 w 33"/>
                <a:gd name="txT" fmla="*/ 0 h 11"/>
                <a:gd name="txR" fmla="*/ 33 w 33"/>
                <a:gd name="txB" fmla="*/ 11 h 11"/>
              </a:gdLst>
              <a:ahLst/>
              <a:cxnLst>
                <a:cxn ang="0">
                  <a:pos x="33" y="7"/>
                </a:cxn>
                <a:cxn ang="0">
                  <a:pos x="0" y="4"/>
                </a:cxn>
                <a:cxn ang="0">
                  <a:pos x="33" y="7"/>
                </a:cxn>
              </a:cxnLst>
              <a:rect l="txL" t="txT" r="txR" b="txB"/>
              <a:pathLst>
                <a:path w="33" h="11">
                  <a:moveTo>
                    <a:pt x="33" y="7"/>
                  </a:moveTo>
                  <a:cubicBezTo>
                    <a:pt x="23" y="5"/>
                    <a:pt x="5" y="11"/>
                    <a:pt x="0" y="4"/>
                  </a:cubicBezTo>
                  <a:cubicBezTo>
                    <a:pt x="10" y="6"/>
                    <a:pt x="28" y="0"/>
                    <a:pt x="33" y="7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74" name="Freeform 14"/>
            <p:cNvSpPr/>
            <p:nvPr/>
          </p:nvSpPr>
          <p:spPr>
            <a:xfrm>
              <a:off x="5146675" y="3867150"/>
              <a:ext cx="19050" cy="169863"/>
            </a:xfrm>
            <a:custGeom>
              <a:avLst/>
              <a:gdLst>
                <a:gd name="txL" fmla="*/ 0 w 7"/>
                <a:gd name="txT" fmla="*/ 0 h 63"/>
                <a:gd name="txR" fmla="*/ 7 w 7"/>
                <a:gd name="txB" fmla="*/ 63 h 63"/>
              </a:gdLst>
              <a:ahLst/>
              <a:cxnLst>
                <a:cxn ang="0">
                  <a:pos x="7" y="0"/>
                </a:cxn>
                <a:cxn ang="0">
                  <a:pos x="7" y="63"/>
                </a:cxn>
                <a:cxn ang="0">
                  <a:pos x="4" y="63"/>
                </a:cxn>
                <a:cxn ang="0">
                  <a:pos x="7" y="0"/>
                </a:cxn>
              </a:cxnLst>
              <a:rect l="txL" t="txT" r="txR" b="txB"/>
              <a:pathLst>
                <a:path w="7" h="63">
                  <a:moveTo>
                    <a:pt x="7" y="0"/>
                  </a:moveTo>
                  <a:cubicBezTo>
                    <a:pt x="7" y="21"/>
                    <a:pt x="7" y="42"/>
                    <a:pt x="7" y="63"/>
                  </a:cubicBezTo>
                  <a:cubicBezTo>
                    <a:pt x="6" y="63"/>
                    <a:pt x="5" y="63"/>
                    <a:pt x="4" y="63"/>
                  </a:cubicBezTo>
                  <a:cubicBezTo>
                    <a:pt x="6" y="43"/>
                    <a:pt x="0" y="15"/>
                    <a:pt x="7" y="0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75" name="Freeform 15"/>
            <p:cNvSpPr/>
            <p:nvPr/>
          </p:nvSpPr>
          <p:spPr>
            <a:xfrm>
              <a:off x="4852988" y="3916363"/>
              <a:ext cx="14288" cy="144463"/>
            </a:xfrm>
            <a:custGeom>
              <a:avLst/>
              <a:gdLst>
                <a:gd name="txL" fmla="*/ 0 w 5"/>
                <a:gd name="txT" fmla="*/ 0 h 54"/>
                <a:gd name="txR" fmla="*/ 5 w 5"/>
                <a:gd name="txB" fmla="*/ 54 h 54"/>
              </a:gdLst>
              <a:ahLst/>
              <a:cxnLst>
                <a:cxn ang="0">
                  <a:pos x="5" y="54"/>
                </a:cxn>
                <a:cxn ang="0">
                  <a:pos x="5" y="0"/>
                </a:cxn>
                <a:cxn ang="0">
                  <a:pos x="5" y="54"/>
                </a:cxn>
              </a:cxnLst>
              <a:rect l="txL" t="txT" r="txR" b="txB"/>
              <a:pathLst>
                <a:path w="5" h="54">
                  <a:moveTo>
                    <a:pt x="5" y="54"/>
                  </a:moveTo>
                  <a:cubicBezTo>
                    <a:pt x="0" y="43"/>
                    <a:pt x="0" y="11"/>
                    <a:pt x="5" y="0"/>
                  </a:cubicBezTo>
                  <a:cubicBezTo>
                    <a:pt x="5" y="18"/>
                    <a:pt x="5" y="36"/>
                    <a:pt x="5" y="54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76" name="Freeform 16"/>
            <p:cNvSpPr/>
            <p:nvPr/>
          </p:nvSpPr>
          <p:spPr>
            <a:xfrm>
              <a:off x="6900863" y="3924300"/>
              <a:ext cx="19050" cy="96838"/>
            </a:xfrm>
            <a:custGeom>
              <a:avLst/>
              <a:gdLst>
                <a:gd name="txL" fmla="*/ 0 w 7"/>
                <a:gd name="txT" fmla="*/ 0 h 36"/>
                <a:gd name="txR" fmla="*/ 7 w 7"/>
                <a:gd name="txB" fmla="*/ 36 h 36"/>
              </a:gdLst>
              <a:ahLst/>
              <a:cxnLst>
                <a:cxn ang="0">
                  <a:pos x="0" y="0"/>
                </a:cxn>
                <a:cxn ang="0">
                  <a:pos x="3" y="36"/>
                </a:cxn>
                <a:cxn ang="0">
                  <a:pos x="0" y="36"/>
                </a:cxn>
                <a:cxn ang="0">
                  <a:pos x="0" y="0"/>
                </a:cxn>
              </a:cxnLst>
              <a:rect l="txL" t="txT" r="txR" b="txB"/>
              <a:pathLst>
                <a:path w="7" h="36">
                  <a:moveTo>
                    <a:pt x="0" y="0"/>
                  </a:moveTo>
                  <a:cubicBezTo>
                    <a:pt x="7" y="6"/>
                    <a:pt x="1" y="25"/>
                    <a:pt x="3" y="36"/>
                  </a:cubicBezTo>
                  <a:cubicBezTo>
                    <a:pt x="2" y="36"/>
                    <a:pt x="1" y="36"/>
                    <a:pt x="0" y="36"/>
                  </a:cubicBezTo>
                  <a:cubicBezTo>
                    <a:pt x="0" y="24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9DB7B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77" name="Freeform 17"/>
            <p:cNvSpPr/>
            <p:nvPr/>
          </p:nvSpPr>
          <p:spPr>
            <a:xfrm>
              <a:off x="6869113" y="3971925"/>
              <a:ext cx="17463" cy="282575"/>
            </a:xfrm>
            <a:custGeom>
              <a:avLst/>
              <a:gdLst>
                <a:gd name="txL" fmla="*/ 0 w 7"/>
                <a:gd name="txT" fmla="*/ 0 h 105"/>
                <a:gd name="txR" fmla="*/ 7 w 7"/>
                <a:gd name="txB" fmla="*/ 105 h 105"/>
              </a:gdLst>
              <a:ahLst/>
              <a:cxnLst>
                <a:cxn ang="0">
                  <a:pos x="0" y="0"/>
                </a:cxn>
                <a:cxn ang="0">
                  <a:pos x="3" y="105"/>
                </a:cxn>
                <a:cxn ang="0">
                  <a:pos x="0" y="105"/>
                </a:cxn>
                <a:cxn ang="0">
                  <a:pos x="0" y="0"/>
                </a:cxn>
              </a:cxnLst>
              <a:rect l="txL" t="txT" r="txR" b="txB"/>
              <a:pathLst>
                <a:path w="7" h="105">
                  <a:moveTo>
                    <a:pt x="0" y="0"/>
                  </a:moveTo>
                  <a:cubicBezTo>
                    <a:pt x="7" y="29"/>
                    <a:pt x="1" y="71"/>
                    <a:pt x="3" y="105"/>
                  </a:cubicBezTo>
                  <a:cubicBezTo>
                    <a:pt x="2" y="105"/>
                    <a:pt x="1" y="105"/>
                    <a:pt x="0" y="105"/>
                  </a:cubicBezTo>
                  <a:cubicBezTo>
                    <a:pt x="0" y="70"/>
                    <a:pt x="0" y="35"/>
                    <a:pt x="0" y="0"/>
                  </a:cubicBezTo>
                  <a:close/>
                </a:path>
              </a:pathLst>
            </a:custGeom>
            <a:solidFill>
              <a:srgbClr val="9DB7B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78" name="Freeform 18"/>
            <p:cNvSpPr/>
            <p:nvPr/>
          </p:nvSpPr>
          <p:spPr>
            <a:xfrm>
              <a:off x="6165850" y="3979863"/>
              <a:ext cx="153988" cy="14288"/>
            </a:xfrm>
            <a:custGeom>
              <a:avLst/>
              <a:gdLst>
                <a:gd name="txL" fmla="*/ 0 w 57"/>
                <a:gd name="txT" fmla="*/ 0 h 5"/>
                <a:gd name="txR" fmla="*/ 57 w 57"/>
                <a:gd name="txB" fmla="*/ 5 h 5"/>
              </a:gdLst>
              <a:ahLst/>
              <a:cxnLst>
                <a:cxn ang="0">
                  <a:pos x="57" y="0"/>
                </a:cxn>
                <a:cxn ang="0">
                  <a:pos x="0" y="0"/>
                </a:cxn>
                <a:cxn ang="0">
                  <a:pos x="57" y="0"/>
                </a:cxn>
              </a:cxnLst>
              <a:rect l="txL" t="txT" r="txR" b="txB"/>
              <a:pathLst>
                <a:path w="57" h="5">
                  <a:moveTo>
                    <a:pt x="57" y="0"/>
                  </a:moveTo>
                  <a:cubicBezTo>
                    <a:pt x="45" y="5"/>
                    <a:pt x="12" y="5"/>
                    <a:pt x="0" y="0"/>
                  </a:cubicBezTo>
                  <a:cubicBezTo>
                    <a:pt x="19" y="0"/>
                    <a:pt x="38" y="0"/>
                    <a:pt x="57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79" name="Freeform 19"/>
            <p:cNvSpPr/>
            <p:nvPr/>
          </p:nvSpPr>
          <p:spPr>
            <a:xfrm>
              <a:off x="5119688" y="4052888"/>
              <a:ext cx="12700" cy="201613"/>
            </a:xfrm>
            <a:custGeom>
              <a:avLst/>
              <a:gdLst>
                <a:gd name="txL" fmla="*/ 0 w 5"/>
                <a:gd name="txT" fmla="*/ 0 h 75"/>
                <a:gd name="txR" fmla="*/ 5 w 5"/>
                <a:gd name="txB" fmla="*/ 75 h 75"/>
              </a:gdLst>
              <a:ahLst/>
              <a:cxnLst>
                <a:cxn ang="0">
                  <a:pos x="5" y="75"/>
                </a:cxn>
                <a:cxn ang="0">
                  <a:pos x="5" y="0"/>
                </a:cxn>
                <a:cxn ang="0">
                  <a:pos x="5" y="75"/>
                </a:cxn>
              </a:cxnLst>
              <a:rect l="txL" t="txT" r="txR" b="txB"/>
              <a:pathLst>
                <a:path w="5" h="75">
                  <a:moveTo>
                    <a:pt x="5" y="75"/>
                  </a:moveTo>
                  <a:cubicBezTo>
                    <a:pt x="0" y="57"/>
                    <a:pt x="0" y="18"/>
                    <a:pt x="5" y="0"/>
                  </a:cubicBezTo>
                  <a:cubicBezTo>
                    <a:pt x="5" y="25"/>
                    <a:pt x="5" y="50"/>
                    <a:pt x="5" y="75"/>
                  </a:cubicBezTo>
                  <a:close/>
                </a:path>
              </a:pathLst>
            </a:custGeom>
            <a:solidFill>
              <a:srgbClr val="9DB7B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80" name="Freeform 20"/>
            <p:cNvSpPr/>
            <p:nvPr/>
          </p:nvSpPr>
          <p:spPr>
            <a:xfrm>
              <a:off x="6884988" y="4052888"/>
              <a:ext cx="19050" cy="460375"/>
            </a:xfrm>
            <a:custGeom>
              <a:avLst/>
              <a:gdLst>
                <a:gd name="txL" fmla="*/ 0 w 7"/>
                <a:gd name="txT" fmla="*/ 0 h 171"/>
                <a:gd name="txR" fmla="*/ 7 w 7"/>
                <a:gd name="txB" fmla="*/ 171 h 171"/>
              </a:gdLst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0" y="171"/>
                </a:cxn>
                <a:cxn ang="0">
                  <a:pos x="0" y="0"/>
                </a:cxn>
              </a:cxnLst>
              <a:rect l="txL" t="txT" r="txR" b="txB"/>
              <a:pathLst>
                <a:path w="7" h="171">
                  <a:moveTo>
                    <a:pt x="0" y="0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1" y="56"/>
                    <a:pt x="7" y="120"/>
                    <a:pt x="0" y="171"/>
                  </a:cubicBezTo>
                  <a:cubicBezTo>
                    <a:pt x="0" y="114"/>
                    <a:pt x="0" y="57"/>
                    <a:pt x="0" y="0"/>
                  </a:cubicBezTo>
                  <a:close/>
                </a:path>
              </a:pathLst>
            </a:custGeom>
            <a:solidFill>
              <a:srgbClr val="415A5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81" name="Freeform 21"/>
            <p:cNvSpPr/>
            <p:nvPr/>
          </p:nvSpPr>
          <p:spPr>
            <a:xfrm>
              <a:off x="2622550" y="4181475"/>
              <a:ext cx="19050" cy="106363"/>
            </a:xfrm>
            <a:custGeom>
              <a:avLst/>
              <a:gdLst>
                <a:gd name="txL" fmla="*/ 0 w 7"/>
                <a:gd name="txT" fmla="*/ 0 h 39"/>
                <a:gd name="txR" fmla="*/ 7 w 7"/>
                <a:gd name="txB" fmla="*/ 39 h 39"/>
              </a:gdLst>
              <a:ahLst/>
              <a:cxnLst>
                <a:cxn ang="0">
                  <a:pos x="0" y="0"/>
                </a:cxn>
                <a:cxn ang="0">
                  <a:pos x="3" y="39"/>
                </a:cxn>
                <a:cxn ang="0">
                  <a:pos x="0" y="39"/>
                </a:cxn>
                <a:cxn ang="0">
                  <a:pos x="0" y="0"/>
                </a:cxn>
              </a:cxnLst>
              <a:rect l="txL" t="txT" r="txR" b="txB"/>
              <a:pathLst>
                <a:path w="7" h="39">
                  <a:moveTo>
                    <a:pt x="0" y="0"/>
                  </a:moveTo>
                  <a:cubicBezTo>
                    <a:pt x="7" y="7"/>
                    <a:pt x="1" y="27"/>
                    <a:pt x="3" y="39"/>
                  </a:cubicBezTo>
                  <a:cubicBezTo>
                    <a:pt x="2" y="39"/>
                    <a:pt x="1" y="39"/>
                    <a:pt x="0" y="39"/>
                  </a:cubicBezTo>
                  <a:cubicBezTo>
                    <a:pt x="0" y="26"/>
                    <a:pt x="0" y="13"/>
                    <a:pt x="0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82" name="Freeform 22"/>
            <p:cNvSpPr/>
            <p:nvPr/>
          </p:nvSpPr>
          <p:spPr>
            <a:xfrm>
              <a:off x="6869113" y="4254500"/>
              <a:ext cx="17463" cy="161925"/>
            </a:xfrm>
            <a:custGeom>
              <a:avLst/>
              <a:gdLst>
                <a:gd name="txL" fmla="*/ 0 w 7"/>
                <a:gd name="txT" fmla="*/ 0 h 60"/>
                <a:gd name="txR" fmla="*/ 7 w 7"/>
                <a:gd name="txB" fmla="*/ 60 h 60"/>
              </a:gdLst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0" y="60"/>
                </a:cxn>
                <a:cxn ang="0">
                  <a:pos x="0" y="0"/>
                </a:cxn>
              </a:cxnLst>
              <a:rect l="txL" t="txT" r="txR" b="txB"/>
              <a:pathLst>
                <a:path w="7" h="60">
                  <a:moveTo>
                    <a:pt x="0" y="0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1" y="19"/>
                    <a:pt x="7" y="46"/>
                    <a:pt x="0" y="60"/>
                  </a:cubicBezTo>
                  <a:cubicBezTo>
                    <a:pt x="0" y="40"/>
                    <a:pt x="0" y="20"/>
                    <a:pt x="0" y="0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83" name="Freeform 23"/>
            <p:cNvSpPr/>
            <p:nvPr/>
          </p:nvSpPr>
          <p:spPr>
            <a:xfrm>
              <a:off x="4956175" y="4545013"/>
              <a:ext cx="139700" cy="33338"/>
            </a:xfrm>
            <a:custGeom>
              <a:avLst/>
              <a:gdLst>
                <a:gd name="txL" fmla="*/ 0 w 52"/>
                <a:gd name="txT" fmla="*/ 0 h 12"/>
                <a:gd name="txR" fmla="*/ 52 w 52"/>
                <a:gd name="txB" fmla="*/ 12 h 12"/>
              </a:gdLst>
              <a:ahLst/>
              <a:cxnLst>
                <a:cxn ang="0">
                  <a:pos x="24" y="9"/>
                </a:cxn>
                <a:cxn ang="0">
                  <a:pos x="0" y="3"/>
                </a:cxn>
                <a:cxn ang="0">
                  <a:pos x="36" y="3"/>
                </a:cxn>
                <a:cxn ang="0">
                  <a:pos x="51" y="9"/>
                </a:cxn>
                <a:cxn ang="0">
                  <a:pos x="24" y="9"/>
                </a:cxn>
              </a:cxnLst>
              <a:rect l="txL" t="txT" r="txR" b="txB"/>
              <a:pathLst>
                <a:path w="52" h="12">
                  <a:moveTo>
                    <a:pt x="24" y="9"/>
                  </a:moveTo>
                  <a:cubicBezTo>
                    <a:pt x="23" y="0"/>
                    <a:pt x="1" y="12"/>
                    <a:pt x="0" y="3"/>
                  </a:cubicBezTo>
                  <a:cubicBezTo>
                    <a:pt x="12" y="3"/>
                    <a:pt x="24" y="3"/>
                    <a:pt x="36" y="3"/>
                  </a:cubicBezTo>
                  <a:cubicBezTo>
                    <a:pt x="35" y="11"/>
                    <a:pt x="52" y="1"/>
                    <a:pt x="51" y="9"/>
                  </a:cubicBezTo>
                  <a:cubicBezTo>
                    <a:pt x="42" y="9"/>
                    <a:pt x="33" y="9"/>
                    <a:pt x="24" y="9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84" name="Freeform 24"/>
            <p:cNvSpPr/>
            <p:nvPr/>
          </p:nvSpPr>
          <p:spPr>
            <a:xfrm>
              <a:off x="3938588" y="4621213"/>
              <a:ext cx="88900" cy="19050"/>
            </a:xfrm>
            <a:custGeom>
              <a:avLst/>
              <a:gdLst>
                <a:gd name="txL" fmla="*/ 0 w 33"/>
                <a:gd name="txT" fmla="*/ 0 h 7"/>
                <a:gd name="txR" fmla="*/ 33 w 33"/>
                <a:gd name="txB" fmla="*/ 7 h 7"/>
              </a:gdLst>
              <a:ahLst/>
              <a:cxnLst>
                <a:cxn ang="0">
                  <a:pos x="33" y="2"/>
                </a:cxn>
                <a:cxn ang="0">
                  <a:pos x="33" y="5"/>
                </a:cxn>
                <a:cxn ang="0">
                  <a:pos x="33" y="2"/>
                </a:cxn>
              </a:cxnLst>
              <a:rect l="txL" t="txT" r="txR" b="txB"/>
              <a:pathLst>
                <a:path w="33" h="7">
                  <a:moveTo>
                    <a:pt x="33" y="2"/>
                  </a:moveTo>
                  <a:cubicBezTo>
                    <a:pt x="33" y="3"/>
                    <a:pt x="33" y="4"/>
                    <a:pt x="33" y="5"/>
                  </a:cubicBezTo>
                  <a:cubicBezTo>
                    <a:pt x="0" y="7"/>
                    <a:pt x="0" y="0"/>
                    <a:pt x="33" y="2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85" name="Freeform 25"/>
            <p:cNvSpPr/>
            <p:nvPr/>
          </p:nvSpPr>
          <p:spPr>
            <a:xfrm>
              <a:off x="3873500" y="4632325"/>
              <a:ext cx="193675" cy="36513"/>
            </a:xfrm>
            <a:custGeom>
              <a:avLst/>
              <a:gdLst>
                <a:gd name="txL" fmla="*/ 0 w 72"/>
                <a:gd name="txT" fmla="*/ 0 h 14"/>
                <a:gd name="txR" fmla="*/ 72 w 72"/>
                <a:gd name="txB" fmla="*/ 14 h 14"/>
              </a:gdLst>
              <a:ahLst/>
              <a:cxnLst>
                <a:cxn ang="0">
                  <a:pos x="0" y="7"/>
                </a:cxn>
                <a:cxn ang="0">
                  <a:pos x="18" y="4"/>
                </a:cxn>
                <a:cxn ang="0">
                  <a:pos x="72" y="7"/>
                </a:cxn>
                <a:cxn ang="0">
                  <a:pos x="12" y="10"/>
                </a:cxn>
                <a:cxn ang="0">
                  <a:pos x="0" y="7"/>
                </a:cxn>
              </a:cxnLst>
              <a:rect l="txL" t="txT" r="txR" b="txB"/>
              <a:pathLst>
                <a:path w="72" h="14">
                  <a:moveTo>
                    <a:pt x="0" y="7"/>
                  </a:moveTo>
                  <a:cubicBezTo>
                    <a:pt x="0" y="0"/>
                    <a:pt x="13" y="6"/>
                    <a:pt x="18" y="4"/>
                  </a:cubicBezTo>
                  <a:cubicBezTo>
                    <a:pt x="30" y="11"/>
                    <a:pt x="55" y="5"/>
                    <a:pt x="72" y="7"/>
                  </a:cubicBezTo>
                  <a:cubicBezTo>
                    <a:pt x="58" y="14"/>
                    <a:pt x="31" y="8"/>
                    <a:pt x="12" y="10"/>
                  </a:cubicBezTo>
                  <a:cubicBezTo>
                    <a:pt x="11" y="6"/>
                    <a:pt x="5" y="7"/>
                    <a:pt x="0" y="7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86" name="Freeform 26"/>
            <p:cNvSpPr/>
            <p:nvPr/>
          </p:nvSpPr>
          <p:spPr>
            <a:xfrm>
              <a:off x="6851650" y="4649788"/>
              <a:ext cx="185738" cy="9525"/>
            </a:xfrm>
            <a:custGeom>
              <a:avLst/>
              <a:gdLst>
                <a:gd name="txL" fmla="*/ 0 w 69"/>
                <a:gd name="txT" fmla="*/ 0 h 3"/>
                <a:gd name="txR" fmla="*/ 69 w 69"/>
                <a:gd name="txB" fmla="*/ 3 h 3"/>
              </a:gdLst>
              <a:ahLst/>
              <a:cxnLst>
                <a:cxn ang="0">
                  <a:pos x="0" y="3"/>
                </a:cxn>
                <a:cxn ang="0">
                  <a:pos x="0" y="0"/>
                </a:cxn>
                <a:cxn ang="0">
                  <a:pos x="69" y="0"/>
                </a:cxn>
                <a:cxn ang="0">
                  <a:pos x="69" y="3"/>
                </a:cxn>
                <a:cxn ang="0">
                  <a:pos x="0" y="3"/>
                </a:cxn>
              </a:cxnLst>
              <a:rect l="txL" t="txT" r="txR" b="txB"/>
              <a:pathLst>
                <a:path w="69" h="3">
                  <a:moveTo>
                    <a:pt x="0" y="3"/>
                  </a:moveTo>
                  <a:cubicBezTo>
                    <a:pt x="0" y="2"/>
                    <a:pt x="0" y="1"/>
                    <a:pt x="0" y="0"/>
                  </a:cubicBezTo>
                  <a:cubicBezTo>
                    <a:pt x="23" y="0"/>
                    <a:pt x="46" y="0"/>
                    <a:pt x="69" y="0"/>
                  </a:cubicBezTo>
                  <a:cubicBezTo>
                    <a:pt x="69" y="1"/>
                    <a:pt x="69" y="2"/>
                    <a:pt x="69" y="3"/>
                  </a:cubicBezTo>
                  <a:cubicBezTo>
                    <a:pt x="46" y="3"/>
                    <a:pt x="23" y="3"/>
                    <a:pt x="0" y="3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87" name="Freeform 27"/>
            <p:cNvSpPr/>
            <p:nvPr/>
          </p:nvSpPr>
          <p:spPr>
            <a:xfrm>
              <a:off x="7037388" y="4640263"/>
              <a:ext cx="185738" cy="19050"/>
            </a:xfrm>
            <a:custGeom>
              <a:avLst/>
              <a:gdLst>
                <a:gd name="txL" fmla="*/ 0 w 69"/>
                <a:gd name="txT" fmla="*/ 0 h 7"/>
                <a:gd name="txR" fmla="*/ 69 w 69"/>
                <a:gd name="txB" fmla="*/ 7 h 7"/>
              </a:gdLst>
              <a:ahLst/>
              <a:cxnLst>
                <a:cxn ang="0">
                  <a:pos x="0" y="7"/>
                </a:cxn>
                <a:cxn ang="0">
                  <a:pos x="0" y="4"/>
                </a:cxn>
                <a:cxn ang="0">
                  <a:pos x="69" y="7"/>
                </a:cxn>
                <a:cxn ang="0">
                  <a:pos x="0" y="7"/>
                </a:cxn>
              </a:cxnLst>
              <a:rect l="txL" t="txT" r="txR" b="txB"/>
              <a:pathLst>
                <a:path w="69" h="7">
                  <a:moveTo>
                    <a:pt x="0" y="7"/>
                  </a:moveTo>
                  <a:cubicBezTo>
                    <a:pt x="0" y="6"/>
                    <a:pt x="0" y="5"/>
                    <a:pt x="0" y="4"/>
                  </a:cubicBezTo>
                  <a:cubicBezTo>
                    <a:pt x="22" y="6"/>
                    <a:pt x="52" y="0"/>
                    <a:pt x="69" y="7"/>
                  </a:cubicBezTo>
                  <a:cubicBezTo>
                    <a:pt x="46" y="7"/>
                    <a:pt x="23" y="7"/>
                    <a:pt x="0" y="7"/>
                  </a:cubicBezTo>
                  <a:close/>
                </a:path>
              </a:pathLst>
            </a:custGeom>
            <a:solidFill>
              <a:srgbClr val="9DB7B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88" name="Freeform 28"/>
            <p:cNvSpPr/>
            <p:nvPr/>
          </p:nvSpPr>
          <p:spPr>
            <a:xfrm>
              <a:off x="2397125" y="4656138"/>
              <a:ext cx="128588" cy="28575"/>
            </a:xfrm>
            <a:custGeom>
              <a:avLst/>
              <a:gdLst>
                <a:gd name="txL" fmla="*/ 0 w 48"/>
                <a:gd name="txT" fmla="*/ 0 h 11"/>
                <a:gd name="txR" fmla="*/ 48 w 48"/>
                <a:gd name="txB" fmla="*/ 11 h 11"/>
              </a:gdLst>
              <a:ahLst/>
              <a:cxnLst>
                <a:cxn ang="0">
                  <a:pos x="0" y="7"/>
                </a:cxn>
                <a:cxn ang="0">
                  <a:pos x="48" y="4"/>
                </a:cxn>
                <a:cxn ang="0">
                  <a:pos x="0" y="7"/>
                </a:cxn>
              </a:cxnLst>
              <a:rect l="txL" t="txT" r="txR" b="txB"/>
              <a:pathLst>
                <a:path w="48" h="11">
                  <a:moveTo>
                    <a:pt x="0" y="7"/>
                  </a:moveTo>
                  <a:cubicBezTo>
                    <a:pt x="10" y="0"/>
                    <a:pt x="33" y="6"/>
                    <a:pt x="48" y="4"/>
                  </a:cubicBezTo>
                  <a:cubicBezTo>
                    <a:pt x="38" y="11"/>
                    <a:pt x="15" y="5"/>
                    <a:pt x="0" y="7"/>
                  </a:cubicBezTo>
                  <a:close/>
                </a:path>
              </a:pathLst>
            </a:custGeom>
            <a:solidFill>
              <a:srgbClr val="9DB7B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89" name="Freeform 29"/>
            <p:cNvSpPr/>
            <p:nvPr/>
          </p:nvSpPr>
          <p:spPr>
            <a:xfrm>
              <a:off x="4551363" y="4664075"/>
              <a:ext cx="88900" cy="30163"/>
            </a:xfrm>
            <a:custGeom>
              <a:avLst/>
              <a:gdLst>
                <a:gd name="txL" fmla="*/ 0 w 33"/>
                <a:gd name="txT" fmla="*/ 0 h 11"/>
                <a:gd name="txR" fmla="*/ 33 w 33"/>
                <a:gd name="txB" fmla="*/ 11 h 11"/>
              </a:gdLst>
              <a:ahLst/>
              <a:cxnLst>
                <a:cxn ang="0">
                  <a:pos x="0" y="7"/>
                </a:cxn>
                <a:cxn ang="0">
                  <a:pos x="33" y="4"/>
                </a:cxn>
                <a:cxn ang="0">
                  <a:pos x="0" y="7"/>
                </a:cxn>
              </a:cxnLst>
              <a:rect l="txL" t="txT" r="txR" b="txB"/>
              <a:pathLst>
                <a:path w="33" h="11">
                  <a:moveTo>
                    <a:pt x="0" y="7"/>
                  </a:moveTo>
                  <a:cubicBezTo>
                    <a:pt x="5" y="0"/>
                    <a:pt x="23" y="6"/>
                    <a:pt x="33" y="4"/>
                  </a:cubicBezTo>
                  <a:cubicBezTo>
                    <a:pt x="28" y="11"/>
                    <a:pt x="10" y="5"/>
                    <a:pt x="0" y="7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90" name="Freeform 30"/>
            <p:cNvSpPr/>
            <p:nvPr/>
          </p:nvSpPr>
          <p:spPr>
            <a:xfrm>
              <a:off x="5770563" y="4664075"/>
              <a:ext cx="331788" cy="30163"/>
            </a:xfrm>
            <a:custGeom>
              <a:avLst/>
              <a:gdLst>
                <a:gd name="txL" fmla="*/ 0 w 123"/>
                <a:gd name="txT" fmla="*/ 0 h 11"/>
                <a:gd name="txR" fmla="*/ 123 w 123"/>
                <a:gd name="txB" fmla="*/ 11 h 11"/>
              </a:gdLst>
              <a:ahLst/>
              <a:cxnLst>
                <a:cxn ang="0">
                  <a:pos x="123" y="7"/>
                </a:cxn>
                <a:cxn ang="0">
                  <a:pos x="0" y="4"/>
                </a:cxn>
                <a:cxn ang="0">
                  <a:pos x="123" y="7"/>
                </a:cxn>
              </a:cxnLst>
              <a:rect l="txL" t="txT" r="txR" b="txB"/>
              <a:pathLst>
                <a:path w="123" h="11">
                  <a:moveTo>
                    <a:pt x="123" y="7"/>
                  </a:moveTo>
                  <a:cubicBezTo>
                    <a:pt x="83" y="5"/>
                    <a:pt x="35" y="11"/>
                    <a:pt x="0" y="4"/>
                  </a:cubicBezTo>
                  <a:cubicBezTo>
                    <a:pt x="40" y="6"/>
                    <a:pt x="88" y="0"/>
                    <a:pt x="123" y="7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91" name="Freeform 31"/>
            <p:cNvSpPr/>
            <p:nvPr/>
          </p:nvSpPr>
          <p:spPr>
            <a:xfrm>
              <a:off x="2614613" y="4672013"/>
              <a:ext cx="420688" cy="30163"/>
            </a:xfrm>
            <a:custGeom>
              <a:avLst/>
              <a:gdLst>
                <a:gd name="txL" fmla="*/ 0 w 156"/>
                <a:gd name="txT" fmla="*/ 0 h 11"/>
                <a:gd name="txR" fmla="*/ 156 w 156"/>
                <a:gd name="txB" fmla="*/ 11 h 11"/>
              </a:gdLst>
              <a:ahLst/>
              <a:cxnLst>
                <a:cxn ang="0">
                  <a:pos x="156" y="4"/>
                </a:cxn>
                <a:cxn ang="0">
                  <a:pos x="78" y="7"/>
                </a:cxn>
                <a:cxn ang="0">
                  <a:pos x="0" y="7"/>
                </a:cxn>
                <a:cxn ang="0">
                  <a:pos x="156" y="4"/>
                </a:cxn>
              </a:cxnLst>
              <a:rect l="txL" t="txT" r="txR" b="txB"/>
              <a:pathLst>
                <a:path w="156" h="11">
                  <a:moveTo>
                    <a:pt x="156" y="4"/>
                  </a:moveTo>
                  <a:cubicBezTo>
                    <a:pt x="136" y="11"/>
                    <a:pt x="103" y="5"/>
                    <a:pt x="78" y="7"/>
                  </a:cubicBezTo>
                  <a:cubicBezTo>
                    <a:pt x="52" y="7"/>
                    <a:pt x="26" y="7"/>
                    <a:pt x="0" y="7"/>
                  </a:cubicBezTo>
                  <a:cubicBezTo>
                    <a:pt x="46" y="0"/>
                    <a:pt x="105" y="6"/>
                    <a:pt x="156" y="4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92" name="Freeform 32"/>
            <p:cNvSpPr/>
            <p:nvPr/>
          </p:nvSpPr>
          <p:spPr>
            <a:xfrm>
              <a:off x="322263" y="4691063"/>
              <a:ext cx="315913" cy="19050"/>
            </a:xfrm>
            <a:custGeom>
              <a:avLst/>
              <a:gdLst>
                <a:gd name="txL" fmla="*/ 0 w 117"/>
                <a:gd name="txT" fmla="*/ 0 h 7"/>
                <a:gd name="txR" fmla="*/ 117 w 117"/>
                <a:gd name="txB" fmla="*/ 7 h 7"/>
              </a:gdLst>
              <a:ahLst/>
              <a:cxnLst>
                <a:cxn ang="0">
                  <a:pos x="117" y="3"/>
                </a:cxn>
                <a:cxn ang="0">
                  <a:pos x="0" y="0"/>
                </a:cxn>
                <a:cxn ang="0">
                  <a:pos x="117" y="0"/>
                </a:cxn>
                <a:cxn ang="0">
                  <a:pos x="117" y="3"/>
                </a:cxn>
              </a:cxnLst>
              <a:rect l="txL" t="txT" r="txR" b="txB"/>
              <a:pathLst>
                <a:path w="117" h="7">
                  <a:moveTo>
                    <a:pt x="117" y="3"/>
                  </a:moveTo>
                  <a:cubicBezTo>
                    <a:pt x="79" y="1"/>
                    <a:pt x="33" y="7"/>
                    <a:pt x="0" y="0"/>
                  </a:cubicBezTo>
                  <a:cubicBezTo>
                    <a:pt x="39" y="0"/>
                    <a:pt x="78" y="0"/>
                    <a:pt x="117" y="0"/>
                  </a:cubicBezTo>
                  <a:cubicBezTo>
                    <a:pt x="117" y="1"/>
                    <a:pt x="117" y="2"/>
                    <a:pt x="117" y="3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93" name="Freeform 33"/>
            <p:cNvSpPr/>
            <p:nvPr/>
          </p:nvSpPr>
          <p:spPr>
            <a:xfrm>
              <a:off x="6165850" y="4691063"/>
              <a:ext cx="209550" cy="19050"/>
            </a:xfrm>
            <a:custGeom>
              <a:avLst/>
              <a:gdLst>
                <a:gd name="txL" fmla="*/ 0 w 78"/>
                <a:gd name="txT" fmla="*/ 0 h 7"/>
                <a:gd name="txR" fmla="*/ 78 w 78"/>
                <a:gd name="txB" fmla="*/ 7 h 7"/>
              </a:gdLst>
              <a:ahLst/>
              <a:cxnLst>
                <a:cxn ang="0">
                  <a:pos x="78" y="3"/>
                </a:cxn>
                <a:cxn ang="0">
                  <a:pos x="0" y="0"/>
                </a:cxn>
                <a:cxn ang="0">
                  <a:pos x="78" y="0"/>
                </a:cxn>
                <a:cxn ang="0">
                  <a:pos x="78" y="3"/>
                </a:cxn>
              </a:cxnLst>
              <a:rect l="txL" t="txT" r="txR" b="txB"/>
              <a:pathLst>
                <a:path w="78" h="7">
                  <a:moveTo>
                    <a:pt x="78" y="3"/>
                  </a:moveTo>
                  <a:cubicBezTo>
                    <a:pt x="53" y="1"/>
                    <a:pt x="20" y="7"/>
                    <a:pt x="0" y="0"/>
                  </a:cubicBezTo>
                  <a:cubicBezTo>
                    <a:pt x="26" y="0"/>
                    <a:pt x="52" y="0"/>
                    <a:pt x="78" y="0"/>
                  </a:cubicBezTo>
                  <a:cubicBezTo>
                    <a:pt x="78" y="1"/>
                    <a:pt x="78" y="2"/>
                    <a:pt x="78" y="3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94" name="Freeform 34"/>
            <p:cNvSpPr/>
            <p:nvPr/>
          </p:nvSpPr>
          <p:spPr>
            <a:xfrm>
              <a:off x="6375400" y="4679950"/>
              <a:ext cx="211138" cy="19050"/>
            </a:xfrm>
            <a:custGeom>
              <a:avLst/>
              <a:gdLst>
                <a:gd name="txL" fmla="*/ 0 w 78"/>
                <a:gd name="txT" fmla="*/ 0 h 7"/>
                <a:gd name="txR" fmla="*/ 78 w 78"/>
                <a:gd name="txB" fmla="*/ 7 h 7"/>
              </a:gdLst>
              <a:ahLst/>
              <a:cxnLst>
                <a:cxn ang="0">
                  <a:pos x="0" y="7"/>
                </a:cxn>
                <a:cxn ang="0">
                  <a:pos x="0" y="4"/>
                </a:cxn>
                <a:cxn ang="0">
                  <a:pos x="78" y="7"/>
                </a:cxn>
                <a:cxn ang="0">
                  <a:pos x="0" y="7"/>
                </a:cxn>
              </a:cxnLst>
              <a:rect l="txL" t="txT" r="txR" b="txB"/>
              <a:pathLst>
                <a:path w="78" h="7">
                  <a:moveTo>
                    <a:pt x="0" y="7"/>
                  </a:moveTo>
                  <a:cubicBezTo>
                    <a:pt x="0" y="6"/>
                    <a:pt x="0" y="5"/>
                    <a:pt x="0" y="4"/>
                  </a:cubicBezTo>
                  <a:cubicBezTo>
                    <a:pt x="25" y="6"/>
                    <a:pt x="58" y="0"/>
                    <a:pt x="78" y="7"/>
                  </a:cubicBezTo>
                  <a:cubicBezTo>
                    <a:pt x="52" y="7"/>
                    <a:pt x="26" y="7"/>
                    <a:pt x="0" y="7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95" name="Freeform 35"/>
            <p:cNvSpPr/>
            <p:nvPr/>
          </p:nvSpPr>
          <p:spPr>
            <a:xfrm>
              <a:off x="1404938" y="4687888"/>
              <a:ext cx="115888" cy="30163"/>
            </a:xfrm>
            <a:custGeom>
              <a:avLst/>
              <a:gdLst>
                <a:gd name="txL" fmla="*/ 0 w 43"/>
                <a:gd name="txT" fmla="*/ 0 h 11"/>
                <a:gd name="txR" fmla="*/ 43 w 43"/>
                <a:gd name="txB" fmla="*/ 11 h 11"/>
              </a:gdLst>
              <a:ahLst/>
              <a:cxnLst>
                <a:cxn ang="0">
                  <a:pos x="42" y="7"/>
                </a:cxn>
                <a:cxn ang="0">
                  <a:pos x="0" y="4"/>
                </a:cxn>
                <a:cxn ang="0">
                  <a:pos x="27" y="4"/>
                </a:cxn>
                <a:cxn ang="0">
                  <a:pos x="42" y="7"/>
                </a:cxn>
              </a:cxnLst>
              <a:rect l="txL" t="txT" r="txR" b="txB"/>
              <a:pathLst>
                <a:path w="43" h="11">
                  <a:moveTo>
                    <a:pt x="42" y="7"/>
                  </a:moveTo>
                  <a:cubicBezTo>
                    <a:pt x="29" y="5"/>
                    <a:pt x="8" y="11"/>
                    <a:pt x="0" y="4"/>
                  </a:cubicBezTo>
                  <a:cubicBezTo>
                    <a:pt x="9" y="4"/>
                    <a:pt x="18" y="4"/>
                    <a:pt x="27" y="4"/>
                  </a:cubicBezTo>
                  <a:cubicBezTo>
                    <a:pt x="31" y="6"/>
                    <a:pt x="43" y="0"/>
                    <a:pt x="42" y="7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96" name="Freeform 36"/>
            <p:cNvSpPr/>
            <p:nvPr/>
          </p:nvSpPr>
          <p:spPr>
            <a:xfrm>
              <a:off x="2373313" y="4694238"/>
              <a:ext cx="152400" cy="12700"/>
            </a:xfrm>
            <a:custGeom>
              <a:avLst/>
              <a:gdLst>
                <a:gd name="txL" fmla="*/ 0 w 57"/>
                <a:gd name="txT" fmla="*/ 0 h 5"/>
                <a:gd name="txR" fmla="*/ 57 w 57"/>
                <a:gd name="txB" fmla="*/ 5 h 5"/>
              </a:gdLst>
              <a:ahLst/>
              <a:cxnLst>
                <a:cxn ang="0">
                  <a:pos x="0" y="5"/>
                </a:cxn>
                <a:cxn ang="0">
                  <a:pos x="57" y="5"/>
                </a:cxn>
                <a:cxn ang="0">
                  <a:pos x="0" y="5"/>
                </a:cxn>
              </a:cxnLst>
              <a:rect l="txL" t="txT" r="txR" b="txB"/>
              <a:pathLst>
                <a:path w="57" h="5">
                  <a:moveTo>
                    <a:pt x="0" y="5"/>
                  </a:moveTo>
                  <a:cubicBezTo>
                    <a:pt x="12" y="0"/>
                    <a:pt x="45" y="0"/>
                    <a:pt x="57" y="5"/>
                  </a:cubicBezTo>
                  <a:cubicBezTo>
                    <a:pt x="38" y="5"/>
                    <a:pt x="19" y="5"/>
                    <a:pt x="0" y="5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97" name="Freeform 37"/>
            <p:cNvSpPr/>
            <p:nvPr/>
          </p:nvSpPr>
          <p:spPr>
            <a:xfrm>
              <a:off x="4325938" y="4721225"/>
              <a:ext cx="128588" cy="17463"/>
            </a:xfrm>
            <a:custGeom>
              <a:avLst/>
              <a:gdLst>
                <a:gd name="txL" fmla="*/ 0 w 48"/>
                <a:gd name="txT" fmla="*/ 0 h 7"/>
                <a:gd name="txR" fmla="*/ 48 w 48"/>
                <a:gd name="txB" fmla="*/ 7 h 7"/>
              </a:gdLst>
              <a:ahLst/>
              <a:cxnLst>
                <a:cxn ang="0">
                  <a:pos x="0" y="7"/>
                </a:cxn>
                <a:cxn ang="0">
                  <a:pos x="0" y="4"/>
                </a:cxn>
                <a:cxn ang="0">
                  <a:pos x="48" y="7"/>
                </a:cxn>
                <a:cxn ang="0">
                  <a:pos x="0" y="7"/>
                </a:cxn>
              </a:cxnLst>
              <a:rect l="txL" t="txT" r="txR" b="txB"/>
              <a:pathLst>
                <a:path w="48" h="7">
                  <a:moveTo>
                    <a:pt x="0" y="7"/>
                  </a:moveTo>
                  <a:cubicBezTo>
                    <a:pt x="0" y="6"/>
                    <a:pt x="0" y="5"/>
                    <a:pt x="0" y="4"/>
                  </a:cubicBezTo>
                  <a:cubicBezTo>
                    <a:pt x="15" y="6"/>
                    <a:pt x="38" y="0"/>
                    <a:pt x="48" y="7"/>
                  </a:cubicBezTo>
                  <a:cubicBezTo>
                    <a:pt x="32" y="7"/>
                    <a:pt x="16" y="7"/>
                    <a:pt x="0" y="7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98" name="Freeform 39"/>
            <p:cNvSpPr/>
            <p:nvPr/>
          </p:nvSpPr>
          <p:spPr>
            <a:xfrm>
              <a:off x="4992688" y="5124450"/>
              <a:ext cx="188913" cy="31750"/>
            </a:xfrm>
            <a:custGeom>
              <a:avLst/>
              <a:gdLst>
                <a:gd name="txL" fmla="*/ 0 w 70"/>
                <a:gd name="txT" fmla="*/ 0 h 12"/>
                <a:gd name="txR" fmla="*/ 70 w 70"/>
                <a:gd name="txB" fmla="*/ 12 h 12"/>
              </a:gdLst>
              <a:ahLst/>
              <a:cxnLst>
                <a:cxn ang="0">
                  <a:pos x="10" y="10"/>
                </a:cxn>
                <a:cxn ang="0">
                  <a:pos x="22" y="1"/>
                </a:cxn>
                <a:cxn ang="0">
                  <a:pos x="70" y="7"/>
                </a:cxn>
                <a:cxn ang="0">
                  <a:pos x="70" y="10"/>
                </a:cxn>
                <a:cxn ang="0">
                  <a:pos x="10" y="10"/>
                </a:cxn>
              </a:cxnLst>
              <a:rect l="txL" t="txT" r="txR" b="txB"/>
              <a:pathLst>
                <a:path w="70" h="12">
                  <a:moveTo>
                    <a:pt x="10" y="10"/>
                  </a:moveTo>
                  <a:cubicBezTo>
                    <a:pt x="9" y="2"/>
                    <a:pt x="14" y="0"/>
                    <a:pt x="22" y="1"/>
                  </a:cubicBezTo>
                  <a:cubicBezTo>
                    <a:pt x="0" y="12"/>
                    <a:pt x="55" y="5"/>
                    <a:pt x="70" y="7"/>
                  </a:cubicBezTo>
                  <a:cubicBezTo>
                    <a:pt x="70" y="8"/>
                    <a:pt x="70" y="9"/>
                    <a:pt x="70" y="10"/>
                  </a:cubicBezTo>
                  <a:cubicBezTo>
                    <a:pt x="50" y="10"/>
                    <a:pt x="30" y="10"/>
                    <a:pt x="10" y="1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99" name="Freeform 41"/>
            <p:cNvSpPr/>
            <p:nvPr/>
          </p:nvSpPr>
          <p:spPr>
            <a:xfrm>
              <a:off x="5397500" y="3243263"/>
              <a:ext cx="66675" cy="74613"/>
            </a:xfrm>
            <a:custGeom>
              <a:avLst/>
              <a:gdLst>
                <a:gd name="txL" fmla="*/ 0 w 25"/>
                <a:gd name="txT" fmla="*/ 0 h 28"/>
                <a:gd name="txR" fmla="*/ 25 w 25"/>
                <a:gd name="txB" fmla="*/ 28 h 28"/>
              </a:gdLst>
              <a:ahLst/>
              <a:cxnLst>
                <a:cxn ang="0">
                  <a:pos x="13" y="1"/>
                </a:cxn>
                <a:cxn ang="0">
                  <a:pos x="25" y="28"/>
                </a:cxn>
                <a:cxn ang="0">
                  <a:pos x="19" y="16"/>
                </a:cxn>
                <a:cxn ang="0">
                  <a:pos x="7" y="19"/>
                </a:cxn>
                <a:cxn ang="0">
                  <a:pos x="1" y="1"/>
                </a:cxn>
                <a:cxn ang="0">
                  <a:pos x="10" y="13"/>
                </a:cxn>
                <a:cxn ang="0">
                  <a:pos x="13" y="1"/>
                </a:cxn>
              </a:cxnLst>
              <a:rect l="txL" t="txT" r="txR" b="txB"/>
              <a:pathLst>
                <a:path w="25" h="28">
                  <a:moveTo>
                    <a:pt x="13" y="1"/>
                  </a:moveTo>
                  <a:cubicBezTo>
                    <a:pt x="17" y="10"/>
                    <a:pt x="21" y="19"/>
                    <a:pt x="25" y="28"/>
                  </a:cubicBezTo>
                  <a:cubicBezTo>
                    <a:pt x="20" y="27"/>
                    <a:pt x="18" y="23"/>
                    <a:pt x="19" y="16"/>
                  </a:cubicBezTo>
                  <a:cubicBezTo>
                    <a:pt x="14" y="16"/>
                    <a:pt x="13" y="20"/>
                    <a:pt x="7" y="19"/>
                  </a:cubicBezTo>
                  <a:cubicBezTo>
                    <a:pt x="8" y="10"/>
                    <a:pt x="0" y="10"/>
                    <a:pt x="1" y="1"/>
                  </a:cubicBezTo>
                  <a:cubicBezTo>
                    <a:pt x="9" y="0"/>
                    <a:pt x="11" y="5"/>
                    <a:pt x="10" y="13"/>
                  </a:cubicBezTo>
                  <a:cubicBezTo>
                    <a:pt x="14" y="12"/>
                    <a:pt x="12" y="5"/>
                    <a:pt x="13" y="1"/>
                  </a:cubicBezTo>
                  <a:close/>
                </a:path>
              </a:pathLst>
            </a:custGeom>
            <a:solidFill>
              <a:srgbClr val="0387B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00" name="Freeform 42"/>
            <p:cNvSpPr/>
            <p:nvPr/>
          </p:nvSpPr>
          <p:spPr>
            <a:xfrm>
              <a:off x="5173663" y="3043238"/>
              <a:ext cx="23813" cy="80963"/>
            </a:xfrm>
            <a:custGeom>
              <a:avLst/>
              <a:gdLst>
                <a:gd name="txL" fmla="*/ 0 w 9"/>
                <a:gd name="txT" fmla="*/ 0 h 30"/>
                <a:gd name="txR" fmla="*/ 9 w 9"/>
                <a:gd name="txB" fmla="*/ 30 h 30"/>
              </a:gdLst>
              <a:ahLst/>
              <a:cxnLst>
                <a:cxn ang="0">
                  <a:pos x="6" y="30"/>
                </a:cxn>
                <a:cxn ang="0">
                  <a:pos x="9" y="0"/>
                </a:cxn>
                <a:cxn ang="0">
                  <a:pos x="6" y="30"/>
                </a:cxn>
              </a:cxnLst>
              <a:rect l="txL" t="txT" r="txR" b="txB"/>
              <a:pathLst>
                <a:path w="9" h="30">
                  <a:moveTo>
                    <a:pt x="6" y="30"/>
                  </a:moveTo>
                  <a:cubicBezTo>
                    <a:pt x="1" y="26"/>
                    <a:pt x="0" y="0"/>
                    <a:pt x="9" y="0"/>
                  </a:cubicBezTo>
                  <a:cubicBezTo>
                    <a:pt x="4" y="6"/>
                    <a:pt x="7" y="20"/>
                    <a:pt x="6" y="30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01" name="Freeform 43"/>
            <p:cNvSpPr/>
            <p:nvPr/>
          </p:nvSpPr>
          <p:spPr>
            <a:xfrm>
              <a:off x="5281613" y="2801938"/>
              <a:ext cx="166688" cy="53975"/>
            </a:xfrm>
            <a:custGeom>
              <a:avLst/>
              <a:gdLst>
                <a:gd name="txL" fmla="*/ 0 w 62"/>
                <a:gd name="txT" fmla="*/ 0 h 20"/>
                <a:gd name="txR" fmla="*/ 62 w 62"/>
                <a:gd name="txB" fmla="*/ 20 h 20"/>
              </a:gdLst>
              <a:ahLst/>
              <a:cxnLst>
                <a:cxn ang="0">
                  <a:pos x="5" y="6"/>
                </a:cxn>
                <a:cxn ang="0">
                  <a:pos x="62" y="15"/>
                </a:cxn>
                <a:cxn ang="0">
                  <a:pos x="59" y="15"/>
                </a:cxn>
                <a:cxn ang="0">
                  <a:pos x="5" y="6"/>
                </a:cxn>
              </a:cxnLst>
              <a:rect l="txL" t="txT" r="txR" b="txB"/>
              <a:pathLst>
                <a:path w="62" h="20">
                  <a:moveTo>
                    <a:pt x="5" y="6"/>
                  </a:moveTo>
                  <a:cubicBezTo>
                    <a:pt x="17" y="16"/>
                    <a:pt x="55" y="0"/>
                    <a:pt x="62" y="15"/>
                  </a:cubicBezTo>
                  <a:cubicBezTo>
                    <a:pt x="61" y="15"/>
                    <a:pt x="60" y="15"/>
                    <a:pt x="59" y="15"/>
                  </a:cubicBezTo>
                  <a:cubicBezTo>
                    <a:pt x="50" y="5"/>
                    <a:pt x="0" y="20"/>
                    <a:pt x="5" y="6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02" name="Freeform 44"/>
            <p:cNvSpPr/>
            <p:nvPr/>
          </p:nvSpPr>
          <p:spPr>
            <a:xfrm>
              <a:off x="4689475" y="15875"/>
              <a:ext cx="557213" cy="282575"/>
            </a:xfrm>
            <a:custGeom>
              <a:avLst/>
              <a:gdLst>
                <a:gd name="txL" fmla="*/ 0 w 207"/>
                <a:gd name="txT" fmla="*/ 0 h 105"/>
                <a:gd name="txR" fmla="*/ 207 w 207"/>
                <a:gd name="txB" fmla="*/ 105 h 105"/>
              </a:gdLst>
              <a:ahLst/>
              <a:cxnLst>
                <a:cxn ang="0">
                  <a:pos x="153" y="3"/>
                </a:cxn>
                <a:cxn ang="0">
                  <a:pos x="198" y="105"/>
                </a:cxn>
                <a:cxn ang="0">
                  <a:pos x="120" y="9"/>
                </a:cxn>
                <a:cxn ang="0">
                  <a:pos x="129" y="9"/>
                </a:cxn>
                <a:cxn ang="0">
                  <a:pos x="114" y="21"/>
                </a:cxn>
                <a:cxn ang="0">
                  <a:pos x="0" y="66"/>
                </a:cxn>
                <a:cxn ang="0">
                  <a:pos x="117" y="3"/>
                </a:cxn>
                <a:cxn ang="0">
                  <a:pos x="153" y="3"/>
                </a:cxn>
              </a:cxnLst>
              <a:rect l="txL" t="txT" r="txR" b="txB"/>
              <a:pathLst>
                <a:path w="207" h="105">
                  <a:moveTo>
                    <a:pt x="153" y="3"/>
                  </a:moveTo>
                  <a:cubicBezTo>
                    <a:pt x="188" y="16"/>
                    <a:pt x="207" y="58"/>
                    <a:pt x="198" y="105"/>
                  </a:cubicBezTo>
                  <a:cubicBezTo>
                    <a:pt x="177" y="68"/>
                    <a:pt x="149" y="38"/>
                    <a:pt x="120" y="9"/>
                  </a:cubicBezTo>
                  <a:cubicBezTo>
                    <a:pt x="123" y="9"/>
                    <a:pt x="126" y="9"/>
                    <a:pt x="129" y="9"/>
                  </a:cubicBezTo>
                  <a:cubicBezTo>
                    <a:pt x="123" y="0"/>
                    <a:pt x="108" y="8"/>
                    <a:pt x="114" y="21"/>
                  </a:cubicBezTo>
                  <a:cubicBezTo>
                    <a:pt x="63" y="22"/>
                    <a:pt x="38" y="63"/>
                    <a:pt x="0" y="66"/>
                  </a:cubicBezTo>
                  <a:cubicBezTo>
                    <a:pt x="18" y="24"/>
                    <a:pt x="59" y="5"/>
                    <a:pt x="117" y="3"/>
                  </a:cubicBezTo>
                  <a:cubicBezTo>
                    <a:pt x="129" y="3"/>
                    <a:pt x="141" y="3"/>
                    <a:pt x="153" y="3"/>
                  </a:cubicBezTo>
                  <a:close/>
                </a:path>
              </a:pathLst>
            </a:custGeom>
            <a:solidFill>
              <a:srgbClr val="8EC5D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03" name="Freeform 45"/>
            <p:cNvSpPr>
              <a:spLocks noEditPoints="1"/>
            </p:cNvSpPr>
            <p:nvPr/>
          </p:nvSpPr>
          <p:spPr>
            <a:xfrm>
              <a:off x="4232275" y="0"/>
              <a:ext cx="1243013" cy="1792288"/>
            </a:xfrm>
            <a:custGeom>
              <a:avLst/>
              <a:gdLst>
                <a:gd name="txL" fmla="*/ 0 w 462"/>
                <a:gd name="txT" fmla="*/ 0 h 666"/>
                <a:gd name="txR" fmla="*/ 462 w 462"/>
                <a:gd name="txB" fmla="*/ 666 h 666"/>
              </a:gdLst>
              <a:ahLst/>
              <a:cxnLst>
                <a:cxn ang="0">
                  <a:pos x="134" y="30"/>
                </a:cxn>
                <a:cxn ang="0">
                  <a:pos x="188" y="24"/>
                </a:cxn>
                <a:cxn ang="0">
                  <a:pos x="320" y="3"/>
                </a:cxn>
                <a:cxn ang="0">
                  <a:pos x="170" y="72"/>
                </a:cxn>
                <a:cxn ang="0">
                  <a:pos x="299" y="15"/>
                </a:cxn>
                <a:cxn ang="0">
                  <a:pos x="368" y="111"/>
                </a:cxn>
                <a:cxn ang="0">
                  <a:pos x="323" y="6"/>
                </a:cxn>
                <a:cxn ang="0">
                  <a:pos x="377" y="255"/>
                </a:cxn>
                <a:cxn ang="0">
                  <a:pos x="299" y="246"/>
                </a:cxn>
                <a:cxn ang="0">
                  <a:pos x="287" y="285"/>
                </a:cxn>
                <a:cxn ang="0">
                  <a:pos x="383" y="360"/>
                </a:cxn>
                <a:cxn ang="0">
                  <a:pos x="443" y="453"/>
                </a:cxn>
                <a:cxn ang="0">
                  <a:pos x="455" y="666"/>
                </a:cxn>
                <a:cxn ang="0">
                  <a:pos x="437" y="456"/>
                </a:cxn>
                <a:cxn ang="0">
                  <a:pos x="191" y="333"/>
                </a:cxn>
                <a:cxn ang="0">
                  <a:pos x="8" y="510"/>
                </a:cxn>
                <a:cxn ang="0">
                  <a:pos x="47" y="384"/>
                </a:cxn>
                <a:cxn ang="0">
                  <a:pos x="50" y="363"/>
                </a:cxn>
                <a:cxn ang="0">
                  <a:pos x="206" y="237"/>
                </a:cxn>
                <a:cxn ang="0">
                  <a:pos x="197" y="234"/>
                </a:cxn>
                <a:cxn ang="0">
                  <a:pos x="203" y="198"/>
                </a:cxn>
                <a:cxn ang="0">
                  <a:pos x="167" y="219"/>
                </a:cxn>
                <a:cxn ang="0">
                  <a:pos x="170" y="192"/>
                </a:cxn>
                <a:cxn ang="0">
                  <a:pos x="155" y="174"/>
                </a:cxn>
                <a:cxn ang="0">
                  <a:pos x="155" y="135"/>
                </a:cxn>
                <a:cxn ang="0">
                  <a:pos x="134" y="171"/>
                </a:cxn>
                <a:cxn ang="0">
                  <a:pos x="128" y="159"/>
                </a:cxn>
                <a:cxn ang="0">
                  <a:pos x="146" y="114"/>
                </a:cxn>
                <a:cxn ang="0">
                  <a:pos x="131" y="96"/>
                </a:cxn>
                <a:cxn ang="0">
                  <a:pos x="110" y="63"/>
                </a:cxn>
                <a:cxn ang="0">
                  <a:pos x="125" y="48"/>
                </a:cxn>
                <a:cxn ang="0">
                  <a:pos x="158" y="42"/>
                </a:cxn>
                <a:cxn ang="0">
                  <a:pos x="293" y="42"/>
                </a:cxn>
                <a:cxn ang="0">
                  <a:pos x="281" y="36"/>
                </a:cxn>
                <a:cxn ang="0">
                  <a:pos x="239" y="156"/>
                </a:cxn>
                <a:cxn ang="0">
                  <a:pos x="287" y="156"/>
                </a:cxn>
                <a:cxn ang="0">
                  <a:pos x="299" y="126"/>
                </a:cxn>
                <a:cxn ang="0">
                  <a:pos x="311" y="162"/>
                </a:cxn>
                <a:cxn ang="0">
                  <a:pos x="236" y="162"/>
                </a:cxn>
                <a:cxn ang="0">
                  <a:pos x="215" y="186"/>
                </a:cxn>
                <a:cxn ang="0">
                  <a:pos x="437" y="159"/>
                </a:cxn>
                <a:cxn ang="0">
                  <a:pos x="374" y="147"/>
                </a:cxn>
                <a:cxn ang="0">
                  <a:pos x="344" y="153"/>
                </a:cxn>
                <a:cxn ang="0">
                  <a:pos x="302" y="36"/>
                </a:cxn>
                <a:cxn ang="0">
                  <a:pos x="296" y="81"/>
                </a:cxn>
                <a:cxn ang="0">
                  <a:pos x="194" y="132"/>
                </a:cxn>
                <a:cxn ang="0">
                  <a:pos x="275" y="306"/>
                </a:cxn>
                <a:cxn ang="0">
                  <a:pos x="242" y="225"/>
                </a:cxn>
                <a:cxn ang="0">
                  <a:pos x="230" y="246"/>
                </a:cxn>
                <a:cxn ang="0">
                  <a:pos x="221" y="264"/>
                </a:cxn>
                <a:cxn ang="0">
                  <a:pos x="272" y="303"/>
                </a:cxn>
                <a:cxn ang="0">
                  <a:pos x="176" y="300"/>
                </a:cxn>
                <a:cxn ang="0">
                  <a:pos x="215" y="327"/>
                </a:cxn>
                <a:cxn ang="0">
                  <a:pos x="326" y="330"/>
                </a:cxn>
                <a:cxn ang="0">
                  <a:pos x="158" y="138"/>
                </a:cxn>
                <a:cxn ang="0">
                  <a:pos x="158" y="138"/>
                </a:cxn>
                <a:cxn ang="0">
                  <a:pos x="167" y="105"/>
                </a:cxn>
              </a:cxnLst>
              <a:rect l="txL" t="txT" r="txR" b="txB"/>
              <a:pathLst>
                <a:path w="462" h="666">
                  <a:moveTo>
                    <a:pt x="158" y="42"/>
                  </a:moveTo>
                  <a:cubicBezTo>
                    <a:pt x="151" y="37"/>
                    <a:pt x="141" y="35"/>
                    <a:pt x="134" y="30"/>
                  </a:cubicBezTo>
                  <a:cubicBezTo>
                    <a:pt x="158" y="26"/>
                    <a:pt x="165" y="39"/>
                    <a:pt x="179" y="45"/>
                  </a:cubicBezTo>
                  <a:cubicBezTo>
                    <a:pt x="181" y="34"/>
                    <a:pt x="207" y="31"/>
                    <a:pt x="188" y="24"/>
                  </a:cubicBezTo>
                  <a:cubicBezTo>
                    <a:pt x="212" y="18"/>
                    <a:pt x="241" y="17"/>
                    <a:pt x="257" y="3"/>
                  </a:cubicBezTo>
                  <a:cubicBezTo>
                    <a:pt x="278" y="3"/>
                    <a:pt x="299" y="3"/>
                    <a:pt x="320" y="3"/>
                  </a:cubicBezTo>
                  <a:cubicBezTo>
                    <a:pt x="316" y="12"/>
                    <a:pt x="291" y="0"/>
                    <a:pt x="287" y="9"/>
                  </a:cubicBezTo>
                  <a:cubicBezTo>
                    <a:pt x="229" y="11"/>
                    <a:pt x="188" y="30"/>
                    <a:pt x="170" y="72"/>
                  </a:cubicBezTo>
                  <a:cubicBezTo>
                    <a:pt x="208" y="69"/>
                    <a:pt x="233" y="28"/>
                    <a:pt x="284" y="27"/>
                  </a:cubicBezTo>
                  <a:cubicBezTo>
                    <a:pt x="278" y="14"/>
                    <a:pt x="293" y="6"/>
                    <a:pt x="299" y="15"/>
                  </a:cubicBezTo>
                  <a:cubicBezTo>
                    <a:pt x="296" y="15"/>
                    <a:pt x="293" y="15"/>
                    <a:pt x="290" y="15"/>
                  </a:cubicBezTo>
                  <a:cubicBezTo>
                    <a:pt x="319" y="44"/>
                    <a:pt x="347" y="74"/>
                    <a:pt x="368" y="111"/>
                  </a:cubicBezTo>
                  <a:cubicBezTo>
                    <a:pt x="377" y="64"/>
                    <a:pt x="358" y="22"/>
                    <a:pt x="323" y="9"/>
                  </a:cubicBezTo>
                  <a:cubicBezTo>
                    <a:pt x="323" y="8"/>
                    <a:pt x="323" y="7"/>
                    <a:pt x="323" y="6"/>
                  </a:cubicBezTo>
                  <a:cubicBezTo>
                    <a:pt x="385" y="26"/>
                    <a:pt x="378" y="131"/>
                    <a:pt x="437" y="144"/>
                  </a:cubicBezTo>
                  <a:cubicBezTo>
                    <a:pt x="462" y="205"/>
                    <a:pt x="407" y="230"/>
                    <a:pt x="377" y="255"/>
                  </a:cubicBezTo>
                  <a:cubicBezTo>
                    <a:pt x="358" y="255"/>
                    <a:pt x="339" y="255"/>
                    <a:pt x="320" y="255"/>
                  </a:cubicBezTo>
                  <a:cubicBezTo>
                    <a:pt x="315" y="252"/>
                    <a:pt x="305" y="239"/>
                    <a:pt x="299" y="246"/>
                  </a:cubicBezTo>
                  <a:cubicBezTo>
                    <a:pt x="302" y="251"/>
                    <a:pt x="311" y="255"/>
                    <a:pt x="305" y="261"/>
                  </a:cubicBezTo>
                  <a:cubicBezTo>
                    <a:pt x="285" y="257"/>
                    <a:pt x="303" y="273"/>
                    <a:pt x="287" y="285"/>
                  </a:cubicBezTo>
                  <a:cubicBezTo>
                    <a:pt x="296" y="305"/>
                    <a:pt x="315" y="328"/>
                    <a:pt x="338" y="324"/>
                  </a:cubicBezTo>
                  <a:cubicBezTo>
                    <a:pt x="346" y="342"/>
                    <a:pt x="371" y="347"/>
                    <a:pt x="383" y="360"/>
                  </a:cubicBezTo>
                  <a:cubicBezTo>
                    <a:pt x="385" y="362"/>
                    <a:pt x="384" y="372"/>
                    <a:pt x="386" y="375"/>
                  </a:cubicBezTo>
                  <a:cubicBezTo>
                    <a:pt x="403" y="400"/>
                    <a:pt x="435" y="421"/>
                    <a:pt x="443" y="453"/>
                  </a:cubicBezTo>
                  <a:cubicBezTo>
                    <a:pt x="451" y="483"/>
                    <a:pt x="444" y="545"/>
                    <a:pt x="455" y="576"/>
                  </a:cubicBezTo>
                  <a:cubicBezTo>
                    <a:pt x="455" y="606"/>
                    <a:pt x="455" y="636"/>
                    <a:pt x="455" y="666"/>
                  </a:cubicBezTo>
                  <a:cubicBezTo>
                    <a:pt x="453" y="666"/>
                    <a:pt x="451" y="666"/>
                    <a:pt x="449" y="666"/>
                  </a:cubicBezTo>
                  <a:cubicBezTo>
                    <a:pt x="452" y="589"/>
                    <a:pt x="439" y="528"/>
                    <a:pt x="437" y="456"/>
                  </a:cubicBezTo>
                  <a:cubicBezTo>
                    <a:pt x="404" y="391"/>
                    <a:pt x="366" y="331"/>
                    <a:pt x="266" y="333"/>
                  </a:cubicBezTo>
                  <a:cubicBezTo>
                    <a:pt x="248" y="328"/>
                    <a:pt x="209" y="328"/>
                    <a:pt x="191" y="333"/>
                  </a:cubicBezTo>
                  <a:cubicBezTo>
                    <a:pt x="93" y="327"/>
                    <a:pt x="65" y="391"/>
                    <a:pt x="20" y="438"/>
                  </a:cubicBezTo>
                  <a:cubicBezTo>
                    <a:pt x="21" y="467"/>
                    <a:pt x="9" y="483"/>
                    <a:pt x="8" y="510"/>
                  </a:cubicBezTo>
                  <a:cubicBezTo>
                    <a:pt x="5" y="510"/>
                    <a:pt x="6" y="506"/>
                    <a:pt x="5" y="504"/>
                  </a:cubicBezTo>
                  <a:cubicBezTo>
                    <a:pt x="0" y="447"/>
                    <a:pt x="37" y="416"/>
                    <a:pt x="47" y="384"/>
                  </a:cubicBezTo>
                  <a:cubicBezTo>
                    <a:pt x="36" y="390"/>
                    <a:pt x="31" y="416"/>
                    <a:pt x="23" y="414"/>
                  </a:cubicBezTo>
                  <a:cubicBezTo>
                    <a:pt x="19" y="387"/>
                    <a:pt x="77" y="367"/>
                    <a:pt x="50" y="363"/>
                  </a:cubicBezTo>
                  <a:cubicBezTo>
                    <a:pt x="87" y="347"/>
                    <a:pt x="122" y="329"/>
                    <a:pt x="161" y="315"/>
                  </a:cubicBezTo>
                  <a:cubicBezTo>
                    <a:pt x="171" y="286"/>
                    <a:pt x="221" y="281"/>
                    <a:pt x="206" y="237"/>
                  </a:cubicBezTo>
                  <a:cubicBezTo>
                    <a:pt x="201" y="242"/>
                    <a:pt x="205" y="256"/>
                    <a:pt x="194" y="255"/>
                  </a:cubicBezTo>
                  <a:cubicBezTo>
                    <a:pt x="195" y="250"/>
                    <a:pt x="205" y="238"/>
                    <a:pt x="197" y="234"/>
                  </a:cubicBezTo>
                  <a:cubicBezTo>
                    <a:pt x="195" y="238"/>
                    <a:pt x="192" y="241"/>
                    <a:pt x="188" y="243"/>
                  </a:cubicBezTo>
                  <a:cubicBezTo>
                    <a:pt x="191" y="228"/>
                    <a:pt x="211" y="214"/>
                    <a:pt x="203" y="198"/>
                  </a:cubicBezTo>
                  <a:cubicBezTo>
                    <a:pt x="194" y="209"/>
                    <a:pt x="191" y="226"/>
                    <a:pt x="176" y="231"/>
                  </a:cubicBezTo>
                  <a:cubicBezTo>
                    <a:pt x="183" y="218"/>
                    <a:pt x="172" y="226"/>
                    <a:pt x="167" y="219"/>
                  </a:cubicBezTo>
                  <a:cubicBezTo>
                    <a:pt x="175" y="203"/>
                    <a:pt x="167" y="204"/>
                    <a:pt x="182" y="186"/>
                  </a:cubicBezTo>
                  <a:cubicBezTo>
                    <a:pt x="174" y="184"/>
                    <a:pt x="176" y="192"/>
                    <a:pt x="170" y="192"/>
                  </a:cubicBezTo>
                  <a:cubicBezTo>
                    <a:pt x="164" y="182"/>
                    <a:pt x="173" y="181"/>
                    <a:pt x="176" y="171"/>
                  </a:cubicBezTo>
                  <a:cubicBezTo>
                    <a:pt x="169" y="173"/>
                    <a:pt x="164" y="168"/>
                    <a:pt x="155" y="174"/>
                  </a:cubicBezTo>
                  <a:cubicBezTo>
                    <a:pt x="158" y="164"/>
                    <a:pt x="152" y="163"/>
                    <a:pt x="149" y="159"/>
                  </a:cubicBezTo>
                  <a:cubicBezTo>
                    <a:pt x="150" y="150"/>
                    <a:pt x="158" y="148"/>
                    <a:pt x="155" y="135"/>
                  </a:cubicBezTo>
                  <a:cubicBezTo>
                    <a:pt x="147" y="139"/>
                    <a:pt x="149" y="131"/>
                    <a:pt x="137" y="126"/>
                  </a:cubicBezTo>
                  <a:cubicBezTo>
                    <a:pt x="130" y="135"/>
                    <a:pt x="136" y="157"/>
                    <a:pt x="134" y="171"/>
                  </a:cubicBezTo>
                  <a:cubicBezTo>
                    <a:pt x="142" y="182"/>
                    <a:pt x="153" y="190"/>
                    <a:pt x="164" y="198"/>
                  </a:cubicBezTo>
                  <a:cubicBezTo>
                    <a:pt x="147" y="202"/>
                    <a:pt x="128" y="182"/>
                    <a:pt x="128" y="159"/>
                  </a:cubicBezTo>
                  <a:cubicBezTo>
                    <a:pt x="128" y="147"/>
                    <a:pt x="128" y="135"/>
                    <a:pt x="128" y="123"/>
                  </a:cubicBezTo>
                  <a:cubicBezTo>
                    <a:pt x="128" y="114"/>
                    <a:pt x="150" y="127"/>
                    <a:pt x="146" y="114"/>
                  </a:cubicBezTo>
                  <a:cubicBezTo>
                    <a:pt x="139" y="110"/>
                    <a:pt x="135" y="122"/>
                    <a:pt x="134" y="114"/>
                  </a:cubicBezTo>
                  <a:cubicBezTo>
                    <a:pt x="138" y="100"/>
                    <a:pt x="143" y="97"/>
                    <a:pt x="131" y="96"/>
                  </a:cubicBezTo>
                  <a:cubicBezTo>
                    <a:pt x="130" y="83"/>
                    <a:pt x="157" y="67"/>
                    <a:pt x="146" y="63"/>
                  </a:cubicBezTo>
                  <a:cubicBezTo>
                    <a:pt x="133" y="60"/>
                    <a:pt x="119" y="72"/>
                    <a:pt x="110" y="63"/>
                  </a:cubicBezTo>
                  <a:cubicBezTo>
                    <a:pt x="129" y="59"/>
                    <a:pt x="109" y="58"/>
                    <a:pt x="104" y="54"/>
                  </a:cubicBezTo>
                  <a:cubicBezTo>
                    <a:pt x="108" y="49"/>
                    <a:pt x="116" y="48"/>
                    <a:pt x="125" y="48"/>
                  </a:cubicBezTo>
                  <a:cubicBezTo>
                    <a:pt x="137" y="48"/>
                    <a:pt x="149" y="48"/>
                    <a:pt x="161" y="48"/>
                  </a:cubicBezTo>
                  <a:cubicBezTo>
                    <a:pt x="161" y="45"/>
                    <a:pt x="160" y="43"/>
                    <a:pt x="158" y="42"/>
                  </a:cubicBezTo>
                  <a:close/>
                  <a:moveTo>
                    <a:pt x="296" y="81"/>
                  </a:moveTo>
                  <a:cubicBezTo>
                    <a:pt x="294" y="69"/>
                    <a:pt x="300" y="49"/>
                    <a:pt x="293" y="42"/>
                  </a:cubicBezTo>
                  <a:cubicBezTo>
                    <a:pt x="273" y="83"/>
                    <a:pt x="245" y="116"/>
                    <a:pt x="212" y="144"/>
                  </a:cubicBezTo>
                  <a:cubicBezTo>
                    <a:pt x="233" y="106"/>
                    <a:pt x="271" y="85"/>
                    <a:pt x="281" y="36"/>
                  </a:cubicBezTo>
                  <a:cubicBezTo>
                    <a:pt x="235" y="44"/>
                    <a:pt x="195" y="58"/>
                    <a:pt x="179" y="96"/>
                  </a:cubicBezTo>
                  <a:cubicBezTo>
                    <a:pt x="198" y="117"/>
                    <a:pt x="199" y="156"/>
                    <a:pt x="239" y="156"/>
                  </a:cubicBezTo>
                  <a:cubicBezTo>
                    <a:pt x="245" y="161"/>
                    <a:pt x="272" y="161"/>
                    <a:pt x="278" y="156"/>
                  </a:cubicBezTo>
                  <a:cubicBezTo>
                    <a:pt x="281" y="156"/>
                    <a:pt x="284" y="156"/>
                    <a:pt x="287" y="156"/>
                  </a:cubicBezTo>
                  <a:cubicBezTo>
                    <a:pt x="291" y="147"/>
                    <a:pt x="293" y="136"/>
                    <a:pt x="296" y="126"/>
                  </a:cubicBezTo>
                  <a:cubicBezTo>
                    <a:pt x="297" y="126"/>
                    <a:pt x="298" y="126"/>
                    <a:pt x="299" y="126"/>
                  </a:cubicBezTo>
                  <a:cubicBezTo>
                    <a:pt x="298" y="135"/>
                    <a:pt x="301" y="148"/>
                    <a:pt x="296" y="153"/>
                  </a:cubicBezTo>
                  <a:cubicBezTo>
                    <a:pt x="283" y="162"/>
                    <a:pt x="311" y="156"/>
                    <a:pt x="311" y="162"/>
                  </a:cubicBezTo>
                  <a:cubicBezTo>
                    <a:pt x="305" y="162"/>
                    <a:pt x="299" y="162"/>
                    <a:pt x="293" y="162"/>
                  </a:cubicBezTo>
                  <a:cubicBezTo>
                    <a:pt x="274" y="162"/>
                    <a:pt x="255" y="162"/>
                    <a:pt x="236" y="162"/>
                  </a:cubicBezTo>
                  <a:cubicBezTo>
                    <a:pt x="213" y="161"/>
                    <a:pt x="201" y="149"/>
                    <a:pt x="194" y="132"/>
                  </a:cubicBezTo>
                  <a:cubicBezTo>
                    <a:pt x="195" y="156"/>
                    <a:pt x="209" y="167"/>
                    <a:pt x="215" y="186"/>
                  </a:cubicBezTo>
                  <a:cubicBezTo>
                    <a:pt x="272" y="204"/>
                    <a:pt x="293" y="258"/>
                    <a:pt x="377" y="249"/>
                  </a:cubicBezTo>
                  <a:cubicBezTo>
                    <a:pt x="401" y="223"/>
                    <a:pt x="445" y="217"/>
                    <a:pt x="437" y="159"/>
                  </a:cubicBezTo>
                  <a:cubicBezTo>
                    <a:pt x="412" y="141"/>
                    <a:pt x="396" y="114"/>
                    <a:pt x="377" y="90"/>
                  </a:cubicBezTo>
                  <a:cubicBezTo>
                    <a:pt x="374" y="106"/>
                    <a:pt x="380" y="128"/>
                    <a:pt x="374" y="147"/>
                  </a:cubicBezTo>
                  <a:cubicBezTo>
                    <a:pt x="363" y="149"/>
                    <a:pt x="355" y="154"/>
                    <a:pt x="344" y="156"/>
                  </a:cubicBezTo>
                  <a:cubicBezTo>
                    <a:pt x="344" y="155"/>
                    <a:pt x="344" y="154"/>
                    <a:pt x="344" y="153"/>
                  </a:cubicBezTo>
                  <a:cubicBezTo>
                    <a:pt x="352" y="148"/>
                    <a:pt x="367" y="150"/>
                    <a:pt x="368" y="138"/>
                  </a:cubicBezTo>
                  <a:cubicBezTo>
                    <a:pt x="357" y="93"/>
                    <a:pt x="330" y="64"/>
                    <a:pt x="302" y="36"/>
                  </a:cubicBezTo>
                  <a:cubicBezTo>
                    <a:pt x="302" y="60"/>
                    <a:pt x="302" y="84"/>
                    <a:pt x="302" y="108"/>
                  </a:cubicBezTo>
                  <a:cubicBezTo>
                    <a:pt x="293" y="106"/>
                    <a:pt x="305" y="83"/>
                    <a:pt x="296" y="81"/>
                  </a:cubicBezTo>
                  <a:close/>
                  <a:moveTo>
                    <a:pt x="182" y="114"/>
                  </a:moveTo>
                  <a:cubicBezTo>
                    <a:pt x="185" y="121"/>
                    <a:pt x="185" y="131"/>
                    <a:pt x="194" y="132"/>
                  </a:cubicBezTo>
                  <a:cubicBezTo>
                    <a:pt x="192" y="124"/>
                    <a:pt x="188" y="118"/>
                    <a:pt x="182" y="114"/>
                  </a:cubicBezTo>
                  <a:close/>
                  <a:moveTo>
                    <a:pt x="275" y="306"/>
                  </a:moveTo>
                  <a:cubicBezTo>
                    <a:pt x="275" y="289"/>
                    <a:pt x="275" y="272"/>
                    <a:pt x="275" y="255"/>
                  </a:cubicBezTo>
                  <a:cubicBezTo>
                    <a:pt x="256" y="253"/>
                    <a:pt x="252" y="236"/>
                    <a:pt x="242" y="225"/>
                  </a:cubicBezTo>
                  <a:cubicBezTo>
                    <a:pt x="241" y="243"/>
                    <a:pt x="257" y="244"/>
                    <a:pt x="257" y="261"/>
                  </a:cubicBezTo>
                  <a:cubicBezTo>
                    <a:pt x="247" y="251"/>
                    <a:pt x="247" y="245"/>
                    <a:pt x="230" y="246"/>
                  </a:cubicBezTo>
                  <a:cubicBezTo>
                    <a:pt x="228" y="253"/>
                    <a:pt x="234" y="268"/>
                    <a:pt x="227" y="270"/>
                  </a:cubicBezTo>
                  <a:cubicBezTo>
                    <a:pt x="223" y="270"/>
                    <a:pt x="224" y="265"/>
                    <a:pt x="221" y="264"/>
                  </a:cubicBezTo>
                  <a:cubicBezTo>
                    <a:pt x="220" y="278"/>
                    <a:pt x="208" y="281"/>
                    <a:pt x="203" y="291"/>
                  </a:cubicBezTo>
                  <a:cubicBezTo>
                    <a:pt x="231" y="290"/>
                    <a:pt x="255" y="293"/>
                    <a:pt x="272" y="303"/>
                  </a:cubicBezTo>
                  <a:cubicBezTo>
                    <a:pt x="268" y="303"/>
                    <a:pt x="264" y="303"/>
                    <a:pt x="260" y="303"/>
                  </a:cubicBezTo>
                  <a:cubicBezTo>
                    <a:pt x="229" y="305"/>
                    <a:pt x="207" y="298"/>
                    <a:pt x="176" y="300"/>
                  </a:cubicBezTo>
                  <a:cubicBezTo>
                    <a:pt x="165" y="311"/>
                    <a:pt x="157" y="325"/>
                    <a:pt x="140" y="330"/>
                  </a:cubicBezTo>
                  <a:cubicBezTo>
                    <a:pt x="168" y="332"/>
                    <a:pt x="189" y="327"/>
                    <a:pt x="215" y="327"/>
                  </a:cubicBezTo>
                  <a:cubicBezTo>
                    <a:pt x="231" y="327"/>
                    <a:pt x="247" y="327"/>
                    <a:pt x="263" y="327"/>
                  </a:cubicBezTo>
                  <a:cubicBezTo>
                    <a:pt x="287" y="323"/>
                    <a:pt x="308" y="338"/>
                    <a:pt x="326" y="330"/>
                  </a:cubicBezTo>
                  <a:cubicBezTo>
                    <a:pt x="306" y="325"/>
                    <a:pt x="295" y="293"/>
                    <a:pt x="275" y="306"/>
                  </a:cubicBezTo>
                  <a:close/>
                  <a:moveTo>
                    <a:pt x="158" y="138"/>
                  </a:moveTo>
                  <a:cubicBezTo>
                    <a:pt x="161" y="146"/>
                    <a:pt x="152" y="166"/>
                    <a:pt x="164" y="165"/>
                  </a:cubicBezTo>
                  <a:cubicBezTo>
                    <a:pt x="161" y="157"/>
                    <a:pt x="170" y="137"/>
                    <a:pt x="158" y="138"/>
                  </a:cubicBezTo>
                  <a:close/>
                  <a:moveTo>
                    <a:pt x="167" y="126"/>
                  </a:moveTo>
                  <a:cubicBezTo>
                    <a:pt x="169" y="120"/>
                    <a:pt x="178" y="107"/>
                    <a:pt x="167" y="105"/>
                  </a:cubicBezTo>
                  <a:cubicBezTo>
                    <a:pt x="171" y="114"/>
                    <a:pt x="160" y="123"/>
                    <a:pt x="167" y="126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 vert="horz" wrap="square" anchor="t"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704" name="Freeform 46"/>
            <p:cNvSpPr/>
            <p:nvPr/>
          </p:nvSpPr>
          <p:spPr>
            <a:xfrm>
              <a:off x="4713288" y="96838"/>
              <a:ext cx="325438" cy="322263"/>
            </a:xfrm>
            <a:custGeom>
              <a:avLst/>
              <a:gdLst>
                <a:gd name="txL" fmla="*/ 0 w 121"/>
                <a:gd name="txT" fmla="*/ 0 h 120"/>
                <a:gd name="txR" fmla="*/ 121 w 121"/>
                <a:gd name="txB" fmla="*/ 120 h 120"/>
              </a:gdLst>
              <a:ahLst/>
              <a:cxnLst>
                <a:cxn ang="0">
                  <a:pos x="60" y="120"/>
                </a:cxn>
                <a:cxn ang="0">
                  <a:pos x="0" y="60"/>
                </a:cxn>
                <a:cxn ang="0">
                  <a:pos x="102" y="0"/>
                </a:cxn>
                <a:cxn ang="0">
                  <a:pos x="33" y="108"/>
                </a:cxn>
                <a:cxn ang="0">
                  <a:pos x="114" y="6"/>
                </a:cxn>
                <a:cxn ang="0">
                  <a:pos x="117" y="45"/>
                </a:cxn>
                <a:cxn ang="0">
                  <a:pos x="117" y="90"/>
                </a:cxn>
                <a:cxn ang="0">
                  <a:pos x="108" y="120"/>
                </a:cxn>
                <a:cxn ang="0">
                  <a:pos x="99" y="120"/>
                </a:cxn>
                <a:cxn ang="0">
                  <a:pos x="60" y="120"/>
                </a:cxn>
              </a:cxnLst>
              <a:rect l="txL" t="txT" r="txR" b="txB"/>
              <a:pathLst>
                <a:path w="121" h="120">
                  <a:moveTo>
                    <a:pt x="60" y="120"/>
                  </a:moveTo>
                  <a:cubicBezTo>
                    <a:pt x="20" y="120"/>
                    <a:pt x="19" y="81"/>
                    <a:pt x="0" y="60"/>
                  </a:cubicBezTo>
                  <a:cubicBezTo>
                    <a:pt x="16" y="22"/>
                    <a:pt x="56" y="8"/>
                    <a:pt x="102" y="0"/>
                  </a:cubicBezTo>
                  <a:cubicBezTo>
                    <a:pt x="92" y="49"/>
                    <a:pt x="54" y="70"/>
                    <a:pt x="33" y="108"/>
                  </a:cubicBezTo>
                  <a:cubicBezTo>
                    <a:pt x="66" y="80"/>
                    <a:pt x="94" y="47"/>
                    <a:pt x="114" y="6"/>
                  </a:cubicBezTo>
                  <a:cubicBezTo>
                    <a:pt x="121" y="13"/>
                    <a:pt x="115" y="33"/>
                    <a:pt x="117" y="45"/>
                  </a:cubicBezTo>
                  <a:cubicBezTo>
                    <a:pt x="117" y="60"/>
                    <a:pt x="117" y="75"/>
                    <a:pt x="117" y="90"/>
                  </a:cubicBezTo>
                  <a:cubicBezTo>
                    <a:pt x="114" y="100"/>
                    <a:pt x="112" y="111"/>
                    <a:pt x="108" y="120"/>
                  </a:cubicBezTo>
                  <a:cubicBezTo>
                    <a:pt x="105" y="120"/>
                    <a:pt x="102" y="120"/>
                    <a:pt x="99" y="120"/>
                  </a:cubicBezTo>
                  <a:cubicBezTo>
                    <a:pt x="86" y="120"/>
                    <a:pt x="73" y="120"/>
                    <a:pt x="60" y="120"/>
                  </a:cubicBezTo>
                  <a:close/>
                </a:path>
              </a:pathLst>
            </a:custGeom>
            <a:solidFill>
              <a:srgbClr val="8EC5D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05" name="Freeform 47"/>
            <p:cNvSpPr/>
            <p:nvPr/>
          </p:nvSpPr>
          <p:spPr>
            <a:xfrm>
              <a:off x="5019675" y="217488"/>
              <a:ext cx="33338" cy="120650"/>
            </a:xfrm>
            <a:custGeom>
              <a:avLst/>
              <a:gdLst>
                <a:gd name="txL" fmla="*/ 0 w 12"/>
                <a:gd name="txT" fmla="*/ 0 h 45"/>
                <a:gd name="txR" fmla="*/ 12 w 12"/>
                <a:gd name="txB" fmla="*/ 45 h 45"/>
              </a:gdLst>
              <a:ahLst/>
              <a:cxnLst>
                <a:cxn ang="0">
                  <a:pos x="3" y="0"/>
                </a:cxn>
                <a:cxn ang="0">
                  <a:pos x="9" y="27"/>
                </a:cxn>
                <a:cxn ang="0">
                  <a:pos x="6" y="45"/>
                </a:cxn>
                <a:cxn ang="0">
                  <a:pos x="3" y="45"/>
                </a:cxn>
                <a:cxn ang="0">
                  <a:pos x="3" y="0"/>
                </a:cxn>
              </a:cxnLst>
              <a:rect l="txL" t="txT" r="txR" b="txB"/>
              <a:pathLst>
                <a:path w="12" h="45">
                  <a:moveTo>
                    <a:pt x="3" y="0"/>
                  </a:moveTo>
                  <a:cubicBezTo>
                    <a:pt x="12" y="2"/>
                    <a:pt x="0" y="25"/>
                    <a:pt x="9" y="27"/>
                  </a:cubicBezTo>
                  <a:cubicBezTo>
                    <a:pt x="11" y="36"/>
                    <a:pt x="6" y="38"/>
                    <a:pt x="6" y="45"/>
                  </a:cubicBezTo>
                  <a:cubicBezTo>
                    <a:pt x="5" y="45"/>
                    <a:pt x="4" y="45"/>
                    <a:pt x="3" y="45"/>
                  </a:cubicBezTo>
                  <a:cubicBezTo>
                    <a:pt x="3" y="30"/>
                    <a:pt x="3" y="15"/>
                    <a:pt x="3" y="0"/>
                  </a:cubicBezTo>
                  <a:close/>
                </a:path>
              </a:pathLst>
            </a:custGeom>
            <a:solidFill>
              <a:srgbClr val="789EA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06" name="Freeform 48"/>
            <p:cNvSpPr/>
            <p:nvPr/>
          </p:nvSpPr>
          <p:spPr>
            <a:xfrm>
              <a:off x="4754563" y="241300"/>
              <a:ext cx="674688" cy="452438"/>
            </a:xfrm>
            <a:custGeom>
              <a:avLst/>
              <a:gdLst>
                <a:gd name="txL" fmla="*/ 0 w 251"/>
                <a:gd name="txT" fmla="*/ 0 h 168"/>
                <a:gd name="txR" fmla="*/ 251 w 251"/>
                <a:gd name="txB" fmla="*/ 168 h 168"/>
              </a:gdLst>
              <a:ahLst/>
              <a:cxnLst>
                <a:cxn ang="0">
                  <a:pos x="150" y="66"/>
                </a:cxn>
                <a:cxn ang="0">
                  <a:pos x="180" y="57"/>
                </a:cxn>
                <a:cxn ang="0">
                  <a:pos x="183" y="0"/>
                </a:cxn>
                <a:cxn ang="0">
                  <a:pos x="243" y="69"/>
                </a:cxn>
                <a:cxn ang="0">
                  <a:pos x="183" y="159"/>
                </a:cxn>
                <a:cxn ang="0">
                  <a:pos x="21" y="96"/>
                </a:cxn>
                <a:cxn ang="0">
                  <a:pos x="0" y="42"/>
                </a:cxn>
                <a:cxn ang="0">
                  <a:pos x="42" y="72"/>
                </a:cxn>
                <a:cxn ang="0">
                  <a:pos x="99" y="72"/>
                </a:cxn>
                <a:cxn ang="0">
                  <a:pos x="117" y="72"/>
                </a:cxn>
                <a:cxn ang="0">
                  <a:pos x="150" y="66"/>
                </a:cxn>
              </a:cxnLst>
              <a:rect l="txL" t="txT" r="txR" b="txB"/>
              <a:pathLst>
                <a:path w="251" h="168">
                  <a:moveTo>
                    <a:pt x="150" y="66"/>
                  </a:moveTo>
                  <a:cubicBezTo>
                    <a:pt x="161" y="64"/>
                    <a:pt x="169" y="59"/>
                    <a:pt x="180" y="57"/>
                  </a:cubicBezTo>
                  <a:cubicBezTo>
                    <a:pt x="186" y="38"/>
                    <a:pt x="180" y="16"/>
                    <a:pt x="183" y="0"/>
                  </a:cubicBezTo>
                  <a:cubicBezTo>
                    <a:pt x="202" y="24"/>
                    <a:pt x="218" y="51"/>
                    <a:pt x="243" y="69"/>
                  </a:cubicBezTo>
                  <a:cubicBezTo>
                    <a:pt x="251" y="127"/>
                    <a:pt x="207" y="133"/>
                    <a:pt x="183" y="159"/>
                  </a:cubicBezTo>
                  <a:cubicBezTo>
                    <a:pt x="99" y="168"/>
                    <a:pt x="78" y="114"/>
                    <a:pt x="21" y="96"/>
                  </a:cubicBezTo>
                  <a:cubicBezTo>
                    <a:pt x="15" y="77"/>
                    <a:pt x="1" y="66"/>
                    <a:pt x="0" y="42"/>
                  </a:cubicBezTo>
                  <a:cubicBezTo>
                    <a:pt x="7" y="59"/>
                    <a:pt x="19" y="71"/>
                    <a:pt x="42" y="72"/>
                  </a:cubicBezTo>
                  <a:cubicBezTo>
                    <a:pt x="54" y="77"/>
                    <a:pt x="87" y="77"/>
                    <a:pt x="99" y="72"/>
                  </a:cubicBezTo>
                  <a:cubicBezTo>
                    <a:pt x="105" y="72"/>
                    <a:pt x="111" y="72"/>
                    <a:pt x="117" y="72"/>
                  </a:cubicBezTo>
                  <a:cubicBezTo>
                    <a:pt x="130" y="72"/>
                    <a:pt x="142" y="71"/>
                    <a:pt x="150" y="66"/>
                  </a:cubicBezTo>
                  <a:close/>
                </a:path>
              </a:pathLst>
            </a:custGeom>
            <a:solidFill>
              <a:srgbClr val="8EC5D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07" name="Freeform 49"/>
            <p:cNvSpPr/>
            <p:nvPr/>
          </p:nvSpPr>
          <p:spPr>
            <a:xfrm>
              <a:off x="4581525" y="338138"/>
              <a:ext cx="123825" cy="193675"/>
            </a:xfrm>
            <a:custGeom>
              <a:avLst/>
              <a:gdLst>
                <a:gd name="txL" fmla="*/ 0 w 46"/>
                <a:gd name="txT" fmla="*/ 0 h 72"/>
                <a:gd name="txR" fmla="*/ 46 w 46"/>
                <a:gd name="txB" fmla="*/ 72 h 72"/>
              </a:gdLst>
              <a:ahLst/>
              <a:cxnLst>
                <a:cxn ang="0">
                  <a:pos x="34" y="72"/>
                </a:cxn>
                <a:cxn ang="0">
                  <a:pos x="4" y="45"/>
                </a:cxn>
                <a:cxn ang="0">
                  <a:pos x="7" y="0"/>
                </a:cxn>
                <a:cxn ang="0">
                  <a:pos x="25" y="9"/>
                </a:cxn>
                <a:cxn ang="0">
                  <a:pos x="19" y="33"/>
                </a:cxn>
                <a:cxn ang="0">
                  <a:pos x="25" y="48"/>
                </a:cxn>
                <a:cxn ang="0">
                  <a:pos x="46" y="45"/>
                </a:cxn>
                <a:cxn ang="0">
                  <a:pos x="40" y="66"/>
                </a:cxn>
                <a:cxn ang="0">
                  <a:pos x="34" y="72"/>
                </a:cxn>
              </a:cxnLst>
              <a:rect l="txL" t="txT" r="txR" b="txB"/>
              <a:pathLst>
                <a:path w="46" h="72">
                  <a:moveTo>
                    <a:pt x="34" y="72"/>
                  </a:moveTo>
                  <a:cubicBezTo>
                    <a:pt x="23" y="64"/>
                    <a:pt x="12" y="56"/>
                    <a:pt x="4" y="45"/>
                  </a:cubicBezTo>
                  <a:cubicBezTo>
                    <a:pt x="6" y="31"/>
                    <a:pt x="0" y="9"/>
                    <a:pt x="7" y="0"/>
                  </a:cubicBezTo>
                  <a:cubicBezTo>
                    <a:pt x="19" y="5"/>
                    <a:pt x="17" y="13"/>
                    <a:pt x="25" y="9"/>
                  </a:cubicBezTo>
                  <a:cubicBezTo>
                    <a:pt x="28" y="22"/>
                    <a:pt x="20" y="24"/>
                    <a:pt x="19" y="33"/>
                  </a:cubicBezTo>
                  <a:cubicBezTo>
                    <a:pt x="22" y="37"/>
                    <a:pt x="28" y="38"/>
                    <a:pt x="25" y="48"/>
                  </a:cubicBezTo>
                  <a:cubicBezTo>
                    <a:pt x="34" y="42"/>
                    <a:pt x="39" y="47"/>
                    <a:pt x="46" y="45"/>
                  </a:cubicBezTo>
                  <a:cubicBezTo>
                    <a:pt x="43" y="55"/>
                    <a:pt x="34" y="56"/>
                    <a:pt x="40" y="66"/>
                  </a:cubicBezTo>
                  <a:cubicBezTo>
                    <a:pt x="37" y="67"/>
                    <a:pt x="35" y="69"/>
                    <a:pt x="34" y="72"/>
                  </a:cubicBezTo>
                  <a:close/>
                </a:path>
              </a:pathLst>
            </a:custGeom>
            <a:solidFill>
              <a:srgbClr val="8EC5D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08" name="Freeform 50"/>
            <p:cNvSpPr/>
            <p:nvPr/>
          </p:nvSpPr>
          <p:spPr>
            <a:xfrm>
              <a:off x="4992688" y="411163"/>
              <a:ext cx="165100" cy="23813"/>
            </a:xfrm>
            <a:custGeom>
              <a:avLst/>
              <a:gdLst>
                <a:gd name="txL" fmla="*/ 0 w 61"/>
                <a:gd name="txT" fmla="*/ 0 h 9"/>
                <a:gd name="txR" fmla="*/ 61 w 61"/>
                <a:gd name="txB" fmla="*/ 9 h 9"/>
              </a:gdLst>
              <a:ahLst/>
              <a:cxnLst>
                <a:cxn ang="0">
                  <a:pos x="13" y="0"/>
                </a:cxn>
                <a:cxn ang="0">
                  <a:pos x="61" y="0"/>
                </a:cxn>
                <a:cxn ang="0">
                  <a:pos x="61" y="3"/>
                </a:cxn>
                <a:cxn ang="0">
                  <a:pos x="28" y="9"/>
                </a:cxn>
                <a:cxn ang="0">
                  <a:pos x="13" y="0"/>
                </a:cxn>
              </a:cxnLst>
              <a:rect l="txL" t="txT" r="txR" b="txB"/>
              <a:pathLst>
                <a:path w="61" h="9">
                  <a:moveTo>
                    <a:pt x="13" y="0"/>
                  </a:moveTo>
                  <a:cubicBezTo>
                    <a:pt x="23" y="5"/>
                    <a:pt x="51" y="4"/>
                    <a:pt x="61" y="0"/>
                  </a:cubicBezTo>
                  <a:cubicBezTo>
                    <a:pt x="61" y="1"/>
                    <a:pt x="61" y="2"/>
                    <a:pt x="61" y="3"/>
                  </a:cubicBezTo>
                  <a:cubicBezTo>
                    <a:pt x="53" y="8"/>
                    <a:pt x="41" y="9"/>
                    <a:pt x="28" y="9"/>
                  </a:cubicBezTo>
                  <a:cubicBezTo>
                    <a:pt x="28" y="3"/>
                    <a:pt x="0" y="9"/>
                    <a:pt x="13" y="0"/>
                  </a:cubicBezTo>
                  <a:close/>
                </a:path>
              </a:pathLst>
            </a:custGeom>
            <a:solidFill>
              <a:srgbClr val="789EA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09" name="Freeform 51"/>
            <p:cNvSpPr/>
            <p:nvPr/>
          </p:nvSpPr>
          <p:spPr>
            <a:xfrm>
              <a:off x="4778375" y="604838"/>
              <a:ext cx="193675" cy="217488"/>
            </a:xfrm>
            <a:custGeom>
              <a:avLst/>
              <a:gdLst>
                <a:gd name="txL" fmla="*/ 0 w 72"/>
                <a:gd name="txT" fmla="*/ 0 h 81"/>
                <a:gd name="txR" fmla="*/ 72 w 72"/>
                <a:gd name="txB" fmla="*/ 81 h 81"/>
              </a:gdLst>
              <a:ahLst/>
              <a:cxnLst>
                <a:cxn ang="0">
                  <a:pos x="57" y="78"/>
                </a:cxn>
                <a:cxn ang="0">
                  <a:pos x="69" y="78"/>
                </a:cxn>
                <a:cxn ang="0">
                  <a:pos x="0" y="66"/>
                </a:cxn>
                <a:cxn ang="0">
                  <a:pos x="18" y="39"/>
                </a:cxn>
                <a:cxn ang="0">
                  <a:pos x="24" y="45"/>
                </a:cxn>
                <a:cxn ang="0">
                  <a:pos x="27" y="21"/>
                </a:cxn>
                <a:cxn ang="0">
                  <a:pos x="54" y="36"/>
                </a:cxn>
                <a:cxn ang="0">
                  <a:pos x="39" y="0"/>
                </a:cxn>
                <a:cxn ang="0">
                  <a:pos x="72" y="30"/>
                </a:cxn>
                <a:cxn ang="0">
                  <a:pos x="72" y="81"/>
                </a:cxn>
                <a:cxn ang="0">
                  <a:pos x="57" y="81"/>
                </a:cxn>
                <a:cxn ang="0">
                  <a:pos x="57" y="78"/>
                </a:cxn>
              </a:cxnLst>
              <a:rect l="txL" t="txT" r="txR" b="txB"/>
              <a:pathLst>
                <a:path w="72" h="81">
                  <a:moveTo>
                    <a:pt x="57" y="78"/>
                  </a:moveTo>
                  <a:cubicBezTo>
                    <a:pt x="61" y="78"/>
                    <a:pt x="65" y="78"/>
                    <a:pt x="69" y="78"/>
                  </a:cubicBezTo>
                  <a:cubicBezTo>
                    <a:pt x="52" y="68"/>
                    <a:pt x="28" y="65"/>
                    <a:pt x="0" y="66"/>
                  </a:cubicBezTo>
                  <a:cubicBezTo>
                    <a:pt x="5" y="56"/>
                    <a:pt x="17" y="53"/>
                    <a:pt x="18" y="39"/>
                  </a:cubicBezTo>
                  <a:cubicBezTo>
                    <a:pt x="21" y="40"/>
                    <a:pt x="20" y="45"/>
                    <a:pt x="24" y="45"/>
                  </a:cubicBezTo>
                  <a:cubicBezTo>
                    <a:pt x="31" y="43"/>
                    <a:pt x="25" y="28"/>
                    <a:pt x="27" y="21"/>
                  </a:cubicBezTo>
                  <a:cubicBezTo>
                    <a:pt x="44" y="20"/>
                    <a:pt x="44" y="26"/>
                    <a:pt x="54" y="36"/>
                  </a:cubicBezTo>
                  <a:cubicBezTo>
                    <a:pt x="54" y="19"/>
                    <a:pt x="38" y="18"/>
                    <a:pt x="39" y="0"/>
                  </a:cubicBezTo>
                  <a:cubicBezTo>
                    <a:pt x="49" y="11"/>
                    <a:pt x="53" y="28"/>
                    <a:pt x="72" y="30"/>
                  </a:cubicBezTo>
                  <a:cubicBezTo>
                    <a:pt x="72" y="47"/>
                    <a:pt x="72" y="64"/>
                    <a:pt x="72" y="81"/>
                  </a:cubicBezTo>
                  <a:cubicBezTo>
                    <a:pt x="67" y="81"/>
                    <a:pt x="62" y="81"/>
                    <a:pt x="57" y="81"/>
                  </a:cubicBezTo>
                  <a:cubicBezTo>
                    <a:pt x="57" y="80"/>
                    <a:pt x="57" y="79"/>
                    <a:pt x="57" y="78"/>
                  </a:cubicBezTo>
                  <a:close/>
                </a:path>
              </a:pathLst>
            </a:custGeom>
            <a:solidFill>
              <a:srgbClr val="8EC5D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10" name="Freeform 52"/>
            <p:cNvSpPr/>
            <p:nvPr/>
          </p:nvSpPr>
          <p:spPr>
            <a:xfrm>
              <a:off x="4608513" y="787400"/>
              <a:ext cx="500063" cy="122238"/>
            </a:xfrm>
            <a:custGeom>
              <a:avLst/>
              <a:gdLst>
                <a:gd name="txL" fmla="*/ 0 w 186"/>
                <a:gd name="txT" fmla="*/ 0 h 45"/>
                <a:gd name="txR" fmla="*/ 186 w 186"/>
                <a:gd name="txB" fmla="*/ 45 h 45"/>
              </a:gdLst>
              <a:ahLst/>
              <a:cxnLst>
                <a:cxn ang="0">
                  <a:pos x="75" y="34"/>
                </a:cxn>
                <a:cxn ang="0">
                  <a:pos x="0" y="37"/>
                </a:cxn>
                <a:cxn ang="0">
                  <a:pos x="36" y="7"/>
                </a:cxn>
                <a:cxn ang="0">
                  <a:pos x="120" y="10"/>
                </a:cxn>
                <a:cxn ang="0">
                  <a:pos x="120" y="13"/>
                </a:cxn>
                <a:cxn ang="0">
                  <a:pos x="135" y="13"/>
                </a:cxn>
                <a:cxn ang="0">
                  <a:pos x="186" y="37"/>
                </a:cxn>
                <a:cxn ang="0">
                  <a:pos x="123" y="34"/>
                </a:cxn>
                <a:cxn ang="0">
                  <a:pos x="75" y="34"/>
                </a:cxn>
              </a:cxnLst>
              <a:rect l="txL" t="txT" r="txR" b="txB"/>
              <a:pathLst>
                <a:path w="186" h="45">
                  <a:moveTo>
                    <a:pt x="75" y="34"/>
                  </a:moveTo>
                  <a:cubicBezTo>
                    <a:pt x="49" y="34"/>
                    <a:pt x="28" y="39"/>
                    <a:pt x="0" y="37"/>
                  </a:cubicBezTo>
                  <a:cubicBezTo>
                    <a:pt x="17" y="32"/>
                    <a:pt x="25" y="18"/>
                    <a:pt x="36" y="7"/>
                  </a:cubicBezTo>
                  <a:cubicBezTo>
                    <a:pt x="67" y="5"/>
                    <a:pt x="89" y="12"/>
                    <a:pt x="120" y="10"/>
                  </a:cubicBezTo>
                  <a:cubicBezTo>
                    <a:pt x="120" y="11"/>
                    <a:pt x="120" y="12"/>
                    <a:pt x="120" y="13"/>
                  </a:cubicBezTo>
                  <a:cubicBezTo>
                    <a:pt x="125" y="13"/>
                    <a:pt x="130" y="13"/>
                    <a:pt x="135" y="13"/>
                  </a:cubicBezTo>
                  <a:cubicBezTo>
                    <a:pt x="155" y="0"/>
                    <a:pt x="166" y="32"/>
                    <a:pt x="186" y="37"/>
                  </a:cubicBezTo>
                  <a:cubicBezTo>
                    <a:pt x="168" y="45"/>
                    <a:pt x="147" y="30"/>
                    <a:pt x="123" y="34"/>
                  </a:cubicBezTo>
                  <a:cubicBezTo>
                    <a:pt x="114" y="29"/>
                    <a:pt x="84" y="29"/>
                    <a:pt x="75" y="34"/>
                  </a:cubicBezTo>
                  <a:close/>
                </a:path>
              </a:pathLst>
            </a:custGeom>
            <a:solidFill>
              <a:srgbClr val="CEE9E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11" name="Freeform 53"/>
            <p:cNvSpPr/>
            <p:nvPr/>
          </p:nvSpPr>
          <p:spPr>
            <a:xfrm>
              <a:off x="4891088" y="2687638"/>
              <a:ext cx="161925" cy="30163"/>
            </a:xfrm>
            <a:custGeom>
              <a:avLst/>
              <a:gdLst>
                <a:gd name="txL" fmla="*/ 0 w 60"/>
                <a:gd name="txT" fmla="*/ 0 h 11"/>
                <a:gd name="txR" fmla="*/ 60 w 60"/>
                <a:gd name="txB" fmla="*/ 11 h 11"/>
              </a:gdLst>
              <a:ahLst/>
              <a:cxnLst>
                <a:cxn ang="0">
                  <a:pos x="0" y="3"/>
                </a:cxn>
                <a:cxn ang="0">
                  <a:pos x="60" y="0"/>
                </a:cxn>
                <a:cxn ang="0">
                  <a:pos x="0" y="3"/>
                </a:cxn>
              </a:cxnLst>
              <a:rect l="txL" t="txT" r="txR" b="txB"/>
              <a:pathLst>
                <a:path w="60" h="11">
                  <a:moveTo>
                    <a:pt x="0" y="3"/>
                  </a:moveTo>
                  <a:cubicBezTo>
                    <a:pt x="19" y="1"/>
                    <a:pt x="45" y="6"/>
                    <a:pt x="60" y="0"/>
                  </a:cubicBezTo>
                  <a:cubicBezTo>
                    <a:pt x="52" y="11"/>
                    <a:pt x="13" y="7"/>
                    <a:pt x="0" y="3"/>
                  </a:cubicBezTo>
                  <a:close/>
                </a:path>
              </a:pathLst>
            </a:custGeom>
            <a:solidFill>
              <a:srgbClr val="2865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12" name="Freeform 54"/>
            <p:cNvSpPr/>
            <p:nvPr/>
          </p:nvSpPr>
          <p:spPr>
            <a:xfrm>
              <a:off x="5184775" y="1517650"/>
              <a:ext cx="26988" cy="96838"/>
            </a:xfrm>
            <a:custGeom>
              <a:avLst/>
              <a:gdLst>
                <a:gd name="txL" fmla="*/ 0 w 10"/>
                <a:gd name="txT" fmla="*/ 0 h 36"/>
                <a:gd name="txR" fmla="*/ 10 w 10"/>
                <a:gd name="txB" fmla="*/ 36 h 36"/>
              </a:gdLst>
              <a:ahLst/>
              <a:cxnLst>
                <a:cxn ang="0">
                  <a:pos x="2" y="24"/>
                </a:cxn>
                <a:cxn ang="0">
                  <a:pos x="5" y="0"/>
                </a:cxn>
                <a:cxn ang="0">
                  <a:pos x="5" y="36"/>
                </a:cxn>
                <a:cxn ang="0">
                  <a:pos x="2" y="24"/>
                </a:cxn>
              </a:cxnLst>
              <a:rect l="txL" t="txT" r="txR" b="txB"/>
              <a:pathLst>
                <a:path w="10" h="36">
                  <a:moveTo>
                    <a:pt x="2" y="24"/>
                  </a:moveTo>
                  <a:cubicBezTo>
                    <a:pt x="0" y="13"/>
                    <a:pt x="7" y="11"/>
                    <a:pt x="5" y="0"/>
                  </a:cubicBezTo>
                  <a:cubicBezTo>
                    <a:pt x="10" y="5"/>
                    <a:pt x="10" y="31"/>
                    <a:pt x="5" y="36"/>
                  </a:cubicBezTo>
                  <a:cubicBezTo>
                    <a:pt x="5" y="31"/>
                    <a:pt x="6" y="25"/>
                    <a:pt x="2" y="24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13" name="Freeform 55"/>
            <p:cNvSpPr/>
            <p:nvPr/>
          </p:nvSpPr>
          <p:spPr>
            <a:xfrm>
              <a:off x="4148138" y="1865313"/>
              <a:ext cx="104775" cy="61913"/>
            </a:xfrm>
            <a:custGeom>
              <a:avLst/>
              <a:gdLst>
                <a:gd name="txL" fmla="*/ 0 w 39"/>
                <a:gd name="txT" fmla="*/ 0 h 23"/>
                <a:gd name="txR" fmla="*/ 39 w 39"/>
                <a:gd name="txB" fmla="*/ 23 h 23"/>
              </a:gdLst>
              <a:ahLst/>
              <a:cxnLst>
                <a:cxn ang="0">
                  <a:pos x="3" y="0"/>
                </a:cxn>
                <a:cxn ang="0">
                  <a:pos x="39" y="12"/>
                </a:cxn>
                <a:cxn ang="0">
                  <a:pos x="0" y="0"/>
                </a:cxn>
                <a:cxn ang="0">
                  <a:pos x="3" y="0"/>
                </a:cxn>
              </a:cxnLst>
              <a:rect l="txL" t="txT" r="txR" b="txB"/>
              <a:pathLst>
                <a:path w="39" h="23">
                  <a:moveTo>
                    <a:pt x="3" y="0"/>
                  </a:moveTo>
                  <a:cubicBezTo>
                    <a:pt x="13" y="6"/>
                    <a:pt x="26" y="9"/>
                    <a:pt x="39" y="12"/>
                  </a:cubicBezTo>
                  <a:cubicBezTo>
                    <a:pt x="30" y="23"/>
                    <a:pt x="1" y="16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14" name="Freeform 56"/>
            <p:cNvSpPr/>
            <p:nvPr/>
          </p:nvSpPr>
          <p:spPr>
            <a:xfrm>
              <a:off x="5003800" y="1857375"/>
              <a:ext cx="169863" cy="209550"/>
            </a:xfrm>
            <a:custGeom>
              <a:avLst/>
              <a:gdLst>
                <a:gd name="txL" fmla="*/ 0 w 63"/>
                <a:gd name="txT" fmla="*/ 0 h 78"/>
                <a:gd name="txR" fmla="*/ 63 w 63"/>
                <a:gd name="txB" fmla="*/ 78 h 78"/>
              </a:gdLst>
              <a:ahLst/>
              <a:cxnLst>
                <a:cxn ang="0">
                  <a:pos x="63" y="0"/>
                </a:cxn>
                <a:cxn ang="0">
                  <a:pos x="0" y="78"/>
                </a:cxn>
                <a:cxn ang="0">
                  <a:pos x="57" y="3"/>
                </a:cxn>
                <a:cxn ang="0">
                  <a:pos x="63" y="0"/>
                </a:cxn>
              </a:cxnLst>
              <a:rect l="txL" t="txT" r="txR" b="txB"/>
              <a:pathLst>
                <a:path w="63" h="78">
                  <a:moveTo>
                    <a:pt x="63" y="0"/>
                  </a:moveTo>
                  <a:cubicBezTo>
                    <a:pt x="58" y="42"/>
                    <a:pt x="28" y="59"/>
                    <a:pt x="0" y="78"/>
                  </a:cubicBezTo>
                  <a:cubicBezTo>
                    <a:pt x="13" y="59"/>
                    <a:pt x="51" y="39"/>
                    <a:pt x="57" y="3"/>
                  </a:cubicBezTo>
                  <a:cubicBezTo>
                    <a:pt x="57" y="0"/>
                    <a:pt x="61" y="1"/>
                    <a:pt x="63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15" name="Freeform 57"/>
            <p:cNvSpPr/>
            <p:nvPr/>
          </p:nvSpPr>
          <p:spPr>
            <a:xfrm>
              <a:off x="5326063" y="1878013"/>
              <a:ext cx="138113" cy="92075"/>
            </a:xfrm>
            <a:custGeom>
              <a:avLst/>
              <a:gdLst>
                <a:gd name="txL" fmla="*/ 0 w 51"/>
                <a:gd name="txT" fmla="*/ 0 h 34"/>
                <a:gd name="txR" fmla="*/ 51 w 51"/>
                <a:gd name="txB" fmla="*/ 34 h 34"/>
              </a:gdLst>
              <a:ahLst/>
              <a:cxnLst>
                <a:cxn ang="0">
                  <a:pos x="30" y="10"/>
                </a:cxn>
                <a:cxn ang="0">
                  <a:pos x="51" y="1"/>
                </a:cxn>
                <a:cxn ang="0">
                  <a:pos x="0" y="34"/>
                </a:cxn>
                <a:cxn ang="0">
                  <a:pos x="30" y="13"/>
                </a:cxn>
                <a:cxn ang="0">
                  <a:pos x="30" y="10"/>
                </a:cxn>
              </a:cxnLst>
              <a:rect l="txL" t="txT" r="txR" b="txB"/>
              <a:pathLst>
                <a:path w="51" h="34">
                  <a:moveTo>
                    <a:pt x="30" y="10"/>
                  </a:moveTo>
                  <a:cubicBezTo>
                    <a:pt x="40" y="10"/>
                    <a:pt x="40" y="0"/>
                    <a:pt x="51" y="1"/>
                  </a:cubicBezTo>
                  <a:cubicBezTo>
                    <a:pt x="43" y="21"/>
                    <a:pt x="26" y="32"/>
                    <a:pt x="0" y="34"/>
                  </a:cubicBezTo>
                  <a:cubicBezTo>
                    <a:pt x="6" y="26"/>
                    <a:pt x="43" y="20"/>
                    <a:pt x="30" y="13"/>
                  </a:cubicBezTo>
                  <a:cubicBezTo>
                    <a:pt x="30" y="12"/>
                    <a:pt x="30" y="11"/>
                    <a:pt x="30" y="10"/>
                  </a:cubicBezTo>
                  <a:close/>
                </a:path>
              </a:pathLst>
            </a:custGeom>
            <a:solidFill>
              <a:srgbClr val="0192C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16" name="Freeform 58"/>
            <p:cNvSpPr/>
            <p:nvPr/>
          </p:nvSpPr>
          <p:spPr>
            <a:xfrm>
              <a:off x="5326063" y="1905000"/>
              <a:ext cx="80963" cy="49213"/>
            </a:xfrm>
            <a:custGeom>
              <a:avLst/>
              <a:gdLst>
                <a:gd name="txL" fmla="*/ 0 w 30"/>
                <a:gd name="txT" fmla="*/ 0 h 18"/>
                <a:gd name="txR" fmla="*/ 30 w 30"/>
                <a:gd name="txB" fmla="*/ 18 h 18"/>
              </a:gdLst>
              <a:ahLst/>
              <a:cxnLst>
                <a:cxn ang="0">
                  <a:pos x="30" y="3"/>
                </a:cxn>
                <a:cxn ang="0">
                  <a:pos x="0" y="12"/>
                </a:cxn>
                <a:cxn ang="0">
                  <a:pos x="30" y="0"/>
                </a:cxn>
                <a:cxn ang="0">
                  <a:pos x="30" y="3"/>
                </a:cxn>
              </a:cxnLst>
              <a:rect l="txL" t="txT" r="txR" b="txB"/>
              <a:pathLst>
                <a:path w="30" h="18">
                  <a:moveTo>
                    <a:pt x="30" y="3"/>
                  </a:moveTo>
                  <a:cubicBezTo>
                    <a:pt x="22" y="6"/>
                    <a:pt x="7" y="18"/>
                    <a:pt x="0" y="12"/>
                  </a:cubicBezTo>
                  <a:cubicBezTo>
                    <a:pt x="2" y="0"/>
                    <a:pt x="24" y="8"/>
                    <a:pt x="30" y="0"/>
                  </a:cubicBezTo>
                  <a:cubicBezTo>
                    <a:pt x="30" y="1"/>
                    <a:pt x="30" y="2"/>
                    <a:pt x="30" y="3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17" name="Freeform 59"/>
            <p:cNvSpPr/>
            <p:nvPr/>
          </p:nvSpPr>
          <p:spPr>
            <a:xfrm>
              <a:off x="5405438" y="1909763"/>
              <a:ext cx="90488" cy="52388"/>
            </a:xfrm>
            <a:custGeom>
              <a:avLst/>
              <a:gdLst>
                <a:gd name="txL" fmla="*/ 0 w 34"/>
                <a:gd name="txT" fmla="*/ 0 h 19"/>
                <a:gd name="txR" fmla="*/ 34 w 34"/>
                <a:gd name="txB" fmla="*/ 19 h 19"/>
              </a:gdLst>
              <a:ahLst/>
              <a:cxnLst>
                <a:cxn ang="0">
                  <a:pos x="13" y="19"/>
                </a:cxn>
                <a:cxn ang="0">
                  <a:pos x="19" y="19"/>
                </a:cxn>
                <a:cxn ang="0">
                  <a:pos x="13" y="16"/>
                </a:cxn>
                <a:cxn ang="0">
                  <a:pos x="13" y="19"/>
                </a:cxn>
              </a:cxnLst>
              <a:rect l="txL" t="txT" r="txR" b="txB"/>
              <a:pathLst>
                <a:path w="34" h="19">
                  <a:moveTo>
                    <a:pt x="13" y="19"/>
                  </a:moveTo>
                  <a:cubicBezTo>
                    <a:pt x="0" y="4"/>
                    <a:pt x="34" y="0"/>
                    <a:pt x="19" y="19"/>
                  </a:cubicBezTo>
                  <a:cubicBezTo>
                    <a:pt x="22" y="6"/>
                    <a:pt x="13" y="4"/>
                    <a:pt x="13" y="16"/>
                  </a:cubicBezTo>
                  <a:cubicBezTo>
                    <a:pt x="13" y="17"/>
                    <a:pt x="13" y="18"/>
                    <a:pt x="13" y="19"/>
                  </a:cubicBezTo>
                  <a:close/>
                </a:path>
              </a:pathLst>
            </a:custGeom>
            <a:solidFill>
              <a:srgbClr val="0B576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18" name="Freeform 60"/>
            <p:cNvSpPr/>
            <p:nvPr/>
          </p:nvSpPr>
          <p:spPr>
            <a:xfrm>
              <a:off x="5367338" y="1920875"/>
              <a:ext cx="96838" cy="104775"/>
            </a:xfrm>
            <a:custGeom>
              <a:avLst/>
              <a:gdLst>
                <a:gd name="txL" fmla="*/ 0 w 36"/>
                <a:gd name="txT" fmla="*/ 0 h 39"/>
                <a:gd name="txR" fmla="*/ 36 w 36"/>
                <a:gd name="txB" fmla="*/ 39 h 39"/>
              </a:gdLst>
              <a:ahLst/>
              <a:cxnLst>
                <a:cxn ang="0">
                  <a:pos x="27" y="15"/>
                </a:cxn>
                <a:cxn ang="0">
                  <a:pos x="27" y="12"/>
                </a:cxn>
                <a:cxn ang="0">
                  <a:pos x="33" y="15"/>
                </a:cxn>
                <a:cxn ang="0">
                  <a:pos x="33" y="27"/>
                </a:cxn>
                <a:cxn ang="0">
                  <a:pos x="3" y="39"/>
                </a:cxn>
                <a:cxn ang="0">
                  <a:pos x="0" y="39"/>
                </a:cxn>
                <a:cxn ang="0">
                  <a:pos x="27" y="15"/>
                </a:cxn>
              </a:cxnLst>
              <a:rect l="txL" t="txT" r="txR" b="txB"/>
              <a:pathLst>
                <a:path w="36" h="39">
                  <a:moveTo>
                    <a:pt x="27" y="15"/>
                  </a:moveTo>
                  <a:cubicBezTo>
                    <a:pt x="27" y="14"/>
                    <a:pt x="27" y="13"/>
                    <a:pt x="27" y="12"/>
                  </a:cubicBezTo>
                  <a:cubicBezTo>
                    <a:pt x="27" y="0"/>
                    <a:pt x="36" y="2"/>
                    <a:pt x="33" y="15"/>
                  </a:cubicBezTo>
                  <a:cubicBezTo>
                    <a:pt x="33" y="19"/>
                    <a:pt x="33" y="23"/>
                    <a:pt x="33" y="27"/>
                  </a:cubicBezTo>
                  <a:cubicBezTo>
                    <a:pt x="19" y="27"/>
                    <a:pt x="17" y="39"/>
                    <a:pt x="3" y="39"/>
                  </a:cubicBezTo>
                  <a:cubicBezTo>
                    <a:pt x="2" y="39"/>
                    <a:pt x="1" y="39"/>
                    <a:pt x="0" y="39"/>
                  </a:cubicBezTo>
                  <a:cubicBezTo>
                    <a:pt x="8" y="30"/>
                    <a:pt x="24" y="29"/>
                    <a:pt x="27" y="15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19" name="Freeform 61"/>
            <p:cNvSpPr/>
            <p:nvPr/>
          </p:nvSpPr>
          <p:spPr>
            <a:xfrm>
              <a:off x="4191000" y="1962150"/>
              <a:ext cx="127000" cy="104775"/>
            </a:xfrm>
            <a:custGeom>
              <a:avLst/>
              <a:gdLst>
                <a:gd name="txL" fmla="*/ 0 w 47"/>
                <a:gd name="txT" fmla="*/ 0 h 39"/>
                <a:gd name="txR" fmla="*/ 47 w 47"/>
                <a:gd name="txB" fmla="*/ 39 h 39"/>
              </a:gdLst>
              <a:ahLst/>
              <a:cxnLst>
                <a:cxn ang="0">
                  <a:pos x="14" y="24"/>
                </a:cxn>
                <a:cxn ang="0">
                  <a:pos x="23" y="27"/>
                </a:cxn>
                <a:cxn ang="0">
                  <a:pos x="5" y="39"/>
                </a:cxn>
                <a:cxn ang="0">
                  <a:pos x="2" y="21"/>
                </a:cxn>
                <a:cxn ang="0">
                  <a:pos x="47" y="0"/>
                </a:cxn>
                <a:cxn ang="0">
                  <a:pos x="14" y="24"/>
                </a:cxn>
              </a:cxnLst>
              <a:rect l="txL" t="txT" r="txR" b="txB"/>
              <a:pathLst>
                <a:path w="47" h="39">
                  <a:moveTo>
                    <a:pt x="14" y="24"/>
                  </a:moveTo>
                  <a:cubicBezTo>
                    <a:pt x="14" y="28"/>
                    <a:pt x="19" y="27"/>
                    <a:pt x="23" y="27"/>
                  </a:cubicBezTo>
                  <a:cubicBezTo>
                    <a:pt x="19" y="33"/>
                    <a:pt x="13" y="37"/>
                    <a:pt x="5" y="39"/>
                  </a:cubicBezTo>
                  <a:cubicBezTo>
                    <a:pt x="7" y="30"/>
                    <a:pt x="0" y="30"/>
                    <a:pt x="2" y="21"/>
                  </a:cubicBezTo>
                  <a:cubicBezTo>
                    <a:pt x="20" y="17"/>
                    <a:pt x="31" y="6"/>
                    <a:pt x="47" y="0"/>
                  </a:cubicBezTo>
                  <a:cubicBezTo>
                    <a:pt x="44" y="16"/>
                    <a:pt x="25" y="16"/>
                    <a:pt x="14" y="24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20" name="Freeform 62"/>
            <p:cNvSpPr/>
            <p:nvPr/>
          </p:nvSpPr>
          <p:spPr>
            <a:xfrm>
              <a:off x="4243388" y="2122488"/>
              <a:ext cx="63500" cy="33338"/>
            </a:xfrm>
            <a:custGeom>
              <a:avLst/>
              <a:gdLst>
                <a:gd name="txL" fmla="*/ 0 w 24"/>
                <a:gd name="txT" fmla="*/ 0 h 12"/>
                <a:gd name="txR" fmla="*/ 24 w 24"/>
                <a:gd name="txB" fmla="*/ 12 h 12"/>
              </a:gdLst>
              <a:ahLst/>
              <a:cxnLst>
                <a:cxn ang="0">
                  <a:pos x="10" y="12"/>
                </a:cxn>
                <a:cxn ang="0">
                  <a:pos x="1" y="6"/>
                </a:cxn>
                <a:cxn ang="0">
                  <a:pos x="1" y="3"/>
                </a:cxn>
                <a:cxn ang="0">
                  <a:pos x="4" y="0"/>
                </a:cxn>
                <a:cxn ang="0">
                  <a:pos x="16" y="0"/>
                </a:cxn>
                <a:cxn ang="0">
                  <a:pos x="10" y="12"/>
                </a:cxn>
              </a:cxnLst>
              <a:rect l="txL" t="txT" r="txR" b="txB"/>
              <a:pathLst>
                <a:path w="24" h="12">
                  <a:moveTo>
                    <a:pt x="10" y="12"/>
                  </a:moveTo>
                  <a:cubicBezTo>
                    <a:pt x="16" y="5"/>
                    <a:pt x="9" y="6"/>
                    <a:pt x="1" y="6"/>
                  </a:cubicBezTo>
                  <a:cubicBezTo>
                    <a:pt x="1" y="5"/>
                    <a:pt x="1" y="4"/>
                    <a:pt x="1" y="3"/>
                  </a:cubicBezTo>
                  <a:cubicBezTo>
                    <a:pt x="0" y="0"/>
                    <a:pt x="2" y="0"/>
                    <a:pt x="4" y="0"/>
                  </a:cubicBezTo>
                  <a:cubicBezTo>
                    <a:pt x="2" y="5"/>
                    <a:pt x="18" y="5"/>
                    <a:pt x="16" y="0"/>
                  </a:cubicBezTo>
                  <a:cubicBezTo>
                    <a:pt x="24" y="3"/>
                    <a:pt x="13" y="11"/>
                    <a:pt x="10" y="12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21" name="Freeform 63"/>
            <p:cNvSpPr/>
            <p:nvPr/>
          </p:nvSpPr>
          <p:spPr>
            <a:xfrm>
              <a:off x="5302250" y="2025650"/>
              <a:ext cx="73025" cy="25400"/>
            </a:xfrm>
            <a:custGeom>
              <a:avLst/>
              <a:gdLst>
                <a:gd name="txL" fmla="*/ 0 w 27"/>
                <a:gd name="txT" fmla="*/ 0 h 9"/>
                <a:gd name="txR" fmla="*/ 27 w 27"/>
                <a:gd name="txB" fmla="*/ 9 h 9"/>
              </a:gdLst>
              <a:ahLst/>
              <a:cxnLst>
                <a:cxn ang="0">
                  <a:pos x="27" y="0"/>
                </a:cxn>
                <a:cxn ang="0">
                  <a:pos x="0" y="9"/>
                </a:cxn>
                <a:cxn ang="0">
                  <a:pos x="24" y="0"/>
                </a:cxn>
                <a:cxn ang="0">
                  <a:pos x="27" y="0"/>
                </a:cxn>
              </a:cxnLst>
              <a:rect l="txL" t="txT" r="txR" b="txB"/>
              <a:pathLst>
                <a:path w="27" h="9">
                  <a:moveTo>
                    <a:pt x="27" y="0"/>
                  </a:moveTo>
                  <a:cubicBezTo>
                    <a:pt x="23" y="8"/>
                    <a:pt x="8" y="5"/>
                    <a:pt x="0" y="9"/>
                  </a:cubicBezTo>
                  <a:cubicBezTo>
                    <a:pt x="3" y="1"/>
                    <a:pt x="15" y="2"/>
                    <a:pt x="24" y="0"/>
                  </a:cubicBezTo>
                  <a:cubicBezTo>
                    <a:pt x="25" y="0"/>
                    <a:pt x="26" y="0"/>
                    <a:pt x="27" y="0"/>
                  </a:cubicBezTo>
                  <a:close/>
                </a:path>
              </a:pathLst>
            </a:custGeom>
            <a:solidFill>
              <a:srgbClr val="0387B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22" name="Freeform 64"/>
            <p:cNvSpPr/>
            <p:nvPr/>
          </p:nvSpPr>
          <p:spPr>
            <a:xfrm>
              <a:off x="4213225" y="2017713"/>
              <a:ext cx="107950" cy="73025"/>
            </a:xfrm>
            <a:custGeom>
              <a:avLst/>
              <a:gdLst>
                <a:gd name="txL" fmla="*/ 0 w 40"/>
                <a:gd name="txT" fmla="*/ 0 h 27"/>
                <a:gd name="txR" fmla="*/ 40 w 40"/>
                <a:gd name="txB" fmla="*/ 27 h 27"/>
              </a:gdLst>
              <a:ahLst/>
              <a:cxnLst>
                <a:cxn ang="0">
                  <a:pos x="33" y="0"/>
                </a:cxn>
                <a:cxn ang="0">
                  <a:pos x="0" y="27"/>
                </a:cxn>
                <a:cxn ang="0">
                  <a:pos x="33" y="0"/>
                </a:cxn>
              </a:cxnLst>
              <a:rect l="txL" t="txT" r="txR" b="txB"/>
              <a:pathLst>
                <a:path w="40" h="27">
                  <a:moveTo>
                    <a:pt x="33" y="0"/>
                  </a:moveTo>
                  <a:cubicBezTo>
                    <a:pt x="40" y="15"/>
                    <a:pt x="12" y="21"/>
                    <a:pt x="0" y="27"/>
                  </a:cubicBezTo>
                  <a:cubicBezTo>
                    <a:pt x="4" y="11"/>
                    <a:pt x="27" y="14"/>
                    <a:pt x="33" y="0"/>
                  </a:cubicBezTo>
                  <a:close/>
                </a:path>
              </a:pathLst>
            </a:custGeom>
            <a:solidFill>
              <a:srgbClr val="0387B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23" name="Freeform 65"/>
            <p:cNvSpPr/>
            <p:nvPr/>
          </p:nvSpPr>
          <p:spPr>
            <a:xfrm>
              <a:off x="4352925" y="2171700"/>
              <a:ext cx="127000" cy="101600"/>
            </a:xfrm>
            <a:custGeom>
              <a:avLst/>
              <a:gdLst>
                <a:gd name="txL" fmla="*/ 0 w 47"/>
                <a:gd name="txT" fmla="*/ 0 h 38"/>
                <a:gd name="txR" fmla="*/ 47 w 47"/>
                <a:gd name="txB" fmla="*/ 38 h 38"/>
              </a:gdLst>
              <a:ahLst/>
              <a:cxnLst>
                <a:cxn ang="0">
                  <a:pos x="17" y="24"/>
                </a:cxn>
                <a:cxn ang="0">
                  <a:pos x="2" y="0"/>
                </a:cxn>
                <a:cxn ang="0">
                  <a:pos x="47" y="30"/>
                </a:cxn>
                <a:cxn ang="0">
                  <a:pos x="23" y="24"/>
                </a:cxn>
                <a:cxn ang="0">
                  <a:pos x="17" y="24"/>
                </a:cxn>
              </a:cxnLst>
              <a:rect l="txL" t="txT" r="txR" b="txB"/>
              <a:pathLst>
                <a:path w="47" h="38">
                  <a:moveTo>
                    <a:pt x="17" y="24"/>
                  </a:moveTo>
                  <a:cubicBezTo>
                    <a:pt x="25" y="13"/>
                    <a:pt x="0" y="14"/>
                    <a:pt x="2" y="0"/>
                  </a:cubicBezTo>
                  <a:cubicBezTo>
                    <a:pt x="19" y="8"/>
                    <a:pt x="30" y="22"/>
                    <a:pt x="47" y="30"/>
                  </a:cubicBezTo>
                  <a:cubicBezTo>
                    <a:pt x="41" y="38"/>
                    <a:pt x="33" y="23"/>
                    <a:pt x="23" y="24"/>
                  </a:cubicBezTo>
                  <a:cubicBezTo>
                    <a:pt x="21" y="24"/>
                    <a:pt x="19" y="24"/>
                    <a:pt x="17" y="24"/>
                  </a:cubicBezTo>
                  <a:close/>
                </a:path>
              </a:pathLst>
            </a:custGeom>
            <a:solidFill>
              <a:srgbClr val="143236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24" name="Freeform 66"/>
            <p:cNvSpPr/>
            <p:nvPr/>
          </p:nvSpPr>
          <p:spPr>
            <a:xfrm>
              <a:off x="4398963" y="2236788"/>
              <a:ext cx="306388" cy="201613"/>
            </a:xfrm>
            <a:custGeom>
              <a:avLst/>
              <a:gdLst>
                <a:gd name="txL" fmla="*/ 0 w 114"/>
                <a:gd name="txT" fmla="*/ 0 h 75"/>
                <a:gd name="txR" fmla="*/ 114 w 114"/>
                <a:gd name="txB" fmla="*/ 75 h 75"/>
              </a:gdLst>
              <a:ahLst/>
              <a:cxnLst>
                <a:cxn ang="0">
                  <a:pos x="6" y="0"/>
                </a:cxn>
                <a:cxn ang="0">
                  <a:pos x="114" y="75"/>
                </a:cxn>
                <a:cxn ang="0">
                  <a:pos x="0" y="0"/>
                </a:cxn>
                <a:cxn ang="0">
                  <a:pos x="6" y="0"/>
                </a:cxn>
              </a:cxnLst>
              <a:rect l="txL" t="txT" r="txR" b="txB"/>
              <a:pathLst>
                <a:path w="114" h="75">
                  <a:moveTo>
                    <a:pt x="6" y="0"/>
                  </a:moveTo>
                  <a:cubicBezTo>
                    <a:pt x="23" y="44"/>
                    <a:pt x="78" y="50"/>
                    <a:pt x="114" y="75"/>
                  </a:cubicBezTo>
                  <a:cubicBezTo>
                    <a:pt x="65" y="61"/>
                    <a:pt x="18" y="45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25" name="Freeform 67"/>
            <p:cNvSpPr/>
            <p:nvPr/>
          </p:nvSpPr>
          <p:spPr>
            <a:xfrm>
              <a:off x="4325938" y="2236788"/>
              <a:ext cx="298450" cy="217488"/>
            </a:xfrm>
            <a:custGeom>
              <a:avLst/>
              <a:gdLst>
                <a:gd name="txL" fmla="*/ 0 w 111"/>
                <a:gd name="txT" fmla="*/ 0 h 81"/>
                <a:gd name="txR" fmla="*/ 111 w 111"/>
                <a:gd name="txB" fmla="*/ 81 h 81"/>
              </a:gdLst>
              <a:ahLst/>
              <a:cxnLst>
                <a:cxn ang="0">
                  <a:pos x="0" y="0"/>
                </a:cxn>
                <a:cxn ang="0">
                  <a:pos x="111" y="81"/>
                </a:cxn>
                <a:cxn ang="0">
                  <a:pos x="0" y="0"/>
                </a:cxn>
              </a:cxnLst>
              <a:rect l="txL" t="txT" r="txR" b="txB"/>
              <a:pathLst>
                <a:path w="111" h="81">
                  <a:moveTo>
                    <a:pt x="0" y="0"/>
                  </a:moveTo>
                  <a:cubicBezTo>
                    <a:pt x="35" y="29"/>
                    <a:pt x="64" y="64"/>
                    <a:pt x="111" y="81"/>
                  </a:cubicBezTo>
                  <a:cubicBezTo>
                    <a:pt x="68" y="72"/>
                    <a:pt x="23" y="39"/>
                    <a:pt x="0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26" name="Freeform 68"/>
            <p:cNvSpPr/>
            <p:nvPr/>
          </p:nvSpPr>
          <p:spPr>
            <a:xfrm>
              <a:off x="4875213" y="2365375"/>
              <a:ext cx="411163" cy="131763"/>
            </a:xfrm>
            <a:custGeom>
              <a:avLst/>
              <a:gdLst>
                <a:gd name="txL" fmla="*/ 0 w 153"/>
                <a:gd name="txT" fmla="*/ 0 h 49"/>
                <a:gd name="txR" fmla="*/ 153 w 153"/>
                <a:gd name="txB" fmla="*/ 49 h 49"/>
              </a:gdLst>
              <a:ahLst/>
              <a:cxnLst>
                <a:cxn ang="0">
                  <a:pos x="66" y="24"/>
                </a:cxn>
                <a:cxn ang="0">
                  <a:pos x="153" y="0"/>
                </a:cxn>
                <a:cxn ang="0">
                  <a:pos x="0" y="42"/>
                </a:cxn>
                <a:cxn ang="0">
                  <a:pos x="48" y="30"/>
                </a:cxn>
                <a:cxn ang="0">
                  <a:pos x="60" y="30"/>
                </a:cxn>
                <a:cxn ang="0">
                  <a:pos x="96" y="21"/>
                </a:cxn>
                <a:cxn ang="0">
                  <a:pos x="66" y="24"/>
                </a:cxn>
              </a:cxnLst>
              <a:rect l="txL" t="txT" r="txR" b="txB"/>
              <a:pathLst>
                <a:path w="153" h="49">
                  <a:moveTo>
                    <a:pt x="66" y="24"/>
                  </a:moveTo>
                  <a:cubicBezTo>
                    <a:pt x="88" y="11"/>
                    <a:pt x="131" y="4"/>
                    <a:pt x="153" y="0"/>
                  </a:cubicBezTo>
                  <a:cubicBezTo>
                    <a:pt x="109" y="20"/>
                    <a:pt x="62" y="49"/>
                    <a:pt x="0" y="42"/>
                  </a:cubicBezTo>
                  <a:cubicBezTo>
                    <a:pt x="10" y="32"/>
                    <a:pt x="31" y="33"/>
                    <a:pt x="48" y="30"/>
                  </a:cubicBezTo>
                  <a:cubicBezTo>
                    <a:pt x="46" y="35"/>
                    <a:pt x="62" y="35"/>
                    <a:pt x="60" y="30"/>
                  </a:cubicBezTo>
                  <a:cubicBezTo>
                    <a:pt x="77" y="32"/>
                    <a:pt x="83" y="23"/>
                    <a:pt x="96" y="21"/>
                  </a:cubicBezTo>
                  <a:cubicBezTo>
                    <a:pt x="88" y="12"/>
                    <a:pt x="79" y="28"/>
                    <a:pt x="66" y="24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27" name="Freeform 69"/>
            <p:cNvSpPr/>
            <p:nvPr/>
          </p:nvSpPr>
          <p:spPr>
            <a:xfrm>
              <a:off x="5035550" y="2397125"/>
              <a:ext cx="96838" cy="53975"/>
            </a:xfrm>
            <a:custGeom>
              <a:avLst/>
              <a:gdLst>
                <a:gd name="txL" fmla="*/ 0 w 36"/>
                <a:gd name="txT" fmla="*/ 0 h 20"/>
                <a:gd name="txR" fmla="*/ 36 w 36"/>
                <a:gd name="txB" fmla="*/ 20 h 20"/>
              </a:gdLst>
              <a:ahLst/>
              <a:cxnLst>
                <a:cxn ang="0">
                  <a:pos x="6" y="12"/>
                </a:cxn>
                <a:cxn ang="0">
                  <a:pos x="36" y="9"/>
                </a:cxn>
                <a:cxn ang="0">
                  <a:pos x="0" y="18"/>
                </a:cxn>
                <a:cxn ang="0">
                  <a:pos x="6" y="12"/>
                </a:cxn>
              </a:cxnLst>
              <a:rect l="txL" t="txT" r="txR" b="txB"/>
              <a:pathLst>
                <a:path w="36" h="20">
                  <a:moveTo>
                    <a:pt x="6" y="12"/>
                  </a:moveTo>
                  <a:cubicBezTo>
                    <a:pt x="19" y="16"/>
                    <a:pt x="28" y="0"/>
                    <a:pt x="36" y="9"/>
                  </a:cubicBezTo>
                  <a:cubicBezTo>
                    <a:pt x="23" y="11"/>
                    <a:pt x="17" y="20"/>
                    <a:pt x="0" y="18"/>
                  </a:cubicBezTo>
                  <a:cubicBezTo>
                    <a:pt x="1" y="15"/>
                    <a:pt x="6" y="16"/>
                    <a:pt x="6" y="12"/>
                  </a:cubicBezTo>
                  <a:close/>
                </a:path>
              </a:pathLst>
            </a:custGeom>
            <a:solidFill>
              <a:srgbClr val="0387B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28" name="Freeform 70"/>
            <p:cNvSpPr>
              <a:spLocks noEditPoints="1"/>
            </p:cNvSpPr>
            <p:nvPr/>
          </p:nvSpPr>
          <p:spPr>
            <a:xfrm>
              <a:off x="1274764" y="1154113"/>
              <a:ext cx="6254750" cy="4002089"/>
            </a:xfrm>
            <a:custGeom>
              <a:avLst/>
              <a:gdLst>
                <a:gd name="txL" fmla="*/ 0 w 2325"/>
                <a:gd name="txT" fmla="*/ 0 h 1487"/>
                <a:gd name="txR" fmla="*/ 2325 w 2325"/>
                <a:gd name="txB" fmla="*/ 1487 h 1487"/>
              </a:gdLst>
              <a:ahLst/>
              <a:cxnLst>
                <a:cxn ang="0">
                  <a:pos x="1482" y="387"/>
                </a:cxn>
                <a:cxn ang="0">
                  <a:pos x="1554" y="264"/>
                </a:cxn>
                <a:cxn ang="0">
                  <a:pos x="1482" y="660"/>
                </a:cxn>
                <a:cxn ang="0">
                  <a:pos x="1782" y="990"/>
                </a:cxn>
                <a:cxn ang="0">
                  <a:pos x="2295" y="1044"/>
                </a:cxn>
                <a:cxn ang="0">
                  <a:pos x="2037" y="1308"/>
                </a:cxn>
                <a:cxn ang="0">
                  <a:pos x="2028" y="1320"/>
                </a:cxn>
                <a:cxn ang="0">
                  <a:pos x="1470" y="1326"/>
                </a:cxn>
                <a:cxn ang="0">
                  <a:pos x="1623" y="1398"/>
                </a:cxn>
                <a:cxn ang="0">
                  <a:pos x="1560" y="1464"/>
                </a:cxn>
                <a:cxn ang="0">
                  <a:pos x="1446" y="1407"/>
                </a:cxn>
                <a:cxn ang="0">
                  <a:pos x="1398" y="1383"/>
                </a:cxn>
                <a:cxn ang="0">
                  <a:pos x="1023" y="1329"/>
                </a:cxn>
                <a:cxn ang="0">
                  <a:pos x="246" y="1083"/>
                </a:cxn>
                <a:cxn ang="0">
                  <a:pos x="69" y="993"/>
                </a:cxn>
                <a:cxn ang="0">
                  <a:pos x="486" y="939"/>
                </a:cxn>
                <a:cxn ang="0">
                  <a:pos x="666" y="1008"/>
                </a:cxn>
                <a:cxn ang="0">
                  <a:pos x="1089" y="636"/>
                </a:cxn>
                <a:cxn ang="0">
                  <a:pos x="1065" y="225"/>
                </a:cxn>
                <a:cxn ang="0">
                  <a:pos x="1293" y="597"/>
                </a:cxn>
                <a:cxn ang="0">
                  <a:pos x="1476" y="495"/>
                </a:cxn>
                <a:cxn ang="0">
                  <a:pos x="1443" y="1071"/>
                </a:cxn>
                <a:cxn ang="0">
                  <a:pos x="2271" y="1254"/>
                </a:cxn>
                <a:cxn ang="0">
                  <a:pos x="2079" y="1044"/>
                </a:cxn>
                <a:cxn ang="0">
                  <a:pos x="1914" y="1041"/>
                </a:cxn>
                <a:cxn ang="0">
                  <a:pos x="1371" y="1335"/>
                </a:cxn>
                <a:cxn ang="0">
                  <a:pos x="501" y="1077"/>
                </a:cxn>
                <a:cxn ang="0">
                  <a:pos x="1056" y="1263"/>
                </a:cxn>
                <a:cxn ang="0">
                  <a:pos x="1125" y="939"/>
                </a:cxn>
                <a:cxn ang="0">
                  <a:pos x="1158" y="960"/>
                </a:cxn>
                <a:cxn ang="0">
                  <a:pos x="1146" y="771"/>
                </a:cxn>
                <a:cxn ang="0">
                  <a:pos x="1485" y="621"/>
                </a:cxn>
                <a:cxn ang="0">
                  <a:pos x="1176" y="777"/>
                </a:cxn>
                <a:cxn ang="0">
                  <a:pos x="1437" y="1260"/>
                </a:cxn>
                <a:cxn ang="0">
                  <a:pos x="1410" y="732"/>
                </a:cxn>
                <a:cxn ang="0">
                  <a:pos x="1260" y="666"/>
                </a:cxn>
                <a:cxn ang="0">
                  <a:pos x="1398" y="645"/>
                </a:cxn>
                <a:cxn ang="0">
                  <a:pos x="1434" y="801"/>
                </a:cxn>
                <a:cxn ang="0">
                  <a:pos x="417" y="1308"/>
                </a:cxn>
                <a:cxn ang="0">
                  <a:pos x="456" y="1005"/>
                </a:cxn>
                <a:cxn ang="0">
                  <a:pos x="498" y="1074"/>
                </a:cxn>
                <a:cxn ang="0">
                  <a:pos x="1206" y="1269"/>
                </a:cxn>
                <a:cxn ang="0">
                  <a:pos x="1008" y="1284"/>
                </a:cxn>
                <a:cxn ang="0">
                  <a:pos x="681" y="1308"/>
                </a:cxn>
                <a:cxn ang="0">
                  <a:pos x="1551" y="1296"/>
                </a:cxn>
                <a:cxn ang="0">
                  <a:pos x="1419" y="1311"/>
                </a:cxn>
                <a:cxn ang="0">
                  <a:pos x="1257" y="1317"/>
                </a:cxn>
                <a:cxn ang="0">
                  <a:pos x="1251" y="1335"/>
                </a:cxn>
                <a:cxn ang="0">
                  <a:pos x="888" y="963"/>
                </a:cxn>
                <a:cxn ang="0">
                  <a:pos x="717" y="1014"/>
                </a:cxn>
                <a:cxn ang="0">
                  <a:pos x="834" y="951"/>
                </a:cxn>
                <a:cxn ang="0">
                  <a:pos x="1545" y="318"/>
                </a:cxn>
                <a:cxn ang="0">
                  <a:pos x="1482" y="741"/>
                </a:cxn>
                <a:cxn ang="0">
                  <a:pos x="1659" y="852"/>
                </a:cxn>
                <a:cxn ang="0">
                  <a:pos x="1068" y="852"/>
                </a:cxn>
                <a:cxn ang="0">
                  <a:pos x="1686" y="873"/>
                </a:cxn>
                <a:cxn ang="0">
                  <a:pos x="2193" y="966"/>
                </a:cxn>
                <a:cxn ang="0">
                  <a:pos x="1866" y="1008"/>
                </a:cxn>
                <a:cxn ang="0">
                  <a:pos x="1887" y="1017"/>
                </a:cxn>
                <a:cxn ang="0">
                  <a:pos x="2058" y="1008"/>
                </a:cxn>
                <a:cxn ang="0">
                  <a:pos x="2112" y="984"/>
                </a:cxn>
                <a:cxn ang="0">
                  <a:pos x="2277" y="1110"/>
                </a:cxn>
                <a:cxn ang="0">
                  <a:pos x="1131" y="282"/>
                </a:cxn>
              </a:cxnLst>
              <a:rect l="txL" t="txT" r="txR" b="txB"/>
              <a:pathLst>
                <a:path w="2325" h="1487">
                  <a:moveTo>
                    <a:pt x="1161" y="75"/>
                  </a:moveTo>
                  <a:cubicBezTo>
                    <a:pt x="1162" y="48"/>
                    <a:pt x="1156" y="28"/>
                    <a:pt x="1158" y="0"/>
                  </a:cubicBezTo>
                  <a:cubicBezTo>
                    <a:pt x="1198" y="119"/>
                    <a:pt x="1136" y="221"/>
                    <a:pt x="1134" y="321"/>
                  </a:cubicBezTo>
                  <a:cubicBezTo>
                    <a:pt x="1135" y="325"/>
                    <a:pt x="1138" y="320"/>
                    <a:pt x="1143" y="321"/>
                  </a:cubicBezTo>
                  <a:cubicBezTo>
                    <a:pt x="1135" y="362"/>
                    <a:pt x="1112" y="388"/>
                    <a:pt x="1092" y="417"/>
                  </a:cubicBezTo>
                  <a:cubicBezTo>
                    <a:pt x="1095" y="445"/>
                    <a:pt x="1082" y="473"/>
                    <a:pt x="1083" y="489"/>
                  </a:cubicBezTo>
                  <a:cubicBezTo>
                    <a:pt x="1092" y="498"/>
                    <a:pt x="1088" y="482"/>
                    <a:pt x="1089" y="474"/>
                  </a:cubicBezTo>
                  <a:cubicBezTo>
                    <a:pt x="1098" y="514"/>
                    <a:pt x="1124" y="537"/>
                    <a:pt x="1161" y="549"/>
                  </a:cubicBezTo>
                  <a:cubicBezTo>
                    <a:pt x="1167" y="556"/>
                    <a:pt x="1186" y="550"/>
                    <a:pt x="1197" y="552"/>
                  </a:cubicBezTo>
                  <a:cubicBezTo>
                    <a:pt x="1247" y="558"/>
                    <a:pt x="1292" y="569"/>
                    <a:pt x="1344" y="573"/>
                  </a:cubicBezTo>
                  <a:cubicBezTo>
                    <a:pt x="1357" y="577"/>
                    <a:pt x="1396" y="581"/>
                    <a:pt x="1404" y="570"/>
                  </a:cubicBezTo>
                  <a:cubicBezTo>
                    <a:pt x="1413" y="555"/>
                    <a:pt x="1430" y="548"/>
                    <a:pt x="1437" y="531"/>
                  </a:cubicBezTo>
                  <a:cubicBezTo>
                    <a:pt x="1422" y="531"/>
                    <a:pt x="1418" y="542"/>
                    <a:pt x="1401" y="540"/>
                  </a:cubicBezTo>
                  <a:cubicBezTo>
                    <a:pt x="1386" y="533"/>
                    <a:pt x="1358" y="539"/>
                    <a:pt x="1338" y="537"/>
                  </a:cubicBezTo>
                  <a:cubicBezTo>
                    <a:pt x="1329" y="537"/>
                    <a:pt x="1305" y="538"/>
                    <a:pt x="1314" y="531"/>
                  </a:cubicBezTo>
                  <a:cubicBezTo>
                    <a:pt x="1324" y="531"/>
                    <a:pt x="1334" y="531"/>
                    <a:pt x="1344" y="531"/>
                  </a:cubicBezTo>
                  <a:cubicBezTo>
                    <a:pt x="1433" y="545"/>
                    <a:pt x="1469" y="506"/>
                    <a:pt x="1500" y="462"/>
                  </a:cubicBezTo>
                  <a:cubicBezTo>
                    <a:pt x="1504" y="431"/>
                    <a:pt x="1490" y="418"/>
                    <a:pt x="1491" y="390"/>
                  </a:cubicBezTo>
                  <a:cubicBezTo>
                    <a:pt x="1491" y="386"/>
                    <a:pt x="1486" y="387"/>
                    <a:pt x="1482" y="387"/>
                  </a:cubicBezTo>
                  <a:cubicBezTo>
                    <a:pt x="1499" y="372"/>
                    <a:pt x="1478" y="355"/>
                    <a:pt x="1476" y="348"/>
                  </a:cubicBezTo>
                  <a:cubicBezTo>
                    <a:pt x="1470" y="350"/>
                    <a:pt x="1487" y="322"/>
                    <a:pt x="1470" y="315"/>
                  </a:cubicBezTo>
                  <a:cubicBezTo>
                    <a:pt x="1477" y="312"/>
                    <a:pt x="1468" y="302"/>
                    <a:pt x="1467" y="297"/>
                  </a:cubicBezTo>
                  <a:cubicBezTo>
                    <a:pt x="1460" y="298"/>
                    <a:pt x="1466" y="312"/>
                    <a:pt x="1464" y="318"/>
                  </a:cubicBezTo>
                  <a:cubicBezTo>
                    <a:pt x="1464" y="343"/>
                    <a:pt x="1464" y="368"/>
                    <a:pt x="1464" y="393"/>
                  </a:cubicBezTo>
                  <a:cubicBezTo>
                    <a:pt x="1449" y="368"/>
                    <a:pt x="1465" y="312"/>
                    <a:pt x="1455" y="282"/>
                  </a:cubicBezTo>
                  <a:cubicBezTo>
                    <a:pt x="1462" y="266"/>
                    <a:pt x="1456" y="237"/>
                    <a:pt x="1458" y="216"/>
                  </a:cubicBezTo>
                  <a:cubicBezTo>
                    <a:pt x="1458" y="201"/>
                    <a:pt x="1458" y="186"/>
                    <a:pt x="1458" y="171"/>
                  </a:cubicBezTo>
                  <a:cubicBezTo>
                    <a:pt x="1463" y="166"/>
                    <a:pt x="1463" y="140"/>
                    <a:pt x="1458" y="135"/>
                  </a:cubicBezTo>
                  <a:cubicBezTo>
                    <a:pt x="1460" y="146"/>
                    <a:pt x="1453" y="148"/>
                    <a:pt x="1455" y="159"/>
                  </a:cubicBezTo>
                  <a:cubicBezTo>
                    <a:pt x="1446" y="193"/>
                    <a:pt x="1441" y="231"/>
                    <a:pt x="1419" y="252"/>
                  </a:cubicBezTo>
                  <a:cubicBezTo>
                    <a:pt x="1455" y="183"/>
                    <a:pt x="1449" y="72"/>
                    <a:pt x="1503" y="21"/>
                  </a:cubicBezTo>
                  <a:cubicBezTo>
                    <a:pt x="1498" y="58"/>
                    <a:pt x="1474" y="76"/>
                    <a:pt x="1461" y="105"/>
                  </a:cubicBezTo>
                  <a:cubicBezTo>
                    <a:pt x="1472" y="154"/>
                    <a:pt x="1487" y="199"/>
                    <a:pt x="1497" y="249"/>
                  </a:cubicBezTo>
                  <a:cubicBezTo>
                    <a:pt x="1507" y="244"/>
                    <a:pt x="1491" y="213"/>
                    <a:pt x="1506" y="213"/>
                  </a:cubicBezTo>
                  <a:cubicBezTo>
                    <a:pt x="1508" y="232"/>
                    <a:pt x="1503" y="258"/>
                    <a:pt x="1509" y="273"/>
                  </a:cubicBezTo>
                  <a:cubicBezTo>
                    <a:pt x="1509" y="275"/>
                    <a:pt x="1509" y="277"/>
                    <a:pt x="1509" y="279"/>
                  </a:cubicBezTo>
                  <a:cubicBezTo>
                    <a:pt x="1518" y="281"/>
                    <a:pt x="1520" y="276"/>
                    <a:pt x="1527" y="276"/>
                  </a:cubicBezTo>
                  <a:cubicBezTo>
                    <a:pt x="1536" y="272"/>
                    <a:pt x="1548" y="271"/>
                    <a:pt x="1554" y="264"/>
                  </a:cubicBezTo>
                  <a:cubicBezTo>
                    <a:pt x="1547" y="258"/>
                    <a:pt x="1533" y="271"/>
                    <a:pt x="1524" y="273"/>
                  </a:cubicBezTo>
                  <a:cubicBezTo>
                    <a:pt x="1521" y="273"/>
                    <a:pt x="1518" y="273"/>
                    <a:pt x="1515" y="273"/>
                  </a:cubicBezTo>
                  <a:cubicBezTo>
                    <a:pt x="1511" y="256"/>
                    <a:pt x="1551" y="260"/>
                    <a:pt x="1554" y="240"/>
                  </a:cubicBezTo>
                  <a:cubicBezTo>
                    <a:pt x="1561" y="215"/>
                    <a:pt x="1555" y="177"/>
                    <a:pt x="1557" y="147"/>
                  </a:cubicBezTo>
                  <a:cubicBezTo>
                    <a:pt x="1558" y="147"/>
                    <a:pt x="1559" y="147"/>
                    <a:pt x="1560" y="147"/>
                  </a:cubicBezTo>
                  <a:cubicBezTo>
                    <a:pt x="1562" y="181"/>
                    <a:pt x="1556" y="223"/>
                    <a:pt x="1563" y="252"/>
                  </a:cubicBezTo>
                  <a:cubicBezTo>
                    <a:pt x="1563" y="253"/>
                    <a:pt x="1563" y="254"/>
                    <a:pt x="1563" y="255"/>
                  </a:cubicBezTo>
                  <a:cubicBezTo>
                    <a:pt x="1556" y="263"/>
                    <a:pt x="1562" y="284"/>
                    <a:pt x="1560" y="297"/>
                  </a:cubicBezTo>
                  <a:cubicBezTo>
                    <a:pt x="1555" y="319"/>
                    <a:pt x="1552" y="339"/>
                    <a:pt x="1533" y="360"/>
                  </a:cubicBezTo>
                  <a:cubicBezTo>
                    <a:pt x="1522" y="372"/>
                    <a:pt x="1504" y="376"/>
                    <a:pt x="1500" y="390"/>
                  </a:cubicBezTo>
                  <a:cubicBezTo>
                    <a:pt x="1494" y="411"/>
                    <a:pt x="1504" y="440"/>
                    <a:pt x="1515" y="459"/>
                  </a:cubicBezTo>
                  <a:cubicBezTo>
                    <a:pt x="1514" y="474"/>
                    <a:pt x="1496" y="485"/>
                    <a:pt x="1500" y="495"/>
                  </a:cubicBezTo>
                  <a:cubicBezTo>
                    <a:pt x="1504" y="504"/>
                    <a:pt x="1519" y="484"/>
                    <a:pt x="1524" y="495"/>
                  </a:cubicBezTo>
                  <a:cubicBezTo>
                    <a:pt x="1518" y="502"/>
                    <a:pt x="1502" y="499"/>
                    <a:pt x="1500" y="510"/>
                  </a:cubicBezTo>
                  <a:cubicBezTo>
                    <a:pt x="1507" y="544"/>
                    <a:pt x="1501" y="589"/>
                    <a:pt x="1494" y="618"/>
                  </a:cubicBezTo>
                  <a:cubicBezTo>
                    <a:pt x="1489" y="632"/>
                    <a:pt x="1539" y="617"/>
                    <a:pt x="1548" y="627"/>
                  </a:cubicBezTo>
                  <a:cubicBezTo>
                    <a:pt x="1529" y="630"/>
                    <a:pt x="1508" y="631"/>
                    <a:pt x="1488" y="633"/>
                  </a:cubicBezTo>
                  <a:cubicBezTo>
                    <a:pt x="1483" y="645"/>
                    <a:pt x="1501" y="634"/>
                    <a:pt x="1500" y="642"/>
                  </a:cubicBezTo>
                  <a:cubicBezTo>
                    <a:pt x="1490" y="644"/>
                    <a:pt x="1484" y="650"/>
                    <a:pt x="1482" y="660"/>
                  </a:cubicBezTo>
                  <a:cubicBezTo>
                    <a:pt x="1482" y="655"/>
                    <a:pt x="1482" y="650"/>
                    <a:pt x="1482" y="645"/>
                  </a:cubicBezTo>
                  <a:cubicBezTo>
                    <a:pt x="1471" y="654"/>
                    <a:pt x="1458" y="661"/>
                    <a:pt x="1455" y="678"/>
                  </a:cubicBezTo>
                  <a:cubicBezTo>
                    <a:pt x="1460" y="687"/>
                    <a:pt x="1467" y="691"/>
                    <a:pt x="1458" y="702"/>
                  </a:cubicBezTo>
                  <a:cubicBezTo>
                    <a:pt x="1449" y="702"/>
                    <a:pt x="1450" y="728"/>
                    <a:pt x="1455" y="732"/>
                  </a:cubicBezTo>
                  <a:cubicBezTo>
                    <a:pt x="1460" y="741"/>
                    <a:pt x="1468" y="747"/>
                    <a:pt x="1476" y="753"/>
                  </a:cubicBezTo>
                  <a:cubicBezTo>
                    <a:pt x="1476" y="745"/>
                    <a:pt x="1474" y="735"/>
                    <a:pt x="1482" y="735"/>
                  </a:cubicBezTo>
                  <a:cubicBezTo>
                    <a:pt x="1505" y="747"/>
                    <a:pt x="1525" y="762"/>
                    <a:pt x="1545" y="777"/>
                  </a:cubicBezTo>
                  <a:cubicBezTo>
                    <a:pt x="1544" y="781"/>
                    <a:pt x="1546" y="788"/>
                    <a:pt x="1542" y="789"/>
                  </a:cubicBezTo>
                  <a:cubicBezTo>
                    <a:pt x="1543" y="781"/>
                    <a:pt x="1541" y="776"/>
                    <a:pt x="1533" y="777"/>
                  </a:cubicBezTo>
                  <a:cubicBezTo>
                    <a:pt x="1532" y="786"/>
                    <a:pt x="1540" y="786"/>
                    <a:pt x="1539" y="795"/>
                  </a:cubicBezTo>
                  <a:cubicBezTo>
                    <a:pt x="1545" y="796"/>
                    <a:pt x="1546" y="792"/>
                    <a:pt x="1551" y="792"/>
                  </a:cubicBezTo>
                  <a:cubicBezTo>
                    <a:pt x="1550" y="799"/>
                    <a:pt x="1552" y="803"/>
                    <a:pt x="1557" y="804"/>
                  </a:cubicBezTo>
                  <a:cubicBezTo>
                    <a:pt x="1560" y="809"/>
                    <a:pt x="1568" y="809"/>
                    <a:pt x="1569" y="816"/>
                  </a:cubicBezTo>
                  <a:cubicBezTo>
                    <a:pt x="1591" y="807"/>
                    <a:pt x="1620" y="811"/>
                    <a:pt x="1638" y="822"/>
                  </a:cubicBezTo>
                  <a:cubicBezTo>
                    <a:pt x="1644" y="843"/>
                    <a:pt x="1657" y="857"/>
                    <a:pt x="1683" y="858"/>
                  </a:cubicBezTo>
                  <a:cubicBezTo>
                    <a:pt x="1700" y="885"/>
                    <a:pt x="1721" y="907"/>
                    <a:pt x="1728" y="936"/>
                  </a:cubicBezTo>
                  <a:cubicBezTo>
                    <a:pt x="1728" y="938"/>
                    <a:pt x="1728" y="940"/>
                    <a:pt x="1728" y="942"/>
                  </a:cubicBezTo>
                  <a:cubicBezTo>
                    <a:pt x="1738" y="942"/>
                    <a:pt x="1748" y="942"/>
                    <a:pt x="1758" y="942"/>
                  </a:cubicBezTo>
                  <a:cubicBezTo>
                    <a:pt x="1764" y="961"/>
                    <a:pt x="1789" y="967"/>
                    <a:pt x="1782" y="990"/>
                  </a:cubicBezTo>
                  <a:cubicBezTo>
                    <a:pt x="1782" y="991"/>
                    <a:pt x="1782" y="992"/>
                    <a:pt x="1782" y="993"/>
                  </a:cubicBezTo>
                  <a:cubicBezTo>
                    <a:pt x="1791" y="991"/>
                    <a:pt x="1808" y="997"/>
                    <a:pt x="1812" y="990"/>
                  </a:cubicBezTo>
                  <a:cubicBezTo>
                    <a:pt x="1813" y="985"/>
                    <a:pt x="1809" y="975"/>
                    <a:pt x="1818" y="978"/>
                  </a:cubicBezTo>
                  <a:cubicBezTo>
                    <a:pt x="1823" y="985"/>
                    <a:pt x="1841" y="979"/>
                    <a:pt x="1851" y="981"/>
                  </a:cubicBezTo>
                  <a:cubicBezTo>
                    <a:pt x="1868" y="994"/>
                    <a:pt x="1892" y="1000"/>
                    <a:pt x="1905" y="1017"/>
                  </a:cubicBezTo>
                  <a:cubicBezTo>
                    <a:pt x="1914" y="1015"/>
                    <a:pt x="1915" y="1005"/>
                    <a:pt x="1929" y="1008"/>
                  </a:cubicBezTo>
                  <a:cubicBezTo>
                    <a:pt x="1941" y="1015"/>
                    <a:pt x="1966" y="1009"/>
                    <a:pt x="1983" y="1011"/>
                  </a:cubicBezTo>
                  <a:cubicBezTo>
                    <a:pt x="1998" y="1013"/>
                    <a:pt x="2006" y="1029"/>
                    <a:pt x="2022" y="1020"/>
                  </a:cubicBezTo>
                  <a:cubicBezTo>
                    <a:pt x="2027" y="998"/>
                    <a:pt x="2054" y="998"/>
                    <a:pt x="2064" y="981"/>
                  </a:cubicBezTo>
                  <a:cubicBezTo>
                    <a:pt x="2061" y="967"/>
                    <a:pt x="2058" y="969"/>
                    <a:pt x="2058" y="954"/>
                  </a:cubicBezTo>
                  <a:cubicBezTo>
                    <a:pt x="2065" y="952"/>
                    <a:pt x="2069" y="947"/>
                    <a:pt x="2073" y="942"/>
                  </a:cubicBezTo>
                  <a:cubicBezTo>
                    <a:pt x="2088" y="962"/>
                    <a:pt x="2106" y="931"/>
                    <a:pt x="2115" y="936"/>
                  </a:cubicBezTo>
                  <a:cubicBezTo>
                    <a:pt x="2111" y="937"/>
                    <a:pt x="2112" y="943"/>
                    <a:pt x="2109" y="945"/>
                  </a:cubicBezTo>
                  <a:cubicBezTo>
                    <a:pt x="2109" y="946"/>
                    <a:pt x="2109" y="947"/>
                    <a:pt x="2109" y="948"/>
                  </a:cubicBezTo>
                  <a:cubicBezTo>
                    <a:pt x="2171" y="948"/>
                    <a:pt x="2234" y="947"/>
                    <a:pt x="2292" y="951"/>
                  </a:cubicBezTo>
                  <a:cubicBezTo>
                    <a:pt x="2299" y="950"/>
                    <a:pt x="2293" y="962"/>
                    <a:pt x="2295" y="966"/>
                  </a:cubicBezTo>
                  <a:cubicBezTo>
                    <a:pt x="2305" y="966"/>
                    <a:pt x="2315" y="966"/>
                    <a:pt x="2325" y="966"/>
                  </a:cubicBezTo>
                  <a:cubicBezTo>
                    <a:pt x="2322" y="975"/>
                    <a:pt x="2298" y="963"/>
                    <a:pt x="2295" y="972"/>
                  </a:cubicBezTo>
                  <a:cubicBezTo>
                    <a:pt x="2295" y="996"/>
                    <a:pt x="2295" y="1020"/>
                    <a:pt x="2295" y="1044"/>
                  </a:cubicBezTo>
                  <a:cubicBezTo>
                    <a:pt x="2297" y="1074"/>
                    <a:pt x="2313" y="1097"/>
                    <a:pt x="2295" y="1116"/>
                  </a:cubicBezTo>
                  <a:cubicBezTo>
                    <a:pt x="2303" y="1124"/>
                    <a:pt x="2311" y="1090"/>
                    <a:pt x="2319" y="1098"/>
                  </a:cubicBezTo>
                  <a:cubicBezTo>
                    <a:pt x="2314" y="1109"/>
                    <a:pt x="2306" y="1117"/>
                    <a:pt x="2301" y="1128"/>
                  </a:cubicBezTo>
                  <a:cubicBezTo>
                    <a:pt x="2296" y="1133"/>
                    <a:pt x="2292" y="1139"/>
                    <a:pt x="2289" y="1146"/>
                  </a:cubicBezTo>
                  <a:cubicBezTo>
                    <a:pt x="2292" y="1153"/>
                    <a:pt x="2299" y="1138"/>
                    <a:pt x="2301" y="1134"/>
                  </a:cubicBezTo>
                  <a:cubicBezTo>
                    <a:pt x="2305" y="1131"/>
                    <a:pt x="2315" y="1121"/>
                    <a:pt x="2316" y="1125"/>
                  </a:cubicBezTo>
                  <a:cubicBezTo>
                    <a:pt x="2317" y="1134"/>
                    <a:pt x="2311" y="1136"/>
                    <a:pt x="2313" y="1146"/>
                  </a:cubicBezTo>
                  <a:cubicBezTo>
                    <a:pt x="2303" y="1154"/>
                    <a:pt x="2310" y="1174"/>
                    <a:pt x="2313" y="1152"/>
                  </a:cubicBezTo>
                  <a:cubicBezTo>
                    <a:pt x="2317" y="1153"/>
                    <a:pt x="2315" y="1160"/>
                    <a:pt x="2316" y="1164"/>
                  </a:cubicBezTo>
                  <a:cubicBezTo>
                    <a:pt x="2308" y="1188"/>
                    <a:pt x="2304" y="1216"/>
                    <a:pt x="2289" y="1233"/>
                  </a:cubicBezTo>
                  <a:cubicBezTo>
                    <a:pt x="2292" y="1250"/>
                    <a:pt x="2304" y="1213"/>
                    <a:pt x="2310" y="1224"/>
                  </a:cubicBezTo>
                  <a:cubicBezTo>
                    <a:pt x="2305" y="1233"/>
                    <a:pt x="2301" y="1243"/>
                    <a:pt x="2298" y="1254"/>
                  </a:cubicBezTo>
                  <a:cubicBezTo>
                    <a:pt x="2294" y="1253"/>
                    <a:pt x="2297" y="1245"/>
                    <a:pt x="2292" y="1245"/>
                  </a:cubicBezTo>
                  <a:cubicBezTo>
                    <a:pt x="2285" y="1248"/>
                    <a:pt x="2291" y="1264"/>
                    <a:pt x="2289" y="1272"/>
                  </a:cubicBezTo>
                  <a:cubicBezTo>
                    <a:pt x="2288" y="1282"/>
                    <a:pt x="2291" y="1296"/>
                    <a:pt x="2286" y="1302"/>
                  </a:cubicBezTo>
                  <a:cubicBezTo>
                    <a:pt x="2294" y="1304"/>
                    <a:pt x="2312" y="1296"/>
                    <a:pt x="2310" y="1308"/>
                  </a:cubicBezTo>
                  <a:cubicBezTo>
                    <a:pt x="2295" y="1306"/>
                    <a:pt x="2285" y="1309"/>
                    <a:pt x="2280" y="1317"/>
                  </a:cubicBezTo>
                  <a:cubicBezTo>
                    <a:pt x="2282" y="1309"/>
                    <a:pt x="2279" y="1306"/>
                    <a:pt x="2271" y="1308"/>
                  </a:cubicBezTo>
                  <a:cubicBezTo>
                    <a:pt x="2193" y="1308"/>
                    <a:pt x="2115" y="1308"/>
                    <a:pt x="2037" y="1308"/>
                  </a:cubicBezTo>
                  <a:cubicBezTo>
                    <a:pt x="2026" y="1301"/>
                    <a:pt x="2002" y="1307"/>
                    <a:pt x="1986" y="1305"/>
                  </a:cubicBezTo>
                  <a:cubicBezTo>
                    <a:pt x="1973" y="1305"/>
                    <a:pt x="1960" y="1305"/>
                    <a:pt x="1947" y="1305"/>
                  </a:cubicBezTo>
                  <a:cubicBezTo>
                    <a:pt x="1942" y="1298"/>
                    <a:pt x="1924" y="1304"/>
                    <a:pt x="1914" y="1302"/>
                  </a:cubicBezTo>
                  <a:cubicBezTo>
                    <a:pt x="1906" y="1302"/>
                    <a:pt x="1898" y="1302"/>
                    <a:pt x="1890" y="1302"/>
                  </a:cubicBezTo>
                  <a:cubicBezTo>
                    <a:pt x="1885" y="1295"/>
                    <a:pt x="1867" y="1301"/>
                    <a:pt x="1857" y="1299"/>
                  </a:cubicBezTo>
                  <a:cubicBezTo>
                    <a:pt x="1814" y="1300"/>
                    <a:pt x="1756" y="1287"/>
                    <a:pt x="1725" y="1296"/>
                  </a:cubicBezTo>
                  <a:cubicBezTo>
                    <a:pt x="1714" y="1296"/>
                    <a:pt x="1703" y="1296"/>
                    <a:pt x="1692" y="1296"/>
                  </a:cubicBezTo>
                  <a:cubicBezTo>
                    <a:pt x="1681" y="1296"/>
                    <a:pt x="1670" y="1296"/>
                    <a:pt x="1659" y="1296"/>
                  </a:cubicBezTo>
                  <a:cubicBezTo>
                    <a:pt x="1644" y="1289"/>
                    <a:pt x="1616" y="1295"/>
                    <a:pt x="1596" y="1293"/>
                  </a:cubicBezTo>
                  <a:cubicBezTo>
                    <a:pt x="1598" y="1297"/>
                    <a:pt x="1602" y="1299"/>
                    <a:pt x="1608" y="1299"/>
                  </a:cubicBezTo>
                  <a:cubicBezTo>
                    <a:pt x="1610" y="1299"/>
                    <a:pt x="1612" y="1299"/>
                    <a:pt x="1614" y="1299"/>
                  </a:cubicBezTo>
                  <a:cubicBezTo>
                    <a:pt x="1630" y="1303"/>
                    <a:pt x="1650" y="1303"/>
                    <a:pt x="1665" y="1308"/>
                  </a:cubicBezTo>
                  <a:cubicBezTo>
                    <a:pt x="1667" y="1308"/>
                    <a:pt x="1669" y="1308"/>
                    <a:pt x="1671" y="1308"/>
                  </a:cubicBezTo>
                  <a:cubicBezTo>
                    <a:pt x="1706" y="1315"/>
                    <a:pt x="1754" y="1309"/>
                    <a:pt x="1794" y="1311"/>
                  </a:cubicBezTo>
                  <a:cubicBezTo>
                    <a:pt x="1798" y="1316"/>
                    <a:pt x="1809" y="1314"/>
                    <a:pt x="1818" y="1314"/>
                  </a:cubicBezTo>
                  <a:cubicBezTo>
                    <a:pt x="1838" y="1321"/>
                    <a:pt x="1871" y="1315"/>
                    <a:pt x="1896" y="1317"/>
                  </a:cubicBezTo>
                  <a:cubicBezTo>
                    <a:pt x="1922" y="1317"/>
                    <a:pt x="1948" y="1317"/>
                    <a:pt x="1974" y="1317"/>
                  </a:cubicBezTo>
                  <a:cubicBezTo>
                    <a:pt x="1980" y="1317"/>
                    <a:pt x="1986" y="1317"/>
                    <a:pt x="1992" y="1317"/>
                  </a:cubicBezTo>
                  <a:cubicBezTo>
                    <a:pt x="1998" y="1324"/>
                    <a:pt x="2017" y="1318"/>
                    <a:pt x="2028" y="1320"/>
                  </a:cubicBezTo>
                  <a:cubicBezTo>
                    <a:pt x="2034" y="1320"/>
                    <a:pt x="2040" y="1320"/>
                    <a:pt x="2046" y="1320"/>
                  </a:cubicBezTo>
                  <a:cubicBezTo>
                    <a:pt x="2031" y="1327"/>
                    <a:pt x="2003" y="1321"/>
                    <a:pt x="1983" y="1323"/>
                  </a:cubicBezTo>
                  <a:cubicBezTo>
                    <a:pt x="1939" y="1332"/>
                    <a:pt x="1874" y="1320"/>
                    <a:pt x="1830" y="1329"/>
                  </a:cubicBezTo>
                  <a:cubicBezTo>
                    <a:pt x="1870" y="1331"/>
                    <a:pt x="1908" y="1335"/>
                    <a:pt x="1950" y="1335"/>
                  </a:cubicBezTo>
                  <a:cubicBezTo>
                    <a:pt x="1966" y="1342"/>
                    <a:pt x="1995" y="1336"/>
                    <a:pt x="2016" y="1338"/>
                  </a:cubicBezTo>
                  <a:cubicBezTo>
                    <a:pt x="2018" y="1338"/>
                    <a:pt x="2020" y="1338"/>
                    <a:pt x="2019" y="1341"/>
                  </a:cubicBezTo>
                  <a:cubicBezTo>
                    <a:pt x="2010" y="1341"/>
                    <a:pt x="2001" y="1341"/>
                    <a:pt x="1992" y="1341"/>
                  </a:cubicBezTo>
                  <a:cubicBezTo>
                    <a:pt x="1971" y="1341"/>
                    <a:pt x="1950" y="1341"/>
                    <a:pt x="1929" y="1341"/>
                  </a:cubicBezTo>
                  <a:cubicBezTo>
                    <a:pt x="1859" y="1340"/>
                    <a:pt x="1800" y="1328"/>
                    <a:pt x="1728" y="1329"/>
                  </a:cubicBezTo>
                  <a:cubicBezTo>
                    <a:pt x="1716" y="1331"/>
                    <a:pt x="1696" y="1325"/>
                    <a:pt x="1689" y="1332"/>
                  </a:cubicBezTo>
                  <a:cubicBezTo>
                    <a:pt x="1665" y="1332"/>
                    <a:pt x="1641" y="1332"/>
                    <a:pt x="1617" y="1332"/>
                  </a:cubicBezTo>
                  <a:cubicBezTo>
                    <a:pt x="1606" y="1325"/>
                    <a:pt x="1582" y="1331"/>
                    <a:pt x="1566" y="1329"/>
                  </a:cubicBezTo>
                  <a:cubicBezTo>
                    <a:pt x="1562" y="1327"/>
                    <a:pt x="1550" y="1333"/>
                    <a:pt x="1551" y="1326"/>
                  </a:cubicBezTo>
                  <a:cubicBezTo>
                    <a:pt x="1560" y="1326"/>
                    <a:pt x="1569" y="1326"/>
                    <a:pt x="1578" y="1326"/>
                  </a:cubicBezTo>
                  <a:cubicBezTo>
                    <a:pt x="1588" y="1326"/>
                    <a:pt x="1598" y="1326"/>
                    <a:pt x="1608" y="1326"/>
                  </a:cubicBezTo>
                  <a:cubicBezTo>
                    <a:pt x="1627" y="1326"/>
                    <a:pt x="1646" y="1326"/>
                    <a:pt x="1665" y="1326"/>
                  </a:cubicBezTo>
                  <a:cubicBezTo>
                    <a:pt x="1660" y="1318"/>
                    <a:pt x="1637" y="1328"/>
                    <a:pt x="1632" y="1320"/>
                  </a:cubicBezTo>
                  <a:cubicBezTo>
                    <a:pt x="1581" y="1322"/>
                    <a:pt x="1522" y="1316"/>
                    <a:pt x="1476" y="1323"/>
                  </a:cubicBezTo>
                  <a:cubicBezTo>
                    <a:pt x="1476" y="1326"/>
                    <a:pt x="1472" y="1325"/>
                    <a:pt x="1470" y="1326"/>
                  </a:cubicBezTo>
                  <a:cubicBezTo>
                    <a:pt x="1473" y="1333"/>
                    <a:pt x="1489" y="1327"/>
                    <a:pt x="1497" y="1329"/>
                  </a:cubicBezTo>
                  <a:cubicBezTo>
                    <a:pt x="1513" y="1331"/>
                    <a:pt x="1537" y="1325"/>
                    <a:pt x="1548" y="1332"/>
                  </a:cubicBezTo>
                  <a:cubicBezTo>
                    <a:pt x="1517" y="1334"/>
                    <a:pt x="1487" y="1337"/>
                    <a:pt x="1458" y="1341"/>
                  </a:cubicBezTo>
                  <a:cubicBezTo>
                    <a:pt x="1453" y="1340"/>
                    <a:pt x="1453" y="1344"/>
                    <a:pt x="1449" y="1344"/>
                  </a:cubicBezTo>
                  <a:cubicBezTo>
                    <a:pt x="1469" y="1349"/>
                    <a:pt x="1510" y="1349"/>
                    <a:pt x="1530" y="1344"/>
                  </a:cubicBezTo>
                  <a:cubicBezTo>
                    <a:pt x="1556" y="1346"/>
                    <a:pt x="1590" y="1340"/>
                    <a:pt x="1611" y="1347"/>
                  </a:cubicBezTo>
                  <a:cubicBezTo>
                    <a:pt x="1593" y="1347"/>
                    <a:pt x="1573" y="1347"/>
                    <a:pt x="1563" y="1356"/>
                  </a:cubicBezTo>
                  <a:cubicBezTo>
                    <a:pt x="1574" y="1358"/>
                    <a:pt x="1593" y="1352"/>
                    <a:pt x="1599" y="1359"/>
                  </a:cubicBezTo>
                  <a:cubicBezTo>
                    <a:pt x="1583" y="1360"/>
                    <a:pt x="1570" y="1364"/>
                    <a:pt x="1551" y="1362"/>
                  </a:cubicBezTo>
                  <a:cubicBezTo>
                    <a:pt x="1533" y="1361"/>
                    <a:pt x="1522" y="1367"/>
                    <a:pt x="1503" y="1365"/>
                  </a:cubicBezTo>
                  <a:cubicBezTo>
                    <a:pt x="1517" y="1372"/>
                    <a:pt x="1544" y="1366"/>
                    <a:pt x="1563" y="1368"/>
                  </a:cubicBezTo>
                  <a:cubicBezTo>
                    <a:pt x="1571" y="1368"/>
                    <a:pt x="1579" y="1368"/>
                    <a:pt x="1587" y="1368"/>
                  </a:cubicBezTo>
                  <a:cubicBezTo>
                    <a:pt x="1587" y="1369"/>
                    <a:pt x="1587" y="1370"/>
                    <a:pt x="1587" y="1371"/>
                  </a:cubicBezTo>
                  <a:cubicBezTo>
                    <a:pt x="1574" y="1369"/>
                    <a:pt x="1570" y="1376"/>
                    <a:pt x="1560" y="1377"/>
                  </a:cubicBezTo>
                  <a:cubicBezTo>
                    <a:pt x="1510" y="1381"/>
                    <a:pt x="1585" y="1377"/>
                    <a:pt x="1596" y="1383"/>
                  </a:cubicBezTo>
                  <a:cubicBezTo>
                    <a:pt x="1592" y="1388"/>
                    <a:pt x="1584" y="1389"/>
                    <a:pt x="1575" y="1389"/>
                  </a:cubicBezTo>
                  <a:cubicBezTo>
                    <a:pt x="1568" y="1388"/>
                    <a:pt x="1568" y="1394"/>
                    <a:pt x="1560" y="1392"/>
                  </a:cubicBezTo>
                  <a:cubicBezTo>
                    <a:pt x="1564" y="1399"/>
                    <a:pt x="1581" y="1393"/>
                    <a:pt x="1590" y="1395"/>
                  </a:cubicBezTo>
                  <a:cubicBezTo>
                    <a:pt x="1600" y="1397"/>
                    <a:pt x="1618" y="1391"/>
                    <a:pt x="1623" y="1398"/>
                  </a:cubicBezTo>
                  <a:cubicBezTo>
                    <a:pt x="1613" y="1403"/>
                    <a:pt x="1596" y="1401"/>
                    <a:pt x="1581" y="1401"/>
                  </a:cubicBezTo>
                  <a:cubicBezTo>
                    <a:pt x="1565" y="1406"/>
                    <a:pt x="1603" y="1404"/>
                    <a:pt x="1611" y="1404"/>
                  </a:cubicBezTo>
                  <a:cubicBezTo>
                    <a:pt x="1614" y="1413"/>
                    <a:pt x="1638" y="1401"/>
                    <a:pt x="1641" y="1410"/>
                  </a:cubicBezTo>
                  <a:cubicBezTo>
                    <a:pt x="1619" y="1414"/>
                    <a:pt x="1594" y="1415"/>
                    <a:pt x="1572" y="1419"/>
                  </a:cubicBezTo>
                  <a:cubicBezTo>
                    <a:pt x="1555" y="1417"/>
                    <a:pt x="1545" y="1422"/>
                    <a:pt x="1530" y="1422"/>
                  </a:cubicBezTo>
                  <a:cubicBezTo>
                    <a:pt x="1526" y="1424"/>
                    <a:pt x="1514" y="1418"/>
                    <a:pt x="1515" y="1425"/>
                  </a:cubicBezTo>
                  <a:cubicBezTo>
                    <a:pt x="1508" y="1427"/>
                    <a:pt x="1493" y="1421"/>
                    <a:pt x="1491" y="1428"/>
                  </a:cubicBezTo>
                  <a:cubicBezTo>
                    <a:pt x="1468" y="1428"/>
                    <a:pt x="1453" y="1436"/>
                    <a:pt x="1428" y="1434"/>
                  </a:cubicBezTo>
                  <a:cubicBezTo>
                    <a:pt x="1424" y="1438"/>
                    <a:pt x="1415" y="1437"/>
                    <a:pt x="1407" y="1437"/>
                  </a:cubicBezTo>
                  <a:cubicBezTo>
                    <a:pt x="1409" y="1442"/>
                    <a:pt x="1432" y="1442"/>
                    <a:pt x="1434" y="1437"/>
                  </a:cubicBezTo>
                  <a:cubicBezTo>
                    <a:pt x="1453" y="1435"/>
                    <a:pt x="1475" y="1436"/>
                    <a:pt x="1491" y="1431"/>
                  </a:cubicBezTo>
                  <a:cubicBezTo>
                    <a:pt x="1505" y="1433"/>
                    <a:pt x="1510" y="1426"/>
                    <a:pt x="1524" y="1428"/>
                  </a:cubicBezTo>
                  <a:cubicBezTo>
                    <a:pt x="1530" y="1426"/>
                    <a:pt x="1544" y="1432"/>
                    <a:pt x="1545" y="1425"/>
                  </a:cubicBezTo>
                  <a:cubicBezTo>
                    <a:pt x="1551" y="1425"/>
                    <a:pt x="1557" y="1425"/>
                    <a:pt x="1563" y="1425"/>
                  </a:cubicBezTo>
                  <a:cubicBezTo>
                    <a:pt x="1570" y="1427"/>
                    <a:pt x="1585" y="1421"/>
                    <a:pt x="1587" y="1428"/>
                  </a:cubicBezTo>
                  <a:cubicBezTo>
                    <a:pt x="1559" y="1428"/>
                    <a:pt x="1537" y="1434"/>
                    <a:pt x="1515" y="1440"/>
                  </a:cubicBezTo>
                  <a:cubicBezTo>
                    <a:pt x="1535" y="1440"/>
                    <a:pt x="1555" y="1440"/>
                    <a:pt x="1575" y="1440"/>
                  </a:cubicBezTo>
                  <a:cubicBezTo>
                    <a:pt x="1600" y="1440"/>
                    <a:pt x="1625" y="1440"/>
                    <a:pt x="1650" y="1440"/>
                  </a:cubicBezTo>
                  <a:cubicBezTo>
                    <a:pt x="1634" y="1462"/>
                    <a:pt x="1593" y="1459"/>
                    <a:pt x="1560" y="1464"/>
                  </a:cubicBezTo>
                  <a:cubicBezTo>
                    <a:pt x="1548" y="1463"/>
                    <a:pt x="1543" y="1469"/>
                    <a:pt x="1530" y="1467"/>
                  </a:cubicBezTo>
                  <a:cubicBezTo>
                    <a:pt x="1536" y="1476"/>
                    <a:pt x="1563" y="1464"/>
                    <a:pt x="1569" y="1473"/>
                  </a:cubicBezTo>
                  <a:cubicBezTo>
                    <a:pt x="1529" y="1475"/>
                    <a:pt x="1490" y="1478"/>
                    <a:pt x="1452" y="1482"/>
                  </a:cubicBezTo>
                  <a:cubicBezTo>
                    <a:pt x="1437" y="1480"/>
                    <a:pt x="1382" y="1487"/>
                    <a:pt x="1404" y="1476"/>
                  </a:cubicBezTo>
                  <a:cubicBezTo>
                    <a:pt x="1480" y="1469"/>
                    <a:pt x="1554" y="1460"/>
                    <a:pt x="1626" y="1449"/>
                  </a:cubicBezTo>
                  <a:cubicBezTo>
                    <a:pt x="1631" y="1449"/>
                    <a:pt x="1632" y="1445"/>
                    <a:pt x="1638" y="1446"/>
                  </a:cubicBezTo>
                  <a:cubicBezTo>
                    <a:pt x="1610" y="1441"/>
                    <a:pt x="1561" y="1441"/>
                    <a:pt x="1533" y="1446"/>
                  </a:cubicBezTo>
                  <a:cubicBezTo>
                    <a:pt x="1475" y="1443"/>
                    <a:pt x="1425" y="1464"/>
                    <a:pt x="1371" y="1455"/>
                  </a:cubicBezTo>
                  <a:cubicBezTo>
                    <a:pt x="1379" y="1457"/>
                    <a:pt x="1379" y="1451"/>
                    <a:pt x="1386" y="1452"/>
                  </a:cubicBezTo>
                  <a:cubicBezTo>
                    <a:pt x="1394" y="1454"/>
                    <a:pt x="1394" y="1448"/>
                    <a:pt x="1401" y="1449"/>
                  </a:cubicBezTo>
                  <a:cubicBezTo>
                    <a:pt x="1398" y="1442"/>
                    <a:pt x="1382" y="1448"/>
                    <a:pt x="1374" y="1446"/>
                  </a:cubicBezTo>
                  <a:cubicBezTo>
                    <a:pt x="1365" y="1446"/>
                    <a:pt x="1357" y="1445"/>
                    <a:pt x="1353" y="1440"/>
                  </a:cubicBezTo>
                  <a:cubicBezTo>
                    <a:pt x="1423" y="1433"/>
                    <a:pt x="1486" y="1419"/>
                    <a:pt x="1560" y="1416"/>
                  </a:cubicBezTo>
                  <a:cubicBezTo>
                    <a:pt x="1571" y="1415"/>
                    <a:pt x="1580" y="1412"/>
                    <a:pt x="1593" y="1413"/>
                  </a:cubicBezTo>
                  <a:cubicBezTo>
                    <a:pt x="1580" y="1408"/>
                    <a:pt x="1546" y="1408"/>
                    <a:pt x="1533" y="1413"/>
                  </a:cubicBezTo>
                  <a:cubicBezTo>
                    <a:pt x="1450" y="1410"/>
                    <a:pt x="1368" y="1440"/>
                    <a:pt x="1302" y="1434"/>
                  </a:cubicBezTo>
                  <a:cubicBezTo>
                    <a:pt x="1313" y="1432"/>
                    <a:pt x="1323" y="1429"/>
                    <a:pt x="1332" y="1425"/>
                  </a:cubicBezTo>
                  <a:cubicBezTo>
                    <a:pt x="1324" y="1423"/>
                    <a:pt x="1306" y="1431"/>
                    <a:pt x="1308" y="1419"/>
                  </a:cubicBezTo>
                  <a:cubicBezTo>
                    <a:pt x="1348" y="1411"/>
                    <a:pt x="1404" y="1403"/>
                    <a:pt x="1446" y="1407"/>
                  </a:cubicBezTo>
                  <a:cubicBezTo>
                    <a:pt x="1419" y="1407"/>
                    <a:pt x="1399" y="1414"/>
                    <a:pt x="1374" y="1416"/>
                  </a:cubicBezTo>
                  <a:cubicBezTo>
                    <a:pt x="1366" y="1419"/>
                    <a:pt x="1355" y="1419"/>
                    <a:pt x="1347" y="1422"/>
                  </a:cubicBezTo>
                  <a:cubicBezTo>
                    <a:pt x="1351" y="1426"/>
                    <a:pt x="1373" y="1422"/>
                    <a:pt x="1380" y="1419"/>
                  </a:cubicBezTo>
                  <a:cubicBezTo>
                    <a:pt x="1419" y="1414"/>
                    <a:pt x="1462" y="1413"/>
                    <a:pt x="1500" y="1407"/>
                  </a:cubicBezTo>
                  <a:cubicBezTo>
                    <a:pt x="1516" y="1406"/>
                    <a:pt x="1529" y="1402"/>
                    <a:pt x="1548" y="1404"/>
                  </a:cubicBezTo>
                  <a:cubicBezTo>
                    <a:pt x="1533" y="1399"/>
                    <a:pt x="1497" y="1399"/>
                    <a:pt x="1482" y="1404"/>
                  </a:cubicBezTo>
                  <a:cubicBezTo>
                    <a:pt x="1472" y="1402"/>
                    <a:pt x="1454" y="1408"/>
                    <a:pt x="1449" y="1401"/>
                  </a:cubicBezTo>
                  <a:cubicBezTo>
                    <a:pt x="1473" y="1396"/>
                    <a:pt x="1506" y="1400"/>
                    <a:pt x="1527" y="1392"/>
                  </a:cubicBezTo>
                  <a:cubicBezTo>
                    <a:pt x="1540" y="1394"/>
                    <a:pt x="1544" y="1387"/>
                    <a:pt x="1557" y="1389"/>
                  </a:cubicBezTo>
                  <a:cubicBezTo>
                    <a:pt x="1543" y="1384"/>
                    <a:pt x="1508" y="1384"/>
                    <a:pt x="1494" y="1389"/>
                  </a:cubicBezTo>
                  <a:cubicBezTo>
                    <a:pt x="1416" y="1385"/>
                    <a:pt x="1352" y="1411"/>
                    <a:pt x="1284" y="1407"/>
                  </a:cubicBezTo>
                  <a:cubicBezTo>
                    <a:pt x="1329" y="1399"/>
                    <a:pt x="1373" y="1390"/>
                    <a:pt x="1422" y="1386"/>
                  </a:cubicBezTo>
                  <a:cubicBezTo>
                    <a:pt x="1432" y="1385"/>
                    <a:pt x="1439" y="1381"/>
                    <a:pt x="1452" y="1383"/>
                  </a:cubicBezTo>
                  <a:cubicBezTo>
                    <a:pt x="1462" y="1382"/>
                    <a:pt x="1469" y="1378"/>
                    <a:pt x="1482" y="1380"/>
                  </a:cubicBezTo>
                  <a:cubicBezTo>
                    <a:pt x="1495" y="1380"/>
                    <a:pt x="1503" y="1375"/>
                    <a:pt x="1518" y="1377"/>
                  </a:cubicBezTo>
                  <a:cubicBezTo>
                    <a:pt x="1513" y="1372"/>
                    <a:pt x="1487" y="1372"/>
                    <a:pt x="1482" y="1377"/>
                  </a:cubicBezTo>
                  <a:cubicBezTo>
                    <a:pt x="1473" y="1379"/>
                    <a:pt x="1456" y="1373"/>
                    <a:pt x="1452" y="1380"/>
                  </a:cubicBezTo>
                  <a:cubicBezTo>
                    <a:pt x="1441" y="1382"/>
                    <a:pt x="1422" y="1376"/>
                    <a:pt x="1416" y="1383"/>
                  </a:cubicBezTo>
                  <a:cubicBezTo>
                    <a:pt x="1410" y="1383"/>
                    <a:pt x="1404" y="1383"/>
                    <a:pt x="1398" y="1383"/>
                  </a:cubicBezTo>
                  <a:cubicBezTo>
                    <a:pt x="1353" y="1380"/>
                    <a:pt x="1292" y="1415"/>
                    <a:pt x="1263" y="1389"/>
                  </a:cubicBezTo>
                  <a:cubicBezTo>
                    <a:pt x="1282" y="1384"/>
                    <a:pt x="1301" y="1379"/>
                    <a:pt x="1323" y="1377"/>
                  </a:cubicBezTo>
                  <a:cubicBezTo>
                    <a:pt x="1330" y="1377"/>
                    <a:pt x="1328" y="1381"/>
                    <a:pt x="1323" y="1380"/>
                  </a:cubicBezTo>
                  <a:cubicBezTo>
                    <a:pt x="1314" y="1379"/>
                    <a:pt x="1312" y="1385"/>
                    <a:pt x="1302" y="1383"/>
                  </a:cubicBezTo>
                  <a:cubicBezTo>
                    <a:pt x="1303" y="1388"/>
                    <a:pt x="1325" y="1388"/>
                    <a:pt x="1326" y="1383"/>
                  </a:cubicBezTo>
                  <a:cubicBezTo>
                    <a:pt x="1330" y="1381"/>
                    <a:pt x="1342" y="1387"/>
                    <a:pt x="1341" y="1380"/>
                  </a:cubicBezTo>
                  <a:cubicBezTo>
                    <a:pt x="1370" y="1381"/>
                    <a:pt x="1389" y="1372"/>
                    <a:pt x="1416" y="1371"/>
                  </a:cubicBezTo>
                  <a:cubicBezTo>
                    <a:pt x="1423" y="1369"/>
                    <a:pt x="1430" y="1367"/>
                    <a:pt x="1440" y="1368"/>
                  </a:cubicBezTo>
                  <a:cubicBezTo>
                    <a:pt x="1438" y="1363"/>
                    <a:pt x="1415" y="1363"/>
                    <a:pt x="1413" y="1368"/>
                  </a:cubicBezTo>
                  <a:cubicBezTo>
                    <a:pt x="1384" y="1367"/>
                    <a:pt x="1363" y="1374"/>
                    <a:pt x="1338" y="1377"/>
                  </a:cubicBezTo>
                  <a:cubicBezTo>
                    <a:pt x="1334" y="1377"/>
                    <a:pt x="1330" y="1377"/>
                    <a:pt x="1329" y="1374"/>
                  </a:cubicBezTo>
                  <a:cubicBezTo>
                    <a:pt x="1331" y="1373"/>
                    <a:pt x="1335" y="1374"/>
                    <a:pt x="1335" y="1371"/>
                  </a:cubicBezTo>
                  <a:cubicBezTo>
                    <a:pt x="1323" y="1371"/>
                    <a:pt x="1311" y="1371"/>
                    <a:pt x="1299" y="1371"/>
                  </a:cubicBezTo>
                  <a:cubicBezTo>
                    <a:pt x="1290" y="1363"/>
                    <a:pt x="1263" y="1373"/>
                    <a:pt x="1254" y="1365"/>
                  </a:cubicBezTo>
                  <a:cubicBezTo>
                    <a:pt x="1246" y="1363"/>
                    <a:pt x="1230" y="1369"/>
                    <a:pt x="1227" y="1362"/>
                  </a:cubicBezTo>
                  <a:cubicBezTo>
                    <a:pt x="1229" y="1358"/>
                    <a:pt x="1239" y="1362"/>
                    <a:pt x="1239" y="1356"/>
                  </a:cubicBezTo>
                  <a:cubicBezTo>
                    <a:pt x="1219" y="1349"/>
                    <a:pt x="1209" y="1332"/>
                    <a:pt x="1182" y="1332"/>
                  </a:cubicBezTo>
                  <a:cubicBezTo>
                    <a:pt x="1172" y="1325"/>
                    <a:pt x="1149" y="1331"/>
                    <a:pt x="1134" y="1329"/>
                  </a:cubicBezTo>
                  <a:cubicBezTo>
                    <a:pt x="1097" y="1329"/>
                    <a:pt x="1060" y="1329"/>
                    <a:pt x="1023" y="1329"/>
                  </a:cubicBezTo>
                  <a:cubicBezTo>
                    <a:pt x="974" y="1331"/>
                    <a:pt x="932" y="1326"/>
                    <a:pt x="888" y="1323"/>
                  </a:cubicBezTo>
                  <a:cubicBezTo>
                    <a:pt x="876" y="1316"/>
                    <a:pt x="851" y="1322"/>
                    <a:pt x="834" y="1320"/>
                  </a:cubicBezTo>
                  <a:cubicBezTo>
                    <a:pt x="749" y="1317"/>
                    <a:pt x="678" y="1314"/>
                    <a:pt x="591" y="1317"/>
                  </a:cubicBezTo>
                  <a:cubicBezTo>
                    <a:pt x="561" y="1319"/>
                    <a:pt x="523" y="1313"/>
                    <a:pt x="498" y="1320"/>
                  </a:cubicBezTo>
                  <a:cubicBezTo>
                    <a:pt x="484" y="1313"/>
                    <a:pt x="469" y="1318"/>
                    <a:pt x="465" y="1329"/>
                  </a:cubicBezTo>
                  <a:cubicBezTo>
                    <a:pt x="465" y="1326"/>
                    <a:pt x="465" y="1323"/>
                    <a:pt x="465" y="1320"/>
                  </a:cubicBezTo>
                  <a:cubicBezTo>
                    <a:pt x="453" y="1315"/>
                    <a:pt x="420" y="1315"/>
                    <a:pt x="408" y="1320"/>
                  </a:cubicBezTo>
                  <a:cubicBezTo>
                    <a:pt x="386" y="1321"/>
                    <a:pt x="359" y="1317"/>
                    <a:pt x="342" y="1323"/>
                  </a:cubicBezTo>
                  <a:cubicBezTo>
                    <a:pt x="334" y="1318"/>
                    <a:pt x="305" y="1318"/>
                    <a:pt x="297" y="1323"/>
                  </a:cubicBezTo>
                  <a:cubicBezTo>
                    <a:pt x="265" y="1322"/>
                    <a:pt x="245" y="1334"/>
                    <a:pt x="225" y="1329"/>
                  </a:cubicBezTo>
                  <a:cubicBezTo>
                    <a:pt x="206" y="1329"/>
                    <a:pt x="187" y="1329"/>
                    <a:pt x="168" y="1329"/>
                  </a:cubicBezTo>
                  <a:cubicBezTo>
                    <a:pt x="142" y="1331"/>
                    <a:pt x="129" y="1320"/>
                    <a:pt x="105" y="1320"/>
                  </a:cubicBezTo>
                  <a:cubicBezTo>
                    <a:pt x="106" y="1316"/>
                    <a:pt x="113" y="1318"/>
                    <a:pt x="117" y="1317"/>
                  </a:cubicBezTo>
                  <a:cubicBezTo>
                    <a:pt x="123" y="1317"/>
                    <a:pt x="129" y="1317"/>
                    <a:pt x="135" y="1317"/>
                  </a:cubicBezTo>
                  <a:cubicBezTo>
                    <a:pt x="155" y="1315"/>
                    <a:pt x="183" y="1321"/>
                    <a:pt x="198" y="1314"/>
                  </a:cubicBezTo>
                  <a:cubicBezTo>
                    <a:pt x="212" y="1314"/>
                    <a:pt x="226" y="1314"/>
                    <a:pt x="240" y="1314"/>
                  </a:cubicBezTo>
                  <a:cubicBezTo>
                    <a:pt x="238" y="1306"/>
                    <a:pt x="244" y="1306"/>
                    <a:pt x="243" y="1299"/>
                  </a:cubicBezTo>
                  <a:cubicBezTo>
                    <a:pt x="250" y="1295"/>
                    <a:pt x="244" y="1278"/>
                    <a:pt x="246" y="1269"/>
                  </a:cubicBezTo>
                  <a:cubicBezTo>
                    <a:pt x="246" y="1207"/>
                    <a:pt x="246" y="1145"/>
                    <a:pt x="246" y="1083"/>
                  </a:cubicBezTo>
                  <a:cubicBezTo>
                    <a:pt x="214" y="1069"/>
                    <a:pt x="173" y="1080"/>
                    <a:pt x="141" y="1065"/>
                  </a:cubicBezTo>
                  <a:cubicBezTo>
                    <a:pt x="130" y="1061"/>
                    <a:pt x="118" y="1058"/>
                    <a:pt x="111" y="1050"/>
                  </a:cubicBezTo>
                  <a:cubicBezTo>
                    <a:pt x="111" y="1043"/>
                    <a:pt x="111" y="1036"/>
                    <a:pt x="111" y="1029"/>
                  </a:cubicBezTo>
                  <a:cubicBezTo>
                    <a:pt x="95" y="1039"/>
                    <a:pt x="110" y="1067"/>
                    <a:pt x="126" y="1065"/>
                  </a:cubicBezTo>
                  <a:cubicBezTo>
                    <a:pt x="126" y="1066"/>
                    <a:pt x="126" y="1067"/>
                    <a:pt x="126" y="1068"/>
                  </a:cubicBezTo>
                  <a:cubicBezTo>
                    <a:pt x="106" y="1068"/>
                    <a:pt x="99" y="1055"/>
                    <a:pt x="96" y="1038"/>
                  </a:cubicBezTo>
                  <a:cubicBezTo>
                    <a:pt x="93" y="1039"/>
                    <a:pt x="93" y="1037"/>
                    <a:pt x="93" y="1035"/>
                  </a:cubicBezTo>
                  <a:cubicBezTo>
                    <a:pt x="97" y="1032"/>
                    <a:pt x="99" y="1027"/>
                    <a:pt x="102" y="1023"/>
                  </a:cubicBezTo>
                  <a:cubicBezTo>
                    <a:pt x="52" y="1027"/>
                    <a:pt x="30" y="1003"/>
                    <a:pt x="0" y="987"/>
                  </a:cubicBezTo>
                  <a:cubicBezTo>
                    <a:pt x="5" y="987"/>
                    <a:pt x="9" y="988"/>
                    <a:pt x="12" y="990"/>
                  </a:cubicBezTo>
                  <a:cubicBezTo>
                    <a:pt x="13" y="996"/>
                    <a:pt x="23" y="993"/>
                    <a:pt x="24" y="999"/>
                  </a:cubicBezTo>
                  <a:cubicBezTo>
                    <a:pt x="27" y="993"/>
                    <a:pt x="24" y="984"/>
                    <a:pt x="33" y="978"/>
                  </a:cubicBezTo>
                  <a:cubicBezTo>
                    <a:pt x="28" y="970"/>
                    <a:pt x="25" y="990"/>
                    <a:pt x="15" y="987"/>
                  </a:cubicBezTo>
                  <a:cubicBezTo>
                    <a:pt x="15" y="986"/>
                    <a:pt x="15" y="985"/>
                    <a:pt x="15" y="984"/>
                  </a:cubicBezTo>
                  <a:cubicBezTo>
                    <a:pt x="19" y="983"/>
                    <a:pt x="20" y="979"/>
                    <a:pt x="24" y="978"/>
                  </a:cubicBezTo>
                  <a:cubicBezTo>
                    <a:pt x="30" y="967"/>
                    <a:pt x="10" y="966"/>
                    <a:pt x="18" y="963"/>
                  </a:cubicBezTo>
                  <a:cubicBezTo>
                    <a:pt x="29" y="967"/>
                    <a:pt x="24" y="955"/>
                    <a:pt x="33" y="957"/>
                  </a:cubicBezTo>
                  <a:cubicBezTo>
                    <a:pt x="38" y="973"/>
                    <a:pt x="60" y="972"/>
                    <a:pt x="60" y="993"/>
                  </a:cubicBezTo>
                  <a:cubicBezTo>
                    <a:pt x="61" y="997"/>
                    <a:pt x="64" y="992"/>
                    <a:pt x="69" y="993"/>
                  </a:cubicBezTo>
                  <a:cubicBezTo>
                    <a:pt x="70" y="1005"/>
                    <a:pt x="63" y="1009"/>
                    <a:pt x="51" y="1008"/>
                  </a:cubicBezTo>
                  <a:cubicBezTo>
                    <a:pt x="60" y="1017"/>
                    <a:pt x="76" y="1019"/>
                    <a:pt x="93" y="1020"/>
                  </a:cubicBezTo>
                  <a:cubicBezTo>
                    <a:pt x="99" y="997"/>
                    <a:pt x="62" y="991"/>
                    <a:pt x="57" y="969"/>
                  </a:cubicBezTo>
                  <a:cubicBezTo>
                    <a:pt x="71" y="986"/>
                    <a:pt x="91" y="990"/>
                    <a:pt x="108" y="999"/>
                  </a:cubicBezTo>
                  <a:cubicBezTo>
                    <a:pt x="98" y="981"/>
                    <a:pt x="76" y="949"/>
                    <a:pt x="33" y="954"/>
                  </a:cubicBezTo>
                  <a:cubicBezTo>
                    <a:pt x="33" y="947"/>
                    <a:pt x="46" y="953"/>
                    <a:pt x="51" y="951"/>
                  </a:cubicBezTo>
                  <a:cubicBezTo>
                    <a:pt x="100" y="944"/>
                    <a:pt x="95" y="991"/>
                    <a:pt x="126" y="1002"/>
                  </a:cubicBezTo>
                  <a:cubicBezTo>
                    <a:pt x="131" y="998"/>
                    <a:pt x="140" y="998"/>
                    <a:pt x="141" y="990"/>
                  </a:cubicBezTo>
                  <a:cubicBezTo>
                    <a:pt x="161" y="1001"/>
                    <a:pt x="182" y="1011"/>
                    <a:pt x="204" y="1020"/>
                  </a:cubicBezTo>
                  <a:cubicBezTo>
                    <a:pt x="198" y="1053"/>
                    <a:pt x="241" y="1037"/>
                    <a:pt x="243" y="1062"/>
                  </a:cubicBezTo>
                  <a:cubicBezTo>
                    <a:pt x="243" y="1063"/>
                    <a:pt x="243" y="1064"/>
                    <a:pt x="243" y="1065"/>
                  </a:cubicBezTo>
                  <a:cubicBezTo>
                    <a:pt x="220" y="1064"/>
                    <a:pt x="217" y="1043"/>
                    <a:pt x="189" y="1047"/>
                  </a:cubicBezTo>
                  <a:cubicBezTo>
                    <a:pt x="200" y="1060"/>
                    <a:pt x="231" y="1084"/>
                    <a:pt x="246" y="1074"/>
                  </a:cubicBezTo>
                  <a:cubicBezTo>
                    <a:pt x="253" y="1070"/>
                    <a:pt x="247" y="1053"/>
                    <a:pt x="249" y="1044"/>
                  </a:cubicBezTo>
                  <a:cubicBezTo>
                    <a:pt x="243" y="1010"/>
                    <a:pt x="267" y="955"/>
                    <a:pt x="246" y="945"/>
                  </a:cubicBezTo>
                  <a:cubicBezTo>
                    <a:pt x="251" y="930"/>
                    <a:pt x="266" y="944"/>
                    <a:pt x="276" y="936"/>
                  </a:cubicBezTo>
                  <a:cubicBezTo>
                    <a:pt x="307" y="936"/>
                    <a:pt x="338" y="936"/>
                    <a:pt x="369" y="936"/>
                  </a:cubicBezTo>
                  <a:cubicBezTo>
                    <a:pt x="407" y="937"/>
                    <a:pt x="469" y="953"/>
                    <a:pt x="483" y="927"/>
                  </a:cubicBezTo>
                  <a:cubicBezTo>
                    <a:pt x="484" y="931"/>
                    <a:pt x="482" y="938"/>
                    <a:pt x="486" y="939"/>
                  </a:cubicBezTo>
                  <a:cubicBezTo>
                    <a:pt x="482" y="924"/>
                    <a:pt x="502" y="924"/>
                    <a:pt x="498" y="939"/>
                  </a:cubicBezTo>
                  <a:cubicBezTo>
                    <a:pt x="493" y="951"/>
                    <a:pt x="493" y="984"/>
                    <a:pt x="498" y="996"/>
                  </a:cubicBezTo>
                  <a:cubicBezTo>
                    <a:pt x="498" y="1013"/>
                    <a:pt x="498" y="1030"/>
                    <a:pt x="498" y="1047"/>
                  </a:cubicBezTo>
                  <a:cubicBezTo>
                    <a:pt x="498" y="1049"/>
                    <a:pt x="498" y="1051"/>
                    <a:pt x="498" y="1053"/>
                  </a:cubicBezTo>
                  <a:cubicBezTo>
                    <a:pt x="501" y="1060"/>
                    <a:pt x="517" y="1054"/>
                    <a:pt x="525" y="1056"/>
                  </a:cubicBezTo>
                  <a:cubicBezTo>
                    <a:pt x="533" y="1056"/>
                    <a:pt x="541" y="1056"/>
                    <a:pt x="549" y="1056"/>
                  </a:cubicBezTo>
                  <a:cubicBezTo>
                    <a:pt x="554" y="1052"/>
                    <a:pt x="552" y="1041"/>
                    <a:pt x="552" y="1032"/>
                  </a:cubicBezTo>
                  <a:cubicBezTo>
                    <a:pt x="549" y="1032"/>
                    <a:pt x="547" y="1033"/>
                    <a:pt x="546" y="1035"/>
                  </a:cubicBezTo>
                  <a:cubicBezTo>
                    <a:pt x="536" y="1033"/>
                    <a:pt x="534" y="1039"/>
                    <a:pt x="525" y="1038"/>
                  </a:cubicBezTo>
                  <a:cubicBezTo>
                    <a:pt x="518" y="1039"/>
                    <a:pt x="512" y="1041"/>
                    <a:pt x="510" y="1047"/>
                  </a:cubicBezTo>
                  <a:cubicBezTo>
                    <a:pt x="498" y="1029"/>
                    <a:pt x="539" y="1038"/>
                    <a:pt x="543" y="1026"/>
                  </a:cubicBezTo>
                  <a:cubicBezTo>
                    <a:pt x="530" y="1024"/>
                    <a:pt x="509" y="1030"/>
                    <a:pt x="501" y="1023"/>
                  </a:cubicBezTo>
                  <a:cubicBezTo>
                    <a:pt x="537" y="1021"/>
                    <a:pt x="554" y="1021"/>
                    <a:pt x="585" y="1026"/>
                  </a:cubicBezTo>
                  <a:cubicBezTo>
                    <a:pt x="590" y="1022"/>
                    <a:pt x="582" y="1008"/>
                    <a:pt x="594" y="1005"/>
                  </a:cubicBezTo>
                  <a:cubicBezTo>
                    <a:pt x="613" y="1007"/>
                    <a:pt x="626" y="1003"/>
                    <a:pt x="642" y="1002"/>
                  </a:cubicBezTo>
                  <a:cubicBezTo>
                    <a:pt x="645" y="1002"/>
                    <a:pt x="647" y="1003"/>
                    <a:pt x="648" y="1005"/>
                  </a:cubicBezTo>
                  <a:cubicBezTo>
                    <a:pt x="629" y="1007"/>
                    <a:pt x="611" y="1010"/>
                    <a:pt x="594" y="1014"/>
                  </a:cubicBezTo>
                  <a:cubicBezTo>
                    <a:pt x="606" y="1023"/>
                    <a:pt x="647" y="1022"/>
                    <a:pt x="663" y="1011"/>
                  </a:cubicBezTo>
                  <a:cubicBezTo>
                    <a:pt x="666" y="1012"/>
                    <a:pt x="666" y="1010"/>
                    <a:pt x="666" y="1008"/>
                  </a:cubicBezTo>
                  <a:cubicBezTo>
                    <a:pt x="670" y="995"/>
                    <a:pt x="648" y="1008"/>
                    <a:pt x="648" y="999"/>
                  </a:cubicBezTo>
                  <a:cubicBezTo>
                    <a:pt x="658" y="1001"/>
                    <a:pt x="660" y="995"/>
                    <a:pt x="669" y="996"/>
                  </a:cubicBezTo>
                  <a:cubicBezTo>
                    <a:pt x="670" y="1001"/>
                    <a:pt x="666" y="1011"/>
                    <a:pt x="675" y="1008"/>
                  </a:cubicBezTo>
                  <a:cubicBezTo>
                    <a:pt x="694" y="980"/>
                    <a:pt x="760" y="949"/>
                    <a:pt x="795" y="975"/>
                  </a:cubicBezTo>
                  <a:cubicBezTo>
                    <a:pt x="813" y="954"/>
                    <a:pt x="835" y="926"/>
                    <a:pt x="870" y="921"/>
                  </a:cubicBezTo>
                  <a:cubicBezTo>
                    <a:pt x="887" y="919"/>
                    <a:pt x="901" y="928"/>
                    <a:pt x="915" y="921"/>
                  </a:cubicBezTo>
                  <a:cubicBezTo>
                    <a:pt x="925" y="917"/>
                    <a:pt x="902" y="906"/>
                    <a:pt x="915" y="900"/>
                  </a:cubicBezTo>
                  <a:cubicBezTo>
                    <a:pt x="921" y="901"/>
                    <a:pt x="916" y="913"/>
                    <a:pt x="924" y="912"/>
                  </a:cubicBezTo>
                  <a:cubicBezTo>
                    <a:pt x="923" y="867"/>
                    <a:pt x="968" y="868"/>
                    <a:pt x="993" y="849"/>
                  </a:cubicBezTo>
                  <a:cubicBezTo>
                    <a:pt x="1003" y="849"/>
                    <a:pt x="1013" y="849"/>
                    <a:pt x="1023" y="849"/>
                  </a:cubicBezTo>
                  <a:cubicBezTo>
                    <a:pt x="1047" y="861"/>
                    <a:pt x="1042" y="830"/>
                    <a:pt x="1050" y="819"/>
                  </a:cubicBezTo>
                  <a:cubicBezTo>
                    <a:pt x="1064" y="799"/>
                    <a:pt x="1099" y="783"/>
                    <a:pt x="1104" y="768"/>
                  </a:cubicBezTo>
                  <a:cubicBezTo>
                    <a:pt x="1110" y="768"/>
                    <a:pt x="1116" y="768"/>
                    <a:pt x="1122" y="768"/>
                  </a:cubicBezTo>
                  <a:cubicBezTo>
                    <a:pt x="1125" y="759"/>
                    <a:pt x="1129" y="751"/>
                    <a:pt x="1134" y="744"/>
                  </a:cubicBezTo>
                  <a:cubicBezTo>
                    <a:pt x="1116" y="754"/>
                    <a:pt x="1128" y="718"/>
                    <a:pt x="1110" y="735"/>
                  </a:cubicBezTo>
                  <a:cubicBezTo>
                    <a:pt x="1121" y="722"/>
                    <a:pt x="1107" y="693"/>
                    <a:pt x="1092" y="687"/>
                  </a:cubicBezTo>
                  <a:cubicBezTo>
                    <a:pt x="1103" y="672"/>
                    <a:pt x="1088" y="656"/>
                    <a:pt x="1089" y="645"/>
                  </a:cubicBezTo>
                  <a:cubicBezTo>
                    <a:pt x="1107" y="640"/>
                    <a:pt x="1092" y="633"/>
                    <a:pt x="1113" y="627"/>
                  </a:cubicBezTo>
                  <a:cubicBezTo>
                    <a:pt x="1106" y="619"/>
                    <a:pt x="1092" y="630"/>
                    <a:pt x="1089" y="636"/>
                  </a:cubicBezTo>
                  <a:cubicBezTo>
                    <a:pt x="1084" y="616"/>
                    <a:pt x="1091" y="593"/>
                    <a:pt x="1083" y="552"/>
                  </a:cubicBezTo>
                  <a:cubicBezTo>
                    <a:pt x="1080" y="545"/>
                    <a:pt x="1079" y="536"/>
                    <a:pt x="1080" y="525"/>
                  </a:cubicBezTo>
                  <a:cubicBezTo>
                    <a:pt x="1080" y="516"/>
                    <a:pt x="1080" y="507"/>
                    <a:pt x="1080" y="498"/>
                  </a:cubicBezTo>
                  <a:cubicBezTo>
                    <a:pt x="1078" y="491"/>
                    <a:pt x="1061" y="499"/>
                    <a:pt x="1062" y="489"/>
                  </a:cubicBezTo>
                  <a:cubicBezTo>
                    <a:pt x="1069" y="483"/>
                    <a:pt x="1073" y="492"/>
                    <a:pt x="1077" y="483"/>
                  </a:cubicBezTo>
                  <a:cubicBezTo>
                    <a:pt x="1084" y="441"/>
                    <a:pt x="1090" y="398"/>
                    <a:pt x="1113" y="372"/>
                  </a:cubicBezTo>
                  <a:cubicBezTo>
                    <a:pt x="1116" y="371"/>
                    <a:pt x="1127" y="363"/>
                    <a:pt x="1119" y="360"/>
                  </a:cubicBezTo>
                  <a:cubicBezTo>
                    <a:pt x="1121" y="365"/>
                    <a:pt x="1105" y="365"/>
                    <a:pt x="1107" y="360"/>
                  </a:cubicBezTo>
                  <a:cubicBezTo>
                    <a:pt x="1113" y="357"/>
                    <a:pt x="1120" y="355"/>
                    <a:pt x="1122" y="348"/>
                  </a:cubicBezTo>
                  <a:cubicBezTo>
                    <a:pt x="1111" y="348"/>
                    <a:pt x="1109" y="357"/>
                    <a:pt x="1098" y="357"/>
                  </a:cubicBezTo>
                  <a:cubicBezTo>
                    <a:pt x="1097" y="362"/>
                    <a:pt x="1100" y="363"/>
                    <a:pt x="1104" y="363"/>
                  </a:cubicBezTo>
                  <a:cubicBezTo>
                    <a:pt x="1104" y="364"/>
                    <a:pt x="1104" y="365"/>
                    <a:pt x="1104" y="366"/>
                  </a:cubicBezTo>
                  <a:cubicBezTo>
                    <a:pt x="1095" y="367"/>
                    <a:pt x="1115" y="379"/>
                    <a:pt x="1104" y="381"/>
                  </a:cubicBezTo>
                  <a:cubicBezTo>
                    <a:pt x="1089" y="364"/>
                    <a:pt x="1090" y="346"/>
                    <a:pt x="1083" y="324"/>
                  </a:cubicBezTo>
                  <a:cubicBezTo>
                    <a:pt x="1072" y="290"/>
                    <a:pt x="1046" y="251"/>
                    <a:pt x="1062" y="231"/>
                  </a:cubicBezTo>
                  <a:cubicBezTo>
                    <a:pt x="1071" y="235"/>
                    <a:pt x="1059" y="260"/>
                    <a:pt x="1068" y="264"/>
                  </a:cubicBezTo>
                  <a:cubicBezTo>
                    <a:pt x="1069" y="280"/>
                    <a:pt x="1098" y="287"/>
                    <a:pt x="1107" y="276"/>
                  </a:cubicBezTo>
                  <a:cubicBezTo>
                    <a:pt x="1094" y="273"/>
                    <a:pt x="1081" y="270"/>
                    <a:pt x="1071" y="264"/>
                  </a:cubicBezTo>
                  <a:cubicBezTo>
                    <a:pt x="1068" y="252"/>
                    <a:pt x="1069" y="236"/>
                    <a:pt x="1065" y="225"/>
                  </a:cubicBezTo>
                  <a:cubicBezTo>
                    <a:pt x="1071" y="183"/>
                    <a:pt x="1084" y="148"/>
                    <a:pt x="1098" y="114"/>
                  </a:cubicBezTo>
                  <a:cubicBezTo>
                    <a:pt x="1091" y="156"/>
                    <a:pt x="1078" y="192"/>
                    <a:pt x="1068" y="231"/>
                  </a:cubicBezTo>
                  <a:cubicBezTo>
                    <a:pt x="1071" y="229"/>
                    <a:pt x="1071" y="224"/>
                    <a:pt x="1077" y="225"/>
                  </a:cubicBezTo>
                  <a:cubicBezTo>
                    <a:pt x="1074" y="233"/>
                    <a:pt x="1073" y="243"/>
                    <a:pt x="1074" y="255"/>
                  </a:cubicBezTo>
                  <a:cubicBezTo>
                    <a:pt x="1077" y="263"/>
                    <a:pt x="1086" y="265"/>
                    <a:pt x="1095" y="267"/>
                  </a:cubicBezTo>
                  <a:cubicBezTo>
                    <a:pt x="1101" y="274"/>
                    <a:pt x="1120" y="268"/>
                    <a:pt x="1131" y="270"/>
                  </a:cubicBezTo>
                  <a:cubicBezTo>
                    <a:pt x="1138" y="270"/>
                    <a:pt x="1132" y="257"/>
                    <a:pt x="1134" y="252"/>
                  </a:cubicBezTo>
                  <a:cubicBezTo>
                    <a:pt x="1138" y="197"/>
                    <a:pt x="1171" y="171"/>
                    <a:pt x="1164" y="105"/>
                  </a:cubicBezTo>
                  <a:cubicBezTo>
                    <a:pt x="1162" y="96"/>
                    <a:pt x="1168" y="79"/>
                    <a:pt x="1161" y="75"/>
                  </a:cubicBezTo>
                  <a:close/>
                  <a:moveTo>
                    <a:pt x="1329" y="582"/>
                  </a:moveTo>
                  <a:cubicBezTo>
                    <a:pt x="1261" y="577"/>
                    <a:pt x="1211" y="554"/>
                    <a:pt x="1140" y="552"/>
                  </a:cubicBezTo>
                  <a:cubicBezTo>
                    <a:pt x="1125" y="545"/>
                    <a:pt x="1104" y="513"/>
                    <a:pt x="1095" y="519"/>
                  </a:cubicBezTo>
                  <a:cubicBezTo>
                    <a:pt x="1099" y="591"/>
                    <a:pt x="1156" y="623"/>
                    <a:pt x="1227" y="618"/>
                  </a:cubicBezTo>
                  <a:cubicBezTo>
                    <a:pt x="1231" y="618"/>
                    <a:pt x="1235" y="618"/>
                    <a:pt x="1239" y="618"/>
                  </a:cubicBezTo>
                  <a:cubicBezTo>
                    <a:pt x="1243" y="629"/>
                    <a:pt x="1263" y="624"/>
                    <a:pt x="1275" y="627"/>
                  </a:cubicBezTo>
                  <a:cubicBezTo>
                    <a:pt x="1277" y="615"/>
                    <a:pt x="1259" y="623"/>
                    <a:pt x="1251" y="621"/>
                  </a:cubicBezTo>
                  <a:cubicBezTo>
                    <a:pt x="1251" y="618"/>
                    <a:pt x="1253" y="617"/>
                    <a:pt x="1254" y="615"/>
                  </a:cubicBezTo>
                  <a:cubicBezTo>
                    <a:pt x="1287" y="604"/>
                    <a:pt x="1309" y="611"/>
                    <a:pt x="1341" y="621"/>
                  </a:cubicBezTo>
                  <a:cubicBezTo>
                    <a:pt x="1343" y="595"/>
                    <a:pt x="1306" y="608"/>
                    <a:pt x="1293" y="597"/>
                  </a:cubicBezTo>
                  <a:cubicBezTo>
                    <a:pt x="1350" y="587"/>
                    <a:pt x="1404" y="627"/>
                    <a:pt x="1461" y="606"/>
                  </a:cubicBezTo>
                  <a:cubicBezTo>
                    <a:pt x="1457" y="606"/>
                    <a:pt x="1452" y="607"/>
                    <a:pt x="1452" y="603"/>
                  </a:cubicBezTo>
                  <a:cubicBezTo>
                    <a:pt x="1460" y="603"/>
                    <a:pt x="1463" y="597"/>
                    <a:pt x="1467" y="594"/>
                  </a:cubicBezTo>
                  <a:cubicBezTo>
                    <a:pt x="1459" y="592"/>
                    <a:pt x="1451" y="603"/>
                    <a:pt x="1446" y="594"/>
                  </a:cubicBezTo>
                  <a:cubicBezTo>
                    <a:pt x="1459" y="592"/>
                    <a:pt x="1465" y="583"/>
                    <a:pt x="1476" y="579"/>
                  </a:cubicBezTo>
                  <a:cubicBezTo>
                    <a:pt x="1476" y="577"/>
                    <a:pt x="1476" y="575"/>
                    <a:pt x="1476" y="573"/>
                  </a:cubicBezTo>
                  <a:cubicBezTo>
                    <a:pt x="1481" y="561"/>
                    <a:pt x="1481" y="528"/>
                    <a:pt x="1476" y="516"/>
                  </a:cubicBezTo>
                  <a:cubicBezTo>
                    <a:pt x="1429" y="523"/>
                    <a:pt x="1431" y="579"/>
                    <a:pt x="1380" y="582"/>
                  </a:cubicBezTo>
                  <a:cubicBezTo>
                    <a:pt x="1363" y="582"/>
                    <a:pt x="1346" y="582"/>
                    <a:pt x="1329" y="582"/>
                  </a:cubicBezTo>
                  <a:close/>
                  <a:moveTo>
                    <a:pt x="1140" y="603"/>
                  </a:moveTo>
                  <a:cubicBezTo>
                    <a:pt x="1133" y="597"/>
                    <a:pt x="1120" y="595"/>
                    <a:pt x="1113" y="603"/>
                  </a:cubicBezTo>
                  <a:cubicBezTo>
                    <a:pt x="1124" y="599"/>
                    <a:pt x="1135" y="611"/>
                    <a:pt x="1140" y="603"/>
                  </a:cubicBezTo>
                  <a:close/>
                  <a:moveTo>
                    <a:pt x="1134" y="615"/>
                  </a:moveTo>
                  <a:cubicBezTo>
                    <a:pt x="1140" y="613"/>
                    <a:pt x="1154" y="619"/>
                    <a:pt x="1155" y="612"/>
                  </a:cubicBezTo>
                  <a:cubicBezTo>
                    <a:pt x="1150" y="607"/>
                    <a:pt x="1136" y="609"/>
                    <a:pt x="1134" y="615"/>
                  </a:cubicBezTo>
                  <a:close/>
                  <a:moveTo>
                    <a:pt x="1170" y="621"/>
                  </a:moveTo>
                  <a:cubicBezTo>
                    <a:pt x="1166" y="631"/>
                    <a:pt x="1190" y="628"/>
                    <a:pt x="1191" y="624"/>
                  </a:cubicBezTo>
                  <a:cubicBezTo>
                    <a:pt x="1182" y="625"/>
                    <a:pt x="1180" y="619"/>
                    <a:pt x="1170" y="621"/>
                  </a:cubicBezTo>
                  <a:close/>
                  <a:moveTo>
                    <a:pt x="1476" y="495"/>
                  </a:moveTo>
                  <a:cubicBezTo>
                    <a:pt x="1474" y="503"/>
                    <a:pt x="1467" y="506"/>
                    <a:pt x="1464" y="513"/>
                  </a:cubicBezTo>
                  <a:cubicBezTo>
                    <a:pt x="1469" y="504"/>
                    <a:pt x="1501" y="506"/>
                    <a:pt x="1491" y="492"/>
                  </a:cubicBezTo>
                  <a:cubicBezTo>
                    <a:pt x="1491" y="500"/>
                    <a:pt x="1480" y="499"/>
                    <a:pt x="1476" y="495"/>
                  </a:cubicBezTo>
                  <a:close/>
                  <a:moveTo>
                    <a:pt x="1470" y="642"/>
                  </a:moveTo>
                  <a:cubicBezTo>
                    <a:pt x="1461" y="642"/>
                    <a:pt x="1450" y="640"/>
                    <a:pt x="1446" y="645"/>
                  </a:cubicBezTo>
                  <a:cubicBezTo>
                    <a:pt x="1446" y="652"/>
                    <a:pt x="1446" y="659"/>
                    <a:pt x="1446" y="666"/>
                  </a:cubicBezTo>
                  <a:cubicBezTo>
                    <a:pt x="1460" y="664"/>
                    <a:pt x="1463" y="651"/>
                    <a:pt x="1470" y="642"/>
                  </a:cubicBezTo>
                  <a:close/>
                  <a:moveTo>
                    <a:pt x="1455" y="744"/>
                  </a:moveTo>
                  <a:cubicBezTo>
                    <a:pt x="1456" y="768"/>
                    <a:pt x="1474" y="775"/>
                    <a:pt x="1494" y="780"/>
                  </a:cubicBezTo>
                  <a:cubicBezTo>
                    <a:pt x="1487" y="762"/>
                    <a:pt x="1466" y="758"/>
                    <a:pt x="1455" y="744"/>
                  </a:cubicBezTo>
                  <a:close/>
                  <a:moveTo>
                    <a:pt x="1458" y="765"/>
                  </a:moveTo>
                  <a:cubicBezTo>
                    <a:pt x="1449" y="754"/>
                    <a:pt x="1450" y="795"/>
                    <a:pt x="1455" y="798"/>
                  </a:cubicBezTo>
                  <a:cubicBezTo>
                    <a:pt x="1485" y="804"/>
                    <a:pt x="1440" y="843"/>
                    <a:pt x="1452" y="870"/>
                  </a:cubicBezTo>
                  <a:cubicBezTo>
                    <a:pt x="1445" y="872"/>
                    <a:pt x="1451" y="887"/>
                    <a:pt x="1449" y="894"/>
                  </a:cubicBezTo>
                  <a:cubicBezTo>
                    <a:pt x="1449" y="904"/>
                    <a:pt x="1449" y="914"/>
                    <a:pt x="1449" y="924"/>
                  </a:cubicBezTo>
                  <a:cubicBezTo>
                    <a:pt x="1449" y="932"/>
                    <a:pt x="1449" y="940"/>
                    <a:pt x="1449" y="948"/>
                  </a:cubicBezTo>
                  <a:cubicBezTo>
                    <a:pt x="1442" y="957"/>
                    <a:pt x="1448" y="979"/>
                    <a:pt x="1446" y="993"/>
                  </a:cubicBezTo>
                  <a:cubicBezTo>
                    <a:pt x="1446" y="998"/>
                    <a:pt x="1446" y="1003"/>
                    <a:pt x="1446" y="1008"/>
                  </a:cubicBezTo>
                  <a:cubicBezTo>
                    <a:pt x="1439" y="1023"/>
                    <a:pt x="1445" y="1051"/>
                    <a:pt x="1443" y="1071"/>
                  </a:cubicBezTo>
                  <a:cubicBezTo>
                    <a:pt x="1443" y="1093"/>
                    <a:pt x="1443" y="1115"/>
                    <a:pt x="1443" y="1137"/>
                  </a:cubicBezTo>
                  <a:cubicBezTo>
                    <a:pt x="1442" y="1137"/>
                    <a:pt x="1441" y="1137"/>
                    <a:pt x="1440" y="1137"/>
                  </a:cubicBezTo>
                  <a:cubicBezTo>
                    <a:pt x="1437" y="1170"/>
                    <a:pt x="1439" y="1224"/>
                    <a:pt x="1443" y="1260"/>
                  </a:cubicBezTo>
                  <a:cubicBezTo>
                    <a:pt x="1486" y="1263"/>
                    <a:pt x="1527" y="1268"/>
                    <a:pt x="1569" y="1272"/>
                  </a:cubicBezTo>
                  <a:cubicBezTo>
                    <a:pt x="1578" y="1279"/>
                    <a:pt x="1600" y="1273"/>
                    <a:pt x="1614" y="1275"/>
                  </a:cubicBezTo>
                  <a:cubicBezTo>
                    <a:pt x="1629" y="1282"/>
                    <a:pt x="1657" y="1276"/>
                    <a:pt x="1677" y="1278"/>
                  </a:cubicBezTo>
                  <a:cubicBezTo>
                    <a:pt x="1724" y="1280"/>
                    <a:pt x="1761" y="1292"/>
                    <a:pt x="1812" y="1290"/>
                  </a:cubicBezTo>
                  <a:cubicBezTo>
                    <a:pt x="1817" y="1297"/>
                    <a:pt x="1835" y="1291"/>
                    <a:pt x="1845" y="1293"/>
                  </a:cubicBezTo>
                  <a:cubicBezTo>
                    <a:pt x="1855" y="1293"/>
                    <a:pt x="1865" y="1293"/>
                    <a:pt x="1875" y="1293"/>
                  </a:cubicBezTo>
                  <a:cubicBezTo>
                    <a:pt x="1880" y="1300"/>
                    <a:pt x="1898" y="1294"/>
                    <a:pt x="1908" y="1296"/>
                  </a:cubicBezTo>
                  <a:cubicBezTo>
                    <a:pt x="1921" y="1296"/>
                    <a:pt x="1934" y="1296"/>
                    <a:pt x="1947" y="1296"/>
                  </a:cubicBezTo>
                  <a:cubicBezTo>
                    <a:pt x="1954" y="1303"/>
                    <a:pt x="1974" y="1297"/>
                    <a:pt x="1986" y="1299"/>
                  </a:cubicBezTo>
                  <a:cubicBezTo>
                    <a:pt x="2003" y="1299"/>
                    <a:pt x="2020" y="1299"/>
                    <a:pt x="2037" y="1299"/>
                  </a:cubicBezTo>
                  <a:cubicBezTo>
                    <a:pt x="2043" y="1306"/>
                    <a:pt x="2062" y="1300"/>
                    <a:pt x="2073" y="1302"/>
                  </a:cubicBezTo>
                  <a:cubicBezTo>
                    <a:pt x="2096" y="1302"/>
                    <a:pt x="2119" y="1302"/>
                    <a:pt x="2142" y="1302"/>
                  </a:cubicBezTo>
                  <a:cubicBezTo>
                    <a:pt x="2165" y="1302"/>
                    <a:pt x="2188" y="1302"/>
                    <a:pt x="2211" y="1302"/>
                  </a:cubicBezTo>
                  <a:cubicBezTo>
                    <a:pt x="2235" y="1302"/>
                    <a:pt x="2259" y="1302"/>
                    <a:pt x="2283" y="1302"/>
                  </a:cubicBezTo>
                  <a:cubicBezTo>
                    <a:pt x="2283" y="1286"/>
                    <a:pt x="2283" y="1270"/>
                    <a:pt x="2283" y="1254"/>
                  </a:cubicBezTo>
                  <a:cubicBezTo>
                    <a:pt x="2277" y="1251"/>
                    <a:pt x="2273" y="1263"/>
                    <a:pt x="2271" y="1254"/>
                  </a:cubicBezTo>
                  <a:cubicBezTo>
                    <a:pt x="2292" y="1225"/>
                    <a:pt x="2270" y="1204"/>
                    <a:pt x="2286" y="1173"/>
                  </a:cubicBezTo>
                  <a:cubicBezTo>
                    <a:pt x="2273" y="1174"/>
                    <a:pt x="2272" y="1192"/>
                    <a:pt x="2262" y="1179"/>
                  </a:cubicBezTo>
                  <a:cubicBezTo>
                    <a:pt x="2264" y="1175"/>
                    <a:pt x="2266" y="1171"/>
                    <a:pt x="2268" y="1167"/>
                  </a:cubicBezTo>
                  <a:cubicBezTo>
                    <a:pt x="2275" y="1122"/>
                    <a:pt x="2269" y="1064"/>
                    <a:pt x="2271" y="1014"/>
                  </a:cubicBezTo>
                  <a:cubicBezTo>
                    <a:pt x="2272" y="1014"/>
                    <a:pt x="2273" y="1014"/>
                    <a:pt x="2274" y="1014"/>
                  </a:cubicBezTo>
                  <a:cubicBezTo>
                    <a:pt x="2276" y="1025"/>
                    <a:pt x="2270" y="1044"/>
                    <a:pt x="2277" y="1050"/>
                  </a:cubicBezTo>
                  <a:cubicBezTo>
                    <a:pt x="2275" y="1042"/>
                    <a:pt x="2281" y="1042"/>
                    <a:pt x="2280" y="1035"/>
                  </a:cubicBezTo>
                  <a:cubicBezTo>
                    <a:pt x="2286" y="1020"/>
                    <a:pt x="2281" y="994"/>
                    <a:pt x="2283" y="975"/>
                  </a:cubicBezTo>
                  <a:cubicBezTo>
                    <a:pt x="2268" y="972"/>
                    <a:pt x="2229" y="965"/>
                    <a:pt x="2223" y="981"/>
                  </a:cubicBezTo>
                  <a:cubicBezTo>
                    <a:pt x="2230" y="979"/>
                    <a:pt x="2243" y="984"/>
                    <a:pt x="2235" y="987"/>
                  </a:cubicBezTo>
                  <a:cubicBezTo>
                    <a:pt x="2208" y="988"/>
                    <a:pt x="2178" y="970"/>
                    <a:pt x="2163" y="996"/>
                  </a:cubicBezTo>
                  <a:cubicBezTo>
                    <a:pt x="2185" y="1001"/>
                    <a:pt x="2211" y="1002"/>
                    <a:pt x="2238" y="1002"/>
                  </a:cubicBezTo>
                  <a:cubicBezTo>
                    <a:pt x="2222" y="1009"/>
                    <a:pt x="2193" y="1003"/>
                    <a:pt x="2172" y="1005"/>
                  </a:cubicBezTo>
                  <a:cubicBezTo>
                    <a:pt x="2142" y="1007"/>
                    <a:pt x="2121" y="1000"/>
                    <a:pt x="2091" y="1002"/>
                  </a:cubicBezTo>
                  <a:cubicBezTo>
                    <a:pt x="2091" y="1004"/>
                    <a:pt x="2091" y="1006"/>
                    <a:pt x="2088" y="1005"/>
                  </a:cubicBezTo>
                  <a:cubicBezTo>
                    <a:pt x="2084" y="1005"/>
                    <a:pt x="2085" y="1000"/>
                    <a:pt x="2082" y="999"/>
                  </a:cubicBezTo>
                  <a:cubicBezTo>
                    <a:pt x="2079" y="999"/>
                    <a:pt x="2076" y="999"/>
                    <a:pt x="2073" y="999"/>
                  </a:cubicBezTo>
                  <a:cubicBezTo>
                    <a:pt x="2066" y="998"/>
                    <a:pt x="2072" y="1010"/>
                    <a:pt x="2070" y="1014"/>
                  </a:cubicBezTo>
                  <a:cubicBezTo>
                    <a:pt x="2082" y="1015"/>
                    <a:pt x="2071" y="1039"/>
                    <a:pt x="2079" y="1044"/>
                  </a:cubicBezTo>
                  <a:cubicBezTo>
                    <a:pt x="2079" y="1045"/>
                    <a:pt x="2079" y="1046"/>
                    <a:pt x="2079" y="1047"/>
                  </a:cubicBezTo>
                  <a:cubicBezTo>
                    <a:pt x="2079" y="1082"/>
                    <a:pt x="2079" y="1117"/>
                    <a:pt x="2079" y="1152"/>
                  </a:cubicBezTo>
                  <a:cubicBezTo>
                    <a:pt x="2079" y="1172"/>
                    <a:pt x="2079" y="1192"/>
                    <a:pt x="2079" y="1212"/>
                  </a:cubicBezTo>
                  <a:cubicBezTo>
                    <a:pt x="2083" y="1245"/>
                    <a:pt x="2072" y="1263"/>
                    <a:pt x="2073" y="1293"/>
                  </a:cubicBezTo>
                  <a:cubicBezTo>
                    <a:pt x="2072" y="1293"/>
                    <a:pt x="2071" y="1293"/>
                    <a:pt x="2070" y="1293"/>
                  </a:cubicBezTo>
                  <a:cubicBezTo>
                    <a:pt x="2070" y="1282"/>
                    <a:pt x="2070" y="1271"/>
                    <a:pt x="2070" y="1260"/>
                  </a:cubicBezTo>
                  <a:cubicBezTo>
                    <a:pt x="2075" y="1256"/>
                    <a:pt x="2075" y="1231"/>
                    <a:pt x="2070" y="1227"/>
                  </a:cubicBezTo>
                  <a:cubicBezTo>
                    <a:pt x="2072" y="1237"/>
                    <a:pt x="2066" y="1239"/>
                    <a:pt x="2067" y="1248"/>
                  </a:cubicBezTo>
                  <a:cubicBezTo>
                    <a:pt x="2062" y="1265"/>
                    <a:pt x="2060" y="1285"/>
                    <a:pt x="2049" y="1296"/>
                  </a:cubicBezTo>
                  <a:cubicBezTo>
                    <a:pt x="2053" y="1269"/>
                    <a:pt x="2071" y="1240"/>
                    <a:pt x="2064" y="1212"/>
                  </a:cubicBezTo>
                  <a:cubicBezTo>
                    <a:pt x="2064" y="1217"/>
                    <a:pt x="2062" y="1220"/>
                    <a:pt x="2058" y="1221"/>
                  </a:cubicBezTo>
                  <a:cubicBezTo>
                    <a:pt x="2062" y="1203"/>
                    <a:pt x="2069" y="1188"/>
                    <a:pt x="2070" y="1167"/>
                  </a:cubicBezTo>
                  <a:cubicBezTo>
                    <a:pt x="2075" y="1145"/>
                    <a:pt x="2075" y="1102"/>
                    <a:pt x="2070" y="1080"/>
                  </a:cubicBezTo>
                  <a:cubicBezTo>
                    <a:pt x="2070" y="1070"/>
                    <a:pt x="2069" y="1061"/>
                    <a:pt x="2064" y="1056"/>
                  </a:cubicBezTo>
                  <a:cubicBezTo>
                    <a:pt x="2064" y="1062"/>
                    <a:pt x="2064" y="1068"/>
                    <a:pt x="2064" y="1074"/>
                  </a:cubicBezTo>
                  <a:cubicBezTo>
                    <a:pt x="2057" y="1074"/>
                    <a:pt x="2063" y="1061"/>
                    <a:pt x="2061" y="1056"/>
                  </a:cubicBezTo>
                  <a:cubicBezTo>
                    <a:pt x="2061" y="1053"/>
                    <a:pt x="2061" y="1050"/>
                    <a:pt x="2061" y="1047"/>
                  </a:cubicBezTo>
                  <a:cubicBezTo>
                    <a:pt x="2001" y="1035"/>
                    <a:pt x="1972" y="1084"/>
                    <a:pt x="1914" y="1056"/>
                  </a:cubicBezTo>
                  <a:cubicBezTo>
                    <a:pt x="1914" y="1051"/>
                    <a:pt x="1914" y="1046"/>
                    <a:pt x="1914" y="1041"/>
                  </a:cubicBezTo>
                  <a:cubicBezTo>
                    <a:pt x="1900" y="1043"/>
                    <a:pt x="1889" y="1048"/>
                    <a:pt x="1875" y="1050"/>
                  </a:cubicBezTo>
                  <a:cubicBezTo>
                    <a:pt x="1856" y="1050"/>
                    <a:pt x="1837" y="1050"/>
                    <a:pt x="1818" y="1050"/>
                  </a:cubicBezTo>
                  <a:cubicBezTo>
                    <a:pt x="1802" y="1050"/>
                    <a:pt x="1807" y="1029"/>
                    <a:pt x="1797" y="1023"/>
                  </a:cubicBezTo>
                  <a:cubicBezTo>
                    <a:pt x="1797" y="1027"/>
                    <a:pt x="1796" y="1030"/>
                    <a:pt x="1791" y="1029"/>
                  </a:cubicBezTo>
                  <a:cubicBezTo>
                    <a:pt x="1787" y="1022"/>
                    <a:pt x="1770" y="1028"/>
                    <a:pt x="1761" y="1026"/>
                  </a:cubicBezTo>
                  <a:cubicBezTo>
                    <a:pt x="1734" y="1021"/>
                    <a:pt x="1718" y="1005"/>
                    <a:pt x="1722" y="969"/>
                  </a:cubicBezTo>
                  <a:cubicBezTo>
                    <a:pt x="1691" y="957"/>
                    <a:pt x="1683" y="922"/>
                    <a:pt x="1656" y="906"/>
                  </a:cubicBezTo>
                  <a:cubicBezTo>
                    <a:pt x="1656" y="897"/>
                    <a:pt x="1656" y="888"/>
                    <a:pt x="1656" y="879"/>
                  </a:cubicBezTo>
                  <a:cubicBezTo>
                    <a:pt x="1622" y="869"/>
                    <a:pt x="1572" y="860"/>
                    <a:pt x="1560" y="837"/>
                  </a:cubicBezTo>
                  <a:cubicBezTo>
                    <a:pt x="1535" y="823"/>
                    <a:pt x="1503" y="816"/>
                    <a:pt x="1476" y="804"/>
                  </a:cubicBezTo>
                  <a:cubicBezTo>
                    <a:pt x="1482" y="779"/>
                    <a:pt x="1467" y="775"/>
                    <a:pt x="1458" y="765"/>
                  </a:cubicBezTo>
                  <a:close/>
                  <a:moveTo>
                    <a:pt x="1653" y="1290"/>
                  </a:moveTo>
                  <a:cubicBezTo>
                    <a:pt x="1669" y="1289"/>
                    <a:pt x="1721" y="1293"/>
                    <a:pt x="1713" y="1287"/>
                  </a:cubicBezTo>
                  <a:cubicBezTo>
                    <a:pt x="1697" y="1288"/>
                    <a:pt x="1645" y="1284"/>
                    <a:pt x="1653" y="1290"/>
                  </a:cubicBezTo>
                  <a:close/>
                  <a:moveTo>
                    <a:pt x="1236" y="1350"/>
                  </a:moveTo>
                  <a:cubicBezTo>
                    <a:pt x="1267" y="1362"/>
                    <a:pt x="1313" y="1343"/>
                    <a:pt x="1350" y="1341"/>
                  </a:cubicBezTo>
                  <a:cubicBezTo>
                    <a:pt x="1360" y="1343"/>
                    <a:pt x="1362" y="1337"/>
                    <a:pt x="1371" y="1338"/>
                  </a:cubicBezTo>
                  <a:cubicBezTo>
                    <a:pt x="1381" y="1338"/>
                    <a:pt x="1390" y="1337"/>
                    <a:pt x="1395" y="1332"/>
                  </a:cubicBezTo>
                  <a:cubicBezTo>
                    <a:pt x="1385" y="1331"/>
                    <a:pt x="1378" y="1333"/>
                    <a:pt x="1371" y="1335"/>
                  </a:cubicBezTo>
                  <a:cubicBezTo>
                    <a:pt x="1359" y="1337"/>
                    <a:pt x="1339" y="1331"/>
                    <a:pt x="1332" y="1338"/>
                  </a:cubicBezTo>
                  <a:cubicBezTo>
                    <a:pt x="1300" y="1341"/>
                    <a:pt x="1272" y="1348"/>
                    <a:pt x="1236" y="1347"/>
                  </a:cubicBezTo>
                  <a:cubicBezTo>
                    <a:pt x="1236" y="1344"/>
                    <a:pt x="1238" y="1343"/>
                    <a:pt x="1239" y="1341"/>
                  </a:cubicBezTo>
                  <a:cubicBezTo>
                    <a:pt x="1232" y="1341"/>
                    <a:pt x="1225" y="1341"/>
                    <a:pt x="1221" y="1338"/>
                  </a:cubicBezTo>
                  <a:cubicBezTo>
                    <a:pt x="1220" y="1348"/>
                    <a:pt x="1232" y="1345"/>
                    <a:pt x="1236" y="1350"/>
                  </a:cubicBezTo>
                  <a:close/>
                  <a:moveTo>
                    <a:pt x="600" y="1044"/>
                  </a:moveTo>
                  <a:cubicBezTo>
                    <a:pt x="605" y="1044"/>
                    <a:pt x="610" y="1044"/>
                    <a:pt x="615" y="1044"/>
                  </a:cubicBezTo>
                  <a:cubicBezTo>
                    <a:pt x="615" y="1039"/>
                    <a:pt x="615" y="1034"/>
                    <a:pt x="615" y="1029"/>
                  </a:cubicBezTo>
                  <a:cubicBezTo>
                    <a:pt x="601" y="1024"/>
                    <a:pt x="581" y="1031"/>
                    <a:pt x="567" y="1035"/>
                  </a:cubicBezTo>
                  <a:cubicBezTo>
                    <a:pt x="572" y="1043"/>
                    <a:pt x="595" y="1033"/>
                    <a:pt x="600" y="1041"/>
                  </a:cubicBezTo>
                  <a:cubicBezTo>
                    <a:pt x="592" y="1043"/>
                    <a:pt x="574" y="1035"/>
                    <a:pt x="576" y="1047"/>
                  </a:cubicBezTo>
                  <a:cubicBezTo>
                    <a:pt x="586" y="1048"/>
                    <a:pt x="593" y="1046"/>
                    <a:pt x="600" y="1044"/>
                  </a:cubicBezTo>
                  <a:close/>
                  <a:moveTo>
                    <a:pt x="747" y="1023"/>
                  </a:moveTo>
                  <a:cubicBezTo>
                    <a:pt x="730" y="1026"/>
                    <a:pt x="738" y="1018"/>
                    <a:pt x="729" y="1017"/>
                  </a:cubicBezTo>
                  <a:cubicBezTo>
                    <a:pt x="708" y="1017"/>
                    <a:pt x="697" y="1027"/>
                    <a:pt x="678" y="1029"/>
                  </a:cubicBezTo>
                  <a:cubicBezTo>
                    <a:pt x="669" y="1070"/>
                    <a:pt x="610" y="1070"/>
                    <a:pt x="579" y="1050"/>
                  </a:cubicBezTo>
                  <a:cubicBezTo>
                    <a:pt x="572" y="1053"/>
                    <a:pt x="578" y="1069"/>
                    <a:pt x="564" y="1065"/>
                  </a:cubicBezTo>
                  <a:cubicBezTo>
                    <a:pt x="571" y="1054"/>
                    <a:pt x="565" y="1049"/>
                    <a:pt x="561" y="1041"/>
                  </a:cubicBezTo>
                  <a:cubicBezTo>
                    <a:pt x="556" y="1053"/>
                    <a:pt x="541" y="1083"/>
                    <a:pt x="501" y="1077"/>
                  </a:cubicBezTo>
                  <a:cubicBezTo>
                    <a:pt x="501" y="1093"/>
                    <a:pt x="501" y="1109"/>
                    <a:pt x="501" y="1125"/>
                  </a:cubicBezTo>
                  <a:cubicBezTo>
                    <a:pt x="501" y="1138"/>
                    <a:pt x="501" y="1151"/>
                    <a:pt x="501" y="1164"/>
                  </a:cubicBezTo>
                  <a:cubicBezTo>
                    <a:pt x="503" y="1182"/>
                    <a:pt x="497" y="1208"/>
                    <a:pt x="504" y="1221"/>
                  </a:cubicBezTo>
                  <a:cubicBezTo>
                    <a:pt x="504" y="1225"/>
                    <a:pt x="504" y="1229"/>
                    <a:pt x="504" y="1233"/>
                  </a:cubicBezTo>
                  <a:cubicBezTo>
                    <a:pt x="506" y="1255"/>
                    <a:pt x="500" y="1285"/>
                    <a:pt x="507" y="1302"/>
                  </a:cubicBezTo>
                  <a:cubicBezTo>
                    <a:pt x="536" y="1299"/>
                    <a:pt x="567" y="1298"/>
                    <a:pt x="597" y="1296"/>
                  </a:cubicBezTo>
                  <a:cubicBezTo>
                    <a:pt x="606" y="1294"/>
                    <a:pt x="623" y="1300"/>
                    <a:pt x="627" y="1293"/>
                  </a:cubicBezTo>
                  <a:cubicBezTo>
                    <a:pt x="633" y="1293"/>
                    <a:pt x="639" y="1293"/>
                    <a:pt x="645" y="1293"/>
                  </a:cubicBezTo>
                  <a:cubicBezTo>
                    <a:pt x="663" y="1291"/>
                    <a:pt x="689" y="1297"/>
                    <a:pt x="702" y="1290"/>
                  </a:cubicBezTo>
                  <a:cubicBezTo>
                    <a:pt x="731" y="1292"/>
                    <a:pt x="751" y="1285"/>
                    <a:pt x="780" y="1287"/>
                  </a:cubicBezTo>
                  <a:cubicBezTo>
                    <a:pt x="790" y="1285"/>
                    <a:pt x="808" y="1291"/>
                    <a:pt x="813" y="1284"/>
                  </a:cubicBezTo>
                  <a:cubicBezTo>
                    <a:pt x="824" y="1284"/>
                    <a:pt x="835" y="1284"/>
                    <a:pt x="846" y="1284"/>
                  </a:cubicBezTo>
                  <a:cubicBezTo>
                    <a:pt x="856" y="1282"/>
                    <a:pt x="874" y="1288"/>
                    <a:pt x="879" y="1281"/>
                  </a:cubicBezTo>
                  <a:cubicBezTo>
                    <a:pt x="889" y="1281"/>
                    <a:pt x="899" y="1281"/>
                    <a:pt x="909" y="1281"/>
                  </a:cubicBezTo>
                  <a:cubicBezTo>
                    <a:pt x="919" y="1279"/>
                    <a:pt x="937" y="1285"/>
                    <a:pt x="942" y="1278"/>
                  </a:cubicBezTo>
                  <a:cubicBezTo>
                    <a:pt x="951" y="1278"/>
                    <a:pt x="960" y="1278"/>
                    <a:pt x="969" y="1278"/>
                  </a:cubicBezTo>
                  <a:cubicBezTo>
                    <a:pt x="1027" y="1278"/>
                    <a:pt x="1085" y="1278"/>
                    <a:pt x="1143" y="1278"/>
                  </a:cubicBezTo>
                  <a:cubicBezTo>
                    <a:pt x="1143" y="1274"/>
                    <a:pt x="1144" y="1269"/>
                    <a:pt x="1140" y="1269"/>
                  </a:cubicBezTo>
                  <a:cubicBezTo>
                    <a:pt x="1115" y="1258"/>
                    <a:pt x="1076" y="1278"/>
                    <a:pt x="1056" y="1263"/>
                  </a:cubicBezTo>
                  <a:cubicBezTo>
                    <a:pt x="1050" y="1256"/>
                    <a:pt x="1031" y="1262"/>
                    <a:pt x="1020" y="1260"/>
                  </a:cubicBezTo>
                  <a:cubicBezTo>
                    <a:pt x="1015" y="1258"/>
                    <a:pt x="1002" y="1264"/>
                    <a:pt x="1002" y="1257"/>
                  </a:cubicBezTo>
                  <a:cubicBezTo>
                    <a:pt x="1029" y="1257"/>
                    <a:pt x="1056" y="1257"/>
                    <a:pt x="1083" y="1257"/>
                  </a:cubicBezTo>
                  <a:cubicBezTo>
                    <a:pt x="1090" y="1257"/>
                    <a:pt x="1097" y="1257"/>
                    <a:pt x="1104" y="1257"/>
                  </a:cubicBezTo>
                  <a:cubicBezTo>
                    <a:pt x="1110" y="1262"/>
                    <a:pt x="1137" y="1262"/>
                    <a:pt x="1143" y="1257"/>
                  </a:cubicBezTo>
                  <a:cubicBezTo>
                    <a:pt x="1144" y="1253"/>
                    <a:pt x="1146" y="1255"/>
                    <a:pt x="1149" y="1257"/>
                  </a:cubicBezTo>
                  <a:cubicBezTo>
                    <a:pt x="1147" y="1204"/>
                    <a:pt x="1158" y="1180"/>
                    <a:pt x="1158" y="1131"/>
                  </a:cubicBezTo>
                  <a:cubicBezTo>
                    <a:pt x="1165" y="1127"/>
                    <a:pt x="1159" y="1110"/>
                    <a:pt x="1161" y="1101"/>
                  </a:cubicBezTo>
                  <a:cubicBezTo>
                    <a:pt x="1161" y="1087"/>
                    <a:pt x="1161" y="1073"/>
                    <a:pt x="1161" y="1059"/>
                  </a:cubicBezTo>
                  <a:cubicBezTo>
                    <a:pt x="1168" y="1055"/>
                    <a:pt x="1162" y="1038"/>
                    <a:pt x="1164" y="1029"/>
                  </a:cubicBezTo>
                  <a:cubicBezTo>
                    <a:pt x="1162" y="1012"/>
                    <a:pt x="1166" y="1001"/>
                    <a:pt x="1167" y="987"/>
                  </a:cubicBezTo>
                  <a:cubicBezTo>
                    <a:pt x="1170" y="979"/>
                    <a:pt x="1177" y="959"/>
                    <a:pt x="1170" y="951"/>
                  </a:cubicBezTo>
                  <a:cubicBezTo>
                    <a:pt x="1164" y="954"/>
                    <a:pt x="1171" y="970"/>
                    <a:pt x="1164" y="972"/>
                  </a:cubicBezTo>
                  <a:cubicBezTo>
                    <a:pt x="1164" y="969"/>
                    <a:pt x="1164" y="966"/>
                    <a:pt x="1164" y="963"/>
                  </a:cubicBezTo>
                  <a:cubicBezTo>
                    <a:pt x="1152" y="970"/>
                    <a:pt x="1155" y="963"/>
                    <a:pt x="1146" y="966"/>
                  </a:cubicBezTo>
                  <a:cubicBezTo>
                    <a:pt x="1141" y="956"/>
                    <a:pt x="1159" y="953"/>
                    <a:pt x="1149" y="948"/>
                  </a:cubicBezTo>
                  <a:cubicBezTo>
                    <a:pt x="1139" y="950"/>
                    <a:pt x="1149" y="972"/>
                    <a:pt x="1137" y="972"/>
                  </a:cubicBezTo>
                  <a:cubicBezTo>
                    <a:pt x="1135" y="963"/>
                    <a:pt x="1142" y="930"/>
                    <a:pt x="1131" y="939"/>
                  </a:cubicBezTo>
                  <a:cubicBezTo>
                    <a:pt x="1131" y="942"/>
                    <a:pt x="1126" y="943"/>
                    <a:pt x="1125" y="939"/>
                  </a:cubicBezTo>
                  <a:cubicBezTo>
                    <a:pt x="1128" y="928"/>
                    <a:pt x="1148" y="918"/>
                    <a:pt x="1143" y="909"/>
                  </a:cubicBezTo>
                  <a:cubicBezTo>
                    <a:pt x="1137" y="915"/>
                    <a:pt x="1134" y="924"/>
                    <a:pt x="1125" y="927"/>
                  </a:cubicBezTo>
                  <a:cubicBezTo>
                    <a:pt x="1119" y="875"/>
                    <a:pt x="1160" y="868"/>
                    <a:pt x="1146" y="816"/>
                  </a:cubicBezTo>
                  <a:cubicBezTo>
                    <a:pt x="1110" y="835"/>
                    <a:pt x="1081" y="861"/>
                    <a:pt x="1035" y="870"/>
                  </a:cubicBezTo>
                  <a:cubicBezTo>
                    <a:pt x="1028" y="874"/>
                    <a:pt x="1034" y="891"/>
                    <a:pt x="1032" y="900"/>
                  </a:cubicBezTo>
                  <a:cubicBezTo>
                    <a:pt x="1005" y="909"/>
                    <a:pt x="984" y="924"/>
                    <a:pt x="951" y="927"/>
                  </a:cubicBezTo>
                  <a:cubicBezTo>
                    <a:pt x="955" y="917"/>
                    <a:pt x="968" y="916"/>
                    <a:pt x="969" y="903"/>
                  </a:cubicBezTo>
                  <a:cubicBezTo>
                    <a:pt x="937" y="909"/>
                    <a:pt x="915" y="925"/>
                    <a:pt x="897" y="945"/>
                  </a:cubicBezTo>
                  <a:cubicBezTo>
                    <a:pt x="912" y="947"/>
                    <a:pt x="922" y="930"/>
                    <a:pt x="933" y="939"/>
                  </a:cubicBezTo>
                  <a:cubicBezTo>
                    <a:pt x="910" y="951"/>
                    <a:pt x="895" y="971"/>
                    <a:pt x="873" y="984"/>
                  </a:cubicBezTo>
                  <a:cubicBezTo>
                    <a:pt x="862" y="984"/>
                    <a:pt x="851" y="984"/>
                    <a:pt x="840" y="984"/>
                  </a:cubicBezTo>
                  <a:cubicBezTo>
                    <a:pt x="812" y="990"/>
                    <a:pt x="799" y="1011"/>
                    <a:pt x="774" y="1020"/>
                  </a:cubicBezTo>
                  <a:cubicBezTo>
                    <a:pt x="770" y="1018"/>
                    <a:pt x="758" y="1024"/>
                    <a:pt x="759" y="1017"/>
                  </a:cubicBezTo>
                  <a:cubicBezTo>
                    <a:pt x="774" y="1017"/>
                    <a:pt x="783" y="1011"/>
                    <a:pt x="789" y="1002"/>
                  </a:cubicBezTo>
                  <a:cubicBezTo>
                    <a:pt x="778" y="1007"/>
                    <a:pt x="767" y="1012"/>
                    <a:pt x="753" y="1014"/>
                  </a:cubicBezTo>
                  <a:cubicBezTo>
                    <a:pt x="746" y="1013"/>
                    <a:pt x="742" y="1015"/>
                    <a:pt x="741" y="1020"/>
                  </a:cubicBezTo>
                  <a:cubicBezTo>
                    <a:pt x="743" y="1021"/>
                    <a:pt x="747" y="1020"/>
                    <a:pt x="747" y="1023"/>
                  </a:cubicBezTo>
                  <a:close/>
                  <a:moveTo>
                    <a:pt x="1170" y="936"/>
                  </a:moveTo>
                  <a:cubicBezTo>
                    <a:pt x="1168" y="945"/>
                    <a:pt x="1151" y="953"/>
                    <a:pt x="1158" y="960"/>
                  </a:cubicBezTo>
                  <a:cubicBezTo>
                    <a:pt x="1161" y="952"/>
                    <a:pt x="1177" y="943"/>
                    <a:pt x="1170" y="936"/>
                  </a:cubicBezTo>
                  <a:close/>
                  <a:moveTo>
                    <a:pt x="1170" y="924"/>
                  </a:moveTo>
                  <a:cubicBezTo>
                    <a:pt x="1168" y="933"/>
                    <a:pt x="1147" y="939"/>
                    <a:pt x="1155" y="948"/>
                  </a:cubicBezTo>
                  <a:cubicBezTo>
                    <a:pt x="1157" y="939"/>
                    <a:pt x="1178" y="933"/>
                    <a:pt x="1170" y="924"/>
                  </a:cubicBezTo>
                  <a:close/>
                  <a:moveTo>
                    <a:pt x="1152" y="918"/>
                  </a:moveTo>
                  <a:cubicBezTo>
                    <a:pt x="1152" y="925"/>
                    <a:pt x="1134" y="930"/>
                    <a:pt x="1143" y="936"/>
                  </a:cubicBezTo>
                  <a:cubicBezTo>
                    <a:pt x="1143" y="929"/>
                    <a:pt x="1161" y="924"/>
                    <a:pt x="1152" y="918"/>
                  </a:cubicBezTo>
                  <a:close/>
                  <a:moveTo>
                    <a:pt x="1137" y="900"/>
                  </a:moveTo>
                  <a:cubicBezTo>
                    <a:pt x="1140" y="883"/>
                    <a:pt x="1167" y="861"/>
                    <a:pt x="1158" y="852"/>
                  </a:cubicBezTo>
                  <a:cubicBezTo>
                    <a:pt x="1150" y="865"/>
                    <a:pt x="1130" y="882"/>
                    <a:pt x="1137" y="900"/>
                  </a:cubicBezTo>
                  <a:close/>
                  <a:moveTo>
                    <a:pt x="1077" y="846"/>
                  </a:moveTo>
                  <a:cubicBezTo>
                    <a:pt x="1101" y="833"/>
                    <a:pt x="1134" y="829"/>
                    <a:pt x="1140" y="798"/>
                  </a:cubicBezTo>
                  <a:cubicBezTo>
                    <a:pt x="1111" y="786"/>
                    <a:pt x="1070" y="798"/>
                    <a:pt x="1074" y="825"/>
                  </a:cubicBezTo>
                  <a:cubicBezTo>
                    <a:pt x="1091" y="818"/>
                    <a:pt x="1100" y="803"/>
                    <a:pt x="1116" y="795"/>
                  </a:cubicBezTo>
                  <a:cubicBezTo>
                    <a:pt x="1116" y="798"/>
                    <a:pt x="1118" y="799"/>
                    <a:pt x="1119" y="801"/>
                  </a:cubicBezTo>
                  <a:cubicBezTo>
                    <a:pt x="1103" y="814"/>
                    <a:pt x="1078" y="818"/>
                    <a:pt x="1077" y="846"/>
                  </a:cubicBezTo>
                  <a:close/>
                  <a:moveTo>
                    <a:pt x="1122" y="789"/>
                  </a:moveTo>
                  <a:cubicBezTo>
                    <a:pt x="1130" y="787"/>
                    <a:pt x="1130" y="793"/>
                    <a:pt x="1137" y="792"/>
                  </a:cubicBezTo>
                  <a:cubicBezTo>
                    <a:pt x="1125" y="779"/>
                    <a:pt x="1157" y="782"/>
                    <a:pt x="1146" y="771"/>
                  </a:cubicBezTo>
                  <a:cubicBezTo>
                    <a:pt x="1140" y="779"/>
                    <a:pt x="1146" y="766"/>
                    <a:pt x="1146" y="762"/>
                  </a:cubicBezTo>
                  <a:cubicBezTo>
                    <a:pt x="1143" y="762"/>
                    <a:pt x="1140" y="762"/>
                    <a:pt x="1137" y="762"/>
                  </a:cubicBezTo>
                  <a:cubicBezTo>
                    <a:pt x="1145" y="777"/>
                    <a:pt x="1118" y="770"/>
                    <a:pt x="1122" y="789"/>
                  </a:cubicBezTo>
                  <a:close/>
                  <a:moveTo>
                    <a:pt x="1152" y="795"/>
                  </a:moveTo>
                  <a:cubicBezTo>
                    <a:pt x="1153" y="783"/>
                    <a:pt x="1163" y="780"/>
                    <a:pt x="1167" y="771"/>
                  </a:cubicBezTo>
                  <a:cubicBezTo>
                    <a:pt x="1156" y="772"/>
                    <a:pt x="1139" y="789"/>
                    <a:pt x="1152" y="795"/>
                  </a:cubicBezTo>
                  <a:close/>
                  <a:moveTo>
                    <a:pt x="1083" y="795"/>
                  </a:moveTo>
                  <a:cubicBezTo>
                    <a:pt x="1094" y="792"/>
                    <a:pt x="1099" y="783"/>
                    <a:pt x="1116" y="786"/>
                  </a:cubicBezTo>
                  <a:cubicBezTo>
                    <a:pt x="1116" y="782"/>
                    <a:pt x="1127" y="774"/>
                    <a:pt x="1119" y="771"/>
                  </a:cubicBezTo>
                  <a:cubicBezTo>
                    <a:pt x="1105" y="777"/>
                    <a:pt x="1090" y="782"/>
                    <a:pt x="1083" y="795"/>
                  </a:cubicBezTo>
                  <a:close/>
                  <a:moveTo>
                    <a:pt x="1485" y="513"/>
                  </a:moveTo>
                  <a:cubicBezTo>
                    <a:pt x="1478" y="517"/>
                    <a:pt x="1484" y="534"/>
                    <a:pt x="1482" y="543"/>
                  </a:cubicBezTo>
                  <a:cubicBezTo>
                    <a:pt x="1483" y="551"/>
                    <a:pt x="1479" y="578"/>
                    <a:pt x="1488" y="567"/>
                  </a:cubicBezTo>
                  <a:cubicBezTo>
                    <a:pt x="1490" y="566"/>
                    <a:pt x="1491" y="564"/>
                    <a:pt x="1491" y="561"/>
                  </a:cubicBezTo>
                  <a:cubicBezTo>
                    <a:pt x="1494" y="561"/>
                    <a:pt x="1495" y="563"/>
                    <a:pt x="1497" y="564"/>
                  </a:cubicBezTo>
                  <a:cubicBezTo>
                    <a:pt x="1501" y="556"/>
                    <a:pt x="1498" y="535"/>
                    <a:pt x="1494" y="525"/>
                  </a:cubicBezTo>
                  <a:cubicBezTo>
                    <a:pt x="1494" y="521"/>
                    <a:pt x="1494" y="517"/>
                    <a:pt x="1494" y="513"/>
                  </a:cubicBezTo>
                  <a:cubicBezTo>
                    <a:pt x="1490" y="512"/>
                    <a:pt x="1489" y="509"/>
                    <a:pt x="1485" y="513"/>
                  </a:cubicBezTo>
                  <a:close/>
                  <a:moveTo>
                    <a:pt x="1485" y="621"/>
                  </a:moveTo>
                  <a:cubicBezTo>
                    <a:pt x="1487" y="614"/>
                    <a:pt x="1487" y="602"/>
                    <a:pt x="1482" y="594"/>
                  </a:cubicBezTo>
                  <a:cubicBezTo>
                    <a:pt x="1476" y="603"/>
                    <a:pt x="1466" y="608"/>
                    <a:pt x="1476" y="618"/>
                  </a:cubicBezTo>
                  <a:cubicBezTo>
                    <a:pt x="1470" y="620"/>
                    <a:pt x="1456" y="614"/>
                    <a:pt x="1455" y="621"/>
                  </a:cubicBezTo>
                  <a:cubicBezTo>
                    <a:pt x="1450" y="621"/>
                    <a:pt x="1447" y="623"/>
                    <a:pt x="1446" y="627"/>
                  </a:cubicBezTo>
                  <a:cubicBezTo>
                    <a:pt x="1454" y="620"/>
                    <a:pt x="1477" y="628"/>
                    <a:pt x="1485" y="621"/>
                  </a:cubicBezTo>
                  <a:close/>
                  <a:moveTo>
                    <a:pt x="1347" y="615"/>
                  </a:moveTo>
                  <a:cubicBezTo>
                    <a:pt x="1347" y="632"/>
                    <a:pt x="1403" y="630"/>
                    <a:pt x="1392" y="621"/>
                  </a:cubicBezTo>
                  <a:cubicBezTo>
                    <a:pt x="1411" y="621"/>
                    <a:pt x="1437" y="631"/>
                    <a:pt x="1446" y="615"/>
                  </a:cubicBezTo>
                  <a:cubicBezTo>
                    <a:pt x="1413" y="615"/>
                    <a:pt x="1380" y="615"/>
                    <a:pt x="1347" y="615"/>
                  </a:cubicBezTo>
                  <a:close/>
                  <a:moveTo>
                    <a:pt x="1269" y="690"/>
                  </a:moveTo>
                  <a:cubicBezTo>
                    <a:pt x="1257" y="674"/>
                    <a:pt x="1249" y="668"/>
                    <a:pt x="1245" y="648"/>
                  </a:cubicBezTo>
                  <a:cubicBezTo>
                    <a:pt x="1218" y="650"/>
                    <a:pt x="1195" y="622"/>
                    <a:pt x="1173" y="639"/>
                  </a:cubicBezTo>
                  <a:cubicBezTo>
                    <a:pt x="1175" y="644"/>
                    <a:pt x="1188" y="638"/>
                    <a:pt x="1185" y="648"/>
                  </a:cubicBezTo>
                  <a:cubicBezTo>
                    <a:pt x="1181" y="648"/>
                    <a:pt x="1177" y="648"/>
                    <a:pt x="1173" y="648"/>
                  </a:cubicBezTo>
                  <a:cubicBezTo>
                    <a:pt x="1176" y="659"/>
                    <a:pt x="1187" y="657"/>
                    <a:pt x="1173" y="663"/>
                  </a:cubicBezTo>
                  <a:cubicBezTo>
                    <a:pt x="1177" y="663"/>
                    <a:pt x="1182" y="662"/>
                    <a:pt x="1182" y="666"/>
                  </a:cubicBezTo>
                  <a:cubicBezTo>
                    <a:pt x="1162" y="666"/>
                    <a:pt x="1179" y="683"/>
                    <a:pt x="1182" y="687"/>
                  </a:cubicBezTo>
                  <a:cubicBezTo>
                    <a:pt x="1177" y="687"/>
                    <a:pt x="1172" y="687"/>
                    <a:pt x="1173" y="693"/>
                  </a:cubicBezTo>
                  <a:cubicBezTo>
                    <a:pt x="1179" y="729"/>
                    <a:pt x="1170" y="737"/>
                    <a:pt x="1176" y="777"/>
                  </a:cubicBezTo>
                  <a:cubicBezTo>
                    <a:pt x="1171" y="790"/>
                    <a:pt x="1171" y="824"/>
                    <a:pt x="1176" y="837"/>
                  </a:cubicBezTo>
                  <a:cubicBezTo>
                    <a:pt x="1176" y="840"/>
                    <a:pt x="1176" y="843"/>
                    <a:pt x="1176" y="846"/>
                  </a:cubicBezTo>
                  <a:cubicBezTo>
                    <a:pt x="1182" y="854"/>
                    <a:pt x="1186" y="847"/>
                    <a:pt x="1191" y="852"/>
                  </a:cubicBezTo>
                  <a:cubicBezTo>
                    <a:pt x="1167" y="884"/>
                    <a:pt x="1188" y="977"/>
                    <a:pt x="1170" y="1038"/>
                  </a:cubicBezTo>
                  <a:cubicBezTo>
                    <a:pt x="1163" y="1043"/>
                    <a:pt x="1169" y="1061"/>
                    <a:pt x="1167" y="1071"/>
                  </a:cubicBezTo>
                  <a:cubicBezTo>
                    <a:pt x="1162" y="1142"/>
                    <a:pt x="1165" y="1188"/>
                    <a:pt x="1155" y="1257"/>
                  </a:cubicBezTo>
                  <a:cubicBezTo>
                    <a:pt x="1162" y="1257"/>
                    <a:pt x="1169" y="1257"/>
                    <a:pt x="1176" y="1257"/>
                  </a:cubicBezTo>
                  <a:cubicBezTo>
                    <a:pt x="1232" y="1253"/>
                    <a:pt x="1304" y="1265"/>
                    <a:pt x="1350" y="1251"/>
                  </a:cubicBezTo>
                  <a:cubicBezTo>
                    <a:pt x="1343" y="1249"/>
                    <a:pt x="1340" y="1260"/>
                    <a:pt x="1341" y="1248"/>
                  </a:cubicBezTo>
                  <a:cubicBezTo>
                    <a:pt x="1347" y="1245"/>
                    <a:pt x="1356" y="1229"/>
                    <a:pt x="1347" y="1221"/>
                  </a:cubicBezTo>
                  <a:cubicBezTo>
                    <a:pt x="1341" y="1225"/>
                    <a:pt x="1343" y="1237"/>
                    <a:pt x="1332" y="1236"/>
                  </a:cubicBezTo>
                  <a:cubicBezTo>
                    <a:pt x="1333" y="1224"/>
                    <a:pt x="1341" y="1219"/>
                    <a:pt x="1350" y="1215"/>
                  </a:cubicBezTo>
                  <a:cubicBezTo>
                    <a:pt x="1349" y="1221"/>
                    <a:pt x="1353" y="1222"/>
                    <a:pt x="1353" y="1227"/>
                  </a:cubicBezTo>
                  <a:cubicBezTo>
                    <a:pt x="1364" y="1227"/>
                    <a:pt x="1367" y="1203"/>
                    <a:pt x="1374" y="1209"/>
                  </a:cubicBezTo>
                  <a:cubicBezTo>
                    <a:pt x="1374" y="1229"/>
                    <a:pt x="1346" y="1237"/>
                    <a:pt x="1356" y="1257"/>
                  </a:cubicBezTo>
                  <a:cubicBezTo>
                    <a:pt x="1361" y="1249"/>
                    <a:pt x="1361" y="1236"/>
                    <a:pt x="1374" y="1236"/>
                  </a:cubicBezTo>
                  <a:cubicBezTo>
                    <a:pt x="1364" y="1247"/>
                    <a:pt x="1383" y="1244"/>
                    <a:pt x="1380" y="1257"/>
                  </a:cubicBezTo>
                  <a:cubicBezTo>
                    <a:pt x="1386" y="1257"/>
                    <a:pt x="1392" y="1257"/>
                    <a:pt x="1398" y="1257"/>
                  </a:cubicBezTo>
                  <a:cubicBezTo>
                    <a:pt x="1405" y="1264"/>
                    <a:pt x="1425" y="1258"/>
                    <a:pt x="1437" y="1260"/>
                  </a:cubicBezTo>
                  <a:cubicBezTo>
                    <a:pt x="1437" y="1247"/>
                    <a:pt x="1437" y="1234"/>
                    <a:pt x="1437" y="1221"/>
                  </a:cubicBezTo>
                  <a:cubicBezTo>
                    <a:pt x="1435" y="1210"/>
                    <a:pt x="1441" y="1191"/>
                    <a:pt x="1434" y="1185"/>
                  </a:cubicBezTo>
                  <a:cubicBezTo>
                    <a:pt x="1434" y="1174"/>
                    <a:pt x="1434" y="1163"/>
                    <a:pt x="1434" y="1152"/>
                  </a:cubicBezTo>
                  <a:cubicBezTo>
                    <a:pt x="1434" y="1127"/>
                    <a:pt x="1434" y="1102"/>
                    <a:pt x="1434" y="1077"/>
                  </a:cubicBezTo>
                  <a:cubicBezTo>
                    <a:pt x="1436" y="1077"/>
                    <a:pt x="1438" y="1077"/>
                    <a:pt x="1437" y="1074"/>
                  </a:cubicBezTo>
                  <a:cubicBezTo>
                    <a:pt x="1442" y="1059"/>
                    <a:pt x="1442" y="1023"/>
                    <a:pt x="1437" y="1008"/>
                  </a:cubicBezTo>
                  <a:cubicBezTo>
                    <a:pt x="1437" y="1007"/>
                    <a:pt x="1437" y="1006"/>
                    <a:pt x="1437" y="1005"/>
                  </a:cubicBezTo>
                  <a:cubicBezTo>
                    <a:pt x="1444" y="981"/>
                    <a:pt x="1438" y="944"/>
                    <a:pt x="1440" y="915"/>
                  </a:cubicBezTo>
                  <a:cubicBezTo>
                    <a:pt x="1437" y="906"/>
                    <a:pt x="1446" y="885"/>
                    <a:pt x="1434" y="885"/>
                  </a:cubicBezTo>
                  <a:cubicBezTo>
                    <a:pt x="1435" y="895"/>
                    <a:pt x="1439" y="902"/>
                    <a:pt x="1437" y="915"/>
                  </a:cubicBezTo>
                  <a:cubicBezTo>
                    <a:pt x="1425" y="917"/>
                    <a:pt x="1435" y="890"/>
                    <a:pt x="1425" y="906"/>
                  </a:cubicBezTo>
                  <a:cubicBezTo>
                    <a:pt x="1431" y="878"/>
                    <a:pt x="1410" y="867"/>
                    <a:pt x="1392" y="855"/>
                  </a:cubicBezTo>
                  <a:cubicBezTo>
                    <a:pt x="1392" y="847"/>
                    <a:pt x="1404" y="851"/>
                    <a:pt x="1404" y="843"/>
                  </a:cubicBezTo>
                  <a:cubicBezTo>
                    <a:pt x="1400" y="843"/>
                    <a:pt x="1395" y="844"/>
                    <a:pt x="1395" y="840"/>
                  </a:cubicBezTo>
                  <a:cubicBezTo>
                    <a:pt x="1396" y="830"/>
                    <a:pt x="1406" y="829"/>
                    <a:pt x="1410" y="822"/>
                  </a:cubicBezTo>
                  <a:cubicBezTo>
                    <a:pt x="1392" y="824"/>
                    <a:pt x="1407" y="811"/>
                    <a:pt x="1404" y="801"/>
                  </a:cubicBezTo>
                  <a:cubicBezTo>
                    <a:pt x="1402" y="797"/>
                    <a:pt x="1392" y="801"/>
                    <a:pt x="1392" y="795"/>
                  </a:cubicBezTo>
                  <a:cubicBezTo>
                    <a:pt x="1407" y="788"/>
                    <a:pt x="1394" y="788"/>
                    <a:pt x="1392" y="777"/>
                  </a:cubicBezTo>
                  <a:cubicBezTo>
                    <a:pt x="1417" y="775"/>
                    <a:pt x="1398" y="747"/>
                    <a:pt x="1410" y="732"/>
                  </a:cubicBezTo>
                  <a:cubicBezTo>
                    <a:pt x="1406" y="732"/>
                    <a:pt x="1401" y="733"/>
                    <a:pt x="1401" y="729"/>
                  </a:cubicBezTo>
                  <a:cubicBezTo>
                    <a:pt x="1408" y="722"/>
                    <a:pt x="1402" y="702"/>
                    <a:pt x="1404" y="690"/>
                  </a:cubicBezTo>
                  <a:cubicBezTo>
                    <a:pt x="1404" y="685"/>
                    <a:pt x="1404" y="680"/>
                    <a:pt x="1404" y="675"/>
                  </a:cubicBezTo>
                  <a:cubicBezTo>
                    <a:pt x="1400" y="675"/>
                    <a:pt x="1396" y="675"/>
                    <a:pt x="1392" y="675"/>
                  </a:cubicBezTo>
                  <a:cubicBezTo>
                    <a:pt x="1386" y="668"/>
                    <a:pt x="1367" y="674"/>
                    <a:pt x="1356" y="672"/>
                  </a:cubicBezTo>
                  <a:cubicBezTo>
                    <a:pt x="1345" y="672"/>
                    <a:pt x="1334" y="672"/>
                    <a:pt x="1323" y="672"/>
                  </a:cubicBezTo>
                  <a:cubicBezTo>
                    <a:pt x="1313" y="672"/>
                    <a:pt x="1303" y="672"/>
                    <a:pt x="1293" y="672"/>
                  </a:cubicBezTo>
                  <a:cubicBezTo>
                    <a:pt x="1293" y="671"/>
                    <a:pt x="1293" y="670"/>
                    <a:pt x="1293" y="669"/>
                  </a:cubicBezTo>
                  <a:cubicBezTo>
                    <a:pt x="1329" y="667"/>
                    <a:pt x="1373" y="673"/>
                    <a:pt x="1404" y="666"/>
                  </a:cubicBezTo>
                  <a:cubicBezTo>
                    <a:pt x="1392" y="668"/>
                    <a:pt x="1389" y="661"/>
                    <a:pt x="1377" y="663"/>
                  </a:cubicBezTo>
                  <a:cubicBezTo>
                    <a:pt x="1351" y="654"/>
                    <a:pt x="1334" y="656"/>
                    <a:pt x="1299" y="657"/>
                  </a:cubicBezTo>
                  <a:cubicBezTo>
                    <a:pt x="1299" y="656"/>
                    <a:pt x="1299" y="655"/>
                    <a:pt x="1299" y="654"/>
                  </a:cubicBezTo>
                  <a:cubicBezTo>
                    <a:pt x="1309" y="653"/>
                    <a:pt x="1346" y="657"/>
                    <a:pt x="1329" y="648"/>
                  </a:cubicBezTo>
                  <a:cubicBezTo>
                    <a:pt x="1306" y="651"/>
                    <a:pt x="1303" y="634"/>
                    <a:pt x="1278" y="639"/>
                  </a:cubicBezTo>
                  <a:cubicBezTo>
                    <a:pt x="1269" y="641"/>
                    <a:pt x="1252" y="635"/>
                    <a:pt x="1248" y="642"/>
                  </a:cubicBezTo>
                  <a:cubicBezTo>
                    <a:pt x="1248" y="646"/>
                    <a:pt x="1252" y="646"/>
                    <a:pt x="1251" y="651"/>
                  </a:cubicBezTo>
                  <a:cubicBezTo>
                    <a:pt x="1251" y="653"/>
                    <a:pt x="1251" y="655"/>
                    <a:pt x="1254" y="654"/>
                  </a:cubicBezTo>
                  <a:cubicBezTo>
                    <a:pt x="1255" y="656"/>
                    <a:pt x="1254" y="660"/>
                    <a:pt x="1257" y="660"/>
                  </a:cubicBezTo>
                  <a:cubicBezTo>
                    <a:pt x="1257" y="663"/>
                    <a:pt x="1259" y="664"/>
                    <a:pt x="1260" y="666"/>
                  </a:cubicBezTo>
                  <a:cubicBezTo>
                    <a:pt x="1260" y="668"/>
                    <a:pt x="1260" y="670"/>
                    <a:pt x="1263" y="669"/>
                  </a:cubicBezTo>
                  <a:cubicBezTo>
                    <a:pt x="1264" y="671"/>
                    <a:pt x="1263" y="675"/>
                    <a:pt x="1266" y="675"/>
                  </a:cubicBezTo>
                  <a:cubicBezTo>
                    <a:pt x="1296" y="691"/>
                    <a:pt x="1361" y="672"/>
                    <a:pt x="1389" y="690"/>
                  </a:cubicBezTo>
                  <a:cubicBezTo>
                    <a:pt x="1382" y="690"/>
                    <a:pt x="1375" y="690"/>
                    <a:pt x="1368" y="690"/>
                  </a:cubicBezTo>
                  <a:cubicBezTo>
                    <a:pt x="1355" y="683"/>
                    <a:pt x="1329" y="689"/>
                    <a:pt x="1311" y="687"/>
                  </a:cubicBezTo>
                  <a:cubicBezTo>
                    <a:pt x="1305" y="687"/>
                    <a:pt x="1299" y="687"/>
                    <a:pt x="1293" y="687"/>
                  </a:cubicBezTo>
                  <a:cubicBezTo>
                    <a:pt x="1292" y="680"/>
                    <a:pt x="1278" y="686"/>
                    <a:pt x="1272" y="684"/>
                  </a:cubicBezTo>
                  <a:cubicBezTo>
                    <a:pt x="1271" y="686"/>
                    <a:pt x="1272" y="690"/>
                    <a:pt x="1269" y="690"/>
                  </a:cubicBezTo>
                  <a:close/>
                  <a:moveTo>
                    <a:pt x="1368" y="657"/>
                  </a:moveTo>
                  <a:cubicBezTo>
                    <a:pt x="1383" y="652"/>
                    <a:pt x="1400" y="673"/>
                    <a:pt x="1407" y="657"/>
                  </a:cubicBezTo>
                  <a:cubicBezTo>
                    <a:pt x="1401" y="652"/>
                    <a:pt x="1374" y="652"/>
                    <a:pt x="1368" y="657"/>
                  </a:cubicBezTo>
                  <a:close/>
                  <a:moveTo>
                    <a:pt x="1452" y="636"/>
                  </a:moveTo>
                  <a:cubicBezTo>
                    <a:pt x="1463" y="634"/>
                    <a:pt x="1466" y="640"/>
                    <a:pt x="1476" y="639"/>
                  </a:cubicBezTo>
                  <a:cubicBezTo>
                    <a:pt x="1481" y="627"/>
                    <a:pt x="1442" y="633"/>
                    <a:pt x="1452" y="636"/>
                  </a:cubicBezTo>
                  <a:close/>
                  <a:moveTo>
                    <a:pt x="1398" y="645"/>
                  </a:moveTo>
                  <a:cubicBezTo>
                    <a:pt x="1376" y="647"/>
                    <a:pt x="1352" y="635"/>
                    <a:pt x="1335" y="642"/>
                  </a:cubicBezTo>
                  <a:cubicBezTo>
                    <a:pt x="1343" y="640"/>
                    <a:pt x="1341" y="648"/>
                    <a:pt x="1347" y="648"/>
                  </a:cubicBezTo>
                  <a:cubicBezTo>
                    <a:pt x="1359" y="651"/>
                    <a:pt x="1399" y="657"/>
                    <a:pt x="1407" y="645"/>
                  </a:cubicBezTo>
                  <a:cubicBezTo>
                    <a:pt x="1404" y="645"/>
                    <a:pt x="1401" y="645"/>
                    <a:pt x="1398" y="645"/>
                  </a:cubicBezTo>
                  <a:close/>
                  <a:moveTo>
                    <a:pt x="1128" y="675"/>
                  </a:moveTo>
                  <a:cubicBezTo>
                    <a:pt x="1119" y="677"/>
                    <a:pt x="1111" y="680"/>
                    <a:pt x="1110" y="690"/>
                  </a:cubicBezTo>
                  <a:cubicBezTo>
                    <a:pt x="1120" y="689"/>
                    <a:pt x="1123" y="681"/>
                    <a:pt x="1128" y="675"/>
                  </a:cubicBezTo>
                  <a:close/>
                  <a:moveTo>
                    <a:pt x="1131" y="699"/>
                  </a:moveTo>
                  <a:cubicBezTo>
                    <a:pt x="1124" y="701"/>
                    <a:pt x="1116" y="702"/>
                    <a:pt x="1116" y="711"/>
                  </a:cubicBezTo>
                  <a:cubicBezTo>
                    <a:pt x="1125" y="711"/>
                    <a:pt x="1127" y="704"/>
                    <a:pt x="1131" y="699"/>
                  </a:cubicBezTo>
                  <a:close/>
                  <a:moveTo>
                    <a:pt x="1446" y="726"/>
                  </a:moveTo>
                  <a:cubicBezTo>
                    <a:pt x="1443" y="730"/>
                    <a:pt x="1443" y="737"/>
                    <a:pt x="1443" y="744"/>
                  </a:cubicBezTo>
                  <a:cubicBezTo>
                    <a:pt x="1453" y="748"/>
                    <a:pt x="1451" y="726"/>
                    <a:pt x="1446" y="726"/>
                  </a:cubicBezTo>
                  <a:close/>
                  <a:moveTo>
                    <a:pt x="1440" y="765"/>
                  </a:moveTo>
                  <a:cubicBezTo>
                    <a:pt x="1442" y="765"/>
                    <a:pt x="1444" y="765"/>
                    <a:pt x="1446" y="765"/>
                  </a:cubicBezTo>
                  <a:cubicBezTo>
                    <a:pt x="1453" y="764"/>
                    <a:pt x="1449" y="749"/>
                    <a:pt x="1443" y="750"/>
                  </a:cubicBezTo>
                  <a:cubicBezTo>
                    <a:pt x="1440" y="753"/>
                    <a:pt x="1439" y="758"/>
                    <a:pt x="1440" y="765"/>
                  </a:cubicBezTo>
                  <a:close/>
                  <a:moveTo>
                    <a:pt x="1431" y="759"/>
                  </a:moveTo>
                  <a:cubicBezTo>
                    <a:pt x="1429" y="766"/>
                    <a:pt x="1417" y="763"/>
                    <a:pt x="1416" y="771"/>
                  </a:cubicBezTo>
                  <a:cubicBezTo>
                    <a:pt x="1422" y="769"/>
                    <a:pt x="1442" y="768"/>
                    <a:pt x="1431" y="759"/>
                  </a:cubicBezTo>
                  <a:close/>
                  <a:moveTo>
                    <a:pt x="1449" y="801"/>
                  </a:moveTo>
                  <a:cubicBezTo>
                    <a:pt x="1449" y="798"/>
                    <a:pt x="1449" y="795"/>
                    <a:pt x="1449" y="792"/>
                  </a:cubicBezTo>
                  <a:cubicBezTo>
                    <a:pt x="1444" y="795"/>
                    <a:pt x="1433" y="792"/>
                    <a:pt x="1434" y="801"/>
                  </a:cubicBezTo>
                  <a:cubicBezTo>
                    <a:pt x="1439" y="801"/>
                    <a:pt x="1444" y="801"/>
                    <a:pt x="1449" y="801"/>
                  </a:cubicBezTo>
                  <a:close/>
                  <a:moveTo>
                    <a:pt x="1428" y="837"/>
                  </a:moveTo>
                  <a:cubicBezTo>
                    <a:pt x="1441" y="838"/>
                    <a:pt x="1443" y="828"/>
                    <a:pt x="1449" y="822"/>
                  </a:cubicBezTo>
                  <a:cubicBezTo>
                    <a:pt x="1438" y="823"/>
                    <a:pt x="1433" y="830"/>
                    <a:pt x="1428" y="837"/>
                  </a:cubicBezTo>
                  <a:close/>
                  <a:moveTo>
                    <a:pt x="282" y="942"/>
                  </a:moveTo>
                  <a:cubicBezTo>
                    <a:pt x="278" y="942"/>
                    <a:pt x="278" y="946"/>
                    <a:pt x="273" y="945"/>
                  </a:cubicBezTo>
                  <a:cubicBezTo>
                    <a:pt x="271" y="945"/>
                    <a:pt x="269" y="945"/>
                    <a:pt x="267" y="945"/>
                  </a:cubicBezTo>
                  <a:cubicBezTo>
                    <a:pt x="258" y="986"/>
                    <a:pt x="270" y="1048"/>
                    <a:pt x="261" y="1089"/>
                  </a:cubicBezTo>
                  <a:cubicBezTo>
                    <a:pt x="254" y="1076"/>
                    <a:pt x="260" y="1050"/>
                    <a:pt x="258" y="1032"/>
                  </a:cubicBezTo>
                  <a:cubicBezTo>
                    <a:pt x="257" y="993"/>
                    <a:pt x="253" y="1040"/>
                    <a:pt x="255" y="1056"/>
                  </a:cubicBezTo>
                  <a:cubicBezTo>
                    <a:pt x="250" y="1072"/>
                    <a:pt x="250" y="1109"/>
                    <a:pt x="255" y="1125"/>
                  </a:cubicBezTo>
                  <a:cubicBezTo>
                    <a:pt x="255" y="1131"/>
                    <a:pt x="255" y="1137"/>
                    <a:pt x="255" y="1143"/>
                  </a:cubicBezTo>
                  <a:cubicBezTo>
                    <a:pt x="250" y="1153"/>
                    <a:pt x="249" y="1243"/>
                    <a:pt x="258" y="1212"/>
                  </a:cubicBezTo>
                  <a:cubicBezTo>
                    <a:pt x="261" y="1209"/>
                    <a:pt x="263" y="1191"/>
                    <a:pt x="267" y="1200"/>
                  </a:cubicBezTo>
                  <a:cubicBezTo>
                    <a:pt x="249" y="1226"/>
                    <a:pt x="256" y="1277"/>
                    <a:pt x="246" y="1311"/>
                  </a:cubicBezTo>
                  <a:cubicBezTo>
                    <a:pt x="251" y="1316"/>
                    <a:pt x="277" y="1316"/>
                    <a:pt x="282" y="1311"/>
                  </a:cubicBezTo>
                  <a:cubicBezTo>
                    <a:pt x="298" y="1311"/>
                    <a:pt x="314" y="1311"/>
                    <a:pt x="330" y="1311"/>
                  </a:cubicBezTo>
                  <a:cubicBezTo>
                    <a:pt x="346" y="1309"/>
                    <a:pt x="370" y="1315"/>
                    <a:pt x="381" y="1308"/>
                  </a:cubicBezTo>
                  <a:cubicBezTo>
                    <a:pt x="393" y="1308"/>
                    <a:pt x="405" y="1308"/>
                    <a:pt x="417" y="1308"/>
                  </a:cubicBezTo>
                  <a:cubicBezTo>
                    <a:pt x="432" y="1306"/>
                    <a:pt x="455" y="1312"/>
                    <a:pt x="465" y="1305"/>
                  </a:cubicBezTo>
                  <a:cubicBezTo>
                    <a:pt x="464" y="1265"/>
                    <a:pt x="466" y="1231"/>
                    <a:pt x="477" y="1194"/>
                  </a:cubicBezTo>
                  <a:cubicBezTo>
                    <a:pt x="480" y="1190"/>
                    <a:pt x="487" y="1174"/>
                    <a:pt x="480" y="1170"/>
                  </a:cubicBezTo>
                  <a:cubicBezTo>
                    <a:pt x="480" y="1179"/>
                    <a:pt x="476" y="1184"/>
                    <a:pt x="474" y="1191"/>
                  </a:cubicBezTo>
                  <a:cubicBezTo>
                    <a:pt x="471" y="1201"/>
                    <a:pt x="469" y="1212"/>
                    <a:pt x="462" y="1218"/>
                  </a:cubicBezTo>
                  <a:cubicBezTo>
                    <a:pt x="462" y="1207"/>
                    <a:pt x="467" y="1201"/>
                    <a:pt x="468" y="1191"/>
                  </a:cubicBezTo>
                  <a:cubicBezTo>
                    <a:pt x="475" y="1175"/>
                    <a:pt x="481" y="1158"/>
                    <a:pt x="483" y="1137"/>
                  </a:cubicBezTo>
                  <a:cubicBezTo>
                    <a:pt x="488" y="1119"/>
                    <a:pt x="493" y="1090"/>
                    <a:pt x="486" y="1116"/>
                  </a:cubicBezTo>
                  <a:cubicBezTo>
                    <a:pt x="484" y="1121"/>
                    <a:pt x="482" y="1127"/>
                    <a:pt x="480" y="1137"/>
                  </a:cubicBezTo>
                  <a:cubicBezTo>
                    <a:pt x="476" y="1152"/>
                    <a:pt x="471" y="1180"/>
                    <a:pt x="465" y="1182"/>
                  </a:cubicBezTo>
                  <a:cubicBezTo>
                    <a:pt x="462" y="1172"/>
                    <a:pt x="474" y="1162"/>
                    <a:pt x="465" y="1155"/>
                  </a:cubicBezTo>
                  <a:cubicBezTo>
                    <a:pt x="465" y="1162"/>
                    <a:pt x="460" y="1180"/>
                    <a:pt x="456" y="1173"/>
                  </a:cubicBezTo>
                  <a:cubicBezTo>
                    <a:pt x="465" y="1151"/>
                    <a:pt x="462" y="1134"/>
                    <a:pt x="468" y="1113"/>
                  </a:cubicBezTo>
                  <a:cubicBezTo>
                    <a:pt x="472" y="1104"/>
                    <a:pt x="480" y="1083"/>
                    <a:pt x="474" y="1074"/>
                  </a:cubicBezTo>
                  <a:cubicBezTo>
                    <a:pt x="472" y="1087"/>
                    <a:pt x="469" y="1099"/>
                    <a:pt x="465" y="1110"/>
                  </a:cubicBezTo>
                  <a:cubicBezTo>
                    <a:pt x="461" y="1105"/>
                    <a:pt x="460" y="1097"/>
                    <a:pt x="459" y="1089"/>
                  </a:cubicBezTo>
                  <a:cubicBezTo>
                    <a:pt x="464" y="1079"/>
                    <a:pt x="464" y="1048"/>
                    <a:pt x="459" y="1038"/>
                  </a:cubicBezTo>
                  <a:cubicBezTo>
                    <a:pt x="459" y="1036"/>
                    <a:pt x="459" y="1034"/>
                    <a:pt x="459" y="1032"/>
                  </a:cubicBezTo>
                  <a:cubicBezTo>
                    <a:pt x="463" y="1030"/>
                    <a:pt x="467" y="1003"/>
                    <a:pt x="456" y="1005"/>
                  </a:cubicBezTo>
                  <a:cubicBezTo>
                    <a:pt x="455" y="984"/>
                    <a:pt x="461" y="970"/>
                    <a:pt x="459" y="948"/>
                  </a:cubicBezTo>
                  <a:cubicBezTo>
                    <a:pt x="448" y="950"/>
                    <a:pt x="437" y="952"/>
                    <a:pt x="423" y="951"/>
                  </a:cubicBezTo>
                  <a:cubicBezTo>
                    <a:pt x="404" y="944"/>
                    <a:pt x="372" y="950"/>
                    <a:pt x="348" y="948"/>
                  </a:cubicBezTo>
                  <a:cubicBezTo>
                    <a:pt x="333" y="950"/>
                    <a:pt x="310" y="944"/>
                    <a:pt x="300" y="951"/>
                  </a:cubicBezTo>
                  <a:cubicBezTo>
                    <a:pt x="289" y="946"/>
                    <a:pt x="275" y="963"/>
                    <a:pt x="273" y="948"/>
                  </a:cubicBezTo>
                  <a:cubicBezTo>
                    <a:pt x="281" y="946"/>
                    <a:pt x="297" y="952"/>
                    <a:pt x="300" y="945"/>
                  </a:cubicBezTo>
                  <a:cubicBezTo>
                    <a:pt x="314" y="945"/>
                    <a:pt x="430" y="945"/>
                    <a:pt x="366" y="942"/>
                  </a:cubicBezTo>
                  <a:cubicBezTo>
                    <a:pt x="345" y="937"/>
                    <a:pt x="303" y="937"/>
                    <a:pt x="282" y="942"/>
                  </a:cubicBezTo>
                  <a:close/>
                  <a:moveTo>
                    <a:pt x="483" y="1086"/>
                  </a:moveTo>
                  <a:cubicBezTo>
                    <a:pt x="481" y="1093"/>
                    <a:pt x="487" y="1100"/>
                    <a:pt x="486" y="1089"/>
                  </a:cubicBezTo>
                  <a:cubicBezTo>
                    <a:pt x="489" y="1078"/>
                    <a:pt x="487" y="1062"/>
                    <a:pt x="492" y="1053"/>
                  </a:cubicBezTo>
                  <a:cubicBezTo>
                    <a:pt x="487" y="1042"/>
                    <a:pt x="490" y="1023"/>
                    <a:pt x="489" y="1008"/>
                  </a:cubicBezTo>
                  <a:cubicBezTo>
                    <a:pt x="481" y="1028"/>
                    <a:pt x="491" y="1066"/>
                    <a:pt x="483" y="1086"/>
                  </a:cubicBezTo>
                  <a:close/>
                  <a:moveTo>
                    <a:pt x="471" y="978"/>
                  </a:moveTo>
                  <a:cubicBezTo>
                    <a:pt x="472" y="986"/>
                    <a:pt x="460" y="996"/>
                    <a:pt x="468" y="1002"/>
                  </a:cubicBezTo>
                  <a:cubicBezTo>
                    <a:pt x="467" y="994"/>
                    <a:pt x="479" y="984"/>
                    <a:pt x="471" y="978"/>
                  </a:cubicBezTo>
                  <a:close/>
                  <a:moveTo>
                    <a:pt x="537" y="1065"/>
                  </a:moveTo>
                  <a:cubicBezTo>
                    <a:pt x="545" y="1054"/>
                    <a:pt x="509" y="1061"/>
                    <a:pt x="498" y="1059"/>
                  </a:cubicBezTo>
                  <a:cubicBezTo>
                    <a:pt x="498" y="1064"/>
                    <a:pt x="498" y="1069"/>
                    <a:pt x="498" y="1074"/>
                  </a:cubicBezTo>
                  <a:cubicBezTo>
                    <a:pt x="502" y="1074"/>
                    <a:pt x="507" y="1075"/>
                    <a:pt x="507" y="1071"/>
                  </a:cubicBezTo>
                  <a:cubicBezTo>
                    <a:pt x="521" y="1073"/>
                    <a:pt x="526" y="1066"/>
                    <a:pt x="537" y="1065"/>
                  </a:cubicBezTo>
                  <a:close/>
                  <a:moveTo>
                    <a:pt x="501" y="1251"/>
                  </a:moveTo>
                  <a:cubicBezTo>
                    <a:pt x="500" y="1241"/>
                    <a:pt x="505" y="1225"/>
                    <a:pt x="495" y="1224"/>
                  </a:cubicBezTo>
                  <a:cubicBezTo>
                    <a:pt x="495" y="1235"/>
                    <a:pt x="493" y="1248"/>
                    <a:pt x="501" y="1251"/>
                  </a:cubicBezTo>
                  <a:close/>
                  <a:moveTo>
                    <a:pt x="1323" y="1266"/>
                  </a:moveTo>
                  <a:cubicBezTo>
                    <a:pt x="1338" y="1266"/>
                    <a:pt x="1364" y="1264"/>
                    <a:pt x="1332" y="1263"/>
                  </a:cubicBezTo>
                  <a:cubicBezTo>
                    <a:pt x="1308" y="1262"/>
                    <a:pt x="1299" y="1265"/>
                    <a:pt x="1323" y="1266"/>
                  </a:cubicBezTo>
                  <a:close/>
                  <a:moveTo>
                    <a:pt x="1368" y="1263"/>
                  </a:moveTo>
                  <a:cubicBezTo>
                    <a:pt x="1357" y="1272"/>
                    <a:pt x="1384" y="1268"/>
                    <a:pt x="1392" y="1269"/>
                  </a:cubicBezTo>
                  <a:cubicBezTo>
                    <a:pt x="1401" y="1269"/>
                    <a:pt x="1410" y="1269"/>
                    <a:pt x="1419" y="1269"/>
                  </a:cubicBezTo>
                  <a:cubicBezTo>
                    <a:pt x="1425" y="1268"/>
                    <a:pt x="1437" y="1273"/>
                    <a:pt x="1434" y="1263"/>
                  </a:cubicBezTo>
                  <a:cubicBezTo>
                    <a:pt x="1424" y="1263"/>
                    <a:pt x="1414" y="1263"/>
                    <a:pt x="1404" y="1263"/>
                  </a:cubicBezTo>
                  <a:cubicBezTo>
                    <a:pt x="1392" y="1263"/>
                    <a:pt x="1380" y="1263"/>
                    <a:pt x="1368" y="1263"/>
                  </a:cubicBezTo>
                  <a:close/>
                  <a:moveTo>
                    <a:pt x="1206" y="1269"/>
                  </a:moveTo>
                  <a:cubicBezTo>
                    <a:pt x="1205" y="1264"/>
                    <a:pt x="1183" y="1264"/>
                    <a:pt x="1182" y="1269"/>
                  </a:cubicBezTo>
                  <a:cubicBezTo>
                    <a:pt x="1188" y="1268"/>
                    <a:pt x="1189" y="1272"/>
                    <a:pt x="1194" y="1272"/>
                  </a:cubicBezTo>
                  <a:cubicBezTo>
                    <a:pt x="1217" y="1271"/>
                    <a:pt x="1249" y="1287"/>
                    <a:pt x="1266" y="1272"/>
                  </a:cubicBezTo>
                  <a:cubicBezTo>
                    <a:pt x="1245" y="1272"/>
                    <a:pt x="1229" y="1267"/>
                    <a:pt x="1206" y="1269"/>
                  </a:cubicBezTo>
                  <a:close/>
                  <a:moveTo>
                    <a:pt x="1146" y="1278"/>
                  </a:moveTo>
                  <a:cubicBezTo>
                    <a:pt x="1159" y="1276"/>
                    <a:pt x="1180" y="1282"/>
                    <a:pt x="1188" y="1275"/>
                  </a:cubicBezTo>
                  <a:cubicBezTo>
                    <a:pt x="1177" y="1276"/>
                    <a:pt x="1151" y="1264"/>
                    <a:pt x="1146" y="1278"/>
                  </a:cubicBezTo>
                  <a:close/>
                  <a:moveTo>
                    <a:pt x="1461" y="1272"/>
                  </a:moveTo>
                  <a:cubicBezTo>
                    <a:pt x="1452" y="1276"/>
                    <a:pt x="1511" y="1278"/>
                    <a:pt x="1521" y="1272"/>
                  </a:cubicBezTo>
                  <a:cubicBezTo>
                    <a:pt x="1499" y="1267"/>
                    <a:pt x="1485" y="1272"/>
                    <a:pt x="1461" y="1272"/>
                  </a:cubicBezTo>
                  <a:close/>
                  <a:moveTo>
                    <a:pt x="1392" y="1275"/>
                  </a:moveTo>
                  <a:cubicBezTo>
                    <a:pt x="1378" y="1275"/>
                    <a:pt x="1364" y="1275"/>
                    <a:pt x="1356" y="1281"/>
                  </a:cubicBezTo>
                  <a:cubicBezTo>
                    <a:pt x="1364" y="1281"/>
                    <a:pt x="1372" y="1281"/>
                    <a:pt x="1380" y="1281"/>
                  </a:cubicBezTo>
                  <a:cubicBezTo>
                    <a:pt x="1400" y="1279"/>
                    <a:pt x="1428" y="1285"/>
                    <a:pt x="1443" y="1278"/>
                  </a:cubicBezTo>
                  <a:cubicBezTo>
                    <a:pt x="1429" y="1274"/>
                    <a:pt x="1410" y="1275"/>
                    <a:pt x="1392" y="1275"/>
                  </a:cubicBezTo>
                  <a:close/>
                  <a:moveTo>
                    <a:pt x="1572" y="1284"/>
                  </a:moveTo>
                  <a:cubicBezTo>
                    <a:pt x="1581" y="1283"/>
                    <a:pt x="1611" y="1287"/>
                    <a:pt x="1605" y="1281"/>
                  </a:cubicBezTo>
                  <a:cubicBezTo>
                    <a:pt x="1596" y="1282"/>
                    <a:pt x="1566" y="1278"/>
                    <a:pt x="1572" y="1284"/>
                  </a:cubicBezTo>
                  <a:close/>
                  <a:moveTo>
                    <a:pt x="951" y="1287"/>
                  </a:moveTo>
                  <a:cubicBezTo>
                    <a:pt x="936" y="1287"/>
                    <a:pt x="921" y="1287"/>
                    <a:pt x="906" y="1287"/>
                  </a:cubicBezTo>
                  <a:cubicBezTo>
                    <a:pt x="880" y="1285"/>
                    <a:pt x="841" y="1290"/>
                    <a:pt x="888" y="1290"/>
                  </a:cubicBezTo>
                  <a:cubicBezTo>
                    <a:pt x="910" y="1299"/>
                    <a:pt x="937" y="1287"/>
                    <a:pt x="963" y="1290"/>
                  </a:cubicBezTo>
                  <a:cubicBezTo>
                    <a:pt x="979" y="1289"/>
                    <a:pt x="1056" y="1285"/>
                    <a:pt x="1008" y="1284"/>
                  </a:cubicBezTo>
                  <a:cubicBezTo>
                    <a:pt x="990" y="1286"/>
                    <a:pt x="964" y="1280"/>
                    <a:pt x="951" y="1287"/>
                  </a:cubicBezTo>
                  <a:close/>
                  <a:moveTo>
                    <a:pt x="1059" y="1290"/>
                  </a:moveTo>
                  <a:cubicBezTo>
                    <a:pt x="1047" y="1290"/>
                    <a:pt x="1035" y="1290"/>
                    <a:pt x="1023" y="1290"/>
                  </a:cubicBezTo>
                  <a:cubicBezTo>
                    <a:pt x="990" y="1288"/>
                    <a:pt x="990" y="1295"/>
                    <a:pt x="1023" y="1293"/>
                  </a:cubicBezTo>
                  <a:cubicBezTo>
                    <a:pt x="1037" y="1293"/>
                    <a:pt x="1070" y="1293"/>
                    <a:pt x="1095" y="1293"/>
                  </a:cubicBezTo>
                  <a:cubicBezTo>
                    <a:pt x="1118" y="1293"/>
                    <a:pt x="1158" y="1292"/>
                    <a:pt x="1116" y="1290"/>
                  </a:cubicBezTo>
                  <a:cubicBezTo>
                    <a:pt x="1104" y="1285"/>
                    <a:pt x="1071" y="1285"/>
                    <a:pt x="1059" y="1290"/>
                  </a:cubicBezTo>
                  <a:close/>
                  <a:moveTo>
                    <a:pt x="1197" y="1290"/>
                  </a:moveTo>
                  <a:cubicBezTo>
                    <a:pt x="1201" y="1284"/>
                    <a:pt x="1169" y="1288"/>
                    <a:pt x="1158" y="1287"/>
                  </a:cubicBezTo>
                  <a:cubicBezTo>
                    <a:pt x="1154" y="1293"/>
                    <a:pt x="1186" y="1289"/>
                    <a:pt x="1197" y="1290"/>
                  </a:cubicBezTo>
                  <a:close/>
                  <a:moveTo>
                    <a:pt x="792" y="1296"/>
                  </a:moveTo>
                  <a:cubicBezTo>
                    <a:pt x="758" y="1290"/>
                    <a:pt x="714" y="1306"/>
                    <a:pt x="699" y="1299"/>
                  </a:cubicBezTo>
                  <a:cubicBezTo>
                    <a:pt x="717" y="1297"/>
                    <a:pt x="676" y="1292"/>
                    <a:pt x="675" y="1299"/>
                  </a:cubicBezTo>
                  <a:cubicBezTo>
                    <a:pt x="665" y="1299"/>
                    <a:pt x="655" y="1299"/>
                    <a:pt x="645" y="1299"/>
                  </a:cubicBezTo>
                  <a:cubicBezTo>
                    <a:pt x="636" y="1301"/>
                    <a:pt x="619" y="1295"/>
                    <a:pt x="615" y="1302"/>
                  </a:cubicBezTo>
                  <a:cubicBezTo>
                    <a:pt x="605" y="1302"/>
                    <a:pt x="595" y="1302"/>
                    <a:pt x="585" y="1302"/>
                  </a:cubicBezTo>
                  <a:cubicBezTo>
                    <a:pt x="552" y="1300"/>
                    <a:pt x="552" y="1307"/>
                    <a:pt x="585" y="1305"/>
                  </a:cubicBezTo>
                  <a:cubicBezTo>
                    <a:pt x="594" y="1305"/>
                    <a:pt x="603" y="1305"/>
                    <a:pt x="612" y="1305"/>
                  </a:cubicBezTo>
                  <a:cubicBezTo>
                    <a:pt x="629" y="1312"/>
                    <a:pt x="659" y="1306"/>
                    <a:pt x="681" y="1308"/>
                  </a:cubicBezTo>
                  <a:cubicBezTo>
                    <a:pt x="709" y="1307"/>
                    <a:pt x="737" y="1306"/>
                    <a:pt x="762" y="1302"/>
                  </a:cubicBezTo>
                  <a:cubicBezTo>
                    <a:pt x="775" y="1302"/>
                    <a:pt x="788" y="1302"/>
                    <a:pt x="801" y="1302"/>
                  </a:cubicBezTo>
                  <a:cubicBezTo>
                    <a:pt x="822" y="1302"/>
                    <a:pt x="845" y="1304"/>
                    <a:pt x="861" y="1299"/>
                  </a:cubicBezTo>
                  <a:cubicBezTo>
                    <a:pt x="869" y="1298"/>
                    <a:pt x="877" y="1297"/>
                    <a:pt x="882" y="1293"/>
                  </a:cubicBezTo>
                  <a:cubicBezTo>
                    <a:pt x="853" y="1295"/>
                    <a:pt x="816" y="1289"/>
                    <a:pt x="792" y="1296"/>
                  </a:cubicBezTo>
                  <a:close/>
                  <a:moveTo>
                    <a:pt x="1224" y="1296"/>
                  </a:moveTo>
                  <a:cubicBezTo>
                    <a:pt x="1232" y="1301"/>
                    <a:pt x="1261" y="1296"/>
                    <a:pt x="1260" y="1293"/>
                  </a:cubicBezTo>
                  <a:cubicBezTo>
                    <a:pt x="1249" y="1295"/>
                    <a:pt x="1230" y="1289"/>
                    <a:pt x="1224" y="1296"/>
                  </a:cubicBezTo>
                  <a:close/>
                  <a:moveTo>
                    <a:pt x="1377" y="1305"/>
                  </a:moveTo>
                  <a:cubicBezTo>
                    <a:pt x="1387" y="1311"/>
                    <a:pt x="1409" y="1305"/>
                    <a:pt x="1419" y="1302"/>
                  </a:cubicBezTo>
                  <a:cubicBezTo>
                    <a:pt x="1375" y="1300"/>
                    <a:pt x="1323" y="1291"/>
                    <a:pt x="1278" y="1299"/>
                  </a:cubicBezTo>
                  <a:cubicBezTo>
                    <a:pt x="1273" y="1299"/>
                    <a:pt x="1268" y="1299"/>
                    <a:pt x="1263" y="1299"/>
                  </a:cubicBezTo>
                  <a:cubicBezTo>
                    <a:pt x="1289" y="1313"/>
                    <a:pt x="1341" y="1301"/>
                    <a:pt x="1377" y="1305"/>
                  </a:cubicBezTo>
                  <a:close/>
                  <a:moveTo>
                    <a:pt x="1467" y="1296"/>
                  </a:moveTo>
                  <a:cubicBezTo>
                    <a:pt x="1448" y="1291"/>
                    <a:pt x="1408" y="1291"/>
                    <a:pt x="1389" y="1296"/>
                  </a:cubicBezTo>
                  <a:cubicBezTo>
                    <a:pt x="1406" y="1294"/>
                    <a:pt x="1414" y="1301"/>
                    <a:pt x="1431" y="1299"/>
                  </a:cubicBezTo>
                  <a:cubicBezTo>
                    <a:pt x="1449" y="1298"/>
                    <a:pt x="1477" y="1300"/>
                    <a:pt x="1491" y="1299"/>
                  </a:cubicBezTo>
                  <a:cubicBezTo>
                    <a:pt x="1522" y="1297"/>
                    <a:pt x="1494" y="1295"/>
                    <a:pt x="1467" y="1296"/>
                  </a:cubicBezTo>
                  <a:close/>
                  <a:moveTo>
                    <a:pt x="1551" y="1296"/>
                  </a:moveTo>
                  <a:cubicBezTo>
                    <a:pt x="1554" y="1296"/>
                    <a:pt x="1562" y="1304"/>
                    <a:pt x="1569" y="1296"/>
                  </a:cubicBezTo>
                  <a:cubicBezTo>
                    <a:pt x="1547" y="1291"/>
                    <a:pt x="1521" y="1293"/>
                    <a:pt x="1551" y="1296"/>
                  </a:cubicBezTo>
                  <a:close/>
                  <a:moveTo>
                    <a:pt x="966" y="1299"/>
                  </a:moveTo>
                  <a:cubicBezTo>
                    <a:pt x="952" y="1301"/>
                    <a:pt x="915" y="1296"/>
                    <a:pt x="915" y="1302"/>
                  </a:cubicBezTo>
                  <a:cubicBezTo>
                    <a:pt x="936" y="1302"/>
                    <a:pt x="957" y="1302"/>
                    <a:pt x="978" y="1302"/>
                  </a:cubicBezTo>
                  <a:cubicBezTo>
                    <a:pt x="997" y="1300"/>
                    <a:pt x="1024" y="1306"/>
                    <a:pt x="1038" y="1299"/>
                  </a:cubicBezTo>
                  <a:cubicBezTo>
                    <a:pt x="1062" y="1301"/>
                    <a:pt x="1089" y="1295"/>
                    <a:pt x="1050" y="1296"/>
                  </a:cubicBezTo>
                  <a:cubicBezTo>
                    <a:pt x="1028" y="1296"/>
                    <a:pt x="1006" y="1296"/>
                    <a:pt x="984" y="1296"/>
                  </a:cubicBezTo>
                  <a:cubicBezTo>
                    <a:pt x="979" y="1298"/>
                    <a:pt x="966" y="1292"/>
                    <a:pt x="966" y="1299"/>
                  </a:cubicBezTo>
                  <a:close/>
                  <a:moveTo>
                    <a:pt x="1092" y="1305"/>
                  </a:moveTo>
                  <a:cubicBezTo>
                    <a:pt x="1107" y="1301"/>
                    <a:pt x="1137" y="1312"/>
                    <a:pt x="1143" y="1299"/>
                  </a:cubicBezTo>
                  <a:cubicBezTo>
                    <a:pt x="1124" y="1299"/>
                    <a:pt x="1104" y="1298"/>
                    <a:pt x="1092" y="1305"/>
                  </a:cubicBezTo>
                  <a:close/>
                  <a:moveTo>
                    <a:pt x="1146" y="1299"/>
                  </a:moveTo>
                  <a:cubicBezTo>
                    <a:pt x="1141" y="1308"/>
                    <a:pt x="1166" y="1308"/>
                    <a:pt x="1161" y="1299"/>
                  </a:cubicBezTo>
                  <a:cubicBezTo>
                    <a:pt x="1156" y="1299"/>
                    <a:pt x="1151" y="1299"/>
                    <a:pt x="1146" y="1299"/>
                  </a:cubicBezTo>
                  <a:close/>
                  <a:moveTo>
                    <a:pt x="1176" y="1302"/>
                  </a:moveTo>
                  <a:cubicBezTo>
                    <a:pt x="1172" y="1302"/>
                    <a:pt x="1169" y="1297"/>
                    <a:pt x="1167" y="1302"/>
                  </a:cubicBezTo>
                  <a:cubicBezTo>
                    <a:pt x="1184" y="1311"/>
                    <a:pt x="1217" y="1299"/>
                    <a:pt x="1176" y="1302"/>
                  </a:cubicBezTo>
                  <a:close/>
                  <a:moveTo>
                    <a:pt x="1419" y="1311"/>
                  </a:moveTo>
                  <a:cubicBezTo>
                    <a:pt x="1447" y="1310"/>
                    <a:pt x="1480" y="1314"/>
                    <a:pt x="1500" y="1305"/>
                  </a:cubicBezTo>
                  <a:cubicBezTo>
                    <a:pt x="1473" y="1305"/>
                    <a:pt x="1432" y="1307"/>
                    <a:pt x="1419" y="1311"/>
                  </a:cubicBezTo>
                  <a:close/>
                  <a:moveTo>
                    <a:pt x="1050" y="1314"/>
                  </a:moveTo>
                  <a:cubicBezTo>
                    <a:pt x="1055" y="1315"/>
                    <a:pt x="1057" y="1311"/>
                    <a:pt x="1050" y="1311"/>
                  </a:cubicBezTo>
                  <a:cubicBezTo>
                    <a:pt x="984" y="1312"/>
                    <a:pt x="913" y="1302"/>
                    <a:pt x="849" y="1311"/>
                  </a:cubicBezTo>
                  <a:cubicBezTo>
                    <a:pt x="910" y="1318"/>
                    <a:pt x="984" y="1312"/>
                    <a:pt x="1050" y="1314"/>
                  </a:cubicBezTo>
                  <a:close/>
                  <a:moveTo>
                    <a:pt x="1251" y="1308"/>
                  </a:moveTo>
                  <a:cubicBezTo>
                    <a:pt x="1241" y="1310"/>
                    <a:pt x="1223" y="1304"/>
                    <a:pt x="1218" y="1311"/>
                  </a:cubicBezTo>
                  <a:cubicBezTo>
                    <a:pt x="1228" y="1309"/>
                    <a:pt x="1246" y="1315"/>
                    <a:pt x="1251" y="1308"/>
                  </a:cubicBezTo>
                  <a:close/>
                  <a:moveTo>
                    <a:pt x="1356" y="1311"/>
                  </a:moveTo>
                  <a:cubicBezTo>
                    <a:pt x="1376" y="1308"/>
                    <a:pt x="1325" y="1306"/>
                    <a:pt x="1311" y="1308"/>
                  </a:cubicBezTo>
                  <a:cubicBezTo>
                    <a:pt x="1290" y="1311"/>
                    <a:pt x="1349" y="1312"/>
                    <a:pt x="1356" y="1311"/>
                  </a:cubicBezTo>
                  <a:close/>
                  <a:moveTo>
                    <a:pt x="498" y="1314"/>
                  </a:moveTo>
                  <a:cubicBezTo>
                    <a:pt x="524" y="1314"/>
                    <a:pt x="550" y="1314"/>
                    <a:pt x="576" y="1314"/>
                  </a:cubicBezTo>
                  <a:cubicBezTo>
                    <a:pt x="601" y="1312"/>
                    <a:pt x="634" y="1318"/>
                    <a:pt x="654" y="1311"/>
                  </a:cubicBezTo>
                  <a:cubicBezTo>
                    <a:pt x="603" y="1313"/>
                    <a:pt x="544" y="1307"/>
                    <a:pt x="498" y="1314"/>
                  </a:cubicBezTo>
                  <a:close/>
                  <a:moveTo>
                    <a:pt x="1257" y="1317"/>
                  </a:moveTo>
                  <a:cubicBezTo>
                    <a:pt x="1221" y="1322"/>
                    <a:pt x="1271" y="1323"/>
                    <a:pt x="1287" y="1314"/>
                  </a:cubicBezTo>
                  <a:cubicBezTo>
                    <a:pt x="1270" y="1312"/>
                    <a:pt x="1266" y="1316"/>
                    <a:pt x="1257" y="1317"/>
                  </a:cubicBezTo>
                  <a:close/>
                  <a:moveTo>
                    <a:pt x="1371" y="1320"/>
                  </a:moveTo>
                  <a:cubicBezTo>
                    <a:pt x="1361" y="1322"/>
                    <a:pt x="1343" y="1316"/>
                    <a:pt x="1338" y="1323"/>
                  </a:cubicBezTo>
                  <a:cubicBezTo>
                    <a:pt x="1340" y="1323"/>
                    <a:pt x="1342" y="1323"/>
                    <a:pt x="1344" y="1323"/>
                  </a:cubicBezTo>
                  <a:cubicBezTo>
                    <a:pt x="1337" y="1330"/>
                    <a:pt x="1317" y="1324"/>
                    <a:pt x="1305" y="1326"/>
                  </a:cubicBezTo>
                  <a:cubicBezTo>
                    <a:pt x="1290" y="1326"/>
                    <a:pt x="1275" y="1326"/>
                    <a:pt x="1260" y="1326"/>
                  </a:cubicBezTo>
                  <a:cubicBezTo>
                    <a:pt x="1252" y="1330"/>
                    <a:pt x="1218" y="1321"/>
                    <a:pt x="1206" y="1329"/>
                  </a:cubicBezTo>
                  <a:cubicBezTo>
                    <a:pt x="1247" y="1331"/>
                    <a:pt x="1311" y="1338"/>
                    <a:pt x="1347" y="1326"/>
                  </a:cubicBezTo>
                  <a:cubicBezTo>
                    <a:pt x="1368" y="1327"/>
                    <a:pt x="1419" y="1327"/>
                    <a:pt x="1413" y="1320"/>
                  </a:cubicBezTo>
                  <a:cubicBezTo>
                    <a:pt x="1412" y="1320"/>
                    <a:pt x="1411" y="1320"/>
                    <a:pt x="1410" y="1320"/>
                  </a:cubicBezTo>
                  <a:cubicBezTo>
                    <a:pt x="1404" y="1315"/>
                    <a:pt x="1377" y="1315"/>
                    <a:pt x="1371" y="1320"/>
                  </a:cubicBezTo>
                  <a:close/>
                  <a:moveTo>
                    <a:pt x="1110" y="1320"/>
                  </a:moveTo>
                  <a:cubicBezTo>
                    <a:pt x="1100" y="1320"/>
                    <a:pt x="1067" y="1320"/>
                    <a:pt x="1092" y="1323"/>
                  </a:cubicBezTo>
                  <a:cubicBezTo>
                    <a:pt x="1106" y="1325"/>
                    <a:pt x="1180" y="1323"/>
                    <a:pt x="1152" y="1320"/>
                  </a:cubicBezTo>
                  <a:cubicBezTo>
                    <a:pt x="1141" y="1319"/>
                    <a:pt x="1119" y="1320"/>
                    <a:pt x="1110" y="1320"/>
                  </a:cubicBezTo>
                  <a:close/>
                  <a:moveTo>
                    <a:pt x="1767" y="1323"/>
                  </a:moveTo>
                  <a:cubicBezTo>
                    <a:pt x="1789" y="1322"/>
                    <a:pt x="1762" y="1319"/>
                    <a:pt x="1749" y="1320"/>
                  </a:cubicBezTo>
                  <a:cubicBezTo>
                    <a:pt x="1724" y="1322"/>
                    <a:pt x="1758" y="1324"/>
                    <a:pt x="1767" y="1323"/>
                  </a:cubicBezTo>
                  <a:close/>
                  <a:moveTo>
                    <a:pt x="1284" y="1338"/>
                  </a:moveTo>
                  <a:cubicBezTo>
                    <a:pt x="1299" y="1336"/>
                    <a:pt x="1266" y="1333"/>
                    <a:pt x="1251" y="1335"/>
                  </a:cubicBezTo>
                  <a:cubicBezTo>
                    <a:pt x="1233" y="1337"/>
                    <a:pt x="1276" y="1339"/>
                    <a:pt x="1284" y="1338"/>
                  </a:cubicBezTo>
                  <a:close/>
                  <a:moveTo>
                    <a:pt x="1410" y="1341"/>
                  </a:moveTo>
                  <a:cubicBezTo>
                    <a:pt x="1401" y="1341"/>
                    <a:pt x="1394" y="1341"/>
                    <a:pt x="1389" y="1341"/>
                  </a:cubicBezTo>
                  <a:cubicBezTo>
                    <a:pt x="1337" y="1345"/>
                    <a:pt x="1387" y="1350"/>
                    <a:pt x="1404" y="1344"/>
                  </a:cubicBezTo>
                  <a:cubicBezTo>
                    <a:pt x="1409" y="1344"/>
                    <a:pt x="1414" y="1344"/>
                    <a:pt x="1419" y="1344"/>
                  </a:cubicBezTo>
                  <a:cubicBezTo>
                    <a:pt x="1458" y="1342"/>
                    <a:pt x="1439" y="1333"/>
                    <a:pt x="1410" y="1341"/>
                  </a:cubicBezTo>
                  <a:close/>
                  <a:moveTo>
                    <a:pt x="1365" y="1356"/>
                  </a:moveTo>
                  <a:cubicBezTo>
                    <a:pt x="1335" y="1354"/>
                    <a:pt x="1312" y="1359"/>
                    <a:pt x="1284" y="1359"/>
                  </a:cubicBezTo>
                  <a:cubicBezTo>
                    <a:pt x="1296" y="1365"/>
                    <a:pt x="1348" y="1362"/>
                    <a:pt x="1371" y="1359"/>
                  </a:cubicBezTo>
                  <a:cubicBezTo>
                    <a:pt x="1385" y="1360"/>
                    <a:pt x="1396" y="1358"/>
                    <a:pt x="1407" y="1356"/>
                  </a:cubicBezTo>
                  <a:cubicBezTo>
                    <a:pt x="1420" y="1356"/>
                    <a:pt x="1433" y="1356"/>
                    <a:pt x="1446" y="1356"/>
                  </a:cubicBezTo>
                  <a:cubicBezTo>
                    <a:pt x="1450" y="1354"/>
                    <a:pt x="1462" y="1360"/>
                    <a:pt x="1461" y="1353"/>
                  </a:cubicBezTo>
                  <a:cubicBezTo>
                    <a:pt x="1454" y="1353"/>
                    <a:pt x="1447" y="1353"/>
                    <a:pt x="1440" y="1353"/>
                  </a:cubicBezTo>
                  <a:cubicBezTo>
                    <a:pt x="1416" y="1355"/>
                    <a:pt x="1384" y="1349"/>
                    <a:pt x="1365" y="1356"/>
                  </a:cubicBezTo>
                  <a:close/>
                  <a:moveTo>
                    <a:pt x="114" y="1032"/>
                  </a:moveTo>
                  <a:cubicBezTo>
                    <a:pt x="123" y="1064"/>
                    <a:pt x="154" y="1066"/>
                    <a:pt x="198" y="1068"/>
                  </a:cubicBezTo>
                  <a:cubicBezTo>
                    <a:pt x="174" y="1056"/>
                    <a:pt x="149" y="1040"/>
                    <a:pt x="114" y="1032"/>
                  </a:cubicBezTo>
                  <a:close/>
                  <a:moveTo>
                    <a:pt x="858" y="978"/>
                  </a:moveTo>
                  <a:cubicBezTo>
                    <a:pt x="870" y="975"/>
                    <a:pt x="884" y="974"/>
                    <a:pt x="888" y="963"/>
                  </a:cubicBezTo>
                  <a:cubicBezTo>
                    <a:pt x="876" y="966"/>
                    <a:pt x="866" y="971"/>
                    <a:pt x="858" y="978"/>
                  </a:cubicBezTo>
                  <a:close/>
                  <a:moveTo>
                    <a:pt x="840" y="951"/>
                  </a:moveTo>
                  <a:cubicBezTo>
                    <a:pt x="842" y="956"/>
                    <a:pt x="854" y="964"/>
                    <a:pt x="852" y="975"/>
                  </a:cubicBezTo>
                  <a:cubicBezTo>
                    <a:pt x="863" y="966"/>
                    <a:pt x="878" y="961"/>
                    <a:pt x="891" y="954"/>
                  </a:cubicBezTo>
                  <a:cubicBezTo>
                    <a:pt x="891" y="949"/>
                    <a:pt x="891" y="944"/>
                    <a:pt x="891" y="939"/>
                  </a:cubicBezTo>
                  <a:cubicBezTo>
                    <a:pt x="869" y="938"/>
                    <a:pt x="851" y="951"/>
                    <a:pt x="840" y="951"/>
                  </a:cubicBezTo>
                  <a:close/>
                  <a:moveTo>
                    <a:pt x="822" y="963"/>
                  </a:moveTo>
                  <a:cubicBezTo>
                    <a:pt x="821" y="967"/>
                    <a:pt x="823" y="974"/>
                    <a:pt x="819" y="975"/>
                  </a:cubicBezTo>
                  <a:cubicBezTo>
                    <a:pt x="812" y="966"/>
                    <a:pt x="786" y="982"/>
                    <a:pt x="777" y="990"/>
                  </a:cubicBezTo>
                  <a:cubicBezTo>
                    <a:pt x="806" y="999"/>
                    <a:pt x="828" y="984"/>
                    <a:pt x="843" y="969"/>
                  </a:cubicBezTo>
                  <a:cubicBezTo>
                    <a:pt x="837" y="966"/>
                    <a:pt x="833" y="961"/>
                    <a:pt x="822" y="963"/>
                  </a:cubicBezTo>
                  <a:close/>
                  <a:moveTo>
                    <a:pt x="771" y="987"/>
                  </a:moveTo>
                  <a:cubicBezTo>
                    <a:pt x="765" y="987"/>
                    <a:pt x="759" y="987"/>
                    <a:pt x="753" y="987"/>
                  </a:cubicBezTo>
                  <a:cubicBezTo>
                    <a:pt x="757" y="999"/>
                    <a:pt x="746" y="996"/>
                    <a:pt x="747" y="1005"/>
                  </a:cubicBezTo>
                  <a:cubicBezTo>
                    <a:pt x="756" y="1010"/>
                    <a:pt x="773" y="1002"/>
                    <a:pt x="771" y="987"/>
                  </a:cubicBezTo>
                  <a:close/>
                  <a:moveTo>
                    <a:pt x="714" y="996"/>
                  </a:moveTo>
                  <a:cubicBezTo>
                    <a:pt x="731" y="975"/>
                    <a:pt x="766" y="991"/>
                    <a:pt x="783" y="972"/>
                  </a:cubicBezTo>
                  <a:cubicBezTo>
                    <a:pt x="751" y="969"/>
                    <a:pt x="714" y="977"/>
                    <a:pt x="714" y="996"/>
                  </a:cubicBezTo>
                  <a:close/>
                  <a:moveTo>
                    <a:pt x="717" y="1014"/>
                  </a:moveTo>
                  <a:cubicBezTo>
                    <a:pt x="718" y="1008"/>
                    <a:pt x="714" y="1007"/>
                    <a:pt x="714" y="1002"/>
                  </a:cubicBezTo>
                  <a:cubicBezTo>
                    <a:pt x="700" y="1005"/>
                    <a:pt x="680" y="1009"/>
                    <a:pt x="684" y="1020"/>
                  </a:cubicBezTo>
                  <a:cubicBezTo>
                    <a:pt x="678" y="1020"/>
                    <a:pt x="680" y="1012"/>
                    <a:pt x="672" y="1014"/>
                  </a:cubicBezTo>
                  <a:cubicBezTo>
                    <a:pt x="670" y="1021"/>
                    <a:pt x="659" y="1019"/>
                    <a:pt x="663" y="1032"/>
                  </a:cubicBezTo>
                  <a:cubicBezTo>
                    <a:pt x="682" y="1027"/>
                    <a:pt x="696" y="1017"/>
                    <a:pt x="717" y="1014"/>
                  </a:cubicBezTo>
                  <a:close/>
                  <a:moveTo>
                    <a:pt x="738" y="1002"/>
                  </a:moveTo>
                  <a:cubicBezTo>
                    <a:pt x="732" y="1004"/>
                    <a:pt x="717" y="997"/>
                    <a:pt x="720" y="1008"/>
                  </a:cubicBezTo>
                  <a:cubicBezTo>
                    <a:pt x="723" y="1015"/>
                    <a:pt x="740" y="1010"/>
                    <a:pt x="738" y="1002"/>
                  </a:cubicBezTo>
                  <a:close/>
                  <a:moveTo>
                    <a:pt x="600" y="1053"/>
                  </a:moveTo>
                  <a:cubicBezTo>
                    <a:pt x="619" y="1068"/>
                    <a:pt x="672" y="1049"/>
                    <a:pt x="663" y="1038"/>
                  </a:cubicBezTo>
                  <a:cubicBezTo>
                    <a:pt x="647" y="1048"/>
                    <a:pt x="621" y="1048"/>
                    <a:pt x="600" y="1053"/>
                  </a:cubicBezTo>
                  <a:close/>
                  <a:moveTo>
                    <a:pt x="618" y="1026"/>
                  </a:moveTo>
                  <a:cubicBezTo>
                    <a:pt x="620" y="1030"/>
                    <a:pt x="614" y="1042"/>
                    <a:pt x="621" y="1041"/>
                  </a:cubicBezTo>
                  <a:cubicBezTo>
                    <a:pt x="628" y="1037"/>
                    <a:pt x="663" y="1048"/>
                    <a:pt x="657" y="1023"/>
                  </a:cubicBezTo>
                  <a:cubicBezTo>
                    <a:pt x="641" y="1021"/>
                    <a:pt x="633" y="1027"/>
                    <a:pt x="618" y="1026"/>
                  </a:cubicBezTo>
                  <a:close/>
                  <a:moveTo>
                    <a:pt x="834" y="951"/>
                  </a:moveTo>
                  <a:cubicBezTo>
                    <a:pt x="832" y="944"/>
                    <a:pt x="820" y="953"/>
                    <a:pt x="819" y="957"/>
                  </a:cubicBezTo>
                  <a:cubicBezTo>
                    <a:pt x="824" y="957"/>
                    <a:pt x="829" y="957"/>
                    <a:pt x="834" y="957"/>
                  </a:cubicBezTo>
                  <a:cubicBezTo>
                    <a:pt x="834" y="955"/>
                    <a:pt x="834" y="953"/>
                    <a:pt x="834" y="951"/>
                  </a:cubicBezTo>
                  <a:close/>
                  <a:moveTo>
                    <a:pt x="1092" y="348"/>
                  </a:moveTo>
                  <a:cubicBezTo>
                    <a:pt x="1104" y="342"/>
                    <a:pt x="1132" y="336"/>
                    <a:pt x="1125" y="321"/>
                  </a:cubicBezTo>
                  <a:cubicBezTo>
                    <a:pt x="1119" y="335"/>
                    <a:pt x="1096" y="332"/>
                    <a:pt x="1092" y="348"/>
                  </a:cubicBezTo>
                  <a:close/>
                  <a:moveTo>
                    <a:pt x="1536" y="282"/>
                  </a:moveTo>
                  <a:cubicBezTo>
                    <a:pt x="1549" y="289"/>
                    <a:pt x="1512" y="295"/>
                    <a:pt x="1506" y="303"/>
                  </a:cubicBezTo>
                  <a:cubicBezTo>
                    <a:pt x="1532" y="301"/>
                    <a:pt x="1549" y="290"/>
                    <a:pt x="1557" y="270"/>
                  </a:cubicBezTo>
                  <a:cubicBezTo>
                    <a:pt x="1546" y="269"/>
                    <a:pt x="1546" y="279"/>
                    <a:pt x="1536" y="279"/>
                  </a:cubicBezTo>
                  <a:cubicBezTo>
                    <a:pt x="1530" y="287"/>
                    <a:pt x="1508" y="279"/>
                    <a:pt x="1506" y="291"/>
                  </a:cubicBezTo>
                  <a:cubicBezTo>
                    <a:pt x="1513" y="297"/>
                    <a:pt x="1528" y="285"/>
                    <a:pt x="1536" y="282"/>
                  </a:cubicBezTo>
                  <a:close/>
                  <a:moveTo>
                    <a:pt x="1554" y="300"/>
                  </a:moveTo>
                  <a:cubicBezTo>
                    <a:pt x="1569" y="281"/>
                    <a:pt x="1535" y="285"/>
                    <a:pt x="1548" y="300"/>
                  </a:cubicBezTo>
                  <a:cubicBezTo>
                    <a:pt x="1545" y="314"/>
                    <a:pt x="1529" y="315"/>
                    <a:pt x="1521" y="324"/>
                  </a:cubicBezTo>
                  <a:cubicBezTo>
                    <a:pt x="1512" y="326"/>
                    <a:pt x="1500" y="325"/>
                    <a:pt x="1497" y="333"/>
                  </a:cubicBezTo>
                  <a:cubicBezTo>
                    <a:pt x="1505" y="329"/>
                    <a:pt x="1520" y="332"/>
                    <a:pt x="1524" y="324"/>
                  </a:cubicBezTo>
                  <a:cubicBezTo>
                    <a:pt x="1538" y="324"/>
                    <a:pt x="1540" y="312"/>
                    <a:pt x="1554" y="312"/>
                  </a:cubicBezTo>
                  <a:cubicBezTo>
                    <a:pt x="1554" y="308"/>
                    <a:pt x="1554" y="304"/>
                    <a:pt x="1554" y="300"/>
                  </a:cubicBezTo>
                  <a:close/>
                  <a:moveTo>
                    <a:pt x="1545" y="318"/>
                  </a:moveTo>
                  <a:cubicBezTo>
                    <a:pt x="1537" y="326"/>
                    <a:pt x="1523" y="328"/>
                    <a:pt x="1515" y="336"/>
                  </a:cubicBezTo>
                  <a:cubicBezTo>
                    <a:pt x="1526" y="333"/>
                    <a:pt x="1552" y="329"/>
                    <a:pt x="1545" y="318"/>
                  </a:cubicBezTo>
                  <a:close/>
                  <a:moveTo>
                    <a:pt x="1464" y="237"/>
                  </a:moveTo>
                  <a:cubicBezTo>
                    <a:pt x="1462" y="268"/>
                    <a:pt x="1464" y="295"/>
                    <a:pt x="1479" y="309"/>
                  </a:cubicBezTo>
                  <a:cubicBezTo>
                    <a:pt x="1507" y="266"/>
                    <a:pt x="1480" y="207"/>
                    <a:pt x="1470" y="165"/>
                  </a:cubicBezTo>
                  <a:cubicBezTo>
                    <a:pt x="1470" y="160"/>
                    <a:pt x="1468" y="157"/>
                    <a:pt x="1464" y="156"/>
                  </a:cubicBezTo>
                  <a:cubicBezTo>
                    <a:pt x="1464" y="172"/>
                    <a:pt x="1464" y="188"/>
                    <a:pt x="1464" y="204"/>
                  </a:cubicBezTo>
                  <a:cubicBezTo>
                    <a:pt x="1464" y="215"/>
                    <a:pt x="1464" y="226"/>
                    <a:pt x="1464" y="237"/>
                  </a:cubicBezTo>
                  <a:close/>
                  <a:moveTo>
                    <a:pt x="1494" y="297"/>
                  </a:moveTo>
                  <a:cubicBezTo>
                    <a:pt x="1495" y="287"/>
                    <a:pt x="1502" y="267"/>
                    <a:pt x="1497" y="261"/>
                  </a:cubicBezTo>
                  <a:cubicBezTo>
                    <a:pt x="1496" y="272"/>
                    <a:pt x="1487" y="289"/>
                    <a:pt x="1494" y="297"/>
                  </a:cubicBezTo>
                  <a:close/>
                  <a:moveTo>
                    <a:pt x="1482" y="741"/>
                  </a:moveTo>
                  <a:cubicBezTo>
                    <a:pt x="1482" y="747"/>
                    <a:pt x="1482" y="753"/>
                    <a:pt x="1482" y="759"/>
                  </a:cubicBezTo>
                  <a:cubicBezTo>
                    <a:pt x="1496" y="767"/>
                    <a:pt x="1510" y="775"/>
                    <a:pt x="1521" y="786"/>
                  </a:cubicBezTo>
                  <a:cubicBezTo>
                    <a:pt x="1510" y="788"/>
                    <a:pt x="1509" y="780"/>
                    <a:pt x="1500" y="780"/>
                  </a:cubicBezTo>
                  <a:cubicBezTo>
                    <a:pt x="1500" y="785"/>
                    <a:pt x="1499" y="789"/>
                    <a:pt x="1497" y="792"/>
                  </a:cubicBezTo>
                  <a:cubicBezTo>
                    <a:pt x="1502" y="795"/>
                    <a:pt x="1518" y="803"/>
                    <a:pt x="1524" y="795"/>
                  </a:cubicBezTo>
                  <a:cubicBezTo>
                    <a:pt x="1519" y="795"/>
                    <a:pt x="1514" y="795"/>
                    <a:pt x="1515" y="789"/>
                  </a:cubicBezTo>
                  <a:cubicBezTo>
                    <a:pt x="1520" y="789"/>
                    <a:pt x="1525" y="789"/>
                    <a:pt x="1530" y="789"/>
                  </a:cubicBezTo>
                  <a:cubicBezTo>
                    <a:pt x="1529" y="782"/>
                    <a:pt x="1530" y="777"/>
                    <a:pt x="1533" y="774"/>
                  </a:cubicBezTo>
                  <a:cubicBezTo>
                    <a:pt x="1516" y="763"/>
                    <a:pt x="1502" y="749"/>
                    <a:pt x="1482" y="741"/>
                  </a:cubicBezTo>
                  <a:close/>
                  <a:moveTo>
                    <a:pt x="1491" y="786"/>
                  </a:moveTo>
                  <a:cubicBezTo>
                    <a:pt x="1479" y="782"/>
                    <a:pt x="1482" y="793"/>
                    <a:pt x="1482" y="801"/>
                  </a:cubicBezTo>
                  <a:cubicBezTo>
                    <a:pt x="1492" y="803"/>
                    <a:pt x="1514" y="824"/>
                    <a:pt x="1518" y="804"/>
                  </a:cubicBezTo>
                  <a:cubicBezTo>
                    <a:pt x="1504" y="803"/>
                    <a:pt x="1491" y="801"/>
                    <a:pt x="1491" y="786"/>
                  </a:cubicBezTo>
                  <a:close/>
                  <a:moveTo>
                    <a:pt x="1530" y="795"/>
                  </a:moveTo>
                  <a:cubicBezTo>
                    <a:pt x="1526" y="804"/>
                    <a:pt x="1537" y="801"/>
                    <a:pt x="1524" y="807"/>
                  </a:cubicBezTo>
                  <a:cubicBezTo>
                    <a:pt x="1533" y="806"/>
                    <a:pt x="1539" y="808"/>
                    <a:pt x="1542" y="813"/>
                  </a:cubicBezTo>
                  <a:cubicBezTo>
                    <a:pt x="1542" y="818"/>
                    <a:pt x="1534" y="815"/>
                    <a:pt x="1533" y="819"/>
                  </a:cubicBezTo>
                  <a:cubicBezTo>
                    <a:pt x="1545" y="825"/>
                    <a:pt x="1555" y="833"/>
                    <a:pt x="1575" y="831"/>
                  </a:cubicBezTo>
                  <a:cubicBezTo>
                    <a:pt x="1564" y="815"/>
                    <a:pt x="1546" y="806"/>
                    <a:pt x="1530" y="795"/>
                  </a:cubicBezTo>
                  <a:close/>
                  <a:moveTo>
                    <a:pt x="1635" y="837"/>
                  </a:moveTo>
                  <a:cubicBezTo>
                    <a:pt x="1638" y="826"/>
                    <a:pt x="1624" y="819"/>
                    <a:pt x="1620" y="825"/>
                  </a:cubicBezTo>
                  <a:cubicBezTo>
                    <a:pt x="1626" y="828"/>
                    <a:pt x="1622" y="841"/>
                    <a:pt x="1635" y="837"/>
                  </a:cubicBezTo>
                  <a:close/>
                  <a:moveTo>
                    <a:pt x="1617" y="840"/>
                  </a:moveTo>
                  <a:cubicBezTo>
                    <a:pt x="1617" y="844"/>
                    <a:pt x="1617" y="848"/>
                    <a:pt x="1617" y="852"/>
                  </a:cubicBezTo>
                  <a:cubicBezTo>
                    <a:pt x="1624" y="852"/>
                    <a:pt x="1629" y="854"/>
                    <a:pt x="1632" y="858"/>
                  </a:cubicBezTo>
                  <a:cubicBezTo>
                    <a:pt x="1628" y="858"/>
                    <a:pt x="1623" y="857"/>
                    <a:pt x="1623" y="861"/>
                  </a:cubicBezTo>
                  <a:cubicBezTo>
                    <a:pt x="1641" y="864"/>
                    <a:pt x="1651" y="875"/>
                    <a:pt x="1668" y="879"/>
                  </a:cubicBezTo>
                  <a:cubicBezTo>
                    <a:pt x="1667" y="868"/>
                    <a:pt x="1655" y="868"/>
                    <a:pt x="1659" y="852"/>
                  </a:cubicBezTo>
                  <a:cubicBezTo>
                    <a:pt x="1642" y="847"/>
                    <a:pt x="1636" y="846"/>
                    <a:pt x="1617" y="840"/>
                  </a:cubicBezTo>
                  <a:close/>
                  <a:moveTo>
                    <a:pt x="1572" y="837"/>
                  </a:moveTo>
                  <a:cubicBezTo>
                    <a:pt x="1578" y="851"/>
                    <a:pt x="1591" y="858"/>
                    <a:pt x="1611" y="858"/>
                  </a:cubicBezTo>
                  <a:cubicBezTo>
                    <a:pt x="1602" y="847"/>
                    <a:pt x="1587" y="842"/>
                    <a:pt x="1572" y="837"/>
                  </a:cubicBezTo>
                  <a:close/>
                  <a:moveTo>
                    <a:pt x="1611" y="846"/>
                  </a:moveTo>
                  <a:cubicBezTo>
                    <a:pt x="1603" y="833"/>
                    <a:pt x="1615" y="838"/>
                    <a:pt x="1617" y="828"/>
                  </a:cubicBezTo>
                  <a:cubicBezTo>
                    <a:pt x="1607" y="824"/>
                    <a:pt x="1583" y="821"/>
                    <a:pt x="1581" y="834"/>
                  </a:cubicBezTo>
                  <a:cubicBezTo>
                    <a:pt x="1590" y="839"/>
                    <a:pt x="1599" y="844"/>
                    <a:pt x="1611" y="846"/>
                  </a:cubicBezTo>
                  <a:close/>
                  <a:moveTo>
                    <a:pt x="1608" y="822"/>
                  </a:moveTo>
                  <a:cubicBezTo>
                    <a:pt x="1591" y="807"/>
                    <a:pt x="1577" y="822"/>
                    <a:pt x="1608" y="822"/>
                  </a:cubicBezTo>
                  <a:close/>
                  <a:moveTo>
                    <a:pt x="1665" y="885"/>
                  </a:moveTo>
                  <a:cubicBezTo>
                    <a:pt x="1658" y="886"/>
                    <a:pt x="1664" y="900"/>
                    <a:pt x="1662" y="906"/>
                  </a:cubicBezTo>
                  <a:cubicBezTo>
                    <a:pt x="1676" y="910"/>
                    <a:pt x="1681" y="923"/>
                    <a:pt x="1692" y="930"/>
                  </a:cubicBezTo>
                  <a:cubicBezTo>
                    <a:pt x="1683" y="915"/>
                    <a:pt x="1674" y="900"/>
                    <a:pt x="1665" y="885"/>
                  </a:cubicBezTo>
                  <a:close/>
                  <a:moveTo>
                    <a:pt x="1020" y="867"/>
                  </a:moveTo>
                  <a:cubicBezTo>
                    <a:pt x="1038" y="867"/>
                    <a:pt x="1050" y="861"/>
                    <a:pt x="1062" y="855"/>
                  </a:cubicBezTo>
                  <a:cubicBezTo>
                    <a:pt x="1058" y="853"/>
                    <a:pt x="1055" y="850"/>
                    <a:pt x="1053" y="846"/>
                  </a:cubicBezTo>
                  <a:cubicBezTo>
                    <a:pt x="1038" y="849"/>
                    <a:pt x="1031" y="860"/>
                    <a:pt x="1020" y="867"/>
                  </a:cubicBezTo>
                  <a:close/>
                  <a:moveTo>
                    <a:pt x="1068" y="852"/>
                  </a:moveTo>
                  <a:cubicBezTo>
                    <a:pt x="1070" y="850"/>
                    <a:pt x="1075" y="838"/>
                    <a:pt x="1068" y="837"/>
                  </a:cubicBezTo>
                  <a:cubicBezTo>
                    <a:pt x="1067" y="840"/>
                    <a:pt x="1063" y="840"/>
                    <a:pt x="1059" y="840"/>
                  </a:cubicBezTo>
                  <a:cubicBezTo>
                    <a:pt x="1058" y="848"/>
                    <a:pt x="1064" y="849"/>
                    <a:pt x="1068" y="852"/>
                  </a:cubicBezTo>
                  <a:close/>
                  <a:moveTo>
                    <a:pt x="936" y="909"/>
                  </a:moveTo>
                  <a:cubicBezTo>
                    <a:pt x="962" y="888"/>
                    <a:pt x="990" y="869"/>
                    <a:pt x="1023" y="855"/>
                  </a:cubicBezTo>
                  <a:cubicBezTo>
                    <a:pt x="976" y="852"/>
                    <a:pt x="931" y="881"/>
                    <a:pt x="936" y="909"/>
                  </a:cubicBezTo>
                  <a:close/>
                  <a:moveTo>
                    <a:pt x="978" y="915"/>
                  </a:moveTo>
                  <a:cubicBezTo>
                    <a:pt x="997" y="912"/>
                    <a:pt x="1007" y="900"/>
                    <a:pt x="1026" y="897"/>
                  </a:cubicBezTo>
                  <a:cubicBezTo>
                    <a:pt x="1026" y="890"/>
                    <a:pt x="1026" y="883"/>
                    <a:pt x="1026" y="876"/>
                  </a:cubicBezTo>
                  <a:cubicBezTo>
                    <a:pt x="1015" y="894"/>
                    <a:pt x="988" y="896"/>
                    <a:pt x="978" y="915"/>
                  </a:cubicBezTo>
                  <a:close/>
                  <a:moveTo>
                    <a:pt x="1008" y="867"/>
                  </a:moveTo>
                  <a:cubicBezTo>
                    <a:pt x="994" y="880"/>
                    <a:pt x="968" y="881"/>
                    <a:pt x="960" y="900"/>
                  </a:cubicBezTo>
                  <a:cubicBezTo>
                    <a:pt x="986" y="908"/>
                    <a:pt x="1009" y="885"/>
                    <a:pt x="1008" y="867"/>
                  </a:cubicBezTo>
                  <a:close/>
                  <a:moveTo>
                    <a:pt x="1686" y="873"/>
                  </a:moveTo>
                  <a:cubicBezTo>
                    <a:pt x="1686" y="869"/>
                    <a:pt x="1682" y="869"/>
                    <a:pt x="1683" y="864"/>
                  </a:cubicBezTo>
                  <a:cubicBezTo>
                    <a:pt x="1679" y="866"/>
                    <a:pt x="1667" y="860"/>
                    <a:pt x="1668" y="867"/>
                  </a:cubicBezTo>
                  <a:cubicBezTo>
                    <a:pt x="1677" y="868"/>
                    <a:pt x="1679" y="876"/>
                    <a:pt x="1683" y="882"/>
                  </a:cubicBezTo>
                  <a:cubicBezTo>
                    <a:pt x="1693" y="893"/>
                    <a:pt x="1701" y="906"/>
                    <a:pt x="1713" y="915"/>
                  </a:cubicBezTo>
                  <a:cubicBezTo>
                    <a:pt x="1708" y="897"/>
                    <a:pt x="1695" y="887"/>
                    <a:pt x="1686" y="873"/>
                  </a:cubicBezTo>
                  <a:close/>
                  <a:moveTo>
                    <a:pt x="1695" y="906"/>
                  </a:moveTo>
                  <a:cubicBezTo>
                    <a:pt x="1693" y="896"/>
                    <a:pt x="1687" y="890"/>
                    <a:pt x="1677" y="888"/>
                  </a:cubicBezTo>
                  <a:cubicBezTo>
                    <a:pt x="1674" y="905"/>
                    <a:pt x="1684" y="909"/>
                    <a:pt x="1692" y="915"/>
                  </a:cubicBezTo>
                  <a:cubicBezTo>
                    <a:pt x="1694" y="908"/>
                    <a:pt x="1683" y="905"/>
                    <a:pt x="1695" y="906"/>
                  </a:cubicBezTo>
                  <a:close/>
                  <a:moveTo>
                    <a:pt x="1737" y="951"/>
                  </a:moveTo>
                  <a:cubicBezTo>
                    <a:pt x="1739" y="975"/>
                    <a:pt x="1758" y="982"/>
                    <a:pt x="1776" y="990"/>
                  </a:cubicBezTo>
                  <a:cubicBezTo>
                    <a:pt x="1775" y="971"/>
                    <a:pt x="1761" y="965"/>
                    <a:pt x="1758" y="948"/>
                  </a:cubicBezTo>
                  <a:cubicBezTo>
                    <a:pt x="1750" y="948"/>
                    <a:pt x="1741" y="947"/>
                    <a:pt x="1737" y="951"/>
                  </a:cubicBezTo>
                  <a:close/>
                  <a:moveTo>
                    <a:pt x="1698" y="918"/>
                  </a:moveTo>
                  <a:cubicBezTo>
                    <a:pt x="1693" y="953"/>
                    <a:pt x="1720" y="956"/>
                    <a:pt x="1734" y="972"/>
                  </a:cubicBezTo>
                  <a:cubicBezTo>
                    <a:pt x="1726" y="950"/>
                    <a:pt x="1725" y="921"/>
                    <a:pt x="1698" y="918"/>
                  </a:cubicBezTo>
                  <a:close/>
                  <a:moveTo>
                    <a:pt x="1731" y="975"/>
                  </a:moveTo>
                  <a:cubicBezTo>
                    <a:pt x="1715" y="996"/>
                    <a:pt x="1743" y="1022"/>
                    <a:pt x="1767" y="1023"/>
                  </a:cubicBezTo>
                  <a:cubicBezTo>
                    <a:pt x="1767" y="1012"/>
                    <a:pt x="1749" y="1019"/>
                    <a:pt x="1749" y="1008"/>
                  </a:cubicBezTo>
                  <a:cubicBezTo>
                    <a:pt x="1756" y="1007"/>
                    <a:pt x="1756" y="1013"/>
                    <a:pt x="1764" y="1011"/>
                  </a:cubicBezTo>
                  <a:cubicBezTo>
                    <a:pt x="1766" y="992"/>
                    <a:pt x="1760" y="981"/>
                    <a:pt x="1740" y="984"/>
                  </a:cubicBezTo>
                  <a:cubicBezTo>
                    <a:pt x="1736" y="992"/>
                    <a:pt x="1746" y="1002"/>
                    <a:pt x="1740" y="1002"/>
                  </a:cubicBezTo>
                  <a:cubicBezTo>
                    <a:pt x="1732" y="998"/>
                    <a:pt x="1736" y="982"/>
                    <a:pt x="1731" y="975"/>
                  </a:cubicBezTo>
                  <a:close/>
                  <a:moveTo>
                    <a:pt x="2193" y="966"/>
                  </a:moveTo>
                  <a:cubicBezTo>
                    <a:pt x="2215" y="968"/>
                    <a:pt x="2272" y="973"/>
                    <a:pt x="2286" y="954"/>
                  </a:cubicBezTo>
                  <a:cubicBezTo>
                    <a:pt x="2241" y="960"/>
                    <a:pt x="2171" y="941"/>
                    <a:pt x="2145" y="966"/>
                  </a:cubicBezTo>
                  <a:cubicBezTo>
                    <a:pt x="2168" y="963"/>
                    <a:pt x="2189" y="966"/>
                    <a:pt x="2193" y="966"/>
                  </a:cubicBezTo>
                  <a:close/>
                  <a:moveTo>
                    <a:pt x="2292" y="1071"/>
                  </a:moveTo>
                  <a:cubicBezTo>
                    <a:pt x="2290" y="1073"/>
                    <a:pt x="2285" y="1088"/>
                    <a:pt x="2292" y="1089"/>
                  </a:cubicBezTo>
                  <a:cubicBezTo>
                    <a:pt x="2292" y="1085"/>
                    <a:pt x="2297" y="1086"/>
                    <a:pt x="2298" y="1083"/>
                  </a:cubicBezTo>
                  <a:cubicBezTo>
                    <a:pt x="2290" y="1085"/>
                    <a:pt x="2300" y="1069"/>
                    <a:pt x="2292" y="1071"/>
                  </a:cubicBezTo>
                  <a:close/>
                  <a:moveTo>
                    <a:pt x="2220" y="972"/>
                  </a:moveTo>
                  <a:cubicBezTo>
                    <a:pt x="2213" y="974"/>
                    <a:pt x="2198" y="968"/>
                    <a:pt x="2196" y="975"/>
                  </a:cubicBezTo>
                  <a:cubicBezTo>
                    <a:pt x="2202" y="980"/>
                    <a:pt x="2217" y="979"/>
                    <a:pt x="2220" y="972"/>
                  </a:cubicBezTo>
                  <a:close/>
                  <a:moveTo>
                    <a:pt x="1920" y="1050"/>
                  </a:moveTo>
                  <a:cubicBezTo>
                    <a:pt x="1937" y="1055"/>
                    <a:pt x="1969" y="1066"/>
                    <a:pt x="1986" y="1053"/>
                  </a:cubicBezTo>
                  <a:cubicBezTo>
                    <a:pt x="1961" y="1059"/>
                    <a:pt x="1930" y="1029"/>
                    <a:pt x="1920" y="1050"/>
                  </a:cubicBezTo>
                  <a:close/>
                  <a:moveTo>
                    <a:pt x="1818" y="1029"/>
                  </a:moveTo>
                  <a:cubicBezTo>
                    <a:pt x="1815" y="1029"/>
                    <a:pt x="1812" y="1029"/>
                    <a:pt x="1809" y="1029"/>
                  </a:cubicBezTo>
                  <a:cubicBezTo>
                    <a:pt x="1819" y="1053"/>
                    <a:pt x="1871" y="1047"/>
                    <a:pt x="1893" y="1041"/>
                  </a:cubicBezTo>
                  <a:cubicBezTo>
                    <a:pt x="1881" y="1043"/>
                    <a:pt x="1876" y="1038"/>
                    <a:pt x="1869" y="1035"/>
                  </a:cubicBezTo>
                  <a:cubicBezTo>
                    <a:pt x="1869" y="1030"/>
                    <a:pt x="1869" y="1025"/>
                    <a:pt x="1863" y="1026"/>
                  </a:cubicBezTo>
                  <a:cubicBezTo>
                    <a:pt x="1863" y="1019"/>
                    <a:pt x="1863" y="1012"/>
                    <a:pt x="1866" y="1008"/>
                  </a:cubicBezTo>
                  <a:cubicBezTo>
                    <a:pt x="1871" y="1004"/>
                    <a:pt x="1832" y="1003"/>
                    <a:pt x="1827" y="1008"/>
                  </a:cubicBezTo>
                  <a:cubicBezTo>
                    <a:pt x="1820" y="1008"/>
                    <a:pt x="1826" y="1021"/>
                    <a:pt x="1824" y="1026"/>
                  </a:cubicBezTo>
                  <a:cubicBezTo>
                    <a:pt x="1828" y="1026"/>
                    <a:pt x="1831" y="1027"/>
                    <a:pt x="1833" y="1029"/>
                  </a:cubicBezTo>
                  <a:cubicBezTo>
                    <a:pt x="1832" y="1036"/>
                    <a:pt x="1820" y="1031"/>
                    <a:pt x="1818" y="1029"/>
                  </a:cubicBezTo>
                  <a:close/>
                  <a:moveTo>
                    <a:pt x="1812" y="1023"/>
                  </a:moveTo>
                  <a:cubicBezTo>
                    <a:pt x="1823" y="1026"/>
                    <a:pt x="1816" y="1011"/>
                    <a:pt x="1818" y="1005"/>
                  </a:cubicBezTo>
                  <a:cubicBezTo>
                    <a:pt x="1806" y="1002"/>
                    <a:pt x="1798" y="995"/>
                    <a:pt x="1782" y="996"/>
                  </a:cubicBezTo>
                  <a:cubicBezTo>
                    <a:pt x="1781" y="1000"/>
                    <a:pt x="1783" y="1007"/>
                    <a:pt x="1779" y="1008"/>
                  </a:cubicBezTo>
                  <a:cubicBezTo>
                    <a:pt x="1781" y="998"/>
                    <a:pt x="1777" y="994"/>
                    <a:pt x="1767" y="996"/>
                  </a:cubicBezTo>
                  <a:cubicBezTo>
                    <a:pt x="1767" y="1000"/>
                    <a:pt x="1767" y="1004"/>
                    <a:pt x="1767" y="1008"/>
                  </a:cubicBezTo>
                  <a:cubicBezTo>
                    <a:pt x="1782" y="1013"/>
                    <a:pt x="1801" y="1014"/>
                    <a:pt x="1812" y="1023"/>
                  </a:cubicBezTo>
                  <a:close/>
                  <a:moveTo>
                    <a:pt x="1818" y="993"/>
                  </a:moveTo>
                  <a:cubicBezTo>
                    <a:pt x="1822" y="1004"/>
                    <a:pt x="1857" y="999"/>
                    <a:pt x="1866" y="996"/>
                  </a:cubicBezTo>
                  <a:cubicBezTo>
                    <a:pt x="1860" y="994"/>
                    <a:pt x="1856" y="990"/>
                    <a:pt x="1851" y="987"/>
                  </a:cubicBezTo>
                  <a:cubicBezTo>
                    <a:pt x="1846" y="980"/>
                    <a:pt x="1828" y="986"/>
                    <a:pt x="1818" y="984"/>
                  </a:cubicBezTo>
                  <a:cubicBezTo>
                    <a:pt x="1818" y="987"/>
                    <a:pt x="1818" y="990"/>
                    <a:pt x="1818" y="993"/>
                  </a:cubicBezTo>
                  <a:close/>
                  <a:moveTo>
                    <a:pt x="1881" y="1035"/>
                  </a:moveTo>
                  <a:cubicBezTo>
                    <a:pt x="1898" y="1035"/>
                    <a:pt x="1915" y="1035"/>
                    <a:pt x="1932" y="1035"/>
                  </a:cubicBezTo>
                  <a:cubicBezTo>
                    <a:pt x="1926" y="1012"/>
                    <a:pt x="1901" y="1030"/>
                    <a:pt x="1887" y="1017"/>
                  </a:cubicBezTo>
                  <a:cubicBezTo>
                    <a:pt x="1891" y="1017"/>
                    <a:pt x="1896" y="1018"/>
                    <a:pt x="1896" y="1014"/>
                  </a:cubicBezTo>
                  <a:cubicBezTo>
                    <a:pt x="1890" y="1010"/>
                    <a:pt x="1884" y="1006"/>
                    <a:pt x="1875" y="1005"/>
                  </a:cubicBezTo>
                  <a:cubicBezTo>
                    <a:pt x="1872" y="1009"/>
                    <a:pt x="1872" y="1016"/>
                    <a:pt x="1872" y="1023"/>
                  </a:cubicBezTo>
                  <a:cubicBezTo>
                    <a:pt x="1879" y="1023"/>
                    <a:pt x="1886" y="1023"/>
                    <a:pt x="1893" y="1023"/>
                  </a:cubicBezTo>
                  <a:cubicBezTo>
                    <a:pt x="1893" y="1030"/>
                    <a:pt x="1880" y="1024"/>
                    <a:pt x="1875" y="1026"/>
                  </a:cubicBezTo>
                  <a:cubicBezTo>
                    <a:pt x="1875" y="1031"/>
                    <a:pt x="1877" y="1034"/>
                    <a:pt x="1881" y="1035"/>
                  </a:cubicBezTo>
                  <a:close/>
                  <a:moveTo>
                    <a:pt x="1950" y="1023"/>
                  </a:moveTo>
                  <a:cubicBezTo>
                    <a:pt x="1965" y="1017"/>
                    <a:pt x="1982" y="1025"/>
                    <a:pt x="1992" y="1020"/>
                  </a:cubicBezTo>
                  <a:cubicBezTo>
                    <a:pt x="1973" y="1012"/>
                    <a:pt x="1945" y="1013"/>
                    <a:pt x="1926" y="1020"/>
                  </a:cubicBezTo>
                  <a:cubicBezTo>
                    <a:pt x="1932" y="1019"/>
                    <a:pt x="1933" y="1023"/>
                    <a:pt x="1938" y="1023"/>
                  </a:cubicBezTo>
                  <a:cubicBezTo>
                    <a:pt x="1943" y="1025"/>
                    <a:pt x="1938" y="1037"/>
                    <a:pt x="1944" y="1038"/>
                  </a:cubicBezTo>
                  <a:cubicBezTo>
                    <a:pt x="1948" y="1047"/>
                    <a:pt x="1965" y="1043"/>
                    <a:pt x="1977" y="1044"/>
                  </a:cubicBezTo>
                  <a:cubicBezTo>
                    <a:pt x="1977" y="1038"/>
                    <a:pt x="1977" y="1032"/>
                    <a:pt x="1977" y="1026"/>
                  </a:cubicBezTo>
                  <a:cubicBezTo>
                    <a:pt x="1973" y="1026"/>
                    <a:pt x="1969" y="1026"/>
                    <a:pt x="1965" y="1026"/>
                  </a:cubicBezTo>
                  <a:cubicBezTo>
                    <a:pt x="1961" y="1024"/>
                    <a:pt x="1949" y="1030"/>
                    <a:pt x="1950" y="1023"/>
                  </a:cubicBezTo>
                  <a:close/>
                  <a:moveTo>
                    <a:pt x="2058" y="996"/>
                  </a:moveTo>
                  <a:cubicBezTo>
                    <a:pt x="2047" y="996"/>
                    <a:pt x="2042" y="1002"/>
                    <a:pt x="2037" y="1008"/>
                  </a:cubicBezTo>
                  <a:cubicBezTo>
                    <a:pt x="2049" y="1009"/>
                    <a:pt x="2051" y="1000"/>
                    <a:pt x="2058" y="996"/>
                  </a:cubicBezTo>
                  <a:close/>
                  <a:moveTo>
                    <a:pt x="2058" y="1008"/>
                  </a:moveTo>
                  <a:cubicBezTo>
                    <a:pt x="2056" y="1006"/>
                    <a:pt x="2040" y="1016"/>
                    <a:pt x="2031" y="1017"/>
                  </a:cubicBezTo>
                  <a:cubicBezTo>
                    <a:pt x="2041" y="1019"/>
                    <a:pt x="2058" y="1024"/>
                    <a:pt x="2058" y="1008"/>
                  </a:cubicBezTo>
                  <a:close/>
                  <a:moveTo>
                    <a:pt x="2025" y="1038"/>
                  </a:moveTo>
                  <a:cubicBezTo>
                    <a:pt x="2026" y="1023"/>
                    <a:pt x="2030" y="1040"/>
                    <a:pt x="2037" y="1038"/>
                  </a:cubicBezTo>
                  <a:cubicBezTo>
                    <a:pt x="2037" y="1033"/>
                    <a:pt x="2037" y="1028"/>
                    <a:pt x="2037" y="1023"/>
                  </a:cubicBezTo>
                  <a:cubicBezTo>
                    <a:pt x="2022" y="1031"/>
                    <a:pt x="1990" y="1022"/>
                    <a:pt x="1983" y="1038"/>
                  </a:cubicBezTo>
                  <a:cubicBezTo>
                    <a:pt x="1990" y="1043"/>
                    <a:pt x="2018" y="1043"/>
                    <a:pt x="2025" y="1038"/>
                  </a:cubicBezTo>
                  <a:close/>
                  <a:moveTo>
                    <a:pt x="2100" y="966"/>
                  </a:moveTo>
                  <a:cubicBezTo>
                    <a:pt x="2120" y="967"/>
                    <a:pt x="2132" y="960"/>
                    <a:pt x="2145" y="954"/>
                  </a:cubicBezTo>
                  <a:cubicBezTo>
                    <a:pt x="2125" y="953"/>
                    <a:pt x="2107" y="954"/>
                    <a:pt x="2100" y="966"/>
                  </a:cubicBezTo>
                  <a:close/>
                  <a:moveTo>
                    <a:pt x="2289" y="993"/>
                  </a:moveTo>
                  <a:cubicBezTo>
                    <a:pt x="2290" y="1007"/>
                    <a:pt x="2293" y="995"/>
                    <a:pt x="2292" y="981"/>
                  </a:cubicBezTo>
                  <a:cubicBezTo>
                    <a:pt x="2291" y="962"/>
                    <a:pt x="2289" y="987"/>
                    <a:pt x="2289" y="993"/>
                  </a:cubicBezTo>
                  <a:close/>
                  <a:moveTo>
                    <a:pt x="2085" y="987"/>
                  </a:moveTo>
                  <a:cubicBezTo>
                    <a:pt x="2095" y="988"/>
                    <a:pt x="2098" y="982"/>
                    <a:pt x="2103" y="978"/>
                  </a:cubicBezTo>
                  <a:cubicBezTo>
                    <a:pt x="2095" y="979"/>
                    <a:pt x="2081" y="974"/>
                    <a:pt x="2085" y="987"/>
                  </a:cubicBezTo>
                  <a:close/>
                  <a:moveTo>
                    <a:pt x="2112" y="984"/>
                  </a:moveTo>
                  <a:cubicBezTo>
                    <a:pt x="2122" y="982"/>
                    <a:pt x="2134" y="982"/>
                    <a:pt x="2139" y="975"/>
                  </a:cubicBezTo>
                  <a:cubicBezTo>
                    <a:pt x="2126" y="974"/>
                    <a:pt x="2118" y="978"/>
                    <a:pt x="2112" y="984"/>
                  </a:cubicBezTo>
                  <a:close/>
                  <a:moveTo>
                    <a:pt x="2148" y="987"/>
                  </a:moveTo>
                  <a:cubicBezTo>
                    <a:pt x="2159" y="988"/>
                    <a:pt x="2166" y="985"/>
                    <a:pt x="2169" y="978"/>
                  </a:cubicBezTo>
                  <a:cubicBezTo>
                    <a:pt x="2158" y="977"/>
                    <a:pt x="2151" y="980"/>
                    <a:pt x="2148" y="987"/>
                  </a:cubicBezTo>
                  <a:close/>
                  <a:moveTo>
                    <a:pt x="2073" y="1041"/>
                  </a:moveTo>
                  <a:cubicBezTo>
                    <a:pt x="2071" y="1035"/>
                    <a:pt x="2077" y="1021"/>
                    <a:pt x="2070" y="1020"/>
                  </a:cubicBezTo>
                  <a:cubicBezTo>
                    <a:pt x="2065" y="1025"/>
                    <a:pt x="2067" y="1039"/>
                    <a:pt x="2073" y="1041"/>
                  </a:cubicBezTo>
                  <a:close/>
                  <a:moveTo>
                    <a:pt x="2055" y="1023"/>
                  </a:moveTo>
                  <a:cubicBezTo>
                    <a:pt x="2049" y="1026"/>
                    <a:pt x="2050" y="1048"/>
                    <a:pt x="2061" y="1044"/>
                  </a:cubicBezTo>
                  <a:cubicBezTo>
                    <a:pt x="2059" y="1037"/>
                    <a:pt x="2066" y="1021"/>
                    <a:pt x="2055" y="1023"/>
                  </a:cubicBezTo>
                  <a:close/>
                  <a:moveTo>
                    <a:pt x="2283" y="1068"/>
                  </a:moveTo>
                  <a:cubicBezTo>
                    <a:pt x="2280" y="1068"/>
                    <a:pt x="2277" y="1068"/>
                    <a:pt x="2274" y="1068"/>
                  </a:cubicBezTo>
                  <a:cubicBezTo>
                    <a:pt x="2276" y="1072"/>
                    <a:pt x="2270" y="1084"/>
                    <a:pt x="2277" y="1083"/>
                  </a:cubicBezTo>
                  <a:cubicBezTo>
                    <a:pt x="2275" y="1074"/>
                    <a:pt x="2285" y="1077"/>
                    <a:pt x="2283" y="1068"/>
                  </a:cubicBezTo>
                  <a:close/>
                  <a:moveTo>
                    <a:pt x="2277" y="1110"/>
                  </a:moveTo>
                  <a:cubicBezTo>
                    <a:pt x="2275" y="1101"/>
                    <a:pt x="2287" y="1106"/>
                    <a:pt x="2283" y="1095"/>
                  </a:cubicBezTo>
                  <a:cubicBezTo>
                    <a:pt x="2271" y="1091"/>
                    <a:pt x="2274" y="1102"/>
                    <a:pt x="2274" y="1110"/>
                  </a:cubicBezTo>
                  <a:cubicBezTo>
                    <a:pt x="2276" y="1122"/>
                    <a:pt x="2269" y="1165"/>
                    <a:pt x="2280" y="1149"/>
                  </a:cubicBezTo>
                  <a:cubicBezTo>
                    <a:pt x="2283" y="1143"/>
                    <a:pt x="2289" y="1114"/>
                    <a:pt x="2277" y="1113"/>
                  </a:cubicBezTo>
                  <a:cubicBezTo>
                    <a:pt x="2277" y="1112"/>
                    <a:pt x="2277" y="1111"/>
                    <a:pt x="2277" y="1110"/>
                  </a:cubicBezTo>
                  <a:close/>
                  <a:moveTo>
                    <a:pt x="147" y="1011"/>
                  </a:moveTo>
                  <a:cubicBezTo>
                    <a:pt x="154" y="1022"/>
                    <a:pt x="175" y="1034"/>
                    <a:pt x="186" y="1023"/>
                  </a:cubicBezTo>
                  <a:cubicBezTo>
                    <a:pt x="167" y="1024"/>
                    <a:pt x="165" y="1008"/>
                    <a:pt x="147" y="1008"/>
                  </a:cubicBezTo>
                  <a:cubicBezTo>
                    <a:pt x="147" y="1001"/>
                    <a:pt x="134" y="1007"/>
                    <a:pt x="129" y="1005"/>
                  </a:cubicBezTo>
                  <a:cubicBezTo>
                    <a:pt x="130" y="1016"/>
                    <a:pt x="140" y="1013"/>
                    <a:pt x="147" y="1011"/>
                  </a:cubicBezTo>
                  <a:close/>
                  <a:moveTo>
                    <a:pt x="96" y="1005"/>
                  </a:moveTo>
                  <a:cubicBezTo>
                    <a:pt x="98" y="1032"/>
                    <a:pt x="135" y="1024"/>
                    <a:pt x="150" y="1038"/>
                  </a:cubicBezTo>
                  <a:cubicBezTo>
                    <a:pt x="143" y="1017"/>
                    <a:pt x="116" y="1004"/>
                    <a:pt x="96" y="1005"/>
                  </a:cubicBezTo>
                  <a:close/>
                  <a:moveTo>
                    <a:pt x="183" y="1056"/>
                  </a:moveTo>
                  <a:cubicBezTo>
                    <a:pt x="183" y="1050"/>
                    <a:pt x="183" y="1044"/>
                    <a:pt x="183" y="1038"/>
                  </a:cubicBezTo>
                  <a:cubicBezTo>
                    <a:pt x="172" y="1036"/>
                    <a:pt x="165" y="1030"/>
                    <a:pt x="156" y="1026"/>
                  </a:cubicBezTo>
                  <a:cubicBezTo>
                    <a:pt x="151" y="1050"/>
                    <a:pt x="172" y="1048"/>
                    <a:pt x="183" y="1056"/>
                  </a:cubicBezTo>
                  <a:close/>
                  <a:moveTo>
                    <a:pt x="1131" y="300"/>
                  </a:moveTo>
                  <a:cubicBezTo>
                    <a:pt x="1115" y="306"/>
                    <a:pt x="1104" y="317"/>
                    <a:pt x="1086" y="321"/>
                  </a:cubicBezTo>
                  <a:cubicBezTo>
                    <a:pt x="1084" y="330"/>
                    <a:pt x="1091" y="330"/>
                    <a:pt x="1089" y="339"/>
                  </a:cubicBezTo>
                  <a:cubicBezTo>
                    <a:pt x="1097" y="337"/>
                    <a:pt x="1103" y="333"/>
                    <a:pt x="1107" y="327"/>
                  </a:cubicBezTo>
                  <a:cubicBezTo>
                    <a:pt x="1103" y="327"/>
                    <a:pt x="1098" y="328"/>
                    <a:pt x="1098" y="324"/>
                  </a:cubicBezTo>
                  <a:cubicBezTo>
                    <a:pt x="1109" y="316"/>
                    <a:pt x="1128" y="316"/>
                    <a:pt x="1131" y="300"/>
                  </a:cubicBezTo>
                  <a:close/>
                  <a:moveTo>
                    <a:pt x="1131" y="282"/>
                  </a:moveTo>
                  <a:cubicBezTo>
                    <a:pt x="1115" y="289"/>
                    <a:pt x="1104" y="301"/>
                    <a:pt x="1083" y="303"/>
                  </a:cubicBezTo>
                  <a:cubicBezTo>
                    <a:pt x="1083" y="308"/>
                    <a:pt x="1083" y="313"/>
                    <a:pt x="1083" y="318"/>
                  </a:cubicBezTo>
                  <a:cubicBezTo>
                    <a:pt x="1093" y="307"/>
                    <a:pt x="1117" y="298"/>
                    <a:pt x="1131" y="282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 vert="horz" wrap="square" anchor="t"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729" name="Freeform 71"/>
            <p:cNvSpPr/>
            <p:nvPr/>
          </p:nvSpPr>
          <p:spPr>
            <a:xfrm>
              <a:off x="5600700" y="4699000"/>
              <a:ext cx="153988" cy="31750"/>
            </a:xfrm>
            <a:custGeom>
              <a:avLst/>
              <a:gdLst>
                <a:gd name="txL" fmla="*/ 0 w 57"/>
                <a:gd name="txT" fmla="*/ 0 h 12"/>
                <a:gd name="txR" fmla="*/ 57 w 57"/>
                <a:gd name="txB" fmla="*/ 12 h 12"/>
              </a:gdLst>
              <a:ahLst/>
              <a:cxnLst>
                <a:cxn ang="0">
                  <a:pos x="0" y="9"/>
                </a:cxn>
                <a:cxn ang="0">
                  <a:pos x="24" y="3"/>
                </a:cxn>
                <a:cxn ang="0">
                  <a:pos x="57" y="9"/>
                </a:cxn>
                <a:cxn ang="0">
                  <a:pos x="0" y="9"/>
                </a:cxn>
              </a:cxnLst>
              <a:rect l="txL" t="txT" r="txR" b="txB"/>
              <a:pathLst>
                <a:path w="57" h="12">
                  <a:moveTo>
                    <a:pt x="0" y="9"/>
                  </a:moveTo>
                  <a:cubicBezTo>
                    <a:pt x="1" y="0"/>
                    <a:pt x="23" y="12"/>
                    <a:pt x="24" y="3"/>
                  </a:cubicBezTo>
                  <a:cubicBezTo>
                    <a:pt x="29" y="11"/>
                    <a:pt x="52" y="1"/>
                    <a:pt x="57" y="9"/>
                  </a:cubicBezTo>
                  <a:cubicBezTo>
                    <a:pt x="38" y="9"/>
                    <a:pt x="19" y="9"/>
                    <a:pt x="0" y="9"/>
                  </a:cubicBezTo>
                  <a:close/>
                </a:path>
              </a:pathLst>
            </a:custGeom>
            <a:solidFill>
              <a:srgbClr val="0B576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30" name="Freeform 72"/>
            <p:cNvSpPr/>
            <p:nvPr/>
          </p:nvSpPr>
          <p:spPr>
            <a:xfrm>
              <a:off x="2687638" y="3932238"/>
              <a:ext cx="80963" cy="63500"/>
            </a:xfrm>
            <a:custGeom>
              <a:avLst/>
              <a:gdLst>
                <a:gd name="txL" fmla="*/ 0 w 30"/>
                <a:gd name="txT" fmla="*/ 0 h 24"/>
                <a:gd name="txR" fmla="*/ 30 w 30"/>
                <a:gd name="txB" fmla="*/ 24 h 24"/>
              </a:gdLst>
              <a:ahLst/>
              <a:cxnLst>
                <a:cxn ang="0">
                  <a:pos x="0" y="21"/>
                </a:cxn>
                <a:cxn ang="0">
                  <a:pos x="24" y="3"/>
                </a:cxn>
                <a:cxn ang="0">
                  <a:pos x="21" y="3"/>
                </a:cxn>
                <a:cxn ang="0">
                  <a:pos x="27" y="0"/>
                </a:cxn>
                <a:cxn ang="0">
                  <a:pos x="24" y="24"/>
                </a:cxn>
                <a:cxn ang="0">
                  <a:pos x="0" y="24"/>
                </a:cxn>
                <a:cxn ang="0">
                  <a:pos x="0" y="21"/>
                </a:cxn>
              </a:cxnLst>
              <a:rect l="txL" t="txT" r="txR" b="txB"/>
              <a:pathLst>
                <a:path w="30" h="24">
                  <a:moveTo>
                    <a:pt x="0" y="21"/>
                  </a:moveTo>
                  <a:cubicBezTo>
                    <a:pt x="16" y="23"/>
                    <a:pt x="30" y="23"/>
                    <a:pt x="24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2" y="1"/>
                    <a:pt x="24" y="0"/>
                    <a:pt x="27" y="0"/>
                  </a:cubicBezTo>
                  <a:cubicBezTo>
                    <a:pt x="27" y="9"/>
                    <a:pt x="29" y="20"/>
                    <a:pt x="24" y="24"/>
                  </a:cubicBezTo>
                  <a:cubicBezTo>
                    <a:pt x="16" y="24"/>
                    <a:pt x="8" y="24"/>
                    <a:pt x="0" y="24"/>
                  </a:cubicBezTo>
                  <a:cubicBezTo>
                    <a:pt x="0" y="23"/>
                    <a:pt x="0" y="22"/>
                    <a:pt x="0" y="21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31" name="Freeform 73"/>
            <p:cNvSpPr/>
            <p:nvPr/>
          </p:nvSpPr>
          <p:spPr>
            <a:xfrm>
              <a:off x="2647950" y="3948113"/>
              <a:ext cx="66675" cy="26988"/>
            </a:xfrm>
            <a:custGeom>
              <a:avLst/>
              <a:gdLst>
                <a:gd name="txL" fmla="*/ 0 w 25"/>
                <a:gd name="txT" fmla="*/ 0 h 10"/>
                <a:gd name="txR" fmla="*/ 25 w 25"/>
                <a:gd name="txB" fmla="*/ 10 h 10"/>
              </a:gdLst>
              <a:ahLst/>
              <a:cxnLst>
                <a:cxn ang="0">
                  <a:pos x="0" y="9"/>
                </a:cxn>
                <a:cxn ang="0">
                  <a:pos x="15" y="0"/>
                </a:cxn>
                <a:cxn ang="0">
                  <a:pos x="0" y="9"/>
                </a:cxn>
              </a:cxnLst>
              <a:rect l="txL" t="txT" r="txR" b="txB"/>
              <a:pathLst>
                <a:path w="25" h="10">
                  <a:moveTo>
                    <a:pt x="0" y="9"/>
                  </a:moveTo>
                  <a:cubicBezTo>
                    <a:pt x="2" y="3"/>
                    <a:pt x="8" y="1"/>
                    <a:pt x="15" y="0"/>
                  </a:cubicBezTo>
                  <a:cubicBezTo>
                    <a:pt x="25" y="9"/>
                    <a:pt x="10" y="10"/>
                    <a:pt x="0" y="9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32" name="Freeform 75"/>
            <p:cNvSpPr/>
            <p:nvPr/>
          </p:nvSpPr>
          <p:spPr>
            <a:xfrm>
              <a:off x="5213350" y="2478088"/>
              <a:ext cx="100013" cy="57150"/>
            </a:xfrm>
            <a:custGeom>
              <a:avLst/>
              <a:gdLst>
                <a:gd name="txL" fmla="*/ 0 w 37"/>
                <a:gd name="txT" fmla="*/ 0 h 21"/>
                <a:gd name="txR" fmla="*/ 37 w 37"/>
                <a:gd name="txB" fmla="*/ 21 h 21"/>
              </a:gdLst>
              <a:ahLst/>
              <a:cxnLst>
                <a:cxn ang="0">
                  <a:pos x="27" y="0"/>
                </a:cxn>
                <a:cxn ang="0">
                  <a:pos x="0" y="21"/>
                </a:cxn>
                <a:cxn ang="0">
                  <a:pos x="12" y="3"/>
                </a:cxn>
                <a:cxn ang="0">
                  <a:pos x="27" y="0"/>
                </a:cxn>
              </a:cxnLst>
              <a:rect l="txL" t="txT" r="txR" b="txB"/>
              <a:pathLst>
                <a:path w="37" h="21">
                  <a:moveTo>
                    <a:pt x="27" y="0"/>
                  </a:moveTo>
                  <a:cubicBezTo>
                    <a:pt x="37" y="14"/>
                    <a:pt x="5" y="12"/>
                    <a:pt x="0" y="21"/>
                  </a:cubicBezTo>
                  <a:cubicBezTo>
                    <a:pt x="3" y="14"/>
                    <a:pt x="10" y="11"/>
                    <a:pt x="12" y="3"/>
                  </a:cubicBezTo>
                  <a:cubicBezTo>
                    <a:pt x="16" y="7"/>
                    <a:pt x="27" y="8"/>
                    <a:pt x="27" y="0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33" name="Freeform 76"/>
            <p:cNvSpPr>
              <a:spLocks noEditPoints="1"/>
            </p:cNvSpPr>
            <p:nvPr/>
          </p:nvSpPr>
          <p:spPr>
            <a:xfrm>
              <a:off x="4221163" y="2535238"/>
              <a:ext cx="1025525" cy="306388"/>
            </a:xfrm>
            <a:custGeom>
              <a:avLst/>
              <a:gdLst>
                <a:gd name="txL" fmla="*/ 0 w 381"/>
                <a:gd name="txT" fmla="*/ 0 h 114"/>
                <a:gd name="txR" fmla="*/ 381 w 381"/>
                <a:gd name="txB" fmla="*/ 114 h 114"/>
              </a:gdLst>
              <a:ahLst/>
              <a:cxnLst>
                <a:cxn ang="0">
                  <a:pos x="285" y="69"/>
                </a:cxn>
                <a:cxn ang="0">
                  <a:pos x="381" y="3"/>
                </a:cxn>
                <a:cxn ang="0">
                  <a:pos x="381" y="60"/>
                </a:cxn>
                <a:cxn ang="0">
                  <a:pos x="381" y="66"/>
                </a:cxn>
                <a:cxn ang="0">
                  <a:pos x="351" y="81"/>
                </a:cxn>
                <a:cxn ang="0">
                  <a:pos x="372" y="81"/>
                </a:cxn>
                <a:cxn ang="0">
                  <a:pos x="357" y="90"/>
                </a:cxn>
                <a:cxn ang="0">
                  <a:pos x="366" y="93"/>
                </a:cxn>
                <a:cxn ang="0">
                  <a:pos x="198" y="84"/>
                </a:cxn>
                <a:cxn ang="0">
                  <a:pos x="246" y="108"/>
                </a:cxn>
                <a:cxn ang="0">
                  <a:pos x="159" y="102"/>
                </a:cxn>
                <a:cxn ang="0">
                  <a:pos x="132" y="105"/>
                </a:cxn>
                <a:cxn ang="0">
                  <a:pos x="0" y="6"/>
                </a:cxn>
                <a:cxn ang="0">
                  <a:pos x="45" y="39"/>
                </a:cxn>
                <a:cxn ang="0">
                  <a:pos x="234" y="69"/>
                </a:cxn>
                <a:cxn ang="0">
                  <a:pos x="285" y="69"/>
                </a:cxn>
                <a:cxn ang="0">
                  <a:pos x="378" y="15"/>
                </a:cxn>
                <a:cxn ang="0">
                  <a:pos x="378" y="30"/>
                </a:cxn>
                <a:cxn ang="0">
                  <a:pos x="378" y="15"/>
                </a:cxn>
                <a:cxn ang="0">
                  <a:pos x="78" y="81"/>
                </a:cxn>
                <a:cxn ang="0">
                  <a:pos x="120" y="90"/>
                </a:cxn>
                <a:cxn ang="0">
                  <a:pos x="108" y="105"/>
                </a:cxn>
                <a:cxn ang="0">
                  <a:pos x="135" y="87"/>
                </a:cxn>
                <a:cxn ang="0">
                  <a:pos x="84" y="78"/>
                </a:cxn>
                <a:cxn ang="0">
                  <a:pos x="84" y="75"/>
                </a:cxn>
                <a:cxn ang="0">
                  <a:pos x="57" y="66"/>
                </a:cxn>
                <a:cxn ang="0">
                  <a:pos x="18" y="27"/>
                </a:cxn>
                <a:cxn ang="0">
                  <a:pos x="54" y="69"/>
                </a:cxn>
                <a:cxn ang="0">
                  <a:pos x="78" y="81"/>
                </a:cxn>
              </a:cxnLst>
              <a:rect l="txL" t="txT" r="txR" b="txB"/>
              <a:pathLst>
                <a:path w="381" h="114">
                  <a:moveTo>
                    <a:pt x="285" y="69"/>
                  </a:moveTo>
                  <a:cubicBezTo>
                    <a:pt x="336" y="66"/>
                    <a:pt x="334" y="10"/>
                    <a:pt x="381" y="3"/>
                  </a:cubicBezTo>
                  <a:cubicBezTo>
                    <a:pt x="381" y="22"/>
                    <a:pt x="381" y="41"/>
                    <a:pt x="381" y="60"/>
                  </a:cubicBezTo>
                  <a:cubicBezTo>
                    <a:pt x="381" y="62"/>
                    <a:pt x="381" y="64"/>
                    <a:pt x="381" y="66"/>
                  </a:cubicBezTo>
                  <a:cubicBezTo>
                    <a:pt x="370" y="70"/>
                    <a:pt x="364" y="79"/>
                    <a:pt x="351" y="81"/>
                  </a:cubicBezTo>
                  <a:cubicBezTo>
                    <a:pt x="356" y="90"/>
                    <a:pt x="364" y="79"/>
                    <a:pt x="372" y="81"/>
                  </a:cubicBezTo>
                  <a:cubicBezTo>
                    <a:pt x="368" y="84"/>
                    <a:pt x="365" y="90"/>
                    <a:pt x="357" y="90"/>
                  </a:cubicBezTo>
                  <a:cubicBezTo>
                    <a:pt x="357" y="94"/>
                    <a:pt x="362" y="93"/>
                    <a:pt x="366" y="93"/>
                  </a:cubicBezTo>
                  <a:cubicBezTo>
                    <a:pt x="309" y="114"/>
                    <a:pt x="255" y="74"/>
                    <a:pt x="198" y="84"/>
                  </a:cubicBezTo>
                  <a:cubicBezTo>
                    <a:pt x="211" y="95"/>
                    <a:pt x="248" y="82"/>
                    <a:pt x="246" y="108"/>
                  </a:cubicBezTo>
                  <a:cubicBezTo>
                    <a:pt x="214" y="98"/>
                    <a:pt x="192" y="91"/>
                    <a:pt x="159" y="102"/>
                  </a:cubicBezTo>
                  <a:cubicBezTo>
                    <a:pt x="152" y="100"/>
                    <a:pt x="134" y="94"/>
                    <a:pt x="132" y="105"/>
                  </a:cubicBezTo>
                  <a:cubicBezTo>
                    <a:pt x="61" y="110"/>
                    <a:pt x="4" y="78"/>
                    <a:pt x="0" y="6"/>
                  </a:cubicBezTo>
                  <a:cubicBezTo>
                    <a:pt x="9" y="0"/>
                    <a:pt x="30" y="32"/>
                    <a:pt x="45" y="39"/>
                  </a:cubicBezTo>
                  <a:cubicBezTo>
                    <a:pt x="116" y="41"/>
                    <a:pt x="166" y="64"/>
                    <a:pt x="234" y="69"/>
                  </a:cubicBezTo>
                  <a:cubicBezTo>
                    <a:pt x="244" y="74"/>
                    <a:pt x="275" y="74"/>
                    <a:pt x="285" y="69"/>
                  </a:cubicBezTo>
                  <a:close/>
                  <a:moveTo>
                    <a:pt x="378" y="15"/>
                  </a:moveTo>
                  <a:cubicBezTo>
                    <a:pt x="369" y="10"/>
                    <a:pt x="369" y="35"/>
                    <a:pt x="378" y="30"/>
                  </a:cubicBezTo>
                  <a:cubicBezTo>
                    <a:pt x="378" y="25"/>
                    <a:pt x="378" y="20"/>
                    <a:pt x="378" y="15"/>
                  </a:cubicBezTo>
                  <a:close/>
                  <a:moveTo>
                    <a:pt x="78" y="81"/>
                  </a:moveTo>
                  <a:cubicBezTo>
                    <a:pt x="92" y="84"/>
                    <a:pt x="104" y="89"/>
                    <a:pt x="120" y="90"/>
                  </a:cubicBezTo>
                  <a:cubicBezTo>
                    <a:pt x="118" y="97"/>
                    <a:pt x="110" y="98"/>
                    <a:pt x="108" y="105"/>
                  </a:cubicBezTo>
                  <a:cubicBezTo>
                    <a:pt x="120" y="102"/>
                    <a:pt x="129" y="96"/>
                    <a:pt x="135" y="87"/>
                  </a:cubicBezTo>
                  <a:cubicBezTo>
                    <a:pt x="117" y="85"/>
                    <a:pt x="102" y="80"/>
                    <a:pt x="84" y="78"/>
                  </a:cubicBezTo>
                  <a:cubicBezTo>
                    <a:pt x="84" y="77"/>
                    <a:pt x="84" y="76"/>
                    <a:pt x="84" y="75"/>
                  </a:cubicBezTo>
                  <a:cubicBezTo>
                    <a:pt x="72" y="75"/>
                    <a:pt x="65" y="70"/>
                    <a:pt x="57" y="66"/>
                  </a:cubicBezTo>
                  <a:cubicBezTo>
                    <a:pt x="41" y="56"/>
                    <a:pt x="33" y="38"/>
                    <a:pt x="18" y="27"/>
                  </a:cubicBezTo>
                  <a:cubicBezTo>
                    <a:pt x="20" y="51"/>
                    <a:pt x="40" y="57"/>
                    <a:pt x="54" y="69"/>
                  </a:cubicBezTo>
                  <a:cubicBezTo>
                    <a:pt x="62" y="73"/>
                    <a:pt x="70" y="77"/>
                    <a:pt x="78" y="81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 vert="horz" wrap="square" anchor="t"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734" name="Freeform 77"/>
            <p:cNvSpPr/>
            <p:nvPr/>
          </p:nvSpPr>
          <p:spPr>
            <a:xfrm>
              <a:off x="4270375" y="2608263"/>
              <a:ext cx="104775" cy="112713"/>
            </a:xfrm>
            <a:custGeom>
              <a:avLst/>
              <a:gdLst>
                <a:gd name="txL" fmla="*/ 0 w 39"/>
                <a:gd name="txT" fmla="*/ 0 h 42"/>
                <a:gd name="txR" fmla="*/ 39 w 39"/>
                <a:gd name="txB" fmla="*/ 42 h 42"/>
              </a:gdLst>
              <a:ahLst/>
              <a:cxnLst>
                <a:cxn ang="0">
                  <a:pos x="36" y="42"/>
                </a:cxn>
                <a:cxn ang="0">
                  <a:pos x="0" y="0"/>
                </a:cxn>
                <a:cxn ang="0">
                  <a:pos x="39" y="39"/>
                </a:cxn>
                <a:cxn ang="0">
                  <a:pos x="36" y="42"/>
                </a:cxn>
              </a:cxnLst>
              <a:rect l="txL" t="txT" r="txR" b="txB"/>
              <a:pathLst>
                <a:path w="39" h="42">
                  <a:moveTo>
                    <a:pt x="36" y="42"/>
                  </a:moveTo>
                  <a:cubicBezTo>
                    <a:pt x="22" y="30"/>
                    <a:pt x="2" y="24"/>
                    <a:pt x="0" y="0"/>
                  </a:cubicBezTo>
                  <a:cubicBezTo>
                    <a:pt x="15" y="11"/>
                    <a:pt x="23" y="29"/>
                    <a:pt x="39" y="39"/>
                  </a:cubicBezTo>
                  <a:cubicBezTo>
                    <a:pt x="37" y="39"/>
                    <a:pt x="35" y="39"/>
                    <a:pt x="36" y="42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35" name="Freeform 78"/>
            <p:cNvSpPr/>
            <p:nvPr/>
          </p:nvSpPr>
          <p:spPr>
            <a:xfrm>
              <a:off x="4364038" y="2713038"/>
              <a:ext cx="82550" cy="39688"/>
            </a:xfrm>
            <a:custGeom>
              <a:avLst/>
              <a:gdLst>
                <a:gd name="txL" fmla="*/ 0 w 31"/>
                <a:gd name="txT" fmla="*/ 0 h 15"/>
                <a:gd name="txR" fmla="*/ 31 w 31"/>
                <a:gd name="txB" fmla="*/ 15 h 15"/>
              </a:gdLst>
              <a:ahLst/>
              <a:cxnLst>
                <a:cxn ang="0">
                  <a:pos x="4" y="0"/>
                </a:cxn>
                <a:cxn ang="0">
                  <a:pos x="31" y="9"/>
                </a:cxn>
                <a:cxn ang="0">
                  <a:pos x="31" y="12"/>
                </a:cxn>
                <a:cxn ang="0">
                  <a:pos x="25" y="15"/>
                </a:cxn>
                <a:cxn ang="0">
                  <a:pos x="1" y="3"/>
                </a:cxn>
                <a:cxn ang="0">
                  <a:pos x="4" y="0"/>
                </a:cxn>
              </a:cxnLst>
              <a:rect l="txL" t="txT" r="txR" b="txB"/>
              <a:pathLst>
                <a:path w="31" h="15">
                  <a:moveTo>
                    <a:pt x="4" y="0"/>
                  </a:moveTo>
                  <a:cubicBezTo>
                    <a:pt x="12" y="4"/>
                    <a:pt x="19" y="9"/>
                    <a:pt x="31" y="9"/>
                  </a:cubicBezTo>
                  <a:cubicBezTo>
                    <a:pt x="31" y="10"/>
                    <a:pt x="31" y="11"/>
                    <a:pt x="31" y="12"/>
                  </a:cubicBezTo>
                  <a:cubicBezTo>
                    <a:pt x="29" y="13"/>
                    <a:pt x="25" y="12"/>
                    <a:pt x="25" y="15"/>
                  </a:cubicBezTo>
                  <a:cubicBezTo>
                    <a:pt x="17" y="11"/>
                    <a:pt x="9" y="7"/>
                    <a:pt x="1" y="3"/>
                  </a:cubicBezTo>
                  <a:cubicBezTo>
                    <a:pt x="0" y="0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143236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36" name="Freeform 79"/>
            <p:cNvSpPr/>
            <p:nvPr/>
          </p:nvSpPr>
          <p:spPr>
            <a:xfrm>
              <a:off x="4430713" y="2744788"/>
              <a:ext cx="153988" cy="73025"/>
            </a:xfrm>
            <a:custGeom>
              <a:avLst/>
              <a:gdLst>
                <a:gd name="txL" fmla="*/ 0 w 57"/>
                <a:gd name="txT" fmla="*/ 0 h 27"/>
                <a:gd name="txR" fmla="*/ 57 w 57"/>
                <a:gd name="txB" fmla="*/ 27 h 27"/>
              </a:gdLst>
              <a:ahLst/>
              <a:cxnLst>
                <a:cxn ang="0">
                  <a:pos x="0" y="3"/>
                </a:cxn>
                <a:cxn ang="0">
                  <a:pos x="6" y="0"/>
                </a:cxn>
                <a:cxn ang="0">
                  <a:pos x="57" y="9"/>
                </a:cxn>
                <a:cxn ang="0">
                  <a:pos x="30" y="27"/>
                </a:cxn>
                <a:cxn ang="0">
                  <a:pos x="42" y="12"/>
                </a:cxn>
                <a:cxn ang="0">
                  <a:pos x="0" y="3"/>
                </a:cxn>
              </a:cxnLst>
              <a:rect l="txL" t="txT" r="txR" b="txB"/>
              <a:pathLst>
                <a:path w="57" h="27">
                  <a:moveTo>
                    <a:pt x="0" y="3"/>
                  </a:moveTo>
                  <a:cubicBezTo>
                    <a:pt x="0" y="0"/>
                    <a:pt x="4" y="1"/>
                    <a:pt x="6" y="0"/>
                  </a:cubicBezTo>
                  <a:cubicBezTo>
                    <a:pt x="24" y="2"/>
                    <a:pt x="39" y="7"/>
                    <a:pt x="57" y="9"/>
                  </a:cubicBezTo>
                  <a:cubicBezTo>
                    <a:pt x="51" y="18"/>
                    <a:pt x="42" y="24"/>
                    <a:pt x="30" y="27"/>
                  </a:cubicBezTo>
                  <a:cubicBezTo>
                    <a:pt x="32" y="20"/>
                    <a:pt x="40" y="19"/>
                    <a:pt x="42" y="12"/>
                  </a:cubicBezTo>
                  <a:cubicBezTo>
                    <a:pt x="26" y="11"/>
                    <a:pt x="14" y="6"/>
                    <a:pt x="0" y="3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37" name="Freeform 80"/>
            <p:cNvSpPr/>
            <p:nvPr/>
          </p:nvSpPr>
          <p:spPr>
            <a:xfrm>
              <a:off x="4411663" y="2820988"/>
              <a:ext cx="68263" cy="31750"/>
            </a:xfrm>
            <a:custGeom>
              <a:avLst/>
              <a:gdLst>
                <a:gd name="txL" fmla="*/ 0 w 25"/>
                <a:gd name="txT" fmla="*/ 0 h 12"/>
                <a:gd name="txR" fmla="*/ 25 w 25"/>
                <a:gd name="txB" fmla="*/ 12 h 12"/>
              </a:gdLst>
              <a:ahLst/>
              <a:cxnLst>
                <a:cxn ang="0">
                  <a:pos x="25" y="5"/>
                </a:cxn>
                <a:cxn ang="0">
                  <a:pos x="4" y="2"/>
                </a:cxn>
                <a:cxn ang="0">
                  <a:pos x="25" y="5"/>
                </a:cxn>
              </a:cxnLst>
              <a:rect l="txL" t="txT" r="txR" b="txB"/>
              <a:pathLst>
                <a:path w="25" h="12">
                  <a:moveTo>
                    <a:pt x="25" y="5"/>
                  </a:moveTo>
                  <a:cubicBezTo>
                    <a:pt x="24" y="9"/>
                    <a:pt x="0" y="12"/>
                    <a:pt x="4" y="2"/>
                  </a:cubicBezTo>
                  <a:cubicBezTo>
                    <a:pt x="14" y="0"/>
                    <a:pt x="16" y="6"/>
                    <a:pt x="25" y="5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38" name="Freeform 81"/>
            <p:cNvSpPr/>
            <p:nvPr/>
          </p:nvSpPr>
          <p:spPr>
            <a:xfrm>
              <a:off x="5165725" y="2822575"/>
              <a:ext cx="104775" cy="22225"/>
            </a:xfrm>
            <a:custGeom>
              <a:avLst/>
              <a:gdLst>
                <a:gd name="txL" fmla="*/ 0 w 39"/>
                <a:gd name="txT" fmla="*/ 0 h 8"/>
                <a:gd name="txR" fmla="*/ 39 w 39"/>
                <a:gd name="txB" fmla="*/ 8 h 8"/>
              </a:gdLst>
              <a:ahLst/>
              <a:cxnLst>
                <a:cxn ang="0">
                  <a:pos x="39" y="1"/>
                </a:cxn>
                <a:cxn ang="0">
                  <a:pos x="0" y="7"/>
                </a:cxn>
                <a:cxn ang="0">
                  <a:pos x="9" y="1"/>
                </a:cxn>
                <a:cxn ang="0">
                  <a:pos x="39" y="1"/>
                </a:cxn>
              </a:cxnLst>
              <a:rect l="txL" t="txT" r="txR" b="txB"/>
              <a:pathLst>
                <a:path w="39" h="8">
                  <a:moveTo>
                    <a:pt x="39" y="1"/>
                  </a:moveTo>
                  <a:cubicBezTo>
                    <a:pt x="31" y="8"/>
                    <a:pt x="8" y="0"/>
                    <a:pt x="0" y="7"/>
                  </a:cubicBezTo>
                  <a:cubicBezTo>
                    <a:pt x="1" y="3"/>
                    <a:pt x="4" y="1"/>
                    <a:pt x="9" y="1"/>
                  </a:cubicBezTo>
                  <a:cubicBezTo>
                    <a:pt x="19" y="1"/>
                    <a:pt x="29" y="1"/>
                    <a:pt x="39" y="1"/>
                  </a:cubicBezTo>
                  <a:close/>
                </a:path>
              </a:pathLst>
            </a:custGeom>
            <a:solidFill>
              <a:srgbClr val="123F4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39" name="Freeform 82"/>
            <p:cNvSpPr/>
            <p:nvPr/>
          </p:nvSpPr>
          <p:spPr>
            <a:xfrm>
              <a:off x="4205288" y="2820988"/>
              <a:ext cx="65088" cy="69850"/>
            </a:xfrm>
            <a:custGeom>
              <a:avLst/>
              <a:gdLst>
                <a:gd name="txL" fmla="*/ 0 w 24"/>
                <a:gd name="txT" fmla="*/ 0 h 26"/>
                <a:gd name="txR" fmla="*/ 24 w 24"/>
                <a:gd name="txB" fmla="*/ 26 h 26"/>
              </a:gdLst>
              <a:ahLst/>
              <a:cxnLst>
                <a:cxn ang="0">
                  <a:pos x="0" y="17"/>
                </a:cxn>
                <a:cxn ang="0">
                  <a:pos x="24" y="8"/>
                </a:cxn>
                <a:cxn ang="0">
                  <a:pos x="0" y="26"/>
                </a:cxn>
                <a:cxn ang="0">
                  <a:pos x="0" y="17"/>
                </a:cxn>
              </a:cxnLst>
              <a:rect l="txL" t="txT" r="txR" b="txB"/>
              <a:pathLst>
                <a:path w="24" h="26">
                  <a:moveTo>
                    <a:pt x="0" y="17"/>
                  </a:moveTo>
                  <a:cubicBezTo>
                    <a:pt x="3" y="11"/>
                    <a:pt x="17" y="0"/>
                    <a:pt x="24" y="8"/>
                  </a:cubicBezTo>
                  <a:cubicBezTo>
                    <a:pt x="3" y="14"/>
                    <a:pt x="18" y="21"/>
                    <a:pt x="0" y="26"/>
                  </a:cubicBezTo>
                  <a:cubicBezTo>
                    <a:pt x="0" y="23"/>
                    <a:pt x="0" y="20"/>
                    <a:pt x="0" y="17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40" name="Freeform 83"/>
            <p:cNvSpPr/>
            <p:nvPr/>
          </p:nvSpPr>
          <p:spPr>
            <a:xfrm>
              <a:off x="4689475" y="2984500"/>
              <a:ext cx="65088" cy="65088"/>
            </a:xfrm>
            <a:custGeom>
              <a:avLst/>
              <a:gdLst>
                <a:gd name="txL" fmla="*/ 0 w 24"/>
                <a:gd name="txT" fmla="*/ 0 h 24"/>
                <a:gd name="txR" fmla="*/ 24 w 24"/>
                <a:gd name="txB" fmla="*/ 24 h 24"/>
              </a:gdLst>
              <a:ahLst/>
              <a:cxnLst>
                <a:cxn ang="0">
                  <a:pos x="24" y="7"/>
                </a:cxn>
                <a:cxn ang="0">
                  <a:pos x="6" y="7"/>
                </a:cxn>
                <a:cxn ang="0">
                  <a:pos x="12" y="16"/>
                </a:cxn>
                <a:cxn ang="0">
                  <a:pos x="0" y="10"/>
                </a:cxn>
                <a:cxn ang="0">
                  <a:pos x="3" y="4"/>
                </a:cxn>
                <a:cxn ang="0">
                  <a:pos x="24" y="7"/>
                </a:cxn>
              </a:cxnLst>
              <a:rect l="txL" t="txT" r="txR" b="txB"/>
              <a:pathLst>
                <a:path w="24" h="24">
                  <a:moveTo>
                    <a:pt x="24" y="7"/>
                  </a:moveTo>
                  <a:cubicBezTo>
                    <a:pt x="18" y="7"/>
                    <a:pt x="12" y="7"/>
                    <a:pt x="6" y="7"/>
                  </a:cubicBezTo>
                  <a:cubicBezTo>
                    <a:pt x="6" y="12"/>
                    <a:pt x="8" y="15"/>
                    <a:pt x="12" y="16"/>
                  </a:cubicBezTo>
                  <a:cubicBezTo>
                    <a:pt x="9" y="24"/>
                    <a:pt x="1" y="13"/>
                    <a:pt x="0" y="10"/>
                  </a:cubicBezTo>
                  <a:cubicBezTo>
                    <a:pt x="3" y="10"/>
                    <a:pt x="2" y="6"/>
                    <a:pt x="3" y="4"/>
                  </a:cubicBezTo>
                  <a:cubicBezTo>
                    <a:pt x="9" y="6"/>
                    <a:pt x="23" y="0"/>
                    <a:pt x="24" y="7"/>
                  </a:cubicBezTo>
                  <a:close/>
                </a:path>
              </a:pathLst>
            </a:custGeom>
            <a:solidFill>
              <a:srgbClr val="304B4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41" name="Freeform 84"/>
            <p:cNvSpPr/>
            <p:nvPr/>
          </p:nvSpPr>
          <p:spPr>
            <a:xfrm>
              <a:off x="5035550" y="4440238"/>
              <a:ext cx="106363" cy="115888"/>
            </a:xfrm>
            <a:custGeom>
              <a:avLst/>
              <a:gdLst>
                <a:gd name="txL" fmla="*/ 0 w 39"/>
                <a:gd name="txT" fmla="*/ 0 h 43"/>
                <a:gd name="txR" fmla="*/ 39 w 39"/>
                <a:gd name="txB" fmla="*/ 43 h 43"/>
              </a:gdLst>
              <a:ahLst/>
              <a:cxnLst>
                <a:cxn ang="0">
                  <a:pos x="39" y="0"/>
                </a:cxn>
                <a:cxn ang="0">
                  <a:pos x="39" y="39"/>
                </a:cxn>
                <a:cxn ang="0">
                  <a:pos x="0" y="36"/>
                </a:cxn>
                <a:cxn ang="0">
                  <a:pos x="36" y="36"/>
                </a:cxn>
                <a:cxn ang="0">
                  <a:pos x="36" y="0"/>
                </a:cxn>
                <a:cxn ang="0">
                  <a:pos x="39" y="0"/>
                </a:cxn>
              </a:cxnLst>
              <a:rect l="txL" t="txT" r="txR" b="txB"/>
              <a:pathLst>
                <a:path w="39" h="43">
                  <a:moveTo>
                    <a:pt x="39" y="0"/>
                  </a:moveTo>
                  <a:cubicBezTo>
                    <a:pt x="39" y="13"/>
                    <a:pt x="39" y="26"/>
                    <a:pt x="39" y="39"/>
                  </a:cubicBezTo>
                  <a:cubicBezTo>
                    <a:pt x="27" y="37"/>
                    <a:pt x="7" y="43"/>
                    <a:pt x="0" y="36"/>
                  </a:cubicBezTo>
                  <a:cubicBezTo>
                    <a:pt x="12" y="36"/>
                    <a:pt x="24" y="36"/>
                    <a:pt x="36" y="36"/>
                  </a:cubicBezTo>
                  <a:cubicBezTo>
                    <a:pt x="36" y="24"/>
                    <a:pt x="36" y="12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42" name="Freeform 85"/>
            <p:cNvSpPr>
              <a:spLocks noEditPoints="1"/>
            </p:cNvSpPr>
            <p:nvPr/>
          </p:nvSpPr>
          <p:spPr>
            <a:xfrm>
              <a:off x="4383088" y="2828925"/>
              <a:ext cx="760413" cy="1708150"/>
            </a:xfrm>
            <a:custGeom>
              <a:avLst/>
              <a:gdLst>
                <a:gd name="txL" fmla="*/ 0 w 283"/>
                <a:gd name="txT" fmla="*/ 0 h 635"/>
                <a:gd name="txR" fmla="*/ 283 w 283"/>
                <a:gd name="txB" fmla="*/ 635 h 635"/>
              </a:gdLst>
              <a:ahLst/>
              <a:cxnLst>
                <a:cxn ang="0">
                  <a:pos x="18" y="71"/>
                </a:cxn>
                <a:cxn ang="0">
                  <a:pos x="27" y="44"/>
                </a:cxn>
                <a:cxn ang="0">
                  <a:pos x="18" y="26"/>
                </a:cxn>
                <a:cxn ang="0">
                  <a:pos x="18" y="17"/>
                </a:cxn>
                <a:cxn ang="0">
                  <a:pos x="114" y="68"/>
                </a:cxn>
                <a:cxn ang="0">
                  <a:pos x="120" y="65"/>
                </a:cxn>
                <a:cxn ang="0">
                  <a:pos x="156" y="65"/>
                </a:cxn>
                <a:cxn ang="0">
                  <a:pos x="234" y="68"/>
                </a:cxn>
                <a:cxn ang="0">
                  <a:pos x="111" y="50"/>
                </a:cxn>
                <a:cxn ang="0">
                  <a:pos x="168" y="50"/>
                </a:cxn>
                <a:cxn ang="0">
                  <a:pos x="237" y="53"/>
                </a:cxn>
                <a:cxn ang="0">
                  <a:pos x="249" y="68"/>
                </a:cxn>
                <a:cxn ang="0">
                  <a:pos x="255" y="110"/>
                </a:cxn>
                <a:cxn ang="0">
                  <a:pos x="237" y="173"/>
                </a:cxn>
                <a:cxn ang="0">
                  <a:pos x="255" y="200"/>
                </a:cxn>
                <a:cxn ang="0">
                  <a:pos x="249" y="221"/>
                </a:cxn>
                <a:cxn ang="0">
                  <a:pos x="270" y="284"/>
                </a:cxn>
                <a:cxn ang="0">
                  <a:pos x="282" y="383"/>
                </a:cxn>
                <a:cxn ang="0">
                  <a:pos x="282" y="452"/>
                </a:cxn>
                <a:cxn ang="0">
                  <a:pos x="279" y="530"/>
                </a:cxn>
                <a:cxn ang="0">
                  <a:pos x="279" y="599"/>
                </a:cxn>
                <a:cxn ang="0">
                  <a:pos x="243" y="635"/>
                </a:cxn>
                <a:cxn ang="0">
                  <a:pos x="219" y="614"/>
                </a:cxn>
                <a:cxn ang="0">
                  <a:pos x="219" y="587"/>
                </a:cxn>
                <a:cxn ang="0">
                  <a:pos x="195" y="593"/>
                </a:cxn>
                <a:cxn ang="0">
                  <a:pos x="192" y="599"/>
                </a:cxn>
                <a:cxn ang="0">
                  <a:pos x="183" y="632"/>
                </a:cxn>
                <a:cxn ang="0">
                  <a:pos x="0" y="635"/>
                </a:cxn>
                <a:cxn ang="0">
                  <a:pos x="15" y="416"/>
                </a:cxn>
                <a:cxn ang="0">
                  <a:pos x="21" y="224"/>
                </a:cxn>
                <a:cxn ang="0">
                  <a:pos x="21" y="155"/>
                </a:cxn>
                <a:cxn ang="0">
                  <a:pos x="138" y="92"/>
                </a:cxn>
                <a:cxn ang="0">
                  <a:pos x="189" y="89"/>
                </a:cxn>
                <a:cxn ang="0">
                  <a:pos x="153" y="86"/>
                </a:cxn>
                <a:cxn ang="0">
                  <a:pos x="126" y="116"/>
                </a:cxn>
                <a:cxn ang="0">
                  <a:pos x="162" y="134"/>
                </a:cxn>
                <a:cxn ang="0">
                  <a:pos x="195" y="140"/>
                </a:cxn>
                <a:cxn ang="0">
                  <a:pos x="162" y="176"/>
                </a:cxn>
                <a:cxn ang="0">
                  <a:pos x="177" y="185"/>
                </a:cxn>
                <a:cxn ang="0">
                  <a:pos x="234" y="458"/>
                </a:cxn>
                <a:cxn ang="0">
                  <a:pos x="225" y="440"/>
                </a:cxn>
                <a:cxn ang="0">
                  <a:pos x="228" y="440"/>
                </a:cxn>
                <a:cxn ang="0">
                  <a:pos x="228" y="470"/>
                </a:cxn>
                <a:cxn ang="0">
                  <a:pos x="222" y="479"/>
                </a:cxn>
                <a:cxn ang="0">
                  <a:pos x="219" y="515"/>
                </a:cxn>
                <a:cxn ang="0">
                  <a:pos x="216" y="521"/>
                </a:cxn>
                <a:cxn ang="0">
                  <a:pos x="186" y="572"/>
                </a:cxn>
                <a:cxn ang="0">
                  <a:pos x="216" y="575"/>
                </a:cxn>
                <a:cxn ang="0">
                  <a:pos x="231" y="473"/>
                </a:cxn>
                <a:cxn ang="0">
                  <a:pos x="234" y="458"/>
                </a:cxn>
                <a:cxn ang="0">
                  <a:pos x="210" y="416"/>
                </a:cxn>
                <a:cxn ang="0">
                  <a:pos x="180" y="404"/>
                </a:cxn>
                <a:cxn ang="0">
                  <a:pos x="189" y="458"/>
                </a:cxn>
                <a:cxn ang="0">
                  <a:pos x="207" y="500"/>
                </a:cxn>
              </a:cxnLst>
              <a:rect l="txL" t="txT" r="txR" b="txB"/>
              <a:pathLst>
                <a:path w="283" h="635">
                  <a:moveTo>
                    <a:pt x="21" y="155"/>
                  </a:moveTo>
                  <a:cubicBezTo>
                    <a:pt x="15" y="115"/>
                    <a:pt x="24" y="107"/>
                    <a:pt x="18" y="71"/>
                  </a:cubicBezTo>
                  <a:cubicBezTo>
                    <a:pt x="17" y="65"/>
                    <a:pt x="22" y="65"/>
                    <a:pt x="27" y="65"/>
                  </a:cubicBezTo>
                  <a:cubicBezTo>
                    <a:pt x="24" y="61"/>
                    <a:pt x="7" y="44"/>
                    <a:pt x="27" y="44"/>
                  </a:cubicBezTo>
                  <a:cubicBezTo>
                    <a:pt x="27" y="40"/>
                    <a:pt x="22" y="41"/>
                    <a:pt x="18" y="41"/>
                  </a:cubicBezTo>
                  <a:cubicBezTo>
                    <a:pt x="32" y="35"/>
                    <a:pt x="21" y="37"/>
                    <a:pt x="18" y="26"/>
                  </a:cubicBezTo>
                  <a:cubicBezTo>
                    <a:pt x="22" y="26"/>
                    <a:pt x="26" y="26"/>
                    <a:pt x="30" y="26"/>
                  </a:cubicBezTo>
                  <a:cubicBezTo>
                    <a:pt x="33" y="16"/>
                    <a:pt x="20" y="22"/>
                    <a:pt x="18" y="17"/>
                  </a:cubicBezTo>
                  <a:cubicBezTo>
                    <a:pt x="40" y="0"/>
                    <a:pt x="63" y="28"/>
                    <a:pt x="90" y="26"/>
                  </a:cubicBezTo>
                  <a:cubicBezTo>
                    <a:pt x="94" y="46"/>
                    <a:pt x="102" y="52"/>
                    <a:pt x="114" y="68"/>
                  </a:cubicBezTo>
                  <a:cubicBezTo>
                    <a:pt x="115" y="71"/>
                    <a:pt x="123" y="82"/>
                    <a:pt x="126" y="74"/>
                  </a:cubicBezTo>
                  <a:cubicBezTo>
                    <a:pt x="122" y="73"/>
                    <a:pt x="120" y="70"/>
                    <a:pt x="120" y="65"/>
                  </a:cubicBezTo>
                  <a:cubicBezTo>
                    <a:pt x="126" y="65"/>
                    <a:pt x="132" y="65"/>
                    <a:pt x="138" y="65"/>
                  </a:cubicBezTo>
                  <a:cubicBezTo>
                    <a:pt x="144" y="65"/>
                    <a:pt x="150" y="65"/>
                    <a:pt x="156" y="65"/>
                  </a:cubicBezTo>
                  <a:cubicBezTo>
                    <a:pt x="169" y="72"/>
                    <a:pt x="195" y="66"/>
                    <a:pt x="213" y="68"/>
                  </a:cubicBezTo>
                  <a:cubicBezTo>
                    <a:pt x="220" y="68"/>
                    <a:pt x="227" y="68"/>
                    <a:pt x="234" y="68"/>
                  </a:cubicBezTo>
                  <a:cubicBezTo>
                    <a:pt x="206" y="50"/>
                    <a:pt x="141" y="69"/>
                    <a:pt x="111" y="53"/>
                  </a:cubicBezTo>
                  <a:cubicBezTo>
                    <a:pt x="111" y="52"/>
                    <a:pt x="111" y="51"/>
                    <a:pt x="111" y="50"/>
                  </a:cubicBezTo>
                  <a:cubicBezTo>
                    <a:pt x="120" y="50"/>
                    <a:pt x="129" y="50"/>
                    <a:pt x="138" y="50"/>
                  </a:cubicBezTo>
                  <a:cubicBezTo>
                    <a:pt x="148" y="50"/>
                    <a:pt x="158" y="50"/>
                    <a:pt x="168" y="50"/>
                  </a:cubicBezTo>
                  <a:cubicBezTo>
                    <a:pt x="173" y="57"/>
                    <a:pt x="191" y="51"/>
                    <a:pt x="201" y="53"/>
                  </a:cubicBezTo>
                  <a:cubicBezTo>
                    <a:pt x="213" y="53"/>
                    <a:pt x="225" y="53"/>
                    <a:pt x="237" y="53"/>
                  </a:cubicBezTo>
                  <a:cubicBezTo>
                    <a:pt x="241" y="53"/>
                    <a:pt x="245" y="53"/>
                    <a:pt x="249" y="53"/>
                  </a:cubicBezTo>
                  <a:cubicBezTo>
                    <a:pt x="249" y="58"/>
                    <a:pt x="249" y="63"/>
                    <a:pt x="249" y="68"/>
                  </a:cubicBezTo>
                  <a:cubicBezTo>
                    <a:pt x="242" y="75"/>
                    <a:pt x="248" y="95"/>
                    <a:pt x="246" y="107"/>
                  </a:cubicBezTo>
                  <a:cubicBezTo>
                    <a:pt x="246" y="111"/>
                    <a:pt x="251" y="110"/>
                    <a:pt x="255" y="110"/>
                  </a:cubicBezTo>
                  <a:cubicBezTo>
                    <a:pt x="243" y="125"/>
                    <a:pt x="262" y="153"/>
                    <a:pt x="237" y="155"/>
                  </a:cubicBezTo>
                  <a:cubicBezTo>
                    <a:pt x="239" y="166"/>
                    <a:pt x="252" y="166"/>
                    <a:pt x="237" y="173"/>
                  </a:cubicBezTo>
                  <a:cubicBezTo>
                    <a:pt x="237" y="179"/>
                    <a:pt x="247" y="175"/>
                    <a:pt x="249" y="179"/>
                  </a:cubicBezTo>
                  <a:cubicBezTo>
                    <a:pt x="252" y="189"/>
                    <a:pt x="237" y="202"/>
                    <a:pt x="255" y="200"/>
                  </a:cubicBezTo>
                  <a:cubicBezTo>
                    <a:pt x="251" y="207"/>
                    <a:pt x="241" y="208"/>
                    <a:pt x="240" y="218"/>
                  </a:cubicBezTo>
                  <a:cubicBezTo>
                    <a:pt x="240" y="222"/>
                    <a:pt x="245" y="221"/>
                    <a:pt x="249" y="221"/>
                  </a:cubicBezTo>
                  <a:cubicBezTo>
                    <a:pt x="249" y="229"/>
                    <a:pt x="237" y="225"/>
                    <a:pt x="237" y="233"/>
                  </a:cubicBezTo>
                  <a:cubicBezTo>
                    <a:pt x="255" y="245"/>
                    <a:pt x="276" y="256"/>
                    <a:pt x="270" y="284"/>
                  </a:cubicBezTo>
                  <a:cubicBezTo>
                    <a:pt x="280" y="268"/>
                    <a:pt x="270" y="295"/>
                    <a:pt x="282" y="293"/>
                  </a:cubicBezTo>
                  <a:cubicBezTo>
                    <a:pt x="282" y="323"/>
                    <a:pt x="282" y="353"/>
                    <a:pt x="282" y="383"/>
                  </a:cubicBezTo>
                  <a:cubicBezTo>
                    <a:pt x="282" y="384"/>
                    <a:pt x="282" y="385"/>
                    <a:pt x="282" y="386"/>
                  </a:cubicBezTo>
                  <a:cubicBezTo>
                    <a:pt x="282" y="408"/>
                    <a:pt x="282" y="430"/>
                    <a:pt x="282" y="452"/>
                  </a:cubicBezTo>
                  <a:cubicBezTo>
                    <a:pt x="283" y="455"/>
                    <a:pt x="281" y="455"/>
                    <a:pt x="279" y="455"/>
                  </a:cubicBezTo>
                  <a:cubicBezTo>
                    <a:pt x="274" y="473"/>
                    <a:pt x="274" y="512"/>
                    <a:pt x="279" y="530"/>
                  </a:cubicBezTo>
                  <a:cubicBezTo>
                    <a:pt x="279" y="541"/>
                    <a:pt x="279" y="552"/>
                    <a:pt x="279" y="563"/>
                  </a:cubicBezTo>
                  <a:cubicBezTo>
                    <a:pt x="279" y="575"/>
                    <a:pt x="279" y="587"/>
                    <a:pt x="279" y="599"/>
                  </a:cubicBezTo>
                  <a:cubicBezTo>
                    <a:pt x="279" y="611"/>
                    <a:pt x="279" y="623"/>
                    <a:pt x="279" y="635"/>
                  </a:cubicBezTo>
                  <a:cubicBezTo>
                    <a:pt x="267" y="635"/>
                    <a:pt x="255" y="635"/>
                    <a:pt x="243" y="635"/>
                  </a:cubicBezTo>
                  <a:cubicBezTo>
                    <a:pt x="237" y="635"/>
                    <a:pt x="231" y="635"/>
                    <a:pt x="225" y="635"/>
                  </a:cubicBezTo>
                  <a:cubicBezTo>
                    <a:pt x="228" y="622"/>
                    <a:pt x="209" y="625"/>
                    <a:pt x="219" y="614"/>
                  </a:cubicBezTo>
                  <a:cubicBezTo>
                    <a:pt x="206" y="614"/>
                    <a:pt x="206" y="627"/>
                    <a:pt x="201" y="635"/>
                  </a:cubicBezTo>
                  <a:cubicBezTo>
                    <a:pt x="191" y="615"/>
                    <a:pt x="219" y="607"/>
                    <a:pt x="219" y="587"/>
                  </a:cubicBezTo>
                  <a:cubicBezTo>
                    <a:pt x="212" y="581"/>
                    <a:pt x="209" y="605"/>
                    <a:pt x="198" y="605"/>
                  </a:cubicBezTo>
                  <a:cubicBezTo>
                    <a:pt x="198" y="600"/>
                    <a:pt x="194" y="599"/>
                    <a:pt x="195" y="593"/>
                  </a:cubicBezTo>
                  <a:cubicBezTo>
                    <a:pt x="186" y="597"/>
                    <a:pt x="178" y="602"/>
                    <a:pt x="177" y="614"/>
                  </a:cubicBezTo>
                  <a:cubicBezTo>
                    <a:pt x="188" y="615"/>
                    <a:pt x="186" y="603"/>
                    <a:pt x="192" y="599"/>
                  </a:cubicBezTo>
                  <a:cubicBezTo>
                    <a:pt x="201" y="607"/>
                    <a:pt x="192" y="623"/>
                    <a:pt x="186" y="626"/>
                  </a:cubicBezTo>
                  <a:cubicBezTo>
                    <a:pt x="183" y="626"/>
                    <a:pt x="184" y="630"/>
                    <a:pt x="183" y="632"/>
                  </a:cubicBezTo>
                  <a:cubicBezTo>
                    <a:pt x="130" y="634"/>
                    <a:pt x="69" y="628"/>
                    <a:pt x="21" y="635"/>
                  </a:cubicBezTo>
                  <a:cubicBezTo>
                    <a:pt x="14" y="635"/>
                    <a:pt x="7" y="635"/>
                    <a:pt x="0" y="635"/>
                  </a:cubicBezTo>
                  <a:cubicBezTo>
                    <a:pt x="10" y="566"/>
                    <a:pt x="7" y="520"/>
                    <a:pt x="12" y="449"/>
                  </a:cubicBezTo>
                  <a:cubicBezTo>
                    <a:pt x="19" y="444"/>
                    <a:pt x="13" y="426"/>
                    <a:pt x="15" y="416"/>
                  </a:cubicBezTo>
                  <a:cubicBezTo>
                    <a:pt x="33" y="355"/>
                    <a:pt x="12" y="262"/>
                    <a:pt x="36" y="230"/>
                  </a:cubicBezTo>
                  <a:cubicBezTo>
                    <a:pt x="31" y="225"/>
                    <a:pt x="27" y="232"/>
                    <a:pt x="21" y="224"/>
                  </a:cubicBezTo>
                  <a:cubicBezTo>
                    <a:pt x="21" y="221"/>
                    <a:pt x="21" y="218"/>
                    <a:pt x="21" y="215"/>
                  </a:cubicBezTo>
                  <a:cubicBezTo>
                    <a:pt x="21" y="195"/>
                    <a:pt x="21" y="175"/>
                    <a:pt x="21" y="155"/>
                  </a:cubicBezTo>
                  <a:close/>
                  <a:moveTo>
                    <a:pt x="153" y="86"/>
                  </a:moveTo>
                  <a:cubicBezTo>
                    <a:pt x="132" y="84"/>
                    <a:pt x="107" y="89"/>
                    <a:pt x="138" y="92"/>
                  </a:cubicBezTo>
                  <a:cubicBezTo>
                    <a:pt x="141" y="92"/>
                    <a:pt x="144" y="92"/>
                    <a:pt x="147" y="92"/>
                  </a:cubicBezTo>
                  <a:cubicBezTo>
                    <a:pt x="153" y="97"/>
                    <a:pt x="198" y="99"/>
                    <a:pt x="189" y="89"/>
                  </a:cubicBezTo>
                  <a:cubicBezTo>
                    <a:pt x="187" y="89"/>
                    <a:pt x="185" y="89"/>
                    <a:pt x="183" y="89"/>
                  </a:cubicBezTo>
                  <a:cubicBezTo>
                    <a:pt x="179" y="82"/>
                    <a:pt x="162" y="88"/>
                    <a:pt x="153" y="86"/>
                  </a:cubicBezTo>
                  <a:close/>
                  <a:moveTo>
                    <a:pt x="183" y="116"/>
                  </a:moveTo>
                  <a:cubicBezTo>
                    <a:pt x="177" y="106"/>
                    <a:pt x="132" y="106"/>
                    <a:pt x="126" y="116"/>
                  </a:cubicBezTo>
                  <a:cubicBezTo>
                    <a:pt x="145" y="116"/>
                    <a:pt x="164" y="116"/>
                    <a:pt x="183" y="116"/>
                  </a:cubicBezTo>
                  <a:close/>
                  <a:moveTo>
                    <a:pt x="162" y="134"/>
                  </a:moveTo>
                  <a:cubicBezTo>
                    <a:pt x="159" y="126"/>
                    <a:pt x="119" y="133"/>
                    <a:pt x="138" y="137"/>
                  </a:cubicBezTo>
                  <a:cubicBezTo>
                    <a:pt x="160" y="133"/>
                    <a:pt x="179" y="148"/>
                    <a:pt x="195" y="140"/>
                  </a:cubicBezTo>
                  <a:cubicBezTo>
                    <a:pt x="183" y="139"/>
                    <a:pt x="174" y="135"/>
                    <a:pt x="162" y="134"/>
                  </a:cubicBezTo>
                  <a:close/>
                  <a:moveTo>
                    <a:pt x="162" y="176"/>
                  </a:moveTo>
                  <a:cubicBezTo>
                    <a:pt x="162" y="179"/>
                    <a:pt x="162" y="182"/>
                    <a:pt x="162" y="185"/>
                  </a:cubicBezTo>
                  <a:cubicBezTo>
                    <a:pt x="167" y="185"/>
                    <a:pt x="172" y="185"/>
                    <a:pt x="177" y="185"/>
                  </a:cubicBezTo>
                  <a:cubicBezTo>
                    <a:pt x="178" y="176"/>
                    <a:pt x="167" y="179"/>
                    <a:pt x="162" y="176"/>
                  </a:cubicBezTo>
                  <a:close/>
                  <a:moveTo>
                    <a:pt x="234" y="458"/>
                  </a:moveTo>
                  <a:cubicBezTo>
                    <a:pt x="227" y="415"/>
                    <a:pt x="202" y="390"/>
                    <a:pt x="186" y="356"/>
                  </a:cubicBezTo>
                  <a:cubicBezTo>
                    <a:pt x="191" y="392"/>
                    <a:pt x="214" y="410"/>
                    <a:pt x="225" y="440"/>
                  </a:cubicBezTo>
                  <a:cubicBezTo>
                    <a:pt x="213" y="459"/>
                    <a:pt x="196" y="473"/>
                    <a:pt x="183" y="491"/>
                  </a:cubicBezTo>
                  <a:cubicBezTo>
                    <a:pt x="202" y="478"/>
                    <a:pt x="220" y="464"/>
                    <a:pt x="228" y="440"/>
                  </a:cubicBezTo>
                  <a:cubicBezTo>
                    <a:pt x="228" y="442"/>
                    <a:pt x="228" y="444"/>
                    <a:pt x="228" y="446"/>
                  </a:cubicBezTo>
                  <a:cubicBezTo>
                    <a:pt x="228" y="454"/>
                    <a:pt x="228" y="462"/>
                    <a:pt x="228" y="470"/>
                  </a:cubicBezTo>
                  <a:cubicBezTo>
                    <a:pt x="210" y="481"/>
                    <a:pt x="187" y="503"/>
                    <a:pt x="183" y="518"/>
                  </a:cubicBezTo>
                  <a:cubicBezTo>
                    <a:pt x="196" y="505"/>
                    <a:pt x="211" y="494"/>
                    <a:pt x="222" y="479"/>
                  </a:cubicBezTo>
                  <a:cubicBezTo>
                    <a:pt x="231" y="483"/>
                    <a:pt x="219" y="489"/>
                    <a:pt x="222" y="497"/>
                  </a:cubicBezTo>
                  <a:cubicBezTo>
                    <a:pt x="215" y="497"/>
                    <a:pt x="221" y="510"/>
                    <a:pt x="219" y="515"/>
                  </a:cubicBezTo>
                  <a:cubicBezTo>
                    <a:pt x="203" y="519"/>
                    <a:pt x="189" y="540"/>
                    <a:pt x="189" y="551"/>
                  </a:cubicBezTo>
                  <a:cubicBezTo>
                    <a:pt x="197" y="540"/>
                    <a:pt x="207" y="531"/>
                    <a:pt x="216" y="521"/>
                  </a:cubicBezTo>
                  <a:cubicBezTo>
                    <a:pt x="217" y="531"/>
                    <a:pt x="211" y="534"/>
                    <a:pt x="213" y="545"/>
                  </a:cubicBezTo>
                  <a:cubicBezTo>
                    <a:pt x="198" y="548"/>
                    <a:pt x="193" y="561"/>
                    <a:pt x="186" y="572"/>
                  </a:cubicBezTo>
                  <a:cubicBezTo>
                    <a:pt x="200" y="571"/>
                    <a:pt x="200" y="556"/>
                    <a:pt x="210" y="551"/>
                  </a:cubicBezTo>
                  <a:cubicBezTo>
                    <a:pt x="212" y="559"/>
                    <a:pt x="204" y="577"/>
                    <a:pt x="216" y="575"/>
                  </a:cubicBezTo>
                  <a:cubicBezTo>
                    <a:pt x="216" y="548"/>
                    <a:pt x="222" y="527"/>
                    <a:pt x="225" y="503"/>
                  </a:cubicBezTo>
                  <a:cubicBezTo>
                    <a:pt x="226" y="492"/>
                    <a:pt x="229" y="483"/>
                    <a:pt x="231" y="473"/>
                  </a:cubicBezTo>
                  <a:cubicBezTo>
                    <a:pt x="231" y="472"/>
                    <a:pt x="231" y="471"/>
                    <a:pt x="231" y="470"/>
                  </a:cubicBezTo>
                  <a:cubicBezTo>
                    <a:pt x="230" y="464"/>
                    <a:pt x="234" y="463"/>
                    <a:pt x="234" y="458"/>
                  </a:cubicBezTo>
                  <a:close/>
                  <a:moveTo>
                    <a:pt x="189" y="458"/>
                  </a:moveTo>
                  <a:cubicBezTo>
                    <a:pt x="201" y="449"/>
                    <a:pt x="209" y="436"/>
                    <a:pt x="210" y="416"/>
                  </a:cubicBezTo>
                  <a:cubicBezTo>
                    <a:pt x="201" y="428"/>
                    <a:pt x="196" y="444"/>
                    <a:pt x="186" y="455"/>
                  </a:cubicBezTo>
                  <a:cubicBezTo>
                    <a:pt x="177" y="445"/>
                    <a:pt x="189" y="414"/>
                    <a:pt x="180" y="404"/>
                  </a:cubicBezTo>
                  <a:cubicBezTo>
                    <a:pt x="175" y="415"/>
                    <a:pt x="175" y="447"/>
                    <a:pt x="180" y="458"/>
                  </a:cubicBezTo>
                  <a:cubicBezTo>
                    <a:pt x="184" y="458"/>
                    <a:pt x="187" y="463"/>
                    <a:pt x="189" y="458"/>
                  </a:cubicBezTo>
                  <a:close/>
                  <a:moveTo>
                    <a:pt x="180" y="530"/>
                  </a:moveTo>
                  <a:cubicBezTo>
                    <a:pt x="194" y="527"/>
                    <a:pt x="212" y="512"/>
                    <a:pt x="207" y="500"/>
                  </a:cubicBezTo>
                  <a:cubicBezTo>
                    <a:pt x="200" y="512"/>
                    <a:pt x="187" y="518"/>
                    <a:pt x="180" y="530"/>
                  </a:cubicBezTo>
                  <a:close/>
                </a:path>
              </a:pathLst>
            </a:custGeom>
            <a:solidFill>
              <a:srgbClr val="CEE9EA"/>
            </a:solidFill>
            <a:ln w="9525">
              <a:noFill/>
            </a:ln>
          </p:spPr>
          <p:txBody>
            <a:bodyPr vert="horz" wrap="square" anchor="t"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743" name="Freeform 87"/>
            <p:cNvSpPr/>
            <p:nvPr/>
          </p:nvSpPr>
          <p:spPr>
            <a:xfrm>
              <a:off x="4648200" y="2911475"/>
              <a:ext cx="122238" cy="19050"/>
            </a:xfrm>
            <a:custGeom>
              <a:avLst/>
              <a:gdLst>
                <a:gd name="txL" fmla="*/ 0 w 45"/>
                <a:gd name="txT" fmla="*/ 0 h 7"/>
                <a:gd name="txR" fmla="*/ 45 w 45"/>
                <a:gd name="txB" fmla="*/ 7 h 7"/>
              </a:gdLst>
              <a:ahLst/>
              <a:cxnLst>
                <a:cxn ang="0">
                  <a:pos x="0" y="1"/>
                </a:cxn>
                <a:cxn ang="0">
                  <a:pos x="45" y="1"/>
                </a:cxn>
                <a:cxn ang="0">
                  <a:pos x="45" y="4"/>
                </a:cxn>
                <a:cxn ang="0">
                  <a:pos x="3" y="7"/>
                </a:cxn>
                <a:cxn ang="0">
                  <a:pos x="0" y="1"/>
                </a:cxn>
              </a:cxnLst>
              <a:rect l="txL" t="txT" r="txR" b="txB"/>
              <a:pathLst>
                <a:path w="45" h="7">
                  <a:moveTo>
                    <a:pt x="0" y="1"/>
                  </a:moveTo>
                  <a:cubicBezTo>
                    <a:pt x="15" y="1"/>
                    <a:pt x="30" y="1"/>
                    <a:pt x="45" y="1"/>
                  </a:cubicBezTo>
                  <a:cubicBezTo>
                    <a:pt x="45" y="2"/>
                    <a:pt x="45" y="3"/>
                    <a:pt x="45" y="4"/>
                  </a:cubicBezTo>
                  <a:cubicBezTo>
                    <a:pt x="32" y="6"/>
                    <a:pt x="11" y="0"/>
                    <a:pt x="3" y="7"/>
                  </a:cubicBezTo>
                  <a:cubicBezTo>
                    <a:pt x="0" y="7"/>
                    <a:pt x="1" y="3"/>
                    <a:pt x="0" y="1"/>
                  </a:cubicBezTo>
                  <a:close/>
                </a:path>
              </a:pathLst>
            </a:custGeom>
            <a:solidFill>
              <a:srgbClr val="415A5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44" name="Freeform 88"/>
            <p:cNvSpPr/>
            <p:nvPr/>
          </p:nvSpPr>
          <p:spPr>
            <a:xfrm>
              <a:off x="4260850" y="2970213"/>
              <a:ext cx="49213" cy="41275"/>
            </a:xfrm>
            <a:custGeom>
              <a:avLst/>
              <a:gdLst>
                <a:gd name="txL" fmla="*/ 0 w 18"/>
                <a:gd name="txT" fmla="*/ 0 h 15"/>
                <a:gd name="txR" fmla="*/ 18 w 18"/>
                <a:gd name="txB" fmla="*/ 15 h 15"/>
              </a:gdLst>
              <a:ahLst/>
              <a:cxnLst>
                <a:cxn ang="0">
                  <a:pos x="0" y="15"/>
                </a:cxn>
                <a:cxn ang="0">
                  <a:pos x="18" y="0"/>
                </a:cxn>
                <a:cxn ang="0">
                  <a:pos x="0" y="15"/>
                </a:cxn>
              </a:cxnLst>
              <a:rect l="txL" t="txT" r="txR" b="txB"/>
              <a:pathLst>
                <a:path w="18" h="15">
                  <a:moveTo>
                    <a:pt x="0" y="15"/>
                  </a:moveTo>
                  <a:cubicBezTo>
                    <a:pt x="1" y="5"/>
                    <a:pt x="9" y="2"/>
                    <a:pt x="18" y="0"/>
                  </a:cubicBezTo>
                  <a:cubicBezTo>
                    <a:pt x="13" y="6"/>
                    <a:pt x="10" y="14"/>
                    <a:pt x="0" y="15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45" name="Freeform 90"/>
            <p:cNvSpPr/>
            <p:nvPr/>
          </p:nvSpPr>
          <p:spPr>
            <a:xfrm>
              <a:off x="4702175" y="3167063"/>
              <a:ext cx="115888" cy="30163"/>
            </a:xfrm>
            <a:custGeom>
              <a:avLst/>
              <a:gdLst>
                <a:gd name="txL" fmla="*/ 0 w 43"/>
                <a:gd name="txT" fmla="*/ 0 h 11"/>
                <a:gd name="txR" fmla="*/ 43 w 43"/>
                <a:gd name="txB" fmla="*/ 11 h 11"/>
              </a:gdLst>
              <a:ahLst/>
              <a:cxnLst>
                <a:cxn ang="0">
                  <a:pos x="19" y="11"/>
                </a:cxn>
                <a:cxn ang="0">
                  <a:pos x="43" y="8"/>
                </a:cxn>
                <a:cxn ang="0">
                  <a:pos x="19" y="11"/>
                </a:cxn>
              </a:cxnLst>
              <a:rect l="txL" t="txT" r="txR" b="txB"/>
              <a:pathLst>
                <a:path w="43" h="11">
                  <a:moveTo>
                    <a:pt x="19" y="11"/>
                  </a:moveTo>
                  <a:cubicBezTo>
                    <a:pt x="0" y="7"/>
                    <a:pt x="40" y="0"/>
                    <a:pt x="43" y="8"/>
                  </a:cubicBezTo>
                  <a:cubicBezTo>
                    <a:pt x="36" y="10"/>
                    <a:pt x="21" y="4"/>
                    <a:pt x="19" y="11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46" name="Freeform 105"/>
            <p:cNvSpPr/>
            <p:nvPr/>
          </p:nvSpPr>
          <p:spPr>
            <a:xfrm>
              <a:off x="7450138" y="3746500"/>
              <a:ext cx="109538" cy="34925"/>
            </a:xfrm>
            <a:custGeom>
              <a:avLst/>
              <a:gdLst>
                <a:gd name="txL" fmla="*/ 0 w 41"/>
                <a:gd name="txT" fmla="*/ 0 h 13"/>
                <a:gd name="txR" fmla="*/ 41 w 41"/>
                <a:gd name="txB" fmla="*/ 13 h 13"/>
              </a:gdLst>
              <a:ahLst/>
              <a:cxnLst>
                <a:cxn ang="0">
                  <a:pos x="0" y="9"/>
                </a:cxn>
                <a:cxn ang="0">
                  <a:pos x="30" y="3"/>
                </a:cxn>
                <a:cxn ang="0">
                  <a:pos x="3" y="9"/>
                </a:cxn>
                <a:cxn ang="0">
                  <a:pos x="0" y="9"/>
                </a:cxn>
              </a:cxnLst>
              <a:rect l="txL" t="txT" r="txR" b="txB"/>
              <a:pathLst>
                <a:path w="41" h="13">
                  <a:moveTo>
                    <a:pt x="0" y="9"/>
                  </a:moveTo>
                  <a:cubicBezTo>
                    <a:pt x="3" y="0"/>
                    <a:pt x="27" y="12"/>
                    <a:pt x="30" y="3"/>
                  </a:cubicBezTo>
                  <a:cubicBezTo>
                    <a:pt x="41" y="13"/>
                    <a:pt x="11" y="8"/>
                    <a:pt x="3" y="9"/>
                  </a:cubicBezTo>
                  <a:cubicBezTo>
                    <a:pt x="2" y="9"/>
                    <a:pt x="1" y="9"/>
                    <a:pt x="0" y="9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47" name="Freeform 106"/>
            <p:cNvSpPr/>
            <p:nvPr/>
          </p:nvSpPr>
          <p:spPr>
            <a:xfrm>
              <a:off x="7423150" y="4505325"/>
              <a:ext cx="34925" cy="73025"/>
            </a:xfrm>
            <a:custGeom>
              <a:avLst/>
              <a:gdLst>
                <a:gd name="txL" fmla="*/ 0 w 13"/>
                <a:gd name="txT" fmla="*/ 0 h 27"/>
                <a:gd name="txR" fmla="*/ 13 w 13"/>
                <a:gd name="txB" fmla="*/ 27 h 27"/>
              </a:gdLst>
              <a:ahLst/>
              <a:cxnLst>
                <a:cxn ang="0">
                  <a:pos x="4" y="27"/>
                </a:cxn>
                <a:cxn ang="0">
                  <a:pos x="7" y="0"/>
                </a:cxn>
                <a:cxn ang="0">
                  <a:pos x="13" y="9"/>
                </a:cxn>
                <a:cxn ang="0">
                  <a:pos x="4" y="27"/>
                </a:cxn>
              </a:cxnLst>
              <a:rect l="txL" t="txT" r="txR" b="txB"/>
              <a:pathLst>
                <a:path w="13" h="27">
                  <a:moveTo>
                    <a:pt x="4" y="27"/>
                  </a:moveTo>
                  <a:cubicBezTo>
                    <a:pt x="6" y="19"/>
                    <a:pt x="0" y="3"/>
                    <a:pt x="7" y="0"/>
                  </a:cubicBezTo>
                  <a:cubicBezTo>
                    <a:pt x="12" y="0"/>
                    <a:pt x="9" y="8"/>
                    <a:pt x="13" y="9"/>
                  </a:cubicBezTo>
                  <a:cubicBezTo>
                    <a:pt x="5" y="10"/>
                    <a:pt x="10" y="24"/>
                    <a:pt x="4" y="27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48" name="Freeform 107"/>
            <p:cNvSpPr/>
            <p:nvPr/>
          </p:nvSpPr>
          <p:spPr>
            <a:xfrm>
              <a:off x="6843713" y="3878263"/>
              <a:ext cx="41275" cy="85725"/>
            </a:xfrm>
            <a:custGeom>
              <a:avLst/>
              <a:gdLst>
                <a:gd name="txL" fmla="*/ 0 w 15"/>
                <a:gd name="txT" fmla="*/ 0 h 32"/>
                <a:gd name="txR" fmla="*/ 15 w 15"/>
                <a:gd name="txB" fmla="*/ 32 h 32"/>
              </a:gdLst>
              <a:ahLst/>
              <a:cxnLst>
                <a:cxn ang="0">
                  <a:pos x="0" y="2"/>
                </a:cxn>
                <a:cxn ang="0">
                  <a:pos x="9" y="32"/>
                </a:cxn>
                <a:cxn ang="0">
                  <a:pos x="0" y="2"/>
                </a:cxn>
              </a:cxnLst>
              <a:rect l="txL" t="txT" r="txR" b="txB"/>
              <a:pathLst>
                <a:path w="15" h="32">
                  <a:moveTo>
                    <a:pt x="0" y="2"/>
                  </a:moveTo>
                  <a:cubicBezTo>
                    <a:pt x="15" y="0"/>
                    <a:pt x="7" y="21"/>
                    <a:pt x="9" y="32"/>
                  </a:cubicBezTo>
                  <a:cubicBezTo>
                    <a:pt x="1" y="27"/>
                    <a:pt x="12" y="3"/>
                    <a:pt x="0" y="2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49" name="Freeform 112"/>
            <p:cNvSpPr>
              <a:spLocks noEditPoints="1"/>
            </p:cNvSpPr>
            <p:nvPr/>
          </p:nvSpPr>
          <p:spPr>
            <a:xfrm>
              <a:off x="1936750" y="3697288"/>
              <a:ext cx="622300" cy="985838"/>
            </a:xfrm>
            <a:custGeom>
              <a:avLst/>
              <a:gdLst>
                <a:gd name="txL" fmla="*/ 0 w 231"/>
                <a:gd name="txT" fmla="*/ 0 h 366"/>
                <a:gd name="txR" fmla="*/ 231 w 231"/>
                <a:gd name="txB" fmla="*/ 366 h 366"/>
              </a:gdLst>
              <a:ahLst/>
              <a:cxnLst>
                <a:cxn ang="0">
                  <a:pos x="222" y="168"/>
                </a:cxn>
                <a:cxn ang="0">
                  <a:pos x="210" y="228"/>
                </a:cxn>
                <a:cxn ang="0">
                  <a:pos x="219" y="210"/>
                </a:cxn>
                <a:cxn ang="0">
                  <a:pos x="219" y="237"/>
                </a:cxn>
                <a:cxn ang="0">
                  <a:pos x="222" y="246"/>
                </a:cxn>
                <a:cxn ang="0">
                  <a:pos x="216" y="273"/>
                </a:cxn>
                <a:cxn ang="0">
                  <a:pos x="228" y="246"/>
                </a:cxn>
                <a:cxn ang="0">
                  <a:pos x="231" y="249"/>
                </a:cxn>
                <a:cxn ang="0">
                  <a:pos x="219" y="360"/>
                </a:cxn>
                <a:cxn ang="0">
                  <a:pos x="171" y="363"/>
                </a:cxn>
                <a:cxn ang="0">
                  <a:pos x="135" y="363"/>
                </a:cxn>
                <a:cxn ang="0">
                  <a:pos x="84" y="366"/>
                </a:cxn>
                <a:cxn ang="0">
                  <a:pos x="36" y="366"/>
                </a:cxn>
                <a:cxn ang="0">
                  <a:pos x="0" y="366"/>
                </a:cxn>
                <a:cxn ang="0">
                  <a:pos x="21" y="255"/>
                </a:cxn>
                <a:cxn ang="0">
                  <a:pos x="12" y="267"/>
                </a:cxn>
                <a:cxn ang="0">
                  <a:pos x="9" y="210"/>
                </a:cxn>
                <a:cxn ang="0">
                  <a:pos x="18" y="222"/>
                </a:cxn>
                <a:cxn ang="0">
                  <a:pos x="33" y="258"/>
                </a:cxn>
                <a:cxn ang="0">
                  <a:pos x="12" y="291"/>
                </a:cxn>
                <a:cxn ang="0">
                  <a:pos x="45" y="249"/>
                </a:cxn>
                <a:cxn ang="0">
                  <a:pos x="21" y="222"/>
                </a:cxn>
                <a:cxn ang="0">
                  <a:pos x="9" y="198"/>
                </a:cxn>
                <a:cxn ang="0">
                  <a:pos x="9" y="180"/>
                </a:cxn>
                <a:cxn ang="0">
                  <a:pos x="9" y="111"/>
                </a:cxn>
                <a:cxn ang="0">
                  <a:pos x="12" y="87"/>
                </a:cxn>
                <a:cxn ang="0">
                  <a:pos x="15" y="144"/>
                </a:cxn>
                <a:cxn ang="0">
                  <a:pos x="21" y="0"/>
                </a:cxn>
                <a:cxn ang="0">
                  <a:pos x="27" y="0"/>
                </a:cxn>
                <a:cxn ang="0">
                  <a:pos x="27" y="3"/>
                </a:cxn>
                <a:cxn ang="0">
                  <a:pos x="54" y="6"/>
                </a:cxn>
                <a:cxn ang="0">
                  <a:pos x="102" y="6"/>
                </a:cxn>
                <a:cxn ang="0">
                  <a:pos x="177" y="6"/>
                </a:cxn>
                <a:cxn ang="0">
                  <a:pos x="213" y="3"/>
                </a:cxn>
                <a:cxn ang="0">
                  <a:pos x="210" y="60"/>
                </a:cxn>
                <a:cxn ang="0">
                  <a:pos x="213" y="87"/>
                </a:cxn>
                <a:cxn ang="0">
                  <a:pos x="213" y="93"/>
                </a:cxn>
                <a:cxn ang="0">
                  <a:pos x="213" y="144"/>
                </a:cxn>
                <a:cxn ang="0">
                  <a:pos x="219" y="165"/>
                </a:cxn>
                <a:cxn ang="0">
                  <a:pos x="222" y="168"/>
                </a:cxn>
                <a:cxn ang="0">
                  <a:pos x="27" y="312"/>
                </a:cxn>
                <a:cxn ang="0">
                  <a:pos x="57" y="264"/>
                </a:cxn>
                <a:cxn ang="0">
                  <a:pos x="27" y="312"/>
                </a:cxn>
                <a:cxn ang="0">
                  <a:pos x="48" y="321"/>
                </a:cxn>
                <a:cxn ang="0">
                  <a:pos x="66" y="282"/>
                </a:cxn>
                <a:cxn ang="0">
                  <a:pos x="48" y="321"/>
                </a:cxn>
                <a:cxn ang="0">
                  <a:pos x="54" y="339"/>
                </a:cxn>
                <a:cxn ang="0">
                  <a:pos x="72" y="306"/>
                </a:cxn>
                <a:cxn ang="0">
                  <a:pos x="54" y="339"/>
                </a:cxn>
              </a:cxnLst>
              <a:rect l="txL" t="txT" r="txR" b="txB"/>
              <a:pathLst>
                <a:path w="231" h="366">
                  <a:moveTo>
                    <a:pt x="222" y="168"/>
                  </a:moveTo>
                  <a:cubicBezTo>
                    <a:pt x="216" y="189"/>
                    <a:pt x="219" y="206"/>
                    <a:pt x="210" y="228"/>
                  </a:cubicBezTo>
                  <a:cubicBezTo>
                    <a:pt x="214" y="235"/>
                    <a:pt x="219" y="217"/>
                    <a:pt x="219" y="210"/>
                  </a:cubicBezTo>
                  <a:cubicBezTo>
                    <a:pt x="228" y="217"/>
                    <a:pt x="216" y="227"/>
                    <a:pt x="219" y="237"/>
                  </a:cubicBezTo>
                  <a:cubicBezTo>
                    <a:pt x="210" y="244"/>
                    <a:pt x="221" y="244"/>
                    <a:pt x="222" y="246"/>
                  </a:cubicBezTo>
                  <a:cubicBezTo>
                    <a:pt x="221" y="256"/>
                    <a:pt x="216" y="262"/>
                    <a:pt x="216" y="273"/>
                  </a:cubicBezTo>
                  <a:cubicBezTo>
                    <a:pt x="223" y="267"/>
                    <a:pt x="225" y="256"/>
                    <a:pt x="228" y="246"/>
                  </a:cubicBezTo>
                  <a:cubicBezTo>
                    <a:pt x="231" y="245"/>
                    <a:pt x="231" y="247"/>
                    <a:pt x="231" y="249"/>
                  </a:cubicBezTo>
                  <a:cubicBezTo>
                    <a:pt x="220" y="286"/>
                    <a:pt x="218" y="320"/>
                    <a:pt x="219" y="360"/>
                  </a:cubicBezTo>
                  <a:cubicBezTo>
                    <a:pt x="204" y="362"/>
                    <a:pt x="181" y="356"/>
                    <a:pt x="171" y="363"/>
                  </a:cubicBezTo>
                  <a:cubicBezTo>
                    <a:pt x="159" y="363"/>
                    <a:pt x="147" y="363"/>
                    <a:pt x="135" y="363"/>
                  </a:cubicBezTo>
                  <a:cubicBezTo>
                    <a:pt x="119" y="365"/>
                    <a:pt x="95" y="359"/>
                    <a:pt x="84" y="366"/>
                  </a:cubicBezTo>
                  <a:cubicBezTo>
                    <a:pt x="68" y="366"/>
                    <a:pt x="52" y="366"/>
                    <a:pt x="36" y="366"/>
                  </a:cubicBezTo>
                  <a:cubicBezTo>
                    <a:pt x="24" y="366"/>
                    <a:pt x="12" y="366"/>
                    <a:pt x="0" y="366"/>
                  </a:cubicBezTo>
                  <a:cubicBezTo>
                    <a:pt x="10" y="332"/>
                    <a:pt x="3" y="281"/>
                    <a:pt x="21" y="255"/>
                  </a:cubicBezTo>
                  <a:cubicBezTo>
                    <a:pt x="17" y="246"/>
                    <a:pt x="15" y="264"/>
                    <a:pt x="12" y="267"/>
                  </a:cubicBezTo>
                  <a:cubicBezTo>
                    <a:pt x="5" y="254"/>
                    <a:pt x="11" y="228"/>
                    <a:pt x="9" y="210"/>
                  </a:cubicBezTo>
                  <a:cubicBezTo>
                    <a:pt x="15" y="211"/>
                    <a:pt x="12" y="221"/>
                    <a:pt x="18" y="222"/>
                  </a:cubicBezTo>
                  <a:cubicBezTo>
                    <a:pt x="23" y="234"/>
                    <a:pt x="25" y="249"/>
                    <a:pt x="33" y="258"/>
                  </a:cubicBezTo>
                  <a:cubicBezTo>
                    <a:pt x="31" y="274"/>
                    <a:pt x="15" y="276"/>
                    <a:pt x="12" y="291"/>
                  </a:cubicBezTo>
                  <a:cubicBezTo>
                    <a:pt x="30" y="284"/>
                    <a:pt x="39" y="268"/>
                    <a:pt x="45" y="249"/>
                  </a:cubicBezTo>
                  <a:cubicBezTo>
                    <a:pt x="31" y="263"/>
                    <a:pt x="31" y="230"/>
                    <a:pt x="21" y="222"/>
                  </a:cubicBezTo>
                  <a:cubicBezTo>
                    <a:pt x="15" y="216"/>
                    <a:pt x="16" y="203"/>
                    <a:pt x="9" y="198"/>
                  </a:cubicBezTo>
                  <a:cubicBezTo>
                    <a:pt x="9" y="192"/>
                    <a:pt x="9" y="186"/>
                    <a:pt x="9" y="180"/>
                  </a:cubicBezTo>
                  <a:cubicBezTo>
                    <a:pt x="9" y="157"/>
                    <a:pt x="9" y="134"/>
                    <a:pt x="9" y="111"/>
                  </a:cubicBezTo>
                  <a:cubicBezTo>
                    <a:pt x="7" y="95"/>
                    <a:pt x="11" y="48"/>
                    <a:pt x="12" y="87"/>
                  </a:cubicBezTo>
                  <a:cubicBezTo>
                    <a:pt x="14" y="105"/>
                    <a:pt x="8" y="131"/>
                    <a:pt x="15" y="144"/>
                  </a:cubicBezTo>
                  <a:cubicBezTo>
                    <a:pt x="24" y="103"/>
                    <a:pt x="12" y="41"/>
                    <a:pt x="21" y="0"/>
                  </a:cubicBezTo>
                  <a:cubicBezTo>
                    <a:pt x="23" y="0"/>
                    <a:pt x="25" y="0"/>
                    <a:pt x="27" y="0"/>
                  </a:cubicBezTo>
                  <a:cubicBezTo>
                    <a:pt x="27" y="1"/>
                    <a:pt x="27" y="2"/>
                    <a:pt x="27" y="3"/>
                  </a:cubicBezTo>
                  <a:cubicBezTo>
                    <a:pt x="29" y="18"/>
                    <a:pt x="43" y="1"/>
                    <a:pt x="54" y="6"/>
                  </a:cubicBezTo>
                  <a:cubicBezTo>
                    <a:pt x="70" y="6"/>
                    <a:pt x="86" y="6"/>
                    <a:pt x="102" y="6"/>
                  </a:cubicBezTo>
                  <a:cubicBezTo>
                    <a:pt x="127" y="6"/>
                    <a:pt x="152" y="6"/>
                    <a:pt x="177" y="6"/>
                  </a:cubicBezTo>
                  <a:cubicBezTo>
                    <a:pt x="191" y="7"/>
                    <a:pt x="202" y="5"/>
                    <a:pt x="213" y="3"/>
                  </a:cubicBezTo>
                  <a:cubicBezTo>
                    <a:pt x="215" y="25"/>
                    <a:pt x="209" y="39"/>
                    <a:pt x="210" y="60"/>
                  </a:cubicBezTo>
                  <a:cubicBezTo>
                    <a:pt x="215" y="65"/>
                    <a:pt x="212" y="78"/>
                    <a:pt x="213" y="87"/>
                  </a:cubicBezTo>
                  <a:cubicBezTo>
                    <a:pt x="213" y="89"/>
                    <a:pt x="213" y="91"/>
                    <a:pt x="213" y="93"/>
                  </a:cubicBezTo>
                  <a:cubicBezTo>
                    <a:pt x="213" y="110"/>
                    <a:pt x="213" y="127"/>
                    <a:pt x="213" y="144"/>
                  </a:cubicBezTo>
                  <a:cubicBezTo>
                    <a:pt x="214" y="152"/>
                    <a:pt x="215" y="160"/>
                    <a:pt x="219" y="165"/>
                  </a:cubicBezTo>
                  <a:cubicBezTo>
                    <a:pt x="222" y="164"/>
                    <a:pt x="222" y="166"/>
                    <a:pt x="222" y="168"/>
                  </a:cubicBezTo>
                  <a:close/>
                  <a:moveTo>
                    <a:pt x="27" y="312"/>
                  </a:moveTo>
                  <a:cubicBezTo>
                    <a:pt x="36" y="295"/>
                    <a:pt x="50" y="283"/>
                    <a:pt x="57" y="264"/>
                  </a:cubicBezTo>
                  <a:cubicBezTo>
                    <a:pt x="43" y="274"/>
                    <a:pt x="25" y="296"/>
                    <a:pt x="27" y="312"/>
                  </a:cubicBezTo>
                  <a:close/>
                  <a:moveTo>
                    <a:pt x="48" y="321"/>
                  </a:moveTo>
                  <a:cubicBezTo>
                    <a:pt x="53" y="307"/>
                    <a:pt x="61" y="296"/>
                    <a:pt x="66" y="282"/>
                  </a:cubicBezTo>
                  <a:cubicBezTo>
                    <a:pt x="54" y="287"/>
                    <a:pt x="43" y="309"/>
                    <a:pt x="48" y="321"/>
                  </a:cubicBezTo>
                  <a:close/>
                  <a:moveTo>
                    <a:pt x="54" y="339"/>
                  </a:moveTo>
                  <a:cubicBezTo>
                    <a:pt x="62" y="332"/>
                    <a:pt x="75" y="314"/>
                    <a:pt x="72" y="306"/>
                  </a:cubicBezTo>
                  <a:cubicBezTo>
                    <a:pt x="64" y="315"/>
                    <a:pt x="55" y="323"/>
                    <a:pt x="54" y="339"/>
                  </a:cubicBezTo>
                  <a:close/>
                </a:path>
              </a:pathLst>
            </a:custGeom>
            <a:solidFill>
              <a:srgbClr val="CEE9EA"/>
            </a:solidFill>
            <a:ln w="9525">
              <a:noFill/>
            </a:ln>
          </p:spPr>
          <p:txBody>
            <a:bodyPr vert="horz" wrap="square" anchor="t"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750" name="Freeform 117"/>
            <p:cNvSpPr/>
            <p:nvPr/>
          </p:nvSpPr>
          <p:spPr>
            <a:xfrm>
              <a:off x="6862763" y="3843338"/>
              <a:ext cx="58738" cy="63500"/>
            </a:xfrm>
            <a:custGeom>
              <a:avLst/>
              <a:gdLst>
                <a:gd name="txL" fmla="*/ 0 w 22"/>
                <a:gd name="txT" fmla="*/ 0 h 24"/>
                <a:gd name="txR" fmla="*/ 22 w 22"/>
                <a:gd name="txB" fmla="*/ 24 h 24"/>
              </a:gdLst>
              <a:ahLst/>
              <a:cxnLst>
                <a:cxn ang="0">
                  <a:pos x="11" y="6"/>
                </a:cxn>
                <a:cxn ang="0">
                  <a:pos x="20" y="24"/>
                </a:cxn>
                <a:cxn ang="0">
                  <a:pos x="5" y="0"/>
                </a:cxn>
                <a:cxn ang="0">
                  <a:pos x="11" y="6"/>
                </a:cxn>
              </a:cxnLst>
              <a:rect l="txL" t="txT" r="txR" b="txB"/>
              <a:pathLst>
                <a:path w="22" h="24">
                  <a:moveTo>
                    <a:pt x="11" y="6"/>
                  </a:moveTo>
                  <a:cubicBezTo>
                    <a:pt x="9" y="17"/>
                    <a:pt x="22" y="13"/>
                    <a:pt x="20" y="24"/>
                  </a:cubicBezTo>
                  <a:cubicBezTo>
                    <a:pt x="8" y="20"/>
                    <a:pt x="0" y="14"/>
                    <a:pt x="5" y="0"/>
                  </a:cubicBezTo>
                  <a:cubicBezTo>
                    <a:pt x="8" y="1"/>
                    <a:pt x="7" y="6"/>
                    <a:pt x="11" y="6"/>
                  </a:cubicBezTo>
                  <a:close/>
                </a:path>
              </a:pathLst>
            </a:custGeom>
            <a:solidFill>
              <a:srgbClr val="4F6B6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51" name="Freeform 120"/>
            <p:cNvSpPr/>
            <p:nvPr/>
          </p:nvSpPr>
          <p:spPr>
            <a:xfrm>
              <a:off x="6165850" y="3792538"/>
              <a:ext cx="88900" cy="34925"/>
            </a:xfrm>
            <a:custGeom>
              <a:avLst/>
              <a:gdLst>
                <a:gd name="txL" fmla="*/ 0 w 33"/>
                <a:gd name="txT" fmla="*/ 0 h 13"/>
                <a:gd name="txR" fmla="*/ 33 w 33"/>
                <a:gd name="txB" fmla="*/ 13 h 13"/>
              </a:gdLst>
              <a:ahLst/>
              <a:cxnLst>
                <a:cxn ang="0">
                  <a:pos x="0" y="13"/>
                </a:cxn>
                <a:cxn ang="0">
                  <a:pos x="0" y="4"/>
                </a:cxn>
                <a:cxn ang="0">
                  <a:pos x="33" y="7"/>
                </a:cxn>
                <a:cxn ang="0">
                  <a:pos x="0" y="13"/>
                </a:cxn>
              </a:cxnLst>
              <a:rect l="txL" t="txT" r="txR" b="txB"/>
              <a:pathLst>
                <a:path w="33" h="13">
                  <a:moveTo>
                    <a:pt x="0" y="13"/>
                  </a:moveTo>
                  <a:cubicBezTo>
                    <a:pt x="0" y="10"/>
                    <a:pt x="0" y="7"/>
                    <a:pt x="0" y="4"/>
                  </a:cubicBezTo>
                  <a:cubicBezTo>
                    <a:pt x="10" y="6"/>
                    <a:pt x="28" y="0"/>
                    <a:pt x="33" y="7"/>
                  </a:cubicBezTo>
                  <a:cubicBezTo>
                    <a:pt x="21" y="8"/>
                    <a:pt x="3" y="3"/>
                    <a:pt x="0" y="13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52" name="Freeform 122"/>
            <p:cNvSpPr/>
            <p:nvPr/>
          </p:nvSpPr>
          <p:spPr>
            <a:xfrm>
              <a:off x="3001963" y="3832225"/>
              <a:ext cx="76200" cy="46038"/>
            </a:xfrm>
            <a:custGeom>
              <a:avLst/>
              <a:gdLst>
                <a:gd name="txL" fmla="*/ 0 w 28"/>
                <a:gd name="txT" fmla="*/ 0 h 17"/>
                <a:gd name="txR" fmla="*/ 28 w 28"/>
                <a:gd name="txB" fmla="*/ 17 h 17"/>
              </a:gdLst>
              <a:ahLst/>
              <a:cxnLst>
                <a:cxn ang="0">
                  <a:pos x="0" y="7"/>
                </a:cxn>
                <a:cxn ang="0">
                  <a:pos x="6" y="4"/>
                </a:cxn>
                <a:cxn ang="0">
                  <a:pos x="24" y="13"/>
                </a:cxn>
                <a:cxn ang="0">
                  <a:pos x="21" y="16"/>
                </a:cxn>
                <a:cxn ang="0">
                  <a:pos x="6" y="10"/>
                </a:cxn>
                <a:cxn ang="0">
                  <a:pos x="0" y="7"/>
                </a:cxn>
              </a:cxnLst>
              <a:rect l="txL" t="txT" r="txR" b="txB"/>
              <a:pathLst>
                <a:path w="28" h="17">
                  <a:moveTo>
                    <a:pt x="0" y="7"/>
                  </a:moveTo>
                  <a:cubicBezTo>
                    <a:pt x="1" y="5"/>
                    <a:pt x="3" y="4"/>
                    <a:pt x="6" y="4"/>
                  </a:cubicBezTo>
                  <a:cubicBezTo>
                    <a:pt x="6" y="13"/>
                    <a:pt x="28" y="0"/>
                    <a:pt x="24" y="13"/>
                  </a:cubicBezTo>
                  <a:cubicBezTo>
                    <a:pt x="24" y="15"/>
                    <a:pt x="24" y="17"/>
                    <a:pt x="21" y="16"/>
                  </a:cubicBezTo>
                  <a:cubicBezTo>
                    <a:pt x="24" y="6"/>
                    <a:pt x="12" y="11"/>
                    <a:pt x="6" y="10"/>
                  </a:cubicBezTo>
                  <a:cubicBezTo>
                    <a:pt x="5" y="8"/>
                    <a:pt x="3" y="7"/>
                    <a:pt x="0" y="7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53" name="Freeform 123"/>
            <p:cNvSpPr/>
            <p:nvPr/>
          </p:nvSpPr>
          <p:spPr>
            <a:xfrm>
              <a:off x="4875213" y="3786188"/>
              <a:ext cx="142875" cy="363538"/>
            </a:xfrm>
            <a:custGeom>
              <a:avLst/>
              <a:gdLst>
                <a:gd name="txL" fmla="*/ 0 w 53"/>
                <a:gd name="txT" fmla="*/ 0 h 135"/>
                <a:gd name="txR" fmla="*/ 53 w 53"/>
                <a:gd name="txB" fmla="*/ 135 h 135"/>
              </a:gdLst>
              <a:ahLst/>
              <a:cxnLst>
                <a:cxn ang="0">
                  <a:pos x="45" y="90"/>
                </a:cxn>
                <a:cxn ang="0">
                  <a:pos x="45" y="84"/>
                </a:cxn>
                <a:cxn ang="0">
                  <a:pos x="0" y="135"/>
                </a:cxn>
                <a:cxn ang="0">
                  <a:pos x="42" y="84"/>
                </a:cxn>
                <a:cxn ang="0">
                  <a:pos x="3" y="0"/>
                </a:cxn>
                <a:cxn ang="0">
                  <a:pos x="51" y="102"/>
                </a:cxn>
                <a:cxn ang="0">
                  <a:pos x="45" y="90"/>
                </a:cxn>
              </a:cxnLst>
              <a:rect l="txL" t="txT" r="txR" b="txB"/>
              <a:pathLst>
                <a:path w="53" h="135">
                  <a:moveTo>
                    <a:pt x="45" y="90"/>
                  </a:moveTo>
                  <a:cubicBezTo>
                    <a:pt x="45" y="88"/>
                    <a:pt x="45" y="86"/>
                    <a:pt x="45" y="84"/>
                  </a:cubicBezTo>
                  <a:cubicBezTo>
                    <a:pt x="37" y="108"/>
                    <a:pt x="19" y="122"/>
                    <a:pt x="0" y="135"/>
                  </a:cubicBezTo>
                  <a:cubicBezTo>
                    <a:pt x="13" y="117"/>
                    <a:pt x="30" y="103"/>
                    <a:pt x="42" y="84"/>
                  </a:cubicBezTo>
                  <a:cubicBezTo>
                    <a:pt x="31" y="54"/>
                    <a:pt x="8" y="36"/>
                    <a:pt x="3" y="0"/>
                  </a:cubicBezTo>
                  <a:cubicBezTo>
                    <a:pt x="19" y="34"/>
                    <a:pt x="44" y="59"/>
                    <a:pt x="51" y="102"/>
                  </a:cubicBezTo>
                  <a:cubicBezTo>
                    <a:pt x="43" y="104"/>
                    <a:pt x="53" y="88"/>
                    <a:pt x="45" y="9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54" name="Freeform 126"/>
            <p:cNvSpPr/>
            <p:nvPr/>
          </p:nvSpPr>
          <p:spPr>
            <a:xfrm>
              <a:off x="6831013" y="3898900"/>
              <a:ext cx="31750" cy="57150"/>
            </a:xfrm>
            <a:custGeom>
              <a:avLst/>
              <a:gdLst>
                <a:gd name="txL" fmla="*/ 0 w 12"/>
                <a:gd name="txT" fmla="*/ 0 h 21"/>
                <a:gd name="txR" fmla="*/ 12 w 12"/>
                <a:gd name="txB" fmla="*/ 21 h 21"/>
              </a:gdLst>
              <a:ahLst/>
              <a:cxnLst>
                <a:cxn ang="0">
                  <a:pos x="5" y="0"/>
                </a:cxn>
                <a:cxn ang="0">
                  <a:pos x="8" y="21"/>
                </a:cxn>
                <a:cxn ang="0">
                  <a:pos x="5" y="0"/>
                </a:cxn>
              </a:cxnLst>
              <a:rect l="txL" t="txT" r="txR" b="txB"/>
              <a:pathLst>
                <a:path w="12" h="21">
                  <a:moveTo>
                    <a:pt x="5" y="0"/>
                  </a:moveTo>
                  <a:cubicBezTo>
                    <a:pt x="12" y="1"/>
                    <a:pt x="6" y="15"/>
                    <a:pt x="8" y="21"/>
                  </a:cubicBezTo>
                  <a:cubicBezTo>
                    <a:pt x="2" y="19"/>
                    <a:pt x="0" y="5"/>
                    <a:pt x="5" y="0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55" name="Freeform 128"/>
            <p:cNvSpPr/>
            <p:nvPr/>
          </p:nvSpPr>
          <p:spPr>
            <a:xfrm>
              <a:off x="2614613" y="3971925"/>
              <a:ext cx="73025" cy="34925"/>
            </a:xfrm>
            <a:custGeom>
              <a:avLst/>
              <a:gdLst>
                <a:gd name="txL" fmla="*/ 0 w 27"/>
                <a:gd name="txT" fmla="*/ 0 h 13"/>
                <a:gd name="txR" fmla="*/ 27 w 27"/>
                <a:gd name="txB" fmla="*/ 13 h 13"/>
              </a:gdLst>
              <a:ahLst/>
              <a:cxnLst>
                <a:cxn ang="0">
                  <a:pos x="27" y="9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3" y="6"/>
                </a:cxn>
                <a:cxn ang="0">
                  <a:pos x="27" y="6"/>
                </a:cxn>
                <a:cxn ang="0">
                  <a:pos x="27" y="9"/>
                </a:cxn>
              </a:cxnLst>
              <a:rect l="txL" t="txT" r="txR" b="txB"/>
              <a:pathLst>
                <a:path w="27" h="13">
                  <a:moveTo>
                    <a:pt x="27" y="9"/>
                  </a:moveTo>
                  <a:cubicBezTo>
                    <a:pt x="19" y="7"/>
                    <a:pt x="3" y="13"/>
                    <a:pt x="0" y="6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1"/>
                    <a:pt x="3" y="3"/>
                    <a:pt x="3" y="6"/>
                  </a:cubicBezTo>
                  <a:cubicBezTo>
                    <a:pt x="11" y="6"/>
                    <a:pt x="19" y="6"/>
                    <a:pt x="27" y="6"/>
                  </a:cubicBezTo>
                  <a:cubicBezTo>
                    <a:pt x="27" y="7"/>
                    <a:pt x="27" y="8"/>
                    <a:pt x="27" y="9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56" name="Freeform 129"/>
            <p:cNvSpPr/>
            <p:nvPr/>
          </p:nvSpPr>
          <p:spPr>
            <a:xfrm>
              <a:off x="6873875" y="3924300"/>
              <a:ext cx="34925" cy="646113"/>
            </a:xfrm>
            <a:custGeom>
              <a:avLst/>
              <a:gdLst>
                <a:gd name="txL" fmla="*/ 0 w 13"/>
                <a:gd name="txT" fmla="*/ 0 h 240"/>
                <a:gd name="txR" fmla="*/ 13 w 13"/>
                <a:gd name="txB" fmla="*/ 240 h 240"/>
              </a:gdLst>
              <a:ahLst/>
              <a:cxnLst>
                <a:cxn ang="0">
                  <a:pos x="7" y="48"/>
                </a:cxn>
                <a:cxn ang="0">
                  <a:pos x="10" y="0"/>
                </a:cxn>
                <a:cxn ang="0">
                  <a:pos x="10" y="36"/>
                </a:cxn>
                <a:cxn ang="0">
                  <a:pos x="10" y="108"/>
                </a:cxn>
                <a:cxn ang="0">
                  <a:pos x="10" y="195"/>
                </a:cxn>
                <a:cxn ang="0">
                  <a:pos x="7" y="240"/>
                </a:cxn>
                <a:cxn ang="0">
                  <a:pos x="4" y="219"/>
                </a:cxn>
                <a:cxn ang="0">
                  <a:pos x="7" y="48"/>
                </a:cxn>
              </a:cxnLst>
              <a:rect l="txL" t="txT" r="txR" b="txB"/>
              <a:pathLst>
                <a:path w="13" h="240">
                  <a:moveTo>
                    <a:pt x="7" y="48"/>
                  </a:moveTo>
                  <a:cubicBezTo>
                    <a:pt x="9" y="33"/>
                    <a:pt x="3" y="10"/>
                    <a:pt x="10" y="0"/>
                  </a:cubicBezTo>
                  <a:cubicBezTo>
                    <a:pt x="10" y="12"/>
                    <a:pt x="10" y="24"/>
                    <a:pt x="10" y="36"/>
                  </a:cubicBezTo>
                  <a:cubicBezTo>
                    <a:pt x="10" y="60"/>
                    <a:pt x="10" y="84"/>
                    <a:pt x="10" y="108"/>
                  </a:cubicBezTo>
                  <a:cubicBezTo>
                    <a:pt x="10" y="137"/>
                    <a:pt x="10" y="166"/>
                    <a:pt x="10" y="195"/>
                  </a:cubicBezTo>
                  <a:cubicBezTo>
                    <a:pt x="9" y="210"/>
                    <a:pt x="13" y="230"/>
                    <a:pt x="7" y="240"/>
                  </a:cubicBezTo>
                  <a:cubicBezTo>
                    <a:pt x="0" y="239"/>
                    <a:pt x="6" y="225"/>
                    <a:pt x="4" y="219"/>
                  </a:cubicBezTo>
                  <a:cubicBezTo>
                    <a:pt x="11" y="168"/>
                    <a:pt x="5" y="104"/>
                    <a:pt x="7" y="48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57" name="Freeform 131"/>
            <p:cNvSpPr/>
            <p:nvPr/>
          </p:nvSpPr>
          <p:spPr>
            <a:xfrm>
              <a:off x="4883150" y="3948113"/>
              <a:ext cx="65088" cy="115888"/>
            </a:xfrm>
            <a:custGeom>
              <a:avLst/>
              <a:gdLst>
                <a:gd name="txL" fmla="*/ 0 w 24"/>
                <a:gd name="txT" fmla="*/ 0 h 43"/>
                <a:gd name="txR" fmla="*/ 24 w 24"/>
                <a:gd name="txB" fmla="*/ 43 h 43"/>
              </a:gdLst>
              <a:ahLst/>
              <a:cxnLst>
                <a:cxn ang="0">
                  <a:pos x="0" y="39"/>
                </a:cxn>
                <a:cxn ang="0">
                  <a:pos x="24" y="0"/>
                </a:cxn>
                <a:cxn ang="0">
                  <a:pos x="3" y="42"/>
                </a:cxn>
                <a:cxn ang="0">
                  <a:pos x="0" y="39"/>
                </a:cxn>
              </a:cxnLst>
              <a:rect l="txL" t="txT" r="txR" b="txB"/>
              <a:pathLst>
                <a:path w="24" h="43">
                  <a:moveTo>
                    <a:pt x="0" y="39"/>
                  </a:moveTo>
                  <a:cubicBezTo>
                    <a:pt x="10" y="28"/>
                    <a:pt x="15" y="12"/>
                    <a:pt x="24" y="0"/>
                  </a:cubicBezTo>
                  <a:cubicBezTo>
                    <a:pt x="23" y="20"/>
                    <a:pt x="15" y="33"/>
                    <a:pt x="3" y="42"/>
                  </a:cubicBezTo>
                  <a:cubicBezTo>
                    <a:pt x="0" y="43"/>
                    <a:pt x="0" y="41"/>
                    <a:pt x="0" y="39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58" name="Freeform 134"/>
            <p:cNvSpPr/>
            <p:nvPr/>
          </p:nvSpPr>
          <p:spPr>
            <a:xfrm>
              <a:off x="4875213" y="4092575"/>
              <a:ext cx="128588" cy="130175"/>
            </a:xfrm>
            <a:custGeom>
              <a:avLst/>
              <a:gdLst>
                <a:gd name="txL" fmla="*/ 0 w 48"/>
                <a:gd name="txT" fmla="*/ 0 h 48"/>
                <a:gd name="txR" fmla="*/ 48 w 48"/>
                <a:gd name="txB" fmla="*/ 48 h 48"/>
              </a:gdLst>
              <a:ahLst/>
              <a:cxnLst>
                <a:cxn ang="0">
                  <a:pos x="39" y="9"/>
                </a:cxn>
                <a:cxn ang="0">
                  <a:pos x="0" y="48"/>
                </a:cxn>
                <a:cxn ang="0">
                  <a:pos x="45" y="0"/>
                </a:cxn>
                <a:cxn ang="0">
                  <a:pos x="48" y="0"/>
                </a:cxn>
                <a:cxn ang="0">
                  <a:pos x="48" y="3"/>
                </a:cxn>
                <a:cxn ang="0">
                  <a:pos x="39" y="9"/>
                </a:cxn>
              </a:cxnLst>
              <a:rect l="txL" t="txT" r="txR" b="txB"/>
              <a:pathLst>
                <a:path w="48" h="48">
                  <a:moveTo>
                    <a:pt x="39" y="9"/>
                  </a:moveTo>
                  <a:cubicBezTo>
                    <a:pt x="28" y="24"/>
                    <a:pt x="13" y="35"/>
                    <a:pt x="0" y="48"/>
                  </a:cubicBezTo>
                  <a:cubicBezTo>
                    <a:pt x="4" y="33"/>
                    <a:pt x="27" y="11"/>
                    <a:pt x="45" y="0"/>
                  </a:cubicBezTo>
                  <a:cubicBezTo>
                    <a:pt x="46" y="0"/>
                    <a:pt x="47" y="0"/>
                    <a:pt x="48" y="0"/>
                  </a:cubicBezTo>
                  <a:cubicBezTo>
                    <a:pt x="48" y="1"/>
                    <a:pt x="48" y="2"/>
                    <a:pt x="48" y="3"/>
                  </a:cubicBezTo>
                  <a:cubicBezTo>
                    <a:pt x="43" y="3"/>
                    <a:pt x="40" y="5"/>
                    <a:pt x="39" y="9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59" name="Freeform 135"/>
            <p:cNvSpPr/>
            <p:nvPr/>
          </p:nvSpPr>
          <p:spPr>
            <a:xfrm>
              <a:off x="4867275" y="4173538"/>
              <a:ext cx="85725" cy="80963"/>
            </a:xfrm>
            <a:custGeom>
              <a:avLst/>
              <a:gdLst>
                <a:gd name="txL" fmla="*/ 0 w 32"/>
                <a:gd name="txT" fmla="*/ 0 h 30"/>
                <a:gd name="txR" fmla="*/ 32 w 32"/>
                <a:gd name="txB" fmla="*/ 30 h 30"/>
              </a:gdLst>
              <a:ahLst/>
              <a:cxnLst>
                <a:cxn ang="0">
                  <a:pos x="27" y="0"/>
                </a:cxn>
                <a:cxn ang="0">
                  <a:pos x="0" y="30"/>
                </a:cxn>
                <a:cxn ang="0">
                  <a:pos x="27" y="0"/>
                </a:cxn>
              </a:cxnLst>
              <a:rect l="txL" t="txT" r="txR" b="txB"/>
              <a:pathLst>
                <a:path w="32" h="30">
                  <a:moveTo>
                    <a:pt x="27" y="0"/>
                  </a:moveTo>
                  <a:cubicBezTo>
                    <a:pt x="32" y="12"/>
                    <a:pt x="14" y="27"/>
                    <a:pt x="0" y="30"/>
                  </a:cubicBezTo>
                  <a:cubicBezTo>
                    <a:pt x="7" y="18"/>
                    <a:pt x="20" y="12"/>
                    <a:pt x="27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60" name="Freeform 136"/>
            <p:cNvSpPr/>
            <p:nvPr/>
          </p:nvSpPr>
          <p:spPr>
            <a:xfrm>
              <a:off x="4883150" y="4165600"/>
              <a:ext cx="104775" cy="215900"/>
            </a:xfrm>
            <a:custGeom>
              <a:avLst/>
              <a:gdLst>
                <a:gd name="txL" fmla="*/ 0 w 39"/>
                <a:gd name="txT" fmla="*/ 0 h 80"/>
                <a:gd name="txR" fmla="*/ 39 w 39"/>
                <a:gd name="txB" fmla="*/ 80 h 80"/>
              </a:gdLst>
              <a:ahLst/>
              <a:cxnLst>
                <a:cxn ang="0">
                  <a:pos x="39" y="6"/>
                </a:cxn>
                <a:cxn ang="0">
                  <a:pos x="30" y="78"/>
                </a:cxn>
                <a:cxn ang="0">
                  <a:pos x="24" y="54"/>
                </a:cxn>
                <a:cxn ang="0">
                  <a:pos x="0" y="75"/>
                </a:cxn>
                <a:cxn ang="0">
                  <a:pos x="27" y="48"/>
                </a:cxn>
                <a:cxn ang="0">
                  <a:pos x="30" y="24"/>
                </a:cxn>
                <a:cxn ang="0">
                  <a:pos x="3" y="54"/>
                </a:cxn>
                <a:cxn ang="0">
                  <a:pos x="33" y="18"/>
                </a:cxn>
                <a:cxn ang="0">
                  <a:pos x="36" y="0"/>
                </a:cxn>
                <a:cxn ang="0">
                  <a:pos x="39" y="6"/>
                </a:cxn>
              </a:cxnLst>
              <a:rect l="txL" t="txT" r="txR" b="txB"/>
              <a:pathLst>
                <a:path w="39" h="80">
                  <a:moveTo>
                    <a:pt x="39" y="6"/>
                  </a:moveTo>
                  <a:cubicBezTo>
                    <a:pt x="36" y="30"/>
                    <a:pt x="30" y="51"/>
                    <a:pt x="30" y="78"/>
                  </a:cubicBezTo>
                  <a:cubicBezTo>
                    <a:pt x="18" y="80"/>
                    <a:pt x="26" y="62"/>
                    <a:pt x="24" y="54"/>
                  </a:cubicBezTo>
                  <a:cubicBezTo>
                    <a:pt x="14" y="59"/>
                    <a:pt x="14" y="74"/>
                    <a:pt x="0" y="75"/>
                  </a:cubicBezTo>
                  <a:cubicBezTo>
                    <a:pt x="7" y="64"/>
                    <a:pt x="12" y="51"/>
                    <a:pt x="27" y="48"/>
                  </a:cubicBezTo>
                  <a:cubicBezTo>
                    <a:pt x="25" y="37"/>
                    <a:pt x="31" y="34"/>
                    <a:pt x="30" y="24"/>
                  </a:cubicBezTo>
                  <a:cubicBezTo>
                    <a:pt x="21" y="34"/>
                    <a:pt x="11" y="43"/>
                    <a:pt x="3" y="54"/>
                  </a:cubicBezTo>
                  <a:cubicBezTo>
                    <a:pt x="3" y="43"/>
                    <a:pt x="17" y="22"/>
                    <a:pt x="33" y="18"/>
                  </a:cubicBezTo>
                  <a:cubicBezTo>
                    <a:pt x="35" y="13"/>
                    <a:pt x="29" y="0"/>
                    <a:pt x="36" y="0"/>
                  </a:cubicBezTo>
                  <a:cubicBezTo>
                    <a:pt x="37" y="2"/>
                    <a:pt x="36" y="6"/>
                    <a:pt x="39" y="6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61" name="Freeform 137"/>
            <p:cNvSpPr/>
            <p:nvPr/>
          </p:nvSpPr>
          <p:spPr>
            <a:xfrm>
              <a:off x="1944688" y="4230688"/>
              <a:ext cx="49213" cy="268288"/>
            </a:xfrm>
            <a:custGeom>
              <a:avLst/>
              <a:gdLst>
                <a:gd name="txL" fmla="*/ 0 w 18"/>
                <a:gd name="txT" fmla="*/ 0 h 100"/>
                <a:gd name="txR" fmla="*/ 18 w 18"/>
                <a:gd name="txB" fmla="*/ 100 h 100"/>
              </a:gdLst>
              <a:ahLst/>
              <a:cxnLst>
                <a:cxn ang="0">
                  <a:pos x="6" y="0"/>
                </a:cxn>
                <a:cxn ang="0">
                  <a:pos x="18" y="24"/>
                </a:cxn>
                <a:cxn ang="0">
                  <a:pos x="15" y="24"/>
                </a:cxn>
                <a:cxn ang="0">
                  <a:pos x="6" y="12"/>
                </a:cxn>
                <a:cxn ang="0">
                  <a:pos x="9" y="69"/>
                </a:cxn>
                <a:cxn ang="0">
                  <a:pos x="6" y="0"/>
                </a:cxn>
              </a:cxnLst>
              <a:rect l="txL" t="txT" r="txR" b="txB"/>
              <a:pathLst>
                <a:path w="18" h="100">
                  <a:moveTo>
                    <a:pt x="6" y="0"/>
                  </a:moveTo>
                  <a:cubicBezTo>
                    <a:pt x="13" y="5"/>
                    <a:pt x="12" y="18"/>
                    <a:pt x="18" y="24"/>
                  </a:cubicBezTo>
                  <a:cubicBezTo>
                    <a:pt x="17" y="24"/>
                    <a:pt x="16" y="24"/>
                    <a:pt x="15" y="24"/>
                  </a:cubicBezTo>
                  <a:cubicBezTo>
                    <a:pt x="9" y="23"/>
                    <a:pt x="12" y="13"/>
                    <a:pt x="6" y="12"/>
                  </a:cubicBezTo>
                  <a:cubicBezTo>
                    <a:pt x="8" y="30"/>
                    <a:pt x="2" y="56"/>
                    <a:pt x="9" y="69"/>
                  </a:cubicBezTo>
                  <a:cubicBezTo>
                    <a:pt x="0" y="100"/>
                    <a:pt x="1" y="10"/>
                    <a:pt x="6" y="0"/>
                  </a:cubicBezTo>
                  <a:close/>
                </a:path>
              </a:pathLst>
            </a:custGeom>
            <a:solidFill>
              <a:srgbClr val="9DB7B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62" name="Freeform 138"/>
            <p:cNvSpPr/>
            <p:nvPr/>
          </p:nvSpPr>
          <p:spPr>
            <a:xfrm>
              <a:off x="2501900" y="4214813"/>
              <a:ext cx="73025" cy="144463"/>
            </a:xfrm>
            <a:custGeom>
              <a:avLst/>
              <a:gdLst>
                <a:gd name="txL" fmla="*/ 0 w 27"/>
                <a:gd name="txT" fmla="*/ 0 h 54"/>
                <a:gd name="txR" fmla="*/ 27 w 27"/>
                <a:gd name="txB" fmla="*/ 54 h 54"/>
              </a:gdLst>
              <a:ahLst/>
              <a:cxnLst>
                <a:cxn ang="0">
                  <a:pos x="27" y="0"/>
                </a:cxn>
                <a:cxn ang="0">
                  <a:pos x="12" y="54"/>
                </a:cxn>
                <a:cxn ang="0">
                  <a:pos x="9" y="45"/>
                </a:cxn>
                <a:cxn ang="0">
                  <a:pos x="24" y="0"/>
                </a:cxn>
                <a:cxn ang="0">
                  <a:pos x="27" y="0"/>
                </a:cxn>
              </a:cxnLst>
              <a:rect l="txL" t="txT" r="txR" b="txB"/>
              <a:pathLst>
                <a:path w="27" h="54">
                  <a:moveTo>
                    <a:pt x="27" y="0"/>
                  </a:moveTo>
                  <a:cubicBezTo>
                    <a:pt x="25" y="21"/>
                    <a:pt x="19" y="38"/>
                    <a:pt x="12" y="54"/>
                  </a:cubicBezTo>
                  <a:cubicBezTo>
                    <a:pt x="11" y="52"/>
                    <a:pt x="0" y="52"/>
                    <a:pt x="9" y="45"/>
                  </a:cubicBezTo>
                  <a:cubicBezTo>
                    <a:pt x="15" y="43"/>
                    <a:pt x="20" y="15"/>
                    <a:pt x="24" y="0"/>
                  </a:cubicBezTo>
                  <a:cubicBezTo>
                    <a:pt x="25" y="0"/>
                    <a:pt x="26" y="0"/>
                    <a:pt x="27" y="0"/>
                  </a:cubicBezTo>
                  <a:close/>
                </a:path>
              </a:pathLst>
            </a:custGeom>
            <a:solidFill>
              <a:srgbClr val="789EA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63" name="Freeform 139"/>
            <p:cNvSpPr/>
            <p:nvPr/>
          </p:nvSpPr>
          <p:spPr>
            <a:xfrm>
              <a:off x="1970088" y="4295775"/>
              <a:ext cx="88900" cy="185738"/>
            </a:xfrm>
            <a:custGeom>
              <a:avLst/>
              <a:gdLst>
                <a:gd name="txL" fmla="*/ 0 w 33"/>
                <a:gd name="txT" fmla="*/ 0 h 69"/>
                <a:gd name="txR" fmla="*/ 33 w 33"/>
                <a:gd name="txB" fmla="*/ 69 h 69"/>
              </a:gdLst>
              <a:ahLst/>
              <a:cxnLst>
                <a:cxn ang="0">
                  <a:pos x="9" y="0"/>
                </a:cxn>
                <a:cxn ang="0">
                  <a:pos x="33" y="27"/>
                </a:cxn>
                <a:cxn ang="0">
                  <a:pos x="0" y="69"/>
                </a:cxn>
                <a:cxn ang="0">
                  <a:pos x="21" y="36"/>
                </a:cxn>
                <a:cxn ang="0">
                  <a:pos x="6" y="0"/>
                </a:cxn>
                <a:cxn ang="0">
                  <a:pos x="9" y="0"/>
                </a:cxn>
              </a:cxnLst>
              <a:rect l="txL" t="txT" r="txR" b="txB"/>
              <a:pathLst>
                <a:path w="33" h="69">
                  <a:moveTo>
                    <a:pt x="9" y="0"/>
                  </a:moveTo>
                  <a:cubicBezTo>
                    <a:pt x="19" y="8"/>
                    <a:pt x="19" y="41"/>
                    <a:pt x="33" y="27"/>
                  </a:cubicBezTo>
                  <a:cubicBezTo>
                    <a:pt x="27" y="46"/>
                    <a:pt x="18" y="62"/>
                    <a:pt x="0" y="69"/>
                  </a:cubicBezTo>
                  <a:cubicBezTo>
                    <a:pt x="3" y="54"/>
                    <a:pt x="19" y="52"/>
                    <a:pt x="21" y="36"/>
                  </a:cubicBezTo>
                  <a:cubicBezTo>
                    <a:pt x="13" y="27"/>
                    <a:pt x="11" y="12"/>
                    <a:pt x="6" y="0"/>
                  </a:cubicBezTo>
                  <a:cubicBezTo>
                    <a:pt x="7" y="0"/>
                    <a:pt x="8" y="0"/>
                    <a:pt x="9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64" name="Freeform 140"/>
            <p:cNvSpPr/>
            <p:nvPr/>
          </p:nvSpPr>
          <p:spPr>
            <a:xfrm>
              <a:off x="2005013" y="4408488"/>
              <a:ext cx="85725" cy="128588"/>
            </a:xfrm>
            <a:custGeom>
              <a:avLst/>
              <a:gdLst>
                <a:gd name="txL" fmla="*/ 0 w 32"/>
                <a:gd name="txT" fmla="*/ 0 h 48"/>
                <a:gd name="txR" fmla="*/ 32 w 32"/>
                <a:gd name="txB" fmla="*/ 48 h 48"/>
              </a:gdLst>
              <a:ahLst/>
              <a:cxnLst>
                <a:cxn ang="0">
                  <a:pos x="32" y="0"/>
                </a:cxn>
                <a:cxn ang="0">
                  <a:pos x="2" y="48"/>
                </a:cxn>
                <a:cxn ang="0">
                  <a:pos x="32" y="0"/>
                </a:cxn>
              </a:cxnLst>
              <a:rect l="txL" t="txT" r="txR" b="txB"/>
              <a:pathLst>
                <a:path w="32" h="48">
                  <a:moveTo>
                    <a:pt x="32" y="0"/>
                  </a:moveTo>
                  <a:cubicBezTo>
                    <a:pt x="25" y="19"/>
                    <a:pt x="11" y="31"/>
                    <a:pt x="2" y="48"/>
                  </a:cubicBezTo>
                  <a:cubicBezTo>
                    <a:pt x="0" y="32"/>
                    <a:pt x="18" y="10"/>
                    <a:pt x="32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65" name="Freeform 141"/>
            <p:cNvSpPr/>
            <p:nvPr/>
          </p:nvSpPr>
          <p:spPr>
            <a:xfrm>
              <a:off x="2052638" y="4456113"/>
              <a:ext cx="61913" cy="104775"/>
            </a:xfrm>
            <a:custGeom>
              <a:avLst/>
              <a:gdLst>
                <a:gd name="txL" fmla="*/ 0 w 23"/>
                <a:gd name="txT" fmla="*/ 0 h 39"/>
                <a:gd name="txR" fmla="*/ 23 w 23"/>
                <a:gd name="txB" fmla="*/ 39 h 39"/>
              </a:gdLst>
              <a:ahLst/>
              <a:cxnLst>
                <a:cxn ang="0">
                  <a:pos x="23" y="0"/>
                </a:cxn>
                <a:cxn ang="0">
                  <a:pos x="5" y="39"/>
                </a:cxn>
                <a:cxn ang="0">
                  <a:pos x="23" y="0"/>
                </a:cxn>
              </a:cxnLst>
              <a:rect l="txL" t="txT" r="txR" b="txB"/>
              <a:pathLst>
                <a:path w="23" h="39">
                  <a:moveTo>
                    <a:pt x="23" y="0"/>
                  </a:moveTo>
                  <a:cubicBezTo>
                    <a:pt x="18" y="14"/>
                    <a:pt x="10" y="25"/>
                    <a:pt x="5" y="39"/>
                  </a:cubicBezTo>
                  <a:cubicBezTo>
                    <a:pt x="0" y="27"/>
                    <a:pt x="11" y="5"/>
                    <a:pt x="23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66" name="Freeform 142"/>
            <p:cNvSpPr/>
            <p:nvPr/>
          </p:nvSpPr>
          <p:spPr>
            <a:xfrm>
              <a:off x="2082800" y="4521200"/>
              <a:ext cx="55563" cy="88900"/>
            </a:xfrm>
            <a:custGeom>
              <a:avLst/>
              <a:gdLst>
                <a:gd name="txL" fmla="*/ 0 w 21"/>
                <a:gd name="txT" fmla="*/ 0 h 33"/>
                <a:gd name="txR" fmla="*/ 21 w 21"/>
                <a:gd name="txB" fmla="*/ 33 h 33"/>
              </a:gdLst>
              <a:ahLst/>
              <a:cxnLst>
                <a:cxn ang="0">
                  <a:pos x="18" y="0"/>
                </a:cxn>
                <a:cxn ang="0">
                  <a:pos x="0" y="33"/>
                </a:cxn>
                <a:cxn ang="0">
                  <a:pos x="18" y="0"/>
                </a:cxn>
              </a:cxnLst>
              <a:rect l="txL" t="txT" r="txR" b="txB"/>
              <a:pathLst>
                <a:path w="21" h="33">
                  <a:moveTo>
                    <a:pt x="18" y="0"/>
                  </a:moveTo>
                  <a:cubicBezTo>
                    <a:pt x="21" y="8"/>
                    <a:pt x="8" y="26"/>
                    <a:pt x="0" y="33"/>
                  </a:cubicBezTo>
                  <a:cubicBezTo>
                    <a:pt x="1" y="17"/>
                    <a:pt x="10" y="9"/>
                    <a:pt x="18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67" name="Freeform 143"/>
            <p:cNvSpPr/>
            <p:nvPr/>
          </p:nvSpPr>
          <p:spPr>
            <a:xfrm>
              <a:off x="5181600" y="4564063"/>
              <a:ext cx="185738" cy="30163"/>
            </a:xfrm>
            <a:custGeom>
              <a:avLst/>
              <a:gdLst>
                <a:gd name="txL" fmla="*/ 0 w 69"/>
                <a:gd name="txT" fmla="*/ 0 h 11"/>
                <a:gd name="txR" fmla="*/ 69 w 69"/>
                <a:gd name="txB" fmla="*/ 11 h 11"/>
              </a:gdLst>
              <a:ahLst/>
              <a:cxnLst>
                <a:cxn ang="0">
                  <a:pos x="69" y="5"/>
                </a:cxn>
                <a:cxn ang="0">
                  <a:pos x="9" y="5"/>
                </a:cxn>
                <a:cxn ang="0">
                  <a:pos x="69" y="5"/>
                </a:cxn>
              </a:cxnLst>
              <a:rect l="txL" t="txT" r="txR" b="txB"/>
              <a:pathLst>
                <a:path w="69" h="11">
                  <a:moveTo>
                    <a:pt x="69" y="5"/>
                  </a:moveTo>
                  <a:cubicBezTo>
                    <a:pt x="59" y="11"/>
                    <a:pt x="0" y="9"/>
                    <a:pt x="9" y="5"/>
                  </a:cubicBezTo>
                  <a:cubicBezTo>
                    <a:pt x="33" y="5"/>
                    <a:pt x="47" y="0"/>
                    <a:pt x="69" y="5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68" name="Freeform 144"/>
            <p:cNvSpPr/>
            <p:nvPr/>
          </p:nvSpPr>
          <p:spPr>
            <a:xfrm>
              <a:off x="4922838" y="4579938"/>
              <a:ext cx="103188" cy="26988"/>
            </a:xfrm>
            <a:custGeom>
              <a:avLst/>
              <a:gdLst>
                <a:gd name="txL" fmla="*/ 0 w 38"/>
                <a:gd name="txT" fmla="*/ 0 h 10"/>
                <a:gd name="txR" fmla="*/ 38 w 38"/>
                <a:gd name="txB" fmla="*/ 10 h 10"/>
              </a:gdLst>
              <a:ahLst/>
              <a:cxnLst>
                <a:cxn ang="0">
                  <a:pos x="24" y="8"/>
                </a:cxn>
                <a:cxn ang="0">
                  <a:pos x="0" y="8"/>
                </a:cxn>
                <a:cxn ang="0">
                  <a:pos x="36" y="2"/>
                </a:cxn>
                <a:cxn ang="0">
                  <a:pos x="24" y="8"/>
                </a:cxn>
              </a:cxnLst>
              <a:rect l="txL" t="txT" r="txR" b="txB"/>
              <a:pathLst>
                <a:path w="38" h="10">
                  <a:moveTo>
                    <a:pt x="24" y="8"/>
                  </a:moveTo>
                  <a:cubicBezTo>
                    <a:pt x="16" y="8"/>
                    <a:pt x="8" y="8"/>
                    <a:pt x="0" y="8"/>
                  </a:cubicBezTo>
                  <a:cubicBezTo>
                    <a:pt x="8" y="2"/>
                    <a:pt x="22" y="2"/>
                    <a:pt x="36" y="2"/>
                  </a:cubicBezTo>
                  <a:cubicBezTo>
                    <a:pt x="38" y="10"/>
                    <a:pt x="22" y="0"/>
                    <a:pt x="24" y="8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69" name="Freeform 145"/>
            <p:cNvSpPr/>
            <p:nvPr/>
          </p:nvSpPr>
          <p:spPr>
            <a:xfrm>
              <a:off x="3833813" y="4598988"/>
              <a:ext cx="282575" cy="26988"/>
            </a:xfrm>
            <a:custGeom>
              <a:avLst/>
              <a:gdLst>
                <a:gd name="txL" fmla="*/ 0 w 105"/>
                <a:gd name="txT" fmla="*/ 0 h 10"/>
                <a:gd name="txR" fmla="*/ 105 w 105"/>
                <a:gd name="txB" fmla="*/ 10 h 10"/>
              </a:gdLst>
              <a:ahLst/>
              <a:cxnLst>
                <a:cxn ang="0">
                  <a:pos x="0" y="7"/>
                </a:cxn>
                <a:cxn ang="0">
                  <a:pos x="57" y="4"/>
                </a:cxn>
                <a:cxn ang="0">
                  <a:pos x="12" y="10"/>
                </a:cxn>
                <a:cxn ang="0">
                  <a:pos x="0" y="7"/>
                </a:cxn>
              </a:cxnLst>
              <a:rect l="txL" t="txT" r="txR" b="txB"/>
              <a:pathLst>
                <a:path w="105" h="10">
                  <a:moveTo>
                    <a:pt x="0" y="7"/>
                  </a:moveTo>
                  <a:cubicBezTo>
                    <a:pt x="13" y="0"/>
                    <a:pt x="39" y="6"/>
                    <a:pt x="57" y="4"/>
                  </a:cubicBezTo>
                  <a:cubicBezTo>
                    <a:pt x="105" y="5"/>
                    <a:pt x="28" y="9"/>
                    <a:pt x="12" y="10"/>
                  </a:cubicBezTo>
                  <a:cubicBezTo>
                    <a:pt x="11" y="6"/>
                    <a:pt x="5" y="7"/>
                    <a:pt x="0" y="7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70" name="Freeform 146"/>
            <p:cNvSpPr/>
            <p:nvPr/>
          </p:nvSpPr>
          <p:spPr>
            <a:xfrm>
              <a:off x="4713288" y="4629150"/>
              <a:ext cx="379413" cy="53975"/>
            </a:xfrm>
            <a:custGeom>
              <a:avLst/>
              <a:gdLst>
                <a:gd name="txL" fmla="*/ 0 w 141"/>
                <a:gd name="txT" fmla="*/ 0 h 20"/>
                <a:gd name="txR" fmla="*/ 141 w 141"/>
                <a:gd name="txB" fmla="*/ 20 h 20"/>
              </a:gdLst>
              <a:ahLst/>
              <a:cxnLst>
                <a:cxn ang="0">
                  <a:pos x="0" y="8"/>
                </a:cxn>
                <a:cxn ang="0">
                  <a:pos x="141" y="11"/>
                </a:cxn>
                <a:cxn ang="0">
                  <a:pos x="99" y="14"/>
                </a:cxn>
                <a:cxn ang="0">
                  <a:pos x="0" y="8"/>
                </a:cxn>
              </a:cxnLst>
              <a:rect l="txL" t="txT" r="txR" b="txB"/>
              <a:pathLst>
                <a:path w="141" h="20">
                  <a:moveTo>
                    <a:pt x="0" y="8"/>
                  </a:moveTo>
                  <a:cubicBezTo>
                    <a:pt x="45" y="0"/>
                    <a:pt x="97" y="9"/>
                    <a:pt x="141" y="11"/>
                  </a:cubicBezTo>
                  <a:cubicBezTo>
                    <a:pt x="131" y="14"/>
                    <a:pt x="109" y="20"/>
                    <a:pt x="99" y="14"/>
                  </a:cubicBezTo>
                  <a:cubicBezTo>
                    <a:pt x="73" y="5"/>
                    <a:pt x="26" y="17"/>
                    <a:pt x="0" y="8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71" name="Freeform 147"/>
            <p:cNvSpPr/>
            <p:nvPr/>
          </p:nvSpPr>
          <p:spPr>
            <a:xfrm>
              <a:off x="4213225" y="4648200"/>
              <a:ext cx="136525" cy="36513"/>
            </a:xfrm>
            <a:custGeom>
              <a:avLst/>
              <a:gdLst>
                <a:gd name="txL" fmla="*/ 0 w 51"/>
                <a:gd name="txT" fmla="*/ 0 h 14"/>
                <a:gd name="txR" fmla="*/ 51 w 51"/>
                <a:gd name="txB" fmla="*/ 14 h 14"/>
              </a:gdLst>
              <a:ahLst/>
              <a:cxnLst>
                <a:cxn ang="0">
                  <a:pos x="51" y="1"/>
                </a:cxn>
                <a:cxn ang="0">
                  <a:pos x="0" y="7"/>
                </a:cxn>
                <a:cxn ang="0">
                  <a:pos x="51" y="1"/>
                </a:cxn>
              </a:cxnLst>
              <a:rect l="txL" t="txT" r="txR" b="txB"/>
              <a:pathLst>
                <a:path w="51" h="14">
                  <a:moveTo>
                    <a:pt x="51" y="1"/>
                  </a:moveTo>
                  <a:cubicBezTo>
                    <a:pt x="45" y="14"/>
                    <a:pt x="15" y="3"/>
                    <a:pt x="0" y="7"/>
                  </a:cubicBezTo>
                  <a:cubicBezTo>
                    <a:pt x="12" y="0"/>
                    <a:pt x="32" y="1"/>
                    <a:pt x="51" y="1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72" name="Freeform 148"/>
            <p:cNvSpPr/>
            <p:nvPr/>
          </p:nvSpPr>
          <p:spPr>
            <a:xfrm>
              <a:off x="4519613" y="4710113"/>
              <a:ext cx="382588" cy="46038"/>
            </a:xfrm>
            <a:custGeom>
              <a:avLst/>
              <a:gdLst>
                <a:gd name="txL" fmla="*/ 0 w 142"/>
                <a:gd name="txT" fmla="*/ 0 h 17"/>
                <a:gd name="txR" fmla="*/ 142 w 142"/>
                <a:gd name="txB" fmla="*/ 17 h 17"/>
              </a:gdLst>
              <a:ahLst/>
              <a:cxnLst>
                <a:cxn ang="0">
                  <a:pos x="99" y="5"/>
                </a:cxn>
                <a:cxn ang="0">
                  <a:pos x="138" y="2"/>
                </a:cxn>
                <a:cxn ang="0">
                  <a:pos x="141" y="5"/>
                </a:cxn>
                <a:cxn ang="0">
                  <a:pos x="0" y="8"/>
                </a:cxn>
                <a:cxn ang="0">
                  <a:pos x="54" y="5"/>
                </a:cxn>
                <a:cxn ang="0">
                  <a:pos x="99" y="5"/>
                </a:cxn>
              </a:cxnLst>
              <a:rect l="txL" t="txT" r="txR" b="txB"/>
              <a:pathLst>
                <a:path w="142" h="17">
                  <a:moveTo>
                    <a:pt x="99" y="5"/>
                  </a:moveTo>
                  <a:cubicBezTo>
                    <a:pt x="111" y="3"/>
                    <a:pt x="131" y="9"/>
                    <a:pt x="138" y="2"/>
                  </a:cubicBezTo>
                  <a:cubicBezTo>
                    <a:pt x="140" y="2"/>
                    <a:pt x="142" y="2"/>
                    <a:pt x="141" y="5"/>
                  </a:cubicBezTo>
                  <a:cubicBezTo>
                    <a:pt x="105" y="17"/>
                    <a:pt x="41" y="10"/>
                    <a:pt x="0" y="8"/>
                  </a:cubicBezTo>
                  <a:cubicBezTo>
                    <a:pt x="12" y="0"/>
                    <a:pt x="46" y="9"/>
                    <a:pt x="54" y="5"/>
                  </a:cubicBezTo>
                  <a:cubicBezTo>
                    <a:pt x="62" y="10"/>
                    <a:pt x="91" y="10"/>
                    <a:pt x="99" y="5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73" name="Freeform 149"/>
            <p:cNvSpPr/>
            <p:nvPr/>
          </p:nvSpPr>
          <p:spPr>
            <a:xfrm>
              <a:off x="4600575" y="4745038"/>
              <a:ext cx="306388" cy="74613"/>
            </a:xfrm>
            <a:custGeom>
              <a:avLst/>
              <a:gdLst>
                <a:gd name="txL" fmla="*/ 0 w 114"/>
                <a:gd name="txT" fmla="*/ 0 h 28"/>
                <a:gd name="txR" fmla="*/ 114 w 114"/>
                <a:gd name="txB" fmla="*/ 28 h 28"/>
              </a:gdLst>
              <a:ahLst/>
              <a:cxnLst>
                <a:cxn ang="0">
                  <a:pos x="0" y="13"/>
                </a:cxn>
                <a:cxn ang="0">
                  <a:pos x="96" y="4"/>
                </a:cxn>
                <a:cxn ang="0">
                  <a:pos x="114" y="7"/>
                </a:cxn>
                <a:cxn ang="0">
                  <a:pos x="0" y="16"/>
                </a:cxn>
                <a:cxn ang="0">
                  <a:pos x="0" y="13"/>
                </a:cxn>
              </a:cxnLst>
              <a:rect l="txL" t="txT" r="txR" b="txB"/>
              <a:pathLst>
                <a:path w="114" h="28">
                  <a:moveTo>
                    <a:pt x="0" y="13"/>
                  </a:moveTo>
                  <a:cubicBezTo>
                    <a:pt x="36" y="14"/>
                    <a:pt x="64" y="7"/>
                    <a:pt x="96" y="4"/>
                  </a:cubicBezTo>
                  <a:cubicBezTo>
                    <a:pt x="101" y="6"/>
                    <a:pt x="114" y="0"/>
                    <a:pt x="114" y="7"/>
                  </a:cubicBezTo>
                  <a:cubicBezTo>
                    <a:pt x="77" y="9"/>
                    <a:pt x="31" y="28"/>
                    <a:pt x="0" y="16"/>
                  </a:cubicBezTo>
                  <a:cubicBezTo>
                    <a:pt x="0" y="15"/>
                    <a:pt x="0" y="14"/>
                    <a:pt x="0" y="13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74" name="Freeform 150"/>
            <p:cNvSpPr/>
            <p:nvPr/>
          </p:nvSpPr>
          <p:spPr>
            <a:xfrm>
              <a:off x="5068888" y="4741863"/>
              <a:ext cx="128588" cy="30163"/>
            </a:xfrm>
            <a:custGeom>
              <a:avLst/>
              <a:gdLst>
                <a:gd name="txL" fmla="*/ 0 w 48"/>
                <a:gd name="txT" fmla="*/ 0 h 11"/>
                <a:gd name="txR" fmla="*/ 48 w 48"/>
                <a:gd name="txB" fmla="*/ 11 h 11"/>
              </a:gdLst>
              <a:ahLst/>
              <a:cxnLst>
                <a:cxn ang="0">
                  <a:pos x="0" y="8"/>
                </a:cxn>
                <a:cxn ang="0">
                  <a:pos x="9" y="11"/>
                </a:cxn>
                <a:cxn ang="0">
                  <a:pos x="0" y="8"/>
                </a:cxn>
              </a:cxnLst>
              <a:rect l="txL" t="txT" r="txR" b="txB"/>
              <a:pathLst>
                <a:path w="48" h="11">
                  <a:moveTo>
                    <a:pt x="0" y="8"/>
                  </a:moveTo>
                  <a:cubicBezTo>
                    <a:pt x="29" y="0"/>
                    <a:pt x="48" y="9"/>
                    <a:pt x="9" y="11"/>
                  </a:cubicBezTo>
                  <a:cubicBezTo>
                    <a:pt x="8" y="8"/>
                    <a:pt x="4" y="8"/>
                    <a:pt x="0" y="8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75" name="Freeform 151"/>
            <p:cNvSpPr/>
            <p:nvPr/>
          </p:nvSpPr>
          <p:spPr>
            <a:xfrm>
              <a:off x="5076825" y="4822825"/>
              <a:ext cx="73025" cy="22225"/>
            </a:xfrm>
            <a:custGeom>
              <a:avLst/>
              <a:gdLst>
                <a:gd name="txL" fmla="*/ 0 w 27"/>
                <a:gd name="txT" fmla="*/ 0 h 8"/>
                <a:gd name="txR" fmla="*/ 27 w 27"/>
                <a:gd name="txB" fmla="*/ 8 h 8"/>
              </a:gdLst>
              <a:ahLst/>
              <a:cxnLst>
                <a:cxn ang="0">
                  <a:pos x="0" y="5"/>
                </a:cxn>
                <a:cxn ang="0">
                  <a:pos x="27" y="5"/>
                </a:cxn>
                <a:cxn ang="0">
                  <a:pos x="3" y="8"/>
                </a:cxn>
                <a:cxn ang="0">
                  <a:pos x="0" y="5"/>
                </a:cxn>
              </a:cxnLst>
              <a:rect l="txL" t="txT" r="txR" b="txB"/>
              <a:pathLst>
                <a:path w="27" h="8">
                  <a:moveTo>
                    <a:pt x="0" y="5"/>
                  </a:moveTo>
                  <a:cubicBezTo>
                    <a:pt x="2" y="0"/>
                    <a:pt x="25" y="0"/>
                    <a:pt x="27" y="5"/>
                  </a:cubicBezTo>
                  <a:cubicBezTo>
                    <a:pt x="17" y="4"/>
                    <a:pt x="10" y="6"/>
                    <a:pt x="3" y="8"/>
                  </a:cubicBezTo>
                  <a:cubicBezTo>
                    <a:pt x="4" y="5"/>
                    <a:pt x="2" y="5"/>
                    <a:pt x="0" y="5"/>
                  </a:cubicBezTo>
                  <a:close/>
                </a:path>
              </a:pathLst>
            </a:custGeom>
            <a:solidFill>
              <a:srgbClr val="0D4D5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76" name="Freeform 152"/>
            <p:cNvSpPr/>
            <p:nvPr/>
          </p:nvSpPr>
          <p:spPr>
            <a:xfrm>
              <a:off x="4875213" y="4833938"/>
              <a:ext cx="212725" cy="36513"/>
            </a:xfrm>
            <a:custGeom>
              <a:avLst/>
              <a:gdLst>
                <a:gd name="txL" fmla="*/ 0 w 79"/>
                <a:gd name="txT" fmla="*/ 0 h 14"/>
                <a:gd name="txR" fmla="*/ 79 w 79"/>
                <a:gd name="txB" fmla="*/ 14 h 14"/>
              </a:gdLst>
              <a:ahLst/>
              <a:cxnLst>
                <a:cxn ang="0">
                  <a:pos x="0" y="10"/>
                </a:cxn>
                <a:cxn ang="0">
                  <a:pos x="75" y="1"/>
                </a:cxn>
                <a:cxn ang="0">
                  <a:pos x="78" y="4"/>
                </a:cxn>
                <a:cxn ang="0">
                  <a:pos x="3" y="13"/>
                </a:cxn>
                <a:cxn ang="0">
                  <a:pos x="0" y="10"/>
                </a:cxn>
              </a:cxnLst>
              <a:rect l="txL" t="txT" r="txR" b="txB"/>
              <a:pathLst>
                <a:path w="79" h="14">
                  <a:moveTo>
                    <a:pt x="0" y="10"/>
                  </a:moveTo>
                  <a:cubicBezTo>
                    <a:pt x="25" y="7"/>
                    <a:pt x="46" y="0"/>
                    <a:pt x="75" y="1"/>
                  </a:cubicBezTo>
                  <a:cubicBezTo>
                    <a:pt x="77" y="1"/>
                    <a:pt x="79" y="1"/>
                    <a:pt x="78" y="4"/>
                  </a:cubicBezTo>
                  <a:cubicBezTo>
                    <a:pt x="51" y="5"/>
                    <a:pt x="32" y="14"/>
                    <a:pt x="3" y="13"/>
                  </a:cubicBezTo>
                  <a:cubicBezTo>
                    <a:pt x="0" y="14"/>
                    <a:pt x="0" y="12"/>
                    <a:pt x="0" y="10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77" name="Freeform 153"/>
            <p:cNvSpPr/>
            <p:nvPr/>
          </p:nvSpPr>
          <p:spPr>
            <a:xfrm>
              <a:off x="4833938" y="4852988"/>
              <a:ext cx="52388" cy="34925"/>
            </a:xfrm>
            <a:custGeom>
              <a:avLst/>
              <a:gdLst>
                <a:gd name="txL" fmla="*/ 0 w 19"/>
                <a:gd name="txT" fmla="*/ 0 h 13"/>
                <a:gd name="txR" fmla="*/ 19 w 19"/>
                <a:gd name="txB" fmla="*/ 13 h 13"/>
              </a:gdLst>
              <a:ahLst/>
              <a:cxnLst>
                <a:cxn ang="0">
                  <a:pos x="6" y="0"/>
                </a:cxn>
                <a:cxn ang="0">
                  <a:pos x="15" y="3"/>
                </a:cxn>
                <a:cxn ang="0">
                  <a:pos x="18" y="6"/>
                </a:cxn>
                <a:cxn ang="0">
                  <a:pos x="3" y="9"/>
                </a:cxn>
                <a:cxn ang="0">
                  <a:pos x="0" y="6"/>
                </a:cxn>
                <a:cxn ang="0">
                  <a:pos x="0" y="3"/>
                </a:cxn>
                <a:cxn ang="0">
                  <a:pos x="6" y="0"/>
                </a:cxn>
              </a:cxnLst>
              <a:rect l="txL" t="txT" r="txR" b="txB"/>
              <a:pathLst>
                <a:path w="19" h="13">
                  <a:moveTo>
                    <a:pt x="6" y="0"/>
                  </a:moveTo>
                  <a:cubicBezTo>
                    <a:pt x="7" y="3"/>
                    <a:pt x="11" y="3"/>
                    <a:pt x="15" y="3"/>
                  </a:cubicBezTo>
                  <a:cubicBezTo>
                    <a:pt x="15" y="5"/>
                    <a:pt x="15" y="7"/>
                    <a:pt x="18" y="6"/>
                  </a:cubicBezTo>
                  <a:cubicBezTo>
                    <a:pt x="19" y="13"/>
                    <a:pt x="7" y="7"/>
                    <a:pt x="3" y="9"/>
                  </a:cubicBezTo>
                  <a:cubicBezTo>
                    <a:pt x="0" y="10"/>
                    <a:pt x="0" y="8"/>
                    <a:pt x="0" y="6"/>
                  </a:cubicBezTo>
                  <a:cubicBezTo>
                    <a:pt x="5" y="7"/>
                    <a:pt x="7" y="3"/>
                    <a:pt x="0" y="3"/>
                  </a:cubicBezTo>
                  <a:cubicBezTo>
                    <a:pt x="1" y="1"/>
                    <a:pt x="3" y="0"/>
                    <a:pt x="6" y="0"/>
                  </a:cubicBezTo>
                  <a:close/>
                </a:path>
              </a:pathLst>
            </a:custGeom>
            <a:solidFill>
              <a:srgbClr val="076C8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78" name="Freeform 154"/>
            <p:cNvSpPr/>
            <p:nvPr/>
          </p:nvSpPr>
          <p:spPr>
            <a:xfrm>
              <a:off x="5387975" y="4968875"/>
              <a:ext cx="115888" cy="31750"/>
            </a:xfrm>
            <a:custGeom>
              <a:avLst/>
              <a:gdLst>
                <a:gd name="txL" fmla="*/ 0 w 43"/>
                <a:gd name="txT" fmla="*/ 0 h 12"/>
                <a:gd name="txR" fmla="*/ 43 w 43"/>
                <a:gd name="txB" fmla="*/ 12 h 12"/>
              </a:gdLst>
              <a:ahLst/>
              <a:cxnLst>
                <a:cxn ang="0">
                  <a:pos x="1" y="5"/>
                </a:cxn>
                <a:cxn ang="0">
                  <a:pos x="43" y="2"/>
                </a:cxn>
                <a:cxn ang="0">
                  <a:pos x="43" y="5"/>
                </a:cxn>
                <a:cxn ang="0">
                  <a:pos x="34" y="8"/>
                </a:cxn>
                <a:cxn ang="0">
                  <a:pos x="16" y="8"/>
                </a:cxn>
                <a:cxn ang="0">
                  <a:pos x="1" y="5"/>
                </a:cxn>
              </a:cxnLst>
              <a:rect l="txL" t="txT" r="txR" b="txB"/>
              <a:pathLst>
                <a:path w="43" h="12">
                  <a:moveTo>
                    <a:pt x="1" y="5"/>
                  </a:moveTo>
                  <a:cubicBezTo>
                    <a:pt x="16" y="5"/>
                    <a:pt x="26" y="0"/>
                    <a:pt x="43" y="2"/>
                  </a:cubicBezTo>
                  <a:cubicBezTo>
                    <a:pt x="43" y="3"/>
                    <a:pt x="43" y="4"/>
                    <a:pt x="43" y="5"/>
                  </a:cubicBezTo>
                  <a:cubicBezTo>
                    <a:pt x="39" y="5"/>
                    <a:pt x="35" y="5"/>
                    <a:pt x="34" y="8"/>
                  </a:cubicBezTo>
                  <a:cubicBezTo>
                    <a:pt x="28" y="8"/>
                    <a:pt x="22" y="8"/>
                    <a:pt x="16" y="8"/>
                  </a:cubicBezTo>
                  <a:cubicBezTo>
                    <a:pt x="12" y="6"/>
                    <a:pt x="0" y="12"/>
                    <a:pt x="1" y="5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79" name="Freeform 155"/>
            <p:cNvSpPr/>
            <p:nvPr/>
          </p:nvSpPr>
          <p:spPr>
            <a:xfrm>
              <a:off x="5286375" y="4978400"/>
              <a:ext cx="88900" cy="33338"/>
            </a:xfrm>
            <a:custGeom>
              <a:avLst/>
              <a:gdLst>
                <a:gd name="txL" fmla="*/ 0 w 33"/>
                <a:gd name="txT" fmla="*/ 0 h 12"/>
                <a:gd name="txR" fmla="*/ 33 w 33"/>
                <a:gd name="txB" fmla="*/ 12 h 12"/>
              </a:gdLst>
              <a:ahLst/>
              <a:cxnLst>
                <a:cxn ang="0">
                  <a:pos x="0" y="7"/>
                </a:cxn>
                <a:cxn ang="0">
                  <a:pos x="24" y="4"/>
                </a:cxn>
                <a:cxn ang="0">
                  <a:pos x="33" y="7"/>
                </a:cxn>
                <a:cxn ang="0">
                  <a:pos x="0" y="10"/>
                </a:cxn>
                <a:cxn ang="0">
                  <a:pos x="0" y="7"/>
                </a:cxn>
              </a:cxnLst>
              <a:rect l="txL" t="txT" r="txR" b="txB"/>
              <a:pathLst>
                <a:path w="33" h="12">
                  <a:moveTo>
                    <a:pt x="0" y="7"/>
                  </a:moveTo>
                  <a:cubicBezTo>
                    <a:pt x="2" y="0"/>
                    <a:pt x="17" y="6"/>
                    <a:pt x="24" y="4"/>
                  </a:cubicBezTo>
                  <a:cubicBezTo>
                    <a:pt x="28" y="4"/>
                    <a:pt x="32" y="4"/>
                    <a:pt x="33" y="7"/>
                  </a:cubicBezTo>
                  <a:cubicBezTo>
                    <a:pt x="19" y="5"/>
                    <a:pt x="14" y="12"/>
                    <a:pt x="0" y="10"/>
                  </a:cubicBezTo>
                  <a:cubicBezTo>
                    <a:pt x="0" y="9"/>
                    <a:pt x="0" y="8"/>
                    <a:pt x="0" y="7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80" name="Freeform 156"/>
            <p:cNvSpPr/>
            <p:nvPr/>
          </p:nvSpPr>
          <p:spPr>
            <a:xfrm>
              <a:off x="5116513" y="4997450"/>
              <a:ext cx="169863" cy="23813"/>
            </a:xfrm>
            <a:custGeom>
              <a:avLst/>
              <a:gdLst>
                <a:gd name="txL" fmla="*/ 0 w 63"/>
                <a:gd name="txT" fmla="*/ 0 h 9"/>
                <a:gd name="txR" fmla="*/ 63 w 63"/>
                <a:gd name="txB" fmla="*/ 9 h 9"/>
              </a:gdLst>
              <a:ahLst/>
              <a:cxnLst>
                <a:cxn ang="0">
                  <a:pos x="0" y="6"/>
                </a:cxn>
                <a:cxn ang="0">
                  <a:pos x="63" y="0"/>
                </a:cxn>
                <a:cxn ang="0">
                  <a:pos x="63" y="3"/>
                </a:cxn>
                <a:cxn ang="0">
                  <a:pos x="6" y="9"/>
                </a:cxn>
                <a:cxn ang="0">
                  <a:pos x="0" y="6"/>
                </a:cxn>
              </a:cxnLst>
              <a:rect l="txL" t="txT" r="txR" b="txB"/>
              <a:pathLst>
                <a:path w="63" h="9">
                  <a:moveTo>
                    <a:pt x="0" y="6"/>
                  </a:moveTo>
                  <a:cubicBezTo>
                    <a:pt x="25" y="8"/>
                    <a:pt x="40" y="0"/>
                    <a:pt x="63" y="0"/>
                  </a:cubicBezTo>
                  <a:cubicBezTo>
                    <a:pt x="63" y="1"/>
                    <a:pt x="63" y="2"/>
                    <a:pt x="63" y="3"/>
                  </a:cubicBezTo>
                  <a:cubicBezTo>
                    <a:pt x="47" y="8"/>
                    <a:pt x="25" y="7"/>
                    <a:pt x="6" y="9"/>
                  </a:cubicBezTo>
                  <a:cubicBezTo>
                    <a:pt x="3" y="9"/>
                    <a:pt x="1" y="8"/>
                    <a:pt x="0" y="6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81" name="Freeform 157"/>
            <p:cNvSpPr/>
            <p:nvPr/>
          </p:nvSpPr>
          <p:spPr>
            <a:xfrm>
              <a:off x="5060950" y="5013325"/>
              <a:ext cx="71438" cy="22225"/>
            </a:xfrm>
            <a:custGeom>
              <a:avLst/>
              <a:gdLst>
                <a:gd name="txL" fmla="*/ 0 w 27"/>
                <a:gd name="txT" fmla="*/ 0 h 8"/>
                <a:gd name="txR" fmla="*/ 27 w 27"/>
                <a:gd name="txB" fmla="*/ 8 h 8"/>
              </a:gdLst>
              <a:ahLst/>
              <a:cxnLst>
                <a:cxn ang="0">
                  <a:pos x="27" y="3"/>
                </a:cxn>
                <a:cxn ang="0">
                  <a:pos x="0" y="3"/>
                </a:cxn>
                <a:cxn ang="0">
                  <a:pos x="21" y="0"/>
                </a:cxn>
                <a:cxn ang="0">
                  <a:pos x="27" y="3"/>
                </a:cxn>
              </a:cxnLst>
              <a:rect l="txL" t="txT" r="txR" b="txB"/>
              <a:pathLst>
                <a:path w="27" h="8">
                  <a:moveTo>
                    <a:pt x="27" y="3"/>
                  </a:moveTo>
                  <a:cubicBezTo>
                    <a:pt x="25" y="8"/>
                    <a:pt x="2" y="8"/>
                    <a:pt x="0" y="3"/>
                  </a:cubicBezTo>
                  <a:cubicBezTo>
                    <a:pt x="8" y="3"/>
                    <a:pt x="17" y="4"/>
                    <a:pt x="21" y="0"/>
                  </a:cubicBezTo>
                  <a:cubicBezTo>
                    <a:pt x="22" y="2"/>
                    <a:pt x="24" y="3"/>
                    <a:pt x="27" y="3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82" name="Freeform 158"/>
            <p:cNvSpPr/>
            <p:nvPr/>
          </p:nvSpPr>
          <p:spPr>
            <a:xfrm>
              <a:off x="5003800" y="0"/>
              <a:ext cx="96838" cy="31750"/>
            </a:xfrm>
            <a:custGeom>
              <a:avLst/>
              <a:gdLst>
                <a:gd name="txL" fmla="*/ 0 w 36"/>
                <a:gd name="txT" fmla="*/ 0 h 12"/>
                <a:gd name="txR" fmla="*/ 36 w 36"/>
                <a:gd name="txB" fmla="*/ 12 h 12"/>
              </a:gdLst>
              <a:ahLst/>
              <a:cxnLst>
                <a:cxn ang="0">
                  <a:pos x="36" y="6"/>
                </a:cxn>
                <a:cxn ang="0">
                  <a:pos x="36" y="9"/>
                </a:cxn>
                <a:cxn ang="0">
                  <a:pos x="0" y="9"/>
                </a:cxn>
                <a:cxn ang="0">
                  <a:pos x="33" y="3"/>
                </a:cxn>
                <a:cxn ang="0">
                  <a:pos x="36" y="3"/>
                </a:cxn>
                <a:cxn ang="0">
                  <a:pos x="36" y="6"/>
                </a:cxn>
              </a:cxnLst>
              <a:rect l="txL" t="txT" r="txR" b="txB"/>
              <a:pathLst>
                <a:path w="36" h="12">
                  <a:moveTo>
                    <a:pt x="36" y="6"/>
                  </a:moveTo>
                  <a:cubicBezTo>
                    <a:pt x="36" y="7"/>
                    <a:pt x="36" y="8"/>
                    <a:pt x="36" y="9"/>
                  </a:cubicBezTo>
                  <a:cubicBezTo>
                    <a:pt x="24" y="9"/>
                    <a:pt x="12" y="9"/>
                    <a:pt x="0" y="9"/>
                  </a:cubicBezTo>
                  <a:cubicBezTo>
                    <a:pt x="4" y="0"/>
                    <a:pt x="29" y="12"/>
                    <a:pt x="33" y="3"/>
                  </a:cubicBezTo>
                  <a:cubicBezTo>
                    <a:pt x="34" y="3"/>
                    <a:pt x="35" y="3"/>
                    <a:pt x="36" y="3"/>
                  </a:cubicBezTo>
                  <a:cubicBezTo>
                    <a:pt x="36" y="4"/>
                    <a:pt x="36" y="5"/>
                    <a:pt x="36" y="6"/>
                  </a:cubicBezTo>
                  <a:close/>
                </a:path>
              </a:pathLst>
            </a:custGeom>
            <a:solidFill>
              <a:srgbClr val="304B4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83" name="Freeform 159"/>
            <p:cNvSpPr/>
            <p:nvPr/>
          </p:nvSpPr>
          <p:spPr>
            <a:xfrm>
              <a:off x="4662488" y="282575"/>
              <a:ext cx="47625" cy="55563"/>
            </a:xfrm>
            <a:custGeom>
              <a:avLst/>
              <a:gdLst>
                <a:gd name="txL" fmla="*/ 0 w 18"/>
                <a:gd name="txT" fmla="*/ 0 h 21"/>
                <a:gd name="txR" fmla="*/ 18 w 18"/>
                <a:gd name="txB" fmla="*/ 21 h 21"/>
              </a:gdLst>
              <a:ahLst/>
              <a:cxnLst>
                <a:cxn ang="0">
                  <a:pos x="7" y="0"/>
                </a:cxn>
                <a:cxn ang="0">
                  <a:pos x="7" y="21"/>
                </a:cxn>
                <a:cxn ang="0">
                  <a:pos x="7" y="0"/>
                </a:cxn>
              </a:cxnLst>
              <a:rect l="txL" t="txT" r="txR" b="txB"/>
              <a:pathLst>
                <a:path w="18" h="21">
                  <a:moveTo>
                    <a:pt x="7" y="0"/>
                  </a:moveTo>
                  <a:cubicBezTo>
                    <a:pt x="18" y="2"/>
                    <a:pt x="9" y="15"/>
                    <a:pt x="7" y="21"/>
                  </a:cubicBezTo>
                  <a:cubicBezTo>
                    <a:pt x="0" y="18"/>
                    <a:pt x="11" y="9"/>
                    <a:pt x="7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84" name="Freeform 160"/>
            <p:cNvSpPr/>
            <p:nvPr/>
          </p:nvSpPr>
          <p:spPr>
            <a:xfrm>
              <a:off x="5027613" y="96838"/>
              <a:ext cx="193675" cy="328613"/>
            </a:xfrm>
            <a:custGeom>
              <a:avLst/>
              <a:gdLst>
                <a:gd name="txL" fmla="*/ 0 w 72"/>
                <a:gd name="txT" fmla="*/ 0 h 122"/>
                <a:gd name="txR" fmla="*/ 72 w 72"/>
                <a:gd name="txB" fmla="*/ 122 h 122"/>
              </a:gdLst>
              <a:ahLst/>
              <a:cxnLst>
                <a:cxn ang="0">
                  <a:pos x="6" y="72"/>
                </a:cxn>
                <a:cxn ang="0">
                  <a:pos x="6" y="0"/>
                </a:cxn>
                <a:cxn ang="0">
                  <a:pos x="72" y="102"/>
                </a:cxn>
                <a:cxn ang="0">
                  <a:pos x="48" y="117"/>
                </a:cxn>
                <a:cxn ang="0">
                  <a:pos x="0" y="117"/>
                </a:cxn>
                <a:cxn ang="0">
                  <a:pos x="3" y="90"/>
                </a:cxn>
                <a:cxn ang="0">
                  <a:pos x="6" y="72"/>
                </a:cxn>
              </a:cxnLst>
              <a:rect l="txL" t="txT" r="txR" b="txB"/>
              <a:pathLst>
                <a:path w="72" h="122">
                  <a:moveTo>
                    <a:pt x="6" y="72"/>
                  </a:moveTo>
                  <a:cubicBezTo>
                    <a:pt x="6" y="48"/>
                    <a:pt x="6" y="24"/>
                    <a:pt x="6" y="0"/>
                  </a:cubicBezTo>
                  <a:cubicBezTo>
                    <a:pt x="34" y="28"/>
                    <a:pt x="61" y="57"/>
                    <a:pt x="72" y="102"/>
                  </a:cubicBezTo>
                  <a:cubicBezTo>
                    <a:pt x="71" y="114"/>
                    <a:pt x="56" y="112"/>
                    <a:pt x="48" y="117"/>
                  </a:cubicBezTo>
                  <a:cubicBezTo>
                    <a:pt x="38" y="121"/>
                    <a:pt x="10" y="122"/>
                    <a:pt x="0" y="117"/>
                  </a:cubicBezTo>
                  <a:cubicBezTo>
                    <a:pt x="5" y="112"/>
                    <a:pt x="2" y="99"/>
                    <a:pt x="3" y="90"/>
                  </a:cubicBezTo>
                  <a:cubicBezTo>
                    <a:pt x="3" y="83"/>
                    <a:pt x="8" y="81"/>
                    <a:pt x="6" y="72"/>
                  </a:cubicBezTo>
                  <a:close/>
                </a:path>
              </a:pathLst>
            </a:custGeom>
            <a:solidFill>
              <a:srgbClr val="8EC5D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85" name="Freeform 161"/>
            <p:cNvSpPr/>
            <p:nvPr/>
          </p:nvSpPr>
          <p:spPr>
            <a:xfrm>
              <a:off x="4721225" y="306388"/>
              <a:ext cx="33338" cy="47625"/>
            </a:xfrm>
            <a:custGeom>
              <a:avLst/>
              <a:gdLst>
                <a:gd name="txL" fmla="*/ 0 w 12"/>
                <a:gd name="txT" fmla="*/ 0 h 18"/>
                <a:gd name="txR" fmla="*/ 12 w 12"/>
                <a:gd name="txB" fmla="*/ 18 h 18"/>
              </a:gdLst>
              <a:ahLst/>
              <a:cxnLst>
                <a:cxn ang="0">
                  <a:pos x="12" y="18"/>
                </a:cxn>
                <a:cxn ang="0">
                  <a:pos x="0" y="0"/>
                </a:cxn>
                <a:cxn ang="0">
                  <a:pos x="12" y="18"/>
                </a:cxn>
              </a:cxnLst>
              <a:rect l="txL" t="txT" r="txR" b="txB"/>
              <a:pathLst>
                <a:path w="12" h="18">
                  <a:moveTo>
                    <a:pt x="12" y="18"/>
                  </a:moveTo>
                  <a:cubicBezTo>
                    <a:pt x="3" y="17"/>
                    <a:pt x="3" y="7"/>
                    <a:pt x="0" y="0"/>
                  </a:cubicBezTo>
                  <a:cubicBezTo>
                    <a:pt x="6" y="4"/>
                    <a:pt x="10" y="10"/>
                    <a:pt x="12" y="18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86" name="Freeform 162"/>
            <p:cNvSpPr/>
            <p:nvPr/>
          </p:nvSpPr>
          <p:spPr>
            <a:xfrm>
              <a:off x="4557713" y="330200"/>
              <a:ext cx="19050" cy="96838"/>
            </a:xfrm>
            <a:custGeom>
              <a:avLst/>
              <a:gdLst>
                <a:gd name="txL" fmla="*/ 0 w 7"/>
                <a:gd name="txT" fmla="*/ 0 h 36"/>
                <a:gd name="txR" fmla="*/ 7 w 7"/>
                <a:gd name="txB" fmla="*/ 36 h 36"/>
              </a:gdLst>
              <a:ahLst/>
              <a:cxnLst>
                <a:cxn ang="0">
                  <a:pos x="7" y="0"/>
                </a:cxn>
                <a:cxn ang="0">
                  <a:pos x="7" y="36"/>
                </a:cxn>
                <a:cxn ang="0">
                  <a:pos x="4" y="0"/>
                </a:cxn>
                <a:cxn ang="0">
                  <a:pos x="7" y="0"/>
                </a:cxn>
              </a:cxnLst>
              <a:rect l="txL" t="txT" r="txR" b="txB"/>
              <a:pathLst>
                <a:path w="7" h="36">
                  <a:moveTo>
                    <a:pt x="7" y="0"/>
                  </a:moveTo>
                  <a:cubicBezTo>
                    <a:pt x="7" y="12"/>
                    <a:pt x="7" y="24"/>
                    <a:pt x="7" y="36"/>
                  </a:cubicBezTo>
                  <a:cubicBezTo>
                    <a:pt x="0" y="30"/>
                    <a:pt x="6" y="11"/>
                    <a:pt x="4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87" name="Freeform 163"/>
            <p:cNvSpPr/>
            <p:nvPr/>
          </p:nvSpPr>
          <p:spPr>
            <a:xfrm>
              <a:off x="4875213" y="419100"/>
              <a:ext cx="104775" cy="14288"/>
            </a:xfrm>
            <a:custGeom>
              <a:avLst/>
              <a:gdLst>
                <a:gd name="txL" fmla="*/ 0 w 39"/>
                <a:gd name="txT" fmla="*/ 0 h 5"/>
                <a:gd name="txR" fmla="*/ 39 w 39"/>
                <a:gd name="txB" fmla="*/ 5 h 5"/>
              </a:gdLst>
              <a:ahLst/>
              <a:cxnLst>
                <a:cxn ang="0">
                  <a:pos x="0" y="0"/>
                </a:cxn>
                <a:cxn ang="0">
                  <a:pos x="39" y="0"/>
                </a:cxn>
                <a:cxn ang="0">
                  <a:pos x="0" y="0"/>
                </a:cxn>
              </a:cxnLst>
              <a:rect l="txL" t="txT" r="txR" b="txB"/>
              <a:pathLst>
                <a:path w="39" h="5">
                  <a:moveTo>
                    <a:pt x="0" y="0"/>
                  </a:moveTo>
                  <a:cubicBezTo>
                    <a:pt x="13" y="0"/>
                    <a:pt x="26" y="0"/>
                    <a:pt x="39" y="0"/>
                  </a:cubicBezTo>
                  <a:cubicBezTo>
                    <a:pt x="33" y="5"/>
                    <a:pt x="6" y="5"/>
                    <a:pt x="0" y="0"/>
                  </a:cubicBezTo>
                  <a:close/>
                </a:path>
              </a:pathLst>
            </a:custGeom>
            <a:solidFill>
              <a:srgbClr val="5A7B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88" name="Freeform 164"/>
            <p:cNvSpPr/>
            <p:nvPr/>
          </p:nvSpPr>
          <p:spPr>
            <a:xfrm>
              <a:off x="4640263" y="368300"/>
              <a:ext cx="49213" cy="77788"/>
            </a:xfrm>
            <a:custGeom>
              <a:avLst/>
              <a:gdLst>
                <a:gd name="txL" fmla="*/ 0 w 18"/>
                <a:gd name="txT" fmla="*/ 0 h 29"/>
                <a:gd name="txR" fmla="*/ 18 w 18"/>
                <a:gd name="txB" fmla="*/ 29 h 29"/>
              </a:gdLst>
              <a:ahLst/>
              <a:cxnLst>
                <a:cxn ang="0">
                  <a:pos x="12" y="28"/>
                </a:cxn>
                <a:cxn ang="0">
                  <a:pos x="6" y="1"/>
                </a:cxn>
                <a:cxn ang="0">
                  <a:pos x="12" y="28"/>
                </a:cxn>
              </a:cxnLst>
              <a:rect l="txL" t="txT" r="txR" b="txB"/>
              <a:pathLst>
                <a:path w="18" h="29">
                  <a:moveTo>
                    <a:pt x="12" y="28"/>
                  </a:moveTo>
                  <a:cubicBezTo>
                    <a:pt x="0" y="29"/>
                    <a:pt x="9" y="9"/>
                    <a:pt x="6" y="1"/>
                  </a:cubicBezTo>
                  <a:cubicBezTo>
                    <a:pt x="18" y="0"/>
                    <a:pt x="9" y="20"/>
                    <a:pt x="12" y="28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89" name="Freeform 165"/>
            <p:cNvSpPr/>
            <p:nvPr/>
          </p:nvSpPr>
          <p:spPr>
            <a:xfrm>
              <a:off x="4867275" y="434975"/>
              <a:ext cx="152400" cy="14288"/>
            </a:xfrm>
            <a:custGeom>
              <a:avLst/>
              <a:gdLst>
                <a:gd name="txL" fmla="*/ 0 w 57"/>
                <a:gd name="txT" fmla="*/ 0 h 5"/>
                <a:gd name="txR" fmla="*/ 57 w 57"/>
                <a:gd name="txB" fmla="*/ 5 h 5"/>
              </a:gdLst>
              <a:ahLst/>
              <a:cxnLst>
                <a:cxn ang="0">
                  <a:pos x="0" y="0"/>
                </a:cxn>
                <a:cxn ang="0">
                  <a:pos x="57" y="0"/>
                </a:cxn>
                <a:cxn ang="0">
                  <a:pos x="0" y="0"/>
                </a:cxn>
              </a:cxnLst>
              <a:rect l="txL" t="txT" r="txR" b="txB"/>
              <a:pathLst>
                <a:path w="57" h="5">
                  <a:moveTo>
                    <a:pt x="0" y="0"/>
                  </a:moveTo>
                  <a:cubicBezTo>
                    <a:pt x="19" y="0"/>
                    <a:pt x="38" y="0"/>
                    <a:pt x="57" y="0"/>
                  </a:cubicBezTo>
                  <a:cubicBezTo>
                    <a:pt x="45" y="5"/>
                    <a:pt x="12" y="5"/>
                    <a:pt x="0" y="0"/>
                  </a:cubicBezTo>
                  <a:close/>
                </a:path>
              </a:pathLst>
            </a:custGeom>
            <a:solidFill>
              <a:srgbClr val="789EA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90" name="Freeform 166"/>
            <p:cNvSpPr>
              <a:spLocks noEditPoints="1"/>
            </p:cNvSpPr>
            <p:nvPr/>
          </p:nvSpPr>
          <p:spPr>
            <a:xfrm>
              <a:off x="4148138" y="879475"/>
              <a:ext cx="1308100" cy="1825625"/>
            </a:xfrm>
            <a:custGeom>
              <a:avLst/>
              <a:gdLst>
                <a:gd name="txL" fmla="*/ 0 w 486"/>
                <a:gd name="txT" fmla="*/ 0 h 678"/>
                <a:gd name="txR" fmla="*/ 486 w 486"/>
                <a:gd name="txB" fmla="*/ 678 h 678"/>
              </a:gdLst>
              <a:ahLst/>
              <a:cxnLst>
                <a:cxn ang="0">
                  <a:pos x="468" y="129"/>
                </a:cxn>
                <a:cxn ang="0">
                  <a:pos x="486" y="339"/>
                </a:cxn>
                <a:cxn ang="0">
                  <a:pos x="447" y="375"/>
                </a:cxn>
                <a:cxn ang="0">
                  <a:pos x="438" y="315"/>
                </a:cxn>
                <a:cxn ang="0">
                  <a:pos x="393" y="207"/>
                </a:cxn>
                <a:cxn ang="0">
                  <a:pos x="351" y="354"/>
                </a:cxn>
                <a:cxn ang="0">
                  <a:pos x="390" y="273"/>
                </a:cxn>
                <a:cxn ang="0">
                  <a:pos x="387" y="384"/>
                </a:cxn>
                <a:cxn ang="0">
                  <a:pos x="396" y="420"/>
                </a:cxn>
                <a:cxn ang="0">
                  <a:pos x="408" y="450"/>
                </a:cxn>
                <a:cxn ang="0">
                  <a:pos x="423" y="492"/>
                </a:cxn>
                <a:cxn ang="0">
                  <a:pos x="276" y="633"/>
                </a:cxn>
                <a:cxn ang="0">
                  <a:pos x="270" y="639"/>
                </a:cxn>
                <a:cxn ang="0">
                  <a:pos x="369" y="633"/>
                </a:cxn>
                <a:cxn ang="0">
                  <a:pos x="276" y="675"/>
                </a:cxn>
                <a:cxn ang="0">
                  <a:pos x="93" y="651"/>
                </a:cxn>
                <a:cxn ang="0">
                  <a:pos x="15" y="591"/>
                </a:cxn>
                <a:cxn ang="0">
                  <a:pos x="75" y="423"/>
                </a:cxn>
                <a:cxn ang="0">
                  <a:pos x="90" y="102"/>
                </a:cxn>
                <a:cxn ang="0">
                  <a:pos x="96" y="207"/>
                </a:cxn>
                <a:cxn ang="0">
                  <a:pos x="63" y="369"/>
                </a:cxn>
                <a:cxn ang="0">
                  <a:pos x="6" y="357"/>
                </a:cxn>
                <a:cxn ang="0">
                  <a:pos x="0" y="333"/>
                </a:cxn>
                <a:cxn ang="0">
                  <a:pos x="36" y="177"/>
                </a:cxn>
                <a:cxn ang="0">
                  <a:pos x="51" y="111"/>
                </a:cxn>
                <a:cxn ang="0">
                  <a:pos x="297" y="6"/>
                </a:cxn>
                <a:cxn ang="0">
                  <a:pos x="318" y="441"/>
                </a:cxn>
                <a:cxn ang="0">
                  <a:pos x="375" y="366"/>
                </a:cxn>
                <a:cxn ang="0">
                  <a:pos x="123" y="510"/>
                </a:cxn>
                <a:cxn ang="0">
                  <a:pos x="93" y="504"/>
                </a:cxn>
                <a:cxn ang="0">
                  <a:pos x="99" y="504"/>
                </a:cxn>
                <a:cxn ang="0">
                  <a:pos x="66" y="504"/>
                </a:cxn>
                <a:cxn ang="0">
                  <a:pos x="165" y="531"/>
                </a:cxn>
                <a:cxn ang="0">
                  <a:pos x="165" y="531"/>
                </a:cxn>
                <a:cxn ang="0">
                  <a:pos x="264" y="579"/>
                </a:cxn>
                <a:cxn ang="0">
                  <a:pos x="318" y="582"/>
                </a:cxn>
                <a:cxn ang="0">
                  <a:pos x="423" y="552"/>
                </a:cxn>
                <a:cxn ang="0">
                  <a:pos x="318" y="582"/>
                </a:cxn>
              </a:cxnLst>
              <a:rect l="txL" t="txT" r="txR" b="txB"/>
              <a:pathLst>
                <a:path w="486" h="678">
                  <a:moveTo>
                    <a:pt x="297" y="6"/>
                  </a:moveTo>
                  <a:cubicBezTo>
                    <a:pt x="397" y="4"/>
                    <a:pt x="435" y="64"/>
                    <a:pt x="468" y="129"/>
                  </a:cubicBezTo>
                  <a:cubicBezTo>
                    <a:pt x="470" y="201"/>
                    <a:pt x="483" y="262"/>
                    <a:pt x="480" y="339"/>
                  </a:cubicBezTo>
                  <a:cubicBezTo>
                    <a:pt x="482" y="339"/>
                    <a:pt x="484" y="339"/>
                    <a:pt x="486" y="339"/>
                  </a:cubicBezTo>
                  <a:cubicBezTo>
                    <a:pt x="486" y="340"/>
                    <a:pt x="486" y="341"/>
                    <a:pt x="486" y="342"/>
                  </a:cubicBezTo>
                  <a:cubicBezTo>
                    <a:pt x="483" y="362"/>
                    <a:pt x="443" y="358"/>
                    <a:pt x="447" y="375"/>
                  </a:cubicBezTo>
                  <a:cubicBezTo>
                    <a:pt x="445" y="375"/>
                    <a:pt x="443" y="375"/>
                    <a:pt x="441" y="375"/>
                  </a:cubicBezTo>
                  <a:cubicBezTo>
                    <a:pt x="435" y="360"/>
                    <a:pt x="440" y="334"/>
                    <a:pt x="438" y="315"/>
                  </a:cubicBezTo>
                  <a:cubicBezTo>
                    <a:pt x="423" y="315"/>
                    <a:pt x="439" y="346"/>
                    <a:pt x="429" y="351"/>
                  </a:cubicBezTo>
                  <a:cubicBezTo>
                    <a:pt x="419" y="301"/>
                    <a:pt x="404" y="256"/>
                    <a:pt x="393" y="207"/>
                  </a:cubicBezTo>
                  <a:cubicBezTo>
                    <a:pt x="406" y="178"/>
                    <a:pt x="430" y="160"/>
                    <a:pt x="435" y="123"/>
                  </a:cubicBezTo>
                  <a:cubicBezTo>
                    <a:pt x="381" y="174"/>
                    <a:pt x="387" y="285"/>
                    <a:pt x="351" y="354"/>
                  </a:cubicBezTo>
                  <a:cubicBezTo>
                    <a:pt x="373" y="333"/>
                    <a:pt x="378" y="295"/>
                    <a:pt x="387" y="261"/>
                  </a:cubicBezTo>
                  <a:cubicBezTo>
                    <a:pt x="391" y="262"/>
                    <a:pt x="390" y="268"/>
                    <a:pt x="390" y="273"/>
                  </a:cubicBezTo>
                  <a:cubicBezTo>
                    <a:pt x="390" y="288"/>
                    <a:pt x="390" y="303"/>
                    <a:pt x="390" y="318"/>
                  </a:cubicBezTo>
                  <a:cubicBezTo>
                    <a:pt x="383" y="334"/>
                    <a:pt x="389" y="363"/>
                    <a:pt x="387" y="384"/>
                  </a:cubicBezTo>
                  <a:cubicBezTo>
                    <a:pt x="397" y="414"/>
                    <a:pt x="381" y="470"/>
                    <a:pt x="396" y="495"/>
                  </a:cubicBezTo>
                  <a:cubicBezTo>
                    <a:pt x="396" y="470"/>
                    <a:pt x="396" y="445"/>
                    <a:pt x="396" y="420"/>
                  </a:cubicBezTo>
                  <a:cubicBezTo>
                    <a:pt x="398" y="419"/>
                    <a:pt x="399" y="417"/>
                    <a:pt x="402" y="417"/>
                  </a:cubicBezTo>
                  <a:cubicBezTo>
                    <a:pt x="419" y="424"/>
                    <a:pt x="402" y="452"/>
                    <a:pt x="408" y="450"/>
                  </a:cubicBezTo>
                  <a:cubicBezTo>
                    <a:pt x="410" y="457"/>
                    <a:pt x="431" y="474"/>
                    <a:pt x="414" y="489"/>
                  </a:cubicBezTo>
                  <a:cubicBezTo>
                    <a:pt x="418" y="489"/>
                    <a:pt x="423" y="488"/>
                    <a:pt x="423" y="492"/>
                  </a:cubicBezTo>
                  <a:cubicBezTo>
                    <a:pt x="422" y="520"/>
                    <a:pt x="436" y="533"/>
                    <a:pt x="432" y="564"/>
                  </a:cubicBezTo>
                  <a:cubicBezTo>
                    <a:pt x="401" y="608"/>
                    <a:pt x="365" y="647"/>
                    <a:pt x="276" y="633"/>
                  </a:cubicBezTo>
                  <a:cubicBezTo>
                    <a:pt x="273" y="628"/>
                    <a:pt x="249" y="628"/>
                    <a:pt x="246" y="633"/>
                  </a:cubicBezTo>
                  <a:cubicBezTo>
                    <a:pt x="237" y="640"/>
                    <a:pt x="261" y="639"/>
                    <a:pt x="270" y="639"/>
                  </a:cubicBezTo>
                  <a:cubicBezTo>
                    <a:pt x="285" y="646"/>
                    <a:pt x="313" y="640"/>
                    <a:pt x="333" y="642"/>
                  </a:cubicBezTo>
                  <a:cubicBezTo>
                    <a:pt x="350" y="644"/>
                    <a:pt x="354" y="633"/>
                    <a:pt x="369" y="633"/>
                  </a:cubicBezTo>
                  <a:cubicBezTo>
                    <a:pt x="362" y="650"/>
                    <a:pt x="345" y="657"/>
                    <a:pt x="336" y="672"/>
                  </a:cubicBezTo>
                  <a:cubicBezTo>
                    <a:pt x="321" y="678"/>
                    <a:pt x="295" y="673"/>
                    <a:pt x="276" y="675"/>
                  </a:cubicBezTo>
                  <a:cubicBezTo>
                    <a:pt x="224" y="671"/>
                    <a:pt x="179" y="660"/>
                    <a:pt x="129" y="654"/>
                  </a:cubicBezTo>
                  <a:cubicBezTo>
                    <a:pt x="123" y="647"/>
                    <a:pt x="104" y="653"/>
                    <a:pt x="93" y="651"/>
                  </a:cubicBezTo>
                  <a:cubicBezTo>
                    <a:pt x="56" y="639"/>
                    <a:pt x="30" y="616"/>
                    <a:pt x="21" y="576"/>
                  </a:cubicBezTo>
                  <a:cubicBezTo>
                    <a:pt x="20" y="584"/>
                    <a:pt x="24" y="600"/>
                    <a:pt x="15" y="591"/>
                  </a:cubicBezTo>
                  <a:cubicBezTo>
                    <a:pt x="14" y="575"/>
                    <a:pt x="27" y="547"/>
                    <a:pt x="24" y="519"/>
                  </a:cubicBezTo>
                  <a:cubicBezTo>
                    <a:pt x="44" y="490"/>
                    <a:pt x="67" y="464"/>
                    <a:pt x="75" y="423"/>
                  </a:cubicBezTo>
                  <a:cubicBezTo>
                    <a:pt x="70" y="422"/>
                    <a:pt x="67" y="427"/>
                    <a:pt x="66" y="423"/>
                  </a:cubicBezTo>
                  <a:cubicBezTo>
                    <a:pt x="68" y="323"/>
                    <a:pt x="130" y="221"/>
                    <a:pt x="90" y="102"/>
                  </a:cubicBezTo>
                  <a:cubicBezTo>
                    <a:pt x="88" y="130"/>
                    <a:pt x="94" y="150"/>
                    <a:pt x="93" y="177"/>
                  </a:cubicBezTo>
                  <a:cubicBezTo>
                    <a:pt x="95" y="186"/>
                    <a:pt x="89" y="203"/>
                    <a:pt x="96" y="207"/>
                  </a:cubicBezTo>
                  <a:cubicBezTo>
                    <a:pt x="103" y="273"/>
                    <a:pt x="70" y="299"/>
                    <a:pt x="66" y="354"/>
                  </a:cubicBezTo>
                  <a:cubicBezTo>
                    <a:pt x="59" y="353"/>
                    <a:pt x="65" y="365"/>
                    <a:pt x="63" y="369"/>
                  </a:cubicBezTo>
                  <a:cubicBezTo>
                    <a:pt x="51" y="369"/>
                    <a:pt x="39" y="369"/>
                    <a:pt x="27" y="369"/>
                  </a:cubicBezTo>
                  <a:cubicBezTo>
                    <a:pt x="18" y="367"/>
                    <a:pt x="9" y="365"/>
                    <a:pt x="6" y="357"/>
                  </a:cubicBezTo>
                  <a:cubicBezTo>
                    <a:pt x="5" y="345"/>
                    <a:pt x="6" y="335"/>
                    <a:pt x="9" y="327"/>
                  </a:cubicBezTo>
                  <a:cubicBezTo>
                    <a:pt x="3" y="326"/>
                    <a:pt x="3" y="331"/>
                    <a:pt x="0" y="333"/>
                  </a:cubicBezTo>
                  <a:cubicBezTo>
                    <a:pt x="10" y="294"/>
                    <a:pt x="23" y="258"/>
                    <a:pt x="30" y="216"/>
                  </a:cubicBezTo>
                  <a:cubicBezTo>
                    <a:pt x="31" y="202"/>
                    <a:pt x="31" y="187"/>
                    <a:pt x="36" y="177"/>
                  </a:cubicBezTo>
                  <a:cubicBezTo>
                    <a:pt x="37" y="179"/>
                    <a:pt x="36" y="183"/>
                    <a:pt x="39" y="183"/>
                  </a:cubicBezTo>
                  <a:cubicBezTo>
                    <a:pt x="40" y="156"/>
                    <a:pt x="52" y="140"/>
                    <a:pt x="51" y="111"/>
                  </a:cubicBezTo>
                  <a:cubicBezTo>
                    <a:pt x="96" y="64"/>
                    <a:pt x="124" y="0"/>
                    <a:pt x="222" y="6"/>
                  </a:cubicBezTo>
                  <a:cubicBezTo>
                    <a:pt x="247" y="6"/>
                    <a:pt x="272" y="6"/>
                    <a:pt x="297" y="6"/>
                  </a:cubicBezTo>
                  <a:close/>
                  <a:moveTo>
                    <a:pt x="375" y="366"/>
                  </a:moveTo>
                  <a:cubicBezTo>
                    <a:pt x="369" y="402"/>
                    <a:pt x="331" y="422"/>
                    <a:pt x="318" y="441"/>
                  </a:cubicBezTo>
                  <a:cubicBezTo>
                    <a:pt x="346" y="422"/>
                    <a:pt x="376" y="405"/>
                    <a:pt x="381" y="363"/>
                  </a:cubicBezTo>
                  <a:cubicBezTo>
                    <a:pt x="379" y="364"/>
                    <a:pt x="375" y="363"/>
                    <a:pt x="375" y="366"/>
                  </a:cubicBezTo>
                  <a:close/>
                  <a:moveTo>
                    <a:pt x="99" y="504"/>
                  </a:moveTo>
                  <a:cubicBezTo>
                    <a:pt x="109" y="503"/>
                    <a:pt x="117" y="518"/>
                    <a:pt x="123" y="510"/>
                  </a:cubicBezTo>
                  <a:cubicBezTo>
                    <a:pt x="106" y="502"/>
                    <a:pt x="95" y="488"/>
                    <a:pt x="78" y="480"/>
                  </a:cubicBezTo>
                  <a:cubicBezTo>
                    <a:pt x="76" y="494"/>
                    <a:pt x="101" y="493"/>
                    <a:pt x="93" y="504"/>
                  </a:cubicBezTo>
                  <a:cubicBezTo>
                    <a:pt x="111" y="549"/>
                    <a:pt x="158" y="565"/>
                    <a:pt x="207" y="579"/>
                  </a:cubicBezTo>
                  <a:cubicBezTo>
                    <a:pt x="171" y="554"/>
                    <a:pt x="116" y="548"/>
                    <a:pt x="99" y="504"/>
                  </a:cubicBezTo>
                  <a:close/>
                  <a:moveTo>
                    <a:pt x="177" y="585"/>
                  </a:moveTo>
                  <a:cubicBezTo>
                    <a:pt x="130" y="568"/>
                    <a:pt x="101" y="533"/>
                    <a:pt x="66" y="504"/>
                  </a:cubicBezTo>
                  <a:cubicBezTo>
                    <a:pt x="89" y="543"/>
                    <a:pt x="134" y="576"/>
                    <a:pt x="177" y="585"/>
                  </a:cubicBezTo>
                  <a:close/>
                  <a:moveTo>
                    <a:pt x="165" y="531"/>
                  </a:moveTo>
                  <a:cubicBezTo>
                    <a:pt x="163" y="541"/>
                    <a:pt x="177" y="549"/>
                    <a:pt x="180" y="543"/>
                  </a:cubicBezTo>
                  <a:cubicBezTo>
                    <a:pt x="172" y="542"/>
                    <a:pt x="176" y="529"/>
                    <a:pt x="165" y="531"/>
                  </a:cubicBezTo>
                  <a:close/>
                  <a:moveTo>
                    <a:pt x="204" y="561"/>
                  </a:moveTo>
                  <a:cubicBezTo>
                    <a:pt x="222" y="566"/>
                    <a:pt x="249" y="590"/>
                    <a:pt x="264" y="579"/>
                  </a:cubicBezTo>
                  <a:cubicBezTo>
                    <a:pt x="244" y="575"/>
                    <a:pt x="224" y="555"/>
                    <a:pt x="204" y="561"/>
                  </a:cubicBezTo>
                  <a:close/>
                  <a:moveTo>
                    <a:pt x="318" y="582"/>
                  </a:moveTo>
                  <a:cubicBezTo>
                    <a:pt x="301" y="585"/>
                    <a:pt x="280" y="584"/>
                    <a:pt x="270" y="594"/>
                  </a:cubicBezTo>
                  <a:cubicBezTo>
                    <a:pt x="332" y="601"/>
                    <a:pt x="379" y="572"/>
                    <a:pt x="423" y="552"/>
                  </a:cubicBezTo>
                  <a:cubicBezTo>
                    <a:pt x="401" y="556"/>
                    <a:pt x="358" y="563"/>
                    <a:pt x="336" y="576"/>
                  </a:cubicBezTo>
                  <a:cubicBezTo>
                    <a:pt x="328" y="576"/>
                    <a:pt x="322" y="578"/>
                    <a:pt x="318" y="582"/>
                  </a:cubicBezTo>
                  <a:close/>
                </a:path>
              </a:pathLst>
            </a:custGeom>
            <a:solidFill>
              <a:srgbClr val="317D9D"/>
            </a:solidFill>
            <a:ln w="9525">
              <a:noFill/>
            </a:ln>
          </p:spPr>
          <p:txBody>
            <a:bodyPr vert="horz" wrap="square" anchor="t"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791" name="Freeform 167"/>
            <p:cNvSpPr/>
            <p:nvPr/>
          </p:nvSpPr>
          <p:spPr>
            <a:xfrm>
              <a:off x="4387850" y="1355725"/>
              <a:ext cx="30163" cy="80963"/>
            </a:xfrm>
            <a:custGeom>
              <a:avLst/>
              <a:gdLst>
                <a:gd name="txL" fmla="*/ 0 w 11"/>
                <a:gd name="txT" fmla="*/ 0 h 30"/>
                <a:gd name="txR" fmla="*/ 11 w 11"/>
                <a:gd name="txB" fmla="*/ 30 h 30"/>
              </a:gdLst>
              <a:ahLst/>
              <a:cxnLst>
                <a:cxn ang="0">
                  <a:pos x="4" y="0"/>
                </a:cxn>
                <a:cxn ang="0">
                  <a:pos x="7" y="30"/>
                </a:cxn>
                <a:cxn ang="0">
                  <a:pos x="4" y="0"/>
                </a:cxn>
              </a:cxnLst>
              <a:rect l="txL" t="txT" r="txR" b="txB"/>
              <a:pathLst>
                <a:path w="11" h="30">
                  <a:moveTo>
                    <a:pt x="4" y="0"/>
                  </a:moveTo>
                  <a:cubicBezTo>
                    <a:pt x="11" y="4"/>
                    <a:pt x="5" y="21"/>
                    <a:pt x="7" y="30"/>
                  </a:cubicBezTo>
                  <a:cubicBezTo>
                    <a:pt x="0" y="26"/>
                    <a:pt x="6" y="9"/>
                    <a:pt x="4" y="0"/>
                  </a:cubicBezTo>
                  <a:close/>
                </a:path>
              </a:pathLst>
            </a:custGeom>
            <a:solidFill>
              <a:srgbClr val="2865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92" name="Freeform 168"/>
            <p:cNvSpPr/>
            <p:nvPr/>
          </p:nvSpPr>
          <p:spPr>
            <a:xfrm>
              <a:off x="5211763" y="1574800"/>
              <a:ext cx="17463" cy="128588"/>
            </a:xfrm>
            <a:custGeom>
              <a:avLst/>
              <a:gdLst>
                <a:gd name="txL" fmla="*/ 0 w 7"/>
                <a:gd name="txT" fmla="*/ 0 h 48"/>
                <a:gd name="txR" fmla="*/ 7 w 7"/>
                <a:gd name="txB" fmla="*/ 48 h 48"/>
              </a:gdLst>
              <a:ahLst/>
              <a:cxnLst>
                <a:cxn ang="0">
                  <a:pos x="1" y="48"/>
                </a:cxn>
                <a:cxn ang="0">
                  <a:pos x="1" y="0"/>
                </a:cxn>
                <a:cxn ang="0">
                  <a:pos x="7" y="9"/>
                </a:cxn>
                <a:cxn ang="0">
                  <a:pos x="4" y="48"/>
                </a:cxn>
                <a:cxn ang="0">
                  <a:pos x="1" y="48"/>
                </a:cxn>
              </a:cxnLst>
              <a:rect l="txL" t="txT" r="txR" b="txB"/>
              <a:pathLst>
                <a:path w="7" h="48">
                  <a:moveTo>
                    <a:pt x="1" y="48"/>
                  </a:moveTo>
                  <a:cubicBezTo>
                    <a:pt x="1" y="32"/>
                    <a:pt x="1" y="16"/>
                    <a:pt x="1" y="0"/>
                  </a:cubicBezTo>
                  <a:cubicBezTo>
                    <a:pt x="5" y="1"/>
                    <a:pt x="7" y="4"/>
                    <a:pt x="7" y="9"/>
                  </a:cubicBezTo>
                  <a:cubicBezTo>
                    <a:pt x="0" y="16"/>
                    <a:pt x="6" y="36"/>
                    <a:pt x="4" y="48"/>
                  </a:cubicBezTo>
                  <a:cubicBezTo>
                    <a:pt x="3" y="48"/>
                    <a:pt x="2" y="48"/>
                    <a:pt x="1" y="48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93" name="Freeform 170"/>
            <p:cNvSpPr/>
            <p:nvPr/>
          </p:nvSpPr>
          <p:spPr>
            <a:xfrm>
              <a:off x="5213350" y="1703388"/>
              <a:ext cx="19050" cy="88900"/>
            </a:xfrm>
            <a:custGeom>
              <a:avLst/>
              <a:gdLst>
                <a:gd name="txL" fmla="*/ 0 w 7"/>
                <a:gd name="txT" fmla="*/ 0 h 33"/>
                <a:gd name="txR" fmla="*/ 7 w 7"/>
                <a:gd name="txB" fmla="*/ 33 h 33"/>
              </a:gdLst>
              <a:ahLst/>
              <a:cxnLst>
                <a:cxn ang="0">
                  <a:pos x="0" y="33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0" y="33"/>
                </a:cxn>
              </a:cxnLst>
              <a:rect l="txL" t="txT" r="txR" b="txB"/>
              <a:pathLst>
                <a:path w="7" h="33">
                  <a:moveTo>
                    <a:pt x="0" y="33"/>
                  </a:moveTo>
                  <a:cubicBezTo>
                    <a:pt x="0" y="22"/>
                    <a:pt x="0" y="11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" y="10"/>
                    <a:pt x="7" y="28"/>
                    <a:pt x="0" y="33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94" name="Freeform 171"/>
            <p:cNvSpPr/>
            <p:nvPr/>
          </p:nvSpPr>
          <p:spPr>
            <a:xfrm>
              <a:off x="5456238" y="1549400"/>
              <a:ext cx="19050" cy="250825"/>
            </a:xfrm>
            <a:custGeom>
              <a:avLst/>
              <a:gdLst>
                <a:gd name="txL" fmla="*/ 0 w 7"/>
                <a:gd name="txT" fmla="*/ 0 h 93"/>
                <a:gd name="txR" fmla="*/ 7 w 7"/>
                <a:gd name="txB" fmla="*/ 93 h 93"/>
              </a:gdLst>
              <a:ahLst/>
              <a:cxnLst>
                <a:cxn ang="0">
                  <a:pos x="0" y="90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0" y="93"/>
                </a:cxn>
                <a:cxn ang="0">
                  <a:pos x="0" y="90"/>
                </a:cxn>
              </a:cxnLst>
              <a:rect l="txL" t="txT" r="txR" b="txB"/>
              <a:pathLst>
                <a:path w="7" h="93">
                  <a:moveTo>
                    <a:pt x="0" y="90"/>
                  </a:moveTo>
                  <a:cubicBezTo>
                    <a:pt x="0" y="60"/>
                    <a:pt x="0" y="30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" y="30"/>
                    <a:pt x="7" y="68"/>
                    <a:pt x="0" y="93"/>
                  </a:cubicBezTo>
                  <a:cubicBezTo>
                    <a:pt x="0" y="92"/>
                    <a:pt x="0" y="91"/>
                    <a:pt x="0" y="9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95" name="Freeform 172"/>
            <p:cNvSpPr/>
            <p:nvPr/>
          </p:nvSpPr>
          <p:spPr>
            <a:xfrm>
              <a:off x="4124325" y="1760538"/>
              <a:ext cx="31750" cy="104775"/>
            </a:xfrm>
            <a:custGeom>
              <a:avLst/>
              <a:gdLst>
                <a:gd name="txL" fmla="*/ 0 w 12"/>
                <a:gd name="txT" fmla="*/ 0 h 39"/>
                <a:gd name="txR" fmla="*/ 12 w 12"/>
                <a:gd name="txB" fmla="*/ 39 h 39"/>
              </a:gdLst>
              <a:ahLst/>
              <a:cxnLst>
                <a:cxn ang="0">
                  <a:pos x="6" y="0"/>
                </a:cxn>
                <a:cxn ang="0">
                  <a:pos x="12" y="39"/>
                </a:cxn>
                <a:cxn ang="0">
                  <a:pos x="9" y="39"/>
                </a:cxn>
                <a:cxn ang="0">
                  <a:pos x="3" y="6"/>
                </a:cxn>
                <a:cxn ang="0">
                  <a:pos x="6" y="0"/>
                </a:cxn>
              </a:cxnLst>
              <a:rect l="txL" t="txT" r="txR" b="txB"/>
              <a:pathLst>
                <a:path w="12" h="39">
                  <a:moveTo>
                    <a:pt x="6" y="0"/>
                  </a:moveTo>
                  <a:cubicBezTo>
                    <a:pt x="10" y="11"/>
                    <a:pt x="9" y="27"/>
                    <a:pt x="12" y="39"/>
                  </a:cubicBezTo>
                  <a:cubicBezTo>
                    <a:pt x="11" y="39"/>
                    <a:pt x="10" y="39"/>
                    <a:pt x="9" y="39"/>
                  </a:cubicBezTo>
                  <a:cubicBezTo>
                    <a:pt x="0" y="35"/>
                    <a:pt x="12" y="10"/>
                    <a:pt x="3" y="6"/>
                  </a:cubicBezTo>
                  <a:cubicBezTo>
                    <a:pt x="4" y="4"/>
                    <a:pt x="3" y="0"/>
                    <a:pt x="6" y="0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96" name="Freeform 173"/>
            <p:cNvSpPr/>
            <p:nvPr/>
          </p:nvSpPr>
          <p:spPr>
            <a:xfrm>
              <a:off x="4221163" y="1830388"/>
              <a:ext cx="115888" cy="61913"/>
            </a:xfrm>
            <a:custGeom>
              <a:avLst/>
              <a:gdLst>
                <a:gd name="txL" fmla="*/ 0 w 43"/>
                <a:gd name="txT" fmla="*/ 0 h 23"/>
                <a:gd name="txR" fmla="*/ 43 w 43"/>
                <a:gd name="txB" fmla="*/ 23 h 23"/>
              </a:gdLst>
              <a:ahLst/>
              <a:cxnLst>
                <a:cxn ang="0">
                  <a:pos x="39" y="1"/>
                </a:cxn>
                <a:cxn ang="0">
                  <a:pos x="36" y="19"/>
                </a:cxn>
                <a:cxn ang="0">
                  <a:pos x="0" y="16"/>
                </a:cxn>
                <a:cxn ang="0">
                  <a:pos x="36" y="16"/>
                </a:cxn>
                <a:cxn ang="0">
                  <a:pos x="39" y="1"/>
                </a:cxn>
              </a:cxnLst>
              <a:rect l="txL" t="txT" r="txR" b="txB"/>
              <a:pathLst>
                <a:path w="43" h="23">
                  <a:moveTo>
                    <a:pt x="39" y="1"/>
                  </a:moveTo>
                  <a:cubicBezTo>
                    <a:pt x="37" y="6"/>
                    <a:pt x="43" y="19"/>
                    <a:pt x="36" y="19"/>
                  </a:cubicBezTo>
                  <a:cubicBezTo>
                    <a:pt x="25" y="17"/>
                    <a:pt x="6" y="23"/>
                    <a:pt x="0" y="16"/>
                  </a:cubicBezTo>
                  <a:cubicBezTo>
                    <a:pt x="12" y="16"/>
                    <a:pt x="24" y="16"/>
                    <a:pt x="36" y="16"/>
                  </a:cubicBezTo>
                  <a:cubicBezTo>
                    <a:pt x="38" y="12"/>
                    <a:pt x="32" y="0"/>
                    <a:pt x="39" y="1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97" name="Freeform 174"/>
            <p:cNvSpPr/>
            <p:nvPr/>
          </p:nvSpPr>
          <p:spPr>
            <a:xfrm>
              <a:off x="5375275" y="1847850"/>
              <a:ext cx="80963" cy="49213"/>
            </a:xfrm>
            <a:custGeom>
              <a:avLst/>
              <a:gdLst>
                <a:gd name="txL" fmla="*/ 0 w 30"/>
                <a:gd name="txT" fmla="*/ 0 h 18"/>
                <a:gd name="txR" fmla="*/ 30 w 30"/>
                <a:gd name="txB" fmla="*/ 18 h 18"/>
              </a:gdLst>
              <a:ahLst/>
              <a:cxnLst>
                <a:cxn ang="0">
                  <a:pos x="0" y="15"/>
                </a:cxn>
                <a:cxn ang="0">
                  <a:pos x="30" y="6"/>
                </a:cxn>
                <a:cxn ang="0">
                  <a:pos x="3" y="18"/>
                </a:cxn>
                <a:cxn ang="0">
                  <a:pos x="0" y="15"/>
                </a:cxn>
              </a:cxnLst>
              <a:rect l="txL" t="txT" r="txR" b="txB"/>
              <a:pathLst>
                <a:path w="30" h="18">
                  <a:moveTo>
                    <a:pt x="0" y="15"/>
                  </a:moveTo>
                  <a:cubicBezTo>
                    <a:pt x="9" y="13"/>
                    <a:pt x="23" y="0"/>
                    <a:pt x="30" y="6"/>
                  </a:cubicBezTo>
                  <a:cubicBezTo>
                    <a:pt x="24" y="13"/>
                    <a:pt x="12" y="14"/>
                    <a:pt x="3" y="18"/>
                  </a:cubicBezTo>
                  <a:cubicBezTo>
                    <a:pt x="4" y="15"/>
                    <a:pt x="2" y="15"/>
                    <a:pt x="0" y="15"/>
                  </a:cubicBezTo>
                  <a:close/>
                </a:path>
              </a:pathLst>
            </a:custGeom>
            <a:solidFill>
              <a:srgbClr val="076C8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98" name="Freeform 175"/>
            <p:cNvSpPr/>
            <p:nvPr/>
          </p:nvSpPr>
          <p:spPr>
            <a:xfrm>
              <a:off x="5275263" y="1857375"/>
              <a:ext cx="41275" cy="96838"/>
            </a:xfrm>
            <a:custGeom>
              <a:avLst/>
              <a:gdLst>
                <a:gd name="txL" fmla="*/ 0 w 15"/>
                <a:gd name="txT" fmla="*/ 0 h 36"/>
                <a:gd name="txR" fmla="*/ 15 w 15"/>
                <a:gd name="txB" fmla="*/ 36 h 36"/>
              </a:gdLst>
              <a:ahLst/>
              <a:cxnLst>
                <a:cxn ang="0">
                  <a:pos x="10" y="0"/>
                </a:cxn>
                <a:cxn ang="0">
                  <a:pos x="7" y="36"/>
                </a:cxn>
                <a:cxn ang="0">
                  <a:pos x="10" y="0"/>
                </a:cxn>
              </a:cxnLst>
              <a:rect l="txL" t="txT" r="txR" b="txB"/>
              <a:pathLst>
                <a:path w="15" h="36">
                  <a:moveTo>
                    <a:pt x="10" y="0"/>
                  </a:moveTo>
                  <a:cubicBezTo>
                    <a:pt x="15" y="6"/>
                    <a:pt x="8" y="26"/>
                    <a:pt x="7" y="36"/>
                  </a:cubicBezTo>
                  <a:cubicBezTo>
                    <a:pt x="0" y="28"/>
                    <a:pt x="9" y="11"/>
                    <a:pt x="10" y="0"/>
                  </a:cubicBezTo>
                  <a:close/>
                </a:path>
              </a:pathLst>
            </a:custGeom>
            <a:solidFill>
              <a:srgbClr val="076C8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99" name="Freeform 176"/>
            <p:cNvSpPr/>
            <p:nvPr/>
          </p:nvSpPr>
          <p:spPr>
            <a:xfrm>
              <a:off x="5335588" y="1889125"/>
              <a:ext cx="50800" cy="20638"/>
            </a:xfrm>
            <a:custGeom>
              <a:avLst/>
              <a:gdLst>
                <a:gd name="txL" fmla="*/ 0 w 19"/>
                <a:gd name="txT" fmla="*/ 0 h 8"/>
                <a:gd name="txR" fmla="*/ 19 w 19"/>
                <a:gd name="txB" fmla="*/ 8 h 8"/>
              </a:gdLst>
              <a:ahLst/>
              <a:cxnLst>
                <a:cxn ang="0">
                  <a:pos x="6" y="0"/>
                </a:cxn>
                <a:cxn ang="0">
                  <a:pos x="15" y="0"/>
                </a:cxn>
                <a:cxn ang="0">
                  <a:pos x="18" y="3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6" y="0"/>
                </a:cxn>
              </a:cxnLst>
              <a:rect l="txL" t="txT" r="txR" b="txB"/>
              <a:pathLst>
                <a:path w="19" h="8">
                  <a:moveTo>
                    <a:pt x="6" y="0"/>
                  </a:moveTo>
                  <a:cubicBezTo>
                    <a:pt x="9" y="0"/>
                    <a:pt x="12" y="0"/>
                    <a:pt x="15" y="0"/>
                  </a:cubicBezTo>
                  <a:cubicBezTo>
                    <a:pt x="17" y="0"/>
                    <a:pt x="19" y="0"/>
                    <a:pt x="18" y="3"/>
                  </a:cubicBezTo>
                  <a:cubicBezTo>
                    <a:pt x="11" y="3"/>
                    <a:pt x="9" y="8"/>
                    <a:pt x="0" y="6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00" name="Freeform 177"/>
            <p:cNvSpPr/>
            <p:nvPr/>
          </p:nvSpPr>
          <p:spPr>
            <a:xfrm>
              <a:off x="5461000" y="1839913"/>
              <a:ext cx="30163" cy="114300"/>
            </a:xfrm>
            <a:custGeom>
              <a:avLst/>
              <a:gdLst>
                <a:gd name="txL" fmla="*/ 0 w 11"/>
                <a:gd name="txT" fmla="*/ 0 h 42"/>
                <a:gd name="txR" fmla="*/ 11 w 11"/>
                <a:gd name="txB" fmla="*/ 42 h 42"/>
              </a:gdLst>
              <a:ahLst/>
              <a:cxnLst>
                <a:cxn ang="0">
                  <a:pos x="7" y="0"/>
                </a:cxn>
                <a:cxn ang="0">
                  <a:pos x="4" y="42"/>
                </a:cxn>
                <a:cxn ang="0">
                  <a:pos x="7" y="0"/>
                </a:cxn>
              </a:cxnLst>
              <a:rect l="txL" t="txT" r="txR" b="txB"/>
              <a:pathLst>
                <a:path w="11" h="42">
                  <a:moveTo>
                    <a:pt x="7" y="0"/>
                  </a:moveTo>
                  <a:cubicBezTo>
                    <a:pt x="5" y="13"/>
                    <a:pt x="11" y="34"/>
                    <a:pt x="4" y="42"/>
                  </a:cubicBezTo>
                  <a:cubicBezTo>
                    <a:pt x="6" y="29"/>
                    <a:pt x="0" y="8"/>
                    <a:pt x="7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01" name="Freeform 178"/>
            <p:cNvSpPr/>
            <p:nvPr/>
          </p:nvSpPr>
          <p:spPr>
            <a:xfrm>
              <a:off x="4189413" y="1912938"/>
              <a:ext cx="128588" cy="96838"/>
            </a:xfrm>
            <a:custGeom>
              <a:avLst/>
              <a:gdLst>
                <a:gd name="txL" fmla="*/ 0 w 48"/>
                <a:gd name="txT" fmla="*/ 0 h 36"/>
                <a:gd name="txR" fmla="*/ 48 w 48"/>
                <a:gd name="txB" fmla="*/ 36 h 36"/>
              </a:gdLst>
              <a:ahLst/>
              <a:cxnLst>
                <a:cxn ang="0">
                  <a:pos x="0" y="36"/>
                </a:cxn>
                <a:cxn ang="0">
                  <a:pos x="0" y="21"/>
                </a:cxn>
                <a:cxn ang="0">
                  <a:pos x="48" y="0"/>
                </a:cxn>
                <a:cxn ang="0">
                  <a:pos x="0" y="36"/>
                </a:cxn>
              </a:cxnLst>
              <a:rect l="txL" t="txT" r="txR" b="txB"/>
              <a:pathLst>
                <a:path w="48" h="36">
                  <a:moveTo>
                    <a:pt x="0" y="36"/>
                  </a:moveTo>
                  <a:cubicBezTo>
                    <a:pt x="0" y="31"/>
                    <a:pt x="0" y="26"/>
                    <a:pt x="0" y="21"/>
                  </a:cubicBezTo>
                  <a:cubicBezTo>
                    <a:pt x="21" y="19"/>
                    <a:pt x="32" y="7"/>
                    <a:pt x="48" y="0"/>
                  </a:cubicBezTo>
                  <a:cubicBezTo>
                    <a:pt x="34" y="16"/>
                    <a:pt x="10" y="25"/>
                    <a:pt x="0" y="36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02" name="Freeform 179"/>
            <p:cNvSpPr/>
            <p:nvPr/>
          </p:nvSpPr>
          <p:spPr>
            <a:xfrm>
              <a:off x="5203825" y="1954213"/>
              <a:ext cx="44450" cy="55563"/>
            </a:xfrm>
            <a:custGeom>
              <a:avLst/>
              <a:gdLst>
                <a:gd name="txL" fmla="*/ 0 w 17"/>
                <a:gd name="txT" fmla="*/ 0 h 21"/>
                <a:gd name="txR" fmla="*/ 17 w 17"/>
                <a:gd name="txB" fmla="*/ 21 h 21"/>
              </a:gdLst>
              <a:ahLst/>
              <a:cxnLst>
                <a:cxn ang="0">
                  <a:pos x="4" y="21"/>
                </a:cxn>
                <a:cxn ang="0">
                  <a:pos x="7" y="0"/>
                </a:cxn>
                <a:cxn ang="0">
                  <a:pos x="10" y="18"/>
                </a:cxn>
                <a:cxn ang="0">
                  <a:pos x="4" y="21"/>
                </a:cxn>
              </a:cxnLst>
              <a:rect l="txL" t="txT" r="txR" b="txB"/>
              <a:pathLst>
                <a:path w="17" h="21">
                  <a:moveTo>
                    <a:pt x="4" y="21"/>
                  </a:moveTo>
                  <a:cubicBezTo>
                    <a:pt x="6" y="15"/>
                    <a:pt x="0" y="1"/>
                    <a:pt x="7" y="0"/>
                  </a:cubicBezTo>
                  <a:cubicBezTo>
                    <a:pt x="8" y="5"/>
                    <a:pt x="17" y="15"/>
                    <a:pt x="10" y="18"/>
                  </a:cubicBezTo>
                  <a:cubicBezTo>
                    <a:pt x="7" y="18"/>
                    <a:pt x="6" y="20"/>
                    <a:pt x="4" y="21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03" name="Freeform 180"/>
            <p:cNvSpPr/>
            <p:nvPr/>
          </p:nvSpPr>
          <p:spPr>
            <a:xfrm>
              <a:off x="5351463" y="2009775"/>
              <a:ext cx="98425" cy="49213"/>
            </a:xfrm>
            <a:custGeom>
              <a:avLst/>
              <a:gdLst>
                <a:gd name="txL" fmla="*/ 0 w 37"/>
                <a:gd name="txT" fmla="*/ 0 h 18"/>
                <a:gd name="txR" fmla="*/ 37 w 37"/>
                <a:gd name="txB" fmla="*/ 18 h 18"/>
              </a:gdLst>
              <a:ahLst/>
              <a:cxnLst>
                <a:cxn ang="0">
                  <a:pos x="0" y="18"/>
                </a:cxn>
                <a:cxn ang="0">
                  <a:pos x="30" y="0"/>
                </a:cxn>
                <a:cxn ang="0">
                  <a:pos x="0" y="18"/>
                </a:cxn>
              </a:cxnLst>
              <a:rect l="txL" t="txT" r="txR" b="txB"/>
              <a:pathLst>
                <a:path w="37" h="18">
                  <a:moveTo>
                    <a:pt x="0" y="18"/>
                  </a:moveTo>
                  <a:cubicBezTo>
                    <a:pt x="8" y="10"/>
                    <a:pt x="22" y="8"/>
                    <a:pt x="30" y="0"/>
                  </a:cubicBezTo>
                  <a:cubicBezTo>
                    <a:pt x="37" y="11"/>
                    <a:pt x="11" y="15"/>
                    <a:pt x="0" y="18"/>
                  </a:cubicBezTo>
                  <a:close/>
                </a:path>
              </a:pathLst>
            </a:custGeom>
            <a:solidFill>
              <a:srgbClr val="0B576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04" name="Freeform 181"/>
            <p:cNvSpPr/>
            <p:nvPr/>
          </p:nvSpPr>
          <p:spPr>
            <a:xfrm>
              <a:off x="4225925" y="2090738"/>
              <a:ext cx="68263" cy="39688"/>
            </a:xfrm>
            <a:custGeom>
              <a:avLst/>
              <a:gdLst>
                <a:gd name="txL" fmla="*/ 0 w 25"/>
                <a:gd name="txT" fmla="*/ 0 h 15"/>
                <a:gd name="txR" fmla="*/ 25 w 25"/>
                <a:gd name="txB" fmla="*/ 15 h 15"/>
              </a:gdLst>
              <a:ahLst/>
              <a:cxnLst>
                <a:cxn ang="0">
                  <a:pos x="10" y="12"/>
                </a:cxn>
                <a:cxn ang="0">
                  <a:pos x="7" y="15"/>
                </a:cxn>
                <a:cxn ang="0">
                  <a:pos x="1" y="9"/>
                </a:cxn>
                <a:cxn ang="0">
                  <a:pos x="25" y="0"/>
                </a:cxn>
                <a:cxn ang="0">
                  <a:pos x="10" y="12"/>
                </a:cxn>
              </a:cxnLst>
              <a:rect l="txL" t="txT" r="txR" b="txB"/>
              <a:pathLst>
                <a:path w="25" h="15">
                  <a:moveTo>
                    <a:pt x="10" y="12"/>
                  </a:moveTo>
                  <a:cubicBezTo>
                    <a:pt x="8" y="12"/>
                    <a:pt x="6" y="12"/>
                    <a:pt x="7" y="15"/>
                  </a:cubicBezTo>
                  <a:cubicBezTo>
                    <a:pt x="3" y="15"/>
                    <a:pt x="0" y="14"/>
                    <a:pt x="1" y="9"/>
                  </a:cubicBezTo>
                  <a:cubicBezTo>
                    <a:pt x="12" y="9"/>
                    <a:pt x="14" y="0"/>
                    <a:pt x="25" y="0"/>
                  </a:cubicBezTo>
                  <a:cubicBezTo>
                    <a:pt x="23" y="7"/>
                    <a:pt x="16" y="9"/>
                    <a:pt x="10" y="12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05" name="Freeform 182"/>
            <p:cNvSpPr/>
            <p:nvPr/>
          </p:nvSpPr>
          <p:spPr>
            <a:xfrm>
              <a:off x="4586288" y="2303463"/>
              <a:ext cx="46038" cy="53975"/>
            </a:xfrm>
            <a:custGeom>
              <a:avLst/>
              <a:gdLst>
                <a:gd name="txL" fmla="*/ 0 w 17"/>
                <a:gd name="txT" fmla="*/ 0 h 20"/>
                <a:gd name="txR" fmla="*/ 17 w 17"/>
                <a:gd name="txB" fmla="*/ 20 h 20"/>
              </a:gdLst>
              <a:ahLst/>
              <a:cxnLst>
                <a:cxn ang="0">
                  <a:pos x="17" y="14"/>
                </a:cxn>
                <a:cxn ang="0">
                  <a:pos x="2" y="2"/>
                </a:cxn>
                <a:cxn ang="0">
                  <a:pos x="17" y="14"/>
                </a:cxn>
              </a:cxnLst>
              <a:rect l="txL" t="txT" r="txR" b="txB"/>
              <a:pathLst>
                <a:path w="17" h="20">
                  <a:moveTo>
                    <a:pt x="17" y="14"/>
                  </a:moveTo>
                  <a:cubicBezTo>
                    <a:pt x="14" y="20"/>
                    <a:pt x="0" y="12"/>
                    <a:pt x="2" y="2"/>
                  </a:cubicBezTo>
                  <a:cubicBezTo>
                    <a:pt x="13" y="0"/>
                    <a:pt x="9" y="13"/>
                    <a:pt x="17" y="14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06" name="Freeform 183"/>
            <p:cNvSpPr/>
            <p:nvPr/>
          </p:nvSpPr>
          <p:spPr>
            <a:xfrm>
              <a:off x="4697413" y="2373313"/>
              <a:ext cx="161925" cy="93663"/>
            </a:xfrm>
            <a:custGeom>
              <a:avLst/>
              <a:gdLst>
                <a:gd name="txL" fmla="*/ 0 w 60"/>
                <a:gd name="txT" fmla="*/ 0 h 35"/>
                <a:gd name="txR" fmla="*/ 60 w 60"/>
                <a:gd name="txB" fmla="*/ 35 h 35"/>
              </a:gdLst>
              <a:ahLst/>
              <a:cxnLst>
                <a:cxn ang="0">
                  <a:pos x="60" y="24"/>
                </a:cxn>
                <a:cxn ang="0">
                  <a:pos x="0" y="6"/>
                </a:cxn>
                <a:cxn ang="0">
                  <a:pos x="60" y="24"/>
                </a:cxn>
              </a:cxnLst>
              <a:rect l="txL" t="txT" r="txR" b="txB"/>
              <a:pathLst>
                <a:path w="60" h="35">
                  <a:moveTo>
                    <a:pt x="60" y="24"/>
                  </a:moveTo>
                  <a:cubicBezTo>
                    <a:pt x="45" y="35"/>
                    <a:pt x="18" y="11"/>
                    <a:pt x="0" y="6"/>
                  </a:cubicBezTo>
                  <a:cubicBezTo>
                    <a:pt x="20" y="0"/>
                    <a:pt x="40" y="20"/>
                    <a:pt x="60" y="24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07" name="Freeform 184"/>
            <p:cNvSpPr/>
            <p:nvPr/>
          </p:nvSpPr>
          <p:spPr>
            <a:xfrm>
              <a:off x="4999038" y="2430463"/>
              <a:ext cx="53975" cy="28575"/>
            </a:xfrm>
            <a:custGeom>
              <a:avLst/>
              <a:gdLst>
                <a:gd name="txL" fmla="*/ 0 w 20"/>
                <a:gd name="txT" fmla="*/ 0 h 11"/>
                <a:gd name="txR" fmla="*/ 20 w 20"/>
                <a:gd name="txB" fmla="*/ 11 h 11"/>
              </a:gdLst>
              <a:ahLst/>
              <a:cxnLst>
                <a:cxn ang="0">
                  <a:pos x="20" y="0"/>
                </a:cxn>
                <a:cxn ang="0">
                  <a:pos x="14" y="6"/>
                </a:cxn>
                <a:cxn ang="0">
                  <a:pos x="2" y="6"/>
                </a:cxn>
                <a:cxn ang="0">
                  <a:pos x="20" y="0"/>
                </a:cxn>
              </a:cxnLst>
              <a:rect l="txL" t="txT" r="txR" b="txB"/>
              <a:pathLst>
                <a:path w="20" h="11">
                  <a:moveTo>
                    <a:pt x="20" y="0"/>
                  </a:moveTo>
                  <a:cubicBezTo>
                    <a:pt x="20" y="4"/>
                    <a:pt x="15" y="3"/>
                    <a:pt x="14" y="6"/>
                  </a:cubicBezTo>
                  <a:cubicBezTo>
                    <a:pt x="16" y="11"/>
                    <a:pt x="0" y="11"/>
                    <a:pt x="2" y="6"/>
                  </a:cubicBezTo>
                  <a:cubicBezTo>
                    <a:pt x="6" y="2"/>
                    <a:pt x="12" y="0"/>
                    <a:pt x="20" y="0"/>
                  </a:cubicBezTo>
                  <a:close/>
                </a:path>
              </a:pathLst>
            </a:custGeom>
            <a:solidFill>
              <a:srgbClr val="0D4D5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08" name="Freeform 185"/>
            <p:cNvSpPr/>
            <p:nvPr/>
          </p:nvSpPr>
          <p:spPr>
            <a:xfrm>
              <a:off x="4810125" y="2570163"/>
              <a:ext cx="80963" cy="12700"/>
            </a:xfrm>
            <a:custGeom>
              <a:avLst/>
              <a:gdLst>
                <a:gd name="txL" fmla="*/ 0 w 30"/>
                <a:gd name="txT" fmla="*/ 0 h 5"/>
                <a:gd name="txR" fmla="*/ 30 w 30"/>
                <a:gd name="txB" fmla="*/ 5 h 5"/>
              </a:gdLst>
              <a:ahLst/>
              <a:cxnLst>
                <a:cxn ang="0">
                  <a:pos x="0" y="5"/>
                </a:cxn>
                <a:cxn ang="0">
                  <a:pos x="30" y="5"/>
                </a:cxn>
                <a:cxn ang="0">
                  <a:pos x="0" y="5"/>
                </a:cxn>
              </a:cxnLst>
              <a:rect l="txL" t="txT" r="txR" b="txB"/>
              <a:pathLst>
                <a:path w="30" h="5">
                  <a:moveTo>
                    <a:pt x="0" y="5"/>
                  </a:moveTo>
                  <a:cubicBezTo>
                    <a:pt x="3" y="0"/>
                    <a:pt x="27" y="0"/>
                    <a:pt x="30" y="5"/>
                  </a:cubicBezTo>
                  <a:cubicBezTo>
                    <a:pt x="20" y="5"/>
                    <a:pt x="10" y="5"/>
                    <a:pt x="0" y="5"/>
                  </a:cubicBezTo>
                  <a:close/>
                </a:path>
              </a:pathLst>
            </a:custGeom>
            <a:solidFill>
              <a:srgbClr val="2865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09" name="Freeform 186"/>
            <p:cNvSpPr/>
            <p:nvPr/>
          </p:nvSpPr>
          <p:spPr>
            <a:xfrm>
              <a:off x="5286375" y="2566988"/>
              <a:ext cx="26988" cy="104775"/>
            </a:xfrm>
            <a:custGeom>
              <a:avLst/>
              <a:gdLst>
                <a:gd name="txL" fmla="*/ 0 w 10"/>
                <a:gd name="txT" fmla="*/ 0 h 39"/>
                <a:gd name="txR" fmla="*/ 10 w 10"/>
                <a:gd name="txB" fmla="*/ 39 h 39"/>
              </a:gdLst>
              <a:ahLst/>
              <a:cxnLst>
                <a:cxn ang="0">
                  <a:pos x="3" y="0"/>
                </a:cxn>
                <a:cxn ang="0">
                  <a:pos x="6" y="39"/>
                </a:cxn>
                <a:cxn ang="0">
                  <a:pos x="0" y="36"/>
                </a:cxn>
                <a:cxn ang="0">
                  <a:pos x="3" y="0"/>
                </a:cxn>
              </a:cxnLst>
              <a:rect l="txL" t="txT" r="txR" b="txB"/>
              <a:pathLst>
                <a:path w="10" h="39">
                  <a:moveTo>
                    <a:pt x="3" y="0"/>
                  </a:moveTo>
                  <a:cubicBezTo>
                    <a:pt x="7" y="10"/>
                    <a:pt x="10" y="31"/>
                    <a:pt x="6" y="39"/>
                  </a:cubicBezTo>
                  <a:cubicBezTo>
                    <a:pt x="4" y="38"/>
                    <a:pt x="3" y="36"/>
                    <a:pt x="0" y="36"/>
                  </a:cubicBezTo>
                  <a:cubicBezTo>
                    <a:pt x="6" y="29"/>
                    <a:pt x="2" y="12"/>
                    <a:pt x="3" y="0"/>
                  </a:cubicBezTo>
                  <a:close/>
                </a:path>
              </a:pathLst>
            </a:custGeom>
            <a:solidFill>
              <a:srgbClr val="123F4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10" name="Freeform 187"/>
            <p:cNvSpPr/>
            <p:nvPr/>
          </p:nvSpPr>
          <p:spPr>
            <a:xfrm>
              <a:off x="5213350" y="2562225"/>
              <a:ext cx="25400" cy="66675"/>
            </a:xfrm>
            <a:custGeom>
              <a:avLst/>
              <a:gdLst>
                <a:gd name="txL" fmla="*/ 0 w 9"/>
                <a:gd name="txT" fmla="*/ 0 h 25"/>
                <a:gd name="txR" fmla="*/ 9 w 9"/>
                <a:gd name="txB" fmla="*/ 25 h 25"/>
              </a:gdLst>
              <a:ahLst/>
              <a:cxnLst>
                <a:cxn ang="0">
                  <a:pos x="9" y="20"/>
                </a:cxn>
                <a:cxn ang="0">
                  <a:pos x="9" y="5"/>
                </a:cxn>
                <a:cxn ang="0">
                  <a:pos x="9" y="20"/>
                </a:cxn>
              </a:cxnLst>
              <a:rect l="txL" t="txT" r="txR" b="txB"/>
              <a:pathLst>
                <a:path w="9" h="25">
                  <a:moveTo>
                    <a:pt x="9" y="20"/>
                  </a:moveTo>
                  <a:cubicBezTo>
                    <a:pt x="0" y="25"/>
                    <a:pt x="0" y="0"/>
                    <a:pt x="9" y="5"/>
                  </a:cubicBezTo>
                  <a:cubicBezTo>
                    <a:pt x="9" y="10"/>
                    <a:pt x="9" y="15"/>
                    <a:pt x="9" y="20"/>
                  </a:cubicBezTo>
                  <a:close/>
                </a:path>
              </a:pathLst>
            </a:custGeom>
            <a:solidFill>
              <a:srgbClr val="143236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11" name="Freeform 188"/>
            <p:cNvSpPr/>
            <p:nvPr/>
          </p:nvSpPr>
          <p:spPr>
            <a:xfrm>
              <a:off x="4875213" y="2589213"/>
              <a:ext cx="169863" cy="28575"/>
            </a:xfrm>
            <a:custGeom>
              <a:avLst/>
              <a:gdLst>
                <a:gd name="txL" fmla="*/ 0 w 63"/>
                <a:gd name="txT" fmla="*/ 0 h 11"/>
                <a:gd name="txR" fmla="*/ 63 w 63"/>
                <a:gd name="txB" fmla="*/ 11 h 11"/>
              </a:gdLst>
              <a:ahLst/>
              <a:cxnLst>
                <a:cxn ang="0">
                  <a:pos x="0" y="4"/>
                </a:cxn>
                <a:cxn ang="0">
                  <a:pos x="63" y="7"/>
                </a:cxn>
                <a:cxn ang="0">
                  <a:pos x="0" y="4"/>
                </a:cxn>
              </a:cxnLst>
              <a:rect l="txL" t="txT" r="txR" b="txB"/>
              <a:pathLst>
                <a:path w="63" h="11">
                  <a:moveTo>
                    <a:pt x="0" y="4"/>
                  </a:moveTo>
                  <a:cubicBezTo>
                    <a:pt x="20" y="6"/>
                    <a:pt x="48" y="0"/>
                    <a:pt x="63" y="7"/>
                  </a:cubicBezTo>
                  <a:cubicBezTo>
                    <a:pt x="43" y="5"/>
                    <a:pt x="15" y="11"/>
                    <a:pt x="0" y="4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12" name="Freeform 189"/>
            <p:cNvSpPr/>
            <p:nvPr/>
          </p:nvSpPr>
          <p:spPr>
            <a:xfrm>
              <a:off x="4159250" y="2566988"/>
              <a:ext cx="30163" cy="77788"/>
            </a:xfrm>
            <a:custGeom>
              <a:avLst/>
              <a:gdLst>
                <a:gd name="txL" fmla="*/ 0 w 11"/>
                <a:gd name="txT" fmla="*/ 0 h 29"/>
                <a:gd name="txR" fmla="*/ 11 w 11"/>
                <a:gd name="txB" fmla="*/ 29 h 29"/>
              </a:gdLst>
              <a:ahLst/>
              <a:cxnLst>
                <a:cxn ang="0">
                  <a:pos x="8" y="0"/>
                </a:cxn>
                <a:cxn ang="0">
                  <a:pos x="11" y="27"/>
                </a:cxn>
                <a:cxn ang="0">
                  <a:pos x="8" y="0"/>
                </a:cxn>
              </a:cxnLst>
              <a:rect l="txL" t="txT" r="txR" b="txB"/>
              <a:pathLst>
                <a:path w="11" h="29">
                  <a:moveTo>
                    <a:pt x="8" y="0"/>
                  </a:moveTo>
                  <a:cubicBezTo>
                    <a:pt x="7" y="11"/>
                    <a:pt x="8" y="20"/>
                    <a:pt x="11" y="27"/>
                  </a:cubicBezTo>
                  <a:cubicBezTo>
                    <a:pt x="0" y="29"/>
                    <a:pt x="4" y="2"/>
                    <a:pt x="8" y="0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13" name="Freeform 190"/>
            <p:cNvSpPr/>
            <p:nvPr/>
          </p:nvSpPr>
          <p:spPr>
            <a:xfrm>
              <a:off x="4398963" y="2620963"/>
              <a:ext cx="96838" cy="30163"/>
            </a:xfrm>
            <a:custGeom>
              <a:avLst/>
              <a:gdLst>
                <a:gd name="txL" fmla="*/ 0 w 36"/>
                <a:gd name="txT" fmla="*/ 0 h 11"/>
                <a:gd name="txR" fmla="*/ 36 w 36"/>
                <a:gd name="txB" fmla="*/ 11 h 11"/>
              </a:gdLst>
              <a:ahLst/>
              <a:cxnLst>
                <a:cxn ang="0">
                  <a:pos x="0" y="4"/>
                </a:cxn>
                <a:cxn ang="0">
                  <a:pos x="36" y="7"/>
                </a:cxn>
                <a:cxn ang="0">
                  <a:pos x="0" y="4"/>
                </a:cxn>
              </a:cxnLst>
              <a:rect l="txL" t="txT" r="txR" b="txB"/>
              <a:pathLst>
                <a:path w="36" h="11">
                  <a:moveTo>
                    <a:pt x="0" y="4"/>
                  </a:moveTo>
                  <a:cubicBezTo>
                    <a:pt x="11" y="6"/>
                    <a:pt x="30" y="0"/>
                    <a:pt x="36" y="7"/>
                  </a:cubicBezTo>
                  <a:cubicBezTo>
                    <a:pt x="25" y="5"/>
                    <a:pt x="6" y="11"/>
                    <a:pt x="0" y="4"/>
                  </a:cubicBezTo>
                  <a:close/>
                </a:path>
              </a:pathLst>
            </a:custGeom>
            <a:solidFill>
              <a:srgbClr val="2865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14" name="Freeform 191"/>
            <p:cNvSpPr/>
            <p:nvPr/>
          </p:nvSpPr>
          <p:spPr>
            <a:xfrm>
              <a:off x="5246688" y="2543175"/>
              <a:ext cx="12700" cy="153988"/>
            </a:xfrm>
            <a:custGeom>
              <a:avLst/>
              <a:gdLst>
                <a:gd name="txL" fmla="*/ 0 w 5"/>
                <a:gd name="txT" fmla="*/ 0 h 57"/>
                <a:gd name="txR" fmla="*/ 5 w 5"/>
                <a:gd name="txB" fmla="*/ 57 h 57"/>
              </a:gdLst>
              <a:ahLst/>
              <a:cxnLst>
                <a:cxn ang="0">
                  <a:pos x="0" y="57"/>
                </a:cxn>
                <a:cxn ang="0">
                  <a:pos x="0" y="0"/>
                </a:cxn>
                <a:cxn ang="0">
                  <a:pos x="0" y="57"/>
                </a:cxn>
              </a:cxnLst>
              <a:rect l="txL" t="txT" r="txR" b="txB"/>
              <a:pathLst>
                <a:path w="5" h="57">
                  <a:moveTo>
                    <a:pt x="0" y="57"/>
                  </a:moveTo>
                  <a:cubicBezTo>
                    <a:pt x="0" y="38"/>
                    <a:pt x="0" y="19"/>
                    <a:pt x="0" y="0"/>
                  </a:cubicBezTo>
                  <a:cubicBezTo>
                    <a:pt x="5" y="12"/>
                    <a:pt x="5" y="45"/>
                    <a:pt x="0" y="57"/>
                  </a:cubicBezTo>
                  <a:close/>
                </a:path>
              </a:pathLst>
            </a:custGeom>
            <a:solidFill>
              <a:srgbClr val="123F4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15" name="Freeform 192"/>
            <p:cNvSpPr/>
            <p:nvPr/>
          </p:nvSpPr>
          <p:spPr>
            <a:xfrm>
              <a:off x="4270375" y="2755900"/>
              <a:ext cx="71438" cy="42863"/>
            </a:xfrm>
            <a:custGeom>
              <a:avLst/>
              <a:gdLst>
                <a:gd name="txL" fmla="*/ 0 w 27"/>
                <a:gd name="txT" fmla="*/ 0 h 16"/>
                <a:gd name="txR" fmla="*/ 27 w 27"/>
                <a:gd name="txB" fmla="*/ 16 h 16"/>
              </a:gdLst>
              <a:ahLst/>
              <a:cxnLst>
                <a:cxn ang="0">
                  <a:pos x="0" y="8"/>
                </a:cxn>
                <a:cxn ang="0">
                  <a:pos x="27" y="8"/>
                </a:cxn>
                <a:cxn ang="0">
                  <a:pos x="0" y="8"/>
                </a:cxn>
              </a:cxnLst>
              <a:rect l="txL" t="txT" r="txR" b="txB"/>
              <a:pathLst>
                <a:path w="27" h="16">
                  <a:moveTo>
                    <a:pt x="0" y="8"/>
                  </a:moveTo>
                  <a:cubicBezTo>
                    <a:pt x="7" y="0"/>
                    <a:pt x="20" y="2"/>
                    <a:pt x="27" y="8"/>
                  </a:cubicBezTo>
                  <a:cubicBezTo>
                    <a:pt x="22" y="16"/>
                    <a:pt x="11" y="4"/>
                    <a:pt x="0" y="8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16" name="Freeform 193"/>
            <p:cNvSpPr/>
            <p:nvPr/>
          </p:nvSpPr>
          <p:spPr>
            <a:xfrm>
              <a:off x="4325938" y="2787650"/>
              <a:ext cx="57150" cy="33338"/>
            </a:xfrm>
            <a:custGeom>
              <a:avLst/>
              <a:gdLst>
                <a:gd name="txL" fmla="*/ 0 w 21"/>
                <a:gd name="txT" fmla="*/ 0 h 12"/>
                <a:gd name="txR" fmla="*/ 21 w 21"/>
                <a:gd name="txB" fmla="*/ 12 h 12"/>
              </a:gdLst>
              <a:ahLst/>
              <a:cxnLst>
                <a:cxn ang="0">
                  <a:pos x="21" y="5"/>
                </a:cxn>
                <a:cxn ang="0">
                  <a:pos x="0" y="8"/>
                </a:cxn>
                <a:cxn ang="0">
                  <a:pos x="21" y="5"/>
                </a:cxn>
              </a:cxnLst>
              <a:rect l="txL" t="txT" r="txR" b="txB"/>
              <a:pathLst>
                <a:path w="21" h="12">
                  <a:moveTo>
                    <a:pt x="21" y="5"/>
                  </a:moveTo>
                  <a:cubicBezTo>
                    <a:pt x="20" y="12"/>
                    <a:pt x="6" y="6"/>
                    <a:pt x="0" y="8"/>
                  </a:cubicBezTo>
                  <a:cubicBezTo>
                    <a:pt x="2" y="2"/>
                    <a:pt x="16" y="0"/>
                    <a:pt x="21" y="5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17" name="Freeform 194"/>
            <p:cNvSpPr/>
            <p:nvPr/>
          </p:nvSpPr>
          <p:spPr>
            <a:xfrm>
              <a:off x="5189538" y="2752725"/>
              <a:ext cx="85725" cy="73025"/>
            </a:xfrm>
            <a:custGeom>
              <a:avLst/>
              <a:gdLst>
                <a:gd name="txL" fmla="*/ 0 w 32"/>
                <a:gd name="txT" fmla="*/ 0 h 27"/>
                <a:gd name="txR" fmla="*/ 32 w 32"/>
                <a:gd name="txB" fmla="*/ 27 h 27"/>
              </a:gdLst>
              <a:ahLst/>
              <a:cxnLst>
                <a:cxn ang="0">
                  <a:pos x="0" y="27"/>
                </a:cxn>
                <a:cxn ang="0">
                  <a:pos x="21" y="24"/>
                </a:cxn>
                <a:cxn ang="0">
                  <a:pos x="27" y="0"/>
                </a:cxn>
                <a:cxn ang="0">
                  <a:pos x="30" y="27"/>
                </a:cxn>
                <a:cxn ang="0">
                  <a:pos x="0" y="27"/>
                </a:cxn>
              </a:cxnLst>
              <a:rect l="txL" t="txT" r="txR" b="txB"/>
              <a:pathLst>
                <a:path w="32" h="27">
                  <a:moveTo>
                    <a:pt x="0" y="27"/>
                  </a:moveTo>
                  <a:cubicBezTo>
                    <a:pt x="1" y="20"/>
                    <a:pt x="15" y="26"/>
                    <a:pt x="21" y="24"/>
                  </a:cubicBezTo>
                  <a:cubicBezTo>
                    <a:pt x="11" y="14"/>
                    <a:pt x="21" y="9"/>
                    <a:pt x="27" y="0"/>
                  </a:cubicBezTo>
                  <a:cubicBezTo>
                    <a:pt x="32" y="8"/>
                    <a:pt x="32" y="20"/>
                    <a:pt x="30" y="27"/>
                  </a:cubicBezTo>
                  <a:cubicBezTo>
                    <a:pt x="20" y="27"/>
                    <a:pt x="10" y="27"/>
                    <a:pt x="0" y="27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18" name="Freeform 195"/>
            <p:cNvSpPr/>
            <p:nvPr/>
          </p:nvSpPr>
          <p:spPr>
            <a:xfrm>
              <a:off x="4576763" y="2787650"/>
              <a:ext cx="71438" cy="38100"/>
            </a:xfrm>
            <a:custGeom>
              <a:avLst/>
              <a:gdLst>
                <a:gd name="txL" fmla="*/ 0 w 27"/>
                <a:gd name="txT" fmla="*/ 0 h 14"/>
                <a:gd name="txR" fmla="*/ 27 w 27"/>
                <a:gd name="txB" fmla="*/ 14 h 14"/>
              </a:gdLst>
              <a:ahLst/>
              <a:cxnLst>
                <a:cxn ang="0">
                  <a:pos x="0" y="11"/>
                </a:cxn>
                <a:cxn ang="0">
                  <a:pos x="27" y="8"/>
                </a:cxn>
                <a:cxn ang="0">
                  <a:pos x="24" y="14"/>
                </a:cxn>
                <a:cxn ang="0">
                  <a:pos x="12" y="11"/>
                </a:cxn>
                <a:cxn ang="0">
                  <a:pos x="0" y="11"/>
                </a:cxn>
              </a:cxnLst>
              <a:rect l="txL" t="txT" r="txR" b="txB"/>
              <a:pathLst>
                <a:path w="27" h="14">
                  <a:moveTo>
                    <a:pt x="0" y="11"/>
                  </a:moveTo>
                  <a:cubicBezTo>
                    <a:pt x="2" y="0"/>
                    <a:pt x="20" y="6"/>
                    <a:pt x="27" y="8"/>
                  </a:cubicBezTo>
                  <a:cubicBezTo>
                    <a:pt x="26" y="10"/>
                    <a:pt x="24" y="11"/>
                    <a:pt x="24" y="14"/>
                  </a:cubicBezTo>
                  <a:cubicBezTo>
                    <a:pt x="21" y="12"/>
                    <a:pt x="17" y="11"/>
                    <a:pt x="12" y="11"/>
                  </a:cubicBezTo>
                  <a:cubicBezTo>
                    <a:pt x="8" y="11"/>
                    <a:pt x="4" y="11"/>
                    <a:pt x="0" y="11"/>
                  </a:cubicBezTo>
                  <a:close/>
                </a:path>
              </a:pathLst>
            </a:custGeom>
            <a:solidFill>
              <a:srgbClr val="123F4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19" name="Freeform 198"/>
            <p:cNvSpPr/>
            <p:nvPr/>
          </p:nvSpPr>
          <p:spPr>
            <a:xfrm>
              <a:off x="4632325" y="2860675"/>
              <a:ext cx="219075" cy="57150"/>
            </a:xfrm>
            <a:custGeom>
              <a:avLst/>
              <a:gdLst>
                <a:gd name="txL" fmla="*/ 0 w 81"/>
                <a:gd name="txT" fmla="*/ 0 h 21"/>
                <a:gd name="txR" fmla="*/ 81 w 81"/>
                <a:gd name="txB" fmla="*/ 21 h 21"/>
              </a:gdLst>
              <a:ahLst/>
              <a:cxnLst>
                <a:cxn ang="0">
                  <a:pos x="30" y="5"/>
                </a:cxn>
                <a:cxn ang="0">
                  <a:pos x="81" y="14"/>
                </a:cxn>
                <a:cxn ang="0">
                  <a:pos x="3" y="17"/>
                </a:cxn>
                <a:cxn ang="0">
                  <a:pos x="0" y="8"/>
                </a:cxn>
                <a:cxn ang="0">
                  <a:pos x="30" y="5"/>
                </a:cxn>
              </a:cxnLst>
              <a:rect l="txL" t="txT" r="txR" b="txB"/>
              <a:pathLst>
                <a:path w="81" h="21">
                  <a:moveTo>
                    <a:pt x="30" y="5"/>
                  </a:moveTo>
                  <a:cubicBezTo>
                    <a:pt x="55" y="0"/>
                    <a:pt x="58" y="17"/>
                    <a:pt x="81" y="14"/>
                  </a:cubicBezTo>
                  <a:cubicBezTo>
                    <a:pt x="61" y="21"/>
                    <a:pt x="28" y="15"/>
                    <a:pt x="3" y="17"/>
                  </a:cubicBezTo>
                  <a:cubicBezTo>
                    <a:pt x="4" y="12"/>
                    <a:pt x="0" y="12"/>
                    <a:pt x="0" y="8"/>
                  </a:cubicBezTo>
                  <a:cubicBezTo>
                    <a:pt x="9" y="6"/>
                    <a:pt x="26" y="12"/>
                    <a:pt x="30" y="5"/>
                  </a:cubicBezTo>
                  <a:close/>
                </a:path>
              </a:pathLst>
            </a:custGeom>
            <a:solidFill>
              <a:srgbClr val="CEE9E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20" name="Freeform 199"/>
            <p:cNvSpPr/>
            <p:nvPr/>
          </p:nvSpPr>
          <p:spPr>
            <a:xfrm>
              <a:off x="4867275" y="2863850"/>
              <a:ext cx="168275" cy="44450"/>
            </a:xfrm>
            <a:custGeom>
              <a:avLst/>
              <a:gdLst>
                <a:gd name="txL" fmla="*/ 0 w 63"/>
                <a:gd name="txT" fmla="*/ 0 h 17"/>
                <a:gd name="txR" fmla="*/ 63 w 63"/>
                <a:gd name="txB" fmla="*/ 17 h 17"/>
              </a:gdLst>
              <a:ahLst/>
              <a:cxnLst>
                <a:cxn ang="0">
                  <a:pos x="12" y="13"/>
                </a:cxn>
                <a:cxn ang="0">
                  <a:pos x="0" y="7"/>
                </a:cxn>
                <a:cxn ang="0">
                  <a:pos x="63" y="10"/>
                </a:cxn>
                <a:cxn ang="0">
                  <a:pos x="12" y="13"/>
                </a:cxn>
              </a:cxnLst>
              <a:rect l="txL" t="txT" r="txR" b="txB"/>
              <a:pathLst>
                <a:path w="63" h="17">
                  <a:moveTo>
                    <a:pt x="12" y="13"/>
                  </a:moveTo>
                  <a:cubicBezTo>
                    <a:pt x="6" y="13"/>
                    <a:pt x="8" y="5"/>
                    <a:pt x="0" y="7"/>
                  </a:cubicBezTo>
                  <a:cubicBezTo>
                    <a:pt x="17" y="0"/>
                    <a:pt x="41" y="12"/>
                    <a:pt x="63" y="10"/>
                  </a:cubicBezTo>
                  <a:cubicBezTo>
                    <a:pt x="52" y="17"/>
                    <a:pt x="28" y="11"/>
                    <a:pt x="12" y="13"/>
                  </a:cubicBezTo>
                  <a:close/>
                </a:path>
              </a:pathLst>
            </a:custGeom>
            <a:solidFill>
              <a:srgbClr val="CEE9E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21" name="Freeform 200"/>
            <p:cNvSpPr/>
            <p:nvPr/>
          </p:nvSpPr>
          <p:spPr>
            <a:xfrm>
              <a:off x="4899025" y="2890838"/>
              <a:ext cx="161925" cy="31750"/>
            </a:xfrm>
            <a:custGeom>
              <a:avLst/>
              <a:gdLst>
                <a:gd name="txL" fmla="*/ 0 w 60"/>
                <a:gd name="txT" fmla="*/ 0 h 12"/>
                <a:gd name="txR" fmla="*/ 60 w 60"/>
                <a:gd name="txB" fmla="*/ 12 h 12"/>
              </a:gdLst>
              <a:ahLst/>
              <a:cxnLst>
                <a:cxn ang="0">
                  <a:pos x="0" y="3"/>
                </a:cxn>
                <a:cxn ang="0">
                  <a:pos x="51" y="0"/>
                </a:cxn>
                <a:cxn ang="0">
                  <a:pos x="60" y="0"/>
                </a:cxn>
                <a:cxn ang="0">
                  <a:pos x="0" y="3"/>
                </a:cxn>
              </a:cxnLst>
              <a:rect l="txL" t="txT" r="txR" b="txB"/>
              <a:pathLst>
                <a:path w="60" h="12">
                  <a:moveTo>
                    <a:pt x="0" y="3"/>
                  </a:moveTo>
                  <a:cubicBezTo>
                    <a:pt x="16" y="1"/>
                    <a:pt x="40" y="7"/>
                    <a:pt x="51" y="0"/>
                  </a:cubicBezTo>
                  <a:cubicBezTo>
                    <a:pt x="54" y="0"/>
                    <a:pt x="57" y="0"/>
                    <a:pt x="60" y="0"/>
                  </a:cubicBezTo>
                  <a:cubicBezTo>
                    <a:pt x="52" y="12"/>
                    <a:pt x="12" y="6"/>
                    <a:pt x="0" y="3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22" name="Freeform 201"/>
            <p:cNvSpPr/>
            <p:nvPr/>
          </p:nvSpPr>
          <p:spPr>
            <a:xfrm>
              <a:off x="4956175" y="2908300"/>
              <a:ext cx="104775" cy="57150"/>
            </a:xfrm>
            <a:custGeom>
              <a:avLst/>
              <a:gdLst>
                <a:gd name="txL" fmla="*/ 0 w 39"/>
                <a:gd name="txT" fmla="*/ 0 h 21"/>
                <a:gd name="txR" fmla="*/ 39 w 39"/>
                <a:gd name="txB" fmla="*/ 21 h 21"/>
              </a:gdLst>
              <a:ahLst/>
              <a:cxnLst>
                <a:cxn ang="0">
                  <a:pos x="39" y="5"/>
                </a:cxn>
                <a:cxn ang="0">
                  <a:pos x="0" y="5"/>
                </a:cxn>
                <a:cxn ang="0">
                  <a:pos x="39" y="5"/>
                </a:cxn>
              </a:cxnLst>
              <a:rect l="txL" t="txT" r="txR" b="txB"/>
              <a:pathLst>
                <a:path w="39" h="21">
                  <a:moveTo>
                    <a:pt x="39" y="5"/>
                  </a:moveTo>
                  <a:cubicBezTo>
                    <a:pt x="32" y="21"/>
                    <a:pt x="15" y="0"/>
                    <a:pt x="0" y="5"/>
                  </a:cubicBezTo>
                  <a:cubicBezTo>
                    <a:pt x="6" y="0"/>
                    <a:pt x="33" y="0"/>
                    <a:pt x="39" y="5"/>
                  </a:cubicBezTo>
                  <a:close/>
                </a:path>
              </a:pathLst>
            </a:custGeom>
            <a:solidFill>
              <a:srgbClr val="CEE9E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23" name="Freeform 202"/>
            <p:cNvSpPr/>
            <p:nvPr/>
          </p:nvSpPr>
          <p:spPr>
            <a:xfrm>
              <a:off x="4657725" y="2911475"/>
              <a:ext cx="322263" cy="46038"/>
            </a:xfrm>
            <a:custGeom>
              <a:avLst/>
              <a:gdLst>
                <a:gd name="txL" fmla="*/ 0 w 120"/>
                <a:gd name="txT" fmla="*/ 0 h 17"/>
                <a:gd name="txR" fmla="*/ 120 w 120"/>
                <a:gd name="txB" fmla="*/ 17 h 17"/>
              </a:gdLst>
              <a:ahLst/>
              <a:cxnLst>
                <a:cxn ang="0">
                  <a:pos x="42" y="4"/>
                </a:cxn>
                <a:cxn ang="0">
                  <a:pos x="120" y="10"/>
                </a:cxn>
                <a:cxn ang="0">
                  <a:pos x="3" y="13"/>
                </a:cxn>
                <a:cxn ang="0">
                  <a:pos x="0" y="7"/>
                </a:cxn>
                <a:cxn ang="0">
                  <a:pos x="42" y="4"/>
                </a:cxn>
              </a:cxnLst>
              <a:rect l="txL" t="txT" r="txR" b="txB"/>
              <a:pathLst>
                <a:path w="120" h="17">
                  <a:moveTo>
                    <a:pt x="42" y="4"/>
                  </a:moveTo>
                  <a:cubicBezTo>
                    <a:pt x="77" y="3"/>
                    <a:pt x="94" y="1"/>
                    <a:pt x="120" y="10"/>
                  </a:cubicBezTo>
                  <a:cubicBezTo>
                    <a:pt x="87" y="17"/>
                    <a:pt x="41" y="11"/>
                    <a:pt x="3" y="13"/>
                  </a:cubicBezTo>
                  <a:cubicBezTo>
                    <a:pt x="2" y="11"/>
                    <a:pt x="0" y="10"/>
                    <a:pt x="0" y="7"/>
                  </a:cubicBezTo>
                  <a:cubicBezTo>
                    <a:pt x="8" y="0"/>
                    <a:pt x="29" y="6"/>
                    <a:pt x="42" y="4"/>
                  </a:cubicBezTo>
                  <a:close/>
                </a:path>
              </a:pathLst>
            </a:custGeom>
            <a:solidFill>
              <a:srgbClr val="CEE9E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24" name="Freeform 203"/>
            <p:cNvSpPr/>
            <p:nvPr/>
          </p:nvSpPr>
          <p:spPr>
            <a:xfrm>
              <a:off x="4665663" y="2933700"/>
              <a:ext cx="387350" cy="31750"/>
            </a:xfrm>
            <a:custGeom>
              <a:avLst/>
              <a:gdLst>
                <a:gd name="txL" fmla="*/ 0 w 144"/>
                <a:gd name="txT" fmla="*/ 0 h 12"/>
                <a:gd name="txR" fmla="*/ 144 w 144"/>
                <a:gd name="txB" fmla="*/ 12 h 12"/>
              </a:gdLst>
              <a:ahLst/>
              <a:cxnLst>
                <a:cxn ang="0">
                  <a:pos x="117" y="2"/>
                </a:cxn>
                <a:cxn ang="0">
                  <a:pos x="144" y="5"/>
                </a:cxn>
                <a:cxn ang="0">
                  <a:pos x="33" y="8"/>
                </a:cxn>
                <a:cxn ang="0">
                  <a:pos x="3" y="8"/>
                </a:cxn>
                <a:cxn ang="0">
                  <a:pos x="0" y="5"/>
                </a:cxn>
                <a:cxn ang="0">
                  <a:pos x="117" y="2"/>
                </a:cxn>
              </a:cxnLst>
              <a:rect l="txL" t="txT" r="txR" b="txB"/>
              <a:pathLst>
                <a:path w="144" h="12">
                  <a:moveTo>
                    <a:pt x="117" y="2"/>
                  </a:moveTo>
                  <a:cubicBezTo>
                    <a:pt x="129" y="0"/>
                    <a:pt x="132" y="7"/>
                    <a:pt x="144" y="5"/>
                  </a:cubicBezTo>
                  <a:cubicBezTo>
                    <a:pt x="113" y="12"/>
                    <a:pt x="69" y="6"/>
                    <a:pt x="33" y="8"/>
                  </a:cubicBezTo>
                  <a:cubicBezTo>
                    <a:pt x="23" y="8"/>
                    <a:pt x="13" y="8"/>
                    <a:pt x="3" y="8"/>
                  </a:cubicBezTo>
                  <a:cubicBezTo>
                    <a:pt x="0" y="9"/>
                    <a:pt x="0" y="7"/>
                    <a:pt x="0" y="5"/>
                  </a:cubicBezTo>
                  <a:cubicBezTo>
                    <a:pt x="38" y="3"/>
                    <a:pt x="84" y="9"/>
                    <a:pt x="117" y="2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25" name="Freeform 204"/>
            <p:cNvSpPr/>
            <p:nvPr/>
          </p:nvSpPr>
          <p:spPr>
            <a:xfrm>
              <a:off x="4673600" y="2954338"/>
              <a:ext cx="80963" cy="15875"/>
            </a:xfrm>
            <a:custGeom>
              <a:avLst/>
              <a:gdLst>
                <a:gd name="txL" fmla="*/ 0 w 30"/>
                <a:gd name="txT" fmla="*/ 0 h 6"/>
                <a:gd name="txR" fmla="*/ 30 w 30"/>
                <a:gd name="txB" fmla="*/ 6 h 6"/>
              </a:gdLst>
              <a:ahLst/>
              <a:cxnLst>
                <a:cxn ang="0">
                  <a:pos x="0" y="0"/>
                </a:cxn>
                <a:cxn ang="0">
                  <a:pos x="30" y="0"/>
                </a:cxn>
                <a:cxn ang="0">
                  <a:pos x="30" y="3"/>
                </a:cxn>
                <a:cxn ang="0">
                  <a:pos x="3" y="3"/>
                </a:cxn>
                <a:cxn ang="0">
                  <a:pos x="3" y="6"/>
                </a:cxn>
                <a:cxn ang="0">
                  <a:pos x="0" y="0"/>
                </a:cxn>
              </a:cxnLst>
              <a:rect l="txL" t="txT" r="txR" b="txB"/>
              <a:pathLst>
                <a:path w="30" h="6">
                  <a:moveTo>
                    <a:pt x="0" y="0"/>
                  </a:moveTo>
                  <a:cubicBezTo>
                    <a:pt x="10" y="0"/>
                    <a:pt x="20" y="0"/>
                    <a:pt x="30" y="0"/>
                  </a:cubicBezTo>
                  <a:cubicBezTo>
                    <a:pt x="30" y="1"/>
                    <a:pt x="30" y="2"/>
                    <a:pt x="30" y="3"/>
                  </a:cubicBezTo>
                  <a:cubicBezTo>
                    <a:pt x="21" y="3"/>
                    <a:pt x="12" y="3"/>
                    <a:pt x="3" y="3"/>
                  </a:cubicBezTo>
                  <a:cubicBezTo>
                    <a:pt x="3" y="4"/>
                    <a:pt x="3" y="5"/>
                    <a:pt x="3" y="6"/>
                  </a:cubicBezTo>
                  <a:cubicBezTo>
                    <a:pt x="0" y="6"/>
                    <a:pt x="1" y="2"/>
                    <a:pt x="0" y="0"/>
                  </a:cubicBezTo>
                  <a:close/>
                </a:path>
              </a:pathLst>
            </a:custGeom>
            <a:solidFill>
              <a:srgbClr val="415A5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9826" name="组合 19825"/>
            <p:cNvGrpSpPr/>
            <p:nvPr/>
          </p:nvGrpSpPr>
          <p:grpSpPr>
            <a:xfrm>
              <a:off x="419100" y="2952751"/>
              <a:ext cx="7108825" cy="1931988"/>
              <a:chOff x="0" y="0"/>
              <a:chExt cx="4478" cy="1217"/>
            </a:xfrm>
          </p:grpSpPr>
          <p:sp>
            <p:nvSpPr>
              <p:cNvPr id="19827" name="Freeform 206"/>
              <p:cNvSpPr/>
              <p:nvPr/>
            </p:nvSpPr>
            <p:spPr>
              <a:xfrm>
                <a:off x="2837" y="0"/>
                <a:ext cx="61" cy="11"/>
              </a:xfrm>
              <a:custGeom>
                <a:avLst/>
                <a:gdLst>
                  <a:gd name="txL" fmla="*/ 0 w 36"/>
                  <a:gd name="txT" fmla="*/ 0 h 7"/>
                  <a:gd name="txR" fmla="*/ 36 w 36"/>
                  <a:gd name="txB" fmla="*/ 7 h 7"/>
                </a:gdLst>
                <a:ahLst/>
                <a:cxnLst>
                  <a:cxn ang="0">
                    <a:pos x="0" y="4"/>
                  </a:cxn>
                  <a:cxn ang="0">
                    <a:pos x="36" y="7"/>
                  </a:cxn>
                  <a:cxn ang="0">
                    <a:pos x="0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6" h="7">
                    <a:moveTo>
                      <a:pt x="0" y="4"/>
                    </a:moveTo>
                    <a:cubicBezTo>
                      <a:pt x="11" y="6"/>
                      <a:pt x="30" y="0"/>
                      <a:pt x="36" y="7"/>
                    </a:cubicBezTo>
                    <a:cubicBezTo>
                      <a:pt x="24" y="7"/>
                      <a:pt x="12" y="7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solidFill>
                <a:srgbClr val="718B8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28" name="Freeform 207"/>
              <p:cNvSpPr/>
              <p:nvPr/>
            </p:nvSpPr>
            <p:spPr>
              <a:xfrm>
                <a:off x="2761" y="25"/>
                <a:ext cx="97" cy="19"/>
              </a:xfrm>
              <a:custGeom>
                <a:avLst/>
                <a:gdLst>
                  <a:gd name="txL" fmla="*/ 0 w 57"/>
                  <a:gd name="txT" fmla="*/ 0 h 11"/>
                  <a:gd name="txR" fmla="*/ 57 w 57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57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57" h="11">
                    <a:moveTo>
                      <a:pt x="0" y="4"/>
                    </a:moveTo>
                    <a:cubicBezTo>
                      <a:pt x="18" y="6"/>
                      <a:pt x="44" y="0"/>
                      <a:pt x="57" y="7"/>
                    </a:cubicBezTo>
                    <a:cubicBezTo>
                      <a:pt x="39" y="5"/>
                      <a:pt x="13" y="11"/>
                      <a:pt x="0" y="4"/>
                    </a:cubicBezTo>
                    <a:close/>
                  </a:path>
                </a:pathLst>
              </a:custGeom>
              <a:solidFill>
                <a:srgbClr val="718B8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29" name="Freeform 208"/>
              <p:cNvSpPr/>
              <p:nvPr/>
            </p:nvSpPr>
            <p:spPr>
              <a:xfrm>
                <a:off x="2431" y="52"/>
                <a:ext cx="25" cy="21"/>
              </a:xfrm>
              <a:custGeom>
                <a:avLst/>
                <a:gdLst>
                  <a:gd name="txL" fmla="*/ 0 w 15"/>
                  <a:gd name="txT" fmla="*/ 0 h 12"/>
                  <a:gd name="txR" fmla="*/ 15 w 15"/>
                  <a:gd name="txB" fmla="*/ 12 h 12"/>
                </a:gdLst>
                <a:ahLst/>
                <a:cxnLst>
                  <a:cxn ang="0">
                    <a:pos x="0" y="12"/>
                  </a:cxn>
                  <a:cxn ang="0">
                    <a:pos x="15" y="0"/>
                  </a:cxn>
                  <a:cxn ang="0">
                    <a:pos x="0" y="12"/>
                  </a:cxn>
                </a:cxnLst>
                <a:rect l="txL" t="txT" r="txR" b="txB"/>
                <a:pathLst>
                  <a:path w="15" h="12">
                    <a:moveTo>
                      <a:pt x="0" y="12"/>
                    </a:moveTo>
                    <a:cubicBezTo>
                      <a:pt x="0" y="3"/>
                      <a:pt x="8" y="2"/>
                      <a:pt x="15" y="0"/>
                    </a:cubicBezTo>
                    <a:cubicBezTo>
                      <a:pt x="11" y="5"/>
                      <a:pt x="9" y="12"/>
                      <a:pt x="0" y="12"/>
                    </a:cubicBezTo>
                    <a:close/>
                  </a:path>
                </a:pathLst>
              </a:custGeom>
              <a:solidFill>
                <a:srgbClr val="076C8B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30" name="Freeform 209"/>
              <p:cNvSpPr/>
              <p:nvPr/>
            </p:nvSpPr>
            <p:spPr>
              <a:xfrm>
                <a:off x="2678" y="64"/>
                <a:ext cx="78" cy="14"/>
              </a:xfrm>
              <a:custGeom>
                <a:avLst/>
                <a:gdLst>
                  <a:gd name="txL" fmla="*/ 0 w 46"/>
                  <a:gd name="txT" fmla="*/ 0 h 8"/>
                  <a:gd name="txR" fmla="*/ 46 w 46"/>
                  <a:gd name="txB" fmla="*/ 8 h 8"/>
                </a:gdLst>
                <a:ahLst/>
                <a:cxnLst>
                  <a:cxn ang="0">
                    <a:pos x="31" y="8"/>
                  </a:cxn>
                  <a:cxn ang="0">
                    <a:pos x="46" y="2"/>
                  </a:cxn>
                  <a:cxn ang="0">
                    <a:pos x="46" y="5"/>
                  </a:cxn>
                  <a:cxn ang="0">
                    <a:pos x="31" y="8"/>
                  </a:cxn>
                </a:cxnLst>
                <a:rect l="txL" t="txT" r="txR" b="txB"/>
                <a:pathLst>
                  <a:path w="46" h="8">
                    <a:moveTo>
                      <a:pt x="31" y="8"/>
                    </a:moveTo>
                    <a:cubicBezTo>
                      <a:pt x="0" y="5"/>
                      <a:pt x="25" y="0"/>
                      <a:pt x="46" y="2"/>
                    </a:cubicBezTo>
                    <a:cubicBezTo>
                      <a:pt x="46" y="3"/>
                      <a:pt x="46" y="4"/>
                      <a:pt x="46" y="5"/>
                    </a:cubicBezTo>
                    <a:cubicBezTo>
                      <a:pt x="42" y="7"/>
                      <a:pt x="30" y="1"/>
                      <a:pt x="31" y="8"/>
                    </a:cubicBezTo>
                    <a:close/>
                  </a:path>
                </a:pathLst>
              </a:custGeom>
              <a:solidFill>
                <a:srgbClr val="415A5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31" name="Freeform 210"/>
              <p:cNvSpPr/>
              <p:nvPr/>
            </p:nvSpPr>
            <p:spPr>
              <a:xfrm>
                <a:off x="2907" y="37"/>
                <a:ext cx="18" cy="66"/>
              </a:xfrm>
              <a:custGeom>
                <a:avLst/>
                <a:gdLst>
                  <a:gd name="txL" fmla="*/ 0 w 11"/>
                  <a:gd name="txT" fmla="*/ 0 h 39"/>
                  <a:gd name="txR" fmla="*/ 11 w 11"/>
                  <a:gd name="txB" fmla="*/ 39 h 39"/>
                </a:gdLst>
                <a:ahLst/>
                <a:cxnLst>
                  <a:cxn ang="0">
                    <a:pos x="7" y="0"/>
                  </a:cxn>
                  <a:cxn ang="0">
                    <a:pos x="4" y="39"/>
                  </a:cxn>
                  <a:cxn ang="0">
                    <a:pos x="7" y="0"/>
                  </a:cxn>
                </a:cxnLst>
                <a:rect l="txL" t="txT" r="txR" b="txB"/>
                <a:pathLst>
                  <a:path w="11" h="39">
                    <a:moveTo>
                      <a:pt x="7" y="0"/>
                    </a:moveTo>
                    <a:cubicBezTo>
                      <a:pt x="5" y="12"/>
                      <a:pt x="11" y="32"/>
                      <a:pt x="4" y="39"/>
                    </a:cubicBezTo>
                    <a:cubicBezTo>
                      <a:pt x="6" y="27"/>
                      <a:pt x="0" y="7"/>
                      <a:pt x="7" y="0"/>
                    </a:cubicBezTo>
                    <a:close/>
                  </a:path>
                </a:pathLst>
              </a:custGeom>
              <a:solidFill>
                <a:srgbClr val="4F6B6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32" name="Freeform 212"/>
              <p:cNvSpPr/>
              <p:nvPr/>
            </p:nvSpPr>
            <p:spPr>
              <a:xfrm>
                <a:off x="2710" y="101"/>
                <a:ext cx="97" cy="17"/>
              </a:xfrm>
              <a:custGeom>
                <a:avLst/>
                <a:gdLst>
                  <a:gd name="txL" fmla="*/ 0 w 57"/>
                  <a:gd name="txT" fmla="*/ 0 h 10"/>
                  <a:gd name="txR" fmla="*/ 57 w 57"/>
                  <a:gd name="txB" fmla="*/ 10 h 10"/>
                </a:gdLst>
                <a:ahLst/>
                <a:cxnLst>
                  <a:cxn ang="0">
                    <a:pos x="0" y="10"/>
                  </a:cxn>
                  <a:cxn ang="0">
                    <a:pos x="57" y="10"/>
                  </a:cxn>
                  <a:cxn ang="0">
                    <a:pos x="0" y="10"/>
                  </a:cxn>
                </a:cxnLst>
                <a:rect l="txL" t="txT" r="txR" b="txB"/>
                <a:pathLst>
                  <a:path w="57" h="10">
                    <a:moveTo>
                      <a:pt x="0" y="10"/>
                    </a:moveTo>
                    <a:cubicBezTo>
                      <a:pt x="6" y="0"/>
                      <a:pt x="51" y="0"/>
                      <a:pt x="57" y="10"/>
                    </a:cubicBezTo>
                    <a:cubicBezTo>
                      <a:pt x="38" y="10"/>
                      <a:pt x="19" y="10"/>
                      <a:pt x="0" y="10"/>
                    </a:cubicBezTo>
                    <a:close/>
                  </a:path>
                </a:pathLst>
              </a:custGeom>
              <a:solidFill>
                <a:srgbClr val="415A5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33" name="Freeform 215"/>
              <p:cNvSpPr/>
              <p:nvPr/>
            </p:nvSpPr>
            <p:spPr>
              <a:xfrm>
                <a:off x="2731" y="142"/>
                <a:ext cx="96" cy="31"/>
              </a:xfrm>
              <a:custGeom>
                <a:avLst/>
                <a:gdLst>
                  <a:gd name="txL" fmla="*/ 0 w 57"/>
                  <a:gd name="txT" fmla="*/ 0 h 18"/>
                  <a:gd name="txR" fmla="*/ 57 w 57"/>
                  <a:gd name="txB" fmla="*/ 18 h 18"/>
                </a:gdLst>
                <a:ahLst/>
                <a:cxnLst>
                  <a:cxn ang="0">
                    <a:pos x="24" y="4"/>
                  </a:cxn>
                  <a:cxn ang="0">
                    <a:pos x="57" y="10"/>
                  </a:cxn>
                  <a:cxn ang="0">
                    <a:pos x="0" y="7"/>
                  </a:cxn>
                  <a:cxn ang="0">
                    <a:pos x="24" y="4"/>
                  </a:cxn>
                </a:cxnLst>
                <a:rect l="txL" t="txT" r="txR" b="txB"/>
                <a:pathLst>
                  <a:path w="57" h="18">
                    <a:moveTo>
                      <a:pt x="24" y="4"/>
                    </a:moveTo>
                    <a:cubicBezTo>
                      <a:pt x="36" y="5"/>
                      <a:pt x="45" y="9"/>
                      <a:pt x="57" y="10"/>
                    </a:cubicBezTo>
                    <a:cubicBezTo>
                      <a:pt x="41" y="18"/>
                      <a:pt x="22" y="3"/>
                      <a:pt x="0" y="7"/>
                    </a:cubicBezTo>
                    <a:cubicBezTo>
                      <a:pt x="2" y="0"/>
                      <a:pt x="17" y="6"/>
                      <a:pt x="24" y="4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34" name="Freeform 217"/>
              <p:cNvSpPr/>
              <p:nvPr/>
            </p:nvSpPr>
            <p:spPr>
              <a:xfrm>
                <a:off x="2771" y="220"/>
                <a:ext cx="27" cy="15"/>
              </a:xfrm>
              <a:custGeom>
                <a:avLst/>
                <a:gdLst>
                  <a:gd name="txL" fmla="*/ 0 w 16"/>
                  <a:gd name="txT" fmla="*/ 0 h 9"/>
                  <a:gd name="txR" fmla="*/ 16 w 16"/>
                  <a:gd name="txB" fmla="*/ 9 h 9"/>
                </a:gdLst>
                <a:ahLst/>
                <a:cxnLst>
                  <a:cxn ang="0">
                    <a:pos x="15" y="9"/>
                  </a:cxn>
                  <a:cxn ang="0">
                    <a:pos x="0" y="9"/>
                  </a:cxn>
                  <a:cxn ang="0">
                    <a:pos x="0" y="0"/>
                  </a:cxn>
                  <a:cxn ang="0">
                    <a:pos x="15" y="9"/>
                  </a:cxn>
                </a:cxnLst>
                <a:rect l="txL" t="txT" r="txR" b="txB"/>
                <a:pathLst>
                  <a:path w="16" h="9">
                    <a:moveTo>
                      <a:pt x="15" y="9"/>
                    </a:moveTo>
                    <a:cubicBezTo>
                      <a:pt x="10" y="9"/>
                      <a:pt x="5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ubicBezTo>
                      <a:pt x="5" y="3"/>
                      <a:pt x="16" y="0"/>
                      <a:pt x="15" y="9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35" name="Freeform 220"/>
              <p:cNvSpPr/>
              <p:nvPr/>
            </p:nvSpPr>
            <p:spPr>
              <a:xfrm>
                <a:off x="2524" y="184"/>
                <a:ext cx="8" cy="102"/>
              </a:xfrm>
              <a:custGeom>
                <a:avLst/>
                <a:gdLst>
                  <a:gd name="txL" fmla="*/ 0 w 5"/>
                  <a:gd name="txT" fmla="*/ 0 h 60"/>
                  <a:gd name="txR" fmla="*/ 5 w 5"/>
                  <a:gd name="txB" fmla="*/ 60 h 60"/>
                </a:gdLst>
                <a:ahLst/>
                <a:cxnLst>
                  <a:cxn ang="0">
                    <a:pos x="5" y="60"/>
                  </a:cxn>
                  <a:cxn ang="0">
                    <a:pos x="5" y="0"/>
                  </a:cxn>
                  <a:cxn ang="0">
                    <a:pos x="5" y="60"/>
                  </a:cxn>
                </a:cxnLst>
                <a:rect l="txL" t="txT" r="txR" b="txB"/>
                <a:pathLst>
                  <a:path w="5" h="60">
                    <a:moveTo>
                      <a:pt x="5" y="60"/>
                    </a:moveTo>
                    <a:cubicBezTo>
                      <a:pt x="0" y="47"/>
                      <a:pt x="0" y="13"/>
                      <a:pt x="5" y="0"/>
                    </a:cubicBezTo>
                    <a:cubicBezTo>
                      <a:pt x="5" y="20"/>
                      <a:pt x="5" y="40"/>
                      <a:pt x="5" y="60"/>
                    </a:cubicBezTo>
                    <a:close/>
                  </a:path>
                </a:pathLst>
              </a:custGeom>
              <a:solidFill>
                <a:srgbClr val="718B8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36" name="Freeform 225"/>
              <p:cNvSpPr/>
              <p:nvPr/>
            </p:nvSpPr>
            <p:spPr>
              <a:xfrm>
                <a:off x="2222" y="298"/>
                <a:ext cx="51" cy="8"/>
              </a:xfrm>
              <a:custGeom>
                <a:avLst/>
                <a:gdLst>
                  <a:gd name="txL" fmla="*/ 0 w 30"/>
                  <a:gd name="txT" fmla="*/ 0 h 5"/>
                  <a:gd name="txR" fmla="*/ 30 w 30"/>
                  <a:gd name="txB" fmla="*/ 5 h 5"/>
                </a:gdLst>
                <a:ahLst/>
                <a:cxnLst>
                  <a:cxn ang="0">
                    <a:pos x="0" y="5"/>
                  </a:cxn>
                  <a:cxn ang="0">
                    <a:pos x="30" y="5"/>
                  </a:cxn>
                  <a:cxn ang="0">
                    <a:pos x="0" y="5"/>
                  </a:cxn>
                </a:cxnLst>
                <a:rect l="txL" t="txT" r="txR" b="txB"/>
                <a:pathLst>
                  <a:path w="30" h="5">
                    <a:moveTo>
                      <a:pt x="0" y="5"/>
                    </a:moveTo>
                    <a:cubicBezTo>
                      <a:pt x="3" y="0"/>
                      <a:pt x="27" y="0"/>
                      <a:pt x="30" y="5"/>
                    </a:cubicBezTo>
                    <a:cubicBezTo>
                      <a:pt x="20" y="5"/>
                      <a:pt x="10" y="5"/>
                      <a:pt x="0" y="5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37" name="Freeform 231"/>
              <p:cNvSpPr/>
              <p:nvPr/>
            </p:nvSpPr>
            <p:spPr>
              <a:xfrm>
                <a:off x="2969" y="368"/>
                <a:ext cx="21" cy="50"/>
              </a:xfrm>
              <a:custGeom>
                <a:avLst/>
                <a:gdLst>
                  <a:gd name="txL" fmla="*/ 0 w 12"/>
                  <a:gd name="txT" fmla="*/ 0 h 30"/>
                  <a:gd name="txR" fmla="*/ 12 w 12"/>
                  <a:gd name="txB" fmla="*/ 30 h 30"/>
                </a:gdLst>
                <a:ahLst/>
                <a:cxnLst>
                  <a:cxn ang="0">
                    <a:pos x="3" y="30"/>
                  </a:cxn>
                  <a:cxn ang="0">
                    <a:pos x="0" y="0"/>
                  </a:cxn>
                  <a:cxn ang="0">
                    <a:pos x="6" y="30"/>
                  </a:cxn>
                  <a:cxn ang="0">
                    <a:pos x="3" y="30"/>
                  </a:cxn>
                </a:cxnLst>
                <a:rect l="txL" t="txT" r="txR" b="txB"/>
                <a:pathLst>
                  <a:path w="12" h="30">
                    <a:moveTo>
                      <a:pt x="3" y="30"/>
                    </a:moveTo>
                    <a:cubicBezTo>
                      <a:pt x="5" y="17"/>
                      <a:pt x="1" y="10"/>
                      <a:pt x="0" y="0"/>
                    </a:cubicBezTo>
                    <a:cubicBezTo>
                      <a:pt x="12" y="0"/>
                      <a:pt x="3" y="21"/>
                      <a:pt x="6" y="30"/>
                    </a:cubicBezTo>
                    <a:cubicBezTo>
                      <a:pt x="5" y="30"/>
                      <a:pt x="4" y="30"/>
                      <a:pt x="3" y="30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38" name="Freeform 232"/>
              <p:cNvSpPr/>
              <p:nvPr/>
            </p:nvSpPr>
            <p:spPr>
              <a:xfrm>
                <a:off x="2988" y="342"/>
                <a:ext cx="24" cy="41"/>
              </a:xfrm>
              <a:custGeom>
                <a:avLst/>
                <a:gdLst>
                  <a:gd name="txL" fmla="*/ 0 w 14"/>
                  <a:gd name="txT" fmla="*/ 0 h 24"/>
                  <a:gd name="txR" fmla="*/ 14 w 14"/>
                  <a:gd name="txB" fmla="*/ 24 h 24"/>
                </a:gdLst>
                <a:ahLst/>
                <a:cxnLst>
                  <a:cxn ang="0">
                    <a:pos x="7" y="0"/>
                  </a:cxn>
                  <a:cxn ang="0">
                    <a:pos x="7" y="24"/>
                  </a:cxn>
                  <a:cxn ang="0">
                    <a:pos x="4" y="24"/>
                  </a:cxn>
                  <a:cxn ang="0">
                    <a:pos x="7" y="0"/>
                  </a:cxn>
                </a:cxnLst>
                <a:rect l="txL" t="txT" r="txR" b="txB"/>
                <a:pathLst>
                  <a:path w="14" h="24">
                    <a:moveTo>
                      <a:pt x="7" y="0"/>
                    </a:moveTo>
                    <a:cubicBezTo>
                      <a:pt x="3" y="10"/>
                      <a:pt x="14" y="21"/>
                      <a:pt x="7" y="24"/>
                    </a:cubicBezTo>
                    <a:cubicBezTo>
                      <a:pt x="6" y="24"/>
                      <a:pt x="5" y="24"/>
                      <a:pt x="4" y="24"/>
                    </a:cubicBezTo>
                    <a:cubicBezTo>
                      <a:pt x="6" y="17"/>
                      <a:pt x="0" y="2"/>
                      <a:pt x="7" y="0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39" name="Freeform 233"/>
              <p:cNvSpPr/>
              <p:nvPr/>
            </p:nvSpPr>
            <p:spPr>
              <a:xfrm>
                <a:off x="2995" y="383"/>
                <a:ext cx="12" cy="51"/>
              </a:xfrm>
              <a:custGeom>
                <a:avLst/>
                <a:gdLst>
                  <a:gd name="txL" fmla="*/ 0 w 7"/>
                  <a:gd name="txT" fmla="*/ 0 h 30"/>
                  <a:gd name="txR" fmla="*/ 7 w 7"/>
                  <a:gd name="txB" fmla="*/ 30 h 30"/>
                </a:gdLst>
                <a:ahLst/>
                <a:cxnLst>
                  <a:cxn ang="0">
                    <a:pos x="0" y="30"/>
                  </a:cxn>
                  <a:cxn ang="0">
                    <a:pos x="0" y="0"/>
                  </a:cxn>
                  <a:cxn ang="0">
                    <a:pos x="3" y="0"/>
                  </a:cxn>
                  <a:cxn ang="0">
                    <a:pos x="0" y="30"/>
                  </a:cxn>
                </a:cxnLst>
                <a:rect l="txL" t="txT" r="txR" b="txB"/>
                <a:pathLst>
                  <a:path w="7" h="30">
                    <a:moveTo>
                      <a:pt x="0" y="30"/>
                    </a:moveTo>
                    <a:cubicBezTo>
                      <a:pt x="0" y="20"/>
                      <a:pt x="0" y="10"/>
                      <a:pt x="0" y="0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1" y="9"/>
                      <a:pt x="7" y="26"/>
                      <a:pt x="0" y="30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40" name="Freeform 235"/>
              <p:cNvSpPr/>
              <p:nvPr/>
            </p:nvSpPr>
            <p:spPr>
              <a:xfrm>
                <a:off x="1007" y="446"/>
                <a:ext cx="158" cy="8"/>
              </a:xfrm>
              <a:custGeom>
                <a:avLst/>
                <a:gdLst>
                  <a:gd name="txL" fmla="*/ 0 w 93"/>
                  <a:gd name="txT" fmla="*/ 0 h 5"/>
                  <a:gd name="txR" fmla="*/ 93 w 93"/>
                  <a:gd name="txB" fmla="*/ 5 h 5"/>
                </a:gdLst>
                <a:ahLst/>
                <a:cxnLst>
                  <a:cxn ang="0">
                    <a:pos x="0" y="5"/>
                  </a:cxn>
                  <a:cxn ang="0">
                    <a:pos x="93" y="5"/>
                  </a:cxn>
                  <a:cxn ang="0">
                    <a:pos x="0" y="5"/>
                  </a:cxn>
                </a:cxnLst>
                <a:rect l="txL" t="txT" r="txR" b="txB"/>
                <a:pathLst>
                  <a:path w="93" h="5">
                    <a:moveTo>
                      <a:pt x="0" y="5"/>
                    </a:moveTo>
                    <a:cubicBezTo>
                      <a:pt x="24" y="0"/>
                      <a:pt x="69" y="0"/>
                      <a:pt x="93" y="5"/>
                    </a:cubicBezTo>
                    <a:cubicBezTo>
                      <a:pt x="62" y="5"/>
                      <a:pt x="31" y="5"/>
                      <a:pt x="0" y="5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41" name="Freeform 238"/>
              <p:cNvSpPr/>
              <p:nvPr/>
            </p:nvSpPr>
            <p:spPr>
              <a:xfrm>
                <a:off x="3468" y="454"/>
                <a:ext cx="51" cy="10"/>
              </a:xfrm>
              <a:custGeom>
                <a:avLst/>
                <a:gdLst>
                  <a:gd name="txL" fmla="*/ 0 w 30"/>
                  <a:gd name="txT" fmla="*/ 0 h 6"/>
                  <a:gd name="txR" fmla="*/ 30 w 30"/>
                  <a:gd name="txB" fmla="*/ 6 h 6"/>
                </a:gdLst>
                <a:ahLst/>
                <a:cxnLst>
                  <a:cxn ang="0">
                    <a:pos x="30" y="6"/>
                  </a:cxn>
                  <a:cxn ang="0">
                    <a:pos x="0" y="6"/>
                  </a:cxn>
                  <a:cxn ang="0">
                    <a:pos x="0" y="0"/>
                  </a:cxn>
                  <a:cxn ang="0">
                    <a:pos x="30" y="3"/>
                  </a:cxn>
                  <a:cxn ang="0">
                    <a:pos x="30" y="6"/>
                  </a:cxn>
                </a:cxnLst>
                <a:rect l="txL" t="txT" r="txR" b="txB"/>
                <a:pathLst>
                  <a:path w="30" h="6">
                    <a:moveTo>
                      <a:pt x="30" y="6"/>
                    </a:moveTo>
                    <a:cubicBezTo>
                      <a:pt x="20" y="6"/>
                      <a:pt x="10" y="6"/>
                      <a:pt x="0" y="6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6" y="5"/>
                      <a:pt x="20" y="2"/>
                      <a:pt x="30" y="3"/>
                    </a:cubicBezTo>
                    <a:cubicBezTo>
                      <a:pt x="30" y="4"/>
                      <a:pt x="30" y="5"/>
                      <a:pt x="30" y="6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42" name="Freeform 239"/>
              <p:cNvSpPr/>
              <p:nvPr/>
            </p:nvSpPr>
            <p:spPr>
              <a:xfrm>
                <a:off x="1017" y="464"/>
                <a:ext cx="251" cy="12"/>
              </a:xfrm>
              <a:custGeom>
                <a:avLst/>
                <a:gdLst>
                  <a:gd name="txL" fmla="*/ 0 w 148"/>
                  <a:gd name="txT" fmla="*/ 0 h 7"/>
                  <a:gd name="txR" fmla="*/ 148 w 148"/>
                  <a:gd name="txB" fmla="*/ 7 h 7"/>
                </a:gdLst>
                <a:ahLst/>
                <a:cxnLst>
                  <a:cxn ang="0">
                    <a:pos x="84" y="0"/>
                  </a:cxn>
                  <a:cxn ang="0">
                    <a:pos x="18" y="3"/>
                  </a:cxn>
                  <a:cxn ang="0">
                    <a:pos x="0" y="0"/>
                  </a:cxn>
                  <a:cxn ang="0">
                    <a:pos x="84" y="0"/>
                  </a:cxn>
                </a:cxnLst>
                <a:rect l="txL" t="txT" r="txR" b="txB"/>
                <a:pathLst>
                  <a:path w="148" h="7">
                    <a:moveTo>
                      <a:pt x="84" y="0"/>
                    </a:moveTo>
                    <a:cubicBezTo>
                      <a:pt x="148" y="3"/>
                      <a:pt x="32" y="3"/>
                      <a:pt x="18" y="3"/>
                    </a:cubicBezTo>
                    <a:cubicBezTo>
                      <a:pt x="13" y="1"/>
                      <a:pt x="0" y="7"/>
                      <a:pt x="0" y="0"/>
                    </a:cubicBezTo>
                    <a:cubicBezTo>
                      <a:pt x="28" y="0"/>
                      <a:pt x="56" y="0"/>
                      <a:pt x="84" y="0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43" name="Freeform 240"/>
              <p:cNvSpPr/>
              <p:nvPr/>
            </p:nvSpPr>
            <p:spPr>
              <a:xfrm>
                <a:off x="1002" y="464"/>
                <a:ext cx="46" cy="17"/>
              </a:xfrm>
              <a:custGeom>
                <a:avLst/>
                <a:gdLst>
                  <a:gd name="txL" fmla="*/ 0 w 27"/>
                  <a:gd name="txT" fmla="*/ 0 h 10"/>
                  <a:gd name="txR" fmla="*/ 27 w 27"/>
                  <a:gd name="txB" fmla="*/ 10 h 10"/>
                </a:gdLst>
                <a:ahLst/>
                <a:cxnLst>
                  <a:cxn ang="0">
                    <a:pos x="9" y="0"/>
                  </a:cxn>
                  <a:cxn ang="0">
                    <a:pos x="27" y="3"/>
                  </a:cxn>
                  <a:cxn ang="0">
                    <a:pos x="0" y="6"/>
                  </a:cxn>
                  <a:cxn ang="0">
                    <a:pos x="0" y="3"/>
                  </a:cxn>
                  <a:cxn ang="0">
                    <a:pos x="9" y="0"/>
                  </a:cxn>
                </a:cxnLst>
                <a:rect l="txL" t="txT" r="txR" b="txB"/>
                <a:pathLst>
                  <a:path w="27" h="10">
                    <a:moveTo>
                      <a:pt x="9" y="0"/>
                    </a:moveTo>
                    <a:cubicBezTo>
                      <a:pt x="9" y="7"/>
                      <a:pt x="22" y="1"/>
                      <a:pt x="27" y="3"/>
                    </a:cubicBezTo>
                    <a:cubicBezTo>
                      <a:pt x="24" y="10"/>
                      <a:pt x="8" y="4"/>
                      <a:pt x="0" y="6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5" y="4"/>
                      <a:pt x="5" y="0"/>
                      <a:pt x="9" y="0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44" name="Freeform 241"/>
              <p:cNvSpPr/>
              <p:nvPr/>
            </p:nvSpPr>
            <p:spPr>
              <a:xfrm>
                <a:off x="1048" y="468"/>
                <a:ext cx="81" cy="11"/>
              </a:xfrm>
              <a:custGeom>
                <a:avLst/>
                <a:gdLst>
                  <a:gd name="txL" fmla="*/ 0 w 48"/>
                  <a:gd name="txT" fmla="*/ 0 h 7"/>
                  <a:gd name="txR" fmla="*/ 48 w 48"/>
                  <a:gd name="txB" fmla="*/ 7 h 7"/>
                </a:gdLst>
                <a:ahLst/>
                <a:cxnLst>
                  <a:cxn ang="0">
                    <a:pos x="0" y="7"/>
                  </a:cxn>
                  <a:cxn ang="0">
                    <a:pos x="48" y="4"/>
                  </a:cxn>
                  <a:cxn ang="0">
                    <a:pos x="48" y="7"/>
                  </a:cxn>
                  <a:cxn ang="0">
                    <a:pos x="0" y="7"/>
                  </a:cxn>
                </a:cxnLst>
                <a:rect l="txL" t="txT" r="txR" b="txB"/>
                <a:pathLst>
                  <a:path w="48" h="7">
                    <a:moveTo>
                      <a:pt x="0" y="7"/>
                    </a:moveTo>
                    <a:cubicBezTo>
                      <a:pt x="10" y="0"/>
                      <a:pt x="33" y="6"/>
                      <a:pt x="48" y="4"/>
                    </a:cubicBezTo>
                    <a:cubicBezTo>
                      <a:pt x="48" y="5"/>
                      <a:pt x="48" y="6"/>
                      <a:pt x="48" y="7"/>
                    </a:cubicBezTo>
                    <a:cubicBezTo>
                      <a:pt x="32" y="7"/>
                      <a:pt x="16" y="7"/>
                      <a:pt x="0" y="7"/>
                    </a:cubicBezTo>
                    <a:close/>
                  </a:path>
                </a:pathLst>
              </a:custGeom>
              <a:solidFill>
                <a:srgbClr val="718B8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45" name="Freeform 242"/>
              <p:cNvSpPr/>
              <p:nvPr/>
            </p:nvSpPr>
            <p:spPr>
              <a:xfrm>
                <a:off x="1129" y="468"/>
                <a:ext cx="127" cy="11"/>
              </a:xfrm>
              <a:custGeom>
                <a:avLst/>
                <a:gdLst>
                  <a:gd name="txL" fmla="*/ 0 w 75"/>
                  <a:gd name="txT" fmla="*/ 0 h 7"/>
                  <a:gd name="txR" fmla="*/ 75 w 75"/>
                  <a:gd name="txB" fmla="*/ 7 h 7"/>
                </a:gdLst>
                <a:ahLst/>
                <a:cxnLst>
                  <a:cxn ang="0">
                    <a:pos x="0" y="4"/>
                  </a:cxn>
                  <a:cxn ang="0">
                    <a:pos x="75" y="7"/>
                  </a:cxn>
                  <a:cxn ang="0">
                    <a:pos x="0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75" h="7">
                    <a:moveTo>
                      <a:pt x="0" y="4"/>
                    </a:moveTo>
                    <a:cubicBezTo>
                      <a:pt x="24" y="6"/>
                      <a:pt x="56" y="0"/>
                      <a:pt x="75" y="7"/>
                    </a:cubicBezTo>
                    <a:cubicBezTo>
                      <a:pt x="50" y="7"/>
                      <a:pt x="25" y="7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solidFill>
                <a:srgbClr val="9DB7B8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46" name="Freeform 246"/>
              <p:cNvSpPr/>
              <p:nvPr/>
            </p:nvSpPr>
            <p:spPr>
              <a:xfrm>
                <a:off x="4174" y="462"/>
                <a:ext cx="239" cy="55"/>
              </a:xfrm>
              <a:custGeom>
                <a:avLst/>
                <a:gdLst>
                  <a:gd name="txL" fmla="*/ 0 w 141"/>
                  <a:gd name="txT" fmla="*/ 0 h 32"/>
                  <a:gd name="txR" fmla="*/ 141 w 141"/>
                  <a:gd name="txB" fmla="*/ 32 h 32"/>
                </a:gdLst>
                <a:ahLst/>
                <a:cxnLst>
                  <a:cxn ang="0">
                    <a:pos x="0" y="25"/>
                  </a:cxn>
                  <a:cxn ang="0">
                    <a:pos x="141" y="13"/>
                  </a:cxn>
                  <a:cxn ang="0">
                    <a:pos x="48" y="25"/>
                  </a:cxn>
                  <a:cxn ang="0">
                    <a:pos x="0" y="25"/>
                  </a:cxn>
                </a:cxnLst>
                <a:rect l="txL" t="txT" r="txR" b="txB"/>
                <a:pathLst>
                  <a:path w="141" h="32">
                    <a:moveTo>
                      <a:pt x="0" y="25"/>
                    </a:moveTo>
                    <a:cubicBezTo>
                      <a:pt x="26" y="0"/>
                      <a:pt x="96" y="19"/>
                      <a:pt x="141" y="13"/>
                    </a:cubicBezTo>
                    <a:cubicBezTo>
                      <a:pt x="127" y="32"/>
                      <a:pt x="70" y="27"/>
                      <a:pt x="48" y="25"/>
                    </a:cubicBezTo>
                    <a:cubicBezTo>
                      <a:pt x="44" y="25"/>
                      <a:pt x="23" y="22"/>
                      <a:pt x="0" y="25"/>
                    </a:cubicBezTo>
                    <a:close/>
                  </a:path>
                </a:pathLst>
              </a:custGeom>
              <a:solidFill>
                <a:srgbClr val="CEE9EA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47" name="Freeform 251"/>
              <p:cNvSpPr/>
              <p:nvPr/>
            </p:nvSpPr>
            <p:spPr>
              <a:xfrm>
                <a:off x="1375" y="459"/>
                <a:ext cx="18" cy="97"/>
              </a:xfrm>
              <a:custGeom>
                <a:avLst/>
                <a:gdLst>
                  <a:gd name="txL" fmla="*/ 0 w 11"/>
                  <a:gd name="txT" fmla="*/ 0 h 57"/>
                  <a:gd name="txR" fmla="*/ 11 w 11"/>
                  <a:gd name="txB" fmla="*/ 57 h 57"/>
                </a:gdLst>
                <a:ahLst/>
                <a:cxnLst>
                  <a:cxn ang="0">
                    <a:pos x="11" y="3"/>
                  </a:cxn>
                  <a:cxn ang="0">
                    <a:pos x="8" y="48"/>
                  </a:cxn>
                  <a:cxn ang="0">
                    <a:pos x="5" y="57"/>
                  </a:cxn>
                  <a:cxn ang="0">
                    <a:pos x="5" y="0"/>
                  </a:cxn>
                  <a:cxn ang="0">
                    <a:pos x="11" y="3"/>
                  </a:cxn>
                </a:cxnLst>
                <a:rect l="txL" t="txT" r="txR" b="txB"/>
                <a:pathLst>
                  <a:path w="11" h="57">
                    <a:moveTo>
                      <a:pt x="11" y="3"/>
                    </a:moveTo>
                    <a:cubicBezTo>
                      <a:pt x="4" y="12"/>
                      <a:pt x="10" y="34"/>
                      <a:pt x="8" y="48"/>
                    </a:cubicBezTo>
                    <a:cubicBezTo>
                      <a:pt x="5" y="49"/>
                      <a:pt x="5" y="53"/>
                      <a:pt x="5" y="57"/>
                    </a:cubicBezTo>
                    <a:cubicBezTo>
                      <a:pt x="0" y="45"/>
                      <a:pt x="0" y="12"/>
                      <a:pt x="5" y="0"/>
                    </a:cubicBezTo>
                    <a:cubicBezTo>
                      <a:pt x="7" y="1"/>
                      <a:pt x="11" y="0"/>
                      <a:pt x="11" y="3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48" name="Freeform 252"/>
              <p:cNvSpPr/>
              <p:nvPr/>
            </p:nvSpPr>
            <p:spPr>
              <a:xfrm>
                <a:off x="4418" y="498"/>
                <a:ext cx="7" cy="76"/>
              </a:xfrm>
              <a:custGeom>
                <a:avLst/>
                <a:gdLst>
                  <a:gd name="txL" fmla="*/ 0 w 4"/>
                  <a:gd name="txT" fmla="*/ 0 h 45"/>
                  <a:gd name="txR" fmla="*/ 4 w 4"/>
                  <a:gd name="txB" fmla="*/ 45 h 45"/>
                </a:gdLst>
                <a:ahLst/>
                <a:cxnLst>
                  <a:cxn ang="0">
                    <a:pos x="3" y="19"/>
                  </a:cxn>
                  <a:cxn ang="0">
                    <a:pos x="0" y="31"/>
                  </a:cxn>
                  <a:cxn ang="0">
                    <a:pos x="3" y="19"/>
                  </a:cxn>
                </a:cxnLst>
                <a:rect l="txL" t="txT" r="txR" b="txB"/>
                <a:pathLst>
                  <a:path w="4" h="45">
                    <a:moveTo>
                      <a:pt x="3" y="19"/>
                    </a:moveTo>
                    <a:cubicBezTo>
                      <a:pt x="4" y="33"/>
                      <a:pt x="1" y="45"/>
                      <a:pt x="0" y="31"/>
                    </a:cubicBezTo>
                    <a:cubicBezTo>
                      <a:pt x="0" y="25"/>
                      <a:pt x="2" y="0"/>
                      <a:pt x="3" y="19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49" name="Freeform 253"/>
              <p:cNvSpPr/>
              <p:nvPr/>
            </p:nvSpPr>
            <p:spPr>
              <a:xfrm>
                <a:off x="1319" y="525"/>
                <a:ext cx="32" cy="41"/>
              </a:xfrm>
              <a:custGeom>
                <a:avLst/>
                <a:gdLst>
                  <a:gd name="txL" fmla="*/ 0 w 19"/>
                  <a:gd name="txT" fmla="*/ 0 h 24"/>
                  <a:gd name="txR" fmla="*/ 19 w 19"/>
                  <a:gd name="txB" fmla="*/ 24 h 24"/>
                </a:gdLst>
                <a:ahLst/>
                <a:cxnLst>
                  <a:cxn ang="0">
                    <a:pos x="8" y="24"/>
                  </a:cxn>
                  <a:cxn ang="0">
                    <a:pos x="11" y="0"/>
                  </a:cxn>
                  <a:cxn ang="0">
                    <a:pos x="8" y="24"/>
                  </a:cxn>
                </a:cxnLst>
                <a:rect l="txL" t="txT" r="txR" b="txB"/>
                <a:pathLst>
                  <a:path w="19" h="24">
                    <a:moveTo>
                      <a:pt x="8" y="24"/>
                    </a:moveTo>
                    <a:cubicBezTo>
                      <a:pt x="0" y="18"/>
                      <a:pt x="12" y="8"/>
                      <a:pt x="11" y="0"/>
                    </a:cubicBezTo>
                    <a:cubicBezTo>
                      <a:pt x="19" y="6"/>
                      <a:pt x="7" y="16"/>
                      <a:pt x="8" y="24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50" name="Freeform 255"/>
              <p:cNvSpPr/>
              <p:nvPr/>
            </p:nvSpPr>
            <p:spPr>
              <a:xfrm>
                <a:off x="2983" y="474"/>
                <a:ext cx="19" cy="77"/>
              </a:xfrm>
              <a:custGeom>
                <a:avLst/>
                <a:gdLst>
                  <a:gd name="txL" fmla="*/ 0 w 11"/>
                  <a:gd name="txT" fmla="*/ 0 h 45"/>
                  <a:gd name="txR" fmla="*/ 11 w 11"/>
                  <a:gd name="txB" fmla="*/ 45 h 45"/>
                </a:gdLst>
                <a:ahLst/>
                <a:cxnLst>
                  <a:cxn ang="0">
                    <a:pos x="4" y="45"/>
                  </a:cxn>
                  <a:cxn ang="0">
                    <a:pos x="7" y="0"/>
                  </a:cxn>
                  <a:cxn ang="0">
                    <a:pos x="4" y="45"/>
                  </a:cxn>
                </a:cxnLst>
                <a:rect l="txL" t="txT" r="txR" b="txB"/>
                <a:pathLst>
                  <a:path w="11" h="45">
                    <a:moveTo>
                      <a:pt x="4" y="45"/>
                    </a:moveTo>
                    <a:cubicBezTo>
                      <a:pt x="6" y="31"/>
                      <a:pt x="0" y="9"/>
                      <a:pt x="7" y="0"/>
                    </a:cubicBezTo>
                    <a:cubicBezTo>
                      <a:pt x="5" y="14"/>
                      <a:pt x="11" y="36"/>
                      <a:pt x="4" y="45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51" name="Freeform 256"/>
              <p:cNvSpPr/>
              <p:nvPr/>
            </p:nvSpPr>
            <p:spPr>
              <a:xfrm>
                <a:off x="3559" y="546"/>
                <a:ext cx="51" cy="11"/>
              </a:xfrm>
              <a:custGeom>
                <a:avLst/>
                <a:gdLst>
                  <a:gd name="txL" fmla="*/ 0 w 30"/>
                  <a:gd name="txT" fmla="*/ 0 h 7"/>
                  <a:gd name="txR" fmla="*/ 30 w 30"/>
                  <a:gd name="txB" fmla="*/ 7 h 7"/>
                </a:gdLst>
                <a:ahLst/>
                <a:cxnLst>
                  <a:cxn ang="0">
                    <a:pos x="0" y="0"/>
                  </a:cxn>
                  <a:cxn ang="0">
                    <a:pos x="30" y="0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txL" t="txT" r="txR" b="txB"/>
                <a:pathLst>
                  <a:path w="30" h="7">
                    <a:moveTo>
                      <a:pt x="0" y="0"/>
                    </a:moveTo>
                    <a:cubicBezTo>
                      <a:pt x="10" y="0"/>
                      <a:pt x="20" y="0"/>
                      <a:pt x="30" y="0"/>
                    </a:cubicBezTo>
                    <a:cubicBezTo>
                      <a:pt x="26" y="7"/>
                      <a:pt x="9" y="1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52" name="Freeform 259"/>
              <p:cNvSpPr/>
              <p:nvPr/>
            </p:nvSpPr>
            <p:spPr>
              <a:xfrm>
                <a:off x="2975" y="418"/>
                <a:ext cx="11" cy="153"/>
              </a:xfrm>
              <a:custGeom>
                <a:avLst/>
                <a:gdLst>
                  <a:gd name="txL" fmla="*/ 0 w 7"/>
                  <a:gd name="txT" fmla="*/ 0 h 90"/>
                  <a:gd name="txR" fmla="*/ 7 w 7"/>
                  <a:gd name="txB" fmla="*/ 90 h 90"/>
                </a:gdLst>
                <a:ahLst/>
                <a:cxnLst>
                  <a:cxn ang="0">
                    <a:pos x="0" y="90"/>
                  </a:cxn>
                  <a:cxn ang="0">
                    <a:pos x="0" y="0"/>
                  </a:cxn>
                  <a:cxn ang="0">
                    <a:pos x="3" y="0"/>
                  </a:cxn>
                  <a:cxn ang="0">
                    <a:pos x="0" y="90"/>
                  </a:cxn>
                </a:cxnLst>
                <a:rect l="txL" t="txT" r="txR" b="txB"/>
                <a:pathLst>
                  <a:path w="7" h="90">
                    <a:moveTo>
                      <a:pt x="0" y="90"/>
                    </a:moveTo>
                    <a:cubicBezTo>
                      <a:pt x="0" y="60"/>
                      <a:pt x="0" y="30"/>
                      <a:pt x="0" y="0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1" y="29"/>
                      <a:pt x="7" y="66"/>
                      <a:pt x="0" y="90"/>
                    </a:cubicBezTo>
                    <a:close/>
                  </a:path>
                </a:pathLst>
              </a:custGeom>
              <a:solidFill>
                <a:srgbClr val="718B8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53" name="Freeform 262"/>
              <p:cNvSpPr/>
              <p:nvPr/>
            </p:nvSpPr>
            <p:spPr>
              <a:xfrm>
                <a:off x="3635" y="568"/>
                <a:ext cx="75" cy="8"/>
              </a:xfrm>
              <a:custGeom>
                <a:avLst/>
                <a:gdLst>
                  <a:gd name="txL" fmla="*/ 0 w 44"/>
                  <a:gd name="txT" fmla="*/ 0 h 5"/>
                  <a:gd name="txR" fmla="*/ 44 w 44"/>
                  <a:gd name="txB" fmla="*/ 5 h 5"/>
                </a:gdLst>
                <a:ahLst/>
                <a:cxnLst>
                  <a:cxn ang="0">
                    <a:pos x="0" y="5"/>
                  </a:cxn>
                  <a:cxn ang="0">
                    <a:pos x="39" y="5"/>
                  </a:cxn>
                  <a:cxn ang="0">
                    <a:pos x="0" y="5"/>
                  </a:cxn>
                </a:cxnLst>
                <a:rect l="txL" t="txT" r="txR" b="txB"/>
                <a:pathLst>
                  <a:path w="44" h="5">
                    <a:moveTo>
                      <a:pt x="0" y="5"/>
                    </a:moveTo>
                    <a:cubicBezTo>
                      <a:pt x="5" y="0"/>
                      <a:pt x="44" y="1"/>
                      <a:pt x="39" y="5"/>
                    </a:cubicBezTo>
                    <a:cubicBezTo>
                      <a:pt x="26" y="5"/>
                      <a:pt x="13" y="5"/>
                      <a:pt x="0" y="5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54" name="Freeform 263"/>
              <p:cNvSpPr/>
              <p:nvPr/>
            </p:nvSpPr>
            <p:spPr>
              <a:xfrm>
                <a:off x="4220" y="564"/>
                <a:ext cx="137" cy="15"/>
              </a:xfrm>
              <a:custGeom>
                <a:avLst/>
                <a:gdLst>
                  <a:gd name="txL" fmla="*/ 0 w 81"/>
                  <a:gd name="txT" fmla="*/ 0 h 9"/>
                  <a:gd name="txR" fmla="*/ 81 w 81"/>
                  <a:gd name="txB" fmla="*/ 9 h 9"/>
                </a:gdLst>
                <a:ahLst/>
                <a:cxnLst>
                  <a:cxn ang="0">
                    <a:pos x="66" y="1"/>
                  </a:cxn>
                  <a:cxn ang="0">
                    <a:pos x="81" y="4"/>
                  </a:cxn>
                  <a:cxn ang="0">
                    <a:pos x="0" y="4"/>
                  </a:cxn>
                  <a:cxn ang="0">
                    <a:pos x="66" y="1"/>
                  </a:cxn>
                </a:cxnLst>
                <a:rect l="txL" t="txT" r="txR" b="txB"/>
                <a:pathLst>
                  <a:path w="81" h="9">
                    <a:moveTo>
                      <a:pt x="66" y="1"/>
                    </a:moveTo>
                    <a:cubicBezTo>
                      <a:pt x="73" y="0"/>
                      <a:pt x="78" y="1"/>
                      <a:pt x="81" y="4"/>
                    </a:cubicBezTo>
                    <a:cubicBezTo>
                      <a:pt x="61" y="9"/>
                      <a:pt x="20" y="9"/>
                      <a:pt x="0" y="4"/>
                    </a:cubicBezTo>
                    <a:cubicBezTo>
                      <a:pt x="21" y="2"/>
                      <a:pt x="50" y="8"/>
                      <a:pt x="66" y="1"/>
                    </a:cubicBezTo>
                    <a:close/>
                  </a:path>
                </a:pathLst>
              </a:custGeom>
              <a:solidFill>
                <a:srgbClr val="415A5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55" name="Freeform 264"/>
              <p:cNvSpPr/>
              <p:nvPr/>
            </p:nvSpPr>
            <p:spPr>
              <a:xfrm>
                <a:off x="1312" y="568"/>
                <a:ext cx="19" cy="49"/>
              </a:xfrm>
              <a:custGeom>
                <a:avLst/>
                <a:gdLst>
                  <a:gd name="txL" fmla="*/ 0 w 11"/>
                  <a:gd name="txT" fmla="*/ 0 h 29"/>
                  <a:gd name="txR" fmla="*/ 11 w 11"/>
                  <a:gd name="txB" fmla="*/ 29 h 29"/>
                </a:gdLst>
                <a:ahLst/>
                <a:cxnLst>
                  <a:cxn ang="0">
                    <a:pos x="0" y="2"/>
                  </a:cxn>
                  <a:cxn ang="0">
                    <a:pos x="3" y="29"/>
                  </a:cxn>
                  <a:cxn ang="0">
                    <a:pos x="0" y="2"/>
                  </a:cxn>
                </a:cxnLst>
                <a:rect l="txL" t="txT" r="txR" b="txB"/>
                <a:pathLst>
                  <a:path w="11" h="29">
                    <a:moveTo>
                      <a:pt x="0" y="2"/>
                    </a:moveTo>
                    <a:cubicBezTo>
                      <a:pt x="11" y="0"/>
                      <a:pt x="7" y="27"/>
                      <a:pt x="3" y="29"/>
                    </a:cubicBezTo>
                    <a:cubicBezTo>
                      <a:pt x="2" y="20"/>
                      <a:pt x="5" y="7"/>
                      <a:pt x="0" y="2"/>
                    </a:cubicBezTo>
                    <a:close/>
                  </a:path>
                </a:pathLst>
              </a:custGeom>
              <a:solidFill>
                <a:srgbClr val="415A5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56" name="Freeform 266"/>
              <p:cNvSpPr/>
              <p:nvPr/>
            </p:nvSpPr>
            <p:spPr>
              <a:xfrm>
                <a:off x="3808" y="569"/>
                <a:ext cx="92" cy="19"/>
              </a:xfrm>
              <a:custGeom>
                <a:avLst/>
                <a:gdLst>
                  <a:gd name="txL" fmla="*/ 0 w 54"/>
                  <a:gd name="txT" fmla="*/ 0 h 11"/>
                  <a:gd name="txR" fmla="*/ 54 w 54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54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54" h="11">
                    <a:moveTo>
                      <a:pt x="0" y="4"/>
                    </a:moveTo>
                    <a:cubicBezTo>
                      <a:pt x="17" y="6"/>
                      <a:pt x="42" y="0"/>
                      <a:pt x="54" y="7"/>
                    </a:cubicBezTo>
                    <a:cubicBezTo>
                      <a:pt x="37" y="5"/>
                      <a:pt x="12" y="11"/>
                      <a:pt x="0" y="4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57" name="Freeform 274"/>
              <p:cNvSpPr>
                <a:spLocks noEditPoints="1"/>
              </p:cNvSpPr>
              <p:nvPr/>
            </p:nvSpPr>
            <p:spPr>
              <a:xfrm>
                <a:off x="4040" y="503"/>
                <a:ext cx="383" cy="572"/>
              </a:xfrm>
              <a:custGeom>
                <a:avLst/>
                <a:gdLst>
                  <a:gd name="txL" fmla="*/ 0 w 226"/>
                  <a:gd name="txT" fmla="*/ 0 h 337"/>
                  <a:gd name="txR" fmla="*/ 226 w 226"/>
                  <a:gd name="txB" fmla="*/ 337 h 337"/>
                </a:gdLst>
                <a:ahLst/>
                <a:cxnLst>
                  <a:cxn ang="0">
                    <a:pos x="172" y="37"/>
                  </a:cxn>
                  <a:cxn ang="0">
                    <a:pos x="97" y="31"/>
                  </a:cxn>
                  <a:cxn ang="0">
                    <a:pos x="169" y="22"/>
                  </a:cxn>
                  <a:cxn ang="0">
                    <a:pos x="157" y="16"/>
                  </a:cxn>
                  <a:cxn ang="0">
                    <a:pos x="217" y="10"/>
                  </a:cxn>
                  <a:cxn ang="0">
                    <a:pos x="214" y="70"/>
                  </a:cxn>
                  <a:cxn ang="0">
                    <a:pos x="208" y="49"/>
                  </a:cxn>
                  <a:cxn ang="0">
                    <a:pos x="205" y="49"/>
                  </a:cxn>
                  <a:cxn ang="0">
                    <a:pos x="202" y="202"/>
                  </a:cxn>
                  <a:cxn ang="0">
                    <a:pos x="196" y="214"/>
                  </a:cxn>
                  <a:cxn ang="0">
                    <a:pos x="220" y="208"/>
                  </a:cxn>
                  <a:cxn ang="0">
                    <a:pos x="205" y="289"/>
                  </a:cxn>
                  <a:cxn ang="0">
                    <a:pos x="217" y="289"/>
                  </a:cxn>
                  <a:cxn ang="0">
                    <a:pos x="217" y="337"/>
                  </a:cxn>
                  <a:cxn ang="0">
                    <a:pos x="145" y="337"/>
                  </a:cxn>
                  <a:cxn ang="0">
                    <a:pos x="76" y="334"/>
                  </a:cxn>
                  <a:cxn ang="0">
                    <a:pos x="7" y="334"/>
                  </a:cxn>
                  <a:cxn ang="0">
                    <a:pos x="7" y="328"/>
                  </a:cxn>
                  <a:cxn ang="0">
                    <a:pos x="13" y="247"/>
                  </a:cxn>
                  <a:cxn ang="0">
                    <a:pos x="16" y="187"/>
                  </a:cxn>
                  <a:cxn ang="0">
                    <a:pos x="13" y="82"/>
                  </a:cxn>
                  <a:cxn ang="0">
                    <a:pos x="13" y="79"/>
                  </a:cxn>
                  <a:cxn ang="0">
                    <a:pos x="4" y="49"/>
                  </a:cxn>
                  <a:cxn ang="0">
                    <a:pos x="7" y="34"/>
                  </a:cxn>
                  <a:cxn ang="0">
                    <a:pos x="16" y="34"/>
                  </a:cxn>
                  <a:cxn ang="0">
                    <a:pos x="31" y="58"/>
                  </a:cxn>
                  <a:cxn ang="0">
                    <a:pos x="22" y="40"/>
                  </a:cxn>
                  <a:cxn ang="0">
                    <a:pos x="25" y="37"/>
                  </a:cxn>
                  <a:cxn ang="0">
                    <a:pos x="106" y="40"/>
                  </a:cxn>
                  <a:cxn ang="0">
                    <a:pos x="187" y="40"/>
                  </a:cxn>
                  <a:cxn ang="0">
                    <a:pos x="172" y="37"/>
                  </a:cxn>
                  <a:cxn ang="0">
                    <a:pos x="25" y="64"/>
                  </a:cxn>
                  <a:cxn ang="0">
                    <a:pos x="19" y="112"/>
                  </a:cxn>
                  <a:cxn ang="0">
                    <a:pos x="19" y="283"/>
                  </a:cxn>
                  <a:cxn ang="0">
                    <a:pos x="22" y="304"/>
                  </a:cxn>
                  <a:cxn ang="0">
                    <a:pos x="25" y="259"/>
                  </a:cxn>
                  <a:cxn ang="0">
                    <a:pos x="28" y="172"/>
                  </a:cxn>
                  <a:cxn ang="0">
                    <a:pos x="28" y="100"/>
                  </a:cxn>
                  <a:cxn ang="0">
                    <a:pos x="25" y="64"/>
                  </a:cxn>
                </a:cxnLst>
                <a:rect l="txL" t="txT" r="txR" b="txB"/>
                <a:pathLst>
                  <a:path w="226" h="337">
                    <a:moveTo>
                      <a:pt x="172" y="37"/>
                    </a:moveTo>
                    <a:cubicBezTo>
                      <a:pt x="145" y="37"/>
                      <a:pt x="119" y="36"/>
                      <a:pt x="97" y="31"/>
                    </a:cubicBezTo>
                    <a:cubicBezTo>
                      <a:pt x="112" y="5"/>
                      <a:pt x="142" y="23"/>
                      <a:pt x="169" y="22"/>
                    </a:cubicBezTo>
                    <a:cubicBezTo>
                      <a:pt x="177" y="19"/>
                      <a:pt x="164" y="14"/>
                      <a:pt x="157" y="16"/>
                    </a:cubicBezTo>
                    <a:cubicBezTo>
                      <a:pt x="163" y="0"/>
                      <a:pt x="202" y="7"/>
                      <a:pt x="217" y="10"/>
                    </a:cubicBezTo>
                    <a:cubicBezTo>
                      <a:pt x="215" y="29"/>
                      <a:pt x="220" y="55"/>
                      <a:pt x="214" y="70"/>
                    </a:cubicBezTo>
                    <a:cubicBezTo>
                      <a:pt x="205" y="70"/>
                      <a:pt x="217" y="49"/>
                      <a:pt x="208" y="49"/>
                    </a:cubicBezTo>
                    <a:cubicBezTo>
                      <a:pt x="207" y="49"/>
                      <a:pt x="206" y="49"/>
                      <a:pt x="205" y="49"/>
                    </a:cubicBezTo>
                    <a:cubicBezTo>
                      <a:pt x="198" y="94"/>
                      <a:pt x="204" y="152"/>
                      <a:pt x="202" y="202"/>
                    </a:cubicBezTo>
                    <a:cubicBezTo>
                      <a:pt x="200" y="206"/>
                      <a:pt x="198" y="210"/>
                      <a:pt x="196" y="214"/>
                    </a:cubicBezTo>
                    <a:cubicBezTo>
                      <a:pt x="206" y="227"/>
                      <a:pt x="207" y="209"/>
                      <a:pt x="220" y="208"/>
                    </a:cubicBezTo>
                    <a:cubicBezTo>
                      <a:pt x="204" y="239"/>
                      <a:pt x="226" y="260"/>
                      <a:pt x="205" y="289"/>
                    </a:cubicBezTo>
                    <a:cubicBezTo>
                      <a:pt x="207" y="298"/>
                      <a:pt x="211" y="286"/>
                      <a:pt x="217" y="289"/>
                    </a:cubicBezTo>
                    <a:cubicBezTo>
                      <a:pt x="217" y="305"/>
                      <a:pt x="217" y="321"/>
                      <a:pt x="217" y="337"/>
                    </a:cubicBezTo>
                    <a:cubicBezTo>
                      <a:pt x="193" y="337"/>
                      <a:pt x="169" y="337"/>
                      <a:pt x="145" y="337"/>
                    </a:cubicBezTo>
                    <a:cubicBezTo>
                      <a:pt x="128" y="330"/>
                      <a:pt x="98" y="336"/>
                      <a:pt x="76" y="334"/>
                    </a:cubicBezTo>
                    <a:cubicBezTo>
                      <a:pt x="53" y="334"/>
                      <a:pt x="30" y="334"/>
                      <a:pt x="7" y="334"/>
                    </a:cubicBezTo>
                    <a:cubicBezTo>
                      <a:pt x="7" y="332"/>
                      <a:pt x="7" y="330"/>
                      <a:pt x="7" y="328"/>
                    </a:cubicBezTo>
                    <a:cubicBezTo>
                      <a:pt x="6" y="298"/>
                      <a:pt x="17" y="280"/>
                      <a:pt x="13" y="247"/>
                    </a:cubicBezTo>
                    <a:cubicBezTo>
                      <a:pt x="20" y="233"/>
                      <a:pt x="14" y="206"/>
                      <a:pt x="16" y="187"/>
                    </a:cubicBezTo>
                    <a:cubicBezTo>
                      <a:pt x="14" y="153"/>
                      <a:pt x="20" y="111"/>
                      <a:pt x="13" y="82"/>
                    </a:cubicBezTo>
                    <a:cubicBezTo>
                      <a:pt x="13" y="81"/>
                      <a:pt x="13" y="80"/>
                      <a:pt x="13" y="79"/>
                    </a:cubicBezTo>
                    <a:cubicBezTo>
                      <a:pt x="11" y="68"/>
                      <a:pt x="19" y="47"/>
                      <a:pt x="4" y="49"/>
                    </a:cubicBezTo>
                    <a:cubicBezTo>
                      <a:pt x="6" y="45"/>
                      <a:pt x="0" y="33"/>
                      <a:pt x="7" y="34"/>
                    </a:cubicBezTo>
                    <a:cubicBezTo>
                      <a:pt x="10" y="34"/>
                      <a:pt x="13" y="34"/>
                      <a:pt x="16" y="34"/>
                    </a:cubicBezTo>
                    <a:cubicBezTo>
                      <a:pt x="11" y="48"/>
                      <a:pt x="19" y="54"/>
                      <a:pt x="31" y="58"/>
                    </a:cubicBezTo>
                    <a:cubicBezTo>
                      <a:pt x="33" y="47"/>
                      <a:pt x="20" y="51"/>
                      <a:pt x="22" y="40"/>
                    </a:cubicBezTo>
                    <a:cubicBezTo>
                      <a:pt x="25" y="41"/>
                      <a:pt x="25" y="39"/>
                      <a:pt x="25" y="37"/>
                    </a:cubicBezTo>
                    <a:cubicBezTo>
                      <a:pt x="55" y="35"/>
                      <a:pt x="76" y="42"/>
                      <a:pt x="106" y="40"/>
                    </a:cubicBezTo>
                    <a:cubicBezTo>
                      <a:pt x="126" y="45"/>
                      <a:pt x="167" y="45"/>
                      <a:pt x="187" y="40"/>
                    </a:cubicBezTo>
                    <a:cubicBezTo>
                      <a:pt x="184" y="37"/>
                      <a:pt x="179" y="36"/>
                      <a:pt x="172" y="37"/>
                    </a:cubicBezTo>
                    <a:close/>
                    <a:moveTo>
                      <a:pt x="25" y="64"/>
                    </a:moveTo>
                    <a:cubicBezTo>
                      <a:pt x="13" y="58"/>
                      <a:pt x="22" y="98"/>
                      <a:pt x="19" y="112"/>
                    </a:cubicBezTo>
                    <a:cubicBezTo>
                      <a:pt x="19" y="169"/>
                      <a:pt x="19" y="226"/>
                      <a:pt x="19" y="283"/>
                    </a:cubicBezTo>
                    <a:cubicBezTo>
                      <a:pt x="21" y="289"/>
                      <a:pt x="15" y="303"/>
                      <a:pt x="22" y="304"/>
                    </a:cubicBezTo>
                    <a:cubicBezTo>
                      <a:pt x="28" y="294"/>
                      <a:pt x="24" y="274"/>
                      <a:pt x="25" y="259"/>
                    </a:cubicBezTo>
                    <a:cubicBezTo>
                      <a:pt x="32" y="236"/>
                      <a:pt x="26" y="200"/>
                      <a:pt x="28" y="172"/>
                    </a:cubicBezTo>
                    <a:cubicBezTo>
                      <a:pt x="28" y="148"/>
                      <a:pt x="28" y="124"/>
                      <a:pt x="28" y="100"/>
                    </a:cubicBezTo>
                    <a:cubicBezTo>
                      <a:pt x="26" y="89"/>
                      <a:pt x="32" y="70"/>
                      <a:pt x="25" y="64"/>
                    </a:cubicBezTo>
                    <a:close/>
                  </a:path>
                </a:pathLst>
              </a:custGeom>
              <a:solidFill>
                <a:srgbClr val="CEE9EA"/>
              </a:solidFill>
              <a:ln w="9525">
                <a:noFill/>
              </a:ln>
            </p:spPr>
            <p:txBody>
              <a:bodyPr vert="horz" wrap="square" anchor="t"/>
              <a:p>
                <a:pPr lvl="0">
                  <a:lnSpc>
                    <a:spcPct val="100000"/>
                  </a:lnSpc>
                </a:pPr>
                <a:endParaRPr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9858" name="Freeform 276"/>
              <p:cNvSpPr/>
              <p:nvPr/>
            </p:nvSpPr>
            <p:spPr>
              <a:xfrm>
                <a:off x="3524" y="600"/>
                <a:ext cx="50" cy="18"/>
              </a:xfrm>
              <a:custGeom>
                <a:avLst/>
                <a:gdLst>
                  <a:gd name="txL" fmla="*/ 0 w 30"/>
                  <a:gd name="txT" fmla="*/ 0 h 11"/>
                  <a:gd name="txR" fmla="*/ 30 w 30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30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0" h="11">
                    <a:moveTo>
                      <a:pt x="0" y="4"/>
                    </a:moveTo>
                    <a:cubicBezTo>
                      <a:pt x="9" y="6"/>
                      <a:pt x="26" y="0"/>
                      <a:pt x="30" y="7"/>
                    </a:cubicBezTo>
                    <a:cubicBezTo>
                      <a:pt x="21" y="5"/>
                      <a:pt x="4" y="11"/>
                      <a:pt x="0" y="4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59" name="Freeform 280"/>
              <p:cNvSpPr/>
              <p:nvPr/>
            </p:nvSpPr>
            <p:spPr>
              <a:xfrm>
                <a:off x="605" y="610"/>
                <a:ext cx="87" cy="36"/>
              </a:xfrm>
              <a:custGeom>
                <a:avLst/>
                <a:gdLst>
                  <a:gd name="txL" fmla="*/ 0 w 51"/>
                  <a:gd name="txT" fmla="*/ 0 h 21"/>
                  <a:gd name="txR" fmla="*/ 51 w 51"/>
                  <a:gd name="txB" fmla="*/ 21 h 21"/>
                </a:gdLst>
                <a:ahLst/>
                <a:cxnLst>
                  <a:cxn ang="0">
                    <a:pos x="51" y="13"/>
                  </a:cxn>
                  <a:cxn ang="0">
                    <a:pos x="0" y="1"/>
                  </a:cxn>
                  <a:cxn ang="0">
                    <a:pos x="30" y="7"/>
                  </a:cxn>
                  <a:cxn ang="0">
                    <a:pos x="51" y="13"/>
                  </a:cxn>
                </a:cxnLst>
                <a:rect l="txL" t="txT" r="txR" b="txB"/>
                <a:pathLst>
                  <a:path w="51" h="21">
                    <a:moveTo>
                      <a:pt x="51" y="13"/>
                    </a:moveTo>
                    <a:cubicBezTo>
                      <a:pt x="33" y="21"/>
                      <a:pt x="12" y="9"/>
                      <a:pt x="0" y="1"/>
                    </a:cubicBezTo>
                    <a:cubicBezTo>
                      <a:pt x="13" y="0"/>
                      <a:pt x="16" y="9"/>
                      <a:pt x="30" y="7"/>
                    </a:cubicBezTo>
                    <a:cubicBezTo>
                      <a:pt x="30" y="16"/>
                      <a:pt x="51" y="4"/>
                      <a:pt x="51" y="13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60" name="Freeform 281"/>
              <p:cNvSpPr/>
              <p:nvPr/>
            </p:nvSpPr>
            <p:spPr>
              <a:xfrm>
                <a:off x="3620" y="605"/>
                <a:ext cx="87" cy="29"/>
              </a:xfrm>
              <a:custGeom>
                <a:avLst/>
                <a:gdLst>
                  <a:gd name="txL" fmla="*/ 0 w 51"/>
                  <a:gd name="txT" fmla="*/ 0 h 17"/>
                  <a:gd name="txR" fmla="*/ 51 w 51"/>
                  <a:gd name="txB" fmla="*/ 17 h 17"/>
                </a:gdLst>
                <a:ahLst/>
                <a:cxnLst>
                  <a:cxn ang="0">
                    <a:pos x="0" y="4"/>
                  </a:cxn>
                  <a:cxn ang="0">
                    <a:pos x="15" y="4"/>
                  </a:cxn>
                  <a:cxn ang="0">
                    <a:pos x="45" y="1"/>
                  </a:cxn>
                  <a:cxn ang="0">
                    <a:pos x="51" y="10"/>
                  </a:cxn>
                  <a:cxn ang="0">
                    <a:pos x="0" y="4"/>
                  </a:cxn>
                </a:cxnLst>
                <a:rect l="txL" t="txT" r="txR" b="txB"/>
                <a:pathLst>
                  <a:path w="51" h="17">
                    <a:moveTo>
                      <a:pt x="0" y="4"/>
                    </a:moveTo>
                    <a:cubicBezTo>
                      <a:pt x="2" y="6"/>
                      <a:pt x="14" y="11"/>
                      <a:pt x="15" y="4"/>
                    </a:cubicBezTo>
                    <a:cubicBezTo>
                      <a:pt x="24" y="2"/>
                      <a:pt x="41" y="8"/>
                      <a:pt x="45" y="1"/>
                    </a:cubicBezTo>
                    <a:cubicBezTo>
                      <a:pt x="51" y="0"/>
                      <a:pt x="51" y="5"/>
                      <a:pt x="51" y="10"/>
                    </a:cubicBezTo>
                    <a:cubicBezTo>
                      <a:pt x="36" y="6"/>
                      <a:pt x="6" y="17"/>
                      <a:pt x="0" y="4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61" name="Freeform 289"/>
              <p:cNvSpPr/>
              <p:nvPr/>
            </p:nvSpPr>
            <p:spPr>
              <a:xfrm>
                <a:off x="1354" y="576"/>
                <a:ext cx="19" cy="156"/>
              </a:xfrm>
              <a:custGeom>
                <a:avLst/>
                <a:gdLst>
                  <a:gd name="txL" fmla="*/ 0 w 11"/>
                  <a:gd name="txT" fmla="*/ 0 h 92"/>
                  <a:gd name="txR" fmla="*/ 11 w 11"/>
                  <a:gd name="txB" fmla="*/ 92 h 92"/>
                </a:gdLst>
                <a:ahLst/>
                <a:cxnLst>
                  <a:cxn ang="0">
                    <a:pos x="8" y="0"/>
                  </a:cxn>
                  <a:cxn ang="0">
                    <a:pos x="11" y="45"/>
                  </a:cxn>
                  <a:cxn ang="0">
                    <a:pos x="5" y="81"/>
                  </a:cxn>
                  <a:cxn ang="0">
                    <a:pos x="2" y="78"/>
                  </a:cxn>
                  <a:cxn ang="0">
                    <a:pos x="8" y="0"/>
                  </a:cxn>
                </a:cxnLst>
                <a:rect l="txL" t="txT" r="txR" b="txB"/>
                <a:pathLst>
                  <a:path w="11" h="92">
                    <a:moveTo>
                      <a:pt x="8" y="0"/>
                    </a:moveTo>
                    <a:cubicBezTo>
                      <a:pt x="9" y="15"/>
                      <a:pt x="6" y="34"/>
                      <a:pt x="11" y="45"/>
                    </a:cubicBezTo>
                    <a:cubicBezTo>
                      <a:pt x="6" y="54"/>
                      <a:pt x="8" y="70"/>
                      <a:pt x="5" y="81"/>
                    </a:cubicBezTo>
                    <a:cubicBezTo>
                      <a:pt x="6" y="92"/>
                      <a:pt x="0" y="85"/>
                      <a:pt x="2" y="78"/>
                    </a:cubicBezTo>
                    <a:cubicBezTo>
                      <a:pt x="10" y="58"/>
                      <a:pt x="0" y="20"/>
                      <a:pt x="8" y="0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62" name="Freeform 291"/>
              <p:cNvSpPr/>
              <p:nvPr/>
            </p:nvSpPr>
            <p:spPr>
              <a:xfrm>
                <a:off x="2500" y="612"/>
                <a:ext cx="19" cy="51"/>
              </a:xfrm>
              <a:custGeom>
                <a:avLst/>
                <a:gdLst>
                  <a:gd name="txL" fmla="*/ 0 w 11"/>
                  <a:gd name="txT" fmla="*/ 0 h 30"/>
                  <a:gd name="txR" fmla="*/ 11 w 11"/>
                  <a:gd name="txB" fmla="*/ 30 h 30"/>
                </a:gdLst>
                <a:ahLst/>
                <a:cxnLst>
                  <a:cxn ang="0">
                    <a:pos x="4" y="30"/>
                  </a:cxn>
                  <a:cxn ang="0">
                    <a:pos x="7" y="0"/>
                  </a:cxn>
                  <a:cxn ang="0">
                    <a:pos x="4" y="30"/>
                  </a:cxn>
                </a:cxnLst>
                <a:rect l="txL" t="txT" r="txR" b="txB"/>
                <a:pathLst>
                  <a:path w="11" h="30">
                    <a:moveTo>
                      <a:pt x="4" y="30"/>
                    </a:moveTo>
                    <a:cubicBezTo>
                      <a:pt x="6" y="21"/>
                      <a:pt x="0" y="4"/>
                      <a:pt x="7" y="0"/>
                    </a:cubicBezTo>
                    <a:cubicBezTo>
                      <a:pt x="5" y="9"/>
                      <a:pt x="11" y="26"/>
                      <a:pt x="4" y="30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63" name="Freeform 292"/>
              <p:cNvSpPr/>
              <p:nvPr/>
            </p:nvSpPr>
            <p:spPr>
              <a:xfrm>
                <a:off x="2510" y="627"/>
                <a:ext cx="19" cy="56"/>
              </a:xfrm>
              <a:custGeom>
                <a:avLst/>
                <a:gdLst>
                  <a:gd name="txL" fmla="*/ 0 w 11"/>
                  <a:gd name="txT" fmla="*/ 0 h 33"/>
                  <a:gd name="txR" fmla="*/ 11 w 11"/>
                  <a:gd name="txB" fmla="*/ 33 h 33"/>
                </a:gdLst>
                <a:ahLst/>
                <a:cxnLst>
                  <a:cxn ang="0">
                    <a:pos x="7" y="0"/>
                  </a:cxn>
                  <a:cxn ang="0">
                    <a:pos x="4" y="33"/>
                  </a:cxn>
                  <a:cxn ang="0">
                    <a:pos x="7" y="0"/>
                  </a:cxn>
                </a:cxnLst>
                <a:rect l="txL" t="txT" r="txR" b="txB"/>
                <a:pathLst>
                  <a:path w="11" h="33">
                    <a:moveTo>
                      <a:pt x="7" y="0"/>
                    </a:moveTo>
                    <a:cubicBezTo>
                      <a:pt x="5" y="10"/>
                      <a:pt x="11" y="28"/>
                      <a:pt x="4" y="33"/>
                    </a:cubicBezTo>
                    <a:cubicBezTo>
                      <a:pt x="6" y="23"/>
                      <a:pt x="0" y="5"/>
                      <a:pt x="7" y="0"/>
                    </a:cubicBezTo>
                    <a:close/>
                  </a:path>
                </a:pathLst>
              </a:custGeom>
              <a:solidFill>
                <a:srgbClr val="5A7B8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64" name="Freeform 294"/>
              <p:cNvSpPr/>
              <p:nvPr/>
            </p:nvSpPr>
            <p:spPr>
              <a:xfrm>
                <a:off x="949" y="637"/>
                <a:ext cx="19" cy="51"/>
              </a:xfrm>
              <a:custGeom>
                <a:avLst/>
                <a:gdLst>
                  <a:gd name="txL" fmla="*/ 0 w 11"/>
                  <a:gd name="txT" fmla="*/ 0 h 30"/>
                  <a:gd name="txR" fmla="*/ 11 w 11"/>
                  <a:gd name="txB" fmla="*/ 30 h 30"/>
                </a:gdLst>
                <a:ahLst/>
                <a:cxnLst>
                  <a:cxn ang="0">
                    <a:pos x="4" y="30"/>
                  </a:cxn>
                  <a:cxn ang="0">
                    <a:pos x="1" y="21"/>
                  </a:cxn>
                  <a:cxn ang="0">
                    <a:pos x="1" y="18"/>
                  </a:cxn>
                  <a:cxn ang="0">
                    <a:pos x="4" y="18"/>
                  </a:cxn>
                  <a:cxn ang="0">
                    <a:pos x="7" y="0"/>
                  </a:cxn>
                  <a:cxn ang="0">
                    <a:pos x="4" y="30"/>
                  </a:cxn>
                </a:cxnLst>
                <a:rect l="txL" t="txT" r="txR" b="txB"/>
                <a:pathLst>
                  <a:path w="11" h="30">
                    <a:moveTo>
                      <a:pt x="4" y="30"/>
                    </a:moveTo>
                    <a:cubicBezTo>
                      <a:pt x="4" y="26"/>
                      <a:pt x="4" y="22"/>
                      <a:pt x="1" y="21"/>
                    </a:cubicBezTo>
                    <a:cubicBezTo>
                      <a:pt x="1" y="20"/>
                      <a:pt x="1" y="19"/>
                      <a:pt x="1" y="18"/>
                    </a:cubicBezTo>
                    <a:cubicBezTo>
                      <a:pt x="2" y="18"/>
                      <a:pt x="3" y="18"/>
                      <a:pt x="4" y="18"/>
                    </a:cubicBezTo>
                    <a:cubicBezTo>
                      <a:pt x="6" y="13"/>
                      <a:pt x="0" y="0"/>
                      <a:pt x="7" y="0"/>
                    </a:cubicBezTo>
                    <a:cubicBezTo>
                      <a:pt x="5" y="9"/>
                      <a:pt x="11" y="26"/>
                      <a:pt x="4" y="30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65" name="Freeform 295"/>
              <p:cNvSpPr/>
              <p:nvPr/>
            </p:nvSpPr>
            <p:spPr>
              <a:xfrm>
                <a:off x="1383" y="654"/>
                <a:ext cx="80" cy="36"/>
              </a:xfrm>
              <a:custGeom>
                <a:avLst/>
                <a:gdLst>
                  <a:gd name="txL" fmla="*/ 0 w 47"/>
                  <a:gd name="txT" fmla="*/ 0 h 21"/>
                  <a:gd name="txR" fmla="*/ 47 w 47"/>
                  <a:gd name="txB" fmla="*/ 21 h 21"/>
                </a:gdLst>
                <a:ahLst/>
                <a:cxnLst>
                  <a:cxn ang="0">
                    <a:pos x="9" y="17"/>
                  </a:cxn>
                  <a:cxn ang="0">
                    <a:pos x="0" y="20"/>
                  </a:cxn>
                  <a:cxn ang="0">
                    <a:pos x="0" y="5"/>
                  </a:cxn>
                  <a:cxn ang="0">
                    <a:pos x="39" y="11"/>
                  </a:cxn>
                  <a:cxn ang="0">
                    <a:pos x="39" y="8"/>
                  </a:cxn>
                  <a:cxn ang="0">
                    <a:pos x="3" y="14"/>
                  </a:cxn>
                  <a:cxn ang="0">
                    <a:pos x="9" y="17"/>
                  </a:cxn>
                </a:cxnLst>
                <a:rect l="txL" t="txT" r="txR" b="txB"/>
                <a:pathLst>
                  <a:path w="47" h="21">
                    <a:moveTo>
                      <a:pt x="9" y="17"/>
                    </a:moveTo>
                    <a:cubicBezTo>
                      <a:pt x="9" y="21"/>
                      <a:pt x="4" y="20"/>
                      <a:pt x="0" y="20"/>
                    </a:cubicBezTo>
                    <a:cubicBezTo>
                      <a:pt x="0" y="15"/>
                      <a:pt x="0" y="10"/>
                      <a:pt x="0" y="5"/>
                    </a:cubicBezTo>
                    <a:cubicBezTo>
                      <a:pt x="11" y="7"/>
                      <a:pt x="47" y="0"/>
                      <a:pt x="39" y="11"/>
                    </a:cubicBezTo>
                    <a:cubicBezTo>
                      <a:pt x="39" y="10"/>
                      <a:pt x="39" y="9"/>
                      <a:pt x="39" y="8"/>
                    </a:cubicBezTo>
                    <a:cubicBezTo>
                      <a:pt x="28" y="11"/>
                      <a:pt x="4" y="1"/>
                      <a:pt x="3" y="14"/>
                    </a:cubicBezTo>
                    <a:cubicBezTo>
                      <a:pt x="3" y="17"/>
                      <a:pt x="7" y="16"/>
                      <a:pt x="9" y="17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66" name="Freeform 296"/>
              <p:cNvSpPr/>
              <p:nvPr/>
            </p:nvSpPr>
            <p:spPr>
              <a:xfrm>
                <a:off x="2975" y="576"/>
                <a:ext cx="8" cy="112"/>
              </a:xfrm>
              <a:custGeom>
                <a:avLst/>
                <a:gdLst>
                  <a:gd name="txL" fmla="*/ 0 w 5"/>
                  <a:gd name="txT" fmla="*/ 0 h 66"/>
                  <a:gd name="txR" fmla="*/ 5 w 5"/>
                  <a:gd name="txB" fmla="*/ 66 h 66"/>
                </a:gdLst>
                <a:ahLst/>
                <a:cxnLst>
                  <a:cxn ang="0">
                    <a:pos x="0" y="66"/>
                  </a:cxn>
                  <a:cxn ang="0">
                    <a:pos x="0" y="0"/>
                  </a:cxn>
                  <a:cxn ang="0">
                    <a:pos x="0" y="66"/>
                  </a:cxn>
                </a:cxnLst>
                <a:rect l="txL" t="txT" r="txR" b="txB"/>
                <a:pathLst>
                  <a:path w="5" h="66">
                    <a:moveTo>
                      <a:pt x="0" y="66"/>
                    </a:moveTo>
                    <a:cubicBezTo>
                      <a:pt x="0" y="44"/>
                      <a:pt x="0" y="22"/>
                      <a:pt x="0" y="0"/>
                    </a:cubicBezTo>
                    <a:cubicBezTo>
                      <a:pt x="5" y="15"/>
                      <a:pt x="5" y="51"/>
                      <a:pt x="0" y="66"/>
                    </a:cubicBezTo>
                    <a:close/>
                  </a:path>
                </a:pathLst>
              </a:custGeom>
              <a:solidFill>
                <a:srgbClr val="718B8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67" name="Freeform 297"/>
              <p:cNvSpPr/>
              <p:nvPr/>
            </p:nvSpPr>
            <p:spPr>
              <a:xfrm>
                <a:off x="4063" y="601"/>
                <a:ext cx="20" cy="92"/>
              </a:xfrm>
              <a:custGeom>
                <a:avLst/>
                <a:gdLst>
                  <a:gd name="txL" fmla="*/ 0 w 12"/>
                  <a:gd name="txT" fmla="*/ 0 h 54"/>
                  <a:gd name="txR" fmla="*/ 12 w 12"/>
                  <a:gd name="txB" fmla="*/ 54 h 54"/>
                </a:gdLst>
                <a:ahLst/>
                <a:cxnLst>
                  <a:cxn ang="0">
                    <a:pos x="6" y="54"/>
                  </a:cxn>
                  <a:cxn ang="0">
                    <a:pos x="12" y="6"/>
                  </a:cxn>
                  <a:cxn ang="0">
                    <a:pos x="9" y="54"/>
                  </a:cxn>
                  <a:cxn ang="0">
                    <a:pos x="6" y="54"/>
                  </a:cxn>
                </a:cxnLst>
                <a:rect l="txL" t="txT" r="txR" b="txB"/>
                <a:pathLst>
                  <a:path w="12" h="54">
                    <a:moveTo>
                      <a:pt x="6" y="54"/>
                    </a:moveTo>
                    <a:cubicBezTo>
                      <a:pt x="9" y="40"/>
                      <a:pt x="0" y="0"/>
                      <a:pt x="12" y="6"/>
                    </a:cubicBezTo>
                    <a:cubicBezTo>
                      <a:pt x="5" y="16"/>
                      <a:pt x="11" y="39"/>
                      <a:pt x="9" y="54"/>
                    </a:cubicBezTo>
                    <a:cubicBezTo>
                      <a:pt x="8" y="54"/>
                      <a:pt x="7" y="54"/>
                      <a:pt x="6" y="54"/>
                    </a:cubicBezTo>
                    <a:close/>
                  </a:path>
                </a:pathLst>
              </a:custGeom>
              <a:solidFill>
                <a:srgbClr val="718B8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68" name="Freeform 299"/>
              <p:cNvSpPr/>
              <p:nvPr/>
            </p:nvSpPr>
            <p:spPr>
              <a:xfrm>
                <a:off x="4020" y="657"/>
                <a:ext cx="17" cy="48"/>
              </a:xfrm>
              <a:custGeom>
                <a:avLst/>
                <a:gdLst>
                  <a:gd name="txL" fmla="*/ 0 w 10"/>
                  <a:gd name="txT" fmla="*/ 0 h 28"/>
                  <a:gd name="txR" fmla="*/ 10 w 10"/>
                  <a:gd name="txB" fmla="*/ 28 h 28"/>
                </a:gdLst>
                <a:ahLst/>
                <a:cxnLst>
                  <a:cxn ang="0">
                    <a:pos x="10" y="18"/>
                  </a:cxn>
                  <a:cxn ang="0">
                    <a:pos x="4" y="27"/>
                  </a:cxn>
                  <a:cxn ang="0">
                    <a:pos x="7" y="0"/>
                  </a:cxn>
                  <a:cxn ang="0">
                    <a:pos x="10" y="18"/>
                  </a:cxn>
                </a:cxnLst>
                <a:rect l="txL" t="txT" r="txR" b="txB"/>
                <a:pathLst>
                  <a:path w="10" h="28">
                    <a:moveTo>
                      <a:pt x="10" y="18"/>
                    </a:moveTo>
                    <a:cubicBezTo>
                      <a:pt x="10" y="23"/>
                      <a:pt x="10" y="28"/>
                      <a:pt x="4" y="27"/>
                    </a:cubicBezTo>
                    <a:cubicBezTo>
                      <a:pt x="6" y="19"/>
                      <a:pt x="0" y="3"/>
                      <a:pt x="7" y="0"/>
                    </a:cubicBezTo>
                    <a:cubicBezTo>
                      <a:pt x="9" y="5"/>
                      <a:pt x="3" y="18"/>
                      <a:pt x="10" y="18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69" name="Freeform 301"/>
              <p:cNvSpPr/>
              <p:nvPr/>
            </p:nvSpPr>
            <p:spPr>
              <a:xfrm>
                <a:off x="2797" y="607"/>
                <a:ext cx="20" cy="100"/>
              </a:xfrm>
              <a:custGeom>
                <a:avLst/>
                <a:gdLst>
                  <a:gd name="txL" fmla="*/ 0 w 12"/>
                  <a:gd name="txT" fmla="*/ 0 h 59"/>
                  <a:gd name="txR" fmla="*/ 12 w 12"/>
                  <a:gd name="txB" fmla="*/ 59 h 59"/>
                </a:gdLst>
                <a:ahLst/>
                <a:cxnLst>
                  <a:cxn ang="0">
                    <a:pos x="12" y="54"/>
                  </a:cxn>
                  <a:cxn ang="0">
                    <a:pos x="3" y="54"/>
                  </a:cxn>
                  <a:cxn ang="0">
                    <a:pos x="3" y="0"/>
                  </a:cxn>
                  <a:cxn ang="0">
                    <a:pos x="9" y="51"/>
                  </a:cxn>
                  <a:cxn ang="0">
                    <a:pos x="12" y="54"/>
                  </a:cxn>
                </a:cxnLst>
                <a:rect l="txL" t="txT" r="txR" b="txB"/>
                <a:pathLst>
                  <a:path w="12" h="59">
                    <a:moveTo>
                      <a:pt x="12" y="54"/>
                    </a:moveTo>
                    <a:cubicBezTo>
                      <a:pt x="10" y="59"/>
                      <a:pt x="7" y="54"/>
                      <a:pt x="3" y="54"/>
                    </a:cubicBezTo>
                    <a:cubicBezTo>
                      <a:pt x="3" y="36"/>
                      <a:pt x="3" y="18"/>
                      <a:pt x="3" y="0"/>
                    </a:cubicBezTo>
                    <a:cubicBezTo>
                      <a:pt x="12" y="10"/>
                      <a:pt x="0" y="41"/>
                      <a:pt x="9" y="51"/>
                    </a:cubicBezTo>
                    <a:cubicBezTo>
                      <a:pt x="9" y="53"/>
                      <a:pt x="9" y="55"/>
                      <a:pt x="12" y="54"/>
                    </a:cubicBezTo>
                    <a:close/>
                  </a:path>
                </a:pathLst>
              </a:custGeom>
              <a:solidFill>
                <a:srgbClr val="415A5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70" name="Freeform 302"/>
              <p:cNvSpPr/>
              <p:nvPr/>
            </p:nvSpPr>
            <p:spPr>
              <a:xfrm>
                <a:off x="2880" y="674"/>
                <a:ext cx="17" cy="44"/>
              </a:xfrm>
              <a:custGeom>
                <a:avLst/>
                <a:gdLst>
                  <a:gd name="txL" fmla="*/ 0 w 10"/>
                  <a:gd name="txT" fmla="*/ 0 h 26"/>
                  <a:gd name="txR" fmla="*/ 10 w 10"/>
                  <a:gd name="txB" fmla="*/ 26 h 26"/>
                </a:gdLst>
                <a:ahLst/>
                <a:cxnLst>
                  <a:cxn ang="0">
                    <a:pos x="2" y="26"/>
                  </a:cxn>
                  <a:cxn ang="0">
                    <a:pos x="2" y="2"/>
                  </a:cxn>
                  <a:cxn ang="0">
                    <a:pos x="8" y="14"/>
                  </a:cxn>
                  <a:cxn ang="0">
                    <a:pos x="5" y="26"/>
                  </a:cxn>
                  <a:cxn ang="0">
                    <a:pos x="2" y="26"/>
                  </a:cxn>
                </a:cxnLst>
                <a:rect l="txL" t="txT" r="txR" b="txB"/>
                <a:pathLst>
                  <a:path w="10" h="26">
                    <a:moveTo>
                      <a:pt x="2" y="26"/>
                    </a:moveTo>
                    <a:cubicBezTo>
                      <a:pt x="2" y="18"/>
                      <a:pt x="2" y="10"/>
                      <a:pt x="2" y="2"/>
                    </a:cubicBezTo>
                    <a:cubicBezTo>
                      <a:pt x="10" y="0"/>
                      <a:pt x="0" y="16"/>
                      <a:pt x="8" y="14"/>
                    </a:cubicBezTo>
                    <a:cubicBezTo>
                      <a:pt x="8" y="19"/>
                      <a:pt x="4" y="20"/>
                      <a:pt x="5" y="26"/>
                    </a:cubicBezTo>
                    <a:cubicBezTo>
                      <a:pt x="4" y="26"/>
                      <a:pt x="3" y="26"/>
                      <a:pt x="2" y="26"/>
                    </a:cubicBezTo>
                    <a:close/>
                  </a:path>
                </a:pathLst>
              </a:custGeom>
              <a:solidFill>
                <a:srgbClr val="718B8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71" name="Freeform 304"/>
              <p:cNvSpPr/>
              <p:nvPr/>
            </p:nvSpPr>
            <p:spPr>
              <a:xfrm>
                <a:off x="963" y="657"/>
                <a:ext cx="8" cy="117"/>
              </a:xfrm>
              <a:custGeom>
                <a:avLst/>
                <a:gdLst>
                  <a:gd name="txL" fmla="*/ 0 w 5"/>
                  <a:gd name="txT" fmla="*/ 0 h 69"/>
                  <a:gd name="txR" fmla="*/ 5 w 5"/>
                  <a:gd name="txB" fmla="*/ 69 h 69"/>
                </a:gdLst>
                <a:ahLst/>
                <a:cxnLst>
                  <a:cxn ang="0">
                    <a:pos x="5" y="69"/>
                  </a:cxn>
                  <a:cxn ang="0">
                    <a:pos x="5" y="0"/>
                  </a:cxn>
                  <a:cxn ang="0">
                    <a:pos x="5" y="69"/>
                  </a:cxn>
                </a:cxnLst>
                <a:rect l="txL" t="txT" r="txR" b="txB"/>
                <a:pathLst>
                  <a:path w="5" h="69">
                    <a:moveTo>
                      <a:pt x="5" y="69"/>
                    </a:moveTo>
                    <a:cubicBezTo>
                      <a:pt x="0" y="53"/>
                      <a:pt x="0" y="16"/>
                      <a:pt x="5" y="0"/>
                    </a:cubicBezTo>
                    <a:cubicBezTo>
                      <a:pt x="5" y="23"/>
                      <a:pt x="5" y="46"/>
                      <a:pt x="5" y="69"/>
                    </a:cubicBezTo>
                    <a:close/>
                  </a:path>
                </a:pathLst>
              </a:custGeom>
              <a:solidFill>
                <a:srgbClr val="718B8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72" name="Freeform 305"/>
              <p:cNvSpPr/>
              <p:nvPr/>
            </p:nvSpPr>
            <p:spPr>
              <a:xfrm>
                <a:off x="2495" y="734"/>
                <a:ext cx="19" cy="51"/>
              </a:xfrm>
              <a:custGeom>
                <a:avLst/>
                <a:gdLst>
                  <a:gd name="txL" fmla="*/ 0 w 11"/>
                  <a:gd name="txT" fmla="*/ 0 h 30"/>
                  <a:gd name="txR" fmla="*/ 11 w 11"/>
                  <a:gd name="txB" fmla="*/ 30 h 30"/>
                </a:gdLst>
                <a:ahLst/>
                <a:cxnLst>
                  <a:cxn ang="0">
                    <a:pos x="7" y="0"/>
                  </a:cxn>
                  <a:cxn ang="0">
                    <a:pos x="4" y="30"/>
                  </a:cxn>
                  <a:cxn ang="0">
                    <a:pos x="7" y="0"/>
                  </a:cxn>
                </a:cxnLst>
                <a:rect l="txL" t="txT" r="txR" b="txB"/>
                <a:pathLst>
                  <a:path w="11" h="30">
                    <a:moveTo>
                      <a:pt x="7" y="0"/>
                    </a:moveTo>
                    <a:cubicBezTo>
                      <a:pt x="5" y="9"/>
                      <a:pt x="11" y="26"/>
                      <a:pt x="4" y="30"/>
                    </a:cubicBezTo>
                    <a:cubicBezTo>
                      <a:pt x="6" y="21"/>
                      <a:pt x="0" y="4"/>
                      <a:pt x="7" y="0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73" name="Freeform 306"/>
              <p:cNvSpPr/>
              <p:nvPr/>
            </p:nvSpPr>
            <p:spPr>
              <a:xfrm>
                <a:off x="1327" y="688"/>
                <a:ext cx="26" cy="66"/>
              </a:xfrm>
              <a:custGeom>
                <a:avLst/>
                <a:gdLst>
                  <a:gd name="txL" fmla="*/ 0 w 15"/>
                  <a:gd name="txT" fmla="*/ 0 h 39"/>
                  <a:gd name="txR" fmla="*/ 15 w 15"/>
                  <a:gd name="txB" fmla="*/ 39 h 39"/>
                </a:gdLst>
                <a:ahLst/>
                <a:cxnLst>
                  <a:cxn ang="0">
                    <a:pos x="0" y="36"/>
                  </a:cxn>
                  <a:cxn ang="0">
                    <a:pos x="9" y="0"/>
                  </a:cxn>
                  <a:cxn ang="0">
                    <a:pos x="3" y="39"/>
                  </a:cxn>
                  <a:cxn ang="0">
                    <a:pos x="0" y="36"/>
                  </a:cxn>
                </a:cxnLst>
                <a:rect l="txL" t="txT" r="txR" b="txB"/>
                <a:pathLst>
                  <a:path w="15" h="39">
                    <a:moveTo>
                      <a:pt x="0" y="36"/>
                    </a:moveTo>
                    <a:cubicBezTo>
                      <a:pt x="4" y="25"/>
                      <a:pt x="7" y="13"/>
                      <a:pt x="9" y="0"/>
                    </a:cubicBezTo>
                    <a:cubicBezTo>
                      <a:pt x="15" y="9"/>
                      <a:pt x="7" y="30"/>
                      <a:pt x="3" y="39"/>
                    </a:cubicBezTo>
                    <a:cubicBezTo>
                      <a:pt x="3" y="37"/>
                      <a:pt x="3" y="35"/>
                      <a:pt x="0" y="36"/>
                    </a:cubicBezTo>
                    <a:close/>
                  </a:path>
                </a:pathLst>
              </a:custGeom>
              <a:solidFill>
                <a:srgbClr val="789EA8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74" name="Freeform 307"/>
              <p:cNvSpPr/>
              <p:nvPr/>
            </p:nvSpPr>
            <p:spPr>
              <a:xfrm>
                <a:off x="2868" y="724"/>
                <a:ext cx="20" cy="50"/>
              </a:xfrm>
              <a:custGeom>
                <a:avLst/>
                <a:gdLst>
                  <a:gd name="txL" fmla="*/ 0 w 12"/>
                  <a:gd name="txT" fmla="*/ 0 h 30"/>
                  <a:gd name="txR" fmla="*/ 12 w 12"/>
                  <a:gd name="txB" fmla="*/ 30 h 30"/>
                </a:gdLst>
                <a:ahLst/>
                <a:cxnLst>
                  <a:cxn ang="0">
                    <a:pos x="12" y="0"/>
                  </a:cxn>
                  <a:cxn ang="0">
                    <a:pos x="6" y="30"/>
                  </a:cxn>
                  <a:cxn ang="0">
                    <a:pos x="3" y="24"/>
                  </a:cxn>
                  <a:cxn ang="0">
                    <a:pos x="3" y="6"/>
                  </a:cxn>
                  <a:cxn ang="0">
                    <a:pos x="12" y="0"/>
                  </a:cxn>
                </a:cxnLst>
                <a:rect l="txL" t="txT" r="txR" b="txB"/>
                <a:pathLst>
                  <a:path w="12" h="30">
                    <a:moveTo>
                      <a:pt x="12" y="0"/>
                    </a:moveTo>
                    <a:cubicBezTo>
                      <a:pt x="10" y="10"/>
                      <a:pt x="7" y="19"/>
                      <a:pt x="6" y="30"/>
                    </a:cubicBezTo>
                    <a:cubicBezTo>
                      <a:pt x="3" y="30"/>
                      <a:pt x="4" y="26"/>
                      <a:pt x="3" y="24"/>
                    </a:cubicBezTo>
                    <a:cubicBezTo>
                      <a:pt x="0" y="16"/>
                      <a:pt x="12" y="10"/>
                      <a:pt x="3" y="6"/>
                    </a:cubicBezTo>
                    <a:cubicBezTo>
                      <a:pt x="4" y="2"/>
                      <a:pt x="7" y="0"/>
                      <a:pt x="12" y="0"/>
                    </a:cubicBezTo>
                    <a:close/>
                  </a:path>
                </a:pathLst>
              </a:custGeom>
              <a:solidFill>
                <a:srgbClr val="415A5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75" name="Freeform 308"/>
              <p:cNvSpPr/>
              <p:nvPr/>
            </p:nvSpPr>
            <p:spPr>
              <a:xfrm>
                <a:off x="1353" y="715"/>
                <a:ext cx="22" cy="80"/>
              </a:xfrm>
              <a:custGeom>
                <a:avLst/>
                <a:gdLst>
                  <a:gd name="txL" fmla="*/ 0 w 13"/>
                  <a:gd name="txT" fmla="*/ 0 h 47"/>
                  <a:gd name="txR" fmla="*/ 13 w 13"/>
                  <a:gd name="txB" fmla="*/ 47 h 47"/>
                </a:gdLst>
                <a:ahLst/>
                <a:cxnLst>
                  <a:cxn ang="0">
                    <a:pos x="0" y="47"/>
                  </a:cxn>
                  <a:cxn ang="0">
                    <a:pos x="6" y="26"/>
                  </a:cxn>
                  <a:cxn ang="0">
                    <a:pos x="3" y="47"/>
                  </a:cxn>
                  <a:cxn ang="0">
                    <a:pos x="0" y="47"/>
                  </a:cxn>
                </a:cxnLst>
                <a:rect l="txL" t="txT" r="txR" b="txB"/>
                <a:pathLst>
                  <a:path w="13" h="47">
                    <a:moveTo>
                      <a:pt x="0" y="47"/>
                    </a:moveTo>
                    <a:cubicBezTo>
                      <a:pt x="2" y="37"/>
                      <a:pt x="4" y="31"/>
                      <a:pt x="6" y="26"/>
                    </a:cubicBezTo>
                    <a:cubicBezTo>
                      <a:pt x="13" y="0"/>
                      <a:pt x="8" y="29"/>
                      <a:pt x="3" y="47"/>
                    </a:cubicBezTo>
                    <a:cubicBezTo>
                      <a:pt x="2" y="47"/>
                      <a:pt x="1" y="47"/>
                      <a:pt x="0" y="47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76" name="Freeform 309"/>
              <p:cNvSpPr/>
              <p:nvPr/>
            </p:nvSpPr>
            <p:spPr>
              <a:xfrm>
                <a:off x="4391" y="754"/>
                <a:ext cx="27" cy="61"/>
              </a:xfrm>
              <a:custGeom>
                <a:avLst/>
                <a:gdLst>
                  <a:gd name="txL" fmla="*/ 0 w 16"/>
                  <a:gd name="txT" fmla="*/ 0 h 36"/>
                  <a:gd name="txR" fmla="*/ 16 w 16"/>
                  <a:gd name="txB" fmla="*/ 36 h 36"/>
                </a:gdLst>
                <a:ahLst/>
                <a:cxnLst>
                  <a:cxn ang="0">
                    <a:pos x="4" y="0"/>
                  </a:cxn>
                  <a:cxn ang="0">
                    <a:pos x="7" y="36"/>
                  </a:cxn>
                  <a:cxn ang="0">
                    <a:pos x="4" y="0"/>
                  </a:cxn>
                </a:cxnLst>
                <a:rect l="txL" t="txT" r="txR" b="txB"/>
                <a:pathLst>
                  <a:path w="16" h="36">
                    <a:moveTo>
                      <a:pt x="4" y="0"/>
                    </a:moveTo>
                    <a:cubicBezTo>
                      <a:pt x="16" y="1"/>
                      <a:pt x="10" y="30"/>
                      <a:pt x="7" y="36"/>
                    </a:cubicBezTo>
                    <a:cubicBezTo>
                      <a:pt x="0" y="30"/>
                      <a:pt x="6" y="11"/>
                      <a:pt x="4" y="0"/>
                    </a:cubicBezTo>
                    <a:close/>
                  </a:path>
                </a:pathLst>
              </a:custGeom>
              <a:solidFill>
                <a:srgbClr val="CEE9EA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77" name="Freeform 310"/>
              <p:cNvSpPr/>
              <p:nvPr/>
            </p:nvSpPr>
            <p:spPr>
              <a:xfrm>
                <a:off x="2985" y="683"/>
                <a:ext cx="12" cy="112"/>
              </a:xfrm>
              <a:custGeom>
                <a:avLst/>
                <a:gdLst>
                  <a:gd name="txL" fmla="*/ 0 w 7"/>
                  <a:gd name="txT" fmla="*/ 0 h 66"/>
                  <a:gd name="txR" fmla="*/ 7 w 7"/>
                  <a:gd name="txB" fmla="*/ 66 h 66"/>
                </a:gdLst>
                <a:ahLst/>
                <a:cxnLst>
                  <a:cxn ang="0">
                    <a:pos x="0" y="66"/>
                  </a:cxn>
                  <a:cxn ang="0">
                    <a:pos x="0" y="0"/>
                  </a:cxn>
                  <a:cxn ang="0">
                    <a:pos x="3" y="0"/>
                  </a:cxn>
                  <a:cxn ang="0">
                    <a:pos x="0" y="66"/>
                  </a:cxn>
                </a:cxnLst>
                <a:rect l="txL" t="txT" r="txR" b="txB"/>
                <a:pathLst>
                  <a:path w="7" h="66">
                    <a:moveTo>
                      <a:pt x="0" y="66"/>
                    </a:moveTo>
                    <a:cubicBezTo>
                      <a:pt x="0" y="44"/>
                      <a:pt x="0" y="22"/>
                      <a:pt x="0" y="0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1" y="21"/>
                      <a:pt x="7" y="50"/>
                      <a:pt x="0" y="66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78" name="Freeform 311"/>
              <p:cNvSpPr/>
              <p:nvPr/>
            </p:nvSpPr>
            <p:spPr>
              <a:xfrm>
                <a:off x="4418" y="780"/>
                <a:ext cx="21" cy="42"/>
              </a:xfrm>
              <a:custGeom>
                <a:avLst/>
                <a:gdLst>
                  <a:gd name="txL" fmla="*/ 0 w 12"/>
                  <a:gd name="txT" fmla="*/ 0 h 25"/>
                  <a:gd name="txR" fmla="*/ 12 w 12"/>
                  <a:gd name="txB" fmla="*/ 25 h 25"/>
                </a:gdLst>
                <a:ahLst/>
                <a:cxnLst>
                  <a:cxn ang="0">
                    <a:pos x="12" y="6"/>
                  </a:cxn>
                  <a:cxn ang="0">
                    <a:pos x="0" y="18"/>
                  </a:cxn>
                  <a:cxn ang="0">
                    <a:pos x="12" y="0"/>
                  </a:cxn>
                  <a:cxn ang="0">
                    <a:pos x="12" y="6"/>
                  </a:cxn>
                </a:cxnLst>
                <a:rect l="txL" t="txT" r="txR" b="txB"/>
                <a:pathLst>
                  <a:path w="12" h="25">
                    <a:moveTo>
                      <a:pt x="12" y="6"/>
                    </a:moveTo>
                    <a:cubicBezTo>
                      <a:pt x="10" y="10"/>
                      <a:pt x="3" y="25"/>
                      <a:pt x="0" y="18"/>
                    </a:cubicBezTo>
                    <a:cubicBezTo>
                      <a:pt x="3" y="11"/>
                      <a:pt x="7" y="5"/>
                      <a:pt x="12" y="0"/>
                    </a:cubicBezTo>
                    <a:cubicBezTo>
                      <a:pt x="12" y="2"/>
                      <a:pt x="12" y="4"/>
                      <a:pt x="12" y="6"/>
                    </a:cubicBezTo>
                    <a:close/>
                  </a:path>
                </a:pathLst>
              </a:custGeom>
              <a:solidFill>
                <a:srgbClr val="0387B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79" name="Freeform 312"/>
              <p:cNvSpPr/>
              <p:nvPr/>
            </p:nvSpPr>
            <p:spPr>
              <a:xfrm>
                <a:off x="4385" y="749"/>
                <a:ext cx="18" cy="93"/>
              </a:xfrm>
              <a:custGeom>
                <a:avLst/>
                <a:gdLst>
                  <a:gd name="txL" fmla="*/ 0 w 11"/>
                  <a:gd name="txT" fmla="*/ 0 h 55"/>
                  <a:gd name="txR" fmla="*/ 11 w 11"/>
                  <a:gd name="txB" fmla="*/ 55 h 55"/>
                </a:gdLst>
                <a:ahLst/>
                <a:cxnLst>
                  <a:cxn ang="0">
                    <a:pos x="8" y="3"/>
                  </a:cxn>
                  <a:cxn ang="0">
                    <a:pos x="11" y="39"/>
                  </a:cxn>
                  <a:cxn ang="0">
                    <a:pos x="5" y="0"/>
                  </a:cxn>
                  <a:cxn ang="0">
                    <a:pos x="8" y="0"/>
                  </a:cxn>
                  <a:cxn ang="0">
                    <a:pos x="8" y="3"/>
                  </a:cxn>
                </a:cxnLst>
                <a:rect l="txL" t="txT" r="txR" b="txB"/>
                <a:pathLst>
                  <a:path w="11" h="55">
                    <a:moveTo>
                      <a:pt x="8" y="3"/>
                    </a:moveTo>
                    <a:cubicBezTo>
                      <a:pt x="10" y="14"/>
                      <a:pt x="4" y="33"/>
                      <a:pt x="11" y="39"/>
                    </a:cubicBezTo>
                    <a:cubicBezTo>
                      <a:pt x="0" y="55"/>
                      <a:pt x="7" y="12"/>
                      <a:pt x="5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8" y="1"/>
                      <a:pt x="8" y="2"/>
                      <a:pt x="8" y="3"/>
                    </a:cubicBezTo>
                    <a:close/>
                  </a:path>
                </a:pathLst>
              </a:custGeom>
              <a:solidFill>
                <a:srgbClr val="9DB7B8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80" name="Freeform 313"/>
              <p:cNvSpPr/>
              <p:nvPr/>
            </p:nvSpPr>
            <p:spPr>
              <a:xfrm>
                <a:off x="4442" y="810"/>
                <a:ext cx="36" cy="48"/>
              </a:xfrm>
              <a:custGeom>
                <a:avLst/>
                <a:gdLst>
                  <a:gd name="txL" fmla="*/ 0 w 21"/>
                  <a:gd name="txT" fmla="*/ 0 h 28"/>
                  <a:gd name="txR" fmla="*/ 21 w 21"/>
                  <a:gd name="txB" fmla="*/ 28 h 28"/>
                </a:gdLst>
                <a:ahLst/>
                <a:cxnLst>
                  <a:cxn ang="0">
                    <a:pos x="13" y="18"/>
                  </a:cxn>
                  <a:cxn ang="0">
                    <a:pos x="10" y="6"/>
                  </a:cxn>
                  <a:cxn ang="0">
                    <a:pos x="10" y="0"/>
                  </a:cxn>
                  <a:cxn ang="0">
                    <a:pos x="13" y="18"/>
                  </a:cxn>
                </a:cxnLst>
                <a:rect l="txL" t="txT" r="txR" b="txB"/>
                <a:pathLst>
                  <a:path w="21" h="28">
                    <a:moveTo>
                      <a:pt x="13" y="18"/>
                    </a:moveTo>
                    <a:cubicBezTo>
                      <a:pt x="12" y="14"/>
                      <a:pt x="14" y="7"/>
                      <a:pt x="10" y="6"/>
                    </a:cubicBezTo>
                    <a:cubicBezTo>
                      <a:pt x="7" y="28"/>
                      <a:pt x="0" y="8"/>
                      <a:pt x="10" y="0"/>
                    </a:cubicBezTo>
                    <a:cubicBezTo>
                      <a:pt x="15" y="1"/>
                      <a:pt x="21" y="15"/>
                      <a:pt x="13" y="18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81" name="Freeform 314"/>
              <p:cNvSpPr/>
              <p:nvPr/>
            </p:nvSpPr>
            <p:spPr>
              <a:xfrm>
                <a:off x="4047" y="698"/>
                <a:ext cx="9" cy="148"/>
              </a:xfrm>
              <a:custGeom>
                <a:avLst/>
                <a:gdLst>
                  <a:gd name="txL" fmla="*/ 0 w 5"/>
                  <a:gd name="txT" fmla="*/ 0 h 87"/>
                  <a:gd name="txR" fmla="*/ 5 w 5"/>
                  <a:gd name="txB" fmla="*/ 87 h 87"/>
                </a:gdLst>
                <a:ahLst/>
                <a:cxnLst>
                  <a:cxn ang="0">
                    <a:pos x="0" y="87"/>
                  </a:cxn>
                  <a:cxn ang="0">
                    <a:pos x="0" y="0"/>
                  </a:cxn>
                  <a:cxn ang="0">
                    <a:pos x="0" y="87"/>
                  </a:cxn>
                </a:cxnLst>
                <a:rect l="txL" t="txT" r="txR" b="txB"/>
                <a:pathLst>
                  <a:path w="5" h="87">
                    <a:moveTo>
                      <a:pt x="0" y="87"/>
                    </a:moveTo>
                    <a:cubicBezTo>
                      <a:pt x="0" y="58"/>
                      <a:pt x="0" y="29"/>
                      <a:pt x="0" y="0"/>
                    </a:cubicBezTo>
                    <a:cubicBezTo>
                      <a:pt x="5" y="22"/>
                      <a:pt x="5" y="65"/>
                      <a:pt x="0" y="87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82" name="Freeform 315"/>
              <p:cNvSpPr/>
              <p:nvPr/>
            </p:nvSpPr>
            <p:spPr>
              <a:xfrm>
                <a:off x="4376" y="586"/>
                <a:ext cx="19" cy="260"/>
              </a:xfrm>
              <a:custGeom>
                <a:avLst/>
                <a:gdLst>
                  <a:gd name="txL" fmla="*/ 0 w 11"/>
                  <a:gd name="txT" fmla="*/ 0 h 153"/>
                  <a:gd name="txR" fmla="*/ 11 w 11"/>
                  <a:gd name="txB" fmla="*/ 153 h 153"/>
                </a:gdLst>
                <a:ahLst/>
                <a:cxnLst>
                  <a:cxn ang="0">
                    <a:pos x="4" y="153"/>
                  </a:cxn>
                  <a:cxn ang="0">
                    <a:pos x="7" y="0"/>
                  </a:cxn>
                  <a:cxn ang="0">
                    <a:pos x="4" y="153"/>
                  </a:cxn>
                </a:cxnLst>
                <a:rect l="txL" t="txT" r="txR" b="txB"/>
                <a:pathLst>
                  <a:path w="11" h="153">
                    <a:moveTo>
                      <a:pt x="4" y="153"/>
                    </a:moveTo>
                    <a:cubicBezTo>
                      <a:pt x="6" y="103"/>
                      <a:pt x="0" y="45"/>
                      <a:pt x="7" y="0"/>
                    </a:cubicBezTo>
                    <a:cubicBezTo>
                      <a:pt x="5" y="50"/>
                      <a:pt x="11" y="108"/>
                      <a:pt x="4" y="153"/>
                    </a:cubicBezTo>
                    <a:close/>
                  </a:path>
                </a:pathLst>
              </a:custGeom>
              <a:solidFill>
                <a:srgbClr val="415A5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83" name="Freeform 316"/>
              <p:cNvSpPr/>
              <p:nvPr/>
            </p:nvSpPr>
            <p:spPr>
              <a:xfrm>
                <a:off x="1382" y="841"/>
                <a:ext cx="11" cy="96"/>
              </a:xfrm>
              <a:custGeom>
                <a:avLst/>
                <a:gdLst>
                  <a:gd name="txL" fmla="*/ 0 w 7"/>
                  <a:gd name="txT" fmla="*/ 0 h 57"/>
                  <a:gd name="txR" fmla="*/ 7 w 7"/>
                  <a:gd name="txB" fmla="*/ 57 h 57"/>
                </a:gdLst>
                <a:ahLst/>
                <a:cxnLst>
                  <a:cxn ang="0">
                    <a:pos x="7" y="0"/>
                  </a:cxn>
                  <a:cxn ang="0">
                    <a:pos x="7" y="57"/>
                  </a:cxn>
                  <a:cxn ang="0">
                    <a:pos x="4" y="0"/>
                  </a:cxn>
                  <a:cxn ang="0">
                    <a:pos x="7" y="0"/>
                  </a:cxn>
                </a:cxnLst>
                <a:rect l="txL" t="txT" r="txR" b="txB"/>
                <a:pathLst>
                  <a:path w="7" h="57">
                    <a:moveTo>
                      <a:pt x="7" y="0"/>
                    </a:moveTo>
                    <a:cubicBezTo>
                      <a:pt x="7" y="19"/>
                      <a:pt x="7" y="38"/>
                      <a:pt x="7" y="57"/>
                    </a:cubicBezTo>
                    <a:cubicBezTo>
                      <a:pt x="0" y="44"/>
                      <a:pt x="6" y="18"/>
                      <a:pt x="4" y="0"/>
                    </a:cubicBezTo>
                    <a:cubicBezTo>
                      <a:pt x="5" y="0"/>
                      <a:pt x="6" y="0"/>
                      <a:pt x="7" y="0"/>
                    </a:cubicBezTo>
                    <a:close/>
                  </a:path>
                </a:pathLst>
              </a:custGeom>
              <a:solidFill>
                <a:srgbClr val="0D4D5E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84" name="Freeform 317"/>
              <p:cNvSpPr/>
              <p:nvPr/>
            </p:nvSpPr>
            <p:spPr>
              <a:xfrm>
                <a:off x="1343" y="851"/>
                <a:ext cx="22" cy="40"/>
              </a:xfrm>
              <a:custGeom>
                <a:avLst/>
                <a:gdLst>
                  <a:gd name="txL" fmla="*/ 0 w 13"/>
                  <a:gd name="txT" fmla="*/ 0 h 24"/>
                  <a:gd name="txR" fmla="*/ 13 w 13"/>
                  <a:gd name="txB" fmla="*/ 24 h 24"/>
                </a:gdLst>
                <a:ahLst/>
                <a:cxnLst>
                  <a:cxn ang="0">
                    <a:pos x="0" y="21"/>
                  </a:cxn>
                  <a:cxn ang="0">
                    <a:pos x="6" y="0"/>
                  </a:cxn>
                  <a:cxn ang="0">
                    <a:pos x="3" y="24"/>
                  </a:cxn>
                  <a:cxn ang="0">
                    <a:pos x="0" y="21"/>
                  </a:cxn>
                </a:cxnLst>
                <a:rect l="txL" t="txT" r="txR" b="txB"/>
                <a:pathLst>
                  <a:path w="13" h="24">
                    <a:moveTo>
                      <a:pt x="0" y="21"/>
                    </a:moveTo>
                    <a:cubicBezTo>
                      <a:pt x="2" y="14"/>
                      <a:pt x="6" y="9"/>
                      <a:pt x="6" y="0"/>
                    </a:cubicBezTo>
                    <a:cubicBezTo>
                      <a:pt x="13" y="4"/>
                      <a:pt x="6" y="20"/>
                      <a:pt x="3" y="24"/>
                    </a:cubicBezTo>
                    <a:cubicBezTo>
                      <a:pt x="3" y="22"/>
                      <a:pt x="3" y="20"/>
                      <a:pt x="0" y="21"/>
                    </a:cubicBezTo>
                    <a:close/>
                  </a:path>
                </a:pathLst>
              </a:custGeom>
              <a:solidFill>
                <a:srgbClr val="5A7B8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85" name="Freeform 318"/>
              <p:cNvSpPr/>
              <p:nvPr/>
            </p:nvSpPr>
            <p:spPr>
              <a:xfrm>
                <a:off x="1375" y="942"/>
                <a:ext cx="20" cy="46"/>
              </a:xfrm>
              <a:custGeom>
                <a:avLst/>
                <a:gdLst>
                  <a:gd name="txL" fmla="*/ 0 w 12"/>
                  <a:gd name="txT" fmla="*/ 0 h 27"/>
                  <a:gd name="txR" fmla="*/ 12 w 12"/>
                  <a:gd name="txB" fmla="*/ 27 h 27"/>
                </a:gdLst>
                <a:ahLst/>
                <a:cxnLst>
                  <a:cxn ang="0">
                    <a:pos x="2" y="0"/>
                  </a:cxn>
                  <a:cxn ang="0">
                    <a:pos x="8" y="27"/>
                  </a:cxn>
                  <a:cxn ang="0">
                    <a:pos x="2" y="0"/>
                  </a:cxn>
                </a:cxnLst>
                <a:rect l="txL" t="txT" r="txR" b="txB"/>
                <a:pathLst>
                  <a:path w="12" h="27">
                    <a:moveTo>
                      <a:pt x="2" y="0"/>
                    </a:moveTo>
                    <a:cubicBezTo>
                      <a:pt x="12" y="1"/>
                      <a:pt x="7" y="17"/>
                      <a:pt x="8" y="27"/>
                    </a:cubicBezTo>
                    <a:cubicBezTo>
                      <a:pt x="0" y="24"/>
                      <a:pt x="2" y="11"/>
                      <a:pt x="2" y="0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86" name="Freeform 319"/>
              <p:cNvSpPr/>
              <p:nvPr/>
            </p:nvSpPr>
            <p:spPr>
              <a:xfrm>
                <a:off x="4040" y="947"/>
                <a:ext cx="16" cy="56"/>
              </a:xfrm>
              <a:custGeom>
                <a:avLst/>
                <a:gdLst>
                  <a:gd name="txL" fmla="*/ 0 w 9"/>
                  <a:gd name="txT" fmla="*/ 0 h 33"/>
                  <a:gd name="txR" fmla="*/ 9 w 9"/>
                  <a:gd name="txB" fmla="*/ 33 h 33"/>
                </a:gdLst>
                <a:ahLst/>
                <a:cxnLst>
                  <a:cxn ang="0">
                    <a:pos x="1" y="21"/>
                  </a:cxn>
                  <a:cxn ang="0">
                    <a:pos x="4" y="0"/>
                  </a:cxn>
                  <a:cxn ang="0">
                    <a:pos x="4" y="33"/>
                  </a:cxn>
                  <a:cxn ang="0">
                    <a:pos x="1" y="21"/>
                  </a:cxn>
                </a:cxnLst>
                <a:rect l="txL" t="txT" r="txR" b="txB"/>
                <a:pathLst>
                  <a:path w="9" h="33">
                    <a:moveTo>
                      <a:pt x="1" y="21"/>
                    </a:moveTo>
                    <a:cubicBezTo>
                      <a:pt x="0" y="12"/>
                      <a:pt x="6" y="10"/>
                      <a:pt x="4" y="0"/>
                    </a:cubicBezTo>
                    <a:cubicBezTo>
                      <a:pt x="9" y="4"/>
                      <a:pt x="9" y="29"/>
                      <a:pt x="4" y="33"/>
                    </a:cubicBezTo>
                    <a:cubicBezTo>
                      <a:pt x="3" y="29"/>
                      <a:pt x="5" y="22"/>
                      <a:pt x="1" y="21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87" name="Freeform 320"/>
              <p:cNvSpPr/>
              <p:nvPr/>
            </p:nvSpPr>
            <p:spPr>
              <a:xfrm>
                <a:off x="2532" y="983"/>
                <a:ext cx="295" cy="29"/>
              </a:xfrm>
              <a:custGeom>
                <a:avLst/>
                <a:gdLst>
                  <a:gd name="txL" fmla="*/ 0 w 174"/>
                  <a:gd name="txT" fmla="*/ 0 h 17"/>
                  <a:gd name="txR" fmla="*/ 174 w 174"/>
                  <a:gd name="txB" fmla="*/ 17 h 17"/>
                </a:gdLst>
                <a:ahLst/>
                <a:cxnLst>
                  <a:cxn ang="0">
                    <a:pos x="165" y="0"/>
                  </a:cxn>
                  <a:cxn ang="0">
                    <a:pos x="174" y="3"/>
                  </a:cxn>
                  <a:cxn ang="0">
                    <a:pos x="0" y="9"/>
                  </a:cxn>
                  <a:cxn ang="0">
                    <a:pos x="162" y="6"/>
                  </a:cxn>
                  <a:cxn ang="0">
                    <a:pos x="165" y="0"/>
                  </a:cxn>
                </a:cxnLst>
                <a:rect l="txL" t="txT" r="txR" b="txB"/>
                <a:pathLst>
                  <a:path w="174" h="17">
                    <a:moveTo>
                      <a:pt x="165" y="0"/>
                    </a:moveTo>
                    <a:cubicBezTo>
                      <a:pt x="164" y="12"/>
                      <a:pt x="167" y="1"/>
                      <a:pt x="174" y="3"/>
                    </a:cubicBezTo>
                    <a:cubicBezTo>
                      <a:pt x="128" y="17"/>
                      <a:pt x="56" y="5"/>
                      <a:pt x="0" y="9"/>
                    </a:cubicBezTo>
                    <a:cubicBezTo>
                      <a:pt x="48" y="2"/>
                      <a:pt x="109" y="8"/>
                      <a:pt x="162" y="6"/>
                    </a:cubicBezTo>
                    <a:cubicBezTo>
                      <a:pt x="163" y="4"/>
                      <a:pt x="162" y="0"/>
                      <a:pt x="165" y="0"/>
                    </a:cubicBezTo>
                    <a:close/>
                  </a:path>
                </a:pathLst>
              </a:custGeom>
              <a:solidFill>
                <a:srgbClr val="9DB7B8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88" name="Freeform 321"/>
              <p:cNvSpPr/>
              <p:nvPr/>
            </p:nvSpPr>
            <p:spPr>
              <a:xfrm>
                <a:off x="2410" y="998"/>
                <a:ext cx="66" cy="9"/>
              </a:xfrm>
              <a:custGeom>
                <a:avLst/>
                <a:gdLst>
                  <a:gd name="txL" fmla="*/ 0 w 39"/>
                  <a:gd name="txT" fmla="*/ 0 h 5"/>
                  <a:gd name="txR" fmla="*/ 39 w 39"/>
                  <a:gd name="txB" fmla="*/ 5 h 5"/>
                </a:gdLst>
                <a:ahLst/>
                <a:cxnLst>
                  <a:cxn ang="0">
                    <a:pos x="0" y="0"/>
                  </a:cxn>
                  <a:cxn ang="0">
                    <a:pos x="39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39" h="5">
                    <a:moveTo>
                      <a:pt x="0" y="0"/>
                    </a:moveTo>
                    <a:cubicBezTo>
                      <a:pt x="13" y="0"/>
                      <a:pt x="26" y="0"/>
                      <a:pt x="39" y="0"/>
                    </a:cubicBezTo>
                    <a:cubicBezTo>
                      <a:pt x="33" y="5"/>
                      <a:pt x="6" y="5"/>
                      <a:pt x="0" y="0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89" name="Freeform 322"/>
              <p:cNvSpPr/>
              <p:nvPr/>
            </p:nvSpPr>
            <p:spPr>
              <a:xfrm>
                <a:off x="2268" y="997"/>
                <a:ext cx="61" cy="18"/>
              </a:xfrm>
              <a:custGeom>
                <a:avLst/>
                <a:gdLst>
                  <a:gd name="txL" fmla="*/ 0 w 36"/>
                  <a:gd name="txT" fmla="*/ 0 h 11"/>
                  <a:gd name="txR" fmla="*/ 36 w 36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36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6" h="11">
                    <a:moveTo>
                      <a:pt x="0" y="4"/>
                    </a:moveTo>
                    <a:cubicBezTo>
                      <a:pt x="11" y="6"/>
                      <a:pt x="30" y="0"/>
                      <a:pt x="36" y="7"/>
                    </a:cubicBezTo>
                    <a:cubicBezTo>
                      <a:pt x="25" y="5"/>
                      <a:pt x="6" y="11"/>
                      <a:pt x="0" y="4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90" name="Freeform 323"/>
              <p:cNvSpPr/>
              <p:nvPr/>
            </p:nvSpPr>
            <p:spPr>
              <a:xfrm>
                <a:off x="2741" y="1007"/>
                <a:ext cx="110" cy="6"/>
              </a:xfrm>
              <a:custGeom>
                <a:avLst/>
                <a:gdLst>
                  <a:gd name="txL" fmla="*/ 0 w 65"/>
                  <a:gd name="txT" fmla="*/ 0 h 4"/>
                  <a:gd name="txR" fmla="*/ 65 w 65"/>
                  <a:gd name="txB" fmla="*/ 4 h 4"/>
                </a:gdLst>
                <a:ahLst/>
                <a:cxnLst>
                  <a:cxn ang="0">
                    <a:pos x="33" y="1"/>
                  </a:cxn>
                  <a:cxn ang="0">
                    <a:pos x="24" y="4"/>
                  </a:cxn>
                  <a:cxn ang="0">
                    <a:pos x="33" y="1"/>
                  </a:cxn>
                </a:cxnLst>
                <a:rect l="txL" t="txT" r="txR" b="txB"/>
                <a:pathLst>
                  <a:path w="65" h="4">
                    <a:moveTo>
                      <a:pt x="33" y="1"/>
                    </a:moveTo>
                    <a:cubicBezTo>
                      <a:pt x="65" y="2"/>
                      <a:pt x="39" y="4"/>
                      <a:pt x="24" y="4"/>
                    </a:cubicBezTo>
                    <a:cubicBezTo>
                      <a:pt x="0" y="3"/>
                      <a:pt x="9" y="0"/>
                      <a:pt x="33" y="1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91" name="Freeform 324"/>
              <p:cNvSpPr/>
              <p:nvPr/>
            </p:nvSpPr>
            <p:spPr>
              <a:xfrm>
                <a:off x="2839" y="1003"/>
                <a:ext cx="59" cy="21"/>
              </a:xfrm>
              <a:custGeom>
                <a:avLst/>
                <a:gdLst>
                  <a:gd name="txL" fmla="*/ 0 w 35"/>
                  <a:gd name="txT" fmla="*/ 0 h 12"/>
                  <a:gd name="txR" fmla="*/ 35 w 35"/>
                  <a:gd name="txB" fmla="*/ 12 h 12"/>
                </a:gdLst>
                <a:ahLst/>
                <a:cxnLst>
                  <a:cxn ang="0">
                    <a:pos x="11" y="3"/>
                  </a:cxn>
                  <a:cxn ang="0">
                    <a:pos x="35" y="9"/>
                  </a:cxn>
                  <a:cxn ang="0">
                    <a:pos x="11" y="3"/>
                  </a:cxn>
                </a:cxnLst>
                <a:rect l="txL" t="txT" r="txR" b="txB"/>
                <a:pathLst>
                  <a:path w="35" h="12">
                    <a:moveTo>
                      <a:pt x="11" y="3"/>
                    </a:moveTo>
                    <a:cubicBezTo>
                      <a:pt x="12" y="12"/>
                      <a:pt x="34" y="0"/>
                      <a:pt x="35" y="9"/>
                    </a:cubicBezTo>
                    <a:cubicBezTo>
                      <a:pt x="27" y="8"/>
                      <a:pt x="0" y="12"/>
                      <a:pt x="11" y="3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92" name="Freeform 325"/>
              <p:cNvSpPr/>
              <p:nvPr/>
            </p:nvSpPr>
            <p:spPr>
              <a:xfrm>
                <a:off x="2917" y="1005"/>
                <a:ext cx="58" cy="20"/>
              </a:xfrm>
              <a:custGeom>
                <a:avLst/>
                <a:gdLst>
                  <a:gd name="txL" fmla="*/ 0 w 34"/>
                  <a:gd name="txT" fmla="*/ 0 h 12"/>
                  <a:gd name="txR" fmla="*/ 34 w 34"/>
                  <a:gd name="txB" fmla="*/ 12 h 12"/>
                </a:gdLst>
                <a:ahLst/>
                <a:cxnLst>
                  <a:cxn ang="0">
                    <a:pos x="16" y="8"/>
                  </a:cxn>
                  <a:cxn ang="0">
                    <a:pos x="1" y="2"/>
                  </a:cxn>
                  <a:cxn ang="0">
                    <a:pos x="31" y="2"/>
                  </a:cxn>
                  <a:cxn ang="0">
                    <a:pos x="16" y="8"/>
                  </a:cxn>
                </a:cxnLst>
                <a:rect l="txL" t="txT" r="txR" b="txB"/>
                <a:pathLst>
                  <a:path w="34" h="12">
                    <a:moveTo>
                      <a:pt x="16" y="8"/>
                    </a:moveTo>
                    <a:cubicBezTo>
                      <a:pt x="17" y="0"/>
                      <a:pt x="0" y="10"/>
                      <a:pt x="1" y="2"/>
                    </a:cubicBezTo>
                    <a:cubicBezTo>
                      <a:pt x="11" y="2"/>
                      <a:pt x="21" y="2"/>
                      <a:pt x="31" y="2"/>
                    </a:cubicBezTo>
                    <a:cubicBezTo>
                      <a:pt x="34" y="12"/>
                      <a:pt x="22" y="7"/>
                      <a:pt x="16" y="8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93" name="Freeform 326"/>
              <p:cNvSpPr/>
              <p:nvPr/>
            </p:nvSpPr>
            <p:spPr>
              <a:xfrm>
                <a:off x="2542" y="1010"/>
                <a:ext cx="41" cy="14"/>
              </a:xfrm>
              <a:custGeom>
                <a:avLst/>
                <a:gdLst>
                  <a:gd name="txL" fmla="*/ 0 w 24"/>
                  <a:gd name="txT" fmla="*/ 0 h 8"/>
                  <a:gd name="txR" fmla="*/ 24 w 24"/>
                  <a:gd name="txB" fmla="*/ 8 h 8"/>
                </a:gdLst>
                <a:ahLst/>
                <a:cxnLst>
                  <a:cxn ang="0">
                    <a:pos x="24" y="5"/>
                  </a:cxn>
                  <a:cxn ang="0">
                    <a:pos x="12" y="8"/>
                  </a:cxn>
                  <a:cxn ang="0">
                    <a:pos x="0" y="5"/>
                  </a:cxn>
                  <a:cxn ang="0">
                    <a:pos x="24" y="5"/>
                  </a:cxn>
                </a:cxnLst>
                <a:rect l="txL" t="txT" r="txR" b="txB"/>
                <a:pathLst>
                  <a:path w="24" h="8">
                    <a:moveTo>
                      <a:pt x="24" y="5"/>
                    </a:moveTo>
                    <a:cubicBezTo>
                      <a:pt x="19" y="5"/>
                      <a:pt x="13" y="4"/>
                      <a:pt x="12" y="8"/>
                    </a:cubicBezTo>
                    <a:cubicBezTo>
                      <a:pt x="7" y="8"/>
                      <a:pt x="6" y="4"/>
                      <a:pt x="0" y="5"/>
                    </a:cubicBezTo>
                    <a:cubicBezTo>
                      <a:pt x="1" y="0"/>
                      <a:pt x="23" y="0"/>
                      <a:pt x="24" y="5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94" name="Freeform 327"/>
              <p:cNvSpPr/>
              <p:nvPr/>
            </p:nvSpPr>
            <p:spPr>
              <a:xfrm>
                <a:off x="2563" y="1015"/>
                <a:ext cx="122" cy="34"/>
              </a:xfrm>
              <a:custGeom>
                <a:avLst/>
                <a:gdLst>
                  <a:gd name="txL" fmla="*/ 0 w 72"/>
                  <a:gd name="txT" fmla="*/ 0 h 20"/>
                  <a:gd name="txR" fmla="*/ 72 w 72"/>
                  <a:gd name="txB" fmla="*/ 20 h 20"/>
                </a:gdLst>
                <a:ahLst/>
                <a:cxnLst>
                  <a:cxn ang="0">
                    <a:pos x="12" y="2"/>
                  </a:cxn>
                  <a:cxn ang="0">
                    <a:pos x="72" y="5"/>
                  </a:cxn>
                  <a:cxn ang="0">
                    <a:pos x="0" y="5"/>
                  </a:cxn>
                  <a:cxn ang="0">
                    <a:pos x="12" y="2"/>
                  </a:cxn>
                </a:cxnLst>
                <a:rect l="txL" t="txT" r="txR" b="txB"/>
                <a:pathLst>
                  <a:path w="72" h="20">
                    <a:moveTo>
                      <a:pt x="12" y="2"/>
                    </a:moveTo>
                    <a:cubicBezTo>
                      <a:pt x="35" y="0"/>
                      <a:pt x="51" y="5"/>
                      <a:pt x="72" y="5"/>
                    </a:cubicBezTo>
                    <a:cubicBezTo>
                      <a:pt x="55" y="20"/>
                      <a:pt x="23" y="4"/>
                      <a:pt x="0" y="5"/>
                    </a:cubicBezTo>
                    <a:cubicBezTo>
                      <a:pt x="1" y="1"/>
                      <a:pt x="7" y="2"/>
                      <a:pt x="12" y="2"/>
                    </a:cubicBezTo>
                    <a:close/>
                  </a:path>
                </a:pathLst>
              </a:custGeom>
              <a:solidFill>
                <a:srgbClr val="0099C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95" name="Freeform 328"/>
              <p:cNvSpPr/>
              <p:nvPr/>
            </p:nvSpPr>
            <p:spPr>
              <a:xfrm>
                <a:off x="2481" y="1010"/>
                <a:ext cx="72" cy="31"/>
              </a:xfrm>
              <a:custGeom>
                <a:avLst/>
                <a:gdLst>
                  <a:gd name="txL" fmla="*/ 0 w 42"/>
                  <a:gd name="txT" fmla="*/ 0 h 18"/>
                  <a:gd name="txR" fmla="*/ 42 w 42"/>
                  <a:gd name="txB" fmla="*/ 18 h 18"/>
                </a:gdLst>
                <a:ahLst/>
                <a:cxnLst>
                  <a:cxn ang="0">
                    <a:pos x="42" y="11"/>
                  </a:cxn>
                  <a:cxn ang="0">
                    <a:pos x="0" y="14"/>
                  </a:cxn>
                  <a:cxn ang="0">
                    <a:pos x="42" y="11"/>
                  </a:cxn>
                </a:cxnLst>
                <a:rect l="txL" t="txT" r="txR" b="txB"/>
                <a:pathLst>
                  <a:path w="42" h="18">
                    <a:moveTo>
                      <a:pt x="42" y="11"/>
                    </a:moveTo>
                    <a:cubicBezTo>
                      <a:pt x="34" y="18"/>
                      <a:pt x="13" y="12"/>
                      <a:pt x="0" y="14"/>
                    </a:cubicBezTo>
                    <a:cubicBezTo>
                      <a:pt x="5" y="0"/>
                      <a:pt x="31" y="12"/>
                      <a:pt x="42" y="11"/>
                    </a:cubicBezTo>
                    <a:close/>
                  </a:path>
                </a:pathLst>
              </a:custGeom>
              <a:solidFill>
                <a:srgbClr val="0099C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96" name="Freeform 329"/>
              <p:cNvSpPr/>
              <p:nvPr/>
            </p:nvSpPr>
            <p:spPr>
              <a:xfrm>
                <a:off x="3198" y="1017"/>
                <a:ext cx="77" cy="19"/>
              </a:xfrm>
              <a:custGeom>
                <a:avLst/>
                <a:gdLst>
                  <a:gd name="txL" fmla="*/ 0 w 45"/>
                  <a:gd name="txT" fmla="*/ 0 h 11"/>
                  <a:gd name="txR" fmla="*/ 45 w 45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45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45" h="11">
                    <a:moveTo>
                      <a:pt x="0" y="4"/>
                    </a:moveTo>
                    <a:cubicBezTo>
                      <a:pt x="14" y="6"/>
                      <a:pt x="36" y="0"/>
                      <a:pt x="45" y="7"/>
                    </a:cubicBezTo>
                    <a:cubicBezTo>
                      <a:pt x="31" y="5"/>
                      <a:pt x="9" y="11"/>
                      <a:pt x="0" y="4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97" name="Freeform 330"/>
              <p:cNvSpPr/>
              <p:nvPr/>
            </p:nvSpPr>
            <p:spPr>
              <a:xfrm>
                <a:off x="2181" y="1015"/>
                <a:ext cx="297" cy="31"/>
              </a:xfrm>
              <a:custGeom>
                <a:avLst/>
                <a:gdLst>
                  <a:gd name="txL" fmla="*/ 0 w 175"/>
                  <a:gd name="txT" fmla="*/ 0 h 18"/>
                  <a:gd name="txR" fmla="*/ 175 w 175"/>
                  <a:gd name="txB" fmla="*/ 18 h 18"/>
                </a:gdLst>
                <a:ahLst/>
                <a:cxnLst>
                  <a:cxn ang="0">
                    <a:pos x="171" y="2"/>
                  </a:cxn>
                  <a:cxn ang="0">
                    <a:pos x="174" y="11"/>
                  </a:cxn>
                  <a:cxn ang="0">
                    <a:pos x="0" y="11"/>
                  </a:cxn>
                  <a:cxn ang="0">
                    <a:pos x="171" y="2"/>
                  </a:cxn>
                </a:cxnLst>
                <a:rect l="txL" t="txT" r="txR" b="txB"/>
                <a:pathLst>
                  <a:path w="175" h="18">
                    <a:moveTo>
                      <a:pt x="171" y="2"/>
                    </a:moveTo>
                    <a:cubicBezTo>
                      <a:pt x="175" y="2"/>
                      <a:pt x="174" y="7"/>
                      <a:pt x="174" y="11"/>
                    </a:cubicBezTo>
                    <a:cubicBezTo>
                      <a:pt x="116" y="11"/>
                      <a:pt x="58" y="11"/>
                      <a:pt x="0" y="11"/>
                    </a:cubicBezTo>
                    <a:cubicBezTo>
                      <a:pt x="49" y="0"/>
                      <a:pt x="127" y="18"/>
                      <a:pt x="171" y="2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98" name="Freeform 331"/>
              <p:cNvSpPr/>
              <p:nvPr/>
            </p:nvSpPr>
            <p:spPr>
              <a:xfrm>
                <a:off x="2875" y="1025"/>
                <a:ext cx="110" cy="21"/>
              </a:xfrm>
              <a:custGeom>
                <a:avLst/>
                <a:gdLst>
                  <a:gd name="txL" fmla="*/ 0 w 65"/>
                  <a:gd name="txT" fmla="*/ 0 h 12"/>
                  <a:gd name="txR" fmla="*/ 65 w 65"/>
                  <a:gd name="txB" fmla="*/ 12 h 12"/>
                </a:gdLst>
                <a:ahLst/>
                <a:cxnLst>
                  <a:cxn ang="0">
                    <a:pos x="14" y="2"/>
                  </a:cxn>
                  <a:cxn ang="0">
                    <a:pos x="65" y="5"/>
                  </a:cxn>
                  <a:cxn ang="0">
                    <a:pos x="2" y="8"/>
                  </a:cxn>
                  <a:cxn ang="0">
                    <a:pos x="14" y="2"/>
                  </a:cxn>
                </a:cxnLst>
                <a:rect l="txL" t="txT" r="txR" b="txB"/>
                <a:pathLst>
                  <a:path w="65" h="12">
                    <a:moveTo>
                      <a:pt x="14" y="2"/>
                    </a:moveTo>
                    <a:cubicBezTo>
                      <a:pt x="32" y="2"/>
                      <a:pt x="51" y="1"/>
                      <a:pt x="65" y="5"/>
                    </a:cubicBezTo>
                    <a:cubicBezTo>
                      <a:pt x="50" y="12"/>
                      <a:pt x="22" y="6"/>
                      <a:pt x="2" y="8"/>
                    </a:cubicBezTo>
                    <a:cubicBezTo>
                      <a:pt x="0" y="0"/>
                      <a:pt x="16" y="10"/>
                      <a:pt x="14" y="2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99" name="Freeform 332"/>
              <p:cNvSpPr/>
              <p:nvPr/>
            </p:nvSpPr>
            <p:spPr>
              <a:xfrm>
                <a:off x="3275" y="1022"/>
                <a:ext cx="106" cy="19"/>
              </a:xfrm>
              <a:custGeom>
                <a:avLst/>
                <a:gdLst>
                  <a:gd name="txL" fmla="*/ 0 w 63"/>
                  <a:gd name="txT" fmla="*/ 0 h 11"/>
                  <a:gd name="txR" fmla="*/ 63 w 63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63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63" h="11">
                    <a:moveTo>
                      <a:pt x="0" y="4"/>
                    </a:moveTo>
                    <a:cubicBezTo>
                      <a:pt x="20" y="6"/>
                      <a:pt x="48" y="0"/>
                      <a:pt x="63" y="7"/>
                    </a:cubicBezTo>
                    <a:cubicBezTo>
                      <a:pt x="43" y="5"/>
                      <a:pt x="15" y="11"/>
                      <a:pt x="0" y="4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00" name="Freeform 333"/>
              <p:cNvSpPr/>
              <p:nvPr/>
            </p:nvSpPr>
            <p:spPr>
              <a:xfrm>
                <a:off x="2080" y="1027"/>
                <a:ext cx="56" cy="19"/>
              </a:xfrm>
              <a:custGeom>
                <a:avLst/>
                <a:gdLst>
                  <a:gd name="txL" fmla="*/ 0 w 33"/>
                  <a:gd name="txT" fmla="*/ 0 h 11"/>
                  <a:gd name="txR" fmla="*/ 33 w 33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33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33" h="11">
                    <a:moveTo>
                      <a:pt x="0" y="7"/>
                    </a:moveTo>
                    <a:cubicBezTo>
                      <a:pt x="5" y="0"/>
                      <a:pt x="23" y="6"/>
                      <a:pt x="33" y="4"/>
                    </a:cubicBezTo>
                    <a:cubicBezTo>
                      <a:pt x="28" y="11"/>
                      <a:pt x="10" y="5"/>
                      <a:pt x="0" y="7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01" name="Freeform 334"/>
              <p:cNvSpPr/>
              <p:nvPr/>
            </p:nvSpPr>
            <p:spPr>
              <a:xfrm>
                <a:off x="1973" y="1032"/>
                <a:ext cx="56" cy="19"/>
              </a:xfrm>
              <a:custGeom>
                <a:avLst/>
                <a:gdLst>
                  <a:gd name="txL" fmla="*/ 0 w 33"/>
                  <a:gd name="txT" fmla="*/ 0 h 11"/>
                  <a:gd name="txR" fmla="*/ 33 w 33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33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33" h="11">
                    <a:moveTo>
                      <a:pt x="0" y="7"/>
                    </a:moveTo>
                    <a:cubicBezTo>
                      <a:pt x="5" y="0"/>
                      <a:pt x="23" y="6"/>
                      <a:pt x="33" y="4"/>
                    </a:cubicBezTo>
                    <a:cubicBezTo>
                      <a:pt x="28" y="11"/>
                      <a:pt x="10" y="5"/>
                      <a:pt x="0" y="7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02" name="Freeform 335"/>
              <p:cNvSpPr/>
              <p:nvPr/>
            </p:nvSpPr>
            <p:spPr>
              <a:xfrm>
                <a:off x="3193" y="1034"/>
                <a:ext cx="76" cy="15"/>
              </a:xfrm>
              <a:custGeom>
                <a:avLst/>
                <a:gdLst>
                  <a:gd name="txL" fmla="*/ 0 w 45"/>
                  <a:gd name="txT" fmla="*/ 0 h 9"/>
                  <a:gd name="txR" fmla="*/ 45 w 45"/>
                  <a:gd name="txB" fmla="*/ 9 h 9"/>
                </a:gdLst>
                <a:ahLst/>
                <a:cxnLst>
                  <a:cxn ang="0">
                    <a:pos x="39" y="3"/>
                  </a:cxn>
                  <a:cxn ang="0">
                    <a:pos x="6" y="6"/>
                  </a:cxn>
                  <a:cxn ang="0">
                    <a:pos x="39" y="3"/>
                  </a:cxn>
                </a:cxnLst>
                <a:rect l="txL" t="txT" r="txR" b="txB"/>
                <a:pathLst>
                  <a:path w="45" h="9">
                    <a:moveTo>
                      <a:pt x="39" y="3"/>
                    </a:moveTo>
                    <a:cubicBezTo>
                      <a:pt x="45" y="9"/>
                      <a:pt x="15" y="5"/>
                      <a:pt x="6" y="6"/>
                    </a:cubicBezTo>
                    <a:cubicBezTo>
                      <a:pt x="0" y="0"/>
                      <a:pt x="30" y="4"/>
                      <a:pt x="39" y="3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03" name="Freeform 336"/>
              <p:cNvSpPr/>
              <p:nvPr/>
            </p:nvSpPr>
            <p:spPr>
              <a:xfrm>
                <a:off x="1861" y="1037"/>
                <a:ext cx="56" cy="19"/>
              </a:xfrm>
              <a:custGeom>
                <a:avLst/>
                <a:gdLst>
                  <a:gd name="txL" fmla="*/ 0 w 33"/>
                  <a:gd name="txT" fmla="*/ 0 h 11"/>
                  <a:gd name="txR" fmla="*/ 33 w 33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33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33" h="11">
                    <a:moveTo>
                      <a:pt x="0" y="7"/>
                    </a:moveTo>
                    <a:cubicBezTo>
                      <a:pt x="5" y="0"/>
                      <a:pt x="23" y="6"/>
                      <a:pt x="33" y="4"/>
                    </a:cubicBezTo>
                    <a:cubicBezTo>
                      <a:pt x="28" y="11"/>
                      <a:pt x="10" y="5"/>
                      <a:pt x="0" y="7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04" name="Freeform 337"/>
              <p:cNvSpPr/>
              <p:nvPr/>
            </p:nvSpPr>
            <p:spPr>
              <a:xfrm>
                <a:off x="944" y="1019"/>
                <a:ext cx="19" cy="50"/>
              </a:xfrm>
              <a:custGeom>
                <a:avLst/>
                <a:gdLst>
                  <a:gd name="txL" fmla="*/ 0 w 11"/>
                  <a:gd name="txT" fmla="*/ 0 h 30"/>
                  <a:gd name="txR" fmla="*/ 11 w 11"/>
                  <a:gd name="txB" fmla="*/ 30 h 30"/>
                </a:gdLst>
                <a:ahLst/>
                <a:cxnLst>
                  <a:cxn ang="0">
                    <a:pos x="7" y="0"/>
                  </a:cxn>
                  <a:cxn ang="0">
                    <a:pos x="4" y="30"/>
                  </a:cxn>
                  <a:cxn ang="0">
                    <a:pos x="7" y="0"/>
                  </a:cxn>
                </a:cxnLst>
                <a:rect l="txL" t="txT" r="txR" b="txB"/>
                <a:pathLst>
                  <a:path w="11" h="30">
                    <a:moveTo>
                      <a:pt x="7" y="0"/>
                    </a:moveTo>
                    <a:cubicBezTo>
                      <a:pt x="5" y="9"/>
                      <a:pt x="11" y="26"/>
                      <a:pt x="4" y="30"/>
                    </a:cubicBezTo>
                    <a:cubicBezTo>
                      <a:pt x="6" y="21"/>
                      <a:pt x="0" y="4"/>
                      <a:pt x="7" y="0"/>
                    </a:cubicBezTo>
                    <a:close/>
                  </a:path>
                </a:pathLst>
              </a:custGeom>
              <a:solidFill>
                <a:srgbClr val="0D4D5E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05" name="Freeform 338"/>
              <p:cNvSpPr/>
              <p:nvPr/>
            </p:nvSpPr>
            <p:spPr>
              <a:xfrm>
                <a:off x="1965" y="1046"/>
                <a:ext cx="110" cy="15"/>
              </a:xfrm>
              <a:custGeom>
                <a:avLst/>
                <a:gdLst>
                  <a:gd name="txL" fmla="*/ 0 w 65"/>
                  <a:gd name="txT" fmla="*/ 0 h 9"/>
                  <a:gd name="txR" fmla="*/ 65 w 65"/>
                  <a:gd name="txB" fmla="*/ 9 h 9"/>
                </a:gdLst>
                <a:ahLst/>
                <a:cxnLst>
                  <a:cxn ang="0">
                    <a:pos x="47" y="5"/>
                  </a:cxn>
                  <a:cxn ang="0">
                    <a:pos x="65" y="2"/>
                  </a:cxn>
                  <a:cxn ang="0">
                    <a:pos x="47" y="5"/>
                  </a:cxn>
                </a:cxnLst>
                <a:rect l="txL" t="txT" r="txR" b="txB"/>
                <a:pathLst>
                  <a:path w="65" h="9">
                    <a:moveTo>
                      <a:pt x="47" y="5"/>
                    </a:moveTo>
                    <a:cubicBezTo>
                      <a:pt x="0" y="5"/>
                      <a:pt x="39" y="0"/>
                      <a:pt x="65" y="2"/>
                    </a:cubicBezTo>
                    <a:cubicBezTo>
                      <a:pt x="65" y="9"/>
                      <a:pt x="52" y="3"/>
                      <a:pt x="47" y="5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06" name="Freeform 339"/>
              <p:cNvSpPr/>
              <p:nvPr/>
            </p:nvSpPr>
            <p:spPr>
              <a:xfrm>
                <a:off x="2044" y="1047"/>
                <a:ext cx="127" cy="22"/>
              </a:xfrm>
              <a:custGeom>
                <a:avLst/>
                <a:gdLst>
                  <a:gd name="txL" fmla="*/ 0 w 75"/>
                  <a:gd name="txT" fmla="*/ 0 h 13"/>
                  <a:gd name="txR" fmla="*/ 75 w 75"/>
                  <a:gd name="txB" fmla="*/ 13 h 13"/>
                </a:gdLst>
                <a:ahLst/>
                <a:cxnLst>
                  <a:cxn ang="0">
                    <a:pos x="18" y="1"/>
                  </a:cxn>
                  <a:cxn ang="0">
                    <a:pos x="63" y="1"/>
                  </a:cxn>
                  <a:cxn ang="0">
                    <a:pos x="75" y="4"/>
                  </a:cxn>
                  <a:cxn ang="0">
                    <a:pos x="0" y="4"/>
                  </a:cxn>
                  <a:cxn ang="0">
                    <a:pos x="18" y="1"/>
                  </a:cxn>
                </a:cxnLst>
                <a:rect l="txL" t="txT" r="txR" b="txB"/>
                <a:pathLst>
                  <a:path w="75" h="13">
                    <a:moveTo>
                      <a:pt x="18" y="1"/>
                    </a:moveTo>
                    <a:cubicBezTo>
                      <a:pt x="33" y="1"/>
                      <a:pt x="48" y="1"/>
                      <a:pt x="63" y="1"/>
                    </a:cubicBezTo>
                    <a:cubicBezTo>
                      <a:pt x="68" y="1"/>
                      <a:pt x="74" y="0"/>
                      <a:pt x="75" y="4"/>
                    </a:cubicBezTo>
                    <a:cubicBezTo>
                      <a:pt x="49" y="1"/>
                      <a:pt x="22" y="13"/>
                      <a:pt x="0" y="4"/>
                    </a:cubicBezTo>
                    <a:cubicBezTo>
                      <a:pt x="5" y="2"/>
                      <a:pt x="18" y="8"/>
                      <a:pt x="18" y="1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07" name="Freeform 340"/>
              <p:cNvSpPr/>
              <p:nvPr/>
            </p:nvSpPr>
            <p:spPr>
              <a:xfrm>
                <a:off x="2334" y="1046"/>
                <a:ext cx="97" cy="8"/>
              </a:xfrm>
              <a:custGeom>
                <a:avLst/>
                <a:gdLst>
                  <a:gd name="txL" fmla="*/ 0 w 57"/>
                  <a:gd name="txT" fmla="*/ 0 h 5"/>
                  <a:gd name="txR" fmla="*/ 57 w 57"/>
                  <a:gd name="txB" fmla="*/ 5 h 5"/>
                </a:gdLst>
                <a:ahLst/>
                <a:cxnLst>
                  <a:cxn ang="0">
                    <a:pos x="0" y="5"/>
                  </a:cxn>
                  <a:cxn ang="0">
                    <a:pos x="57" y="5"/>
                  </a:cxn>
                  <a:cxn ang="0">
                    <a:pos x="0" y="5"/>
                  </a:cxn>
                </a:cxnLst>
                <a:rect l="txL" t="txT" r="txR" b="txB"/>
                <a:pathLst>
                  <a:path w="57" h="5">
                    <a:moveTo>
                      <a:pt x="0" y="5"/>
                    </a:moveTo>
                    <a:cubicBezTo>
                      <a:pt x="12" y="0"/>
                      <a:pt x="45" y="0"/>
                      <a:pt x="57" y="5"/>
                    </a:cubicBezTo>
                    <a:cubicBezTo>
                      <a:pt x="38" y="5"/>
                      <a:pt x="19" y="5"/>
                      <a:pt x="0" y="5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08" name="Freeform 341"/>
              <p:cNvSpPr/>
              <p:nvPr/>
            </p:nvSpPr>
            <p:spPr>
              <a:xfrm>
                <a:off x="2495" y="1044"/>
                <a:ext cx="80" cy="15"/>
              </a:xfrm>
              <a:custGeom>
                <a:avLst/>
                <a:gdLst>
                  <a:gd name="txL" fmla="*/ 0 w 47"/>
                  <a:gd name="txT" fmla="*/ 0 h 9"/>
                  <a:gd name="txR" fmla="*/ 47 w 47"/>
                  <a:gd name="txB" fmla="*/ 9 h 9"/>
                </a:gdLst>
                <a:ahLst/>
                <a:cxnLst>
                  <a:cxn ang="0">
                    <a:pos x="4" y="3"/>
                  </a:cxn>
                  <a:cxn ang="0">
                    <a:pos x="43" y="6"/>
                  </a:cxn>
                  <a:cxn ang="0">
                    <a:pos x="4" y="3"/>
                  </a:cxn>
                </a:cxnLst>
                <a:rect l="txL" t="txT" r="txR" b="txB"/>
                <a:pathLst>
                  <a:path w="47" h="9">
                    <a:moveTo>
                      <a:pt x="4" y="3"/>
                    </a:moveTo>
                    <a:cubicBezTo>
                      <a:pt x="15" y="4"/>
                      <a:pt x="47" y="0"/>
                      <a:pt x="43" y="6"/>
                    </a:cubicBezTo>
                    <a:cubicBezTo>
                      <a:pt x="32" y="5"/>
                      <a:pt x="0" y="9"/>
                      <a:pt x="4" y="3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09" name="Freeform 342"/>
              <p:cNvSpPr/>
              <p:nvPr/>
            </p:nvSpPr>
            <p:spPr>
              <a:xfrm>
                <a:off x="3327" y="1044"/>
                <a:ext cx="129" cy="15"/>
              </a:xfrm>
              <a:custGeom>
                <a:avLst/>
                <a:gdLst>
                  <a:gd name="txL" fmla="*/ 0 w 76"/>
                  <a:gd name="txT" fmla="*/ 0 h 9"/>
                  <a:gd name="txR" fmla="*/ 76 w 76"/>
                  <a:gd name="txB" fmla="*/ 9 h 9"/>
                </a:gdLst>
                <a:ahLst/>
                <a:cxnLst>
                  <a:cxn ang="0">
                    <a:pos x="68" y="3"/>
                  </a:cxn>
                  <a:cxn ang="0">
                    <a:pos x="8" y="6"/>
                  </a:cxn>
                  <a:cxn ang="0">
                    <a:pos x="68" y="3"/>
                  </a:cxn>
                </a:cxnLst>
                <a:rect l="txL" t="txT" r="txR" b="txB"/>
                <a:pathLst>
                  <a:path w="76" h="9">
                    <a:moveTo>
                      <a:pt x="68" y="3"/>
                    </a:moveTo>
                    <a:cubicBezTo>
                      <a:pt x="76" y="9"/>
                      <a:pt x="24" y="5"/>
                      <a:pt x="8" y="6"/>
                    </a:cubicBezTo>
                    <a:cubicBezTo>
                      <a:pt x="0" y="0"/>
                      <a:pt x="52" y="4"/>
                      <a:pt x="68" y="3"/>
                    </a:cubicBezTo>
                    <a:close/>
                  </a:path>
                </a:pathLst>
              </a:custGeom>
              <a:solidFill>
                <a:srgbClr val="0099C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10" name="Freeform 343"/>
              <p:cNvSpPr/>
              <p:nvPr/>
            </p:nvSpPr>
            <p:spPr>
              <a:xfrm>
                <a:off x="1632" y="1047"/>
                <a:ext cx="97" cy="19"/>
              </a:xfrm>
              <a:custGeom>
                <a:avLst/>
                <a:gdLst>
                  <a:gd name="txL" fmla="*/ 0 w 57"/>
                  <a:gd name="txT" fmla="*/ 0 h 11"/>
                  <a:gd name="txR" fmla="*/ 57 w 57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57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57" h="11">
                    <a:moveTo>
                      <a:pt x="0" y="7"/>
                    </a:moveTo>
                    <a:cubicBezTo>
                      <a:pt x="13" y="0"/>
                      <a:pt x="39" y="6"/>
                      <a:pt x="57" y="4"/>
                    </a:cubicBezTo>
                    <a:cubicBezTo>
                      <a:pt x="44" y="11"/>
                      <a:pt x="18" y="5"/>
                      <a:pt x="0" y="7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11" name="Freeform 344"/>
              <p:cNvSpPr/>
              <p:nvPr/>
            </p:nvSpPr>
            <p:spPr>
              <a:xfrm>
                <a:off x="2273" y="1054"/>
                <a:ext cx="229" cy="5"/>
              </a:xfrm>
              <a:custGeom>
                <a:avLst/>
                <a:gdLst>
                  <a:gd name="txL" fmla="*/ 0 w 135"/>
                  <a:gd name="txT" fmla="*/ 0 h 3"/>
                  <a:gd name="txR" fmla="*/ 135 w 135"/>
                  <a:gd name="txB" fmla="*/ 3 h 3"/>
                </a:gdLst>
                <a:ahLst/>
                <a:cxnLst>
                  <a:cxn ang="0">
                    <a:pos x="36" y="0"/>
                  </a:cxn>
                  <a:cxn ang="0">
                    <a:pos x="93" y="0"/>
                  </a:cxn>
                  <a:cxn ang="0">
                    <a:pos x="72" y="3"/>
                  </a:cxn>
                  <a:cxn ang="0">
                    <a:pos x="0" y="3"/>
                  </a:cxn>
                  <a:cxn ang="0">
                    <a:pos x="0" y="0"/>
                  </a:cxn>
                  <a:cxn ang="0">
                    <a:pos x="36" y="0"/>
                  </a:cxn>
                </a:cxnLst>
                <a:rect l="txL" t="txT" r="txR" b="txB"/>
                <a:pathLst>
                  <a:path w="135" h="3">
                    <a:moveTo>
                      <a:pt x="36" y="0"/>
                    </a:moveTo>
                    <a:cubicBezTo>
                      <a:pt x="55" y="0"/>
                      <a:pt x="74" y="0"/>
                      <a:pt x="93" y="0"/>
                    </a:cubicBezTo>
                    <a:cubicBezTo>
                      <a:pt x="135" y="2"/>
                      <a:pt x="95" y="3"/>
                      <a:pt x="72" y="3"/>
                    </a:cubicBezTo>
                    <a:cubicBezTo>
                      <a:pt x="47" y="3"/>
                      <a:pt x="14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12" y="0"/>
                      <a:pt x="24" y="0"/>
                      <a:pt x="36" y="0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12" name="Freeform 345"/>
              <p:cNvSpPr/>
              <p:nvPr/>
            </p:nvSpPr>
            <p:spPr>
              <a:xfrm>
                <a:off x="3610" y="1047"/>
                <a:ext cx="56" cy="19"/>
              </a:xfrm>
              <a:custGeom>
                <a:avLst/>
                <a:gdLst>
                  <a:gd name="txL" fmla="*/ 0 w 33"/>
                  <a:gd name="txT" fmla="*/ 0 h 11"/>
                  <a:gd name="txR" fmla="*/ 33 w 33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33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3" h="11">
                    <a:moveTo>
                      <a:pt x="0" y="4"/>
                    </a:moveTo>
                    <a:cubicBezTo>
                      <a:pt x="10" y="6"/>
                      <a:pt x="28" y="0"/>
                      <a:pt x="33" y="7"/>
                    </a:cubicBezTo>
                    <a:cubicBezTo>
                      <a:pt x="23" y="5"/>
                      <a:pt x="5" y="11"/>
                      <a:pt x="0" y="4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13" name="Freeform 346"/>
              <p:cNvSpPr/>
              <p:nvPr/>
            </p:nvSpPr>
            <p:spPr>
              <a:xfrm>
                <a:off x="1551" y="1052"/>
                <a:ext cx="51" cy="19"/>
              </a:xfrm>
              <a:custGeom>
                <a:avLst/>
                <a:gdLst>
                  <a:gd name="txL" fmla="*/ 0 w 30"/>
                  <a:gd name="txT" fmla="*/ 0 h 11"/>
                  <a:gd name="txR" fmla="*/ 30 w 30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30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30" h="11">
                    <a:moveTo>
                      <a:pt x="0" y="7"/>
                    </a:moveTo>
                    <a:cubicBezTo>
                      <a:pt x="4" y="0"/>
                      <a:pt x="21" y="6"/>
                      <a:pt x="30" y="4"/>
                    </a:cubicBezTo>
                    <a:cubicBezTo>
                      <a:pt x="26" y="11"/>
                      <a:pt x="9" y="5"/>
                      <a:pt x="0" y="7"/>
                    </a:cubicBezTo>
                    <a:close/>
                  </a:path>
                </a:pathLst>
              </a:custGeom>
              <a:solidFill>
                <a:srgbClr val="0D4D5E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14" name="Freeform 347"/>
              <p:cNvSpPr/>
              <p:nvPr/>
            </p:nvSpPr>
            <p:spPr>
              <a:xfrm>
                <a:off x="2614" y="1052"/>
                <a:ext cx="62" cy="21"/>
              </a:xfrm>
              <a:custGeom>
                <a:avLst/>
                <a:gdLst>
                  <a:gd name="txL" fmla="*/ 0 w 37"/>
                  <a:gd name="txT" fmla="*/ 0 h 12"/>
                  <a:gd name="txR" fmla="*/ 37 w 37"/>
                  <a:gd name="txB" fmla="*/ 12 h 12"/>
                </a:gdLst>
                <a:ahLst/>
                <a:cxnLst>
                  <a:cxn ang="0">
                    <a:pos x="36" y="4"/>
                  </a:cxn>
                  <a:cxn ang="0">
                    <a:pos x="0" y="7"/>
                  </a:cxn>
                  <a:cxn ang="0">
                    <a:pos x="36" y="4"/>
                  </a:cxn>
                </a:cxnLst>
                <a:rect l="txL" t="txT" r="txR" b="txB"/>
                <a:pathLst>
                  <a:path w="37" h="12">
                    <a:moveTo>
                      <a:pt x="36" y="4"/>
                    </a:moveTo>
                    <a:cubicBezTo>
                      <a:pt x="37" y="7"/>
                      <a:pt x="8" y="12"/>
                      <a:pt x="0" y="7"/>
                    </a:cubicBezTo>
                    <a:cubicBezTo>
                      <a:pt x="6" y="0"/>
                      <a:pt x="25" y="6"/>
                      <a:pt x="36" y="4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15" name="Freeform 348"/>
              <p:cNvSpPr/>
              <p:nvPr/>
            </p:nvSpPr>
            <p:spPr>
              <a:xfrm>
                <a:off x="3244" y="1052"/>
                <a:ext cx="107" cy="17"/>
              </a:xfrm>
              <a:custGeom>
                <a:avLst/>
                <a:gdLst>
                  <a:gd name="txL" fmla="*/ 0 w 63"/>
                  <a:gd name="txT" fmla="*/ 0 h 10"/>
                  <a:gd name="txR" fmla="*/ 63 w 63"/>
                  <a:gd name="txB" fmla="*/ 10 h 10"/>
                </a:gdLst>
                <a:ahLst/>
                <a:cxnLst>
                  <a:cxn ang="0">
                    <a:pos x="12" y="10"/>
                  </a:cxn>
                  <a:cxn ang="0">
                    <a:pos x="0" y="4"/>
                  </a:cxn>
                  <a:cxn ang="0">
                    <a:pos x="63" y="7"/>
                  </a:cxn>
                  <a:cxn ang="0">
                    <a:pos x="12" y="10"/>
                  </a:cxn>
                </a:cxnLst>
                <a:rect l="txL" t="txT" r="txR" b="txB"/>
                <a:pathLst>
                  <a:path w="63" h="10">
                    <a:moveTo>
                      <a:pt x="12" y="10"/>
                    </a:moveTo>
                    <a:cubicBezTo>
                      <a:pt x="6" y="10"/>
                      <a:pt x="2" y="8"/>
                      <a:pt x="0" y="4"/>
                    </a:cubicBezTo>
                    <a:cubicBezTo>
                      <a:pt x="20" y="6"/>
                      <a:pt x="48" y="0"/>
                      <a:pt x="63" y="7"/>
                    </a:cubicBezTo>
                    <a:cubicBezTo>
                      <a:pt x="47" y="9"/>
                      <a:pt x="23" y="3"/>
                      <a:pt x="12" y="10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16" name="Freeform 349"/>
              <p:cNvSpPr/>
              <p:nvPr/>
            </p:nvSpPr>
            <p:spPr>
              <a:xfrm>
                <a:off x="3717" y="1052"/>
                <a:ext cx="56" cy="19"/>
              </a:xfrm>
              <a:custGeom>
                <a:avLst/>
                <a:gdLst>
                  <a:gd name="txL" fmla="*/ 0 w 33"/>
                  <a:gd name="txT" fmla="*/ 0 h 11"/>
                  <a:gd name="txR" fmla="*/ 33 w 33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33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3" h="11">
                    <a:moveTo>
                      <a:pt x="0" y="4"/>
                    </a:moveTo>
                    <a:cubicBezTo>
                      <a:pt x="10" y="6"/>
                      <a:pt x="28" y="0"/>
                      <a:pt x="33" y="7"/>
                    </a:cubicBezTo>
                    <a:cubicBezTo>
                      <a:pt x="23" y="5"/>
                      <a:pt x="5" y="11"/>
                      <a:pt x="0" y="4"/>
                    </a:cubicBezTo>
                    <a:close/>
                  </a:path>
                </a:pathLst>
              </a:custGeom>
              <a:solidFill>
                <a:srgbClr val="0D4D5E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17" name="Freeform 350"/>
              <p:cNvSpPr/>
              <p:nvPr/>
            </p:nvSpPr>
            <p:spPr>
              <a:xfrm>
                <a:off x="1683" y="1058"/>
                <a:ext cx="71" cy="11"/>
              </a:xfrm>
              <a:custGeom>
                <a:avLst/>
                <a:gdLst>
                  <a:gd name="txL" fmla="*/ 0 w 42"/>
                  <a:gd name="txT" fmla="*/ 0 h 7"/>
                  <a:gd name="txR" fmla="*/ 42 w 42"/>
                  <a:gd name="txB" fmla="*/ 7 h 7"/>
                </a:gdLst>
                <a:ahLst/>
                <a:cxnLst>
                  <a:cxn ang="0">
                    <a:pos x="0" y="7"/>
                  </a:cxn>
                  <a:cxn ang="0">
                    <a:pos x="24" y="7"/>
                  </a:cxn>
                  <a:cxn ang="0">
                    <a:pos x="0" y="7"/>
                  </a:cxn>
                </a:cxnLst>
                <a:rect l="txL" t="txT" r="txR" b="txB"/>
                <a:pathLst>
                  <a:path w="42" h="7">
                    <a:moveTo>
                      <a:pt x="0" y="7"/>
                    </a:moveTo>
                    <a:cubicBezTo>
                      <a:pt x="1" y="0"/>
                      <a:pt x="42" y="5"/>
                      <a:pt x="24" y="7"/>
                    </a:cubicBezTo>
                    <a:cubicBezTo>
                      <a:pt x="16" y="7"/>
                      <a:pt x="8" y="7"/>
                      <a:pt x="0" y="7"/>
                    </a:cubicBezTo>
                    <a:close/>
                  </a:path>
                </a:pathLst>
              </a:custGeom>
              <a:solidFill>
                <a:srgbClr val="0D4D5E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18" name="Freeform 351"/>
              <p:cNvSpPr/>
              <p:nvPr/>
            </p:nvSpPr>
            <p:spPr>
              <a:xfrm>
                <a:off x="2207" y="1063"/>
                <a:ext cx="178" cy="13"/>
              </a:xfrm>
              <a:custGeom>
                <a:avLst/>
                <a:gdLst>
                  <a:gd name="txL" fmla="*/ 0 w 105"/>
                  <a:gd name="txT" fmla="*/ 0 h 8"/>
                  <a:gd name="txR" fmla="*/ 105 w 105"/>
                  <a:gd name="txB" fmla="*/ 8 h 8"/>
                </a:gdLst>
                <a:ahLst/>
                <a:cxnLst>
                  <a:cxn ang="0">
                    <a:pos x="0" y="1"/>
                  </a:cxn>
                  <a:cxn ang="0">
                    <a:pos x="66" y="1"/>
                  </a:cxn>
                  <a:cxn ang="0">
                    <a:pos x="54" y="4"/>
                  </a:cxn>
                  <a:cxn ang="0">
                    <a:pos x="0" y="1"/>
                  </a:cxn>
                </a:cxnLst>
                <a:rect l="txL" t="txT" r="txR" b="txB"/>
                <a:pathLst>
                  <a:path w="105" h="8">
                    <a:moveTo>
                      <a:pt x="0" y="1"/>
                    </a:moveTo>
                    <a:cubicBezTo>
                      <a:pt x="22" y="1"/>
                      <a:pt x="44" y="1"/>
                      <a:pt x="66" y="1"/>
                    </a:cubicBezTo>
                    <a:cubicBezTo>
                      <a:pt x="105" y="0"/>
                      <a:pt x="78" y="6"/>
                      <a:pt x="54" y="4"/>
                    </a:cubicBezTo>
                    <a:cubicBezTo>
                      <a:pt x="37" y="2"/>
                      <a:pt x="12" y="8"/>
                      <a:pt x="0" y="1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19" name="Freeform 352"/>
              <p:cNvSpPr/>
              <p:nvPr/>
            </p:nvSpPr>
            <p:spPr>
              <a:xfrm>
                <a:off x="2893" y="1056"/>
                <a:ext cx="132" cy="17"/>
              </a:xfrm>
              <a:custGeom>
                <a:avLst/>
                <a:gdLst>
                  <a:gd name="txL" fmla="*/ 0 w 78"/>
                  <a:gd name="txT" fmla="*/ 0 h 10"/>
                  <a:gd name="txR" fmla="*/ 78 w 78"/>
                  <a:gd name="txB" fmla="*/ 10 h 10"/>
                </a:gdLst>
                <a:ahLst/>
                <a:cxnLst>
                  <a:cxn ang="0">
                    <a:pos x="78" y="5"/>
                  </a:cxn>
                  <a:cxn ang="0">
                    <a:pos x="42" y="8"/>
                  </a:cxn>
                  <a:cxn ang="0">
                    <a:pos x="0" y="5"/>
                  </a:cxn>
                  <a:cxn ang="0">
                    <a:pos x="78" y="5"/>
                  </a:cxn>
                </a:cxnLst>
                <a:rect l="txL" t="txT" r="txR" b="txB"/>
                <a:pathLst>
                  <a:path w="78" h="10">
                    <a:moveTo>
                      <a:pt x="78" y="5"/>
                    </a:moveTo>
                    <a:cubicBezTo>
                      <a:pt x="67" y="7"/>
                      <a:pt x="48" y="1"/>
                      <a:pt x="42" y="8"/>
                    </a:cubicBezTo>
                    <a:cubicBezTo>
                      <a:pt x="25" y="10"/>
                      <a:pt x="17" y="3"/>
                      <a:pt x="0" y="5"/>
                    </a:cubicBezTo>
                    <a:cubicBezTo>
                      <a:pt x="19" y="0"/>
                      <a:pt x="59" y="0"/>
                      <a:pt x="78" y="5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20" name="Freeform 353"/>
              <p:cNvSpPr/>
              <p:nvPr/>
            </p:nvSpPr>
            <p:spPr>
              <a:xfrm>
                <a:off x="2964" y="1058"/>
                <a:ext cx="155" cy="13"/>
              </a:xfrm>
              <a:custGeom>
                <a:avLst/>
                <a:gdLst>
                  <a:gd name="txL" fmla="*/ 0 w 91"/>
                  <a:gd name="txT" fmla="*/ 0 h 8"/>
                  <a:gd name="txR" fmla="*/ 91 w 91"/>
                  <a:gd name="txB" fmla="*/ 8 h 8"/>
                </a:gdLst>
                <a:ahLst/>
                <a:cxnLst>
                  <a:cxn ang="0">
                    <a:pos x="36" y="4"/>
                  </a:cxn>
                  <a:cxn ang="0">
                    <a:pos x="60" y="7"/>
                  </a:cxn>
                  <a:cxn ang="0">
                    <a:pos x="0" y="7"/>
                  </a:cxn>
                  <a:cxn ang="0">
                    <a:pos x="36" y="4"/>
                  </a:cxn>
                </a:cxnLst>
                <a:rect l="txL" t="txT" r="txR" b="txB"/>
                <a:pathLst>
                  <a:path w="91" h="8">
                    <a:moveTo>
                      <a:pt x="36" y="4"/>
                    </a:moveTo>
                    <a:cubicBezTo>
                      <a:pt x="63" y="3"/>
                      <a:pt x="91" y="5"/>
                      <a:pt x="60" y="7"/>
                    </a:cubicBezTo>
                    <a:cubicBezTo>
                      <a:pt x="46" y="8"/>
                      <a:pt x="18" y="6"/>
                      <a:pt x="0" y="7"/>
                    </a:cubicBezTo>
                    <a:cubicBezTo>
                      <a:pt x="6" y="0"/>
                      <a:pt x="25" y="6"/>
                      <a:pt x="36" y="4"/>
                    </a:cubicBezTo>
                    <a:close/>
                  </a:path>
                </a:pathLst>
              </a:custGeom>
              <a:solidFill>
                <a:srgbClr val="0099C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21" name="Freeform 354"/>
              <p:cNvSpPr/>
              <p:nvPr/>
            </p:nvSpPr>
            <p:spPr>
              <a:xfrm>
                <a:off x="3117" y="1056"/>
                <a:ext cx="81" cy="22"/>
              </a:xfrm>
              <a:custGeom>
                <a:avLst/>
                <a:gdLst>
                  <a:gd name="txL" fmla="*/ 0 w 48"/>
                  <a:gd name="txT" fmla="*/ 0 h 13"/>
                  <a:gd name="txR" fmla="*/ 48 w 48"/>
                  <a:gd name="txB" fmla="*/ 13 h 13"/>
                </a:gdLst>
                <a:ahLst/>
                <a:cxnLst>
                  <a:cxn ang="0">
                    <a:pos x="48" y="5"/>
                  </a:cxn>
                  <a:cxn ang="0">
                    <a:pos x="30" y="5"/>
                  </a:cxn>
                  <a:cxn ang="0">
                    <a:pos x="48" y="5"/>
                  </a:cxn>
                </a:cxnLst>
                <a:rect l="txL" t="txT" r="txR" b="txB"/>
                <a:pathLst>
                  <a:path w="48" h="13">
                    <a:moveTo>
                      <a:pt x="48" y="5"/>
                    </a:moveTo>
                    <a:cubicBezTo>
                      <a:pt x="41" y="13"/>
                      <a:pt x="33" y="5"/>
                      <a:pt x="30" y="5"/>
                    </a:cubicBezTo>
                    <a:cubicBezTo>
                      <a:pt x="0" y="2"/>
                      <a:pt x="26" y="0"/>
                      <a:pt x="48" y="5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22" name="Freeform 355"/>
              <p:cNvSpPr/>
              <p:nvPr/>
            </p:nvSpPr>
            <p:spPr>
              <a:xfrm>
                <a:off x="3407" y="1064"/>
                <a:ext cx="56" cy="9"/>
              </a:xfrm>
              <a:custGeom>
                <a:avLst/>
                <a:gdLst>
                  <a:gd name="txL" fmla="*/ 0 w 33"/>
                  <a:gd name="txT" fmla="*/ 0 h 5"/>
                  <a:gd name="txR" fmla="*/ 33 w 33"/>
                  <a:gd name="txB" fmla="*/ 5 h 5"/>
                </a:gdLst>
                <a:ahLst/>
                <a:cxnLst>
                  <a:cxn ang="0">
                    <a:pos x="0" y="0"/>
                  </a:cxn>
                  <a:cxn ang="0">
                    <a:pos x="33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33" h="5">
                    <a:moveTo>
                      <a:pt x="0" y="0"/>
                    </a:moveTo>
                    <a:cubicBezTo>
                      <a:pt x="11" y="0"/>
                      <a:pt x="22" y="0"/>
                      <a:pt x="33" y="0"/>
                    </a:cubicBezTo>
                    <a:cubicBezTo>
                      <a:pt x="29" y="5"/>
                      <a:pt x="4" y="5"/>
                      <a:pt x="0" y="0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23" name="Freeform 356"/>
              <p:cNvSpPr/>
              <p:nvPr/>
            </p:nvSpPr>
            <p:spPr>
              <a:xfrm>
                <a:off x="3839" y="1058"/>
                <a:ext cx="66" cy="18"/>
              </a:xfrm>
              <a:custGeom>
                <a:avLst/>
                <a:gdLst>
                  <a:gd name="txL" fmla="*/ 0 w 39"/>
                  <a:gd name="txT" fmla="*/ 0 h 11"/>
                  <a:gd name="txR" fmla="*/ 39 w 39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39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9" h="11">
                    <a:moveTo>
                      <a:pt x="0" y="4"/>
                    </a:moveTo>
                    <a:cubicBezTo>
                      <a:pt x="12" y="6"/>
                      <a:pt x="32" y="0"/>
                      <a:pt x="39" y="7"/>
                    </a:cubicBezTo>
                    <a:cubicBezTo>
                      <a:pt x="27" y="5"/>
                      <a:pt x="7" y="11"/>
                      <a:pt x="0" y="4"/>
                    </a:cubicBezTo>
                    <a:close/>
                  </a:path>
                </a:pathLst>
              </a:custGeom>
              <a:solidFill>
                <a:srgbClr val="0D4D5E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24" name="Freeform 357"/>
              <p:cNvSpPr/>
              <p:nvPr/>
            </p:nvSpPr>
            <p:spPr>
              <a:xfrm>
                <a:off x="3991" y="1059"/>
                <a:ext cx="61" cy="22"/>
              </a:xfrm>
              <a:custGeom>
                <a:avLst/>
                <a:gdLst>
                  <a:gd name="txL" fmla="*/ 0 w 36"/>
                  <a:gd name="txT" fmla="*/ 0 h 13"/>
                  <a:gd name="txR" fmla="*/ 36 w 36"/>
                  <a:gd name="txB" fmla="*/ 13 h 13"/>
                </a:gdLst>
                <a:ahLst/>
                <a:cxnLst>
                  <a:cxn ang="0">
                    <a:pos x="0" y="6"/>
                  </a:cxn>
                  <a:cxn ang="0">
                    <a:pos x="33" y="6"/>
                  </a:cxn>
                  <a:cxn ang="0">
                    <a:pos x="33" y="0"/>
                  </a:cxn>
                  <a:cxn ang="0">
                    <a:pos x="36" y="0"/>
                  </a:cxn>
                  <a:cxn ang="0">
                    <a:pos x="36" y="6"/>
                  </a:cxn>
                  <a:cxn ang="0">
                    <a:pos x="36" y="9"/>
                  </a:cxn>
                  <a:cxn ang="0">
                    <a:pos x="0" y="6"/>
                  </a:cxn>
                </a:cxnLst>
                <a:rect l="txL" t="txT" r="txR" b="txB"/>
                <a:pathLst>
                  <a:path w="36" h="13">
                    <a:moveTo>
                      <a:pt x="0" y="6"/>
                    </a:moveTo>
                    <a:cubicBezTo>
                      <a:pt x="11" y="6"/>
                      <a:pt x="22" y="6"/>
                      <a:pt x="33" y="6"/>
                    </a:cubicBezTo>
                    <a:cubicBezTo>
                      <a:pt x="33" y="4"/>
                      <a:pt x="33" y="2"/>
                      <a:pt x="33" y="0"/>
                    </a:cubicBezTo>
                    <a:cubicBezTo>
                      <a:pt x="34" y="0"/>
                      <a:pt x="35" y="0"/>
                      <a:pt x="36" y="0"/>
                    </a:cubicBezTo>
                    <a:cubicBezTo>
                      <a:pt x="36" y="2"/>
                      <a:pt x="36" y="4"/>
                      <a:pt x="36" y="6"/>
                    </a:cubicBezTo>
                    <a:cubicBezTo>
                      <a:pt x="36" y="7"/>
                      <a:pt x="36" y="8"/>
                      <a:pt x="36" y="9"/>
                    </a:cubicBezTo>
                    <a:cubicBezTo>
                      <a:pt x="25" y="7"/>
                      <a:pt x="6" y="13"/>
                      <a:pt x="0" y="6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25" name="Freeform 358"/>
              <p:cNvSpPr/>
              <p:nvPr/>
            </p:nvSpPr>
            <p:spPr>
              <a:xfrm>
                <a:off x="1582" y="1063"/>
                <a:ext cx="50" cy="18"/>
              </a:xfrm>
              <a:custGeom>
                <a:avLst/>
                <a:gdLst>
                  <a:gd name="txL" fmla="*/ 0 w 30"/>
                  <a:gd name="txT" fmla="*/ 0 h 11"/>
                  <a:gd name="txR" fmla="*/ 30 w 30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30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30" h="11">
                    <a:moveTo>
                      <a:pt x="0" y="7"/>
                    </a:moveTo>
                    <a:cubicBezTo>
                      <a:pt x="4" y="0"/>
                      <a:pt x="21" y="6"/>
                      <a:pt x="30" y="4"/>
                    </a:cubicBezTo>
                    <a:cubicBezTo>
                      <a:pt x="26" y="11"/>
                      <a:pt x="9" y="5"/>
                      <a:pt x="0" y="7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26" name="Freeform 359"/>
              <p:cNvSpPr/>
              <p:nvPr/>
            </p:nvSpPr>
            <p:spPr>
              <a:xfrm>
                <a:off x="2473" y="1069"/>
                <a:ext cx="42" cy="16"/>
              </a:xfrm>
              <a:custGeom>
                <a:avLst/>
                <a:gdLst>
                  <a:gd name="txL" fmla="*/ 0 w 25"/>
                  <a:gd name="txT" fmla="*/ 0 h 9"/>
                  <a:gd name="txR" fmla="*/ 25 w 25"/>
                  <a:gd name="txB" fmla="*/ 9 h 9"/>
                </a:gdLst>
                <a:ahLst/>
                <a:cxnLst>
                  <a:cxn ang="0">
                    <a:pos x="20" y="0"/>
                  </a:cxn>
                  <a:cxn ang="0">
                    <a:pos x="5" y="0"/>
                  </a:cxn>
                  <a:cxn ang="0">
                    <a:pos x="20" y="0"/>
                  </a:cxn>
                </a:cxnLst>
                <a:rect l="txL" t="txT" r="txR" b="txB"/>
                <a:pathLst>
                  <a:path w="25" h="9">
                    <a:moveTo>
                      <a:pt x="20" y="0"/>
                    </a:moveTo>
                    <a:cubicBezTo>
                      <a:pt x="25" y="9"/>
                      <a:pt x="0" y="9"/>
                      <a:pt x="5" y="0"/>
                    </a:cubicBezTo>
                    <a:cubicBezTo>
                      <a:pt x="10" y="0"/>
                      <a:pt x="15" y="0"/>
                      <a:pt x="20" y="0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27" name="Freeform 360"/>
              <p:cNvSpPr/>
              <p:nvPr/>
            </p:nvSpPr>
            <p:spPr>
              <a:xfrm>
                <a:off x="2680" y="1064"/>
                <a:ext cx="193" cy="29"/>
              </a:xfrm>
              <a:custGeom>
                <a:avLst/>
                <a:gdLst>
                  <a:gd name="txL" fmla="*/ 0 w 114"/>
                  <a:gd name="txT" fmla="*/ 0 h 17"/>
                  <a:gd name="txR" fmla="*/ 114 w 114"/>
                  <a:gd name="txB" fmla="*/ 17 h 17"/>
                </a:gdLst>
                <a:ahLst/>
                <a:cxnLst>
                  <a:cxn ang="0">
                    <a:pos x="114" y="9"/>
                  </a:cxn>
                  <a:cxn ang="0">
                    <a:pos x="0" y="3"/>
                  </a:cxn>
                  <a:cxn ang="0">
                    <a:pos x="15" y="3"/>
                  </a:cxn>
                  <a:cxn ang="0">
                    <a:pos x="114" y="9"/>
                  </a:cxn>
                </a:cxnLst>
                <a:rect l="txL" t="txT" r="txR" b="txB"/>
                <a:pathLst>
                  <a:path w="114" h="17">
                    <a:moveTo>
                      <a:pt x="114" y="9"/>
                    </a:moveTo>
                    <a:cubicBezTo>
                      <a:pt x="78" y="5"/>
                      <a:pt x="26" y="17"/>
                      <a:pt x="0" y="3"/>
                    </a:cubicBezTo>
                    <a:cubicBezTo>
                      <a:pt x="5" y="3"/>
                      <a:pt x="10" y="3"/>
                      <a:pt x="15" y="3"/>
                    </a:cubicBezTo>
                    <a:cubicBezTo>
                      <a:pt x="41" y="12"/>
                      <a:pt x="88" y="0"/>
                      <a:pt x="114" y="9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28" name="Freeform 361"/>
              <p:cNvSpPr/>
              <p:nvPr/>
            </p:nvSpPr>
            <p:spPr>
              <a:xfrm>
                <a:off x="3686" y="1063"/>
                <a:ext cx="56" cy="18"/>
              </a:xfrm>
              <a:custGeom>
                <a:avLst/>
                <a:gdLst>
                  <a:gd name="txL" fmla="*/ 0 w 33"/>
                  <a:gd name="txT" fmla="*/ 0 h 11"/>
                  <a:gd name="txR" fmla="*/ 33 w 33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33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3" h="11">
                    <a:moveTo>
                      <a:pt x="0" y="4"/>
                    </a:moveTo>
                    <a:cubicBezTo>
                      <a:pt x="10" y="6"/>
                      <a:pt x="28" y="0"/>
                      <a:pt x="33" y="7"/>
                    </a:cubicBezTo>
                    <a:cubicBezTo>
                      <a:pt x="23" y="5"/>
                      <a:pt x="5" y="11"/>
                      <a:pt x="0" y="4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29" name="Freeform 362"/>
              <p:cNvSpPr/>
              <p:nvPr/>
            </p:nvSpPr>
            <p:spPr>
              <a:xfrm>
                <a:off x="1475" y="1071"/>
                <a:ext cx="56" cy="12"/>
              </a:xfrm>
              <a:custGeom>
                <a:avLst/>
                <a:gdLst>
                  <a:gd name="txL" fmla="*/ 0 w 33"/>
                  <a:gd name="txT" fmla="*/ 0 h 7"/>
                  <a:gd name="txR" fmla="*/ 33 w 33"/>
                  <a:gd name="txB" fmla="*/ 7 h 7"/>
                </a:gdLst>
                <a:ahLst/>
                <a:cxnLst>
                  <a:cxn ang="0">
                    <a:pos x="33" y="5"/>
                  </a:cxn>
                  <a:cxn ang="0">
                    <a:pos x="33" y="2"/>
                  </a:cxn>
                  <a:cxn ang="0">
                    <a:pos x="33" y="5"/>
                  </a:cxn>
                </a:cxnLst>
                <a:rect l="txL" t="txT" r="txR" b="txB"/>
                <a:pathLst>
                  <a:path w="33" h="7">
                    <a:moveTo>
                      <a:pt x="33" y="5"/>
                    </a:moveTo>
                    <a:cubicBezTo>
                      <a:pt x="0" y="7"/>
                      <a:pt x="0" y="0"/>
                      <a:pt x="33" y="2"/>
                    </a:cubicBezTo>
                    <a:cubicBezTo>
                      <a:pt x="33" y="3"/>
                      <a:pt x="33" y="4"/>
                      <a:pt x="33" y="5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30" name="Freeform 363"/>
              <p:cNvSpPr/>
              <p:nvPr/>
            </p:nvSpPr>
            <p:spPr>
              <a:xfrm>
                <a:off x="1531" y="1054"/>
                <a:ext cx="467" cy="31"/>
              </a:xfrm>
              <a:custGeom>
                <a:avLst/>
                <a:gdLst>
                  <a:gd name="txL" fmla="*/ 0 w 276"/>
                  <a:gd name="txT" fmla="*/ 0 h 18"/>
                  <a:gd name="txR" fmla="*/ 276 w 276"/>
                  <a:gd name="txB" fmla="*/ 18 h 18"/>
                </a:gdLst>
                <a:ahLst/>
                <a:cxnLst>
                  <a:cxn ang="0">
                    <a:pos x="177" y="12"/>
                  </a:cxn>
                  <a:cxn ang="0">
                    <a:pos x="96" y="18"/>
                  </a:cxn>
                  <a:cxn ang="0">
                    <a:pos x="27" y="15"/>
                  </a:cxn>
                  <a:cxn ang="0">
                    <a:pos x="0" y="15"/>
                  </a:cxn>
                  <a:cxn ang="0">
                    <a:pos x="0" y="12"/>
                  </a:cxn>
                  <a:cxn ang="0">
                    <a:pos x="30" y="12"/>
                  </a:cxn>
                  <a:cxn ang="0">
                    <a:pos x="60" y="9"/>
                  </a:cxn>
                  <a:cxn ang="0">
                    <a:pos x="90" y="9"/>
                  </a:cxn>
                  <a:cxn ang="0">
                    <a:pos x="114" y="9"/>
                  </a:cxn>
                  <a:cxn ang="0">
                    <a:pos x="207" y="6"/>
                  </a:cxn>
                  <a:cxn ang="0">
                    <a:pos x="276" y="9"/>
                  </a:cxn>
                  <a:cxn ang="0">
                    <a:pos x="216" y="12"/>
                  </a:cxn>
                  <a:cxn ang="0">
                    <a:pos x="177" y="12"/>
                  </a:cxn>
                </a:cxnLst>
                <a:rect l="txL" t="txT" r="txR" b="txB"/>
                <a:pathLst>
                  <a:path w="276" h="18">
                    <a:moveTo>
                      <a:pt x="177" y="12"/>
                    </a:moveTo>
                    <a:cubicBezTo>
                      <a:pt x="152" y="16"/>
                      <a:pt x="124" y="17"/>
                      <a:pt x="96" y="18"/>
                    </a:cubicBezTo>
                    <a:cubicBezTo>
                      <a:pt x="79" y="11"/>
                      <a:pt x="49" y="17"/>
                      <a:pt x="27" y="15"/>
                    </a:cubicBezTo>
                    <a:cubicBezTo>
                      <a:pt x="18" y="15"/>
                      <a:pt x="9" y="15"/>
                      <a:pt x="0" y="15"/>
                    </a:cubicBezTo>
                    <a:cubicBezTo>
                      <a:pt x="0" y="14"/>
                      <a:pt x="0" y="13"/>
                      <a:pt x="0" y="12"/>
                    </a:cubicBezTo>
                    <a:cubicBezTo>
                      <a:pt x="10" y="12"/>
                      <a:pt x="20" y="12"/>
                      <a:pt x="30" y="12"/>
                    </a:cubicBezTo>
                    <a:cubicBezTo>
                      <a:pt x="39" y="10"/>
                      <a:pt x="56" y="16"/>
                      <a:pt x="60" y="9"/>
                    </a:cubicBezTo>
                    <a:cubicBezTo>
                      <a:pt x="70" y="9"/>
                      <a:pt x="80" y="9"/>
                      <a:pt x="90" y="9"/>
                    </a:cubicBezTo>
                    <a:cubicBezTo>
                      <a:pt x="98" y="9"/>
                      <a:pt x="106" y="9"/>
                      <a:pt x="114" y="9"/>
                    </a:cubicBezTo>
                    <a:cubicBezTo>
                      <a:pt x="129" y="16"/>
                      <a:pt x="173" y="0"/>
                      <a:pt x="207" y="6"/>
                    </a:cubicBezTo>
                    <a:cubicBezTo>
                      <a:pt x="229" y="8"/>
                      <a:pt x="259" y="2"/>
                      <a:pt x="276" y="9"/>
                    </a:cubicBezTo>
                    <a:cubicBezTo>
                      <a:pt x="260" y="14"/>
                      <a:pt x="237" y="12"/>
                      <a:pt x="216" y="12"/>
                    </a:cubicBezTo>
                    <a:cubicBezTo>
                      <a:pt x="210" y="7"/>
                      <a:pt x="183" y="7"/>
                      <a:pt x="177" y="12"/>
                    </a:cubicBezTo>
                    <a:close/>
                  </a:path>
                </a:pathLst>
              </a:custGeom>
              <a:solidFill>
                <a:srgbClr val="0099C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31" name="Freeform 364"/>
              <p:cNvSpPr/>
              <p:nvPr/>
            </p:nvSpPr>
            <p:spPr>
              <a:xfrm>
                <a:off x="2517" y="1066"/>
                <a:ext cx="85" cy="24"/>
              </a:xfrm>
              <a:custGeom>
                <a:avLst/>
                <a:gdLst>
                  <a:gd name="txL" fmla="*/ 0 w 50"/>
                  <a:gd name="txT" fmla="*/ 0 h 14"/>
                  <a:gd name="txR" fmla="*/ 50 w 50"/>
                  <a:gd name="txB" fmla="*/ 14 h 14"/>
                </a:gdLst>
                <a:ahLst/>
                <a:cxnLst>
                  <a:cxn ang="0">
                    <a:pos x="0" y="5"/>
                  </a:cxn>
                  <a:cxn ang="0">
                    <a:pos x="9" y="5"/>
                  </a:cxn>
                  <a:cxn ang="0">
                    <a:pos x="0" y="5"/>
                  </a:cxn>
                </a:cxnLst>
                <a:rect l="txL" t="txT" r="txR" b="txB"/>
                <a:pathLst>
                  <a:path w="50" h="14">
                    <a:moveTo>
                      <a:pt x="0" y="5"/>
                    </a:moveTo>
                    <a:cubicBezTo>
                      <a:pt x="2" y="0"/>
                      <a:pt x="5" y="5"/>
                      <a:pt x="9" y="5"/>
                    </a:cubicBezTo>
                    <a:cubicBezTo>
                      <a:pt x="50" y="2"/>
                      <a:pt x="17" y="14"/>
                      <a:pt x="0" y="5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32" name="Freeform 365"/>
              <p:cNvSpPr/>
              <p:nvPr/>
            </p:nvSpPr>
            <p:spPr>
              <a:xfrm>
                <a:off x="3783" y="1068"/>
                <a:ext cx="56" cy="18"/>
              </a:xfrm>
              <a:custGeom>
                <a:avLst/>
                <a:gdLst>
                  <a:gd name="txL" fmla="*/ 0 w 33"/>
                  <a:gd name="txT" fmla="*/ 0 h 11"/>
                  <a:gd name="txR" fmla="*/ 33 w 33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33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3" h="11">
                    <a:moveTo>
                      <a:pt x="0" y="4"/>
                    </a:moveTo>
                    <a:cubicBezTo>
                      <a:pt x="10" y="6"/>
                      <a:pt x="28" y="0"/>
                      <a:pt x="33" y="7"/>
                    </a:cubicBezTo>
                    <a:cubicBezTo>
                      <a:pt x="23" y="5"/>
                      <a:pt x="5" y="11"/>
                      <a:pt x="0" y="4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33" name="Freeform 366"/>
              <p:cNvSpPr/>
              <p:nvPr/>
            </p:nvSpPr>
            <p:spPr>
              <a:xfrm>
                <a:off x="1576" y="1073"/>
                <a:ext cx="117" cy="18"/>
              </a:xfrm>
              <a:custGeom>
                <a:avLst/>
                <a:gdLst>
                  <a:gd name="txL" fmla="*/ 0 w 69"/>
                  <a:gd name="txT" fmla="*/ 0 h 11"/>
                  <a:gd name="txR" fmla="*/ 69 w 69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69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69" h="11">
                    <a:moveTo>
                      <a:pt x="0" y="4"/>
                    </a:moveTo>
                    <a:cubicBezTo>
                      <a:pt x="22" y="6"/>
                      <a:pt x="52" y="0"/>
                      <a:pt x="69" y="7"/>
                    </a:cubicBezTo>
                    <a:cubicBezTo>
                      <a:pt x="47" y="5"/>
                      <a:pt x="17" y="11"/>
                      <a:pt x="0" y="4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34" name="Freeform 367"/>
              <p:cNvSpPr/>
              <p:nvPr/>
            </p:nvSpPr>
            <p:spPr>
              <a:xfrm>
                <a:off x="3275" y="1063"/>
                <a:ext cx="152" cy="22"/>
              </a:xfrm>
              <a:custGeom>
                <a:avLst/>
                <a:gdLst>
                  <a:gd name="txL" fmla="*/ 0 w 90"/>
                  <a:gd name="txT" fmla="*/ 0 h 13"/>
                  <a:gd name="txR" fmla="*/ 90 w 90"/>
                  <a:gd name="txB" fmla="*/ 13 h 13"/>
                </a:gdLst>
                <a:ahLst/>
                <a:cxnLst>
                  <a:cxn ang="0">
                    <a:pos x="0" y="4"/>
                  </a:cxn>
                  <a:cxn ang="0">
                    <a:pos x="51" y="13"/>
                  </a:cxn>
                  <a:cxn ang="0">
                    <a:pos x="0" y="4"/>
                  </a:cxn>
                </a:cxnLst>
                <a:rect l="txL" t="txT" r="txR" b="txB"/>
                <a:pathLst>
                  <a:path w="90" h="13">
                    <a:moveTo>
                      <a:pt x="0" y="4"/>
                    </a:moveTo>
                    <a:cubicBezTo>
                      <a:pt x="19" y="5"/>
                      <a:pt x="90" y="0"/>
                      <a:pt x="51" y="13"/>
                    </a:cubicBezTo>
                    <a:cubicBezTo>
                      <a:pt x="36" y="8"/>
                      <a:pt x="16" y="8"/>
                      <a:pt x="0" y="4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35" name="Freeform 368"/>
              <p:cNvSpPr/>
              <p:nvPr/>
            </p:nvSpPr>
            <p:spPr>
              <a:xfrm>
                <a:off x="3905" y="1073"/>
                <a:ext cx="86" cy="18"/>
              </a:xfrm>
              <a:custGeom>
                <a:avLst/>
                <a:gdLst>
                  <a:gd name="txL" fmla="*/ 0 w 51"/>
                  <a:gd name="txT" fmla="*/ 0 h 11"/>
                  <a:gd name="txR" fmla="*/ 51 w 51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51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51" h="11">
                    <a:moveTo>
                      <a:pt x="0" y="4"/>
                    </a:moveTo>
                    <a:cubicBezTo>
                      <a:pt x="16" y="6"/>
                      <a:pt x="40" y="0"/>
                      <a:pt x="51" y="7"/>
                    </a:cubicBezTo>
                    <a:cubicBezTo>
                      <a:pt x="35" y="5"/>
                      <a:pt x="11" y="11"/>
                      <a:pt x="0" y="4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36" name="Freeform 369"/>
              <p:cNvSpPr/>
              <p:nvPr/>
            </p:nvSpPr>
            <p:spPr>
              <a:xfrm>
                <a:off x="0" y="1078"/>
                <a:ext cx="265" cy="12"/>
              </a:xfrm>
              <a:custGeom>
                <a:avLst/>
                <a:gdLst>
                  <a:gd name="txL" fmla="*/ 0 w 156"/>
                  <a:gd name="txT" fmla="*/ 0 h 7"/>
                  <a:gd name="txR" fmla="*/ 156 w 156"/>
                  <a:gd name="txB" fmla="*/ 7 h 7"/>
                </a:gdLst>
                <a:ahLst/>
                <a:cxnLst>
                  <a:cxn ang="0">
                    <a:pos x="0" y="4"/>
                  </a:cxn>
                  <a:cxn ang="0">
                    <a:pos x="156" y="7"/>
                  </a:cxn>
                  <a:cxn ang="0">
                    <a:pos x="0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156" h="7">
                    <a:moveTo>
                      <a:pt x="0" y="4"/>
                    </a:moveTo>
                    <a:cubicBezTo>
                      <a:pt x="51" y="6"/>
                      <a:pt x="110" y="0"/>
                      <a:pt x="156" y="7"/>
                    </a:cubicBezTo>
                    <a:cubicBezTo>
                      <a:pt x="104" y="7"/>
                      <a:pt x="52" y="7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37" name="Freeform 370"/>
              <p:cNvSpPr/>
              <p:nvPr/>
            </p:nvSpPr>
            <p:spPr>
              <a:xfrm>
                <a:off x="1099" y="1078"/>
                <a:ext cx="86" cy="19"/>
              </a:xfrm>
              <a:custGeom>
                <a:avLst/>
                <a:gdLst>
                  <a:gd name="txL" fmla="*/ 0 w 51"/>
                  <a:gd name="txT" fmla="*/ 0 h 11"/>
                  <a:gd name="txR" fmla="*/ 51 w 51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51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51" h="11">
                    <a:moveTo>
                      <a:pt x="0" y="7"/>
                    </a:moveTo>
                    <a:cubicBezTo>
                      <a:pt x="11" y="0"/>
                      <a:pt x="35" y="6"/>
                      <a:pt x="51" y="4"/>
                    </a:cubicBezTo>
                    <a:cubicBezTo>
                      <a:pt x="40" y="11"/>
                      <a:pt x="16" y="5"/>
                      <a:pt x="0" y="7"/>
                    </a:cubicBezTo>
                    <a:close/>
                  </a:path>
                </a:pathLst>
              </a:custGeom>
              <a:solidFill>
                <a:srgbClr val="4F6B6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38" name="Freeform 371"/>
              <p:cNvSpPr/>
              <p:nvPr/>
            </p:nvSpPr>
            <p:spPr>
              <a:xfrm>
                <a:off x="1978" y="1075"/>
                <a:ext cx="353" cy="27"/>
              </a:xfrm>
              <a:custGeom>
                <a:avLst/>
                <a:gdLst>
                  <a:gd name="txL" fmla="*/ 0 w 208"/>
                  <a:gd name="txT" fmla="*/ 0 h 16"/>
                  <a:gd name="txR" fmla="*/ 208 w 208"/>
                  <a:gd name="txB" fmla="*/ 16 h 16"/>
                </a:gdLst>
                <a:ahLst/>
                <a:cxnLst>
                  <a:cxn ang="0">
                    <a:pos x="0" y="9"/>
                  </a:cxn>
                  <a:cxn ang="0">
                    <a:pos x="201" y="9"/>
                  </a:cxn>
                  <a:cxn ang="0">
                    <a:pos x="201" y="12"/>
                  </a:cxn>
                  <a:cxn ang="0">
                    <a:pos x="0" y="9"/>
                  </a:cxn>
                </a:cxnLst>
                <a:rect l="txL" t="txT" r="txR" b="txB"/>
                <a:pathLst>
                  <a:path w="208" h="16">
                    <a:moveTo>
                      <a:pt x="0" y="9"/>
                    </a:moveTo>
                    <a:cubicBezTo>
                      <a:pt x="64" y="0"/>
                      <a:pt x="135" y="10"/>
                      <a:pt x="201" y="9"/>
                    </a:cubicBezTo>
                    <a:cubicBezTo>
                      <a:pt x="208" y="9"/>
                      <a:pt x="206" y="13"/>
                      <a:pt x="201" y="12"/>
                    </a:cubicBezTo>
                    <a:cubicBezTo>
                      <a:pt x="135" y="10"/>
                      <a:pt x="61" y="16"/>
                      <a:pt x="0" y="9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39" name="Freeform 372"/>
              <p:cNvSpPr/>
              <p:nvPr/>
            </p:nvSpPr>
            <p:spPr>
              <a:xfrm>
                <a:off x="2944" y="1080"/>
                <a:ext cx="137" cy="15"/>
              </a:xfrm>
              <a:custGeom>
                <a:avLst/>
                <a:gdLst>
                  <a:gd name="txL" fmla="*/ 0 w 81"/>
                  <a:gd name="txT" fmla="*/ 0 h 9"/>
                  <a:gd name="txR" fmla="*/ 81 w 81"/>
                  <a:gd name="txB" fmla="*/ 9 h 9"/>
                </a:gdLst>
                <a:ahLst/>
                <a:cxnLst>
                  <a:cxn ang="0">
                    <a:pos x="81" y="0"/>
                  </a:cxn>
                  <a:cxn ang="0">
                    <a:pos x="0" y="6"/>
                  </a:cxn>
                  <a:cxn ang="0">
                    <a:pos x="81" y="0"/>
                  </a:cxn>
                </a:cxnLst>
                <a:rect l="txL" t="txT" r="txR" b="txB"/>
                <a:pathLst>
                  <a:path w="81" h="9">
                    <a:moveTo>
                      <a:pt x="81" y="0"/>
                    </a:moveTo>
                    <a:cubicBezTo>
                      <a:pt x="61" y="9"/>
                      <a:pt x="28" y="5"/>
                      <a:pt x="0" y="6"/>
                    </a:cubicBezTo>
                    <a:cubicBezTo>
                      <a:pt x="13" y="2"/>
                      <a:pt x="54" y="0"/>
                      <a:pt x="81" y="0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40" name="Freeform 373"/>
              <p:cNvSpPr/>
              <p:nvPr/>
            </p:nvSpPr>
            <p:spPr>
              <a:xfrm>
                <a:off x="341" y="1083"/>
                <a:ext cx="254" cy="19"/>
              </a:xfrm>
              <a:custGeom>
                <a:avLst/>
                <a:gdLst>
                  <a:gd name="txL" fmla="*/ 0 w 150"/>
                  <a:gd name="txT" fmla="*/ 0 h 11"/>
                  <a:gd name="txR" fmla="*/ 150 w 150"/>
                  <a:gd name="txB" fmla="*/ 11 h 11"/>
                </a:gdLst>
                <a:ahLst/>
                <a:cxnLst>
                  <a:cxn ang="0">
                    <a:pos x="108" y="4"/>
                  </a:cxn>
                  <a:cxn ang="0">
                    <a:pos x="150" y="7"/>
                  </a:cxn>
                  <a:cxn ang="0">
                    <a:pos x="120" y="10"/>
                  </a:cxn>
                  <a:cxn ang="0">
                    <a:pos x="0" y="10"/>
                  </a:cxn>
                  <a:cxn ang="0">
                    <a:pos x="0" y="7"/>
                  </a:cxn>
                  <a:cxn ang="0">
                    <a:pos x="108" y="4"/>
                  </a:cxn>
                </a:cxnLst>
                <a:rect l="txL" t="txT" r="txR" b="txB"/>
                <a:pathLst>
                  <a:path w="150" h="11">
                    <a:moveTo>
                      <a:pt x="108" y="4"/>
                    </a:moveTo>
                    <a:cubicBezTo>
                      <a:pt x="121" y="6"/>
                      <a:pt x="142" y="0"/>
                      <a:pt x="150" y="7"/>
                    </a:cubicBezTo>
                    <a:cubicBezTo>
                      <a:pt x="141" y="9"/>
                      <a:pt x="124" y="3"/>
                      <a:pt x="120" y="10"/>
                    </a:cubicBezTo>
                    <a:cubicBezTo>
                      <a:pt x="80" y="10"/>
                      <a:pt x="40" y="10"/>
                      <a:pt x="0" y="10"/>
                    </a:cubicBezTo>
                    <a:cubicBezTo>
                      <a:pt x="0" y="9"/>
                      <a:pt x="0" y="8"/>
                      <a:pt x="0" y="7"/>
                    </a:cubicBezTo>
                    <a:cubicBezTo>
                      <a:pt x="35" y="5"/>
                      <a:pt x="78" y="11"/>
                      <a:pt x="108" y="4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41" name="Freeform 374"/>
              <p:cNvSpPr/>
              <p:nvPr/>
            </p:nvSpPr>
            <p:spPr>
              <a:xfrm>
                <a:off x="956" y="1090"/>
                <a:ext cx="61" cy="8"/>
              </a:xfrm>
              <a:custGeom>
                <a:avLst/>
                <a:gdLst>
                  <a:gd name="txL" fmla="*/ 0 w 36"/>
                  <a:gd name="txT" fmla="*/ 0 h 5"/>
                  <a:gd name="txR" fmla="*/ 36 w 36"/>
                  <a:gd name="txB" fmla="*/ 5 h 5"/>
                </a:gdLst>
                <a:ahLst/>
                <a:cxnLst>
                  <a:cxn ang="0">
                    <a:pos x="0" y="0"/>
                  </a:cxn>
                  <a:cxn ang="0">
                    <a:pos x="36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36" h="5">
                    <a:moveTo>
                      <a:pt x="0" y="0"/>
                    </a:moveTo>
                    <a:cubicBezTo>
                      <a:pt x="12" y="0"/>
                      <a:pt x="24" y="0"/>
                      <a:pt x="36" y="0"/>
                    </a:cubicBezTo>
                    <a:cubicBezTo>
                      <a:pt x="31" y="5"/>
                      <a:pt x="5" y="5"/>
                      <a:pt x="0" y="0"/>
                    </a:cubicBezTo>
                    <a:close/>
                  </a:path>
                </a:pathLst>
              </a:custGeom>
              <a:solidFill>
                <a:srgbClr val="718B8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42" name="Freeform 375"/>
              <p:cNvSpPr/>
              <p:nvPr/>
            </p:nvSpPr>
            <p:spPr>
              <a:xfrm>
                <a:off x="138" y="1095"/>
                <a:ext cx="203" cy="5"/>
              </a:xfrm>
              <a:custGeom>
                <a:avLst/>
                <a:gdLst>
                  <a:gd name="txL" fmla="*/ 0 w 120"/>
                  <a:gd name="txT" fmla="*/ 0 h 3"/>
                  <a:gd name="txR" fmla="*/ 120 w 120"/>
                  <a:gd name="txB" fmla="*/ 3 h 3"/>
                </a:gdLst>
                <a:ahLst/>
                <a:cxnLst>
                  <a:cxn ang="0">
                    <a:pos x="0" y="0"/>
                  </a:cxn>
                  <a:cxn ang="0">
                    <a:pos x="120" y="0"/>
                  </a:cxn>
                  <a:cxn ang="0">
                    <a:pos x="120" y="3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txL" t="txT" r="txR" b="txB"/>
                <a:pathLst>
                  <a:path w="120" h="3">
                    <a:moveTo>
                      <a:pt x="0" y="0"/>
                    </a:moveTo>
                    <a:cubicBezTo>
                      <a:pt x="40" y="0"/>
                      <a:pt x="80" y="0"/>
                      <a:pt x="120" y="0"/>
                    </a:cubicBezTo>
                    <a:cubicBezTo>
                      <a:pt x="120" y="1"/>
                      <a:pt x="120" y="2"/>
                      <a:pt x="120" y="3"/>
                    </a:cubicBezTo>
                    <a:cubicBezTo>
                      <a:pt x="80" y="3"/>
                      <a:pt x="4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43" name="Freeform 376"/>
              <p:cNvSpPr/>
              <p:nvPr/>
            </p:nvSpPr>
            <p:spPr>
              <a:xfrm>
                <a:off x="768" y="1088"/>
                <a:ext cx="107" cy="19"/>
              </a:xfrm>
              <a:custGeom>
                <a:avLst/>
                <a:gdLst>
                  <a:gd name="txL" fmla="*/ 0 w 63"/>
                  <a:gd name="txT" fmla="*/ 0 h 11"/>
                  <a:gd name="txR" fmla="*/ 63 w 63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63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63" h="11">
                    <a:moveTo>
                      <a:pt x="0" y="7"/>
                    </a:moveTo>
                    <a:cubicBezTo>
                      <a:pt x="15" y="0"/>
                      <a:pt x="43" y="6"/>
                      <a:pt x="63" y="4"/>
                    </a:cubicBezTo>
                    <a:cubicBezTo>
                      <a:pt x="48" y="11"/>
                      <a:pt x="20" y="5"/>
                      <a:pt x="0" y="7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44" name="Freeform 377"/>
              <p:cNvSpPr/>
              <p:nvPr/>
            </p:nvSpPr>
            <p:spPr>
              <a:xfrm>
                <a:off x="666" y="1088"/>
                <a:ext cx="72" cy="17"/>
              </a:xfrm>
              <a:custGeom>
                <a:avLst/>
                <a:gdLst>
                  <a:gd name="txL" fmla="*/ 0 w 42"/>
                  <a:gd name="txT" fmla="*/ 0 h 10"/>
                  <a:gd name="txR" fmla="*/ 42 w 42"/>
                  <a:gd name="txB" fmla="*/ 10 h 10"/>
                </a:gdLst>
                <a:ahLst/>
                <a:cxnLst>
                  <a:cxn ang="0">
                    <a:pos x="30" y="10"/>
                  </a:cxn>
                  <a:cxn ang="0">
                    <a:pos x="15" y="10"/>
                  </a:cxn>
                  <a:cxn ang="0">
                    <a:pos x="0" y="7"/>
                  </a:cxn>
                  <a:cxn ang="0">
                    <a:pos x="0" y="4"/>
                  </a:cxn>
                  <a:cxn ang="0">
                    <a:pos x="42" y="7"/>
                  </a:cxn>
                  <a:cxn ang="0">
                    <a:pos x="30" y="10"/>
                  </a:cxn>
                </a:cxnLst>
                <a:rect l="txL" t="txT" r="txR" b="txB"/>
                <a:pathLst>
                  <a:path w="42" h="10">
                    <a:moveTo>
                      <a:pt x="30" y="10"/>
                    </a:moveTo>
                    <a:cubicBezTo>
                      <a:pt x="25" y="10"/>
                      <a:pt x="20" y="10"/>
                      <a:pt x="15" y="10"/>
                    </a:cubicBezTo>
                    <a:cubicBezTo>
                      <a:pt x="16" y="3"/>
                      <a:pt x="4" y="9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13" y="6"/>
                      <a:pt x="34" y="0"/>
                      <a:pt x="42" y="7"/>
                    </a:cubicBezTo>
                    <a:cubicBezTo>
                      <a:pt x="38" y="8"/>
                      <a:pt x="31" y="6"/>
                      <a:pt x="30" y="10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45" name="Freeform 378"/>
              <p:cNvSpPr/>
              <p:nvPr/>
            </p:nvSpPr>
            <p:spPr>
              <a:xfrm>
                <a:off x="1383" y="1093"/>
                <a:ext cx="158" cy="19"/>
              </a:xfrm>
              <a:custGeom>
                <a:avLst/>
                <a:gdLst>
                  <a:gd name="txL" fmla="*/ 0 w 93"/>
                  <a:gd name="txT" fmla="*/ 0 h 11"/>
                  <a:gd name="txR" fmla="*/ 93 w 93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93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93" h="11">
                    <a:moveTo>
                      <a:pt x="0" y="7"/>
                    </a:moveTo>
                    <a:cubicBezTo>
                      <a:pt x="25" y="0"/>
                      <a:pt x="63" y="6"/>
                      <a:pt x="93" y="4"/>
                    </a:cubicBezTo>
                    <a:cubicBezTo>
                      <a:pt x="68" y="11"/>
                      <a:pt x="30" y="5"/>
                      <a:pt x="0" y="7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46" name="Freeform 379"/>
              <p:cNvSpPr/>
              <p:nvPr/>
            </p:nvSpPr>
            <p:spPr>
              <a:xfrm>
                <a:off x="2609" y="1091"/>
                <a:ext cx="111" cy="19"/>
              </a:xfrm>
              <a:custGeom>
                <a:avLst/>
                <a:gdLst>
                  <a:gd name="txL" fmla="*/ 0 w 66"/>
                  <a:gd name="txT" fmla="*/ 0 h 11"/>
                  <a:gd name="txR" fmla="*/ 66 w 66"/>
                  <a:gd name="txB" fmla="*/ 11 h 11"/>
                </a:gdLst>
                <a:ahLst/>
                <a:cxnLst>
                  <a:cxn ang="0">
                    <a:pos x="66" y="2"/>
                  </a:cxn>
                  <a:cxn ang="0">
                    <a:pos x="36" y="5"/>
                  </a:cxn>
                  <a:cxn ang="0">
                    <a:pos x="66" y="2"/>
                  </a:cxn>
                </a:cxnLst>
                <a:rect l="txL" t="txT" r="txR" b="txB"/>
                <a:pathLst>
                  <a:path w="66" h="11">
                    <a:moveTo>
                      <a:pt x="66" y="2"/>
                    </a:moveTo>
                    <a:cubicBezTo>
                      <a:pt x="50" y="11"/>
                      <a:pt x="0" y="10"/>
                      <a:pt x="36" y="5"/>
                    </a:cubicBezTo>
                    <a:cubicBezTo>
                      <a:pt x="45" y="4"/>
                      <a:pt x="49" y="0"/>
                      <a:pt x="66" y="2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47" name="Freeform 380"/>
              <p:cNvSpPr/>
              <p:nvPr/>
            </p:nvSpPr>
            <p:spPr>
              <a:xfrm>
                <a:off x="3915" y="1093"/>
                <a:ext cx="61" cy="19"/>
              </a:xfrm>
              <a:custGeom>
                <a:avLst/>
                <a:gdLst>
                  <a:gd name="txL" fmla="*/ 0 w 36"/>
                  <a:gd name="txT" fmla="*/ 0 h 11"/>
                  <a:gd name="txR" fmla="*/ 36 w 36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36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6" h="11">
                    <a:moveTo>
                      <a:pt x="0" y="4"/>
                    </a:moveTo>
                    <a:cubicBezTo>
                      <a:pt x="11" y="6"/>
                      <a:pt x="30" y="0"/>
                      <a:pt x="36" y="7"/>
                    </a:cubicBezTo>
                    <a:cubicBezTo>
                      <a:pt x="25" y="5"/>
                      <a:pt x="6" y="11"/>
                      <a:pt x="0" y="4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48" name="Freeform 381"/>
              <p:cNvSpPr/>
              <p:nvPr/>
            </p:nvSpPr>
            <p:spPr>
              <a:xfrm>
                <a:off x="1043" y="1102"/>
                <a:ext cx="76" cy="8"/>
              </a:xfrm>
              <a:custGeom>
                <a:avLst/>
                <a:gdLst>
                  <a:gd name="txL" fmla="*/ 0 w 45"/>
                  <a:gd name="txT" fmla="*/ 0 h 5"/>
                  <a:gd name="txR" fmla="*/ 45 w 45"/>
                  <a:gd name="txB" fmla="*/ 5 h 5"/>
                </a:gdLst>
                <a:ahLst/>
                <a:cxnLst>
                  <a:cxn ang="0">
                    <a:pos x="0" y="5"/>
                  </a:cxn>
                  <a:cxn ang="0">
                    <a:pos x="45" y="5"/>
                  </a:cxn>
                  <a:cxn ang="0">
                    <a:pos x="0" y="5"/>
                  </a:cxn>
                </a:cxnLst>
                <a:rect l="txL" t="txT" r="txR" b="txB"/>
                <a:pathLst>
                  <a:path w="45" h="5">
                    <a:moveTo>
                      <a:pt x="0" y="5"/>
                    </a:moveTo>
                    <a:cubicBezTo>
                      <a:pt x="8" y="0"/>
                      <a:pt x="37" y="0"/>
                      <a:pt x="45" y="5"/>
                    </a:cubicBezTo>
                    <a:cubicBezTo>
                      <a:pt x="30" y="5"/>
                      <a:pt x="15" y="5"/>
                      <a:pt x="0" y="5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49" name="Freeform 382"/>
              <p:cNvSpPr/>
              <p:nvPr/>
            </p:nvSpPr>
            <p:spPr>
              <a:xfrm>
                <a:off x="1953" y="1098"/>
                <a:ext cx="91" cy="19"/>
              </a:xfrm>
              <a:custGeom>
                <a:avLst/>
                <a:gdLst>
                  <a:gd name="txL" fmla="*/ 0 w 54"/>
                  <a:gd name="txT" fmla="*/ 0 h 11"/>
                  <a:gd name="txR" fmla="*/ 54 w 54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54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54" h="11">
                    <a:moveTo>
                      <a:pt x="0" y="4"/>
                    </a:moveTo>
                    <a:cubicBezTo>
                      <a:pt x="17" y="6"/>
                      <a:pt x="42" y="0"/>
                      <a:pt x="54" y="7"/>
                    </a:cubicBezTo>
                    <a:cubicBezTo>
                      <a:pt x="37" y="5"/>
                      <a:pt x="12" y="11"/>
                      <a:pt x="0" y="4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50" name="Freeform 383"/>
              <p:cNvSpPr/>
              <p:nvPr/>
            </p:nvSpPr>
            <p:spPr>
              <a:xfrm>
                <a:off x="2348" y="1103"/>
                <a:ext cx="191" cy="11"/>
              </a:xfrm>
              <a:custGeom>
                <a:avLst/>
                <a:gdLst>
                  <a:gd name="txL" fmla="*/ 0 w 113"/>
                  <a:gd name="txT" fmla="*/ 0 h 6"/>
                  <a:gd name="txR" fmla="*/ 113 w 113"/>
                  <a:gd name="txB" fmla="*/ 6 h 6"/>
                </a:gdLst>
                <a:ahLst/>
                <a:cxnLst>
                  <a:cxn ang="0">
                    <a:pos x="85" y="1"/>
                  </a:cxn>
                  <a:cxn ang="0">
                    <a:pos x="25" y="4"/>
                  </a:cxn>
                  <a:cxn ang="0">
                    <a:pos x="43" y="1"/>
                  </a:cxn>
                  <a:cxn ang="0">
                    <a:pos x="85" y="1"/>
                  </a:cxn>
                </a:cxnLst>
                <a:rect l="txL" t="txT" r="txR" b="txB"/>
                <a:pathLst>
                  <a:path w="113" h="6">
                    <a:moveTo>
                      <a:pt x="85" y="1"/>
                    </a:moveTo>
                    <a:cubicBezTo>
                      <a:pt x="113" y="4"/>
                      <a:pt x="39" y="6"/>
                      <a:pt x="25" y="4"/>
                    </a:cubicBezTo>
                    <a:cubicBezTo>
                      <a:pt x="0" y="1"/>
                      <a:pt x="33" y="1"/>
                      <a:pt x="43" y="1"/>
                    </a:cubicBezTo>
                    <a:cubicBezTo>
                      <a:pt x="52" y="1"/>
                      <a:pt x="74" y="0"/>
                      <a:pt x="85" y="1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51" name="Freeform 384"/>
              <p:cNvSpPr/>
              <p:nvPr/>
            </p:nvSpPr>
            <p:spPr>
              <a:xfrm>
                <a:off x="3461" y="1103"/>
                <a:ext cx="110" cy="9"/>
              </a:xfrm>
              <a:custGeom>
                <a:avLst/>
                <a:gdLst>
                  <a:gd name="txL" fmla="*/ 0 w 65"/>
                  <a:gd name="txT" fmla="*/ 0 h 5"/>
                  <a:gd name="txR" fmla="*/ 65 w 65"/>
                  <a:gd name="txB" fmla="*/ 5 h 5"/>
                </a:gdLst>
                <a:ahLst/>
                <a:cxnLst>
                  <a:cxn ang="0">
                    <a:pos x="25" y="1"/>
                  </a:cxn>
                  <a:cxn ang="0">
                    <a:pos x="43" y="4"/>
                  </a:cxn>
                  <a:cxn ang="0">
                    <a:pos x="25" y="1"/>
                  </a:cxn>
                </a:cxnLst>
                <a:rect l="txL" t="txT" r="txR" b="txB"/>
                <a:pathLst>
                  <a:path w="65" h="5">
                    <a:moveTo>
                      <a:pt x="25" y="1"/>
                    </a:moveTo>
                    <a:cubicBezTo>
                      <a:pt x="38" y="0"/>
                      <a:pt x="65" y="3"/>
                      <a:pt x="43" y="4"/>
                    </a:cubicBezTo>
                    <a:cubicBezTo>
                      <a:pt x="34" y="5"/>
                      <a:pt x="0" y="3"/>
                      <a:pt x="25" y="1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52" name="Freeform 385"/>
              <p:cNvSpPr/>
              <p:nvPr/>
            </p:nvSpPr>
            <p:spPr>
              <a:xfrm>
                <a:off x="2807" y="1098"/>
                <a:ext cx="137" cy="19"/>
              </a:xfrm>
              <a:custGeom>
                <a:avLst/>
                <a:gdLst>
                  <a:gd name="txL" fmla="*/ 0 w 81"/>
                  <a:gd name="txT" fmla="*/ 0 h 11"/>
                  <a:gd name="txR" fmla="*/ 81 w 81"/>
                  <a:gd name="txB" fmla="*/ 11 h 11"/>
                </a:gdLst>
                <a:ahLst/>
                <a:cxnLst>
                  <a:cxn ang="0">
                    <a:pos x="72" y="4"/>
                  </a:cxn>
                  <a:cxn ang="0">
                    <a:pos x="75" y="4"/>
                  </a:cxn>
                  <a:cxn ang="0">
                    <a:pos x="9" y="10"/>
                  </a:cxn>
                  <a:cxn ang="0">
                    <a:pos x="6" y="7"/>
                  </a:cxn>
                  <a:cxn ang="0">
                    <a:pos x="0" y="7"/>
                  </a:cxn>
                  <a:cxn ang="0">
                    <a:pos x="33" y="4"/>
                  </a:cxn>
                  <a:cxn ang="0">
                    <a:pos x="72" y="4"/>
                  </a:cxn>
                </a:cxnLst>
                <a:rect l="txL" t="txT" r="txR" b="txB"/>
                <a:pathLst>
                  <a:path w="81" h="11">
                    <a:moveTo>
                      <a:pt x="72" y="4"/>
                    </a:moveTo>
                    <a:cubicBezTo>
                      <a:pt x="73" y="4"/>
                      <a:pt x="74" y="4"/>
                      <a:pt x="75" y="4"/>
                    </a:cubicBezTo>
                    <a:cubicBezTo>
                      <a:pt x="81" y="11"/>
                      <a:pt x="30" y="11"/>
                      <a:pt x="9" y="10"/>
                    </a:cubicBezTo>
                    <a:cubicBezTo>
                      <a:pt x="10" y="7"/>
                      <a:pt x="8" y="7"/>
                      <a:pt x="6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5" y="0"/>
                      <a:pt x="23" y="6"/>
                      <a:pt x="33" y="4"/>
                    </a:cubicBezTo>
                    <a:cubicBezTo>
                      <a:pt x="46" y="4"/>
                      <a:pt x="59" y="4"/>
                      <a:pt x="72" y="4"/>
                    </a:cubicBezTo>
                    <a:close/>
                  </a:path>
                </a:pathLst>
              </a:custGeom>
              <a:solidFill>
                <a:srgbClr val="0099C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53" name="Freeform 386"/>
              <p:cNvSpPr/>
              <p:nvPr/>
            </p:nvSpPr>
            <p:spPr>
              <a:xfrm>
                <a:off x="3041" y="1098"/>
                <a:ext cx="264" cy="22"/>
              </a:xfrm>
              <a:custGeom>
                <a:avLst/>
                <a:gdLst>
                  <a:gd name="txL" fmla="*/ 0 w 156"/>
                  <a:gd name="txT" fmla="*/ 0 h 13"/>
                  <a:gd name="txR" fmla="*/ 156 w 156"/>
                  <a:gd name="txB" fmla="*/ 13 h 13"/>
                </a:gdLst>
                <a:ahLst/>
                <a:cxnLst>
                  <a:cxn ang="0">
                    <a:pos x="102" y="10"/>
                  </a:cxn>
                  <a:cxn ang="0">
                    <a:pos x="0" y="7"/>
                  </a:cxn>
                  <a:cxn ang="0">
                    <a:pos x="156" y="4"/>
                  </a:cxn>
                  <a:cxn ang="0">
                    <a:pos x="132" y="10"/>
                  </a:cxn>
                  <a:cxn ang="0">
                    <a:pos x="102" y="10"/>
                  </a:cxn>
                </a:cxnLst>
                <a:rect l="txL" t="txT" r="txR" b="txB"/>
                <a:pathLst>
                  <a:path w="156" h="13">
                    <a:moveTo>
                      <a:pt x="102" y="10"/>
                    </a:moveTo>
                    <a:cubicBezTo>
                      <a:pt x="74" y="3"/>
                      <a:pt x="33" y="9"/>
                      <a:pt x="0" y="7"/>
                    </a:cubicBezTo>
                    <a:cubicBezTo>
                      <a:pt x="46" y="0"/>
                      <a:pt x="105" y="6"/>
                      <a:pt x="156" y="4"/>
                    </a:cubicBezTo>
                    <a:cubicBezTo>
                      <a:pt x="155" y="13"/>
                      <a:pt x="133" y="1"/>
                      <a:pt x="132" y="10"/>
                    </a:cubicBezTo>
                    <a:cubicBezTo>
                      <a:pt x="122" y="10"/>
                      <a:pt x="112" y="10"/>
                      <a:pt x="102" y="10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54" name="Freeform 387"/>
              <p:cNvSpPr/>
              <p:nvPr/>
            </p:nvSpPr>
            <p:spPr>
              <a:xfrm>
                <a:off x="3900" y="1105"/>
                <a:ext cx="112" cy="17"/>
              </a:xfrm>
              <a:custGeom>
                <a:avLst/>
                <a:gdLst>
                  <a:gd name="txL" fmla="*/ 0 w 66"/>
                  <a:gd name="txT" fmla="*/ 0 h 10"/>
                  <a:gd name="txR" fmla="*/ 66 w 66"/>
                  <a:gd name="txB" fmla="*/ 10 h 10"/>
                </a:gdLst>
                <a:ahLst/>
                <a:cxnLst>
                  <a:cxn ang="0">
                    <a:pos x="63" y="0"/>
                  </a:cxn>
                  <a:cxn ang="0">
                    <a:pos x="66" y="6"/>
                  </a:cxn>
                  <a:cxn ang="0">
                    <a:pos x="0" y="3"/>
                  </a:cxn>
                  <a:cxn ang="0">
                    <a:pos x="63" y="0"/>
                  </a:cxn>
                </a:cxnLst>
                <a:rect l="txL" t="txT" r="txR" b="txB"/>
                <a:pathLst>
                  <a:path w="66" h="10">
                    <a:moveTo>
                      <a:pt x="63" y="0"/>
                    </a:moveTo>
                    <a:cubicBezTo>
                      <a:pt x="65" y="1"/>
                      <a:pt x="66" y="3"/>
                      <a:pt x="66" y="6"/>
                    </a:cubicBezTo>
                    <a:cubicBezTo>
                      <a:pt x="45" y="4"/>
                      <a:pt x="16" y="10"/>
                      <a:pt x="0" y="3"/>
                    </a:cubicBezTo>
                    <a:cubicBezTo>
                      <a:pt x="20" y="1"/>
                      <a:pt x="48" y="7"/>
                      <a:pt x="63" y="0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55" name="Freeform 388"/>
              <p:cNvSpPr/>
              <p:nvPr/>
            </p:nvSpPr>
            <p:spPr>
              <a:xfrm>
                <a:off x="3030" y="1103"/>
                <a:ext cx="184" cy="24"/>
              </a:xfrm>
              <a:custGeom>
                <a:avLst/>
                <a:gdLst>
                  <a:gd name="txL" fmla="*/ 0 w 108"/>
                  <a:gd name="txT" fmla="*/ 0 h 14"/>
                  <a:gd name="txR" fmla="*/ 108 w 108"/>
                  <a:gd name="txB" fmla="*/ 14 h 14"/>
                </a:gdLst>
                <a:ahLst/>
                <a:cxnLst>
                  <a:cxn ang="0">
                    <a:pos x="27" y="10"/>
                  </a:cxn>
                  <a:cxn ang="0">
                    <a:pos x="0" y="7"/>
                  </a:cxn>
                  <a:cxn ang="0">
                    <a:pos x="6" y="4"/>
                  </a:cxn>
                  <a:cxn ang="0">
                    <a:pos x="108" y="7"/>
                  </a:cxn>
                  <a:cxn ang="0">
                    <a:pos x="81" y="7"/>
                  </a:cxn>
                  <a:cxn ang="0">
                    <a:pos x="27" y="10"/>
                  </a:cxn>
                </a:cxnLst>
                <a:rect l="txL" t="txT" r="txR" b="txB"/>
                <a:pathLst>
                  <a:path w="108" h="14">
                    <a:moveTo>
                      <a:pt x="27" y="10"/>
                    </a:moveTo>
                    <a:cubicBezTo>
                      <a:pt x="19" y="8"/>
                      <a:pt x="3" y="14"/>
                      <a:pt x="0" y="7"/>
                    </a:cubicBezTo>
                    <a:cubicBezTo>
                      <a:pt x="2" y="6"/>
                      <a:pt x="6" y="7"/>
                      <a:pt x="6" y="4"/>
                    </a:cubicBezTo>
                    <a:cubicBezTo>
                      <a:pt x="39" y="6"/>
                      <a:pt x="80" y="0"/>
                      <a:pt x="108" y="7"/>
                    </a:cubicBezTo>
                    <a:cubicBezTo>
                      <a:pt x="99" y="7"/>
                      <a:pt x="90" y="7"/>
                      <a:pt x="81" y="7"/>
                    </a:cubicBezTo>
                    <a:cubicBezTo>
                      <a:pt x="64" y="9"/>
                      <a:pt x="39" y="3"/>
                      <a:pt x="27" y="10"/>
                    </a:cubicBezTo>
                    <a:close/>
                  </a:path>
                </a:pathLst>
              </a:custGeom>
              <a:solidFill>
                <a:srgbClr val="0099C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56" name="Freeform 389"/>
              <p:cNvSpPr/>
              <p:nvPr/>
            </p:nvSpPr>
            <p:spPr>
              <a:xfrm>
                <a:off x="3193" y="1114"/>
                <a:ext cx="87" cy="11"/>
              </a:xfrm>
              <a:custGeom>
                <a:avLst/>
                <a:gdLst>
                  <a:gd name="txL" fmla="*/ 0 w 51"/>
                  <a:gd name="txT" fmla="*/ 0 h 7"/>
                  <a:gd name="txR" fmla="*/ 51 w 51"/>
                  <a:gd name="txB" fmla="*/ 7 h 7"/>
                </a:gdLst>
                <a:ahLst/>
                <a:cxnLst>
                  <a:cxn ang="0">
                    <a:pos x="0" y="4"/>
                  </a:cxn>
                  <a:cxn ang="0">
                    <a:pos x="51" y="7"/>
                  </a:cxn>
                  <a:cxn ang="0">
                    <a:pos x="0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51" h="7">
                    <a:moveTo>
                      <a:pt x="0" y="4"/>
                    </a:moveTo>
                    <a:cubicBezTo>
                      <a:pt x="16" y="6"/>
                      <a:pt x="40" y="0"/>
                      <a:pt x="51" y="7"/>
                    </a:cubicBezTo>
                    <a:cubicBezTo>
                      <a:pt x="34" y="7"/>
                      <a:pt x="17" y="7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57" name="Freeform 390"/>
              <p:cNvSpPr/>
              <p:nvPr/>
            </p:nvSpPr>
            <p:spPr>
              <a:xfrm>
                <a:off x="3402" y="1114"/>
                <a:ext cx="66" cy="18"/>
              </a:xfrm>
              <a:custGeom>
                <a:avLst/>
                <a:gdLst>
                  <a:gd name="txL" fmla="*/ 0 w 39"/>
                  <a:gd name="txT" fmla="*/ 0 h 11"/>
                  <a:gd name="txR" fmla="*/ 39 w 39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39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39" h="11">
                    <a:moveTo>
                      <a:pt x="0" y="7"/>
                    </a:moveTo>
                    <a:cubicBezTo>
                      <a:pt x="7" y="0"/>
                      <a:pt x="27" y="6"/>
                      <a:pt x="39" y="4"/>
                    </a:cubicBezTo>
                    <a:cubicBezTo>
                      <a:pt x="32" y="11"/>
                      <a:pt x="12" y="5"/>
                      <a:pt x="0" y="7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58" name="Freeform 391"/>
              <p:cNvSpPr/>
              <p:nvPr/>
            </p:nvSpPr>
            <p:spPr>
              <a:xfrm>
                <a:off x="2629" y="1127"/>
                <a:ext cx="112" cy="10"/>
              </a:xfrm>
              <a:custGeom>
                <a:avLst/>
                <a:gdLst>
                  <a:gd name="txL" fmla="*/ 0 w 66"/>
                  <a:gd name="txT" fmla="*/ 0 h 6"/>
                  <a:gd name="txR" fmla="*/ 66 w 66"/>
                  <a:gd name="txB" fmla="*/ 6 h 6"/>
                </a:gdLst>
                <a:ahLst/>
                <a:cxnLst>
                  <a:cxn ang="0">
                    <a:pos x="18" y="2"/>
                  </a:cxn>
                  <a:cxn ang="0">
                    <a:pos x="51" y="5"/>
                  </a:cxn>
                  <a:cxn ang="0">
                    <a:pos x="18" y="2"/>
                  </a:cxn>
                </a:cxnLst>
                <a:rect l="txL" t="txT" r="txR" b="txB"/>
                <a:pathLst>
                  <a:path w="66" h="6">
                    <a:moveTo>
                      <a:pt x="18" y="2"/>
                    </a:moveTo>
                    <a:cubicBezTo>
                      <a:pt x="33" y="0"/>
                      <a:pt x="66" y="3"/>
                      <a:pt x="51" y="5"/>
                    </a:cubicBezTo>
                    <a:cubicBezTo>
                      <a:pt x="43" y="6"/>
                      <a:pt x="0" y="4"/>
                      <a:pt x="18" y="2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59" name="Freeform 392"/>
              <p:cNvSpPr/>
              <p:nvPr/>
            </p:nvSpPr>
            <p:spPr>
              <a:xfrm>
                <a:off x="2797" y="1124"/>
                <a:ext cx="66" cy="20"/>
              </a:xfrm>
              <a:custGeom>
                <a:avLst/>
                <a:gdLst>
                  <a:gd name="txL" fmla="*/ 0 w 39"/>
                  <a:gd name="txT" fmla="*/ 0 h 12"/>
                  <a:gd name="txR" fmla="*/ 39 w 39"/>
                  <a:gd name="txB" fmla="*/ 12 h 12"/>
                </a:gdLst>
                <a:ahLst/>
                <a:cxnLst>
                  <a:cxn ang="0">
                    <a:pos x="0" y="7"/>
                  </a:cxn>
                  <a:cxn ang="0">
                    <a:pos x="39" y="4"/>
                  </a:cxn>
                  <a:cxn ang="0">
                    <a:pos x="39" y="7"/>
                  </a:cxn>
                  <a:cxn ang="0">
                    <a:pos x="18" y="10"/>
                  </a:cxn>
                  <a:cxn ang="0">
                    <a:pos x="0" y="7"/>
                  </a:cxn>
                </a:cxnLst>
                <a:rect l="txL" t="txT" r="txR" b="txB"/>
                <a:pathLst>
                  <a:path w="39" h="12">
                    <a:moveTo>
                      <a:pt x="0" y="7"/>
                    </a:moveTo>
                    <a:cubicBezTo>
                      <a:pt x="7" y="0"/>
                      <a:pt x="27" y="6"/>
                      <a:pt x="39" y="4"/>
                    </a:cubicBezTo>
                    <a:cubicBezTo>
                      <a:pt x="39" y="5"/>
                      <a:pt x="39" y="6"/>
                      <a:pt x="39" y="7"/>
                    </a:cubicBezTo>
                    <a:cubicBezTo>
                      <a:pt x="30" y="6"/>
                      <a:pt x="28" y="12"/>
                      <a:pt x="18" y="10"/>
                    </a:cubicBezTo>
                    <a:cubicBezTo>
                      <a:pt x="18" y="3"/>
                      <a:pt x="5" y="9"/>
                      <a:pt x="0" y="7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60" name="Freeform 393"/>
              <p:cNvSpPr/>
              <p:nvPr/>
            </p:nvSpPr>
            <p:spPr>
              <a:xfrm>
                <a:off x="2863" y="1124"/>
                <a:ext cx="40" cy="12"/>
              </a:xfrm>
              <a:custGeom>
                <a:avLst/>
                <a:gdLst>
                  <a:gd name="txL" fmla="*/ 0 w 24"/>
                  <a:gd name="txT" fmla="*/ 0 h 7"/>
                  <a:gd name="txR" fmla="*/ 24 w 24"/>
                  <a:gd name="txB" fmla="*/ 7 h 7"/>
                </a:gdLst>
                <a:ahLst/>
                <a:cxnLst>
                  <a:cxn ang="0">
                    <a:pos x="0" y="4"/>
                  </a:cxn>
                  <a:cxn ang="0">
                    <a:pos x="24" y="1"/>
                  </a:cxn>
                  <a:cxn ang="0">
                    <a:pos x="0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24" h="7">
                    <a:moveTo>
                      <a:pt x="0" y="4"/>
                    </a:moveTo>
                    <a:cubicBezTo>
                      <a:pt x="7" y="2"/>
                      <a:pt x="14" y="0"/>
                      <a:pt x="24" y="1"/>
                    </a:cubicBezTo>
                    <a:cubicBezTo>
                      <a:pt x="19" y="6"/>
                      <a:pt x="10" y="7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61" name="Freeform 394"/>
              <p:cNvSpPr/>
              <p:nvPr/>
            </p:nvSpPr>
            <p:spPr>
              <a:xfrm>
                <a:off x="3844" y="1124"/>
                <a:ext cx="112" cy="18"/>
              </a:xfrm>
              <a:custGeom>
                <a:avLst/>
                <a:gdLst>
                  <a:gd name="txL" fmla="*/ 0 w 66"/>
                  <a:gd name="txT" fmla="*/ 0 h 11"/>
                  <a:gd name="txR" fmla="*/ 66 w 66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66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66" h="11">
                    <a:moveTo>
                      <a:pt x="0" y="4"/>
                    </a:moveTo>
                    <a:cubicBezTo>
                      <a:pt x="21" y="6"/>
                      <a:pt x="50" y="0"/>
                      <a:pt x="66" y="7"/>
                    </a:cubicBezTo>
                    <a:cubicBezTo>
                      <a:pt x="45" y="5"/>
                      <a:pt x="16" y="11"/>
                      <a:pt x="0" y="4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62" name="Freeform 395"/>
              <p:cNvSpPr/>
              <p:nvPr/>
            </p:nvSpPr>
            <p:spPr>
              <a:xfrm>
                <a:off x="2607" y="1136"/>
                <a:ext cx="32" cy="20"/>
              </a:xfrm>
              <a:custGeom>
                <a:avLst/>
                <a:gdLst>
                  <a:gd name="txL" fmla="*/ 0 w 19"/>
                  <a:gd name="txT" fmla="*/ 0 h 12"/>
                  <a:gd name="txR" fmla="*/ 19 w 19"/>
                  <a:gd name="txB" fmla="*/ 12 h 12"/>
                </a:gdLst>
                <a:ahLst/>
                <a:cxnLst>
                  <a:cxn ang="0">
                    <a:pos x="16" y="12"/>
                  </a:cxn>
                  <a:cxn ang="0">
                    <a:pos x="1" y="0"/>
                  </a:cxn>
                  <a:cxn ang="0">
                    <a:pos x="19" y="3"/>
                  </a:cxn>
                  <a:cxn ang="0">
                    <a:pos x="16" y="9"/>
                  </a:cxn>
                  <a:cxn ang="0">
                    <a:pos x="16" y="12"/>
                  </a:cxn>
                </a:cxnLst>
                <a:rect l="txL" t="txT" r="txR" b="txB"/>
                <a:pathLst>
                  <a:path w="19" h="12">
                    <a:moveTo>
                      <a:pt x="16" y="12"/>
                    </a:moveTo>
                    <a:cubicBezTo>
                      <a:pt x="12" y="7"/>
                      <a:pt x="0" y="10"/>
                      <a:pt x="1" y="0"/>
                    </a:cubicBezTo>
                    <a:cubicBezTo>
                      <a:pt x="5" y="3"/>
                      <a:pt x="12" y="3"/>
                      <a:pt x="19" y="3"/>
                    </a:cubicBezTo>
                    <a:cubicBezTo>
                      <a:pt x="18" y="5"/>
                      <a:pt x="16" y="6"/>
                      <a:pt x="16" y="9"/>
                    </a:cubicBezTo>
                    <a:cubicBezTo>
                      <a:pt x="16" y="10"/>
                      <a:pt x="16" y="11"/>
                      <a:pt x="16" y="12"/>
                    </a:cubicBezTo>
                    <a:close/>
                  </a:path>
                </a:pathLst>
              </a:custGeom>
              <a:solidFill>
                <a:srgbClr val="076C8B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63" name="Freeform 396"/>
              <p:cNvSpPr/>
              <p:nvPr/>
            </p:nvSpPr>
            <p:spPr>
              <a:xfrm>
                <a:off x="2805" y="1141"/>
                <a:ext cx="139" cy="15"/>
              </a:xfrm>
              <a:custGeom>
                <a:avLst/>
                <a:gdLst>
                  <a:gd name="txL" fmla="*/ 0 w 82"/>
                  <a:gd name="txT" fmla="*/ 0 h 9"/>
                  <a:gd name="txR" fmla="*/ 82 w 82"/>
                  <a:gd name="txB" fmla="*/ 9 h 9"/>
                </a:gdLst>
                <a:ahLst/>
                <a:cxnLst>
                  <a:cxn ang="0">
                    <a:pos x="82" y="3"/>
                  </a:cxn>
                  <a:cxn ang="0">
                    <a:pos x="67" y="3"/>
                  </a:cxn>
                  <a:cxn ang="0">
                    <a:pos x="52" y="0"/>
                  </a:cxn>
                  <a:cxn ang="0">
                    <a:pos x="73" y="0"/>
                  </a:cxn>
                  <a:cxn ang="0">
                    <a:pos x="82" y="3"/>
                  </a:cxn>
                </a:cxnLst>
                <a:rect l="txL" t="txT" r="txR" b="txB"/>
                <a:pathLst>
                  <a:path w="82" h="9">
                    <a:moveTo>
                      <a:pt x="82" y="3"/>
                    </a:moveTo>
                    <a:cubicBezTo>
                      <a:pt x="77" y="3"/>
                      <a:pt x="72" y="3"/>
                      <a:pt x="67" y="3"/>
                    </a:cubicBezTo>
                    <a:cubicBezTo>
                      <a:pt x="50" y="9"/>
                      <a:pt x="0" y="4"/>
                      <a:pt x="52" y="0"/>
                    </a:cubicBezTo>
                    <a:cubicBezTo>
                      <a:pt x="57" y="0"/>
                      <a:pt x="64" y="0"/>
                      <a:pt x="73" y="0"/>
                    </a:cubicBezTo>
                    <a:cubicBezTo>
                      <a:pt x="77" y="0"/>
                      <a:pt x="81" y="0"/>
                      <a:pt x="82" y="3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64" name="Freeform 397"/>
              <p:cNvSpPr/>
              <p:nvPr/>
            </p:nvSpPr>
            <p:spPr>
              <a:xfrm>
                <a:off x="2995" y="1139"/>
                <a:ext cx="137" cy="15"/>
              </a:xfrm>
              <a:custGeom>
                <a:avLst/>
                <a:gdLst>
                  <a:gd name="txL" fmla="*/ 0 w 81"/>
                  <a:gd name="txT" fmla="*/ 0 h 9"/>
                  <a:gd name="txR" fmla="*/ 81 w 81"/>
                  <a:gd name="txB" fmla="*/ 9 h 9"/>
                </a:gdLst>
                <a:ahLst/>
                <a:cxnLst>
                  <a:cxn ang="0">
                    <a:pos x="81" y="4"/>
                  </a:cxn>
                  <a:cxn ang="0">
                    <a:pos x="0" y="4"/>
                  </a:cxn>
                  <a:cxn ang="0">
                    <a:pos x="9" y="1"/>
                  </a:cxn>
                  <a:cxn ang="0">
                    <a:pos x="81" y="4"/>
                  </a:cxn>
                </a:cxnLst>
                <a:rect l="txL" t="txT" r="txR" b="txB"/>
                <a:pathLst>
                  <a:path w="81" h="9">
                    <a:moveTo>
                      <a:pt x="81" y="4"/>
                    </a:moveTo>
                    <a:cubicBezTo>
                      <a:pt x="61" y="9"/>
                      <a:pt x="20" y="9"/>
                      <a:pt x="0" y="4"/>
                    </a:cubicBezTo>
                    <a:cubicBezTo>
                      <a:pt x="4" y="4"/>
                      <a:pt x="4" y="0"/>
                      <a:pt x="9" y="1"/>
                    </a:cubicBezTo>
                    <a:cubicBezTo>
                      <a:pt x="27" y="8"/>
                      <a:pt x="58" y="2"/>
                      <a:pt x="81" y="4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65" name="Freeform 398"/>
              <p:cNvSpPr/>
              <p:nvPr/>
            </p:nvSpPr>
            <p:spPr>
              <a:xfrm>
                <a:off x="2853" y="1154"/>
                <a:ext cx="164" cy="19"/>
              </a:xfrm>
              <a:custGeom>
                <a:avLst/>
                <a:gdLst>
                  <a:gd name="txL" fmla="*/ 0 w 97"/>
                  <a:gd name="txT" fmla="*/ 0 h 11"/>
                  <a:gd name="txR" fmla="*/ 97 w 97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75" y="4"/>
                  </a:cxn>
                  <a:cxn ang="0">
                    <a:pos x="96" y="4"/>
                  </a:cxn>
                  <a:cxn ang="0">
                    <a:pos x="81" y="7"/>
                  </a:cxn>
                  <a:cxn ang="0">
                    <a:pos x="42" y="7"/>
                  </a:cxn>
                  <a:cxn ang="0">
                    <a:pos x="6" y="10"/>
                  </a:cxn>
                  <a:cxn ang="0">
                    <a:pos x="0" y="7"/>
                  </a:cxn>
                </a:cxnLst>
                <a:rect l="txL" t="txT" r="txR" b="txB"/>
                <a:pathLst>
                  <a:path w="97" h="11">
                    <a:moveTo>
                      <a:pt x="0" y="7"/>
                    </a:moveTo>
                    <a:cubicBezTo>
                      <a:pt x="19" y="0"/>
                      <a:pt x="51" y="6"/>
                      <a:pt x="75" y="4"/>
                    </a:cubicBezTo>
                    <a:cubicBezTo>
                      <a:pt x="82" y="4"/>
                      <a:pt x="89" y="4"/>
                      <a:pt x="96" y="4"/>
                    </a:cubicBezTo>
                    <a:cubicBezTo>
                      <a:pt x="97" y="11"/>
                      <a:pt x="85" y="5"/>
                      <a:pt x="81" y="7"/>
                    </a:cubicBezTo>
                    <a:cubicBezTo>
                      <a:pt x="68" y="7"/>
                      <a:pt x="55" y="7"/>
                      <a:pt x="42" y="7"/>
                    </a:cubicBezTo>
                    <a:cubicBezTo>
                      <a:pt x="31" y="9"/>
                      <a:pt x="20" y="11"/>
                      <a:pt x="6" y="10"/>
                    </a:cubicBezTo>
                    <a:cubicBezTo>
                      <a:pt x="5" y="8"/>
                      <a:pt x="3" y="7"/>
                      <a:pt x="0" y="7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66" name="Freeform 399"/>
              <p:cNvSpPr/>
              <p:nvPr/>
            </p:nvSpPr>
            <p:spPr>
              <a:xfrm>
                <a:off x="2715" y="1163"/>
                <a:ext cx="148" cy="18"/>
              </a:xfrm>
              <a:custGeom>
                <a:avLst/>
                <a:gdLst>
                  <a:gd name="txL" fmla="*/ 0 w 87"/>
                  <a:gd name="txT" fmla="*/ 0 h 11"/>
                  <a:gd name="txR" fmla="*/ 87 w 87"/>
                  <a:gd name="txB" fmla="*/ 11 h 11"/>
                </a:gdLst>
                <a:ahLst/>
                <a:cxnLst>
                  <a:cxn ang="0">
                    <a:pos x="87" y="5"/>
                  </a:cxn>
                  <a:cxn ang="0">
                    <a:pos x="0" y="5"/>
                  </a:cxn>
                  <a:cxn ang="0">
                    <a:pos x="81" y="2"/>
                  </a:cxn>
                  <a:cxn ang="0">
                    <a:pos x="87" y="5"/>
                  </a:cxn>
                </a:cxnLst>
                <a:rect l="txL" t="txT" r="txR" b="txB"/>
                <a:pathLst>
                  <a:path w="87" h="11">
                    <a:moveTo>
                      <a:pt x="87" y="5"/>
                    </a:moveTo>
                    <a:cubicBezTo>
                      <a:pt x="64" y="8"/>
                      <a:pt x="12" y="11"/>
                      <a:pt x="0" y="5"/>
                    </a:cubicBezTo>
                    <a:cubicBezTo>
                      <a:pt x="28" y="5"/>
                      <a:pt x="51" y="0"/>
                      <a:pt x="81" y="2"/>
                    </a:cubicBezTo>
                    <a:cubicBezTo>
                      <a:pt x="84" y="2"/>
                      <a:pt x="86" y="3"/>
                      <a:pt x="87" y="5"/>
                    </a:cubicBezTo>
                    <a:close/>
                  </a:path>
                </a:pathLst>
              </a:custGeom>
              <a:solidFill>
                <a:srgbClr val="0099C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67" name="Freeform 400"/>
              <p:cNvSpPr/>
              <p:nvPr/>
            </p:nvSpPr>
            <p:spPr>
              <a:xfrm>
                <a:off x="3086" y="1175"/>
                <a:ext cx="102" cy="18"/>
              </a:xfrm>
              <a:custGeom>
                <a:avLst/>
                <a:gdLst>
                  <a:gd name="txL" fmla="*/ 0 w 60"/>
                  <a:gd name="txT" fmla="*/ 0 h 11"/>
                  <a:gd name="txR" fmla="*/ 60 w 60"/>
                  <a:gd name="txB" fmla="*/ 11 h 11"/>
                </a:gdLst>
                <a:ahLst/>
                <a:cxnLst>
                  <a:cxn ang="0">
                    <a:pos x="60" y="7"/>
                  </a:cxn>
                  <a:cxn ang="0">
                    <a:pos x="0" y="4"/>
                  </a:cxn>
                  <a:cxn ang="0">
                    <a:pos x="48" y="1"/>
                  </a:cxn>
                  <a:cxn ang="0">
                    <a:pos x="60" y="4"/>
                  </a:cxn>
                  <a:cxn ang="0">
                    <a:pos x="60" y="7"/>
                  </a:cxn>
                </a:cxnLst>
                <a:rect l="txL" t="txT" r="txR" b="txB"/>
                <a:pathLst>
                  <a:path w="60" h="11">
                    <a:moveTo>
                      <a:pt x="60" y="7"/>
                    </a:moveTo>
                    <a:cubicBezTo>
                      <a:pt x="41" y="5"/>
                      <a:pt x="14" y="11"/>
                      <a:pt x="0" y="4"/>
                    </a:cubicBezTo>
                    <a:cubicBezTo>
                      <a:pt x="19" y="6"/>
                      <a:pt x="30" y="0"/>
                      <a:pt x="48" y="1"/>
                    </a:cubicBezTo>
                    <a:cubicBezTo>
                      <a:pt x="49" y="5"/>
                      <a:pt x="55" y="4"/>
                      <a:pt x="60" y="4"/>
                    </a:cubicBezTo>
                    <a:cubicBezTo>
                      <a:pt x="60" y="5"/>
                      <a:pt x="60" y="6"/>
                      <a:pt x="60" y="7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68" name="Freeform 401"/>
              <p:cNvSpPr/>
              <p:nvPr/>
            </p:nvSpPr>
            <p:spPr>
              <a:xfrm>
                <a:off x="2664" y="1178"/>
                <a:ext cx="77" cy="25"/>
              </a:xfrm>
              <a:custGeom>
                <a:avLst/>
                <a:gdLst>
                  <a:gd name="txL" fmla="*/ 0 w 45"/>
                  <a:gd name="txT" fmla="*/ 0 h 15"/>
                  <a:gd name="txR" fmla="*/ 45 w 45"/>
                  <a:gd name="txB" fmla="*/ 15 h 15"/>
                </a:gdLst>
                <a:ahLst/>
                <a:cxnLst>
                  <a:cxn ang="0">
                    <a:pos x="0" y="2"/>
                  </a:cxn>
                  <a:cxn ang="0">
                    <a:pos x="45" y="8"/>
                  </a:cxn>
                  <a:cxn ang="0">
                    <a:pos x="0" y="2"/>
                  </a:cxn>
                </a:cxnLst>
                <a:rect l="txL" t="txT" r="txR" b="txB"/>
                <a:pathLst>
                  <a:path w="45" h="15">
                    <a:moveTo>
                      <a:pt x="0" y="2"/>
                    </a:moveTo>
                    <a:cubicBezTo>
                      <a:pt x="9" y="10"/>
                      <a:pt x="36" y="0"/>
                      <a:pt x="45" y="8"/>
                    </a:cubicBezTo>
                    <a:cubicBezTo>
                      <a:pt x="31" y="5"/>
                      <a:pt x="4" y="15"/>
                      <a:pt x="0" y="2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69" name="Freeform 402"/>
              <p:cNvSpPr/>
              <p:nvPr/>
            </p:nvSpPr>
            <p:spPr>
              <a:xfrm>
                <a:off x="3188" y="1180"/>
                <a:ext cx="71" cy="12"/>
              </a:xfrm>
              <a:custGeom>
                <a:avLst/>
                <a:gdLst>
                  <a:gd name="txL" fmla="*/ 0 w 42"/>
                  <a:gd name="txT" fmla="*/ 0 h 7"/>
                  <a:gd name="txR" fmla="*/ 42 w 42"/>
                  <a:gd name="txB" fmla="*/ 7 h 7"/>
                </a:gdLst>
                <a:ahLst/>
                <a:cxnLst>
                  <a:cxn ang="0">
                    <a:pos x="0" y="1"/>
                  </a:cxn>
                  <a:cxn ang="0">
                    <a:pos x="24" y="7"/>
                  </a:cxn>
                  <a:cxn ang="0">
                    <a:pos x="24" y="4"/>
                  </a:cxn>
                  <a:cxn ang="0">
                    <a:pos x="0" y="4"/>
                  </a:cxn>
                  <a:cxn ang="0">
                    <a:pos x="0" y="1"/>
                  </a:cxn>
                </a:cxnLst>
                <a:rect l="txL" t="txT" r="txR" b="txB"/>
                <a:pathLst>
                  <a:path w="42" h="7">
                    <a:moveTo>
                      <a:pt x="0" y="1"/>
                    </a:moveTo>
                    <a:cubicBezTo>
                      <a:pt x="8" y="0"/>
                      <a:pt x="42" y="0"/>
                      <a:pt x="24" y="7"/>
                    </a:cubicBezTo>
                    <a:cubicBezTo>
                      <a:pt x="24" y="6"/>
                      <a:pt x="24" y="5"/>
                      <a:pt x="24" y="4"/>
                    </a:cubicBezTo>
                    <a:cubicBezTo>
                      <a:pt x="16" y="4"/>
                      <a:pt x="8" y="4"/>
                      <a:pt x="0" y="4"/>
                    </a:cubicBezTo>
                    <a:cubicBezTo>
                      <a:pt x="0" y="3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70" name="Freeform 403"/>
              <p:cNvSpPr/>
              <p:nvPr/>
            </p:nvSpPr>
            <p:spPr>
              <a:xfrm>
                <a:off x="3051" y="1193"/>
                <a:ext cx="61" cy="14"/>
              </a:xfrm>
              <a:custGeom>
                <a:avLst/>
                <a:gdLst>
                  <a:gd name="txL" fmla="*/ 0 w 36"/>
                  <a:gd name="txT" fmla="*/ 0 h 8"/>
                  <a:gd name="txR" fmla="*/ 36 w 36"/>
                  <a:gd name="txB" fmla="*/ 8 h 8"/>
                </a:gdLst>
                <a:ahLst/>
                <a:cxnLst>
                  <a:cxn ang="0">
                    <a:pos x="0" y="5"/>
                  </a:cxn>
                  <a:cxn ang="0">
                    <a:pos x="36" y="5"/>
                  </a:cxn>
                  <a:cxn ang="0">
                    <a:pos x="0" y="8"/>
                  </a:cxn>
                  <a:cxn ang="0">
                    <a:pos x="0" y="5"/>
                  </a:cxn>
                </a:cxnLst>
                <a:rect l="txL" t="txT" r="txR" b="txB"/>
                <a:pathLst>
                  <a:path w="36" h="8">
                    <a:moveTo>
                      <a:pt x="0" y="5"/>
                    </a:moveTo>
                    <a:cubicBezTo>
                      <a:pt x="5" y="0"/>
                      <a:pt x="31" y="0"/>
                      <a:pt x="36" y="5"/>
                    </a:cubicBezTo>
                    <a:cubicBezTo>
                      <a:pt x="21" y="3"/>
                      <a:pt x="13" y="8"/>
                      <a:pt x="0" y="8"/>
                    </a:cubicBezTo>
                    <a:cubicBezTo>
                      <a:pt x="0" y="7"/>
                      <a:pt x="0" y="6"/>
                      <a:pt x="0" y="5"/>
                    </a:cubicBezTo>
                    <a:close/>
                  </a:path>
                </a:pathLst>
              </a:custGeom>
              <a:solidFill>
                <a:srgbClr val="0D4D5E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71" name="Freeform 404"/>
              <p:cNvSpPr/>
              <p:nvPr/>
            </p:nvSpPr>
            <p:spPr>
              <a:xfrm>
                <a:off x="3000" y="1195"/>
                <a:ext cx="51" cy="17"/>
              </a:xfrm>
              <a:custGeom>
                <a:avLst/>
                <a:gdLst>
                  <a:gd name="txL" fmla="*/ 0 w 30"/>
                  <a:gd name="txT" fmla="*/ 0 h 10"/>
                  <a:gd name="txR" fmla="*/ 30 w 30"/>
                  <a:gd name="txB" fmla="*/ 10 h 10"/>
                </a:gdLst>
                <a:ahLst/>
                <a:cxnLst>
                  <a:cxn ang="0">
                    <a:pos x="0" y="7"/>
                  </a:cxn>
                  <a:cxn ang="0">
                    <a:pos x="30" y="4"/>
                  </a:cxn>
                  <a:cxn ang="0">
                    <a:pos x="30" y="7"/>
                  </a:cxn>
                  <a:cxn ang="0">
                    <a:pos x="0" y="10"/>
                  </a:cxn>
                  <a:cxn ang="0">
                    <a:pos x="0" y="7"/>
                  </a:cxn>
                </a:cxnLst>
                <a:rect l="txL" t="txT" r="txR" b="txB"/>
                <a:pathLst>
                  <a:path w="30" h="10">
                    <a:moveTo>
                      <a:pt x="0" y="7"/>
                    </a:moveTo>
                    <a:cubicBezTo>
                      <a:pt x="4" y="0"/>
                      <a:pt x="21" y="6"/>
                      <a:pt x="30" y="4"/>
                    </a:cubicBezTo>
                    <a:cubicBezTo>
                      <a:pt x="30" y="5"/>
                      <a:pt x="30" y="6"/>
                      <a:pt x="30" y="7"/>
                    </a:cubicBezTo>
                    <a:cubicBezTo>
                      <a:pt x="17" y="5"/>
                      <a:pt x="10" y="9"/>
                      <a:pt x="0" y="10"/>
                    </a:cubicBezTo>
                    <a:cubicBezTo>
                      <a:pt x="0" y="9"/>
                      <a:pt x="0" y="8"/>
                      <a:pt x="0" y="7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72" name="Freeform 405"/>
              <p:cNvSpPr/>
              <p:nvPr/>
            </p:nvSpPr>
            <p:spPr>
              <a:xfrm>
                <a:off x="2939" y="1200"/>
                <a:ext cx="61" cy="17"/>
              </a:xfrm>
              <a:custGeom>
                <a:avLst/>
                <a:gdLst>
                  <a:gd name="txL" fmla="*/ 0 w 36"/>
                  <a:gd name="txT" fmla="*/ 0 h 10"/>
                  <a:gd name="txR" fmla="*/ 36 w 36"/>
                  <a:gd name="txB" fmla="*/ 10 h 10"/>
                </a:gdLst>
                <a:ahLst/>
                <a:cxnLst>
                  <a:cxn ang="0">
                    <a:pos x="0" y="7"/>
                  </a:cxn>
                  <a:cxn ang="0">
                    <a:pos x="36" y="4"/>
                  </a:cxn>
                  <a:cxn ang="0">
                    <a:pos x="36" y="7"/>
                  </a:cxn>
                  <a:cxn ang="0">
                    <a:pos x="6" y="10"/>
                  </a:cxn>
                  <a:cxn ang="0">
                    <a:pos x="0" y="7"/>
                  </a:cxn>
                </a:cxnLst>
                <a:rect l="txL" t="txT" r="txR" b="txB"/>
                <a:pathLst>
                  <a:path w="36" h="10">
                    <a:moveTo>
                      <a:pt x="0" y="7"/>
                    </a:moveTo>
                    <a:cubicBezTo>
                      <a:pt x="6" y="0"/>
                      <a:pt x="25" y="6"/>
                      <a:pt x="36" y="4"/>
                    </a:cubicBezTo>
                    <a:cubicBezTo>
                      <a:pt x="36" y="5"/>
                      <a:pt x="36" y="6"/>
                      <a:pt x="36" y="7"/>
                    </a:cubicBezTo>
                    <a:cubicBezTo>
                      <a:pt x="23" y="5"/>
                      <a:pt x="16" y="9"/>
                      <a:pt x="6" y="10"/>
                    </a:cubicBezTo>
                    <a:cubicBezTo>
                      <a:pt x="5" y="8"/>
                      <a:pt x="3" y="7"/>
                      <a:pt x="0" y="7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9973" name="Freeform 407"/>
            <p:cNvSpPr/>
            <p:nvPr/>
          </p:nvSpPr>
          <p:spPr>
            <a:xfrm>
              <a:off x="4778375" y="4865688"/>
              <a:ext cx="63500" cy="23813"/>
            </a:xfrm>
            <a:custGeom>
              <a:avLst/>
              <a:gdLst>
                <a:gd name="txL" fmla="*/ 0 w 24"/>
                <a:gd name="txT" fmla="*/ 0 h 9"/>
                <a:gd name="txR" fmla="*/ 24 w 24"/>
                <a:gd name="txB" fmla="*/ 9 h 9"/>
              </a:gdLst>
              <a:ahLst/>
              <a:cxnLst>
                <a:cxn ang="0">
                  <a:pos x="24" y="4"/>
                </a:cxn>
                <a:cxn ang="0">
                  <a:pos x="0" y="4"/>
                </a:cxn>
                <a:cxn ang="0">
                  <a:pos x="21" y="1"/>
                </a:cxn>
                <a:cxn ang="0">
                  <a:pos x="24" y="4"/>
                </a:cxn>
              </a:cxnLst>
              <a:rect l="txL" t="txT" r="txR" b="txB"/>
              <a:pathLst>
                <a:path w="24" h="9">
                  <a:moveTo>
                    <a:pt x="24" y="4"/>
                  </a:moveTo>
                  <a:cubicBezTo>
                    <a:pt x="23" y="9"/>
                    <a:pt x="1" y="9"/>
                    <a:pt x="0" y="4"/>
                  </a:cubicBezTo>
                  <a:cubicBezTo>
                    <a:pt x="10" y="6"/>
                    <a:pt x="12" y="0"/>
                    <a:pt x="21" y="1"/>
                  </a:cubicBezTo>
                  <a:cubicBezTo>
                    <a:pt x="21" y="3"/>
                    <a:pt x="21" y="5"/>
                    <a:pt x="24" y="4"/>
                  </a:cubicBezTo>
                  <a:close/>
                </a:path>
              </a:pathLst>
            </a:custGeom>
            <a:solidFill>
              <a:srgbClr val="0B576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74" name="Freeform 408"/>
            <p:cNvSpPr/>
            <p:nvPr/>
          </p:nvSpPr>
          <p:spPr>
            <a:xfrm>
              <a:off x="5294313" y="4879976"/>
              <a:ext cx="169863" cy="26988"/>
            </a:xfrm>
            <a:custGeom>
              <a:avLst/>
              <a:gdLst>
                <a:gd name="txL" fmla="*/ 0 w 63"/>
                <a:gd name="txT" fmla="*/ 0 h 10"/>
                <a:gd name="txR" fmla="*/ 63 w 63"/>
                <a:gd name="txB" fmla="*/ 10 h 10"/>
              </a:gdLst>
              <a:ahLst/>
              <a:cxnLst>
                <a:cxn ang="0">
                  <a:pos x="33" y="8"/>
                </a:cxn>
                <a:cxn ang="0">
                  <a:pos x="0" y="5"/>
                </a:cxn>
                <a:cxn ang="0">
                  <a:pos x="63" y="5"/>
                </a:cxn>
                <a:cxn ang="0">
                  <a:pos x="33" y="8"/>
                </a:cxn>
              </a:cxnLst>
              <a:rect l="txL" t="txT" r="txR" b="txB"/>
              <a:pathLst>
                <a:path w="63" h="10">
                  <a:moveTo>
                    <a:pt x="33" y="8"/>
                  </a:moveTo>
                  <a:cubicBezTo>
                    <a:pt x="28" y="1"/>
                    <a:pt x="10" y="7"/>
                    <a:pt x="0" y="5"/>
                  </a:cubicBezTo>
                  <a:cubicBezTo>
                    <a:pt x="14" y="0"/>
                    <a:pt x="49" y="0"/>
                    <a:pt x="63" y="5"/>
                  </a:cubicBezTo>
                  <a:cubicBezTo>
                    <a:pt x="50" y="3"/>
                    <a:pt x="46" y="10"/>
                    <a:pt x="33" y="8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75" name="Freeform 409"/>
            <p:cNvSpPr/>
            <p:nvPr/>
          </p:nvSpPr>
          <p:spPr>
            <a:xfrm>
              <a:off x="5472113" y="4889501"/>
              <a:ext cx="80963" cy="30163"/>
            </a:xfrm>
            <a:custGeom>
              <a:avLst/>
              <a:gdLst>
                <a:gd name="txL" fmla="*/ 0 w 30"/>
                <a:gd name="txT" fmla="*/ 0 h 11"/>
                <a:gd name="txR" fmla="*/ 30 w 30"/>
                <a:gd name="txB" fmla="*/ 11 h 11"/>
              </a:gdLst>
              <a:ahLst/>
              <a:cxnLst>
                <a:cxn ang="0">
                  <a:pos x="30" y="7"/>
                </a:cxn>
                <a:cxn ang="0">
                  <a:pos x="0" y="4"/>
                </a:cxn>
                <a:cxn ang="0">
                  <a:pos x="15" y="1"/>
                </a:cxn>
                <a:cxn ang="0">
                  <a:pos x="30" y="4"/>
                </a:cxn>
                <a:cxn ang="0">
                  <a:pos x="30" y="7"/>
                </a:cxn>
              </a:cxnLst>
              <a:rect l="txL" t="txT" r="txR" b="txB"/>
              <a:pathLst>
                <a:path w="30" h="11">
                  <a:moveTo>
                    <a:pt x="30" y="7"/>
                  </a:moveTo>
                  <a:cubicBezTo>
                    <a:pt x="21" y="5"/>
                    <a:pt x="4" y="11"/>
                    <a:pt x="0" y="4"/>
                  </a:cubicBezTo>
                  <a:cubicBezTo>
                    <a:pt x="8" y="6"/>
                    <a:pt x="8" y="0"/>
                    <a:pt x="15" y="1"/>
                  </a:cubicBezTo>
                  <a:cubicBezTo>
                    <a:pt x="14" y="8"/>
                    <a:pt x="26" y="2"/>
                    <a:pt x="30" y="4"/>
                  </a:cubicBezTo>
                  <a:cubicBezTo>
                    <a:pt x="30" y="5"/>
                    <a:pt x="30" y="6"/>
                    <a:pt x="30" y="7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76" name="Freeform 410"/>
            <p:cNvSpPr/>
            <p:nvPr/>
          </p:nvSpPr>
          <p:spPr>
            <a:xfrm>
              <a:off x="5553075" y="4887913"/>
              <a:ext cx="112713" cy="28575"/>
            </a:xfrm>
            <a:custGeom>
              <a:avLst/>
              <a:gdLst>
                <a:gd name="txL" fmla="*/ 0 w 42"/>
                <a:gd name="txT" fmla="*/ 0 h 11"/>
                <a:gd name="txR" fmla="*/ 42 w 42"/>
                <a:gd name="txB" fmla="*/ 11 h 11"/>
              </a:gdLst>
              <a:ahLst/>
              <a:cxnLst>
                <a:cxn ang="0">
                  <a:pos x="33" y="11"/>
                </a:cxn>
                <a:cxn ang="0">
                  <a:pos x="0" y="8"/>
                </a:cxn>
                <a:cxn ang="0">
                  <a:pos x="0" y="5"/>
                </a:cxn>
                <a:cxn ang="0">
                  <a:pos x="33" y="11"/>
                </a:cxn>
              </a:cxnLst>
              <a:rect l="txL" t="txT" r="txR" b="txB"/>
              <a:pathLst>
                <a:path w="42" h="11">
                  <a:moveTo>
                    <a:pt x="33" y="11"/>
                  </a:moveTo>
                  <a:cubicBezTo>
                    <a:pt x="28" y="4"/>
                    <a:pt x="10" y="10"/>
                    <a:pt x="0" y="8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9" y="7"/>
                    <a:pt x="42" y="0"/>
                    <a:pt x="33" y="11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77" name="Freeform 411"/>
            <p:cNvSpPr/>
            <p:nvPr/>
          </p:nvSpPr>
          <p:spPr>
            <a:xfrm>
              <a:off x="5262563" y="4919663"/>
              <a:ext cx="177800" cy="22225"/>
            </a:xfrm>
            <a:custGeom>
              <a:avLst/>
              <a:gdLst>
                <a:gd name="txL" fmla="*/ 0 w 66"/>
                <a:gd name="txT" fmla="*/ 0 h 8"/>
                <a:gd name="txR" fmla="*/ 66 w 66"/>
                <a:gd name="txB" fmla="*/ 8 h 8"/>
              </a:gdLst>
              <a:ahLst/>
              <a:cxnLst>
                <a:cxn ang="0">
                  <a:pos x="0" y="5"/>
                </a:cxn>
                <a:cxn ang="0">
                  <a:pos x="66" y="5"/>
                </a:cxn>
                <a:cxn ang="0">
                  <a:pos x="18" y="8"/>
                </a:cxn>
                <a:cxn ang="0">
                  <a:pos x="18" y="5"/>
                </a:cxn>
                <a:cxn ang="0">
                  <a:pos x="0" y="5"/>
                </a:cxn>
              </a:cxnLst>
              <a:rect l="txL" t="txT" r="txR" b="txB"/>
              <a:pathLst>
                <a:path w="66" h="8">
                  <a:moveTo>
                    <a:pt x="0" y="5"/>
                  </a:moveTo>
                  <a:cubicBezTo>
                    <a:pt x="15" y="0"/>
                    <a:pt x="51" y="0"/>
                    <a:pt x="66" y="5"/>
                  </a:cubicBezTo>
                  <a:cubicBezTo>
                    <a:pt x="47" y="3"/>
                    <a:pt x="34" y="7"/>
                    <a:pt x="18" y="8"/>
                  </a:cubicBezTo>
                  <a:cubicBezTo>
                    <a:pt x="18" y="7"/>
                    <a:pt x="18" y="6"/>
                    <a:pt x="18" y="5"/>
                  </a:cubicBezTo>
                  <a:cubicBezTo>
                    <a:pt x="12" y="5"/>
                    <a:pt x="6" y="5"/>
                    <a:pt x="0" y="5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78" name="Freeform 412"/>
            <p:cNvSpPr/>
            <p:nvPr/>
          </p:nvSpPr>
          <p:spPr>
            <a:xfrm>
              <a:off x="5608638" y="4922838"/>
              <a:ext cx="106363" cy="34925"/>
            </a:xfrm>
            <a:custGeom>
              <a:avLst/>
              <a:gdLst>
                <a:gd name="txL" fmla="*/ 0 w 39"/>
                <a:gd name="txT" fmla="*/ 0 h 13"/>
                <a:gd name="txR" fmla="*/ 39 w 39"/>
                <a:gd name="txB" fmla="*/ 13 h 13"/>
              </a:gdLst>
              <a:ahLst/>
              <a:cxnLst>
                <a:cxn ang="0">
                  <a:pos x="0" y="4"/>
                </a:cxn>
                <a:cxn ang="0">
                  <a:pos x="39" y="7"/>
                </a:cxn>
                <a:cxn ang="0">
                  <a:pos x="30" y="10"/>
                </a:cxn>
                <a:cxn ang="0">
                  <a:pos x="0" y="4"/>
                </a:cxn>
              </a:cxnLst>
              <a:rect l="txL" t="txT" r="txR" b="txB"/>
              <a:pathLst>
                <a:path w="39" h="13">
                  <a:moveTo>
                    <a:pt x="0" y="4"/>
                  </a:moveTo>
                  <a:cubicBezTo>
                    <a:pt x="12" y="6"/>
                    <a:pt x="32" y="0"/>
                    <a:pt x="39" y="7"/>
                  </a:cubicBezTo>
                  <a:cubicBezTo>
                    <a:pt x="38" y="10"/>
                    <a:pt x="34" y="10"/>
                    <a:pt x="30" y="10"/>
                  </a:cubicBezTo>
                  <a:cubicBezTo>
                    <a:pt x="27" y="1"/>
                    <a:pt x="3" y="13"/>
                    <a:pt x="0" y="4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79" name="Freeform 413"/>
            <p:cNvSpPr/>
            <p:nvPr/>
          </p:nvSpPr>
          <p:spPr>
            <a:xfrm>
              <a:off x="5399088" y="4943476"/>
              <a:ext cx="161925" cy="22225"/>
            </a:xfrm>
            <a:custGeom>
              <a:avLst/>
              <a:gdLst>
                <a:gd name="txL" fmla="*/ 0 w 60"/>
                <a:gd name="txT" fmla="*/ 0 h 8"/>
                <a:gd name="txR" fmla="*/ 60 w 60"/>
                <a:gd name="txB" fmla="*/ 8 h 8"/>
              </a:gdLst>
              <a:ahLst/>
              <a:cxnLst>
                <a:cxn ang="0">
                  <a:pos x="27" y="8"/>
                </a:cxn>
                <a:cxn ang="0">
                  <a:pos x="0" y="5"/>
                </a:cxn>
                <a:cxn ang="0">
                  <a:pos x="60" y="5"/>
                </a:cxn>
                <a:cxn ang="0">
                  <a:pos x="27" y="8"/>
                </a:cxn>
              </a:cxnLst>
              <a:rect l="txL" t="txT" r="txR" b="txB"/>
              <a:pathLst>
                <a:path w="60" h="8">
                  <a:moveTo>
                    <a:pt x="27" y="8"/>
                  </a:moveTo>
                  <a:cubicBezTo>
                    <a:pt x="24" y="1"/>
                    <a:pt x="8" y="7"/>
                    <a:pt x="0" y="5"/>
                  </a:cubicBezTo>
                  <a:cubicBezTo>
                    <a:pt x="13" y="0"/>
                    <a:pt x="47" y="0"/>
                    <a:pt x="60" y="5"/>
                  </a:cubicBezTo>
                  <a:cubicBezTo>
                    <a:pt x="47" y="4"/>
                    <a:pt x="38" y="7"/>
                    <a:pt x="27" y="8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80" name="Freeform 414"/>
            <p:cNvSpPr/>
            <p:nvPr/>
          </p:nvSpPr>
          <p:spPr>
            <a:xfrm>
              <a:off x="4899025" y="4965701"/>
              <a:ext cx="88900" cy="26988"/>
            </a:xfrm>
            <a:custGeom>
              <a:avLst/>
              <a:gdLst>
                <a:gd name="txL" fmla="*/ 0 w 33"/>
                <a:gd name="txT" fmla="*/ 0 h 10"/>
                <a:gd name="txR" fmla="*/ 33 w 33"/>
                <a:gd name="txB" fmla="*/ 10 h 10"/>
              </a:gdLst>
              <a:ahLst/>
              <a:cxnLst>
                <a:cxn ang="0">
                  <a:pos x="33" y="3"/>
                </a:cxn>
                <a:cxn ang="0">
                  <a:pos x="0" y="6"/>
                </a:cxn>
                <a:cxn ang="0">
                  <a:pos x="27" y="0"/>
                </a:cxn>
                <a:cxn ang="0">
                  <a:pos x="33" y="3"/>
                </a:cxn>
              </a:cxnLst>
              <a:rect l="txL" t="txT" r="txR" b="txB"/>
              <a:pathLst>
                <a:path w="33" h="10">
                  <a:moveTo>
                    <a:pt x="33" y="3"/>
                  </a:moveTo>
                  <a:cubicBezTo>
                    <a:pt x="26" y="6"/>
                    <a:pt x="4" y="10"/>
                    <a:pt x="0" y="6"/>
                  </a:cubicBezTo>
                  <a:cubicBezTo>
                    <a:pt x="8" y="3"/>
                    <a:pt x="19" y="3"/>
                    <a:pt x="27" y="0"/>
                  </a:cubicBezTo>
                  <a:cubicBezTo>
                    <a:pt x="28" y="2"/>
                    <a:pt x="30" y="3"/>
                    <a:pt x="33" y="3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81" name="Freeform 415"/>
            <p:cNvSpPr/>
            <p:nvPr/>
          </p:nvSpPr>
          <p:spPr>
            <a:xfrm>
              <a:off x="5480050" y="4970463"/>
              <a:ext cx="146050" cy="33338"/>
            </a:xfrm>
            <a:custGeom>
              <a:avLst/>
              <a:gdLst>
                <a:gd name="txL" fmla="*/ 0 w 54"/>
                <a:gd name="txT" fmla="*/ 0 h 12"/>
                <a:gd name="txR" fmla="*/ 54 w 54"/>
                <a:gd name="txB" fmla="*/ 12 h 12"/>
              </a:gdLst>
              <a:ahLst/>
              <a:cxnLst>
                <a:cxn ang="0">
                  <a:pos x="0" y="7"/>
                </a:cxn>
                <a:cxn ang="0">
                  <a:pos x="9" y="4"/>
                </a:cxn>
                <a:cxn ang="0">
                  <a:pos x="54" y="7"/>
                </a:cxn>
                <a:cxn ang="0">
                  <a:pos x="24" y="10"/>
                </a:cxn>
                <a:cxn ang="0">
                  <a:pos x="0" y="7"/>
                </a:cxn>
              </a:cxnLst>
              <a:rect l="txL" t="txT" r="txR" b="txB"/>
              <a:pathLst>
                <a:path w="54" h="12">
                  <a:moveTo>
                    <a:pt x="0" y="7"/>
                  </a:moveTo>
                  <a:cubicBezTo>
                    <a:pt x="1" y="4"/>
                    <a:pt x="5" y="4"/>
                    <a:pt x="9" y="4"/>
                  </a:cubicBezTo>
                  <a:cubicBezTo>
                    <a:pt x="23" y="6"/>
                    <a:pt x="45" y="0"/>
                    <a:pt x="54" y="7"/>
                  </a:cubicBezTo>
                  <a:cubicBezTo>
                    <a:pt x="42" y="6"/>
                    <a:pt x="37" y="12"/>
                    <a:pt x="24" y="10"/>
                  </a:cubicBezTo>
                  <a:cubicBezTo>
                    <a:pt x="22" y="3"/>
                    <a:pt x="7" y="9"/>
                    <a:pt x="0" y="7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82" name="Freeform 416"/>
            <p:cNvSpPr/>
            <p:nvPr/>
          </p:nvSpPr>
          <p:spPr>
            <a:xfrm>
              <a:off x="5348288" y="4970463"/>
              <a:ext cx="84138" cy="38100"/>
            </a:xfrm>
            <a:custGeom>
              <a:avLst/>
              <a:gdLst>
                <a:gd name="txL" fmla="*/ 0 w 31"/>
                <a:gd name="txT" fmla="*/ 0 h 14"/>
                <a:gd name="txR" fmla="*/ 31 w 31"/>
                <a:gd name="txB" fmla="*/ 14 h 14"/>
              </a:gdLst>
              <a:ahLst/>
              <a:cxnLst>
                <a:cxn ang="0">
                  <a:pos x="10" y="10"/>
                </a:cxn>
                <a:cxn ang="0">
                  <a:pos x="1" y="7"/>
                </a:cxn>
                <a:cxn ang="0">
                  <a:pos x="16" y="4"/>
                </a:cxn>
                <a:cxn ang="0">
                  <a:pos x="31" y="7"/>
                </a:cxn>
                <a:cxn ang="0">
                  <a:pos x="10" y="10"/>
                </a:cxn>
              </a:cxnLst>
              <a:rect l="txL" t="txT" r="txR" b="txB"/>
              <a:pathLst>
                <a:path w="31" h="14">
                  <a:moveTo>
                    <a:pt x="10" y="10"/>
                  </a:moveTo>
                  <a:cubicBezTo>
                    <a:pt x="9" y="7"/>
                    <a:pt x="5" y="7"/>
                    <a:pt x="1" y="7"/>
                  </a:cubicBezTo>
                  <a:cubicBezTo>
                    <a:pt x="0" y="0"/>
                    <a:pt x="12" y="6"/>
                    <a:pt x="16" y="4"/>
                  </a:cubicBezTo>
                  <a:cubicBezTo>
                    <a:pt x="15" y="11"/>
                    <a:pt x="27" y="5"/>
                    <a:pt x="31" y="7"/>
                  </a:cubicBezTo>
                  <a:cubicBezTo>
                    <a:pt x="30" y="14"/>
                    <a:pt x="16" y="8"/>
                    <a:pt x="10" y="1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83" name="Freeform 417"/>
            <p:cNvSpPr/>
            <p:nvPr/>
          </p:nvSpPr>
          <p:spPr>
            <a:xfrm>
              <a:off x="5399088" y="5032376"/>
              <a:ext cx="282575" cy="22225"/>
            </a:xfrm>
            <a:custGeom>
              <a:avLst/>
              <a:gdLst>
                <a:gd name="txL" fmla="*/ 0 w 105"/>
                <a:gd name="txT" fmla="*/ 0 h 8"/>
                <a:gd name="txR" fmla="*/ 105 w 105"/>
                <a:gd name="txB" fmla="*/ 8 h 8"/>
              </a:gdLst>
              <a:ahLst/>
              <a:cxnLst>
                <a:cxn ang="0">
                  <a:pos x="93" y="8"/>
                </a:cxn>
                <a:cxn ang="0">
                  <a:pos x="0" y="5"/>
                </a:cxn>
                <a:cxn ang="0">
                  <a:pos x="105" y="5"/>
                </a:cxn>
                <a:cxn ang="0">
                  <a:pos x="93" y="8"/>
                </a:cxn>
              </a:cxnLst>
              <a:rect l="txL" t="txT" r="txR" b="txB"/>
              <a:pathLst>
                <a:path w="105" h="8">
                  <a:moveTo>
                    <a:pt x="93" y="8"/>
                  </a:moveTo>
                  <a:cubicBezTo>
                    <a:pt x="68" y="1"/>
                    <a:pt x="30" y="7"/>
                    <a:pt x="0" y="5"/>
                  </a:cubicBezTo>
                  <a:cubicBezTo>
                    <a:pt x="28" y="0"/>
                    <a:pt x="77" y="0"/>
                    <a:pt x="105" y="5"/>
                  </a:cubicBezTo>
                  <a:cubicBezTo>
                    <a:pt x="99" y="4"/>
                    <a:pt x="98" y="8"/>
                    <a:pt x="93" y="8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84" name="Freeform 418"/>
            <p:cNvSpPr/>
            <p:nvPr/>
          </p:nvSpPr>
          <p:spPr>
            <a:xfrm>
              <a:off x="4972050" y="5035551"/>
              <a:ext cx="73025" cy="31750"/>
            </a:xfrm>
            <a:custGeom>
              <a:avLst/>
              <a:gdLst>
                <a:gd name="txL" fmla="*/ 0 w 27"/>
                <a:gd name="txT" fmla="*/ 0 h 12"/>
                <a:gd name="txR" fmla="*/ 27 w 27"/>
                <a:gd name="txB" fmla="*/ 12 h 12"/>
              </a:gdLst>
              <a:ahLst/>
              <a:cxnLst>
                <a:cxn ang="0">
                  <a:pos x="0" y="4"/>
                </a:cxn>
                <a:cxn ang="0">
                  <a:pos x="27" y="7"/>
                </a:cxn>
                <a:cxn ang="0">
                  <a:pos x="12" y="10"/>
                </a:cxn>
                <a:cxn ang="0">
                  <a:pos x="12" y="7"/>
                </a:cxn>
                <a:cxn ang="0">
                  <a:pos x="0" y="4"/>
                </a:cxn>
              </a:cxnLst>
              <a:rect l="txL" t="txT" r="txR" b="txB"/>
              <a:pathLst>
                <a:path w="27" h="12">
                  <a:moveTo>
                    <a:pt x="0" y="4"/>
                  </a:moveTo>
                  <a:cubicBezTo>
                    <a:pt x="8" y="6"/>
                    <a:pt x="24" y="0"/>
                    <a:pt x="27" y="7"/>
                  </a:cubicBezTo>
                  <a:cubicBezTo>
                    <a:pt x="20" y="6"/>
                    <a:pt x="20" y="12"/>
                    <a:pt x="12" y="10"/>
                  </a:cubicBezTo>
                  <a:cubicBezTo>
                    <a:pt x="12" y="9"/>
                    <a:pt x="12" y="8"/>
                    <a:pt x="12" y="7"/>
                  </a:cubicBezTo>
                  <a:cubicBezTo>
                    <a:pt x="8" y="6"/>
                    <a:pt x="1" y="8"/>
                    <a:pt x="0" y="4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85" name="Freeform 419"/>
            <p:cNvSpPr/>
            <p:nvPr/>
          </p:nvSpPr>
          <p:spPr>
            <a:xfrm>
              <a:off x="5391150" y="5091113"/>
              <a:ext cx="169863" cy="38100"/>
            </a:xfrm>
            <a:custGeom>
              <a:avLst/>
              <a:gdLst>
                <a:gd name="txL" fmla="*/ 0 w 63"/>
                <a:gd name="txT" fmla="*/ 0 h 14"/>
                <a:gd name="txR" fmla="*/ 63 w 63"/>
                <a:gd name="txB" fmla="*/ 14 h 14"/>
              </a:gdLst>
              <a:ahLst/>
              <a:cxnLst>
                <a:cxn ang="0">
                  <a:pos x="39" y="10"/>
                </a:cxn>
                <a:cxn ang="0">
                  <a:pos x="0" y="4"/>
                </a:cxn>
                <a:cxn ang="0">
                  <a:pos x="30" y="1"/>
                </a:cxn>
                <a:cxn ang="0">
                  <a:pos x="51" y="4"/>
                </a:cxn>
                <a:cxn ang="0">
                  <a:pos x="63" y="7"/>
                </a:cxn>
                <a:cxn ang="0">
                  <a:pos x="39" y="10"/>
                </a:cxn>
              </a:cxnLst>
              <a:rect l="txL" t="txT" r="txR" b="txB"/>
              <a:pathLst>
                <a:path w="63" h="14">
                  <a:moveTo>
                    <a:pt x="39" y="10"/>
                  </a:moveTo>
                  <a:cubicBezTo>
                    <a:pt x="33" y="1"/>
                    <a:pt x="6" y="13"/>
                    <a:pt x="0" y="4"/>
                  </a:cubicBezTo>
                  <a:cubicBezTo>
                    <a:pt x="13" y="6"/>
                    <a:pt x="18" y="0"/>
                    <a:pt x="30" y="1"/>
                  </a:cubicBezTo>
                  <a:cubicBezTo>
                    <a:pt x="31" y="8"/>
                    <a:pt x="45" y="2"/>
                    <a:pt x="51" y="4"/>
                  </a:cubicBezTo>
                  <a:cubicBezTo>
                    <a:pt x="52" y="8"/>
                    <a:pt x="59" y="6"/>
                    <a:pt x="63" y="7"/>
                  </a:cubicBezTo>
                  <a:cubicBezTo>
                    <a:pt x="61" y="14"/>
                    <a:pt x="46" y="8"/>
                    <a:pt x="39" y="1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86" name="Freeform 420"/>
            <p:cNvSpPr/>
            <p:nvPr/>
          </p:nvSpPr>
          <p:spPr>
            <a:xfrm>
              <a:off x="5529263" y="5091113"/>
              <a:ext cx="104775" cy="22225"/>
            </a:xfrm>
            <a:custGeom>
              <a:avLst/>
              <a:gdLst>
                <a:gd name="txL" fmla="*/ 0 w 39"/>
                <a:gd name="txT" fmla="*/ 0 h 8"/>
                <a:gd name="txR" fmla="*/ 39 w 39"/>
                <a:gd name="txB" fmla="*/ 8 h 8"/>
              </a:gdLst>
              <a:ahLst/>
              <a:cxnLst>
                <a:cxn ang="0">
                  <a:pos x="0" y="4"/>
                </a:cxn>
                <a:cxn ang="0">
                  <a:pos x="39" y="7"/>
                </a:cxn>
                <a:cxn ang="0">
                  <a:pos x="12" y="7"/>
                </a:cxn>
                <a:cxn ang="0">
                  <a:pos x="0" y="4"/>
                </a:cxn>
              </a:cxnLst>
              <a:rect l="txL" t="txT" r="txR" b="txB"/>
              <a:pathLst>
                <a:path w="39" h="8">
                  <a:moveTo>
                    <a:pt x="0" y="4"/>
                  </a:moveTo>
                  <a:cubicBezTo>
                    <a:pt x="12" y="6"/>
                    <a:pt x="32" y="0"/>
                    <a:pt x="39" y="7"/>
                  </a:cubicBezTo>
                  <a:cubicBezTo>
                    <a:pt x="30" y="7"/>
                    <a:pt x="21" y="7"/>
                    <a:pt x="12" y="7"/>
                  </a:cubicBezTo>
                  <a:cubicBezTo>
                    <a:pt x="8" y="6"/>
                    <a:pt x="1" y="8"/>
                    <a:pt x="0" y="4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87" name="Freeform 427"/>
            <p:cNvSpPr/>
            <p:nvPr/>
          </p:nvSpPr>
          <p:spPr>
            <a:xfrm>
              <a:off x="5092700" y="685801"/>
              <a:ext cx="153988" cy="12700"/>
            </a:xfrm>
            <a:custGeom>
              <a:avLst/>
              <a:gdLst>
                <a:gd name="txL" fmla="*/ 0 w 57"/>
                <a:gd name="txT" fmla="*/ 0 h 5"/>
                <a:gd name="txR" fmla="*/ 57 w 57"/>
                <a:gd name="txB" fmla="*/ 5 h 5"/>
              </a:gdLst>
              <a:ahLst/>
              <a:cxnLst>
                <a:cxn ang="0">
                  <a:pos x="0" y="0"/>
                </a:cxn>
                <a:cxn ang="0">
                  <a:pos x="57" y="0"/>
                </a:cxn>
                <a:cxn ang="0">
                  <a:pos x="0" y="0"/>
                </a:cxn>
              </a:cxnLst>
              <a:rect l="txL" t="txT" r="txR" b="txB"/>
              <a:pathLst>
                <a:path w="57" h="5">
                  <a:moveTo>
                    <a:pt x="0" y="0"/>
                  </a:moveTo>
                  <a:cubicBezTo>
                    <a:pt x="19" y="0"/>
                    <a:pt x="38" y="0"/>
                    <a:pt x="57" y="0"/>
                  </a:cubicBezTo>
                  <a:cubicBezTo>
                    <a:pt x="45" y="5"/>
                    <a:pt x="12" y="5"/>
                    <a:pt x="0" y="0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88" name="Freeform 428"/>
            <p:cNvSpPr/>
            <p:nvPr/>
          </p:nvSpPr>
          <p:spPr>
            <a:xfrm>
              <a:off x="2620963" y="4473576"/>
              <a:ext cx="28575" cy="185738"/>
            </a:xfrm>
            <a:custGeom>
              <a:avLst/>
              <a:gdLst>
                <a:gd name="txL" fmla="*/ 0 w 11"/>
                <a:gd name="txT" fmla="*/ 0 h 69"/>
                <a:gd name="txR" fmla="*/ 11 w 11"/>
                <a:gd name="txB" fmla="*/ 69 h 69"/>
              </a:gdLst>
              <a:ahLst/>
              <a:cxnLst>
                <a:cxn ang="0">
                  <a:pos x="4" y="0"/>
                </a:cxn>
                <a:cxn ang="0">
                  <a:pos x="7" y="69"/>
                </a:cxn>
                <a:cxn ang="0">
                  <a:pos x="4" y="0"/>
                </a:cxn>
              </a:cxnLst>
              <a:rect l="txL" t="txT" r="txR" b="txB"/>
              <a:pathLst>
                <a:path w="11" h="69">
                  <a:moveTo>
                    <a:pt x="4" y="0"/>
                  </a:moveTo>
                  <a:cubicBezTo>
                    <a:pt x="11" y="17"/>
                    <a:pt x="5" y="47"/>
                    <a:pt x="7" y="69"/>
                  </a:cubicBezTo>
                  <a:cubicBezTo>
                    <a:pt x="0" y="52"/>
                    <a:pt x="6" y="22"/>
                    <a:pt x="4" y="0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89" name="Freeform 429"/>
            <p:cNvSpPr/>
            <p:nvPr/>
          </p:nvSpPr>
          <p:spPr>
            <a:xfrm>
              <a:off x="5511800" y="5016501"/>
              <a:ext cx="203200" cy="14288"/>
            </a:xfrm>
            <a:custGeom>
              <a:avLst/>
              <a:gdLst>
                <a:gd name="txL" fmla="*/ 0 w 75"/>
                <a:gd name="txT" fmla="*/ 0 h 5"/>
                <a:gd name="txR" fmla="*/ 75 w 75"/>
                <a:gd name="txB" fmla="*/ 5 h 5"/>
              </a:gdLst>
              <a:ahLst/>
              <a:cxnLst>
                <a:cxn ang="0">
                  <a:pos x="0" y="5"/>
                </a:cxn>
                <a:cxn ang="0">
                  <a:pos x="75" y="5"/>
                </a:cxn>
                <a:cxn ang="0">
                  <a:pos x="0" y="5"/>
                </a:cxn>
              </a:cxnLst>
              <a:rect l="txL" t="txT" r="txR" b="txB"/>
              <a:pathLst>
                <a:path w="75" h="5">
                  <a:moveTo>
                    <a:pt x="0" y="5"/>
                  </a:moveTo>
                  <a:cubicBezTo>
                    <a:pt x="18" y="0"/>
                    <a:pt x="57" y="0"/>
                    <a:pt x="75" y="5"/>
                  </a:cubicBezTo>
                  <a:cubicBezTo>
                    <a:pt x="50" y="5"/>
                    <a:pt x="25" y="5"/>
                    <a:pt x="0" y="5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90" name="Freeform 430"/>
            <p:cNvSpPr/>
            <p:nvPr/>
          </p:nvSpPr>
          <p:spPr>
            <a:xfrm>
              <a:off x="5141913" y="4214813"/>
              <a:ext cx="17463" cy="330200"/>
            </a:xfrm>
            <a:custGeom>
              <a:avLst/>
              <a:gdLst>
                <a:gd name="txL" fmla="*/ 0 w 7"/>
                <a:gd name="txT" fmla="*/ 0 h 123"/>
                <a:gd name="txR" fmla="*/ 7 w 7"/>
                <a:gd name="txB" fmla="*/ 123 h 123"/>
              </a:gdLst>
              <a:ahLst/>
              <a:cxnLst>
                <a:cxn ang="0">
                  <a:pos x="3" y="0"/>
                </a:cxn>
                <a:cxn ang="0">
                  <a:pos x="6" y="123"/>
                </a:cxn>
                <a:cxn ang="0">
                  <a:pos x="3" y="0"/>
                </a:cxn>
              </a:cxnLst>
              <a:rect l="txL" t="txT" r="txR" b="txB"/>
              <a:pathLst>
                <a:path w="7" h="123">
                  <a:moveTo>
                    <a:pt x="3" y="0"/>
                  </a:moveTo>
                  <a:cubicBezTo>
                    <a:pt x="6" y="39"/>
                    <a:pt x="7" y="80"/>
                    <a:pt x="6" y="123"/>
                  </a:cubicBezTo>
                  <a:cubicBezTo>
                    <a:pt x="2" y="87"/>
                    <a:pt x="0" y="33"/>
                    <a:pt x="3" y="0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91" name="Freeform 431"/>
            <p:cNvSpPr/>
            <p:nvPr/>
          </p:nvSpPr>
          <p:spPr>
            <a:xfrm>
              <a:off x="5302250" y="4711701"/>
              <a:ext cx="185738" cy="30163"/>
            </a:xfrm>
            <a:custGeom>
              <a:avLst/>
              <a:gdLst>
                <a:gd name="txL" fmla="*/ 0 w 69"/>
                <a:gd name="txT" fmla="*/ 0 h 11"/>
                <a:gd name="txR" fmla="*/ 69 w 69"/>
                <a:gd name="txB" fmla="*/ 11 h 11"/>
              </a:gdLst>
              <a:ahLst/>
              <a:cxnLst>
                <a:cxn ang="0">
                  <a:pos x="0" y="7"/>
                </a:cxn>
                <a:cxn ang="0">
                  <a:pos x="54" y="4"/>
                </a:cxn>
                <a:cxn ang="0">
                  <a:pos x="69" y="7"/>
                </a:cxn>
                <a:cxn ang="0">
                  <a:pos x="69" y="10"/>
                </a:cxn>
                <a:cxn ang="0">
                  <a:pos x="51" y="10"/>
                </a:cxn>
                <a:cxn ang="0">
                  <a:pos x="0" y="7"/>
                </a:cxn>
              </a:cxnLst>
              <a:rect l="txL" t="txT" r="txR" b="txB"/>
              <a:pathLst>
                <a:path w="69" h="11">
                  <a:moveTo>
                    <a:pt x="0" y="7"/>
                  </a:moveTo>
                  <a:cubicBezTo>
                    <a:pt x="12" y="0"/>
                    <a:pt x="37" y="6"/>
                    <a:pt x="54" y="4"/>
                  </a:cubicBezTo>
                  <a:cubicBezTo>
                    <a:pt x="53" y="11"/>
                    <a:pt x="65" y="5"/>
                    <a:pt x="69" y="7"/>
                  </a:cubicBezTo>
                  <a:cubicBezTo>
                    <a:pt x="69" y="8"/>
                    <a:pt x="69" y="9"/>
                    <a:pt x="69" y="10"/>
                  </a:cubicBezTo>
                  <a:cubicBezTo>
                    <a:pt x="63" y="10"/>
                    <a:pt x="57" y="10"/>
                    <a:pt x="51" y="10"/>
                  </a:cubicBezTo>
                  <a:cubicBezTo>
                    <a:pt x="40" y="3"/>
                    <a:pt x="16" y="9"/>
                    <a:pt x="0" y="7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92" name="Freeform 432"/>
            <p:cNvSpPr/>
            <p:nvPr/>
          </p:nvSpPr>
          <p:spPr>
            <a:xfrm>
              <a:off x="1727200" y="4730751"/>
              <a:ext cx="153988" cy="14288"/>
            </a:xfrm>
            <a:custGeom>
              <a:avLst/>
              <a:gdLst>
                <a:gd name="txL" fmla="*/ 0 w 57"/>
                <a:gd name="txT" fmla="*/ 0 h 5"/>
                <a:gd name="txR" fmla="*/ 57 w 57"/>
                <a:gd name="txB" fmla="*/ 5 h 5"/>
              </a:gdLst>
              <a:ahLst/>
              <a:cxnLst>
                <a:cxn ang="0">
                  <a:pos x="0" y="0"/>
                </a:cxn>
                <a:cxn ang="0">
                  <a:pos x="57" y="0"/>
                </a:cxn>
                <a:cxn ang="0">
                  <a:pos x="0" y="0"/>
                </a:cxn>
              </a:cxnLst>
              <a:rect l="txL" t="txT" r="txR" b="txB"/>
              <a:pathLst>
                <a:path w="57" h="5">
                  <a:moveTo>
                    <a:pt x="0" y="0"/>
                  </a:moveTo>
                  <a:cubicBezTo>
                    <a:pt x="19" y="0"/>
                    <a:pt x="38" y="0"/>
                    <a:pt x="57" y="0"/>
                  </a:cubicBezTo>
                  <a:cubicBezTo>
                    <a:pt x="45" y="5"/>
                    <a:pt x="12" y="5"/>
                    <a:pt x="0" y="0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93" name="Freeform 433"/>
            <p:cNvSpPr/>
            <p:nvPr/>
          </p:nvSpPr>
          <p:spPr>
            <a:xfrm>
              <a:off x="4568825" y="104776"/>
              <a:ext cx="96838" cy="31750"/>
            </a:xfrm>
            <a:custGeom>
              <a:avLst/>
              <a:gdLst>
                <a:gd name="txL" fmla="*/ 0 w 36"/>
                <a:gd name="txT" fmla="*/ 0 h 12"/>
                <a:gd name="txR" fmla="*/ 36 w 36"/>
                <a:gd name="txB" fmla="*/ 12 h 12"/>
              </a:gdLst>
              <a:ahLst/>
              <a:cxnLst>
                <a:cxn ang="0">
                  <a:pos x="0" y="9"/>
                </a:cxn>
                <a:cxn ang="0">
                  <a:pos x="33" y="3"/>
                </a:cxn>
                <a:cxn ang="0">
                  <a:pos x="36" y="9"/>
                </a:cxn>
                <a:cxn ang="0">
                  <a:pos x="0" y="9"/>
                </a:cxn>
              </a:cxnLst>
              <a:rect l="txL" t="txT" r="txR" b="txB"/>
              <a:pathLst>
                <a:path w="36" h="12">
                  <a:moveTo>
                    <a:pt x="0" y="9"/>
                  </a:moveTo>
                  <a:cubicBezTo>
                    <a:pt x="4" y="0"/>
                    <a:pt x="29" y="12"/>
                    <a:pt x="33" y="3"/>
                  </a:cubicBezTo>
                  <a:cubicBezTo>
                    <a:pt x="35" y="4"/>
                    <a:pt x="36" y="6"/>
                    <a:pt x="36" y="9"/>
                  </a:cubicBezTo>
                  <a:cubicBezTo>
                    <a:pt x="24" y="9"/>
                    <a:pt x="12" y="9"/>
                    <a:pt x="0" y="9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94" name="Freeform 434"/>
            <p:cNvSpPr/>
            <p:nvPr/>
          </p:nvSpPr>
          <p:spPr>
            <a:xfrm>
              <a:off x="5461000" y="1549401"/>
              <a:ext cx="30163" cy="282575"/>
            </a:xfrm>
            <a:custGeom>
              <a:avLst/>
              <a:gdLst>
                <a:gd name="txL" fmla="*/ 0 w 11"/>
                <a:gd name="txT" fmla="*/ 0 h 105"/>
                <a:gd name="txR" fmla="*/ 11 w 11"/>
                <a:gd name="txB" fmla="*/ 105 h 105"/>
              </a:gdLst>
              <a:ahLst/>
              <a:cxnLst>
                <a:cxn ang="0">
                  <a:pos x="4" y="0"/>
                </a:cxn>
                <a:cxn ang="0">
                  <a:pos x="7" y="105"/>
                </a:cxn>
                <a:cxn ang="0">
                  <a:pos x="4" y="0"/>
                </a:cxn>
              </a:cxnLst>
              <a:rect l="txL" t="txT" r="txR" b="txB"/>
              <a:pathLst>
                <a:path w="11" h="105">
                  <a:moveTo>
                    <a:pt x="4" y="0"/>
                  </a:moveTo>
                  <a:cubicBezTo>
                    <a:pt x="11" y="29"/>
                    <a:pt x="5" y="71"/>
                    <a:pt x="7" y="105"/>
                  </a:cubicBezTo>
                  <a:cubicBezTo>
                    <a:pt x="0" y="76"/>
                    <a:pt x="6" y="34"/>
                    <a:pt x="4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95" name="Freeform 436"/>
            <p:cNvSpPr/>
            <p:nvPr/>
          </p:nvSpPr>
          <p:spPr>
            <a:xfrm>
              <a:off x="3970338" y="4524376"/>
              <a:ext cx="219075" cy="12700"/>
            </a:xfrm>
            <a:custGeom>
              <a:avLst/>
              <a:gdLst>
                <a:gd name="txL" fmla="*/ 0 w 81"/>
                <a:gd name="txT" fmla="*/ 0 h 5"/>
                <a:gd name="txR" fmla="*/ 81 w 81"/>
                <a:gd name="txB" fmla="*/ 5 h 5"/>
              </a:gdLst>
              <a:ahLst/>
              <a:cxnLst>
                <a:cxn ang="0">
                  <a:pos x="0" y="5"/>
                </a:cxn>
                <a:cxn ang="0">
                  <a:pos x="81" y="5"/>
                </a:cxn>
                <a:cxn ang="0">
                  <a:pos x="0" y="5"/>
                </a:cxn>
              </a:cxnLst>
              <a:rect l="txL" t="txT" r="txR" b="txB"/>
              <a:pathLst>
                <a:path w="81" h="5">
                  <a:moveTo>
                    <a:pt x="0" y="5"/>
                  </a:moveTo>
                  <a:cubicBezTo>
                    <a:pt x="20" y="0"/>
                    <a:pt x="61" y="0"/>
                    <a:pt x="81" y="5"/>
                  </a:cubicBezTo>
                  <a:cubicBezTo>
                    <a:pt x="54" y="5"/>
                    <a:pt x="27" y="5"/>
                    <a:pt x="0" y="5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96" name="Freeform 437"/>
            <p:cNvSpPr/>
            <p:nvPr/>
          </p:nvSpPr>
          <p:spPr>
            <a:xfrm>
              <a:off x="0" y="4664076"/>
              <a:ext cx="419100" cy="19050"/>
            </a:xfrm>
            <a:custGeom>
              <a:avLst/>
              <a:gdLst>
                <a:gd name="txL" fmla="*/ 0 w 156"/>
                <a:gd name="txT" fmla="*/ 0 h 7"/>
                <a:gd name="txR" fmla="*/ 156 w 156"/>
                <a:gd name="txB" fmla="*/ 7 h 7"/>
              </a:gdLst>
              <a:ahLst/>
              <a:cxnLst>
                <a:cxn ang="0">
                  <a:pos x="0" y="7"/>
                </a:cxn>
                <a:cxn ang="0">
                  <a:pos x="156" y="4"/>
                </a:cxn>
                <a:cxn ang="0">
                  <a:pos x="156" y="7"/>
                </a:cxn>
                <a:cxn ang="0">
                  <a:pos x="0" y="7"/>
                </a:cxn>
              </a:cxnLst>
              <a:rect l="txL" t="txT" r="txR" b="txB"/>
              <a:pathLst>
                <a:path w="156" h="7">
                  <a:moveTo>
                    <a:pt x="0" y="7"/>
                  </a:moveTo>
                  <a:cubicBezTo>
                    <a:pt x="46" y="0"/>
                    <a:pt x="105" y="6"/>
                    <a:pt x="156" y="4"/>
                  </a:cubicBezTo>
                  <a:cubicBezTo>
                    <a:pt x="156" y="5"/>
                    <a:pt x="156" y="6"/>
                    <a:pt x="156" y="7"/>
                  </a:cubicBezTo>
                  <a:cubicBezTo>
                    <a:pt x="104" y="7"/>
                    <a:pt x="52" y="7"/>
                    <a:pt x="0" y="7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97" name="Freeform 438"/>
            <p:cNvSpPr/>
            <p:nvPr/>
          </p:nvSpPr>
          <p:spPr>
            <a:xfrm>
              <a:off x="4665663" y="4722813"/>
              <a:ext cx="120650" cy="14288"/>
            </a:xfrm>
            <a:custGeom>
              <a:avLst/>
              <a:gdLst>
                <a:gd name="txL" fmla="*/ 0 w 45"/>
                <a:gd name="txT" fmla="*/ 0 h 5"/>
                <a:gd name="txR" fmla="*/ 45 w 45"/>
                <a:gd name="txB" fmla="*/ 5 h 5"/>
              </a:gdLst>
              <a:ahLst/>
              <a:cxnLst>
                <a:cxn ang="0">
                  <a:pos x="0" y="0"/>
                </a:cxn>
                <a:cxn ang="0">
                  <a:pos x="45" y="0"/>
                </a:cxn>
                <a:cxn ang="0">
                  <a:pos x="0" y="0"/>
                </a:cxn>
              </a:cxnLst>
              <a:rect l="txL" t="txT" r="txR" b="txB"/>
              <a:pathLst>
                <a:path w="45" h="5">
                  <a:moveTo>
                    <a:pt x="0" y="0"/>
                  </a:moveTo>
                  <a:cubicBezTo>
                    <a:pt x="15" y="0"/>
                    <a:pt x="30" y="0"/>
                    <a:pt x="45" y="0"/>
                  </a:cubicBezTo>
                  <a:cubicBezTo>
                    <a:pt x="37" y="5"/>
                    <a:pt x="8" y="5"/>
                    <a:pt x="0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98" name="Freeform 439"/>
            <p:cNvSpPr/>
            <p:nvPr/>
          </p:nvSpPr>
          <p:spPr>
            <a:xfrm>
              <a:off x="4027488" y="4730751"/>
              <a:ext cx="298450" cy="19050"/>
            </a:xfrm>
            <a:custGeom>
              <a:avLst/>
              <a:gdLst>
                <a:gd name="txL" fmla="*/ 0 w 111"/>
                <a:gd name="txT" fmla="*/ 0 h 7"/>
                <a:gd name="txR" fmla="*/ 111 w 111"/>
                <a:gd name="txB" fmla="*/ 7 h 7"/>
              </a:gdLst>
              <a:ahLst/>
              <a:cxnLst>
                <a:cxn ang="0">
                  <a:pos x="0" y="0"/>
                </a:cxn>
                <a:cxn ang="0">
                  <a:pos x="111" y="0"/>
                </a:cxn>
                <a:cxn ang="0">
                  <a:pos x="111" y="3"/>
                </a:cxn>
                <a:cxn ang="0">
                  <a:pos x="0" y="0"/>
                </a:cxn>
              </a:cxnLst>
              <a:rect l="txL" t="txT" r="txR" b="txB"/>
              <a:pathLst>
                <a:path w="111" h="7">
                  <a:moveTo>
                    <a:pt x="0" y="0"/>
                  </a:moveTo>
                  <a:cubicBezTo>
                    <a:pt x="37" y="0"/>
                    <a:pt x="74" y="0"/>
                    <a:pt x="111" y="0"/>
                  </a:cubicBezTo>
                  <a:cubicBezTo>
                    <a:pt x="111" y="1"/>
                    <a:pt x="111" y="2"/>
                    <a:pt x="111" y="3"/>
                  </a:cubicBezTo>
                  <a:cubicBezTo>
                    <a:pt x="75" y="1"/>
                    <a:pt x="31" y="7"/>
                    <a:pt x="0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99" name="Freeform 440"/>
            <p:cNvSpPr/>
            <p:nvPr/>
          </p:nvSpPr>
          <p:spPr>
            <a:xfrm>
              <a:off x="6464300" y="4764088"/>
              <a:ext cx="169863" cy="12700"/>
            </a:xfrm>
            <a:custGeom>
              <a:avLst/>
              <a:gdLst>
                <a:gd name="txL" fmla="*/ 0 w 63"/>
                <a:gd name="txT" fmla="*/ 0 h 5"/>
                <a:gd name="txR" fmla="*/ 63 w 63"/>
                <a:gd name="txB" fmla="*/ 5 h 5"/>
              </a:gdLst>
              <a:ahLst/>
              <a:cxnLst>
                <a:cxn ang="0">
                  <a:pos x="0" y="0"/>
                </a:cxn>
                <a:cxn ang="0">
                  <a:pos x="63" y="0"/>
                </a:cxn>
                <a:cxn ang="0">
                  <a:pos x="0" y="0"/>
                </a:cxn>
              </a:cxnLst>
              <a:rect l="txL" t="txT" r="txR" b="txB"/>
              <a:pathLst>
                <a:path w="63" h="5">
                  <a:moveTo>
                    <a:pt x="0" y="0"/>
                  </a:moveTo>
                  <a:cubicBezTo>
                    <a:pt x="21" y="0"/>
                    <a:pt x="42" y="0"/>
                    <a:pt x="63" y="0"/>
                  </a:cubicBezTo>
                  <a:cubicBezTo>
                    <a:pt x="49" y="5"/>
                    <a:pt x="14" y="5"/>
                    <a:pt x="0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00" name="Freeform 441"/>
            <p:cNvSpPr/>
            <p:nvPr/>
          </p:nvSpPr>
          <p:spPr>
            <a:xfrm>
              <a:off x="4833938" y="2962276"/>
              <a:ext cx="88900" cy="19050"/>
            </a:xfrm>
            <a:custGeom>
              <a:avLst/>
              <a:gdLst>
                <a:gd name="txL" fmla="*/ 0 w 33"/>
                <a:gd name="txT" fmla="*/ 0 h 7"/>
                <a:gd name="txR" fmla="*/ 33 w 33"/>
                <a:gd name="txB" fmla="*/ 7 h 7"/>
              </a:gdLst>
              <a:ahLst/>
              <a:cxnLst>
                <a:cxn ang="0">
                  <a:pos x="0" y="0"/>
                </a:cxn>
                <a:cxn ang="0">
                  <a:pos x="33" y="0"/>
                </a:cxn>
                <a:cxn ang="0">
                  <a:pos x="33" y="3"/>
                </a:cxn>
                <a:cxn ang="0">
                  <a:pos x="0" y="0"/>
                </a:cxn>
              </a:cxnLst>
              <a:rect l="txL" t="txT" r="txR" b="txB"/>
              <a:pathLst>
                <a:path w="33" h="7">
                  <a:moveTo>
                    <a:pt x="0" y="0"/>
                  </a:moveTo>
                  <a:cubicBezTo>
                    <a:pt x="11" y="0"/>
                    <a:pt x="22" y="0"/>
                    <a:pt x="33" y="0"/>
                  </a:cubicBezTo>
                  <a:cubicBezTo>
                    <a:pt x="33" y="1"/>
                    <a:pt x="33" y="2"/>
                    <a:pt x="33" y="3"/>
                  </a:cubicBezTo>
                  <a:cubicBezTo>
                    <a:pt x="23" y="1"/>
                    <a:pt x="5" y="7"/>
                    <a:pt x="0" y="0"/>
                  </a:cubicBezTo>
                  <a:close/>
                </a:path>
              </a:pathLst>
            </a:custGeom>
            <a:solidFill>
              <a:srgbClr val="9DB7B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01" name="Freeform 442"/>
            <p:cNvSpPr/>
            <p:nvPr/>
          </p:nvSpPr>
          <p:spPr>
            <a:xfrm>
              <a:off x="4778375" y="3068638"/>
              <a:ext cx="136525" cy="25400"/>
            </a:xfrm>
            <a:custGeom>
              <a:avLst/>
              <a:gdLst>
                <a:gd name="txL" fmla="*/ 0 w 51"/>
                <a:gd name="txT" fmla="*/ 0 h 10"/>
                <a:gd name="txR" fmla="*/ 51 w 51"/>
                <a:gd name="txB" fmla="*/ 10 h 10"/>
              </a:gdLst>
              <a:ahLst/>
              <a:cxnLst>
                <a:cxn ang="0">
                  <a:pos x="0" y="3"/>
                </a:cxn>
                <a:cxn ang="0">
                  <a:pos x="42" y="0"/>
                </a:cxn>
                <a:cxn ang="0">
                  <a:pos x="0" y="3"/>
                </a:cxn>
              </a:cxnLst>
              <a:rect l="txL" t="txT" r="txR" b="txB"/>
              <a:pathLst>
                <a:path w="51" h="10">
                  <a:moveTo>
                    <a:pt x="0" y="3"/>
                  </a:moveTo>
                  <a:cubicBezTo>
                    <a:pt x="13" y="1"/>
                    <a:pt x="34" y="7"/>
                    <a:pt x="42" y="0"/>
                  </a:cubicBezTo>
                  <a:cubicBezTo>
                    <a:pt x="51" y="10"/>
                    <a:pt x="6" y="8"/>
                    <a:pt x="0" y="3"/>
                  </a:cubicBezTo>
                  <a:close/>
                </a:path>
              </a:pathLst>
            </a:custGeom>
            <a:solidFill>
              <a:srgbClr val="9DB7B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02" name="Freeform 443"/>
            <p:cNvSpPr/>
            <p:nvPr/>
          </p:nvSpPr>
          <p:spPr>
            <a:xfrm>
              <a:off x="7381875" y="3883026"/>
              <a:ext cx="34925" cy="96838"/>
            </a:xfrm>
            <a:custGeom>
              <a:avLst/>
              <a:gdLst>
                <a:gd name="txL" fmla="*/ 0 w 13"/>
                <a:gd name="txT" fmla="*/ 0 h 36"/>
                <a:gd name="txR" fmla="*/ 13 w 13"/>
                <a:gd name="txB" fmla="*/ 36 h 36"/>
              </a:gdLst>
              <a:ahLst/>
              <a:cxnLst>
                <a:cxn ang="0">
                  <a:pos x="4" y="0"/>
                </a:cxn>
                <a:cxn ang="0">
                  <a:pos x="10" y="21"/>
                </a:cxn>
                <a:cxn ang="0">
                  <a:pos x="7" y="36"/>
                </a:cxn>
                <a:cxn ang="0">
                  <a:pos x="4" y="0"/>
                </a:cxn>
              </a:cxnLst>
              <a:rect l="txL" t="txT" r="txR" b="txB"/>
              <a:pathLst>
                <a:path w="13" h="36">
                  <a:moveTo>
                    <a:pt x="4" y="0"/>
                  </a:moveTo>
                  <a:cubicBezTo>
                    <a:pt x="13" y="0"/>
                    <a:pt x="1" y="21"/>
                    <a:pt x="10" y="21"/>
                  </a:cubicBezTo>
                  <a:cubicBezTo>
                    <a:pt x="11" y="28"/>
                    <a:pt x="5" y="28"/>
                    <a:pt x="7" y="36"/>
                  </a:cubicBezTo>
                  <a:cubicBezTo>
                    <a:pt x="0" y="30"/>
                    <a:pt x="6" y="11"/>
                    <a:pt x="4" y="0"/>
                  </a:cubicBezTo>
                  <a:close/>
                </a:path>
              </a:pathLst>
            </a:custGeom>
            <a:solidFill>
              <a:srgbClr val="9DB7B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03" name="Freeform 444"/>
            <p:cNvSpPr/>
            <p:nvPr/>
          </p:nvSpPr>
          <p:spPr>
            <a:xfrm>
              <a:off x="4745038" y="882651"/>
              <a:ext cx="203200" cy="12700"/>
            </a:xfrm>
            <a:custGeom>
              <a:avLst/>
              <a:gdLst>
                <a:gd name="txL" fmla="*/ 0 w 75"/>
                <a:gd name="txT" fmla="*/ 0 h 5"/>
                <a:gd name="txR" fmla="*/ 75 w 75"/>
                <a:gd name="txB" fmla="*/ 5 h 5"/>
              </a:gdLst>
              <a:ahLst/>
              <a:cxnLst>
                <a:cxn ang="0">
                  <a:pos x="0" y="5"/>
                </a:cxn>
                <a:cxn ang="0">
                  <a:pos x="75" y="5"/>
                </a:cxn>
                <a:cxn ang="0">
                  <a:pos x="0" y="5"/>
                </a:cxn>
              </a:cxnLst>
              <a:rect l="txL" t="txT" r="txR" b="txB"/>
              <a:pathLst>
                <a:path w="75" h="5">
                  <a:moveTo>
                    <a:pt x="0" y="5"/>
                  </a:moveTo>
                  <a:cubicBezTo>
                    <a:pt x="18" y="0"/>
                    <a:pt x="57" y="0"/>
                    <a:pt x="75" y="5"/>
                  </a:cubicBezTo>
                  <a:cubicBezTo>
                    <a:pt x="50" y="5"/>
                    <a:pt x="25" y="5"/>
                    <a:pt x="0" y="5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04" name="Freeform 445"/>
            <p:cNvSpPr/>
            <p:nvPr/>
          </p:nvSpPr>
          <p:spPr>
            <a:xfrm>
              <a:off x="5259388" y="2524126"/>
              <a:ext cx="42863" cy="155575"/>
            </a:xfrm>
            <a:custGeom>
              <a:avLst/>
              <a:gdLst>
                <a:gd name="txL" fmla="*/ 0 w 16"/>
                <a:gd name="txT" fmla="*/ 0 h 58"/>
                <a:gd name="txR" fmla="*/ 16 w 16"/>
                <a:gd name="txB" fmla="*/ 58 h 58"/>
              </a:gdLst>
              <a:ahLst/>
              <a:cxnLst>
                <a:cxn ang="0">
                  <a:pos x="4" y="4"/>
                </a:cxn>
                <a:cxn ang="0">
                  <a:pos x="13" y="4"/>
                </a:cxn>
                <a:cxn ang="0">
                  <a:pos x="13" y="16"/>
                </a:cxn>
                <a:cxn ang="0">
                  <a:pos x="10" y="52"/>
                </a:cxn>
                <a:cxn ang="0">
                  <a:pos x="7" y="58"/>
                </a:cxn>
                <a:cxn ang="0">
                  <a:pos x="4" y="34"/>
                </a:cxn>
                <a:cxn ang="0">
                  <a:pos x="4" y="4"/>
                </a:cxn>
              </a:cxnLst>
              <a:rect l="txL" t="txT" r="txR" b="txB"/>
              <a:pathLst>
                <a:path w="16" h="58">
                  <a:moveTo>
                    <a:pt x="4" y="4"/>
                  </a:moveTo>
                  <a:cubicBezTo>
                    <a:pt x="8" y="0"/>
                    <a:pt x="9" y="3"/>
                    <a:pt x="13" y="4"/>
                  </a:cubicBezTo>
                  <a:cubicBezTo>
                    <a:pt x="13" y="8"/>
                    <a:pt x="13" y="12"/>
                    <a:pt x="13" y="16"/>
                  </a:cubicBezTo>
                  <a:cubicBezTo>
                    <a:pt x="12" y="28"/>
                    <a:pt x="16" y="45"/>
                    <a:pt x="10" y="52"/>
                  </a:cubicBezTo>
                  <a:cubicBezTo>
                    <a:pt x="10" y="55"/>
                    <a:pt x="9" y="57"/>
                    <a:pt x="7" y="58"/>
                  </a:cubicBezTo>
                  <a:cubicBezTo>
                    <a:pt x="0" y="56"/>
                    <a:pt x="6" y="41"/>
                    <a:pt x="4" y="34"/>
                  </a:cubicBezTo>
                  <a:cubicBezTo>
                    <a:pt x="4" y="24"/>
                    <a:pt x="4" y="14"/>
                    <a:pt x="4" y="4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05" name="Freeform 446"/>
            <p:cNvSpPr/>
            <p:nvPr/>
          </p:nvSpPr>
          <p:spPr>
            <a:xfrm>
              <a:off x="4899025" y="2809876"/>
              <a:ext cx="266700" cy="46038"/>
            </a:xfrm>
            <a:custGeom>
              <a:avLst/>
              <a:gdLst>
                <a:gd name="txL" fmla="*/ 0 w 99"/>
                <a:gd name="txT" fmla="*/ 0 h 17"/>
                <a:gd name="txR" fmla="*/ 99 w 99"/>
                <a:gd name="txB" fmla="*/ 17 h 17"/>
              </a:gdLst>
              <a:ahLst/>
              <a:cxnLst>
                <a:cxn ang="0">
                  <a:pos x="99" y="0"/>
                </a:cxn>
                <a:cxn ang="0">
                  <a:pos x="45" y="6"/>
                </a:cxn>
                <a:cxn ang="0">
                  <a:pos x="0" y="0"/>
                </a:cxn>
                <a:cxn ang="0">
                  <a:pos x="99" y="0"/>
                </a:cxn>
              </a:cxnLst>
              <a:rect l="txL" t="txT" r="txR" b="txB"/>
              <a:pathLst>
                <a:path w="99" h="17">
                  <a:moveTo>
                    <a:pt x="99" y="0"/>
                  </a:moveTo>
                  <a:cubicBezTo>
                    <a:pt x="90" y="16"/>
                    <a:pt x="64" y="6"/>
                    <a:pt x="45" y="6"/>
                  </a:cubicBezTo>
                  <a:cubicBezTo>
                    <a:pt x="56" y="15"/>
                    <a:pt x="0" y="17"/>
                    <a:pt x="0" y="0"/>
                  </a:cubicBezTo>
                  <a:cubicBezTo>
                    <a:pt x="33" y="0"/>
                    <a:pt x="66" y="0"/>
                    <a:pt x="99" y="0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06" name="Freeform 447"/>
            <p:cNvSpPr/>
            <p:nvPr/>
          </p:nvSpPr>
          <p:spPr>
            <a:xfrm>
              <a:off x="4751388" y="3057526"/>
              <a:ext cx="139700" cy="28575"/>
            </a:xfrm>
            <a:custGeom>
              <a:avLst/>
              <a:gdLst>
                <a:gd name="txL" fmla="*/ 0 w 52"/>
                <a:gd name="txT" fmla="*/ 0 h 11"/>
                <a:gd name="txR" fmla="*/ 52 w 52"/>
                <a:gd name="txB" fmla="*/ 11 h 11"/>
              </a:gdLst>
              <a:ahLst/>
              <a:cxnLst>
                <a:cxn ang="0">
                  <a:pos x="1" y="7"/>
                </a:cxn>
                <a:cxn ang="0">
                  <a:pos x="16" y="4"/>
                </a:cxn>
                <a:cxn ang="0">
                  <a:pos x="46" y="4"/>
                </a:cxn>
                <a:cxn ang="0">
                  <a:pos x="52" y="4"/>
                </a:cxn>
                <a:cxn ang="0">
                  <a:pos x="10" y="7"/>
                </a:cxn>
                <a:cxn ang="0">
                  <a:pos x="1" y="7"/>
                </a:cxn>
              </a:cxnLst>
              <a:rect l="txL" t="txT" r="txR" b="txB"/>
              <a:pathLst>
                <a:path w="52" h="11">
                  <a:moveTo>
                    <a:pt x="1" y="7"/>
                  </a:moveTo>
                  <a:cubicBezTo>
                    <a:pt x="0" y="0"/>
                    <a:pt x="12" y="6"/>
                    <a:pt x="16" y="4"/>
                  </a:cubicBezTo>
                  <a:cubicBezTo>
                    <a:pt x="26" y="4"/>
                    <a:pt x="36" y="4"/>
                    <a:pt x="46" y="4"/>
                  </a:cubicBezTo>
                  <a:cubicBezTo>
                    <a:pt x="48" y="4"/>
                    <a:pt x="50" y="4"/>
                    <a:pt x="52" y="4"/>
                  </a:cubicBezTo>
                  <a:cubicBezTo>
                    <a:pt x="44" y="11"/>
                    <a:pt x="23" y="5"/>
                    <a:pt x="10" y="7"/>
                  </a:cubicBezTo>
                  <a:cubicBezTo>
                    <a:pt x="7" y="7"/>
                    <a:pt x="4" y="7"/>
                    <a:pt x="1" y="7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07" name="Freeform 448"/>
            <p:cNvSpPr/>
            <p:nvPr/>
          </p:nvSpPr>
          <p:spPr>
            <a:xfrm>
              <a:off x="0" y="4683126"/>
              <a:ext cx="1250950" cy="19050"/>
            </a:xfrm>
            <a:custGeom>
              <a:avLst/>
              <a:gdLst>
                <a:gd name="txL" fmla="*/ 0 w 465"/>
                <a:gd name="txT" fmla="*/ 0 h 7"/>
                <a:gd name="txR" fmla="*/ 465 w 465"/>
                <a:gd name="txB" fmla="*/ 7 h 7"/>
              </a:gdLst>
              <a:ahLst/>
              <a:cxnLst>
                <a:cxn ang="0">
                  <a:pos x="0" y="0"/>
                </a:cxn>
                <a:cxn ang="0">
                  <a:pos x="156" y="0"/>
                </a:cxn>
                <a:cxn ang="0">
                  <a:pos x="312" y="0"/>
                </a:cxn>
                <a:cxn ang="0">
                  <a:pos x="465" y="0"/>
                </a:cxn>
                <a:cxn ang="0">
                  <a:pos x="357" y="3"/>
                </a:cxn>
                <a:cxn ang="0">
                  <a:pos x="237" y="3"/>
                </a:cxn>
                <a:cxn ang="0">
                  <a:pos x="120" y="3"/>
                </a:cxn>
                <a:cxn ang="0">
                  <a:pos x="0" y="0"/>
                </a:cxn>
              </a:cxnLst>
              <a:rect l="txL" t="txT" r="txR" b="txB"/>
              <a:pathLst>
                <a:path w="465" h="7">
                  <a:moveTo>
                    <a:pt x="0" y="0"/>
                  </a:moveTo>
                  <a:cubicBezTo>
                    <a:pt x="52" y="0"/>
                    <a:pt x="104" y="0"/>
                    <a:pt x="156" y="0"/>
                  </a:cubicBezTo>
                  <a:cubicBezTo>
                    <a:pt x="208" y="0"/>
                    <a:pt x="260" y="0"/>
                    <a:pt x="312" y="0"/>
                  </a:cubicBezTo>
                  <a:cubicBezTo>
                    <a:pt x="363" y="0"/>
                    <a:pt x="414" y="0"/>
                    <a:pt x="465" y="0"/>
                  </a:cubicBezTo>
                  <a:cubicBezTo>
                    <a:pt x="435" y="7"/>
                    <a:pt x="392" y="1"/>
                    <a:pt x="357" y="3"/>
                  </a:cubicBezTo>
                  <a:cubicBezTo>
                    <a:pt x="317" y="3"/>
                    <a:pt x="277" y="3"/>
                    <a:pt x="237" y="3"/>
                  </a:cubicBezTo>
                  <a:cubicBezTo>
                    <a:pt x="198" y="3"/>
                    <a:pt x="159" y="3"/>
                    <a:pt x="120" y="3"/>
                  </a:cubicBezTo>
                  <a:cubicBezTo>
                    <a:pt x="81" y="1"/>
                    <a:pt x="34" y="7"/>
                    <a:pt x="0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08" name="Freeform 449"/>
            <p:cNvSpPr/>
            <p:nvPr/>
          </p:nvSpPr>
          <p:spPr>
            <a:xfrm>
              <a:off x="1282700" y="4679951"/>
              <a:ext cx="193675" cy="19050"/>
            </a:xfrm>
            <a:custGeom>
              <a:avLst/>
              <a:gdLst>
                <a:gd name="txL" fmla="*/ 0 w 72"/>
                <a:gd name="txT" fmla="*/ 0 h 7"/>
                <a:gd name="txR" fmla="*/ 72 w 72"/>
                <a:gd name="txB" fmla="*/ 7 h 7"/>
              </a:gdLst>
              <a:ahLst/>
              <a:cxnLst>
                <a:cxn ang="0">
                  <a:pos x="0" y="7"/>
                </a:cxn>
                <a:cxn ang="0">
                  <a:pos x="30" y="4"/>
                </a:cxn>
                <a:cxn ang="0">
                  <a:pos x="72" y="4"/>
                </a:cxn>
                <a:cxn ang="0">
                  <a:pos x="72" y="7"/>
                </a:cxn>
                <a:cxn ang="0">
                  <a:pos x="45" y="7"/>
                </a:cxn>
                <a:cxn ang="0">
                  <a:pos x="0" y="7"/>
                </a:cxn>
              </a:cxnLst>
              <a:rect l="txL" t="txT" r="txR" b="txB"/>
              <a:pathLst>
                <a:path w="72" h="7">
                  <a:moveTo>
                    <a:pt x="0" y="7"/>
                  </a:moveTo>
                  <a:cubicBezTo>
                    <a:pt x="4" y="0"/>
                    <a:pt x="21" y="6"/>
                    <a:pt x="30" y="4"/>
                  </a:cubicBezTo>
                  <a:cubicBezTo>
                    <a:pt x="44" y="4"/>
                    <a:pt x="58" y="4"/>
                    <a:pt x="72" y="4"/>
                  </a:cubicBezTo>
                  <a:cubicBezTo>
                    <a:pt x="72" y="5"/>
                    <a:pt x="72" y="6"/>
                    <a:pt x="72" y="7"/>
                  </a:cubicBezTo>
                  <a:cubicBezTo>
                    <a:pt x="63" y="7"/>
                    <a:pt x="54" y="7"/>
                    <a:pt x="45" y="7"/>
                  </a:cubicBezTo>
                  <a:cubicBezTo>
                    <a:pt x="30" y="7"/>
                    <a:pt x="15" y="7"/>
                    <a:pt x="0" y="7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09" name="Freeform 450"/>
            <p:cNvSpPr/>
            <p:nvPr/>
          </p:nvSpPr>
          <p:spPr>
            <a:xfrm>
              <a:off x="3406775" y="4622801"/>
              <a:ext cx="241300" cy="26988"/>
            </a:xfrm>
            <a:custGeom>
              <a:avLst/>
              <a:gdLst>
                <a:gd name="txL" fmla="*/ 0 w 90"/>
                <a:gd name="txT" fmla="*/ 0 h 10"/>
                <a:gd name="txR" fmla="*/ 90 w 90"/>
                <a:gd name="txB" fmla="*/ 10 h 10"/>
              </a:gdLst>
              <a:ahLst/>
              <a:cxnLst>
                <a:cxn ang="0">
                  <a:pos x="0" y="7"/>
                </a:cxn>
                <a:cxn ang="0">
                  <a:pos x="90" y="4"/>
                </a:cxn>
                <a:cxn ang="0">
                  <a:pos x="69" y="10"/>
                </a:cxn>
                <a:cxn ang="0">
                  <a:pos x="0" y="7"/>
                </a:cxn>
              </a:cxnLst>
              <a:rect l="txL" t="txT" r="txR" b="txB"/>
              <a:pathLst>
                <a:path w="90" h="10">
                  <a:moveTo>
                    <a:pt x="0" y="7"/>
                  </a:moveTo>
                  <a:cubicBezTo>
                    <a:pt x="24" y="0"/>
                    <a:pt x="61" y="6"/>
                    <a:pt x="90" y="4"/>
                  </a:cubicBezTo>
                  <a:cubicBezTo>
                    <a:pt x="85" y="8"/>
                    <a:pt x="77" y="9"/>
                    <a:pt x="69" y="10"/>
                  </a:cubicBezTo>
                  <a:cubicBezTo>
                    <a:pt x="52" y="3"/>
                    <a:pt x="22" y="9"/>
                    <a:pt x="0" y="7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10" name="Freeform 451"/>
            <p:cNvSpPr/>
            <p:nvPr/>
          </p:nvSpPr>
          <p:spPr>
            <a:xfrm>
              <a:off x="3736975" y="4641851"/>
              <a:ext cx="169863" cy="17463"/>
            </a:xfrm>
            <a:custGeom>
              <a:avLst/>
              <a:gdLst>
                <a:gd name="txL" fmla="*/ 0 w 63"/>
                <a:gd name="txT" fmla="*/ 0 h 6"/>
                <a:gd name="txR" fmla="*/ 63 w 63"/>
                <a:gd name="txB" fmla="*/ 6 h 6"/>
              </a:gdLst>
              <a:ahLst/>
              <a:cxnLst>
                <a:cxn ang="0">
                  <a:pos x="63" y="6"/>
                </a:cxn>
                <a:cxn ang="0">
                  <a:pos x="0" y="6"/>
                </a:cxn>
                <a:cxn ang="0">
                  <a:pos x="51" y="3"/>
                </a:cxn>
                <a:cxn ang="0">
                  <a:pos x="63" y="6"/>
                </a:cxn>
              </a:cxnLst>
              <a:rect l="txL" t="txT" r="txR" b="txB"/>
              <a:pathLst>
                <a:path w="63" h="6">
                  <a:moveTo>
                    <a:pt x="63" y="6"/>
                  </a:moveTo>
                  <a:cubicBezTo>
                    <a:pt x="42" y="6"/>
                    <a:pt x="21" y="6"/>
                    <a:pt x="0" y="6"/>
                  </a:cubicBezTo>
                  <a:cubicBezTo>
                    <a:pt x="0" y="0"/>
                    <a:pt x="37" y="5"/>
                    <a:pt x="51" y="3"/>
                  </a:cubicBezTo>
                  <a:cubicBezTo>
                    <a:pt x="56" y="3"/>
                    <a:pt x="62" y="2"/>
                    <a:pt x="63" y="6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11" name="Freeform 452"/>
            <p:cNvSpPr/>
            <p:nvPr/>
          </p:nvSpPr>
          <p:spPr>
            <a:xfrm>
              <a:off x="5173663" y="3182938"/>
              <a:ext cx="23813" cy="119063"/>
            </a:xfrm>
            <a:custGeom>
              <a:avLst/>
              <a:gdLst>
                <a:gd name="txL" fmla="*/ 0 w 9"/>
                <a:gd name="txT" fmla="*/ 0 h 44"/>
                <a:gd name="txR" fmla="*/ 9 w 9"/>
                <a:gd name="txB" fmla="*/ 44 h 44"/>
              </a:gdLst>
              <a:ahLst/>
              <a:cxnLst>
                <a:cxn ang="0">
                  <a:pos x="9" y="11"/>
                </a:cxn>
                <a:cxn ang="0">
                  <a:pos x="6" y="11"/>
                </a:cxn>
                <a:cxn ang="0">
                  <a:pos x="6" y="44"/>
                </a:cxn>
                <a:cxn ang="0">
                  <a:pos x="9" y="11"/>
                </a:cxn>
              </a:cxnLst>
              <a:rect l="txL" t="txT" r="txR" b="txB"/>
              <a:pathLst>
                <a:path w="9" h="44">
                  <a:moveTo>
                    <a:pt x="9" y="11"/>
                  </a:moveTo>
                  <a:cubicBezTo>
                    <a:pt x="8" y="11"/>
                    <a:pt x="7" y="11"/>
                    <a:pt x="6" y="11"/>
                  </a:cubicBezTo>
                  <a:cubicBezTo>
                    <a:pt x="6" y="22"/>
                    <a:pt x="6" y="33"/>
                    <a:pt x="6" y="44"/>
                  </a:cubicBezTo>
                  <a:cubicBezTo>
                    <a:pt x="1" y="41"/>
                    <a:pt x="0" y="0"/>
                    <a:pt x="9" y="11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12" name="Freeform 453"/>
            <p:cNvSpPr/>
            <p:nvPr/>
          </p:nvSpPr>
          <p:spPr>
            <a:xfrm>
              <a:off x="2033588" y="3676651"/>
              <a:ext cx="227013" cy="12700"/>
            </a:xfrm>
            <a:custGeom>
              <a:avLst/>
              <a:gdLst>
                <a:gd name="txL" fmla="*/ 0 w 84"/>
                <a:gd name="txT" fmla="*/ 0 h 5"/>
                <a:gd name="txR" fmla="*/ 84 w 84"/>
                <a:gd name="txB" fmla="*/ 5 h 5"/>
              </a:gdLst>
              <a:ahLst/>
              <a:cxnLst>
                <a:cxn ang="0">
                  <a:pos x="0" y="5"/>
                </a:cxn>
                <a:cxn ang="0">
                  <a:pos x="84" y="5"/>
                </a:cxn>
                <a:cxn ang="0">
                  <a:pos x="0" y="5"/>
                </a:cxn>
              </a:cxnLst>
              <a:rect l="txL" t="txT" r="txR" b="txB"/>
              <a:pathLst>
                <a:path w="84" h="5">
                  <a:moveTo>
                    <a:pt x="0" y="5"/>
                  </a:moveTo>
                  <a:cubicBezTo>
                    <a:pt x="21" y="0"/>
                    <a:pt x="63" y="0"/>
                    <a:pt x="84" y="5"/>
                  </a:cubicBezTo>
                  <a:cubicBezTo>
                    <a:pt x="56" y="5"/>
                    <a:pt x="28" y="5"/>
                    <a:pt x="0" y="5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13" name="Freeform 454"/>
            <p:cNvSpPr/>
            <p:nvPr/>
          </p:nvSpPr>
          <p:spPr>
            <a:xfrm>
              <a:off x="6900863" y="4214813"/>
              <a:ext cx="19050" cy="233363"/>
            </a:xfrm>
            <a:custGeom>
              <a:avLst/>
              <a:gdLst>
                <a:gd name="txL" fmla="*/ 0 w 7"/>
                <a:gd name="txT" fmla="*/ 0 h 87"/>
                <a:gd name="txR" fmla="*/ 7 w 7"/>
                <a:gd name="txB" fmla="*/ 87 h 87"/>
              </a:gdLst>
              <a:ahLst/>
              <a:cxnLst>
                <a:cxn ang="0">
                  <a:pos x="3" y="0"/>
                </a:cxn>
                <a:cxn ang="0">
                  <a:pos x="0" y="87"/>
                </a:cxn>
                <a:cxn ang="0">
                  <a:pos x="0" y="0"/>
                </a:cxn>
                <a:cxn ang="0">
                  <a:pos x="3" y="0"/>
                </a:cxn>
              </a:cxnLst>
              <a:rect l="txL" t="txT" r="txR" b="txB"/>
              <a:pathLst>
                <a:path w="7" h="87">
                  <a:moveTo>
                    <a:pt x="3" y="0"/>
                  </a:moveTo>
                  <a:cubicBezTo>
                    <a:pt x="1" y="28"/>
                    <a:pt x="7" y="64"/>
                    <a:pt x="0" y="87"/>
                  </a:cubicBezTo>
                  <a:cubicBezTo>
                    <a:pt x="0" y="58"/>
                    <a:pt x="0" y="29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415A5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14" name="Freeform 455"/>
            <p:cNvSpPr/>
            <p:nvPr/>
          </p:nvSpPr>
          <p:spPr>
            <a:xfrm>
              <a:off x="4745038" y="4668838"/>
              <a:ext cx="231775" cy="15875"/>
            </a:xfrm>
            <a:custGeom>
              <a:avLst/>
              <a:gdLst>
                <a:gd name="txL" fmla="*/ 0 w 86"/>
                <a:gd name="txT" fmla="*/ 0 h 6"/>
                <a:gd name="txR" fmla="*/ 86 w 86"/>
                <a:gd name="txB" fmla="*/ 6 h 6"/>
              </a:gdLst>
              <a:ahLst/>
              <a:cxnLst>
                <a:cxn ang="0">
                  <a:pos x="21" y="2"/>
                </a:cxn>
                <a:cxn ang="0">
                  <a:pos x="66" y="5"/>
                </a:cxn>
                <a:cxn ang="0">
                  <a:pos x="21" y="2"/>
                </a:cxn>
              </a:cxnLst>
              <a:rect l="txL" t="txT" r="txR" b="txB"/>
              <a:pathLst>
                <a:path w="86" h="6">
                  <a:moveTo>
                    <a:pt x="21" y="2"/>
                  </a:moveTo>
                  <a:cubicBezTo>
                    <a:pt x="35" y="0"/>
                    <a:pt x="86" y="2"/>
                    <a:pt x="66" y="5"/>
                  </a:cubicBezTo>
                  <a:cubicBezTo>
                    <a:pt x="59" y="6"/>
                    <a:pt x="0" y="5"/>
                    <a:pt x="21" y="2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15" name="Freeform 456"/>
            <p:cNvSpPr/>
            <p:nvPr/>
          </p:nvSpPr>
          <p:spPr>
            <a:xfrm>
              <a:off x="2509838" y="3948113"/>
              <a:ext cx="14288" cy="136525"/>
            </a:xfrm>
            <a:custGeom>
              <a:avLst/>
              <a:gdLst>
                <a:gd name="txL" fmla="*/ 0 w 5"/>
                <a:gd name="txT" fmla="*/ 0 h 51"/>
                <a:gd name="txR" fmla="*/ 5 w 5"/>
                <a:gd name="txB" fmla="*/ 51 h 51"/>
              </a:gdLst>
              <a:ahLst/>
              <a:cxnLst>
                <a:cxn ang="0">
                  <a:pos x="0" y="0"/>
                </a:cxn>
                <a:cxn ang="0">
                  <a:pos x="0" y="51"/>
                </a:cxn>
                <a:cxn ang="0">
                  <a:pos x="0" y="0"/>
                </a:cxn>
              </a:cxnLst>
              <a:rect l="txL" t="txT" r="txR" b="txB"/>
              <a:pathLst>
                <a:path w="5" h="51">
                  <a:moveTo>
                    <a:pt x="0" y="0"/>
                  </a:moveTo>
                  <a:cubicBezTo>
                    <a:pt x="5" y="10"/>
                    <a:pt x="5" y="41"/>
                    <a:pt x="0" y="51"/>
                  </a:cubicBezTo>
                  <a:cubicBezTo>
                    <a:pt x="0" y="34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415A5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16" name="Freeform 457"/>
            <p:cNvSpPr/>
            <p:nvPr/>
          </p:nvSpPr>
          <p:spPr>
            <a:xfrm>
              <a:off x="4810125" y="866776"/>
              <a:ext cx="128588" cy="12700"/>
            </a:xfrm>
            <a:custGeom>
              <a:avLst/>
              <a:gdLst>
                <a:gd name="txL" fmla="*/ 0 w 48"/>
                <a:gd name="txT" fmla="*/ 0 h 5"/>
                <a:gd name="txR" fmla="*/ 48 w 48"/>
                <a:gd name="txB" fmla="*/ 5 h 5"/>
              </a:gdLst>
              <a:ahLst/>
              <a:cxnLst>
                <a:cxn ang="0">
                  <a:pos x="0" y="5"/>
                </a:cxn>
                <a:cxn ang="0">
                  <a:pos x="48" y="5"/>
                </a:cxn>
                <a:cxn ang="0">
                  <a:pos x="0" y="5"/>
                </a:cxn>
              </a:cxnLst>
              <a:rect l="txL" t="txT" r="txR" b="txB"/>
              <a:pathLst>
                <a:path w="48" h="5">
                  <a:moveTo>
                    <a:pt x="0" y="5"/>
                  </a:moveTo>
                  <a:cubicBezTo>
                    <a:pt x="9" y="0"/>
                    <a:pt x="39" y="0"/>
                    <a:pt x="48" y="5"/>
                  </a:cubicBezTo>
                  <a:cubicBezTo>
                    <a:pt x="32" y="5"/>
                    <a:pt x="16" y="5"/>
                    <a:pt x="0" y="5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17" name="Freeform 458"/>
            <p:cNvSpPr/>
            <p:nvPr/>
          </p:nvSpPr>
          <p:spPr>
            <a:xfrm>
              <a:off x="4640263" y="2898776"/>
              <a:ext cx="255588" cy="23813"/>
            </a:xfrm>
            <a:custGeom>
              <a:avLst/>
              <a:gdLst>
                <a:gd name="txL" fmla="*/ 0 w 95"/>
                <a:gd name="txT" fmla="*/ 0 h 9"/>
                <a:gd name="txR" fmla="*/ 95 w 95"/>
                <a:gd name="txB" fmla="*/ 9 h 9"/>
              </a:gdLst>
              <a:ahLst/>
              <a:cxnLst>
                <a:cxn ang="0">
                  <a:pos x="0" y="3"/>
                </a:cxn>
                <a:cxn ang="0">
                  <a:pos x="78" y="0"/>
                </a:cxn>
                <a:cxn ang="0">
                  <a:pos x="48" y="6"/>
                </a:cxn>
                <a:cxn ang="0">
                  <a:pos x="3" y="6"/>
                </a:cxn>
                <a:cxn ang="0">
                  <a:pos x="0" y="3"/>
                </a:cxn>
              </a:cxnLst>
              <a:rect l="txL" t="txT" r="txR" b="txB"/>
              <a:pathLst>
                <a:path w="95" h="9">
                  <a:moveTo>
                    <a:pt x="0" y="3"/>
                  </a:moveTo>
                  <a:cubicBezTo>
                    <a:pt x="25" y="1"/>
                    <a:pt x="58" y="7"/>
                    <a:pt x="78" y="0"/>
                  </a:cubicBezTo>
                  <a:cubicBezTo>
                    <a:pt x="95" y="9"/>
                    <a:pt x="58" y="5"/>
                    <a:pt x="48" y="6"/>
                  </a:cubicBezTo>
                  <a:cubicBezTo>
                    <a:pt x="33" y="6"/>
                    <a:pt x="18" y="6"/>
                    <a:pt x="3" y="6"/>
                  </a:cubicBezTo>
                  <a:cubicBezTo>
                    <a:pt x="0" y="7"/>
                    <a:pt x="0" y="5"/>
                    <a:pt x="0" y="3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18" name="Freeform 459"/>
            <p:cNvSpPr/>
            <p:nvPr/>
          </p:nvSpPr>
          <p:spPr>
            <a:xfrm>
              <a:off x="6900863" y="4021138"/>
              <a:ext cx="7938" cy="193675"/>
            </a:xfrm>
            <a:custGeom>
              <a:avLst/>
              <a:gdLst>
                <a:gd name="txL" fmla="*/ 0 w 3"/>
                <a:gd name="txT" fmla="*/ 0 h 72"/>
                <a:gd name="txR" fmla="*/ 3 w 3"/>
                <a:gd name="txB" fmla="*/ 72 h 72"/>
              </a:gdLst>
              <a:ahLst/>
              <a:cxnLst>
                <a:cxn ang="0">
                  <a:pos x="3" y="0"/>
                </a:cxn>
                <a:cxn ang="0">
                  <a:pos x="3" y="72"/>
                </a:cxn>
                <a:cxn ang="0">
                  <a:pos x="0" y="72"/>
                </a:cxn>
                <a:cxn ang="0">
                  <a:pos x="0" y="0"/>
                </a:cxn>
                <a:cxn ang="0">
                  <a:pos x="3" y="0"/>
                </a:cxn>
              </a:cxnLst>
              <a:rect l="txL" t="txT" r="txR" b="txB"/>
              <a:pathLst>
                <a:path w="3" h="72">
                  <a:moveTo>
                    <a:pt x="3" y="0"/>
                  </a:moveTo>
                  <a:cubicBezTo>
                    <a:pt x="3" y="24"/>
                    <a:pt x="3" y="48"/>
                    <a:pt x="3" y="72"/>
                  </a:cubicBezTo>
                  <a:cubicBezTo>
                    <a:pt x="2" y="72"/>
                    <a:pt x="1" y="72"/>
                    <a:pt x="0" y="72"/>
                  </a:cubicBezTo>
                  <a:cubicBezTo>
                    <a:pt x="0" y="48"/>
                    <a:pt x="0" y="24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19" name="Freeform 460"/>
            <p:cNvSpPr/>
            <p:nvPr/>
          </p:nvSpPr>
          <p:spPr>
            <a:xfrm>
              <a:off x="5132388" y="4343401"/>
              <a:ext cx="19050" cy="96838"/>
            </a:xfrm>
            <a:custGeom>
              <a:avLst/>
              <a:gdLst>
                <a:gd name="txL" fmla="*/ 0 w 7"/>
                <a:gd name="txT" fmla="*/ 0 h 36"/>
                <a:gd name="txR" fmla="*/ 7 w 7"/>
                <a:gd name="txB" fmla="*/ 36 h 36"/>
              </a:gdLst>
              <a:ahLst/>
              <a:cxnLst>
                <a:cxn ang="0">
                  <a:pos x="0" y="0"/>
                </a:cxn>
                <a:cxn ang="0">
                  <a:pos x="3" y="36"/>
                </a:cxn>
                <a:cxn ang="0">
                  <a:pos x="0" y="36"/>
                </a:cxn>
                <a:cxn ang="0">
                  <a:pos x="0" y="0"/>
                </a:cxn>
              </a:cxnLst>
              <a:rect l="txL" t="txT" r="txR" b="txB"/>
              <a:pathLst>
                <a:path w="7" h="36">
                  <a:moveTo>
                    <a:pt x="0" y="0"/>
                  </a:moveTo>
                  <a:cubicBezTo>
                    <a:pt x="7" y="6"/>
                    <a:pt x="1" y="25"/>
                    <a:pt x="3" y="36"/>
                  </a:cubicBezTo>
                  <a:cubicBezTo>
                    <a:pt x="2" y="36"/>
                    <a:pt x="1" y="36"/>
                    <a:pt x="0" y="36"/>
                  </a:cubicBezTo>
                  <a:cubicBezTo>
                    <a:pt x="0" y="24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9DB7B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20" name="Freeform 461"/>
            <p:cNvSpPr/>
            <p:nvPr/>
          </p:nvSpPr>
          <p:spPr>
            <a:xfrm>
              <a:off x="3325813" y="4645026"/>
              <a:ext cx="104775" cy="14288"/>
            </a:xfrm>
            <a:custGeom>
              <a:avLst/>
              <a:gdLst>
                <a:gd name="txL" fmla="*/ 0 w 39"/>
                <a:gd name="txT" fmla="*/ 0 h 5"/>
                <a:gd name="txR" fmla="*/ 39 w 39"/>
                <a:gd name="txB" fmla="*/ 5 h 5"/>
              </a:gdLst>
              <a:ahLst/>
              <a:cxnLst>
                <a:cxn ang="0">
                  <a:pos x="0" y="5"/>
                </a:cxn>
                <a:cxn ang="0">
                  <a:pos x="39" y="5"/>
                </a:cxn>
                <a:cxn ang="0">
                  <a:pos x="0" y="5"/>
                </a:cxn>
              </a:cxnLst>
              <a:rect l="txL" t="txT" r="txR" b="txB"/>
              <a:pathLst>
                <a:path w="39" h="5">
                  <a:moveTo>
                    <a:pt x="0" y="5"/>
                  </a:moveTo>
                  <a:cubicBezTo>
                    <a:pt x="6" y="0"/>
                    <a:pt x="33" y="0"/>
                    <a:pt x="39" y="5"/>
                  </a:cubicBezTo>
                  <a:cubicBezTo>
                    <a:pt x="26" y="5"/>
                    <a:pt x="13" y="5"/>
                    <a:pt x="0" y="5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21" name="Freeform 462"/>
            <p:cNvSpPr/>
            <p:nvPr/>
          </p:nvSpPr>
          <p:spPr>
            <a:xfrm>
              <a:off x="4964113" y="4694238"/>
              <a:ext cx="104775" cy="12700"/>
            </a:xfrm>
            <a:custGeom>
              <a:avLst/>
              <a:gdLst>
                <a:gd name="txL" fmla="*/ 0 w 39"/>
                <a:gd name="txT" fmla="*/ 0 h 5"/>
                <a:gd name="txR" fmla="*/ 39 w 39"/>
                <a:gd name="txB" fmla="*/ 5 h 5"/>
              </a:gdLst>
              <a:ahLst/>
              <a:cxnLst>
                <a:cxn ang="0">
                  <a:pos x="0" y="5"/>
                </a:cxn>
                <a:cxn ang="0">
                  <a:pos x="39" y="5"/>
                </a:cxn>
                <a:cxn ang="0">
                  <a:pos x="0" y="5"/>
                </a:cxn>
              </a:cxnLst>
              <a:rect l="txL" t="txT" r="txR" b="txB"/>
              <a:pathLst>
                <a:path w="39" h="5">
                  <a:moveTo>
                    <a:pt x="0" y="5"/>
                  </a:moveTo>
                  <a:cubicBezTo>
                    <a:pt x="6" y="0"/>
                    <a:pt x="33" y="0"/>
                    <a:pt x="39" y="5"/>
                  </a:cubicBezTo>
                  <a:cubicBezTo>
                    <a:pt x="26" y="5"/>
                    <a:pt x="13" y="5"/>
                    <a:pt x="0" y="5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22" name="Freeform 463"/>
            <p:cNvSpPr/>
            <p:nvPr/>
          </p:nvSpPr>
          <p:spPr>
            <a:xfrm>
              <a:off x="6948488" y="3695701"/>
              <a:ext cx="492125" cy="17463"/>
            </a:xfrm>
            <a:custGeom>
              <a:avLst/>
              <a:gdLst>
                <a:gd name="txL" fmla="*/ 0 w 183"/>
                <a:gd name="txT" fmla="*/ 0 h 7"/>
                <a:gd name="txR" fmla="*/ 183 w 183"/>
                <a:gd name="txB" fmla="*/ 7 h 7"/>
              </a:gdLst>
              <a:ahLst/>
              <a:cxnLst>
                <a:cxn ang="0">
                  <a:pos x="0" y="1"/>
                </a:cxn>
                <a:cxn ang="0">
                  <a:pos x="183" y="4"/>
                </a:cxn>
                <a:cxn ang="0">
                  <a:pos x="183" y="7"/>
                </a:cxn>
                <a:cxn ang="0">
                  <a:pos x="0" y="4"/>
                </a:cxn>
                <a:cxn ang="0">
                  <a:pos x="0" y="1"/>
                </a:cxn>
              </a:cxnLst>
              <a:rect l="txL" t="txT" r="txR" b="txB"/>
              <a:pathLst>
                <a:path w="183" h="7">
                  <a:moveTo>
                    <a:pt x="0" y="1"/>
                  </a:moveTo>
                  <a:cubicBezTo>
                    <a:pt x="62" y="1"/>
                    <a:pt x="125" y="0"/>
                    <a:pt x="183" y="4"/>
                  </a:cubicBezTo>
                  <a:cubicBezTo>
                    <a:pt x="183" y="5"/>
                    <a:pt x="183" y="6"/>
                    <a:pt x="183" y="7"/>
                  </a:cubicBezTo>
                  <a:cubicBezTo>
                    <a:pt x="125" y="3"/>
                    <a:pt x="62" y="4"/>
                    <a:pt x="0" y="4"/>
                  </a:cubicBezTo>
                  <a:cubicBezTo>
                    <a:pt x="0" y="3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  <p:pic>
        <p:nvPicPr>
          <p:cNvPr id="3" name="图片 2" descr="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" y="459105"/>
            <a:ext cx="2674620" cy="3185160"/>
          </a:xfrm>
          <a:prstGeom prst="rect">
            <a:avLst/>
          </a:prstGeom>
        </p:spPr>
      </p:pic>
      <p:pic>
        <p:nvPicPr>
          <p:cNvPr id="4" name="图片 3" descr="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0" y="3907155"/>
            <a:ext cx="7498715" cy="2415540"/>
          </a:xfrm>
          <a:prstGeom prst="rect">
            <a:avLst/>
          </a:prstGeom>
        </p:spPr>
      </p:pic>
      <p:pic>
        <p:nvPicPr>
          <p:cNvPr id="5" name="图片 4" descr="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550" y="-121285"/>
            <a:ext cx="1981200" cy="3891280"/>
          </a:xfrm>
          <a:prstGeom prst="rect">
            <a:avLst/>
          </a:prstGeom>
        </p:spPr>
      </p:pic>
    </p:spTree>
  </p:cSld>
  <p:clrMapOvr>
    <a:masterClrMapping/>
  </p:clrMapOvr>
  <p:transition spd="med"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93827E-7 L 0.04132 4.93827E-7 " pathEditMode="relative" rAng="0" ptsTypes="AA">
                                      <p:cBhvr>
                                        <p:cTn id="9" dur="2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60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2" dur="2000"/>
                                        <p:tgtEl>
                                          <p:spTgt spid="19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3.61111E-6 -6.79012E-6 L -0.11805 -6.79012E-6 " pathEditMode="relative" ptsTypes="AA">
                                      <p:cBhvr>
                                        <p:cTn id="14" dur="2000" fill="hold"/>
                                        <p:tgtEl>
                                          <p:spTgt spid="196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animEffect filter="fade">
                                      <p:cBhvr>
                                        <p:cTn id="16" dur="1500"/>
                                        <p:tgtEl>
                                          <p:spTgt spid="196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9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animEffect filter="fade">
                                      <p:cBhvr>
                                        <p:cTn id="19" dur="1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animEffect filter="fade">
                                      <p:cBhvr>
                                        <p:cTn id="22" dur="1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458" name="图片 997"/>
          <p:cNvPicPr>
            <a:picLocks noChangeAspect="1"/>
          </p:cNvPicPr>
          <p:nvPr/>
        </p:nvPicPr>
        <p:blipFill>
          <a:blip r:embed="rId1">
            <a:clrChange>
              <a:clrFrom>
                <a:srgbClr val="0099CC"/>
              </a:clrFrom>
              <a:clrTo>
                <a:srgbClr val="0099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712787" y="-284162"/>
            <a:ext cx="10834687" cy="7056437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9459" name="组合 19458"/>
          <p:cNvGrpSpPr/>
          <p:nvPr/>
        </p:nvGrpSpPr>
        <p:grpSpPr>
          <a:xfrm>
            <a:off x="-1149350" y="3140075"/>
            <a:ext cx="10834688" cy="3384550"/>
            <a:chOff x="0" y="0"/>
            <a:chExt cx="9673128" cy="3021012"/>
          </a:xfrm>
        </p:grpSpPr>
        <p:sp>
          <p:nvSpPr>
            <p:cNvPr id="19460" name="任意多边形 433"/>
            <p:cNvSpPr/>
            <p:nvPr/>
          </p:nvSpPr>
          <p:spPr>
            <a:xfrm>
              <a:off x="914747" y="1277938"/>
              <a:ext cx="8758381" cy="1596752"/>
            </a:xfrm>
            <a:custGeom>
              <a:avLst/>
              <a:gdLst>
                <a:gd name="txL" fmla="*/ 0 w 7987059"/>
                <a:gd name="txT" fmla="*/ 0 h 1516237"/>
                <a:gd name="txR" fmla="*/ 7987059 w 7987059"/>
                <a:gd name="txB" fmla="*/ 1516237 h 1516237"/>
              </a:gdLst>
              <a:ahLst/>
              <a:cxnLst>
                <a:cxn ang="0">
                  <a:pos x="1143717" y="18247"/>
                </a:cxn>
                <a:cxn ang="0">
                  <a:pos x="1917440" y="68489"/>
                </a:cxn>
                <a:cxn ang="0">
                  <a:pos x="2379664" y="98634"/>
                </a:cxn>
                <a:cxn ang="0">
                  <a:pos x="2992614" y="58440"/>
                </a:cxn>
                <a:cxn ang="0">
                  <a:pos x="3414645" y="58440"/>
                </a:cxn>
                <a:cxn ang="0">
                  <a:pos x="4007497" y="58440"/>
                </a:cxn>
                <a:cxn ang="0">
                  <a:pos x="4479770" y="118731"/>
                </a:cxn>
                <a:cxn ang="0">
                  <a:pos x="5233396" y="118731"/>
                </a:cxn>
                <a:cxn ang="0">
                  <a:pos x="6107603" y="128779"/>
                </a:cxn>
                <a:cxn ang="0">
                  <a:pos x="6539682" y="98634"/>
                </a:cxn>
                <a:cxn ang="0">
                  <a:pos x="6841132" y="98634"/>
                </a:cxn>
                <a:cxn ang="0">
                  <a:pos x="7273212" y="88585"/>
                </a:cxn>
                <a:cxn ang="0">
                  <a:pos x="7444034" y="68489"/>
                </a:cxn>
                <a:cxn ang="0">
                  <a:pos x="7634952" y="38344"/>
                </a:cxn>
                <a:cxn ang="0">
                  <a:pos x="7845968" y="38344"/>
                </a:cxn>
                <a:cxn ang="0">
                  <a:pos x="7926354" y="299601"/>
                </a:cxn>
                <a:cxn ang="0">
                  <a:pos x="7986645" y="832164"/>
                </a:cxn>
                <a:cxn ang="0">
                  <a:pos x="7896209" y="1113517"/>
                </a:cxn>
                <a:cxn ang="0">
                  <a:pos x="7785678" y="1334581"/>
                </a:cxn>
                <a:cxn ang="0">
                  <a:pos x="7675146" y="1384823"/>
                </a:cxn>
                <a:cxn ang="0">
                  <a:pos x="7554565" y="1394871"/>
                </a:cxn>
                <a:cxn ang="0">
                  <a:pos x="7162680" y="1425016"/>
                </a:cxn>
                <a:cxn ang="0">
                  <a:pos x="6730601" y="1485306"/>
                </a:cxn>
                <a:cxn ang="0">
                  <a:pos x="6127700" y="1515451"/>
                </a:cxn>
                <a:cxn ang="0">
                  <a:pos x="5474557" y="1455161"/>
                </a:cxn>
                <a:cxn ang="0">
                  <a:pos x="5032429" y="1455161"/>
                </a:cxn>
                <a:cxn ang="0">
                  <a:pos x="4509915" y="1445113"/>
                </a:cxn>
                <a:cxn ang="0">
                  <a:pos x="3374451" y="1324533"/>
                </a:cxn>
                <a:cxn ang="0">
                  <a:pos x="1716473" y="1324533"/>
                </a:cxn>
                <a:cxn ang="0">
                  <a:pos x="138882" y="1234098"/>
                </a:cxn>
                <a:cxn ang="0">
                  <a:pos x="98689" y="430229"/>
                </a:cxn>
                <a:cxn ang="0">
                  <a:pos x="309704" y="118731"/>
                </a:cxn>
                <a:cxn ang="0">
                  <a:pos x="771928" y="8199"/>
                </a:cxn>
                <a:cxn ang="0">
                  <a:pos x="1214056" y="18247"/>
                </a:cxn>
                <a:cxn ang="0">
                  <a:pos x="2078214" y="98634"/>
                </a:cxn>
                <a:cxn ang="0">
                  <a:pos x="2078214" y="98634"/>
                </a:cxn>
                <a:cxn ang="0">
                  <a:pos x="2078214" y="98634"/>
                </a:cxn>
              </a:cxnLst>
              <a:rect l="txL" t="txT" r="txR" b="txB"/>
              <a:pathLst>
                <a:path w="7987059" h="1516237">
                  <a:moveTo>
                    <a:pt x="1143717" y="18247"/>
                  </a:moveTo>
                  <a:lnTo>
                    <a:pt x="1917440" y="68489"/>
                  </a:lnTo>
                  <a:cubicBezTo>
                    <a:pt x="2123431" y="81887"/>
                    <a:pt x="2200468" y="100309"/>
                    <a:pt x="2379664" y="98634"/>
                  </a:cubicBezTo>
                  <a:cubicBezTo>
                    <a:pt x="2558860" y="96959"/>
                    <a:pt x="2820117" y="65139"/>
                    <a:pt x="2992614" y="58440"/>
                  </a:cubicBezTo>
                  <a:cubicBezTo>
                    <a:pt x="3165111" y="51741"/>
                    <a:pt x="3414645" y="58440"/>
                    <a:pt x="3414645" y="58440"/>
                  </a:cubicBezTo>
                  <a:cubicBezTo>
                    <a:pt x="3583792" y="58440"/>
                    <a:pt x="3829976" y="48392"/>
                    <a:pt x="4007497" y="58440"/>
                  </a:cubicBezTo>
                  <a:cubicBezTo>
                    <a:pt x="4185018" y="68488"/>
                    <a:pt x="4275454" y="108683"/>
                    <a:pt x="4479770" y="118731"/>
                  </a:cubicBezTo>
                  <a:cubicBezTo>
                    <a:pt x="4684087" y="128780"/>
                    <a:pt x="5233396" y="118731"/>
                    <a:pt x="5233396" y="118731"/>
                  </a:cubicBezTo>
                  <a:lnTo>
                    <a:pt x="6107603" y="128779"/>
                  </a:lnTo>
                  <a:cubicBezTo>
                    <a:pt x="6325317" y="125430"/>
                    <a:pt x="6417427" y="103658"/>
                    <a:pt x="6539682" y="98634"/>
                  </a:cubicBezTo>
                  <a:cubicBezTo>
                    <a:pt x="6661937" y="93610"/>
                    <a:pt x="6841132" y="98634"/>
                    <a:pt x="6841132" y="98634"/>
                  </a:cubicBezTo>
                  <a:lnTo>
                    <a:pt x="7273212" y="88585"/>
                  </a:lnTo>
                  <a:cubicBezTo>
                    <a:pt x="7373696" y="83561"/>
                    <a:pt x="7383744" y="76862"/>
                    <a:pt x="7444034" y="68489"/>
                  </a:cubicBezTo>
                  <a:cubicBezTo>
                    <a:pt x="7504324" y="60116"/>
                    <a:pt x="7567963" y="43368"/>
                    <a:pt x="7634952" y="38344"/>
                  </a:cubicBezTo>
                  <a:cubicBezTo>
                    <a:pt x="7701941" y="33320"/>
                    <a:pt x="7797401" y="-5199"/>
                    <a:pt x="7845968" y="38344"/>
                  </a:cubicBezTo>
                  <a:cubicBezTo>
                    <a:pt x="7894535" y="81887"/>
                    <a:pt x="7902908" y="167298"/>
                    <a:pt x="7926354" y="299601"/>
                  </a:cubicBezTo>
                  <a:cubicBezTo>
                    <a:pt x="7949800" y="431904"/>
                    <a:pt x="7991669" y="696511"/>
                    <a:pt x="7986645" y="832164"/>
                  </a:cubicBezTo>
                  <a:cubicBezTo>
                    <a:pt x="7981621" y="967817"/>
                    <a:pt x="7929703" y="1029781"/>
                    <a:pt x="7896209" y="1113517"/>
                  </a:cubicBezTo>
                  <a:cubicBezTo>
                    <a:pt x="7862715" y="1197253"/>
                    <a:pt x="7822522" y="1289363"/>
                    <a:pt x="7785678" y="1334581"/>
                  </a:cubicBezTo>
                  <a:cubicBezTo>
                    <a:pt x="7748834" y="1379799"/>
                    <a:pt x="7713665" y="1374775"/>
                    <a:pt x="7675146" y="1384823"/>
                  </a:cubicBezTo>
                  <a:cubicBezTo>
                    <a:pt x="7636627" y="1394871"/>
                    <a:pt x="7554565" y="1394871"/>
                    <a:pt x="7554565" y="1394871"/>
                  </a:cubicBezTo>
                  <a:cubicBezTo>
                    <a:pt x="7469154" y="1401570"/>
                    <a:pt x="7300007" y="1409944"/>
                    <a:pt x="7162680" y="1425016"/>
                  </a:cubicBezTo>
                  <a:cubicBezTo>
                    <a:pt x="7025353" y="1440088"/>
                    <a:pt x="6903098" y="1470234"/>
                    <a:pt x="6730601" y="1485306"/>
                  </a:cubicBezTo>
                  <a:cubicBezTo>
                    <a:pt x="6558104" y="1500378"/>
                    <a:pt x="6337041" y="1520475"/>
                    <a:pt x="6127700" y="1515451"/>
                  </a:cubicBezTo>
                  <a:cubicBezTo>
                    <a:pt x="5918359" y="1510427"/>
                    <a:pt x="5657102" y="1465209"/>
                    <a:pt x="5474557" y="1455161"/>
                  </a:cubicBezTo>
                  <a:cubicBezTo>
                    <a:pt x="5292012" y="1445113"/>
                    <a:pt x="5032429" y="1455161"/>
                    <a:pt x="5032429" y="1455161"/>
                  </a:cubicBezTo>
                  <a:cubicBezTo>
                    <a:pt x="4871655" y="1453486"/>
                    <a:pt x="4786245" y="1466884"/>
                    <a:pt x="4509915" y="1445113"/>
                  </a:cubicBezTo>
                  <a:cubicBezTo>
                    <a:pt x="4233585" y="1423342"/>
                    <a:pt x="3840025" y="1344630"/>
                    <a:pt x="3374451" y="1324533"/>
                  </a:cubicBezTo>
                  <a:cubicBezTo>
                    <a:pt x="2908877" y="1304436"/>
                    <a:pt x="2255735" y="1339606"/>
                    <a:pt x="1716473" y="1324533"/>
                  </a:cubicBezTo>
                  <a:cubicBezTo>
                    <a:pt x="1177212" y="1309461"/>
                    <a:pt x="408513" y="1383149"/>
                    <a:pt x="138882" y="1234098"/>
                  </a:cubicBezTo>
                  <a:cubicBezTo>
                    <a:pt x="-130749" y="1085047"/>
                    <a:pt x="70219" y="616123"/>
                    <a:pt x="98689" y="430229"/>
                  </a:cubicBezTo>
                  <a:cubicBezTo>
                    <a:pt x="127159" y="244335"/>
                    <a:pt x="197497" y="189069"/>
                    <a:pt x="309704" y="118731"/>
                  </a:cubicBezTo>
                  <a:cubicBezTo>
                    <a:pt x="421910" y="48393"/>
                    <a:pt x="621203" y="24946"/>
                    <a:pt x="771928" y="8199"/>
                  </a:cubicBezTo>
                  <a:cubicBezTo>
                    <a:pt x="922653" y="-8548"/>
                    <a:pt x="996342" y="3175"/>
                    <a:pt x="1214056" y="18247"/>
                  </a:cubicBezTo>
                  <a:cubicBezTo>
                    <a:pt x="1431770" y="33319"/>
                    <a:pt x="2078214" y="98634"/>
                    <a:pt x="2078214" y="98634"/>
                  </a:cubicBezTo>
                  <a:lnTo>
                    <a:pt x="2078214" y="98634"/>
                  </a:lnTo>
                  <a:lnTo>
                    <a:pt x="2078214" y="98634"/>
                  </a:lnTo>
                </a:path>
              </a:pathLst>
            </a:custGeom>
            <a:solidFill>
              <a:srgbClr val="FFFFFF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9461" name="组合 19460"/>
            <p:cNvGrpSpPr/>
            <p:nvPr/>
          </p:nvGrpSpPr>
          <p:grpSpPr>
            <a:xfrm>
              <a:off x="0" y="0"/>
              <a:ext cx="6754813" cy="3021012"/>
              <a:chOff x="0" y="0"/>
              <a:chExt cx="6754813" cy="3021012"/>
            </a:xfrm>
          </p:grpSpPr>
          <p:sp>
            <p:nvSpPr>
              <p:cNvPr id="19462" name="Freeform 383"/>
              <p:cNvSpPr/>
              <p:nvPr/>
            </p:nvSpPr>
            <p:spPr>
              <a:xfrm>
                <a:off x="482600" y="1414462"/>
                <a:ext cx="166688" cy="23813"/>
              </a:xfrm>
              <a:custGeom>
                <a:avLst/>
                <a:gdLst>
                  <a:gd name="txL" fmla="*/ 0 w 48"/>
                  <a:gd name="txT" fmla="*/ 0 h 7"/>
                  <a:gd name="txR" fmla="*/ 48 w 48"/>
                  <a:gd name="txB" fmla="*/ 7 h 7"/>
                </a:gdLst>
                <a:ahLst/>
                <a:cxnLst>
                  <a:cxn ang="0">
                    <a:pos x="24" y="3"/>
                  </a:cxn>
                  <a:cxn ang="0">
                    <a:pos x="0" y="0"/>
                  </a:cxn>
                  <a:cxn ang="0">
                    <a:pos x="48" y="0"/>
                  </a:cxn>
                  <a:cxn ang="0">
                    <a:pos x="24" y="3"/>
                  </a:cxn>
                </a:cxnLst>
                <a:rect l="txL" t="txT" r="txR" b="txB"/>
                <a:pathLst>
                  <a:path w="48" h="7">
                    <a:moveTo>
                      <a:pt x="24" y="3"/>
                    </a:moveTo>
                    <a:cubicBezTo>
                      <a:pt x="17" y="1"/>
                      <a:pt x="2" y="7"/>
                      <a:pt x="0" y="0"/>
                    </a:cubicBezTo>
                    <a:cubicBezTo>
                      <a:pt x="16" y="0"/>
                      <a:pt x="32" y="0"/>
                      <a:pt x="48" y="0"/>
                    </a:cubicBezTo>
                    <a:cubicBezTo>
                      <a:pt x="46" y="7"/>
                      <a:pt x="31" y="1"/>
                      <a:pt x="24" y="3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63" name="Freeform 384"/>
              <p:cNvSpPr/>
              <p:nvPr/>
            </p:nvSpPr>
            <p:spPr>
              <a:xfrm>
                <a:off x="565150" y="1414462"/>
                <a:ext cx="122238" cy="31750"/>
              </a:xfrm>
              <a:custGeom>
                <a:avLst/>
                <a:gdLst>
                  <a:gd name="txL" fmla="*/ 0 w 35"/>
                  <a:gd name="txT" fmla="*/ 0 h 9"/>
                  <a:gd name="txR" fmla="*/ 35 w 35"/>
                  <a:gd name="txB" fmla="*/ 9 h 9"/>
                </a:gdLst>
                <a:ahLst/>
                <a:cxnLst>
                  <a:cxn ang="0">
                    <a:pos x="24" y="0"/>
                  </a:cxn>
                  <a:cxn ang="0">
                    <a:pos x="0" y="6"/>
                  </a:cxn>
                  <a:cxn ang="0">
                    <a:pos x="0" y="3"/>
                  </a:cxn>
                  <a:cxn ang="0">
                    <a:pos x="24" y="0"/>
                  </a:cxn>
                </a:cxnLst>
                <a:rect l="txL" t="txT" r="txR" b="txB"/>
                <a:pathLst>
                  <a:path w="35" h="9">
                    <a:moveTo>
                      <a:pt x="24" y="0"/>
                    </a:moveTo>
                    <a:cubicBezTo>
                      <a:pt x="35" y="9"/>
                      <a:pt x="8" y="5"/>
                      <a:pt x="0" y="6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7" y="1"/>
                      <a:pt x="22" y="7"/>
                      <a:pt x="24" y="0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64" name="Freeform 388"/>
              <p:cNvSpPr/>
              <p:nvPr/>
            </p:nvSpPr>
            <p:spPr>
              <a:xfrm>
                <a:off x="2668588" y="2392362"/>
                <a:ext cx="188913" cy="17463"/>
              </a:xfrm>
              <a:custGeom>
                <a:avLst/>
                <a:gdLst>
                  <a:gd name="txL" fmla="*/ 0 w 54"/>
                  <a:gd name="txT" fmla="*/ 0 h 5"/>
                  <a:gd name="txR" fmla="*/ 54 w 54"/>
                  <a:gd name="txB" fmla="*/ 5 h 5"/>
                </a:gdLst>
                <a:ahLst/>
                <a:cxnLst>
                  <a:cxn ang="0">
                    <a:pos x="0" y="5"/>
                  </a:cxn>
                  <a:cxn ang="0">
                    <a:pos x="54" y="5"/>
                  </a:cxn>
                  <a:cxn ang="0">
                    <a:pos x="0" y="5"/>
                  </a:cxn>
                </a:cxnLst>
                <a:rect l="txL" t="txT" r="txR" b="txB"/>
                <a:pathLst>
                  <a:path w="54" h="5">
                    <a:moveTo>
                      <a:pt x="0" y="5"/>
                    </a:moveTo>
                    <a:cubicBezTo>
                      <a:pt x="11" y="0"/>
                      <a:pt x="43" y="0"/>
                      <a:pt x="54" y="5"/>
                    </a:cubicBezTo>
                    <a:cubicBezTo>
                      <a:pt x="36" y="5"/>
                      <a:pt x="18" y="5"/>
                      <a:pt x="0" y="5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65" name="Freeform 389"/>
              <p:cNvSpPr/>
              <p:nvPr/>
            </p:nvSpPr>
            <p:spPr>
              <a:xfrm>
                <a:off x="1925638" y="2503487"/>
                <a:ext cx="241300" cy="25400"/>
              </a:xfrm>
              <a:custGeom>
                <a:avLst/>
                <a:gdLst>
                  <a:gd name="txL" fmla="*/ 0 w 69"/>
                  <a:gd name="txT" fmla="*/ 0 h 7"/>
                  <a:gd name="txR" fmla="*/ 69 w 69"/>
                  <a:gd name="txB" fmla="*/ 7 h 7"/>
                </a:gdLst>
                <a:ahLst/>
                <a:cxnLst>
                  <a:cxn ang="0">
                    <a:pos x="66" y="0"/>
                  </a:cxn>
                  <a:cxn ang="0">
                    <a:pos x="69" y="0"/>
                  </a:cxn>
                  <a:cxn ang="0">
                    <a:pos x="69" y="6"/>
                  </a:cxn>
                  <a:cxn ang="0">
                    <a:pos x="0" y="6"/>
                  </a:cxn>
                  <a:cxn ang="0">
                    <a:pos x="0" y="3"/>
                  </a:cxn>
                  <a:cxn ang="0">
                    <a:pos x="66" y="0"/>
                  </a:cxn>
                </a:cxnLst>
                <a:rect l="txL" t="txT" r="txR" b="txB"/>
                <a:pathLst>
                  <a:path w="69" h="7">
                    <a:moveTo>
                      <a:pt x="66" y="0"/>
                    </a:moveTo>
                    <a:cubicBezTo>
                      <a:pt x="67" y="0"/>
                      <a:pt x="68" y="0"/>
                      <a:pt x="69" y="0"/>
                    </a:cubicBezTo>
                    <a:cubicBezTo>
                      <a:pt x="69" y="2"/>
                      <a:pt x="69" y="4"/>
                      <a:pt x="69" y="6"/>
                    </a:cubicBezTo>
                    <a:cubicBezTo>
                      <a:pt x="46" y="6"/>
                      <a:pt x="23" y="6"/>
                      <a:pt x="0" y="6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21" y="1"/>
                      <a:pt x="50" y="7"/>
                      <a:pt x="66" y="0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66" name="Freeform 390"/>
              <p:cNvSpPr/>
              <p:nvPr/>
            </p:nvSpPr>
            <p:spPr>
              <a:xfrm>
                <a:off x="1727200" y="2524125"/>
                <a:ext cx="544513" cy="25400"/>
              </a:xfrm>
              <a:custGeom>
                <a:avLst/>
                <a:gdLst>
                  <a:gd name="txL" fmla="*/ 0 w 156"/>
                  <a:gd name="txT" fmla="*/ 0 h 7"/>
                  <a:gd name="txR" fmla="*/ 156 w 156"/>
                  <a:gd name="txB" fmla="*/ 7 h 7"/>
                </a:gdLst>
                <a:ahLst/>
                <a:cxnLst>
                  <a:cxn ang="0">
                    <a:pos x="93" y="3"/>
                  </a:cxn>
                  <a:cxn ang="0">
                    <a:pos x="57" y="0"/>
                  </a:cxn>
                  <a:cxn ang="0">
                    <a:pos x="126" y="0"/>
                  </a:cxn>
                  <a:cxn ang="0">
                    <a:pos x="156" y="0"/>
                  </a:cxn>
                  <a:cxn ang="0">
                    <a:pos x="93" y="3"/>
                  </a:cxn>
                </a:cxnLst>
                <a:rect l="txL" t="txT" r="txR" b="txB"/>
                <a:pathLst>
                  <a:path w="156" h="7">
                    <a:moveTo>
                      <a:pt x="93" y="3"/>
                    </a:moveTo>
                    <a:cubicBezTo>
                      <a:pt x="70" y="5"/>
                      <a:pt x="0" y="1"/>
                      <a:pt x="57" y="0"/>
                    </a:cubicBezTo>
                    <a:cubicBezTo>
                      <a:pt x="80" y="0"/>
                      <a:pt x="103" y="0"/>
                      <a:pt x="126" y="0"/>
                    </a:cubicBezTo>
                    <a:cubicBezTo>
                      <a:pt x="136" y="0"/>
                      <a:pt x="146" y="0"/>
                      <a:pt x="156" y="0"/>
                    </a:cubicBezTo>
                    <a:cubicBezTo>
                      <a:pt x="141" y="7"/>
                      <a:pt x="113" y="1"/>
                      <a:pt x="93" y="3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67" name="Freeform 391"/>
              <p:cNvSpPr/>
              <p:nvPr/>
            </p:nvSpPr>
            <p:spPr>
              <a:xfrm>
                <a:off x="2051050" y="2524125"/>
                <a:ext cx="227013" cy="46038"/>
              </a:xfrm>
              <a:custGeom>
                <a:avLst/>
                <a:gdLst>
                  <a:gd name="txL" fmla="*/ 0 w 65"/>
                  <a:gd name="txT" fmla="*/ 0 h 13"/>
                  <a:gd name="txR" fmla="*/ 65 w 65"/>
                  <a:gd name="txB" fmla="*/ 13 h 13"/>
                </a:gdLst>
                <a:ahLst/>
                <a:cxnLst>
                  <a:cxn ang="0">
                    <a:pos x="63" y="0"/>
                  </a:cxn>
                  <a:cxn ang="0">
                    <a:pos x="0" y="6"/>
                  </a:cxn>
                  <a:cxn ang="0">
                    <a:pos x="0" y="3"/>
                  </a:cxn>
                  <a:cxn ang="0">
                    <a:pos x="63" y="0"/>
                  </a:cxn>
                </a:cxnLst>
                <a:rect l="txL" t="txT" r="txR" b="txB"/>
                <a:pathLst>
                  <a:path w="65" h="13">
                    <a:moveTo>
                      <a:pt x="63" y="0"/>
                    </a:moveTo>
                    <a:cubicBezTo>
                      <a:pt x="65" y="13"/>
                      <a:pt x="18" y="3"/>
                      <a:pt x="0" y="6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20" y="1"/>
                      <a:pt x="48" y="7"/>
                      <a:pt x="63" y="0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68" name="Freeform 392"/>
              <p:cNvSpPr/>
              <p:nvPr/>
            </p:nvSpPr>
            <p:spPr>
              <a:xfrm>
                <a:off x="1622425" y="2524125"/>
                <a:ext cx="188913" cy="52388"/>
              </a:xfrm>
              <a:custGeom>
                <a:avLst/>
                <a:gdLst>
                  <a:gd name="txL" fmla="*/ 0 w 54"/>
                  <a:gd name="txT" fmla="*/ 0 h 15"/>
                  <a:gd name="txR" fmla="*/ 54 w 54"/>
                  <a:gd name="txB" fmla="*/ 15 h 15"/>
                </a:gdLst>
                <a:ahLst/>
                <a:cxnLst>
                  <a:cxn ang="0">
                    <a:pos x="48" y="3"/>
                  </a:cxn>
                  <a:cxn ang="0">
                    <a:pos x="0" y="9"/>
                  </a:cxn>
                  <a:cxn ang="0">
                    <a:pos x="48" y="3"/>
                  </a:cxn>
                </a:cxnLst>
                <a:rect l="txL" t="txT" r="txR" b="txB"/>
                <a:pathLst>
                  <a:path w="54" h="15">
                    <a:moveTo>
                      <a:pt x="48" y="3"/>
                    </a:moveTo>
                    <a:cubicBezTo>
                      <a:pt x="54" y="15"/>
                      <a:pt x="14" y="6"/>
                      <a:pt x="0" y="9"/>
                    </a:cubicBezTo>
                    <a:cubicBezTo>
                      <a:pt x="9" y="0"/>
                      <a:pt x="39" y="12"/>
                      <a:pt x="48" y="3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69" name="Freeform 394"/>
              <p:cNvSpPr/>
              <p:nvPr/>
            </p:nvSpPr>
            <p:spPr>
              <a:xfrm>
                <a:off x="4311650" y="2719387"/>
                <a:ext cx="177800" cy="25400"/>
              </a:xfrm>
              <a:custGeom>
                <a:avLst/>
                <a:gdLst>
                  <a:gd name="txL" fmla="*/ 0 w 51"/>
                  <a:gd name="txT" fmla="*/ 0 h 7"/>
                  <a:gd name="txR" fmla="*/ 51 w 51"/>
                  <a:gd name="txB" fmla="*/ 7 h 7"/>
                </a:gdLst>
                <a:ahLst/>
                <a:cxnLst>
                  <a:cxn ang="0">
                    <a:pos x="0" y="7"/>
                  </a:cxn>
                  <a:cxn ang="0">
                    <a:pos x="0" y="4"/>
                  </a:cxn>
                  <a:cxn ang="0">
                    <a:pos x="51" y="7"/>
                  </a:cxn>
                  <a:cxn ang="0">
                    <a:pos x="0" y="7"/>
                  </a:cxn>
                </a:cxnLst>
                <a:rect l="txL" t="txT" r="txR" b="txB"/>
                <a:pathLst>
                  <a:path w="51" h="7">
                    <a:moveTo>
                      <a:pt x="0" y="7"/>
                    </a:moveTo>
                    <a:cubicBezTo>
                      <a:pt x="0" y="6"/>
                      <a:pt x="0" y="5"/>
                      <a:pt x="0" y="4"/>
                    </a:cubicBezTo>
                    <a:cubicBezTo>
                      <a:pt x="16" y="6"/>
                      <a:pt x="40" y="0"/>
                      <a:pt x="51" y="7"/>
                    </a:cubicBezTo>
                    <a:cubicBezTo>
                      <a:pt x="34" y="7"/>
                      <a:pt x="17" y="7"/>
                      <a:pt x="0" y="7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70" name="Freeform 397"/>
              <p:cNvSpPr/>
              <p:nvPr/>
            </p:nvSpPr>
            <p:spPr>
              <a:xfrm>
                <a:off x="3548063" y="2995612"/>
                <a:ext cx="303213" cy="25400"/>
              </a:xfrm>
              <a:custGeom>
                <a:avLst/>
                <a:gdLst>
                  <a:gd name="txL" fmla="*/ 0 w 87"/>
                  <a:gd name="txT" fmla="*/ 0 h 7"/>
                  <a:gd name="txR" fmla="*/ 87 w 87"/>
                  <a:gd name="txB" fmla="*/ 7 h 7"/>
                </a:gdLst>
                <a:ahLst/>
                <a:cxnLst>
                  <a:cxn ang="0">
                    <a:pos x="42" y="3"/>
                  </a:cxn>
                  <a:cxn ang="0">
                    <a:pos x="0" y="0"/>
                  </a:cxn>
                  <a:cxn ang="0">
                    <a:pos x="87" y="0"/>
                  </a:cxn>
                  <a:cxn ang="0">
                    <a:pos x="42" y="3"/>
                  </a:cxn>
                </a:cxnLst>
                <a:rect l="txL" t="txT" r="txR" b="txB"/>
                <a:pathLst>
                  <a:path w="87" h="7">
                    <a:moveTo>
                      <a:pt x="42" y="3"/>
                    </a:moveTo>
                    <a:cubicBezTo>
                      <a:pt x="29" y="1"/>
                      <a:pt x="8" y="7"/>
                      <a:pt x="0" y="0"/>
                    </a:cubicBezTo>
                    <a:cubicBezTo>
                      <a:pt x="29" y="0"/>
                      <a:pt x="58" y="0"/>
                      <a:pt x="87" y="0"/>
                    </a:cubicBezTo>
                    <a:cubicBezTo>
                      <a:pt x="78" y="7"/>
                      <a:pt x="56" y="1"/>
                      <a:pt x="42" y="3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71" name="Freeform 399"/>
              <p:cNvSpPr>
                <a:spLocks noEditPoints="1"/>
              </p:cNvSpPr>
              <p:nvPr/>
            </p:nvSpPr>
            <p:spPr>
              <a:xfrm>
                <a:off x="0" y="0"/>
                <a:ext cx="6754813" cy="2968625"/>
              </a:xfrm>
              <a:custGeom>
                <a:avLst/>
                <a:gdLst>
                  <a:gd name="txL" fmla="*/ 0 w 1936"/>
                  <a:gd name="txT" fmla="*/ 0 h 850"/>
                  <a:gd name="txR" fmla="*/ 1936 w 1936"/>
                  <a:gd name="txB" fmla="*/ 850 h 850"/>
                </a:gdLst>
                <a:ahLst/>
                <a:cxnLst>
                  <a:cxn ang="0">
                    <a:pos x="507" y="186"/>
                  </a:cxn>
                  <a:cxn ang="0">
                    <a:pos x="531" y="591"/>
                  </a:cxn>
                  <a:cxn ang="0">
                    <a:pos x="231" y="525"/>
                  </a:cxn>
                  <a:cxn ang="0">
                    <a:pos x="270" y="750"/>
                  </a:cxn>
                  <a:cxn ang="0">
                    <a:pos x="435" y="726"/>
                  </a:cxn>
                  <a:cxn ang="0">
                    <a:pos x="609" y="690"/>
                  </a:cxn>
                  <a:cxn ang="0">
                    <a:pos x="858" y="702"/>
                  </a:cxn>
                  <a:cxn ang="0">
                    <a:pos x="558" y="711"/>
                  </a:cxn>
                  <a:cxn ang="0">
                    <a:pos x="498" y="747"/>
                  </a:cxn>
                  <a:cxn ang="0">
                    <a:pos x="870" y="762"/>
                  </a:cxn>
                  <a:cxn ang="0">
                    <a:pos x="1035" y="759"/>
                  </a:cxn>
                  <a:cxn ang="0">
                    <a:pos x="1182" y="786"/>
                  </a:cxn>
                  <a:cxn ang="0">
                    <a:pos x="1311" y="738"/>
                  </a:cxn>
                  <a:cxn ang="0">
                    <a:pos x="1617" y="726"/>
                  </a:cxn>
                  <a:cxn ang="0">
                    <a:pos x="1932" y="741"/>
                  </a:cxn>
                  <a:cxn ang="0">
                    <a:pos x="1515" y="789"/>
                  </a:cxn>
                  <a:cxn ang="0">
                    <a:pos x="846" y="843"/>
                  </a:cxn>
                  <a:cxn ang="0">
                    <a:pos x="447" y="822"/>
                  </a:cxn>
                  <a:cxn ang="0">
                    <a:pos x="0" y="819"/>
                  </a:cxn>
                  <a:cxn ang="0">
                    <a:pos x="60" y="762"/>
                  </a:cxn>
                  <a:cxn ang="0">
                    <a:pos x="84" y="621"/>
                  </a:cxn>
                  <a:cxn ang="0">
                    <a:pos x="24" y="396"/>
                  </a:cxn>
                  <a:cxn ang="0">
                    <a:pos x="126" y="165"/>
                  </a:cxn>
                  <a:cxn ang="0">
                    <a:pos x="501" y="195"/>
                  </a:cxn>
                  <a:cxn ang="0">
                    <a:pos x="147" y="309"/>
                  </a:cxn>
                  <a:cxn ang="0">
                    <a:pos x="225" y="297"/>
                  </a:cxn>
                  <a:cxn ang="0">
                    <a:pos x="243" y="438"/>
                  </a:cxn>
                  <a:cxn ang="0">
                    <a:pos x="351" y="495"/>
                  </a:cxn>
                  <a:cxn ang="0">
                    <a:pos x="135" y="390"/>
                  </a:cxn>
                  <a:cxn ang="0">
                    <a:pos x="237" y="441"/>
                  </a:cxn>
                  <a:cxn ang="0">
                    <a:pos x="201" y="417"/>
                  </a:cxn>
                  <a:cxn ang="0">
                    <a:pos x="159" y="549"/>
                  </a:cxn>
                  <a:cxn ang="0">
                    <a:pos x="105" y="594"/>
                  </a:cxn>
                  <a:cxn ang="0">
                    <a:pos x="135" y="612"/>
                  </a:cxn>
                  <a:cxn ang="0">
                    <a:pos x="18" y="468"/>
                  </a:cxn>
                  <a:cxn ang="0">
                    <a:pos x="102" y="297"/>
                  </a:cxn>
                  <a:cxn ang="0">
                    <a:pos x="99" y="399"/>
                  </a:cxn>
                  <a:cxn ang="0">
                    <a:pos x="63" y="483"/>
                  </a:cxn>
                  <a:cxn ang="0">
                    <a:pos x="345" y="456"/>
                  </a:cxn>
                  <a:cxn ang="0">
                    <a:pos x="354" y="663"/>
                  </a:cxn>
                  <a:cxn ang="0">
                    <a:pos x="342" y="657"/>
                  </a:cxn>
                  <a:cxn ang="0">
                    <a:pos x="189" y="693"/>
                  </a:cxn>
                  <a:cxn ang="0">
                    <a:pos x="312" y="591"/>
                  </a:cxn>
                  <a:cxn ang="0">
                    <a:pos x="168" y="612"/>
                  </a:cxn>
                  <a:cxn ang="0">
                    <a:pos x="198" y="612"/>
                  </a:cxn>
                  <a:cxn ang="0">
                    <a:pos x="294" y="459"/>
                  </a:cxn>
                  <a:cxn ang="0">
                    <a:pos x="492" y="543"/>
                  </a:cxn>
                  <a:cxn ang="0">
                    <a:pos x="372" y="711"/>
                  </a:cxn>
                  <a:cxn ang="0">
                    <a:pos x="171" y="804"/>
                  </a:cxn>
                  <a:cxn ang="0">
                    <a:pos x="450" y="750"/>
                  </a:cxn>
                  <a:cxn ang="0">
                    <a:pos x="420" y="777"/>
                  </a:cxn>
                  <a:cxn ang="0">
                    <a:pos x="510" y="777"/>
                  </a:cxn>
                  <a:cxn ang="0">
                    <a:pos x="537" y="789"/>
                  </a:cxn>
                  <a:cxn ang="0">
                    <a:pos x="462" y="789"/>
                  </a:cxn>
                  <a:cxn ang="0">
                    <a:pos x="990" y="765"/>
                  </a:cxn>
                  <a:cxn ang="0">
                    <a:pos x="1335" y="750"/>
                  </a:cxn>
                  <a:cxn ang="0">
                    <a:pos x="1386" y="792"/>
                  </a:cxn>
                  <a:cxn ang="0">
                    <a:pos x="1041" y="786"/>
                  </a:cxn>
                  <a:cxn ang="0">
                    <a:pos x="219" y="426"/>
                  </a:cxn>
                </a:cxnLst>
                <a:rect l="txL" t="txT" r="txR" b="txB"/>
                <a:pathLst>
                  <a:path w="1936" h="850">
                    <a:moveTo>
                      <a:pt x="0" y="45"/>
                    </a:moveTo>
                    <a:cubicBezTo>
                      <a:pt x="26" y="30"/>
                      <a:pt x="51" y="14"/>
                      <a:pt x="78" y="0"/>
                    </a:cubicBezTo>
                    <a:cubicBezTo>
                      <a:pt x="103" y="21"/>
                      <a:pt x="118" y="52"/>
                      <a:pt x="144" y="72"/>
                    </a:cubicBezTo>
                    <a:cubicBezTo>
                      <a:pt x="163" y="74"/>
                      <a:pt x="189" y="69"/>
                      <a:pt x="204" y="75"/>
                    </a:cubicBezTo>
                    <a:cubicBezTo>
                      <a:pt x="208" y="86"/>
                      <a:pt x="208" y="101"/>
                      <a:pt x="213" y="111"/>
                    </a:cubicBezTo>
                    <a:cubicBezTo>
                      <a:pt x="238" y="106"/>
                      <a:pt x="248" y="84"/>
                      <a:pt x="270" y="84"/>
                    </a:cubicBezTo>
                    <a:cubicBezTo>
                      <a:pt x="291" y="84"/>
                      <a:pt x="316" y="111"/>
                      <a:pt x="342" y="123"/>
                    </a:cubicBezTo>
                    <a:cubicBezTo>
                      <a:pt x="372" y="136"/>
                      <a:pt x="398" y="143"/>
                      <a:pt x="426" y="150"/>
                    </a:cubicBezTo>
                    <a:cubicBezTo>
                      <a:pt x="429" y="159"/>
                      <a:pt x="440" y="160"/>
                      <a:pt x="444" y="168"/>
                    </a:cubicBezTo>
                    <a:cubicBezTo>
                      <a:pt x="470" y="169"/>
                      <a:pt x="479" y="187"/>
                      <a:pt x="507" y="186"/>
                    </a:cubicBezTo>
                    <a:cubicBezTo>
                      <a:pt x="506" y="269"/>
                      <a:pt x="553" y="304"/>
                      <a:pt x="561" y="378"/>
                    </a:cubicBezTo>
                    <a:cubicBezTo>
                      <a:pt x="560" y="381"/>
                      <a:pt x="562" y="381"/>
                      <a:pt x="564" y="381"/>
                    </a:cubicBezTo>
                    <a:cubicBezTo>
                      <a:pt x="561" y="390"/>
                      <a:pt x="571" y="386"/>
                      <a:pt x="576" y="387"/>
                    </a:cubicBezTo>
                    <a:cubicBezTo>
                      <a:pt x="575" y="391"/>
                      <a:pt x="567" y="388"/>
                      <a:pt x="567" y="393"/>
                    </a:cubicBezTo>
                    <a:cubicBezTo>
                      <a:pt x="570" y="412"/>
                      <a:pt x="584" y="420"/>
                      <a:pt x="588" y="438"/>
                    </a:cubicBezTo>
                    <a:cubicBezTo>
                      <a:pt x="590" y="481"/>
                      <a:pt x="584" y="532"/>
                      <a:pt x="591" y="570"/>
                    </a:cubicBezTo>
                    <a:cubicBezTo>
                      <a:pt x="592" y="577"/>
                      <a:pt x="601" y="576"/>
                      <a:pt x="600" y="585"/>
                    </a:cubicBezTo>
                    <a:cubicBezTo>
                      <a:pt x="581" y="585"/>
                      <a:pt x="562" y="585"/>
                      <a:pt x="543" y="585"/>
                    </a:cubicBezTo>
                    <a:cubicBezTo>
                      <a:pt x="544" y="589"/>
                      <a:pt x="551" y="587"/>
                      <a:pt x="555" y="588"/>
                    </a:cubicBezTo>
                    <a:cubicBezTo>
                      <a:pt x="553" y="595"/>
                      <a:pt x="538" y="589"/>
                      <a:pt x="531" y="591"/>
                    </a:cubicBezTo>
                    <a:cubicBezTo>
                      <a:pt x="531" y="588"/>
                      <a:pt x="531" y="585"/>
                      <a:pt x="531" y="582"/>
                    </a:cubicBezTo>
                    <a:cubicBezTo>
                      <a:pt x="486" y="578"/>
                      <a:pt x="453" y="562"/>
                      <a:pt x="405" y="561"/>
                    </a:cubicBezTo>
                    <a:cubicBezTo>
                      <a:pt x="408" y="586"/>
                      <a:pt x="434" y="614"/>
                      <a:pt x="459" y="627"/>
                    </a:cubicBezTo>
                    <a:cubicBezTo>
                      <a:pt x="436" y="633"/>
                      <a:pt x="402" y="590"/>
                      <a:pt x="393" y="561"/>
                    </a:cubicBezTo>
                    <a:cubicBezTo>
                      <a:pt x="383" y="531"/>
                      <a:pt x="377" y="507"/>
                      <a:pt x="345" y="501"/>
                    </a:cubicBezTo>
                    <a:cubicBezTo>
                      <a:pt x="334" y="499"/>
                      <a:pt x="338" y="512"/>
                      <a:pt x="327" y="510"/>
                    </a:cubicBezTo>
                    <a:cubicBezTo>
                      <a:pt x="329" y="504"/>
                      <a:pt x="333" y="500"/>
                      <a:pt x="336" y="495"/>
                    </a:cubicBezTo>
                    <a:cubicBezTo>
                      <a:pt x="288" y="479"/>
                      <a:pt x="250" y="512"/>
                      <a:pt x="216" y="534"/>
                    </a:cubicBezTo>
                    <a:cubicBezTo>
                      <a:pt x="217" y="541"/>
                      <a:pt x="231" y="535"/>
                      <a:pt x="237" y="537"/>
                    </a:cubicBezTo>
                    <a:cubicBezTo>
                      <a:pt x="247" y="533"/>
                      <a:pt x="227" y="533"/>
                      <a:pt x="231" y="525"/>
                    </a:cubicBezTo>
                    <a:cubicBezTo>
                      <a:pt x="252" y="529"/>
                      <a:pt x="251" y="541"/>
                      <a:pt x="273" y="531"/>
                    </a:cubicBezTo>
                    <a:cubicBezTo>
                      <a:pt x="262" y="544"/>
                      <a:pt x="284" y="565"/>
                      <a:pt x="309" y="561"/>
                    </a:cubicBezTo>
                    <a:cubicBezTo>
                      <a:pt x="291" y="571"/>
                      <a:pt x="314" y="590"/>
                      <a:pt x="327" y="585"/>
                    </a:cubicBezTo>
                    <a:cubicBezTo>
                      <a:pt x="322" y="591"/>
                      <a:pt x="315" y="595"/>
                      <a:pt x="318" y="609"/>
                    </a:cubicBezTo>
                    <a:cubicBezTo>
                      <a:pt x="318" y="616"/>
                      <a:pt x="331" y="610"/>
                      <a:pt x="336" y="612"/>
                    </a:cubicBezTo>
                    <a:cubicBezTo>
                      <a:pt x="337" y="623"/>
                      <a:pt x="322" y="618"/>
                      <a:pt x="321" y="627"/>
                    </a:cubicBezTo>
                    <a:cubicBezTo>
                      <a:pt x="320" y="634"/>
                      <a:pt x="326" y="634"/>
                      <a:pt x="324" y="642"/>
                    </a:cubicBezTo>
                    <a:cubicBezTo>
                      <a:pt x="343" y="656"/>
                      <a:pt x="377" y="655"/>
                      <a:pt x="390" y="675"/>
                    </a:cubicBezTo>
                    <a:cubicBezTo>
                      <a:pt x="332" y="697"/>
                      <a:pt x="290" y="735"/>
                      <a:pt x="243" y="768"/>
                    </a:cubicBezTo>
                    <a:cubicBezTo>
                      <a:pt x="258" y="774"/>
                      <a:pt x="261" y="757"/>
                      <a:pt x="270" y="750"/>
                    </a:cubicBezTo>
                    <a:cubicBezTo>
                      <a:pt x="304" y="724"/>
                      <a:pt x="352" y="701"/>
                      <a:pt x="399" y="684"/>
                    </a:cubicBezTo>
                    <a:cubicBezTo>
                      <a:pt x="395" y="691"/>
                      <a:pt x="387" y="694"/>
                      <a:pt x="378" y="696"/>
                    </a:cubicBezTo>
                    <a:cubicBezTo>
                      <a:pt x="387" y="704"/>
                      <a:pt x="396" y="687"/>
                      <a:pt x="411" y="690"/>
                    </a:cubicBezTo>
                    <a:cubicBezTo>
                      <a:pt x="389" y="721"/>
                      <a:pt x="347" y="732"/>
                      <a:pt x="321" y="759"/>
                    </a:cubicBezTo>
                    <a:cubicBezTo>
                      <a:pt x="363" y="743"/>
                      <a:pt x="393" y="715"/>
                      <a:pt x="441" y="705"/>
                    </a:cubicBezTo>
                    <a:cubicBezTo>
                      <a:pt x="404" y="732"/>
                      <a:pt x="355" y="747"/>
                      <a:pt x="315" y="771"/>
                    </a:cubicBezTo>
                    <a:cubicBezTo>
                      <a:pt x="306" y="774"/>
                      <a:pt x="312" y="775"/>
                      <a:pt x="312" y="783"/>
                    </a:cubicBezTo>
                    <a:cubicBezTo>
                      <a:pt x="306" y="783"/>
                      <a:pt x="300" y="783"/>
                      <a:pt x="294" y="783"/>
                    </a:cubicBezTo>
                    <a:cubicBezTo>
                      <a:pt x="348" y="795"/>
                      <a:pt x="376" y="732"/>
                      <a:pt x="429" y="723"/>
                    </a:cubicBezTo>
                    <a:cubicBezTo>
                      <a:pt x="432" y="723"/>
                      <a:pt x="434" y="724"/>
                      <a:pt x="435" y="726"/>
                    </a:cubicBezTo>
                    <a:cubicBezTo>
                      <a:pt x="399" y="747"/>
                      <a:pt x="361" y="766"/>
                      <a:pt x="330" y="792"/>
                    </a:cubicBezTo>
                    <a:cubicBezTo>
                      <a:pt x="366" y="784"/>
                      <a:pt x="401" y="749"/>
                      <a:pt x="441" y="735"/>
                    </a:cubicBezTo>
                    <a:cubicBezTo>
                      <a:pt x="453" y="735"/>
                      <a:pt x="451" y="726"/>
                      <a:pt x="438" y="729"/>
                    </a:cubicBezTo>
                    <a:cubicBezTo>
                      <a:pt x="438" y="728"/>
                      <a:pt x="438" y="727"/>
                      <a:pt x="438" y="726"/>
                    </a:cubicBezTo>
                    <a:cubicBezTo>
                      <a:pt x="455" y="728"/>
                      <a:pt x="466" y="724"/>
                      <a:pt x="477" y="720"/>
                    </a:cubicBezTo>
                    <a:cubicBezTo>
                      <a:pt x="478" y="707"/>
                      <a:pt x="451" y="722"/>
                      <a:pt x="453" y="708"/>
                    </a:cubicBezTo>
                    <a:cubicBezTo>
                      <a:pt x="535" y="697"/>
                      <a:pt x="611" y="717"/>
                      <a:pt x="690" y="705"/>
                    </a:cubicBezTo>
                    <a:cubicBezTo>
                      <a:pt x="702" y="705"/>
                      <a:pt x="714" y="705"/>
                      <a:pt x="726" y="705"/>
                    </a:cubicBezTo>
                    <a:cubicBezTo>
                      <a:pt x="720" y="698"/>
                      <a:pt x="701" y="704"/>
                      <a:pt x="690" y="702"/>
                    </a:cubicBezTo>
                    <a:cubicBezTo>
                      <a:pt x="663" y="698"/>
                      <a:pt x="635" y="695"/>
                      <a:pt x="609" y="690"/>
                    </a:cubicBezTo>
                    <a:cubicBezTo>
                      <a:pt x="610" y="683"/>
                      <a:pt x="624" y="689"/>
                      <a:pt x="630" y="687"/>
                    </a:cubicBezTo>
                    <a:cubicBezTo>
                      <a:pt x="636" y="694"/>
                      <a:pt x="655" y="688"/>
                      <a:pt x="666" y="690"/>
                    </a:cubicBezTo>
                    <a:cubicBezTo>
                      <a:pt x="664" y="686"/>
                      <a:pt x="660" y="684"/>
                      <a:pt x="654" y="684"/>
                    </a:cubicBezTo>
                    <a:cubicBezTo>
                      <a:pt x="640" y="686"/>
                      <a:pt x="635" y="679"/>
                      <a:pt x="621" y="681"/>
                    </a:cubicBezTo>
                    <a:cubicBezTo>
                      <a:pt x="622" y="674"/>
                      <a:pt x="636" y="680"/>
                      <a:pt x="642" y="678"/>
                    </a:cubicBezTo>
                    <a:cubicBezTo>
                      <a:pt x="680" y="678"/>
                      <a:pt x="710" y="686"/>
                      <a:pt x="744" y="690"/>
                    </a:cubicBezTo>
                    <a:cubicBezTo>
                      <a:pt x="742" y="697"/>
                      <a:pt x="727" y="691"/>
                      <a:pt x="720" y="693"/>
                    </a:cubicBezTo>
                    <a:cubicBezTo>
                      <a:pt x="721" y="696"/>
                      <a:pt x="723" y="698"/>
                      <a:pt x="726" y="699"/>
                    </a:cubicBezTo>
                    <a:cubicBezTo>
                      <a:pt x="749" y="699"/>
                      <a:pt x="772" y="699"/>
                      <a:pt x="795" y="699"/>
                    </a:cubicBezTo>
                    <a:cubicBezTo>
                      <a:pt x="818" y="698"/>
                      <a:pt x="834" y="704"/>
                      <a:pt x="858" y="702"/>
                    </a:cubicBezTo>
                    <a:cubicBezTo>
                      <a:pt x="843" y="697"/>
                      <a:pt x="823" y="697"/>
                      <a:pt x="804" y="696"/>
                    </a:cubicBezTo>
                    <a:cubicBezTo>
                      <a:pt x="796" y="689"/>
                      <a:pt x="775" y="695"/>
                      <a:pt x="762" y="693"/>
                    </a:cubicBezTo>
                    <a:cubicBezTo>
                      <a:pt x="761" y="690"/>
                      <a:pt x="763" y="690"/>
                      <a:pt x="765" y="690"/>
                    </a:cubicBezTo>
                    <a:cubicBezTo>
                      <a:pt x="783" y="690"/>
                      <a:pt x="801" y="690"/>
                      <a:pt x="819" y="690"/>
                    </a:cubicBezTo>
                    <a:cubicBezTo>
                      <a:pt x="903" y="691"/>
                      <a:pt x="947" y="728"/>
                      <a:pt x="1023" y="741"/>
                    </a:cubicBezTo>
                    <a:cubicBezTo>
                      <a:pt x="1019" y="741"/>
                      <a:pt x="1015" y="741"/>
                      <a:pt x="1011" y="741"/>
                    </a:cubicBezTo>
                    <a:cubicBezTo>
                      <a:pt x="1000" y="741"/>
                      <a:pt x="989" y="741"/>
                      <a:pt x="978" y="741"/>
                    </a:cubicBezTo>
                    <a:cubicBezTo>
                      <a:pt x="943" y="736"/>
                      <a:pt x="931" y="708"/>
                      <a:pt x="888" y="711"/>
                    </a:cubicBezTo>
                    <a:cubicBezTo>
                      <a:pt x="803" y="700"/>
                      <a:pt x="718" y="715"/>
                      <a:pt x="633" y="714"/>
                    </a:cubicBezTo>
                    <a:cubicBezTo>
                      <a:pt x="609" y="712"/>
                      <a:pt x="577" y="718"/>
                      <a:pt x="558" y="711"/>
                    </a:cubicBezTo>
                    <a:cubicBezTo>
                      <a:pt x="541" y="709"/>
                      <a:pt x="533" y="716"/>
                      <a:pt x="516" y="714"/>
                    </a:cubicBezTo>
                    <a:cubicBezTo>
                      <a:pt x="524" y="721"/>
                      <a:pt x="545" y="715"/>
                      <a:pt x="558" y="717"/>
                    </a:cubicBezTo>
                    <a:cubicBezTo>
                      <a:pt x="578" y="717"/>
                      <a:pt x="598" y="717"/>
                      <a:pt x="618" y="717"/>
                    </a:cubicBezTo>
                    <a:cubicBezTo>
                      <a:pt x="602" y="724"/>
                      <a:pt x="573" y="718"/>
                      <a:pt x="552" y="720"/>
                    </a:cubicBezTo>
                    <a:cubicBezTo>
                      <a:pt x="529" y="722"/>
                      <a:pt x="498" y="716"/>
                      <a:pt x="480" y="723"/>
                    </a:cubicBezTo>
                    <a:cubicBezTo>
                      <a:pt x="474" y="729"/>
                      <a:pt x="504" y="725"/>
                      <a:pt x="513" y="726"/>
                    </a:cubicBezTo>
                    <a:cubicBezTo>
                      <a:pt x="504" y="735"/>
                      <a:pt x="474" y="723"/>
                      <a:pt x="465" y="732"/>
                    </a:cubicBezTo>
                    <a:cubicBezTo>
                      <a:pt x="459" y="733"/>
                      <a:pt x="457" y="738"/>
                      <a:pt x="450" y="738"/>
                    </a:cubicBezTo>
                    <a:cubicBezTo>
                      <a:pt x="471" y="746"/>
                      <a:pt x="495" y="731"/>
                      <a:pt x="522" y="735"/>
                    </a:cubicBezTo>
                    <a:cubicBezTo>
                      <a:pt x="518" y="743"/>
                      <a:pt x="511" y="748"/>
                      <a:pt x="498" y="747"/>
                    </a:cubicBezTo>
                    <a:cubicBezTo>
                      <a:pt x="542" y="748"/>
                      <a:pt x="580" y="754"/>
                      <a:pt x="615" y="756"/>
                    </a:cubicBezTo>
                    <a:cubicBezTo>
                      <a:pt x="610" y="764"/>
                      <a:pt x="623" y="764"/>
                      <a:pt x="609" y="768"/>
                    </a:cubicBezTo>
                    <a:cubicBezTo>
                      <a:pt x="616" y="777"/>
                      <a:pt x="621" y="758"/>
                      <a:pt x="633" y="762"/>
                    </a:cubicBezTo>
                    <a:cubicBezTo>
                      <a:pt x="632" y="766"/>
                      <a:pt x="628" y="767"/>
                      <a:pt x="627" y="771"/>
                    </a:cubicBezTo>
                    <a:cubicBezTo>
                      <a:pt x="638" y="771"/>
                      <a:pt x="649" y="771"/>
                      <a:pt x="660" y="771"/>
                    </a:cubicBezTo>
                    <a:cubicBezTo>
                      <a:pt x="669" y="773"/>
                      <a:pt x="686" y="767"/>
                      <a:pt x="690" y="774"/>
                    </a:cubicBezTo>
                    <a:cubicBezTo>
                      <a:pt x="683" y="781"/>
                      <a:pt x="703" y="774"/>
                      <a:pt x="705" y="771"/>
                    </a:cubicBezTo>
                    <a:cubicBezTo>
                      <a:pt x="711" y="780"/>
                      <a:pt x="739" y="779"/>
                      <a:pt x="732" y="792"/>
                    </a:cubicBezTo>
                    <a:cubicBezTo>
                      <a:pt x="770" y="784"/>
                      <a:pt x="789" y="757"/>
                      <a:pt x="837" y="759"/>
                    </a:cubicBezTo>
                    <a:cubicBezTo>
                      <a:pt x="842" y="766"/>
                      <a:pt x="860" y="760"/>
                      <a:pt x="870" y="762"/>
                    </a:cubicBezTo>
                    <a:cubicBezTo>
                      <a:pt x="882" y="762"/>
                      <a:pt x="894" y="762"/>
                      <a:pt x="906" y="762"/>
                    </a:cubicBezTo>
                    <a:cubicBezTo>
                      <a:pt x="906" y="763"/>
                      <a:pt x="906" y="764"/>
                      <a:pt x="906" y="765"/>
                    </a:cubicBezTo>
                    <a:cubicBezTo>
                      <a:pt x="839" y="763"/>
                      <a:pt x="767" y="767"/>
                      <a:pt x="747" y="804"/>
                    </a:cubicBezTo>
                    <a:cubicBezTo>
                      <a:pt x="800" y="833"/>
                      <a:pt x="895" y="850"/>
                      <a:pt x="966" y="825"/>
                    </a:cubicBezTo>
                    <a:cubicBezTo>
                      <a:pt x="965" y="803"/>
                      <a:pt x="947" y="774"/>
                      <a:pt x="921" y="768"/>
                    </a:cubicBezTo>
                    <a:cubicBezTo>
                      <a:pt x="920" y="765"/>
                      <a:pt x="922" y="765"/>
                      <a:pt x="924" y="765"/>
                    </a:cubicBezTo>
                    <a:cubicBezTo>
                      <a:pt x="942" y="764"/>
                      <a:pt x="952" y="771"/>
                      <a:pt x="957" y="783"/>
                    </a:cubicBezTo>
                    <a:cubicBezTo>
                      <a:pt x="969" y="781"/>
                      <a:pt x="966" y="764"/>
                      <a:pt x="978" y="762"/>
                    </a:cubicBezTo>
                    <a:cubicBezTo>
                      <a:pt x="976" y="753"/>
                      <a:pt x="956" y="762"/>
                      <a:pt x="957" y="750"/>
                    </a:cubicBezTo>
                    <a:cubicBezTo>
                      <a:pt x="990" y="746"/>
                      <a:pt x="1014" y="778"/>
                      <a:pt x="1035" y="759"/>
                    </a:cubicBezTo>
                    <a:cubicBezTo>
                      <a:pt x="1037" y="767"/>
                      <a:pt x="1029" y="765"/>
                      <a:pt x="1029" y="771"/>
                    </a:cubicBezTo>
                    <a:cubicBezTo>
                      <a:pt x="1032" y="779"/>
                      <a:pt x="1042" y="770"/>
                      <a:pt x="1047" y="771"/>
                    </a:cubicBezTo>
                    <a:cubicBezTo>
                      <a:pt x="1046" y="775"/>
                      <a:pt x="1042" y="776"/>
                      <a:pt x="1041" y="780"/>
                    </a:cubicBezTo>
                    <a:cubicBezTo>
                      <a:pt x="1050" y="789"/>
                      <a:pt x="1054" y="773"/>
                      <a:pt x="1065" y="774"/>
                    </a:cubicBezTo>
                    <a:cubicBezTo>
                      <a:pt x="1063" y="784"/>
                      <a:pt x="1051" y="783"/>
                      <a:pt x="1059" y="795"/>
                    </a:cubicBezTo>
                    <a:cubicBezTo>
                      <a:pt x="1053" y="789"/>
                      <a:pt x="1043" y="794"/>
                      <a:pt x="1041" y="801"/>
                    </a:cubicBezTo>
                    <a:cubicBezTo>
                      <a:pt x="1065" y="802"/>
                      <a:pt x="1068" y="782"/>
                      <a:pt x="1083" y="774"/>
                    </a:cubicBezTo>
                    <a:cubicBezTo>
                      <a:pt x="1092" y="789"/>
                      <a:pt x="1123" y="766"/>
                      <a:pt x="1131" y="783"/>
                    </a:cubicBezTo>
                    <a:cubicBezTo>
                      <a:pt x="1131" y="784"/>
                      <a:pt x="1131" y="785"/>
                      <a:pt x="1131" y="786"/>
                    </a:cubicBezTo>
                    <a:cubicBezTo>
                      <a:pt x="1148" y="786"/>
                      <a:pt x="1165" y="786"/>
                      <a:pt x="1182" y="786"/>
                    </a:cubicBezTo>
                    <a:cubicBezTo>
                      <a:pt x="1200" y="786"/>
                      <a:pt x="1218" y="786"/>
                      <a:pt x="1236" y="786"/>
                    </a:cubicBezTo>
                    <a:cubicBezTo>
                      <a:pt x="1253" y="786"/>
                      <a:pt x="1270" y="786"/>
                      <a:pt x="1287" y="786"/>
                    </a:cubicBezTo>
                    <a:cubicBezTo>
                      <a:pt x="1294" y="786"/>
                      <a:pt x="1301" y="786"/>
                      <a:pt x="1308" y="786"/>
                    </a:cubicBezTo>
                    <a:cubicBezTo>
                      <a:pt x="1312" y="770"/>
                      <a:pt x="1321" y="759"/>
                      <a:pt x="1329" y="747"/>
                    </a:cubicBezTo>
                    <a:cubicBezTo>
                      <a:pt x="1302" y="752"/>
                      <a:pt x="1295" y="766"/>
                      <a:pt x="1266" y="762"/>
                    </a:cubicBezTo>
                    <a:cubicBezTo>
                      <a:pt x="1274" y="756"/>
                      <a:pt x="1283" y="751"/>
                      <a:pt x="1293" y="747"/>
                    </a:cubicBezTo>
                    <a:cubicBezTo>
                      <a:pt x="1271" y="737"/>
                      <a:pt x="1261" y="765"/>
                      <a:pt x="1239" y="765"/>
                    </a:cubicBezTo>
                    <a:cubicBezTo>
                      <a:pt x="1242" y="761"/>
                      <a:pt x="1243" y="755"/>
                      <a:pt x="1251" y="756"/>
                    </a:cubicBezTo>
                    <a:cubicBezTo>
                      <a:pt x="1247" y="748"/>
                      <a:pt x="1235" y="756"/>
                      <a:pt x="1230" y="756"/>
                    </a:cubicBezTo>
                    <a:cubicBezTo>
                      <a:pt x="1238" y="729"/>
                      <a:pt x="1287" y="747"/>
                      <a:pt x="1311" y="738"/>
                    </a:cubicBezTo>
                    <a:cubicBezTo>
                      <a:pt x="1315" y="736"/>
                      <a:pt x="1322" y="719"/>
                      <a:pt x="1323" y="735"/>
                    </a:cubicBezTo>
                    <a:cubicBezTo>
                      <a:pt x="1320" y="735"/>
                      <a:pt x="1321" y="739"/>
                      <a:pt x="1320" y="741"/>
                    </a:cubicBezTo>
                    <a:cubicBezTo>
                      <a:pt x="1332" y="741"/>
                      <a:pt x="1344" y="741"/>
                      <a:pt x="1356" y="741"/>
                    </a:cubicBezTo>
                    <a:cubicBezTo>
                      <a:pt x="1400" y="746"/>
                      <a:pt x="1449" y="746"/>
                      <a:pt x="1455" y="789"/>
                    </a:cubicBezTo>
                    <a:cubicBezTo>
                      <a:pt x="1470" y="786"/>
                      <a:pt x="1487" y="794"/>
                      <a:pt x="1503" y="786"/>
                    </a:cubicBezTo>
                    <a:cubicBezTo>
                      <a:pt x="1506" y="785"/>
                      <a:pt x="1508" y="778"/>
                      <a:pt x="1512" y="777"/>
                    </a:cubicBezTo>
                    <a:cubicBezTo>
                      <a:pt x="1577" y="765"/>
                      <a:pt x="1654" y="786"/>
                      <a:pt x="1725" y="777"/>
                    </a:cubicBezTo>
                    <a:cubicBezTo>
                      <a:pt x="1745" y="764"/>
                      <a:pt x="1764" y="750"/>
                      <a:pt x="1794" y="747"/>
                    </a:cubicBezTo>
                    <a:cubicBezTo>
                      <a:pt x="1747" y="732"/>
                      <a:pt x="1700" y="717"/>
                      <a:pt x="1638" y="717"/>
                    </a:cubicBezTo>
                    <a:cubicBezTo>
                      <a:pt x="1627" y="719"/>
                      <a:pt x="1630" y="723"/>
                      <a:pt x="1617" y="726"/>
                    </a:cubicBezTo>
                    <a:cubicBezTo>
                      <a:pt x="1597" y="720"/>
                      <a:pt x="1573" y="718"/>
                      <a:pt x="1551" y="714"/>
                    </a:cubicBezTo>
                    <a:cubicBezTo>
                      <a:pt x="1563" y="716"/>
                      <a:pt x="1568" y="711"/>
                      <a:pt x="1578" y="711"/>
                    </a:cubicBezTo>
                    <a:cubicBezTo>
                      <a:pt x="1581" y="706"/>
                      <a:pt x="1586" y="703"/>
                      <a:pt x="1596" y="705"/>
                    </a:cubicBezTo>
                    <a:cubicBezTo>
                      <a:pt x="1596" y="712"/>
                      <a:pt x="1609" y="706"/>
                      <a:pt x="1614" y="708"/>
                    </a:cubicBezTo>
                    <a:cubicBezTo>
                      <a:pt x="1625" y="708"/>
                      <a:pt x="1636" y="708"/>
                      <a:pt x="1647" y="708"/>
                    </a:cubicBezTo>
                    <a:cubicBezTo>
                      <a:pt x="1700" y="714"/>
                      <a:pt x="1749" y="724"/>
                      <a:pt x="1797" y="735"/>
                    </a:cubicBezTo>
                    <a:cubicBezTo>
                      <a:pt x="1807" y="742"/>
                      <a:pt x="1830" y="736"/>
                      <a:pt x="1845" y="738"/>
                    </a:cubicBezTo>
                    <a:cubicBezTo>
                      <a:pt x="1860" y="745"/>
                      <a:pt x="1888" y="739"/>
                      <a:pt x="1908" y="741"/>
                    </a:cubicBezTo>
                    <a:cubicBezTo>
                      <a:pt x="1914" y="741"/>
                      <a:pt x="1920" y="741"/>
                      <a:pt x="1926" y="741"/>
                    </a:cubicBezTo>
                    <a:cubicBezTo>
                      <a:pt x="1928" y="741"/>
                      <a:pt x="1930" y="741"/>
                      <a:pt x="1932" y="741"/>
                    </a:cubicBezTo>
                    <a:cubicBezTo>
                      <a:pt x="1936" y="752"/>
                      <a:pt x="1919" y="742"/>
                      <a:pt x="1923" y="753"/>
                    </a:cubicBezTo>
                    <a:cubicBezTo>
                      <a:pt x="1910" y="746"/>
                      <a:pt x="1900" y="755"/>
                      <a:pt x="1884" y="753"/>
                    </a:cubicBezTo>
                    <a:cubicBezTo>
                      <a:pt x="1869" y="751"/>
                      <a:pt x="1863" y="758"/>
                      <a:pt x="1848" y="756"/>
                    </a:cubicBezTo>
                    <a:cubicBezTo>
                      <a:pt x="1835" y="758"/>
                      <a:pt x="1814" y="752"/>
                      <a:pt x="1806" y="759"/>
                    </a:cubicBezTo>
                    <a:cubicBezTo>
                      <a:pt x="1801" y="759"/>
                      <a:pt x="1796" y="759"/>
                      <a:pt x="1791" y="759"/>
                    </a:cubicBezTo>
                    <a:cubicBezTo>
                      <a:pt x="1775" y="758"/>
                      <a:pt x="1762" y="760"/>
                      <a:pt x="1755" y="768"/>
                    </a:cubicBezTo>
                    <a:cubicBezTo>
                      <a:pt x="1745" y="770"/>
                      <a:pt x="1736" y="773"/>
                      <a:pt x="1737" y="786"/>
                    </a:cubicBezTo>
                    <a:cubicBezTo>
                      <a:pt x="1733" y="786"/>
                      <a:pt x="1729" y="786"/>
                      <a:pt x="1725" y="786"/>
                    </a:cubicBezTo>
                    <a:cubicBezTo>
                      <a:pt x="1687" y="786"/>
                      <a:pt x="1649" y="786"/>
                      <a:pt x="1611" y="786"/>
                    </a:cubicBezTo>
                    <a:cubicBezTo>
                      <a:pt x="1580" y="788"/>
                      <a:pt x="1541" y="782"/>
                      <a:pt x="1515" y="789"/>
                    </a:cubicBezTo>
                    <a:cubicBezTo>
                      <a:pt x="1507" y="791"/>
                      <a:pt x="1500" y="794"/>
                      <a:pt x="1494" y="798"/>
                    </a:cubicBezTo>
                    <a:cubicBezTo>
                      <a:pt x="1479" y="799"/>
                      <a:pt x="1468" y="804"/>
                      <a:pt x="1452" y="804"/>
                    </a:cubicBezTo>
                    <a:cubicBezTo>
                      <a:pt x="1417" y="807"/>
                      <a:pt x="1384" y="795"/>
                      <a:pt x="1353" y="804"/>
                    </a:cubicBezTo>
                    <a:cubicBezTo>
                      <a:pt x="1378" y="813"/>
                      <a:pt x="1424" y="801"/>
                      <a:pt x="1449" y="810"/>
                    </a:cubicBezTo>
                    <a:cubicBezTo>
                      <a:pt x="1358" y="814"/>
                      <a:pt x="1264" y="815"/>
                      <a:pt x="1179" y="825"/>
                    </a:cubicBezTo>
                    <a:cubicBezTo>
                      <a:pt x="1156" y="827"/>
                      <a:pt x="1125" y="821"/>
                      <a:pt x="1107" y="828"/>
                    </a:cubicBezTo>
                    <a:cubicBezTo>
                      <a:pt x="1075" y="835"/>
                      <a:pt x="1030" y="829"/>
                      <a:pt x="993" y="831"/>
                    </a:cubicBezTo>
                    <a:cubicBezTo>
                      <a:pt x="989" y="832"/>
                      <a:pt x="994" y="835"/>
                      <a:pt x="993" y="840"/>
                    </a:cubicBezTo>
                    <a:cubicBezTo>
                      <a:pt x="985" y="841"/>
                      <a:pt x="984" y="835"/>
                      <a:pt x="981" y="831"/>
                    </a:cubicBezTo>
                    <a:cubicBezTo>
                      <a:pt x="932" y="836"/>
                      <a:pt x="892" y="849"/>
                      <a:pt x="846" y="843"/>
                    </a:cubicBezTo>
                    <a:cubicBezTo>
                      <a:pt x="799" y="837"/>
                      <a:pt x="769" y="808"/>
                      <a:pt x="720" y="816"/>
                    </a:cubicBezTo>
                    <a:cubicBezTo>
                      <a:pt x="697" y="815"/>
                      <a:pt x="648" y="814"/>
                      <a:pt x="621" y="819"/>
                    </a:cubicBezTo>
                    <a:cubicBezTo>
                      <a:pt x="614" y="819"/>
                      <a:pt x="607" y="819"/>
                      <a:pt x="600" y="819"/>
                    </a:cubicBezTo>
                    <a:cubicBezTo>
                      <a:pt x="590" y="819"/>
                      <a:pt x="580" y="819"/>
                      <a:pt x="570" y="819"/>
                    </a:cubicBezTo>
                    <a:cubicBezTo>
                      <a:pt x="574" y="826"/>
                      <a:pt x="591" y="820"/>
                      <a:pt x="600" y="822"/>
                    </a:cubicBezTo>
                    <a:cubicBezTo>
                      <a:pt x="606" y="822"/>
                      <a:pt x="612" y="822"/>
                      <a:pt x="618" y="822"/>
                    </a:cubicBezTo>
                    <a:cubicBezTo>
                      <a:pt x="610" y="829"/>
                      <a:pt x="589" y="823"/>
                      <a:pt x="576" y="825"/>
                    </a:cubicBezTo>
                    <a:cubicBezTo>
                      <a:pt x="559" y="825"/>
                      <a:pt x="541" y="826"/>
                      <a:pt x="528" y="822"/>
                    </a:cubicBezTo>
                    <a:cubicBezTo>
                      <a:pt x="502" y="797"/>
                      <a:pt x="458" y="827"/>
                      <a:pt x="441" y="840"/>
                    </a:cubicBezTo>
                    <a:cubicBezTo>
                      <a:pt x="431" y="834"/>
                      <a:pt x="450" y="831"/>
                      <a:pt x="447" y="822"/>
                    </a:cubicBezTo>
                    <a:cubicBezTo>
                      <a:pt x="428" y="822"/>
                      <a:pt x="409" y="822"/>
                      <a:pt x="390" y="822"/>
                    </a:cubicBezTo>
                    <a:cubicBezTo>
                      <a:pt x="384" y="815"/>
                      <a:pt x="365" y="821"/>
                      <a:pt x="354" y="819"/>
                    </a:cubicBezTo>
                    <a:cubicBezTo>
                      <a:pt x="342" y="819"/>
                      <a:pt x="330" y="819"/>
                      <a:pt x="318" y="819"/>
                    </a:cubicBezTo>
                    <a:cubicBezTo>
                      <a:pt x="312" y="812"/>
                      <a:pt x="293" y="818"/>
                      <a:pt x="282" y="816"/>
                    </a:cubicBezTo>
                    <a:cubicBezTo>
                      <a:pt x="271" y="816"/>
                      <a:pt x="260" y="816"/>
                      <a:pt x="249" y="816"/>
                    </a:cubicBezTo>
                    <a:cubicBezTo>
                      <a:pt x="238" y="816"/>
                      <a:pt x="227" y="816"/>
                      <a:pt x="216" y="816"/>
                    </a:cubicBezTo>
                    <a:cubicBezTo>
                      <a:pt x="201" y="818"/>
                      <a:pt x="178" y="812"/>
                      <a:pt x="168" y="819"/>
                    </a:cubicBezTo>
                    <a:cubicBezTo>
                      <a:pt x="129" y="819"/>
                      <a:pt x="88" y="817"/>
                      <a:pt x="66" y="834"/>
                    </a:cubicBezTo>
                    <a:cubicBezTo>
                      <a:pt x="66" y="831"/>
                      <a:pt x="66" y="828"/>
                      <a:pt x="66" y="825"/>
                    </a:cubicBezTo>
                    <a:cubicBezTo>
                      <a:pt x="67" y="812"/>
                      <a:pt x="19" y="822"/>
                      <a:pt x="0" y="819"/>
                    </a:cubicBezTo>
                    <a:cubicBezTo>
                      <a:pt x="0" y="818"/>
                      <a:pt x="0" y="817"/>
                      <a:pt x="0" y="816"/>
                    </a:cubicBezTo>
                    <a:cubicBezTo>
                      <a:pt x="40" y="816"/>
                      <a:pt x="80" y="816"/>
                      <a:pt x="120" y="816"/>
                    </a:cubicBezTo>
                    <a:cubicBezTo>
                      <a:pt x="127" y="816"/>
                      <a:pt x="134" y="816"/>
                      <a:pt x="141" y="816"/>
                    </a:cubicBezTo>
                    <a:cubicBezTo>
                      <a:pt x="142" y="804"/>
                      <a:pt x="122" y="813"/>
                      <a:pt x="114" y="810"/>
                    </a:cubicBezTo>
                    <a:cubicBezTo>
                      <a:pt x="94" y="811"/>
                      <a:pt x="81" y="805"/>
                      <a:pt x="60" y="807"/>
                    </a:cubicBezTo>
                    <a:cubicBezTo>
                      <a:pt x="46" y="800"/>
                      <a:pt x="19" y="806"/>
                      <a:pt x="0" y="804"/>
                    </a:cubicBezTo>
                    <a:cubicBezTo>
                      <a:pt x="0" y="790"/>
                      <a:pt x="0" y="776"/>
                      <a:pt x="0" y="762"/>
                    </a:cubicBezTo>
                    <a:cubicBezTo>
                      <a:pt x="26" y="770"/>
                      <a:pt x="25" y="738"/>
                      <a:pt x="48" y="735"/>
                    </a:cubicBezTo>
                    <a:cubicBezTo>
                      <a:pt x="45" y="749"/>
                      <a:pt x="33" y="754"/>
                      <a:pt x="27" y="765"/>
                    </a:cubicBezTo>
                    <a:cubicBezTo>
                      <a:pt x="42" y="765"/>
                      <a:pt x="51" y="771"/>
                      <a:pt x="60" y="762"/>
                    </a:cubicBezTo>
                    <a:cubicBezTo>
                      <a:pt x="60" y="765"/>
                      <a:pt x="60" y="768"/>
                      <a:pt x="60" y="771"/>
                    </a:cubicBezTo>
                    <a:cubicBezTo>
                      <a:pt x="87" y="770"/>
                      <a:pt x="96" y="787"/>
                      <a:pt x="114" y="795"/>
                    </a:cubicBezTo>
                    <a:cubicBezTo>
                      <a:pt x="162" y="797"/>
                      <a:pt x="201" y="790"/>
                      <a:pt x="228" y="771"/>
                    </a:cubicBezTo>
                    <a:cubicBezTo>
                      <a:pt x="195" y="745"/>
                      <a:pt x="156" y="725"/>
                      <a:pt x="147" y="675"/>
                    </a:cubicBezTo>
                    <a:cubicBezTo>
                      <a:pt x="138" y="673"/>
                      <a:pt x="138" y="680"/>
                      <a:pt x="129" y="678"/>
                    </a:cubicBezTo>
                    <a:cubicBezTo>
                      <a:pt x="130" y="674"/>
                      <a:pt x="134" y="673"/>
                      <a:pt x="135" y="669"/>
                    </a:cubicBezTo>
                    <a:cubicBezTo>
                      <a:pt x="132" y="662"/>
                      <a:pt x="126" y="678"/>
                      <a:pt x="117" y="675"/>
                    </a:cubicBezTo>
                    <a:cubicBezTo>
                      <a:pt x="144" y="658"/>
                      <a:pt x="100" y="641"/>
                      <a:pt x="102" y="624"/>
                    </a:cubicBezTo>
                    <a:cubicBezTo>
                      <a:pt x="92" y="620"/>
                      <a:pt x="100" y="634"/>
                      <a:pt x="90" y="630"/>
                    </a:cubicBezTo>
                    <a:cubicBezTo>
                      <a:pt x="90" y="625"/>
                      <a:pt x="88" y="622"/>
                      <a:pt x="84" y="621"/>
                    </a:cubicBezTo>
                    <a:cubicBezTo>
                      <a:pt x="47" y="622"/>
                      <a:pt x="22" y="635"/>
                      <a:pt x="0" y="651"/>
                    </a:cubicBezTo>
                    <a:cubicBezTo>
                      <a:pt x="0" y="587"/>
                      <a:pt x="0" y="523"/>
                      <a:pt x="0" y="459"/>
                    </a:cubicBezTo>
                    <a:cubicBezTo>
                      <a:pt x="12" y="447"/>
                      <a:pt x="23" y="434"/>
                      <a:pt x="33" y="420"/>
                    </a:cubicBezTo>
                    <a:cubicBezTo>
                      <a:pt x="32" y="413"/>
                      <a:pt x="20" y="417"/>
                      <a:pt x="18" y="411"/>
                    </a:cubicBezTo>
                    <a:cubicBezTo>
                      <a:pt x="10" y="415"/>
                      <a:pt x="6" y="423"/>
                      <a:pt x="3" y="432"/>
                    </a:cubicBezTo>
                    <a:cubicBezTo>
                      <a:pt x="2" y="432"/>
                      <a:pt x="1" y="432"/>
                      <a:pt x="0" y="432"/>
                    </a:cubicBezTo>
                    <a:cubicBezTo>
                      <a:pt x="0" y="428"/>
                      <a:pt x="0" y="424"/>
                      <a:pt x="0" y="420"/>
                    </a:cubicBezTo>
                    <a:cubicBezTo>
                      <a:pt x="10" y="418"/>
                      <a:pt x="13" y="403"/>
                      <a:pt x="0" y="402"/>
                    </a:cubicBezTo>
                    <a:cubicBezTo>
                      <a:pt x="0" y="400"/>
                      <a:pt x="0" y="398"/>
                      <a:pt x="0" y="396"/>
                    </a:cubicBezTo>
                    <a:cubicBezTo>
                      <a:pt x="13" y="400"/>
                      <a:pt x="13" y="402"/>
                      <a:pt x="24" y="396"/>
                    </a:cubicBezTo>
                    <a:cubicBezTo>
                      <a:pt x="17" y="407"/>
                      <a:pt x="29" y="406"/>
                      <a:pt x="36" y="411"/>
                    </a:cubicBezTo>
                    <a:cubicBezTo>
                      <a:pt x="65" y="411"/>
                      <a:pt x="66" y="398"/>
                      <a:pt x="78" y="384"/>
                    </a:cubicBezTo>
                    <a:cubicBezTo>
                      <a:pt x="74" y="378"/>
                      <a:pt x="66" y="394"/>
                      <a:pt x="57" y="393"/>
                    </a:cubicBezTo>
                    <a:cubicBezTo>
                      <a:pt x="69" y="377"/>
                      <a:pt x="85" y="365"/>
                      <a:pt x="99" y="351"/>
                    </a:cubicBezTo>
                    <a:cubicBezTo>
                      <a:pt x="81" y="354"/>
                      <a:pt x="71" y="365"/>
                      <a:pt x="63" y="378"/>
                    </a:cubicBezTo>
                    <a:cubicBezTo>
                      <a:pt x="64" y="366"/>
                      <a:pt x="63" y="366"/>
                      <a:pt x="54" y="369"/>
                    </a:cubicBezTo>
                    <a:cubicBezTo>
                      <a:pt x="66" y="356"/>
                      <a:pt x="65" y="333"/>
                      <a:pt x="57" y="318"/>
                    </a:cubicBezTo>
                    <a:cubicBezTo>
                      <a:pt x="71" y="286"/>
                      <a:pt x="109" y="255"/>
                      <a:pt x="126" y="216"/>
                    </a:cubicBezTo>
                    <a:cubicBezTo>
                      <a:pt x="131" y="208"/>
                      <a:pt x="131" y="179"/>
                      <a:pt x="126" y="171"/>
                    </a:cubicBezTo>
                    <a:cubicBezTo>
                      <a:pt x="126" y="169"/>
                      <a:pt x="126" y="167"/>
                      <a:pt x="126" y="165"/>
                    </a:cubicBezTo>
                    <a:cubicBezTo>
                      <a:pt x="137" y="167"/>
                      <a:pt x="139" y="160"/>
                      <a:pt x="150" y="162"/>
                    </a:cubicBezTo>
                    <a:cubicBezTo>
                      <a:pt x="148" y="146"/>
                      <a:pt x="185" y="128"/>
                      <a:pt x="207" y="117"/>
                    </a:cubicBezTo>
                    <a:cubicBezTo>
                      <a:pt x="207" y="103"/>
                      <a:pt x="198" y="98"/>
                      <a:pt x="201" y="81"/>
                    </a:cubicBezTo>
                    <a:cubicBezTo>
                      <a:pt x="125" y="92"/>
                      <a:pt x="111" y="41"/>
                      <a:pt x="78" y="9"/>
                    </a:cubicBezTo>
                    <a:cubicBezTo>
                      <a:pt x="48" y="19"/>
                      <a:pt x="29" y="40"/>
                      <a:pt x="0" y="51"/>
                    </a:cubicBezTo>
                    <a:cubicBezTo>
                      <a:pt x="0" y="49"/>
                      <a:pt x="0" y="47"/>
                      <a:pt x="0" y="45"/>
                    </a:cubicBezTo>
                    <a:close/>
                    <a:moveTo>
                      <a:pt x="579" y="438"/>
                    </a:moveTo>
                    <a:cubicBezTo>
                      <a:pt x="579" y="436"/>
                      <a:pt x="579" y="434"/>
                      <a:pt x="579" y="432"/>
                    </a:cubicBezTo>
                    <a:cubicBezTo>
                      <a:pt x="559" y="405"/>
                      <a:pt x="551" y="371"/>
                      <a:pt x="540" y="333"/>
                    </a:cubicBezTo>
                    <a:cubicBezTo>
                      <a:pt x="525" y="281"/>
                      <a:pt x="500" y="252"/>
                      <a:pt x="501" y="195"/>
                    </a:cubicBezTo>
                    <a:cubicBezTo>
                      <a:pt x="477" y="196"/>
                      <a:pt x="462" y="188"/>
                      <a:pt x="453" y="174"/>
                    </a:cubicBezTo>
                    <a:cubicBezTo>
                      <a:pt x="434" y="175"/>
                      <a:pt x="433" y="162"/>
                      <a:pt x="420" y="156"/>
                    </a:cubicBezTo>
                    <a:cubicBezTo>
                      <a:pt x="399" y="146"/>
                      <a:pt x="369" y="141"/>
                      <a:pt x="342" y="129"/>
                    </a:cubicBezTo>
                    <a:cubicBezTo>
                      <a:pt x="314" y="116"/>
                      <a:pt x="289" y="97"/>
                      <a:pt x="273" y="93"/>
                    </a:cubicBezTo>
                    <a:cubicBezTo>
                      <a:pt x="240" y="85"/>
                      <a:pt x="215" y="136"/>
                      <a:pt x="183" y="138"/>
                    </a:cubicBezTo>
                    <a:cubicBezTo>
                      <a:pt x="176" y="159"/>
                      <a:pt x="160" y="171"/>
                      <a:pt x="135" y="174"/>
                    </a:cubicBezTo>
                    <a:cubicBezTo>
                      <a:pt x="137" y="199"/>
                      <a:pt x="136" y="208"/>
                      <a:pt x="135" y="234"/>
                    </a:cubicBezTo>
                    <a:cubicBezTo>
                      <a:pt x="143" y="238"/>
                      <a:pt x="144" y="232"/>
                      <a:pt x="147" y="237"/>
                    </a:cubicBezTo>
                    <a:cubicBezTo>
                      <a:pt x="141" y="267"/>
                      <a:pt x="130" y="274"/>
                      <a:pt x="138" y="312"/>
                    </a:cubicBezTo>
                    <a:cubicBezTo>
                      <a:pt x="137" y="308"/>
                      <a:pt x="147" y="302"/>
                      <a:pt x="147" y="309"/>
                    </a:cubicBezTo>
                    <a:cubicBezTo>
                      <a:pt x="138" y="323"/>
                      <a:pt x="137" y="334"/>
                      <a:pt x="135" y="360"/>
                    </a:cubicBezTo>
                    <a:cubicBezTo>
                      <a:pt x="142" y="362"/>
                      <a:pt x="157" y="356"/>
                      <a:pt x="159" y="363"/>
                    </a:cubicBezTo>
                    <a:cubicBezTo>
                      <a:pt x="157" y="370"/>
                      <a:pt x="142" y="364"/>
                      <a:pt x="135" y="366"/>
                    </a:cubicBezTo>
                    <a:cubicBezTo>
                      <a:pt x="146" y="375"/>
                      <a:pt x="133" y="380"/>
                      <a:pt x="138" y="387"/>
                    </a:cubicBezTo>
                    <a:cubicBezTo>
                      <a:pt x="180" y="379"/>
                      <a:pt x="225" y="374"/>
                      <a:pt x="237" y="336"/>
                    </a:cubicBezTo>
                    <a:cubicBezTo>
                      <a:pt x="220" y="343"/>
                      <a:pt x="212" y="359"/>
                      <a:pt x="192" y="363"/>
                    </a:cubicBezTo>
                    <a:cubicBezTo>
                      <a:pt x="198" y="341"/>
                      <a:pt x="242" y="341"/>
                      <a:pt x="234" y="315"/>
                    </a:cubicBezTo>
                    <a:cubicBezTo>
                      <a:pt x="221" y="328"/>
                      <a:pt x="198" y="347"/>
                      <a:pt x="183" y="348"/>
                    </a:cubicBezTo>
                    <a:cubicBezTo>
                      <a:pt x="198" y="330"/>
                      <a:pt x="223" y="322"/>
                      <a:pt x="237" y="303"/>
                    </a:cubicBezTo>
                    <a:cubicBezTo>
                      <a:pt x="231" y="303"/>
                      <a:pt x="227" y="301"/>
                      <a:pt x="225" y="297"/>
                    </a:cubicBezTo>
                    <a:cubicBezTo>
                      <a:pt x="207" y="300"/>
                      <a:pt x="197" y="324"/>
                      <a:pt x="183" y="321"/>
                    </a:cubicBezTo>
                    <a:cubicBezTo>
                      <a:pt x="191" y="309"/>
                      <a:pt x="202" y="300"/>
                      <a:pt x="216" y="294"/>
                    </a:cubicBezTo>
                    <a:cubicBezTo>
                      <a:pt x="195" y="275"/>
                      <a:pt x="184" y="313"/>
                      <a:pt x="168" y="306"/>
                    </a:cubicBezTo>
                    <a:cubicBezTo>
                      <a:pt x="175" y="297"/>
                      <a:pt x="187" y="293"/>
                      <a:pt x="192" y="282"/>
                    </a:cubicBezTo>
                    <a:cubicBezTo>
                      <a:pt x="182" y="277"/>
                      <a:pt x="169" y="275"/>
                      <a:pt x="165" y="264"/>
                    </a:cubicBezTo>
                    <a:cubicBezTo>
                      <a:pt x="194" y="277"/>
                      <a:pt x="217" y="282"/>
                      <a:pt x="243" y="300"/>
                    </a:cubicBezTo>
                    <a:cubicBezTo>
                      <a:pt x="243" y="313"/>
                      <a:pt x="243" y="326"/>
                      <a:pt x="243" y="339"/>
                    </a:cubicBezTo>
                    <a:cubicBezTo>
                      <a:pt x="239" y="369"/>
                      <a:pt x="226" y="390"/>
                      <a:pt x="225" y="423"/>
                    </a:cubicBezTo>
                    <a:cubicBezTo>
                      <a:pt x="234" y="431"/>
                      <a:pt x="234" y="412"/>
                      <a:pt x="246" y="414"/>
                    </a:cubicBezTo>
                    <a:cubicBezTo>
                      <a:pt x="244" y="425"/>
                      <a:pt x="232" y="430"/>
                      <a:pt x="243" y="438"/>
                    </a:cubicBezTo>
                    <a:cubicBezTo>
                      <a:pt x="251" y="438"/>
                      <a:pt x="250" y="429"/>
                      <a:pt x="258" y="429"/>
                    </a:cubicBezTo>
                    <a:cubicBezTo>
                      <a:pt x="257" y="436"/>
                      <a:pt x="252" y="441"/>
                      <a:pt x="258" y="447"/>
                    </a:cubicBezTo>
                    <a:cubicBezTo>
                      <a:pt x="265" y="449"/>
                      <a:pt x="272" y="432"/>
                      <a:pt x="273" y="447"/>
                    </a:cubicBezTo>
                    <a:cubicBezTo>
                      <a:pt x="268" y="451"/>
                      <a:pt x="307" y="452"/>
                      <a:pt x="312" y="447"/>
                    </a:cubicBezTo>
                    <a:cubicBezTo>
                      <a:pt x="323" y="452"/>
                      <a:pt x="352" y="447"/>
                      <a:pt x="369" y="453"/>
                    </a:cubicBezTo>
                    <a:cubicBezTo>
                      <a:pt x="353" y="461"/>
                      <a:pt x="341" y="473"/>
                      <a:pt x="333" y="489"/>
                    </a:cubicBezTo>
                    <a:cubicBezTo>
                      <a:pt x="358" y="486"/>
                      <a:pt x="362" y="462"/>
                      <a:pt x="384" y="456"/>
                    </a:cubicBezTo>
                    <a:cubicBezTo>
                      <a:pt x="390" y="461"/>
                      <a:pt x="373" y="467"/>
                      <a:pt x="372" y="474"/>
                    </a:cubicBezTo>
                    <a:cubicBezTo>
                      <a:pt x="371" y="474"/>
                      <a:pt x="370" y="474"/>
                      <a:pt x="369" y="474"/>
                    </a:cubicBezTo>
                    <a:cubicBezTo>
                      <a:pt x="366" y="484"/>
                      <a:pt x="353" y="484"/>
                      <a:pt x="351" y="495"/>
                    </a:cubicBezTo>
                    <a:cubicBezTo>
                      <a:pt x="371" y="511"/>
                      <a:pt x="402" y="516"/>
                      <a:pt x="399" y="555"/>
                    </a:cubicBezTo>
                    <a:cubicBezTo>
                      <a:pt x="418" y="553"/>
                      <a:pt x="445" y="559"/>
                      <a:pt x="459" y="552"/>
                    </a:cubicBezTo>
                    <a:cubicBezTo>
                      <a:pt x="450" y="553"/>
                      <a:pt x="443" y="552"/>
                      <a:pt x="444" y="543"/>
                    </a:cubicBezTo>
                    <a:cubicBezTo>
                      <a:pt x="446" y="535"/>
                      <a:pt x="461" y="540"/>
                      <a:pt x="462" y="531"/>
                    </a:cubicBezTo>
                    <a:cubicBezTo>
                      <a:pt x="459" y="528"/>
                      <a:pt x="451" y="530"/>
                      <a:pt x="453" y="522"/>
                    </a:cubicBezTo>
                    <a:cubicBezTo>
                      <a:pt x="508" y="528"/>
                      <a:pt x="524" y="573"/>
                      <a:pt x="582" y="576"/>
                    </a:cubicBezTo>
                    <a:cubicBezTo>
                      <a:pt x="582" y="573"/>
                      <a:pt x="582" y="570"/>
                      <a:pt x="582" y="567"/>
                    </a:cubicBezTo>
                    <a:cubicBezTo>
                      <a:pt x="580" y="525"/>
                      <a:pt x="586" y="475"/>
                      <a:pt x="579" y="438"/>
                    </a:cubicBezTo>
                    <a:close/>
                    <a:moveTo>
                      <a:pt x="144" y="393"/>
                    </a:moveTo>
                    <a:cubicBezTo>
                      <a:pt x="143" y="390"/>
                      <a:pt x="139" y="390"/>
                      <a:pt x="135" y="390"/>
                    </a:cubicBezTo>
                    <a:cubicBezTo>
                      <a:pt x="131" y="394"/>
                      <a:pt x="132" y="403"/>
                      <a:pt x="132" y="411"/>
                    </a:cubicBezTo>
                    <a:cubicBezTo>
                      <a:pt x="116" y="460"/>
                      <a:pt x="96" y="489"/>
                      <a:pt x="93" y="546"/>
                    </a:cubicBezTo>
                    <a:cubicBezTo>
                      <a:pt x="122" y="527"/>
                      <a:pt x="173" y="530"/>
                      <a:pt x="198" y="507"/>
                    </a:cubicBezTo>
                    <a:cubicBezTo>
                      <a:pt x="166" y="509"/>
                      <a:pt x="136" y="529"/>
                      <a:pt x="105" y="522"/>
                    </a:cubicBezTo>
                    <a:cubicBezTo>
                      <a:pt x="132" y="511"/>
                      <a:pt x="171" y="512"/>
                      <a:pt x="189" y="492"/>
                    </a:cubicBezTo>
                    <a:cubicBezTo>
                      <a:pt x="161" y="493"/>
                      <a:pt x="134" y="511"/>
                      <a:pt x="108" y="504"/>
                    </a:cubicBezTo>
                    <a:cubicBezTo>
                      <a:pt x="136" y="495"/>
                      <a:pt x="165" y="487"/>
                      <a:pt x="198" y="483"/>
                    </a:cubicBezTo>
                    <a:cubicBezTo>
                      <a:pt x="199" y="483"/>
                      <a:pt x="200" y="483"/>
                      <a:pt x="201" y="483"/>
                    </a:cubicBezTo>
                    <a:cubicBezTo>
                      <a:pt x="215" y="471"/>
                      <a:pt x="228" y="458"/>
                      <a:pt x="240" y="444"/>
                    </a:cubicBezTo>
                    <a:cubicBezTo>
                      <a:pt x="240" y="442"/>
                      <a:pt x="240" y="440"/>
                      <a:pt x="237" y="441"/>
                    </a:cubicBezTo>
                    <a:cubicBezTo>
                      <a:pt x="217" y="439"/>
                      <a:pt x="208" y="474"/>
                      <a:pt x="186" y="480"/>
                    </a:cubicBezTo>
                    <a:cubicBezTo>
                      <a:pt x="186" y="476"/>
                      <a:pt x="190" y="476"/>
                      <a:pt x="189" y="471"/>
                    </a:cubicBezTo>
                    <a:cubicBezTo>
                      <a:pt x="165" y="470"/>
                      <a:pt x="142" y="486"/>
                      <a:pt x="123" y="480"/>
                    </a:cubicBezTo>
                    <a:cubicBezTo>
                      <a:pt x="142" y="467"/>
                      <a:pt x="181" y="474"/>
                      <a:pt x="192" y="453"/>
                    </a:cubicBezTo>
                    <a:cubicBezTo>
                      <a:pt x="180" y="453"/>
                      <a:pt x="174" y="459"/>
                      <a:pt x="162" y="459"/>
                    </a:cubicBezTo>
                    <a:cubicBezTo>
                      <a:pt x="153" y="457"/>
                      <a:pt x="136" y="463"/>
                      <a:pt x="132" y="456"/>
                    </a:cubicBezTo>
                    <a:cubicBezTo>
                      <a:pt x="147" y="447"/>
                      <a:pt x="183" y="459"/>
                      <a:pt x="183" y="435"/>
                    </a:cubicBezTo>
                    <a:cubicBezTo>
                      <a:pt x="178" y="435"/>
                      <a:pt x="173" y="435"/>
                      <a:pt x="168" y="435"/>
                    </a:cubicBezTo>
                    <a:cubicBezTo>
                      <a:pt x="158" y="433"/>
                      <a:pt x="140" y="439"/>
                      <a:pt x="135" y="432"/>
                    </a:cubicBezTo>
                    <a:cubicBezTo>
                      <a:pt x="160" y="430"/>
                      <a:pt x="186" y="429"/>
                      <a:pt x="201" y="417"/>
                    </a:cubicBezTo>
                    <a:cubicBezTo>
                      <a:pt x="200" y="431"/>
                      <a:pt x="190" y="436"/>
                      <a:pt x="186" y="447"/>
                    </a:cubicBezTo>
                    <a:cubicBezTo>
                      <a:pt x="206" y="447"/>
                      <a:pt x="209" y="432"/>
                      <a:pt x="213" y="417"/>
                    </a:cubicBezTo>
                    <a:cubicBezTo>
                      <a:pt x="194" y="409"/>
                      <a:pt x="181" y="388"/>
                      <a:pt x="207" y="381"/>
                    </a:cubicBezTo>
                    <a:cubicBezTo>
                      <a:pt x="212" y="376"/>
                      <a:pt x="236" y="374"/>
                      <a:pt x="225" y="363"/>
                    </a:cubicBezTo>
                    <a:cubicBezTo>
                      <a:pt x="220" y="370"/>
                      <a:pt x="210" y="372"/>
                      <a:pt x="204" y="378"/>
                    </a:cubicBezTo>
                    <a:cubicBezTo>
                      <a:pt x="188" y="387"/>
                      <a:pt x="171" y="395"/>
                      <a:pt x="144" y="393"/>
                    </a:cubicBezTo>
                    <a:close/>
                    <a:moveTo>
                      <a:pt x="93" y="555"/>
                    </a:moveTo>
                    <a:cubicBezTo>
                      <a:pt x="118" y="554"/>
                      <a:pt x="167" y="546"/>
                      <a:pt x="180" y="525"/>
                    </a:cubicBezTo>
                    <a:cubicBezTo>
                      <a:pt x="151" y="535"/>
                      <a:pt x="114" y="537"/>
                      <a:pt x="93" y="555"/>
                    </a:cubicBezTo>
                    <a:close/>
                    <a:moveTo>
                      <a:pt x="159" y="549"/>
                    </a:moveTo>
                    <a:cubicBezTo>
                      <a:pt x="170" y="550"/>
                      <a:pt x="177" y="547"/>
                      <a:pt x="180" y="540"/>
                    </a:cubicBezTo>
                    <a:cubicBezTo>
                      <a:pt x="172" y="542"/>
                      <a:pt x="163" y="543"/>
                      <a:pt x="159" y="549"/>
                    </a:cubicBezTo>
                    <a:close/>
                    <a:moveTo>
                      <a:pt x="141" y="555"/>
                    </a:moveTo>
                    <a:cubicBezTo>
                      <a:pt x="126" y="558"/>
                      <a:pt x="109" y="559"/>
                      <a:pt x="102" y="570"/>
                    </a:cubicBezTo>
                    <a:cubicBezTo>
                      <a:pt x="110" y="572"/>
                      <a:pt x="130" y="560"/>
                      <a:pt x="141" y="555"/>
                    </a:cubicBezTo>
                    <a:close/>
                    <a:moveTo>
                      <a:pt x="105" y="582"/>
                    </a:moveTo>
                    <a:cubicBezTo>
                      <a:pt x="126" y="573"/>
                      <a:pt x="173" y="564"/>
                      <a:pt x="198" y="549"/>
                    </a:cubicBezTo>
                    <a:cubicBezTo>
                      <a:pt x="174" y="548"/>
                      <a:pt x="131" y="567"/>
                      <a:pt x="105" y="582"/>
                    </a:cubicBezTo>
                    <a:close/>
                    <a:moveTo>
                      <a:pt x="141" y="576"/>
                    </a:moveTo>
                    <a:cubicBezTo>
                      <a:pt x="130" y="583"/>
                      <a:pt x="111" y="582"/>
                      <a:pt x="105" y="594"/>
                    </a:cubicBezTo>
                    <a:cubicBezTo>
                      <a:pt x="117" y="589"/>
                      <a:pt x="132" y="587"/>
                      <a:pt x="141" y="579"/>
                    </a:cubicBezTo>
                    <a:cubicBezTo>
                      <a:pt x="151" y="582"/>
                      <a:pt x="159" y="570"/>
                      <a:pt x="165" y="579"/>
                    </a:cubicBezTo>
                    <a:cubicBezTo>
                      <a:pt x="147" y="590"/>
                      <a:pt x="118" y="590"/>
                      <a:pt x="108" y="609"/>
                    </a:cubicBezTo>
                    <a:cubicBezTo>
                      <a:pt x="131" y="597"/>
                      <a:pt x="167" y="598"/>
                      <a:pt x="180" y="576"/>
                    </a:cubicBezTo>
                    <a:cubicBezTo>
                      <a:pt x="175" y="575"/>
                      <a:pt x="165" y="579"/>
                      <a:pt x="168" y="570"/>
                    </a:cubicBezTo>
                    <a:cubicBezTo>
                      <a:pt x="176" y="570"/>
                      <a:pt x="182" y="568"/>
                      <a:pt x="186" y="564"/>
                    </a:cubicBezTo>
                    <a:cubicBezTo>
                      <a:pt x="167" y="564"/>
                      <a:pt x="158" y="574"/>
                      <a:pt x="141" y="576"/>
                    </a:cubicBezTo>
                    <a:close/>
                    <a:moveTo>
                      <a:pt x="132" y="609"/>
                    </a:moveTo>
                    <a:cubicBezTo>
                      <a:pt x="124" y="613"/>
                      <a:pt x="110" y="611"/>
                      <a:pt x="108" y="621"/>
                    </a:cubicBezTo>
                    <a:cubicBezTo>
                      <a:pt x="116" y="629"/>
                      <a:pt x="125" y="612"/>
                      <a:pt x="135" y="612"/>
                    </a:cubicBezTo>
                    <a:cubicBezTo>
                      <a:pt x="141" y="605"/>
                      <a:pt x="158" y="609"/>
                      <a:pt x="159" y="597"/>
                    </a:cubicBezTo>
                    <a:cubicBezTo>
                      <a:pt x="149" y="600"/>
                      <a:pt x="140" y="604"/>
                      <a:pt x="132" y="609"/>
                    </a:cubicBezTo>
                    <a:close/>
                    <a:moveTo>
                      <a:pt x="114" y="627"/>
                    </a:moveTo>
                    <a:cubicBezTo>
                      <a:pt x="114" y="644"/>
                      <a:pt x="126" y="649"/>
                      <a:pt x="135" y="657"/>
                    </a:cubicBezTo>
                    <a:cubicBezTo>
                      <a:pt x="147" y="644"/>
                      <a:pt x="165" y="637"/>
                      <a:pt x="180" y="627"/>
                    </a:cubicBezTo>
                    <a:cubicBezTo>
                      <a:pt x="160" y="607"/>
                      <a:pt x="138" y="615"/>
                      <a:pt x="114" y="627"/>
                    </a:cubicBezTo>
                    <a:close/>
                    <a:moveTo>
                      <a:pt x="63" y="426"/>
                    </a:moveTo>
                    <a:cubicBezTo>
                      <a:pt x="69" y="418"/>
                      <a:pt x="75" y="410"/>
                      <a:pt x="81" y="402"/>
                    </a:cubicBezTo>
                    <a:cubicBezTo>
                      <a:pt x="44" y="413"/>
                      <a:pt x="13" y="446"/>
                      <a:pt x="6" y="477"/>
                    </a:cubicBezTo>
                    <a:cubicBezTo>
                      <a:pt x="16" y="480"/>
                      <a:pt x="12" y="469"/>
                      <a:pt x="18" y="468"/>
                    </a:cubicBezTo>
                    <a:cubicBezTo>
                      <a:pt x="19" y="468"/>
                      <a:pt x="20" y="468"/>
                      <a:pt x="21" y="468"/>
                    </a:cubicBezTo>
                    <a:cubicBezTo>
                      <a:pt x="36" y="455"/>
                      <a:pt x="50" y="441"/>
                      <a:pt x="63" y="426"/>
                    </a:cubicBezTo>
                    <a:close/>
                    <a:moveTo>
                      <a:pt x="96" y="378"/>
                    </a:moveTo>
                    <a:cubicBezTo>
                      <a:pt x="85" y="380"/>
                      <a:pt x="81" y="389"/>
                      <a:pt x="75" y="396"/>
                    </a:cubicBezTo>
                    <a:cubicBezTo>
                      <a:pt x="86" y="394"/>
                      <a:pt x="90" y="385"/>
                      <a:pt x="96" y="378"/>
                    </a:cubicBezTo>
                    <a:close/>
                    <a:moveTo>
                      <a:pt x="99" y="375"/>
                    </a:moveTo>
                    <a:cubicBezTo>
                      <a:pt x="113" y="370"/>
                      <a:pt x="120" y="358"/>
                      <a:pt x="129" y="348"/>
                    </a:cubicBezTo>
                    <a:cubicBezTo>
                      <a:pt x="115" y="353"/>
                      <a:pt x="108" y="365"/>
                      <a:pt x="99" y="375"/>
                    </a:cubicBezTo>
                    <a:close/>
                    <a:moveTo>
                      <a:pt x="72" y="327"/>
                    </a:moveTo>
                    <a:cubicBezTo>
                      <a:pt x="80" y="315"/>
                      <a:pt x="95" y="310"/>
                      <a:pt x="102" y="297"/>
                    </a:cubicBezTo>
                    <a:cubicBezTo>
                      <a:pt x="91" y="304"/>
                      <a:pt x="66" y="313"/>
                      <a:pt x="72" y="327"/>
                    </a:cubicBezTo>
                    <a:close/>
                    <a:moveTo>
                      <a:pt x="108" y="315"/>
                    </a:moveTo>
                    <a:cubicBezTo>
                      <a:pt x="98" y="328"/>
                      <a:pt x="69" y="338"/>
                      <a:pt x="72" y="354"/>
                    </a:cubicBezTo>
                    <a:cubicBezTo>
                      <a:pt x="83" y="340"/>
                      <a:pt x="99" y="331"/>
                      <a:pt x="111" y="318"/>
                    </a:cubicBezTo>
                    <a:cubicBezTo>
                      <a:pt x="116" y="312"/>
                      <a:pt x="136" y="305"/>
                      <a:pt x="126" y="294"/>
                    </a:cubicBezTo>
                    <a:cubicBezTo>
                      <a:pt x="122" y="303"/>
                      <a:pt x="112" y="306"/>
                      <a:pt x="108" y="315"/>
                    </a:cubicBezTo>
                    <a:close/>
                    <a:moveTo>
                      <a:pt x="99" y="399"/>
                    </a:moveTo>
                    <a:cubicBezTo>
                      <a:pt x="108" y="394"/>
                      <a:pt x="129" y="385"/>
                      <a:pt x="123" y="375"/>
                    </a:cubicBezTo>
                    <a:cubicBezTo>
                      <a:pt x="115" y="383"/>
                      <a:pt x="105" y="389"/>
                      <a:pt x="99" y="399"/>
                    </a:cubicBezTo>
                    <a:close/>
                    <a:moveTo>
                      <a:pt x="99" y="399"/>
                    </a:moveTo>
                    <a:cubicBezTo>
                      <a:pt x="89" y="400"/>
                      <a:pt x="86" y="408"/>
                      <a:pt x="81" y="414"/>
                    </a:cubicBezTo>
                    <a:cubicBezTo>
                      <a:pt x="91" y="413"/>
                      <a:pt x="94" y="405"/>
                      <a:pt x="99" y="399"/>
                    </a:cubicBezTo>
                    <a:close/>
                    <a:moveTo>
                      <a:pt x="123" y="390"/>
                    </a:moveTo>
                    <a:cubicBezTo>
                      <a:pt x="122" y="397"/>
                      <a:pt x="101" y="400"/>
                      <a:pt x="111" y="408"/>
                    </a:cubicBezTo>
                    <a:cubicBezTo>
                      <a:pt x="112" y="401"/>
                      <a:pt x="133" y="398"/>
                      <a:pt x="123" y="390"/>
                    </a:cubicBezTo>
                    <a:close/>
                    <a:moveTo>
                      <a:pt x="45" y="462"/>
                    </a:moveTo>
                    <a:cubicBezTo>
                      <a:pt x="53" y="449"/>
                      <a:pt x="67" y="442"/>
                      <a:pt x="75" y="429"/>
                    </a:cubicBezTo>
                    <a:cubicBezTo>
                      <a:pt x="62" y="436"/>
                      <a:pt x="43" y="451"/>
                      <a:pt x="45" y="462"/>
                    </a:cubicBezTo>
                    <a:close/>
                    <a:moveTo>
                      <a:pt x="75" y="459"/>
                    </a:moveTo>
                    <a:cubicBezTo>
                      <a:pt x="73" y="467"/>
                      <a:pt x="53" y="473"/>
                      <a:pt x="63" y="483"/>
                    </a:cubicBezTo>
                    <a:cubicBezTo>
                      <a:pt x="66" y="475"/>
                      <a:pt x="82" y="466"/>
                      <a:pt x="75" y="459"/>
                    </a:cubicBezTo>
                    <a:close/>
                    <a:moveTo>
                      <a:pt x="276" y="459"/>
                    </a:moveTo>
                    <a:cubicBezTo>
                      <a:pt x="277" y="455"/>
                      <a:pt x="281" y="453"/>
                      <a:pt x="273" y="453"/>
                    </a:cubicBezTo>
                    <a:cubicBezTo>
                      <a:pt x="238" y="473"/>
                      <a:pt x="215" y="505"/>
                      <a:pt x="186" y="531"/>
                    </a:cubicBezTo>
                    <a:cubicBezTo>
                      <a:pt x="222" y="513"/>
                      <a:pt x="241" y="478"/>
                      <a:pt x="276" y="459"/>
                    </a:cubicBezTo>
                    <a:close/>
                    <a:moveTo>
                      <a:pt x="255" y="450"/>
                    </a:moveTo>
                    <a:cubicBezTo>
                      <a:pt x="230" y="461"/>
                      <a:pt x="215" y="482"/>
                      <a:pt x="195" y="498"/>
                    </a:cubicBezTo>
                    <a:cubicBezTo>
                      <a:pt x="226" y="493"/>
                      <a:pt x="237" y="468"/>
                      <a:pt x="255" y="450"/>
                    </a:cubicBezTo>
                    <a:close/>
                    <a:moveTo>
                      <a:pt x="318" y="483"/>
                    </a:moveTo>
                    <a:cubicBezTo>
                      <a:pt x="332" y="481"/>
                      <a:pt x="348" y="465"/>
                      <a:pt x="345" y="456"/>
                    </a:cubicBezTo>
                    <a:cubicBezTo>
                      <a:pt x="338" y="467"/>
                      <a:pt x="324" y="471"/>
                      <a:pt x="318" y="483"/>
                    </a:cubicBezTo>
                    <a:close/>
                    <a:moveTo>
                      <a:pt x="354" y="684"/>
                    </a:moveTo>
                    <a:cubicBezTo>
                      <a:pt x="359" y="680"/>
                      <a:pt x="377" y="675"/>
                      <a:pt x="369" y="669"/>
                    </a:cubicBezTo>
                    <a:cubicBezTo>
                      <a:pt x="366" y="676"/>
                      <a:pt x="354" y="674"/>
                      <a:pt x="351" y="681"/>
                    </a:cubicBezTo>
                    <a:cubicBezTo>
                      <a:pt x="309" y="706"/>
                      <a:pt x="262" y="726"/>
                      <a:pt x="228" y="759"/>
                    </a:cubicBezTo>
                    <a:cubicBezTo>
                      <a:pt x="251" y="758"/>
                      <a:pt x="271" y="740"/>
                      <a:pt x="291" y="726"/>
                    </a:cubicBezTo>
                    <a:cubicBezTo>
                      <a:pt x="312" y="712"/>
                      <a:pt x="331" y="695"/>
                      <a:pt x="354" y="684"/>
                    </a:cubicBezTo>
                    <a:close/>
                    <a:moveTo>
                      <a:pt x="252" y="726"/>
                    </a:moveTo>
                    <a:cubicBezTo>
                      <a:pt x="285" y="706"/>
                      <a:pt x="324" y="689"/>
                      <a:pt x="357" y="669"/>
                    </a:cubicBezTo>
                    <a:cubicBezTo>
                      <a:pt x="358" y="665"/>
                      <a:pt x="362" y="663"/>
                      <a:pt x="354" y="663"/>
                    </a:cubicBezTo>
                    <a:cubicBezTo>
                      <a:pt x="307" y="681"/>
                      <a:pt x="255" y="720"/>
                      <a:pt x="210" y="750"/>
                    </a:cubicBezTo>
                    <a:cubicBezTo>
                      <a:pt x="228" y="754"/>
                      <a:pt x="239" y="734"/>
                      <a:pt x="252" y="726"/>
                    </a:cubicBezTo>
                    <a:close/>
                    <a:moveTo>
                      <a:pt x="231" y="627"/>
                    </a:moveTo>
                    <a:cubicBezTo>
                      <a:pt x="216" y="631"/>
                      <a:pt x="203" y="637"/>
                      <a:pt x="189" y="642"/>
                    </a:cubicBezTo>
                    <a:cubicBezTo>
                      <a:pt x="189" y="637"/>
                      <a:pt x="188" y="633"/>
                      <a:pt x="186" y="630"/>
                    </a:cubicBezTo>
                    <a:cubicBezTo>
                      <a:pt x="170" y="640"/>
                      <a:pt x="153" y="649"/>
                      <a:pt x="141" y="663"/>
                    </a:cubicBezTo>
                    <a:cubicBezTo>
                      <a:pt x="155" y="660"/>
                      <a:pt x="167" y="639"/>
                      <a:pt x="180" y="645"/>
                    </a:cubicBezTo>
                    <a:cubicBezTo>
                      <a:pt x="172" y="655"/>
                      <a:pt x="158" y="659"/>
                      <a:pt x="150" y="669"/>
                    </a:cubicBezTo>
                    <a:cubicBezTo>
                      <a:pt x="162" y="699"/>
                      <a:pt x="176" y="727"/>
                      <a:pt x="201" y="744"/>
                    </a:cubicBezTo>
                    <a:cubicBezTo>
                      <a:pt x="249" y="716"/>
                      <a:pt x="292" y="683"/>
                      <a:pt x="342" y="657"/>
                    </a:cubicBezTo>
                    <a:cubicBezTo>
                      <a:pt x="283" y="662"/>
                      <a:pt x="247" y="713"/>
                      <a:pt x="195" y="735"/>
                    </a:cubicBezTo>
                    <a:cubicBezTo>
                      <a:pt x="213" y="716"/>
                      <a:pt x="235" y="702"/>
                      <a:pt x="258" y="687"/>
                    </a:cubicBezTo>
                    <a:cubicBezTo>
                      <a:pt x="279" y="674"/>
                      <a:pt x="312" y="665"/>
                      <a:pt x="318" y="636"/>
                    </a:cubicBezTo>
                    <a:cubicBezTo>
                      <a:pt x="276" y="656"/>
                      <a:pt x="242" y="684"/>
                      <a:pt x="198" y="702"/>
                    </a:cubicBezTo>
                    <a:cubicBezTo>
                      <a:pt x="212" y="687"/>
                      <a:pt x="232" y="678"/>
                      <a:pt x="249" y="666"/>
                    </a:cubicBezTo>
                    <a:cubicBezTo>
                      <a:pt x="263" y="657"/>
                      <a:pt x="278" y="649"/>
                      <a:pt x="294" y="642"/>
                    </a:cubicBezTo>
                    <a:cubicBezTo>
                      <a:pt x="300" y="636"/>
                      <a:pt x="314" y="638"/>
                      <a:pt x="315" y="627"/>
                    </a:cubicBezTo>
                    <a:cubicBezTo>
                      <a:pt x="305" y="629"/>
                      <a:pt x="299" y="635"/>
                      <a:pt x="291" y="639"/>
                    </a:cubicBezTo>
                    <a:cubicBezTo>
                      <a:pt x="276" y="647"/>
                      <a:pt x="259" y="653"/>
                      <a:pt x="246" y="663"/>
                    </a:cubicBezTo>
                    <a:cubicBezTo>
                      <a:pt x="226" y="670"/>
                      <a:pt x="205" y="691"/>
                      <a:pt x="189" y="693"/>
                    </a:cubicBezTo>
                    <a:cubicBezTo>
                      <a:pt x="215" y="654"/>
                      <a:pt x="289" y="647"/>
                      <a:pt x="309" y="612"/>
                    </a:cubicBezTo>
                    <a:cubicBezTo>
                      <a:pt x="269" y="636"/>
                      <a:pt x="228" y="659"/>
                      <a:pt x="183" y="678"/>
                    </a:cubicBezTo>
                    <a:cubicBezTo>
                      <a:pt x="217" y="646"/>
                      <a:pt x="287" y="630"/>
                      <a:pt x="309" y="597"/>
                    </a:cubicBezTo>
                    <a:cubicBezTo>
                      <a:pt x="273" y="618"/>
                      <a:pt x="238" y="640"/>
                      <a:pt x="198" y="657"/>
                    </a:cubicBezTo>
                    <a:cubicBezTo>
                      <a:pt x="205" y="644"/>
                      <a:pt x="220" y="639"/>
                      <a:pt x="231" y="630"/>
                    </a:cubicBezTo>
                    <a:cubicBezTo>
                      <a:pt x="244" y="623"/>
                      <a:pt x="259" y="618"/>
                      <a:pt x="270" y="609"/>
                    </a:cubicBezTo>
                    <a:cubicBezTo>
                      <a:pt x="256" y="614"/>
                      <a:pt x="241" y="618"/>
                      <a:pt x="231" y="627"/>
                    </a:cubicBezTo>
                    <a:close/>
                    <a:moveTo>
                      <a:pt x="312" y="591"/>
                    </a:moveTo>
                    <a:cubicBezTo>
                      <a:pt x="300" y="588"/>
                      <a:pt x="282" y="602"/>
                      <a:pt x="270" y="609"/>
                    </a:cubicBezTo>
                    <a:cubicBezTo>
                      <a:pt x="287" y="606"/>
                      <a:pt x="299" y="598"/>
                      <a:pt x="312" y="591"/>
                    </a:cubicBezTo>
                    <a:close/>
                    <a:moveTo>
                      <a:pt x="303" y="585"/>
                    </a:moveTo>
                    <a:cubicBezTo>
                      <a:pt x="261" y="593"/>
                      <a:pt x="209" y="607"/>
                      <a:pt x="195" y="633"/>
                    </a:cubicBezTo>
                    <a:cubicBezTo>
                      <a:pt x="233" y="619"/>
                      <a:pt x="268" y="602"/>
                      <a:pt x="303" y="585"/>
                    </a:cubicBezTo>
                    <a:close/>
                    <a:moveTo>
                      <a:pt x="204" y="588"/>
                    </a:moveTo>
                    <a:cubicBezTo>
                      <a:pt x="202" y="589"/>
                      <a:pt x="192" y="595"/>
                      <a:pt x="192" y="588"/>
                    </a:cubicBezTo>
                    <a:cubicBezTo>
                      <a:pt x="204" y="588"/>
                      <a:pt x="193" y="586"/>
                      <a:pt x="192" y="582"/>
                    </a:cubicBezTo>
                    <a:cubicBezTo>
                      <a:pt x="200" y="577"/>
                      <a:pt x="209" y="573"/>
                      <a:pt x="216" y="567"/>
                    </a:cubicBezTo>
                    <a:cubicBezTo>
                      <a:pt x="192" y="570"/>
                      <a:pt x="182" y="587"/>
                      <a:pt x="168" y="600"/>
                    </a:cubicBezTo>
                    <a:cubicBezTo>
                      <a:pt x="177" y="601"/>
                      <a:pt x="188" y="588"/>
                      <a:pt x="195" y="597"/>
                    </a:cubicBezTo>
                    <a:cubicBezTo>
                      <a:pt x="190" y="606"/>
                      <a:pt x="168" y="598"/>
                      <a:pt x="168" y="612"/>
                    </a:cubicBezTo>
                    <a:cubicBezTo>
                      <a:pt x="202" y="605"/>
                      <a:pt x="244" y="580"/>
                      <a:pt x="279" y="564"/>
                    </a:cubicBezTo>
                    <a:cubicBezTo>
                      <a:pt x="250" y="566"/>
                      <a:pt x="234" y="581"/>
                      <a:pt x="207" y="585"/>
                    </a:cubicBezTo>
                    <a:cubicBezTo>
                      <a:pt x="210" y="578"/>
                      <a:pt x="222" y="580"/>
                      <a:pt x="225" y="573"/>
                    </a:cubicBezTo>
                    <a:cubicBezTo>
                      <a:pt x="215" y="575"/>
                      <a:pt x="203" y="575"/>
                      <a:pt x="204" y="588"/>
                    </a:cubicBezTo>
                    <a:close/>
                    <a:moveTo>
                      <a:pt x="177" y="615"/>
                    </a:moveTo>
                    <a:cubicBezTo>
                      <a:pt x="176" y="623"/>
                      <a:pt x="183" y="623"/>
                      <a:pt x="189" y="624"/>
                    </a:cubicBezTo>
                    <a:cubicBezTo>
                      <a:pt x="190" y="620"/>
                      <a:pt x="194" y="619"/>
                      <a:pt x="195" y="615"/>
                    </a:cubicBezTo>
                    <a:cubicBezTo>
                      <a:pt x="189" y="609"/>
                      <a:pt x="184" y="614"/>
                      <a:pt x="177" y="615"/>
                    </a:cubicBezTo>
                    <a:close/>
                    <a:moveTo>
                      <a:pt x="216" y="600"/>
                    </a:moveTo>
                    <a:cubicBezTo>
                      <a:pt x="209" y="603"/>
                      <a:pt x="199" y="603"/>
                      <a:pt x="198" y="612"/>
                    </a:cubicBezTo>
                    <a:cubicBezTo>
                      <a:pt x="207" y="610"/>
                      <a:pt x="213" y="605"/>
                      <a:pt x="219" y="600"/>
                    </a:cubicBezTo>
                    <a:cubicBezTo>
                      <a:pt x="244" y="592"/>
                      <a:pt x="269" y="584"/>
                      <a:pt x="294" y="576"/>
                    </a:cubicBezTo>
                    <a:cubicBezTo>
                      <a:pt x="268" y="573"/>
                      <a:pt x="239" y="591"/>
                      <a:pt x="216" y="600"/>
                    </a:cubicBezTo>
                    <a:close/>
                    <a:moveTo>
                      <a:pt x="243" y="495"/>
                    </a:moveTo>
                    <a:cubicBezTo>
                      <a:pt x="232" y="505"/>
                      <a:pt x="219" y="513"/>
                      <a:pt x="210" y="525"/>
                    </a:cubicBezTo>
                    <a:cubicBezTo>
                      <a:pt x="224" y="519"/>
                      <a:pt x="234" y="509"/>
                      <a:pt x="243" y="498"/>
                    </a:cubicBezTo>
                    <a:cubicBezTo>
                      <a:pt x="258" y="486"/>
                      <a:pt x="284" y="471"/>
                      <a:pt x="285" y="456"/>
                    </a:cubicBezTo>
                    <a:cubicBezTo>
                      <a:pt x="270" y="468"/>
                      <a:pt x="259" y="484"/>
                      <a:pt x="243" y="495"/>
                    </a:cubicBezTo>
                    <a:close/>
                    <a:moveTo>
                      <a:pt x="264" y="495"/>
                    </a:moveTo>
                    <a:cubicBezTo>
                      <a:pt x="273" y="484"/>
                      <a:pt x="297" y="472"/>
                      <a:pt x="294" y="459"/>
                    </a:cubicBezTo>
                    <a:cubicBezTo>
                      <a:pt x="287" y="472"/>
                      <a:pt x="263" y="484"/>
                      <a:pt x="264" y="495"/>
                    </a:cubicBezTo>
                    <a:close/>
                    <a:moveTo>
                      <a:pt x="288" y="483"/>
                    </a:moveTo>
                    <a:cubicBezTo>
                      <a:pt x="298" y="480"/>
                      <a:pt x="314" y="467"/>
                      <a:pt x="309" y="459"/>
                    </a:cubicBezTo>
                    <a:cubicBezTo>
                      <a:pt x="304" y="469"/>
                      <a:pt x="293" y="473"/>
                      <a:pt x="288" y="483"/>
                    </a:cubicBezTo>
                    <a:close/>
                    <a:moveTo>
                      <a:pt x="333" y="456"/>
                    </a:moveTo>
                    <a:cubicBezTo>
                      <a:pt x="320" y="454"/>
                      <a:pt x="319" y="464"/>
                      <a:pt x="315" y="471"/>
                    </a:cubicBezTo>
                    <a:cubicBezTo>
                      <a:pt x="325" y="470"/>
                      <a:pt x="328" y="462"/>
                      <a:pt x="333" y="456"/>
                    </a:cubicBezTo>
                    <a:close/>
                    <a:moveTo>
                      <a:pt x="492" y="543"/>
                    </a:moveTo>
                    <a:cubicBezTo>
                      <a:pt x="485" y="541"/>
                      <a:pt x="466" y="525"/>
                      <a:pt x="465" y="543"/>
                    </a:cubicBezTo>
                    <a:cubicBezTo>
                      <a:pt x="476" y="539"/>
                      <a:pt x="487" y="551"/>
                      <a:pt x="492" y="543"/>
                    </a:cubicBezTo>
                    <a:close/>
                    <a:moveTo>
                      <a:pt x="501" y="564"/>
                    </a:moveTo>
                    <a:cubicBezTo>
                      <a:pt x="505" y="560"/>
                      <a:pt x="513" y="560"/>
                      <a:pt x="513" y="552"/>
                    </a:cubicBezTo>
                    <a:cubicBezTo>
                      <a:pt x="493" y="557"/>
                      <a:pt x="489" y="558"/>
                      <a:pt x="474" y="558"/>
                    </a:cubicBezTo>
                    <a:cubicBezTo>
                      <a:pt x="482" y="562"/>
                      <a:pt x="487" y="569"/>
                      <a:pt x="498" y="570"/>
                    </a:cubicBezTo>
                    <a:cubicBezTo>
                      <a:pt x="505" y="576"/>
                      <a:pt x="526" y="570"/>
                      <a:pt x="528" y="561"/>
                    </a:cubicBezTo>
                    <a:cubicBezTo>
                      <a:pt x="518" y="560"/>
                      <a:pt x="507" y="574"/>
                      <a:pt x="501" y="567"/>
                    </a:cubicBezTo>
                    <a:cubicBezTo>
                      <a:pt x="501" y="566"/>
                      <a:pt x="501" y="565"/>
                      <a:pt x="501" y="564"/>
                    </a:cubicBezTo>
                    <a:close/>
                    <a:moveTo>
                      <a:pt x="372" y="714"/>
                    </a:moveTo>
                    <a:cubicBezTo>
                      <a:pt x="379" y="710"/>
                      <a:pt x="388" y="708"/>
                      <a:pt x="393" y="702"/>
                    </a:cubicBezTo>
                    <a:cubicBezTo>
                      <a:pt x="383" y="702"/>
                      <a:pt x="377" y="706"/>
                      <a:pt x="372" y="711"/>
                    </a:cubicBezTo>
                    <a:cubicBezTo>
                      <a:pt x="337" y="726"/>
                      <a:pt x="304" y="743"/>
                      <a:pt x="279" y="768"/>
                    </a:cubicBezTo>
                    <a:cubicBezTo>
                      <a:pt x="315" y="755"/>
                      <a:pt x="340" y="731"/>
                      <a:pt x="372" y="714"/>
                    </a:cubicBezTo>
                    <a:close/>
                    <a:moveTo>
                      <a:pt x="45" y="789"/>
                    </a:moveTo>
                    <a:cubicBezTo>
                      <a:pt x="35" y="795"/>
                      <a:pt x="85" y="790"/>
                      <a:pt x="96" y="795"/>
                    </a:cubicBezTo>
                    <a:cubicBezTo>
                      <a:pt x="99" y="795"/>
                      <a:pt x="98" y="791"/>
                      <a:pt x="93" y="792"/>
                    </a:cubicBezTo>
                    <a:cubicBezTo>
                      <a:pt x="83" y="785"/>
                      <a:pt x="60" y="791"/>
                      <a:pt x="45" y="789"/>
                    </a:cubicBezTo>
                    <a:close/>
                    <a:moveTo>
                      <a:pt x="204" y="801"/>
                    </a:moveTo>
                    <a:cubicBezTo>
                      <a:pt x="203" y="788"/>
                      <a:pt x="220" y="793"/>
                      <a:pt x="222" y="783"/>
                    </a:cubicBezTo>
                    <a:cubicBezTo>
                      <a:pt x="208" y="787"/>
                      <a:pt x="196" y="793"/>
                      <a:pt x="183" y="798"/>
                    </a:cubicBezTo>
                    <a:cubicBezTo>
                      <a:pt x="177" y="798"/>
                      <a:pt x="173" y="800"/>
                      <a:pt x="171" y="804"/>
                    </a:cubicBezTo>
                    <a:cubicBezTo>
                      <a:pt x="181" y="802"/>
                      <a:pt x="199" y="808"/>
                      <a:pt x="204" y="801"/>
                    </a:cubicBezTo>
                    <a:close/>
                    <a:moveTo>
                      <a:pt x="213" y="804"/>
                    </a:moveTo>
                    <a:cubicBezTo>
                      <a:pt x="217" y="792"/>
                      <a:pt x="244" y="803"/>
                      <a:pt x="246" y="789"/>
                    </a:cubicBezTo>
                    <a:cubicBezTo>
                      <a:pt x="234" y="790"/>
                      <a:pt x="198" y="796"/>
                      <a:pt x="213" y="804"/>
                    </a:cubicBezTo>
                    <a:close/>
                    <a:moveTo>
                      <a:pt x="450" y="750"/>
                    </a:moveTo>
                    <a:cubicBezTo>
                      <a:pt x="466" y="745"/>
                      <a:pt x="429" y="748"/>
                      <a:pt x="432" y="747"/>
                    </a:cubicBezTo>
                    <a:cubicBezTo>
                      <a:pt x="408" y="753"/>
                      <a:pt x="370" y="789"/>
                      <a:pt x="348" y="798"/>
                    </a:cubicBezTo>
                    <a:cubicBezTo>
                      <a:pt x="386" y="790"/>
                      <a:pt x="409" y="767"/>
                      <a:pt x="447" y="759"/>
                    </a:cubicBezTo>
                    <a:cubicBezTo>
                      <a:pt x="451" y="758"/>
                      <a:pt x="454" y="756"/>
                      <a:pt x="456" y="753"/>
                    </a:cubicBezTo>
                    <a:cubicBezTo>
                      <a:pt x="454" y="752"/>
                      <a:pt x="450" y="753"/>
                      <a:pt x="450" y="750"/>
                    </a:cubicBezTo>
                    <a:close/>
                    <a:moveTo>
                      <a:pt x="501" y="753"/>
                    </a:moveTo>
                    <a:cubicBezTo>
                      <a:pt x="489" y="753"/>
                      <a:pt x="475" y="751"/>
                      <a:pt x="471" y="759"/>
                    </a:cubicBezTo>
                    <a:cubicBezTo>
                      <a:pt x="483" y="759"/>
                      <a:pt x="497" y="761"/>
                      <a:pt x="501" y="753"/>
                    </a:cubicBezTo>
                    <a:close/>
                    <a:moveTo>
                      <a:pt x="471" y="765"/>
                    </a:moveTo>
                    <a:cubicBezTo>
                      <a:pt x="486" y="765"/>
                      <a:pt x="501" y="765"/>
                      <a:pt x="516" y="765"/>
                    </a:cubicBezTo>
                    <a:cubicBezTo>
                      <a:pt x="507" y="758"/>
                      <a:pt x="485" y="764"/>
                      <a:pt x="471" y="762"/>
                    </a:cubicBezTo>
                    <a:cubicBezTo>
                      <a:pt x="466" y="764"/>
                      <a:pt x="453" y="758"/>
                      <a:pt x="453" y="765"/>
                    </a:cubicBezTo>
                    <a:cubicBezTo>
                      <a:pt x="442" y="763"/>
                      <a:pt x="441" y="771"/>
                      <a:pt x="432" y="771"/>
                    </a:cubicBezTo>
                    <a:cubicBezTo>
                      <a:pt x="428" y="771"/>
                      <a:pt x="428" y="775"/>
                      <a:pt x="423" y="774"/>
                    </a:cubicBezTo>
                    <a:cubicBezTo>
                      <a:pt x="421" y="774"/>
                      <a:pt x="419" y="774"/>
                      <a:pt x="420" y="777"/>
                    </a:cubicBezTo>
                    <a:cubicBezTo>
                      <a:pt x="404" y="782"/>
                      <a:pt x="392" y="791"/>
                      <a:pt x="375" y="795"/>
                    </a:cubicBezTo>
                    <a:cubicBezTo>
                      <a:pt x="365" y="804"/>
                      <a:pt x="407" y="803"/>
                      <a:pt x="411" y="798"/>
                    </a:cubicBezTo>
                    <a:cubicBezTo>
                      <a:pt x="420" y="794"/>
                      <a:pt x="427" y="788"/>
                      <a:pt x="438" y="786"/>
                    </a:cubicBezTo>
                    <a:cubicBezTo>
                      <a:pt x="443" y="786"/>
                      <a:pt x="446" y="784"/>
                      <a:pt x="447" y="780"/>
                    </a:cubicBezTo>
                    <a:cubicBezTo>
                      <a:pt x="441" y="778"/>
                      <a:pt x="427" y="784"/>
                      <a:pt x="426" y="777"/>
                    </a:cubicBezTo>
                    <a:cubicBezTo>
                      <a:pt x="439" y="775"/>
                      <a:pt x="460" y="781"/>
                      <a:pt x="468" y="774"/>
                    </a:cubicBezTo>
                    <a:cubicBezTo>
                      <a:pt x="470" y="774"/>
                      <a:pt x="472" y="774"/>
                      <a:pt x="474" y="774"/>
                    </a:cubicBezTo>
                    <a:cubicBezTo>
                      <a:pt x="505" y="767"/>
                      <a:pt x="435" y="767"/>
                      <a:pt x="471" y="765"/>
                    </a:cubicBezTo>
                    <a:close/>
                    <a:moveTo>
                      <a:pt x="519" y="771"/>
                    </a:moveTo>
                    <a:cubicBezTo>
                      <a:pt x="514" y="771"/>
                      <a:pt x="511" y="773"/>
                      <a:pt x="510" y="777"/>
                    </a:cubicBezTo>
                    <a:cubicBezTo>
                      <a:pt x="521" y="778"/>
                      <a:pt x="530" y="777"/>
                      <a:pt x="537" y="774"/>
                    </a:cubicBezTo>
                    <a:cubicBezTo>
                      <a:pt x="542" y="774"/>
                      <a:pt x="545" y="772"/>
                      <a:pt x="546" y="768"/>
                    </a:cubicBezTo>
                    <a:cubicBezTo>
                      <a:pt x="538" y="770"/>
                      <a:pt x="522" y="764"/>
                      <a:pt x="519" y="771"/>
                    </a:cubicBezTo>
                    <a:close/>
                    <a:moveTo>
                      <a:pt x="462" y="801"/>
                    </a:moveTo>
                    <a:cubicBezTo>
                      <a:pt x="481" y="803"/>
                      <a:pt x="493" y="798"/>
                      <a:pt x="501" y="789"/>
                    </a:cubicBezTo>
                    <a:cubicBezTo>
                      <a:pt x="481" y="786"/>
                      <a:pt x="471" y="793"/>
                      <a:pt x="462" y="801"/>
                    </a:cubicBezTo>
                    <a:close/>
                    <a:moveTo>
                      <a:pt x="510" y="792"/>
                    </a:moveTo>
                    <a:cubicBezTo>
                      <a:pt x="506" y="796"/>
                      <a:pt x="498" y="796"/>
                      <a:pt x="495" y="801"/>
                    </a:cubicBezTo>
                    <a:cubicBezTo>
                      <a:pt x="504" y="801"/>
                      <a:pt x="512" y="794"/>
                      <a:pt x="519" y="801"/>
                    </a:cubicBezTo>
                    <a:cubicBezTo>
                      <a:pt x="527" y="799"/>
                      <a:pt x="533" y="795"/>
                      <a:pt x="537" y="789"/>
                    </a:cubicBezTo>
                    <a:cubicBezTo>
                      <a:pt x="526" y="788"/>
                      <a:pt x="517" y="789"/>
                      <a:pt x="510" y="792"/>
                    </a:cubicBezTo>
                    <a:close/>
                    <a:moveTo>
                      <a:pt x="534" y="801"/>
                    </a:moveTo>
                    <a:cubicBezTo>
                      <a:pt x="546" y="801"/>
                      <a:pt x="551" y="794"/>
                      <a:pt x="558" y="789"/>
                    </a:cubicBezTo>
                    <a:cubicBezTo>
                      <a:pt x="547" y="790"/>
                      <a:pt x="539" y="794"/>
                      <a:pt x="534" y="801"/>
                    </a:cubicBezTo>
                    <a:close/>
                    <a:moveTo>
                      <a:pt x="561" y="801"/>
                    </a:moveTo>
                    <a:cubicBezTo>
                      <a:pt x="568" y="801"/>
                      <a:pt x="575" y="801"/>
                      <a:pt x="582" y="801"/>
                    </a:cubicBezTo>
                    <a:cubicBezTo>
                      <a:pt x="580" y="789"/>
                      <a:pt x="564" y="792"/>
                      <a:pt x="561" y="801"/>
                    </a:cubicBezTo>
                    <a:close/>
                    <a:moveTo>
                      <a:pt x="462" y="789"/>
                    </a:moveTo>
                    <a:cubicBezTo>
                      <a:pt x="449" y="789"/>
                      <a:pt x="440" y="793"/>
                      <a:pt x="435" y="801"/>
                    </a:cubicBezTo>
                    <a:cubicBezTo>
                      <a:pt x="448" y="801"/>
                      <a:pt x="460" y="799"/>
                      <a:pt x="462" y="789"/>
                    </a:cubicBezTo>
                    <a:close/>
                    <a:moveTo>
                      <a:pt x="291" y="801"/>
                    </a:moveTo>
                    <a:cubicBezTo>
                      <a:pt x="259" y="801"/>
                      <a:pt x="310" y="811"/>
                      <a:pt x="309" y="798"/>
                    </a:cubicBezTo>
                    <a:cubicBezTo>
                      <a:pt x="300" y="796"/>
                      <a:pt x="298" y="801"/>
                      <a:pt x="291" y="801"/>
                    </a:cubicBezTo>
                    <a:close/>
                    <a:moveTo>
                      <a:pt x="657" y="801"/>
                    </a:moveTo>
                    <a:cubicBezTo>
                      <a:pt x="647" y="803"/>
                      <a:pt x="629" y="797"/>
                      <a:pt x="624" y="804"/>
                    </a:cubicBezTo>
                    <a:cubicBezTo>
                      <a:pt x="634" y="802"/>
                      <a:pt x="652" y="808"/>
                      <a:pt x="657" y="801"/>
                    </a:cubicBezTo>
                    <a:close/>
                    <a:moveTo>
                      <a:pt x="555" y="804"/>
                    </a:moveTo>
                    <a:cubicBezTo>
                      <a:pt x="545" y="806"/>
                      <a:pt x="527" y="800"/>
                      <a:pt x="522" y="807"/>
                    </a:cubicBezTo>
                    <a:cubicBezTo>
                      <a:pt x="529" y="812"/>
                      <a:pt x="552" y="812"/>
                      <a:pt x="555" y="804"/>
                    </a:cubicBezTo>
                    <a:close/>
                    <a:moveTo>
                      <a:pt x="990" y="765"/>
                    </a:moveTo>
                    <a:cubicBezTo>
                      <a:pt x="986" y="764"/>
                      <a:pt x="984" y="761"/>
                      <a:pt x="978" y="762"/>
                    </a:cubicBezTo>
                    <a:cubicBezTo>
                      <a:pt x="979" y="766"/>
                      <a:pt x="977" y="773"/>
                      <a:pt x="981" y="774"/>
                    </a:cubicBezTo>
                    <a:cubicBezTo>
                      <a:pt x="980" y="767"/>
                      <a:pt x="990" y="771"/>
                      <a:pt x="990" y="765"/>
                    </a:cubicBezTo>
                    <a:close/>
                    <a:moveTo>
                      <a:pt x="1086" y="795"/>
                    </a:moveTo>
                    <a:cubicBezTo>
                      <a:pt x="1086" y="793"/>
                      <a:pt x="1086" y="791"/>
                      <a:pt x="1086" y="789"/>
                    </a:cubicBezTo>
                    <a:cubicBezTo>
                      <a:pt x="1083" y="789"/>
                      <a:pt x="1082" y="787"/>
                      <a:pt x="1080" y="786"/>
                    </a:cubicBezTo>
                    <a:cubicBezTo>
                      <a:pt x="1066" y="799"/>
                      <a:pt x="1068" y="807"/>
                      <a:pt x="1086" y="795"/>
                    </a:cubicBezTo>
                    <a:close/>
                    <a:moveTo>
                      <a:pt x="1326" y="762"/>
                    </a:moveTo>
                    <a:cubicBezTo>
                      <a:pt x="1330" y="774"/>
                      <a:pt x="1347" y="741"/>
                      <a:pt x="1365" y="756"/>
                    </a:cubicBezTo>
                    <a:cubicBezTo>
                      <a:pt x="1365" y="744"/>
                      <a:pt x="1344" y="753"/>
                      <a:pt x="1335" y="750"/>
                    </a:cubicBezTo>
                    <a:cubicBezTo>
                      <a:pt x="1332" y="754"/>
                      <a:pt x="1332" y="761"/>
                      <a:pt x="1326" y="762"/>
                    </a:cubicBezTo>
                    <a:close/>
                    <a:moveTo>
                      <a:pt x="1350" y="762"/>
                    </a:moveTo>
                    <a:cubicBezTo>
                      <a:pt x="1334" y="765"/>
                      <a:pt x="1327" y="777"/>
                      <a:pt x="1320" y="789"/>
                    </a:cubicBezTo>
                    <a:cubicBezTo>
                      <a:pt x="1334" y="784"/>
                      <a:pt x="1337" y="768"/>
                      <a:pt x="1350" y="762"/>
                    </a:cubicBezTo>
                    <a:close/>
                    <a:moveTo>
                      <a:pt x="1335" y="789"/>
                    </a:moveTo>
                    <a:cubicBezTo>
                      <a:pt x="1344" y="787"/>
                      <a:pt x="1344" y="794"/>
                      <a:pt x="1353" y="792"/>
                    </a:cubicBezTo>
                    <a:cubicBezTo>
                      <a:pt x="1367" y="779"/>
                      <a:pt x="1385" y="770"/>
                      <a:pt x="1398" y="756"/>
                    </a:cubicBezTo>
                    <a:cubicBezTo>
                      <a:pt x="1366" y="756"/>
                      <a:pt x="1358" y="788"/>
                      <a:pt x="1335" y="789"/>
                    </a:cubicBezTo>
                    <a:close/>
                    <a:moveTo>
                      <a:pt x="1362" y="789"/>
                    </a:moveTo>
                    <a:cubicBezTo>
                      <a:pt x="1343" y="796"/>
                      <a:pt x="1383" y="798"/>
                      <a:pt x="1386" y="792"/>
                    </a:cubicBezTo>
                    <a:cubicBezTo>
                      <a:pt x="1393" y="777"/>
                      <a:pt x="1416" y="778"/>
                      <a:pt x="1422" y="762"/>
                    </a:cubicBezTo>
                    <a:cubicBezTo>
                      <a:pt x="1395" y="754"/>
                      <a:pt x="1386" y="784"/>
                      <a:pt x="1362" y="789"/>
                    </a:cubicBezTo>
                    <a:close/>
                    <a:moveTo>
                      <a:pt x="1008" y="771"/>
                    </a:moveTo>
                    <a:cubicBezTo>
                      <a:pt x="986" y="770"/>
                      <a:pt x="968" y="789"/>
                      <a:pt x="969" y="801"/>
                    </a:cubicBezTo>
                    <a:cubicBezTo>
                      <a:pt x="989" y="798"/>
                      <a:pt x="999" y="785"/>
                      <a:pt x="1008" y="771"/>
                    </a:cubicBezTo>
                    <a:close/>
                    <a:moveTo>
                      <a:pt x="1023" y="777"/>
                    </a:moveTo>
                    <a:cubicBezTo>
                      <a:pt x="1011" y="783"/>
                      <a:pt x="1001" y="791"/>
                      <a:pt x="993" y="801"/>
                    </a:cubicBezTo>
                    <a:cubicBezTo>
                      <a:pt x="1005" y="795"/>
                      <a:pt x="1018" y="790"/>
                      <a:pt x="1023" y="777"/>
                    </a:cubicBezTo>
                    <a:close/>
                    <a:moveTo>
                      <a:pt x="1011" y="801"/>
                    </a:moveTo>
                    <a:cubicBezTo>
                      <a:pt x="1027" y="802"/>
                      <a:pt x="1038" y="798"/>
                      <a:pt x="1041" y="786"/>
                    </a:cubicBezTo>
                    <a:cubicBezTo>
                      <a:pt x="1028" y="780"/>
                      <a:pt x="1020" y="794"/>
                      <a:pt x="1011" y="801"/>
                    </a:cubicBezTo>
                    <a:close/>
                    <a:moveTo>
                      <a:pt x="1431" y="792"/>
                    </a:moveTo>
                    <a:cubicBezTo>
                      <a:pt x="1436" y="790"/>
                      <a:pt x="1449" y="796"/>
                      <a:pt x="1449" y="789"/>
                    </a:cubicBezTo>
                    <a:cubicBezTo>
                      <a:pt x="1443" y="782"/>
                      <a:pt x="1435" y="783"/>
                      <a:pt x="1431" y="792"/>
                    </a:cubicBezTo>
                    <a:close/>
                    <a:moveTo>
                      <a:pt x="198" y="396"/>
                    </a:moveTo>
                    <a:cubicBezTo>
                      <a:pt x="201" y="397"/>
                      <a:pt x="203" y="399"/>
                      <a:pt x="204" y="402"/>
                    </a:cubicBezTo>
                    <a:cubicBezTo>
                      <a:pt x="213" y="399"/>
                      <a:pt x="222" y="396"/>
                      <a:pt x="222" y="384"/>
                    </a:cubicBezTo>
                    <a:cubicBezTo>
                      <a:pt x="214" y="387"/>
                      <a:pt x="202" y="388"/>
                      <a:pt x="198" y="396"/>
                    </a:cubicBezTo>
                    <a:close/>
                    <a:moveTo>
                      <a:pt x="195" y="462"/>
                    </a:moveTo>
                    <a:cubicBezTo>
                      <a:pt x="205" y="455"/>
                      <a:pt x="231" y="436"/>
                      <a:pt x="219" y="426"/>
                    </a:cubicBezTo>
                    <a:cubicBezTo>
                      <a:pt x="214" y="441"/>
                      <a:pt x="203" y="450"/>
                      <a:pt x="195" y="462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 vert="horz" wrap="square" anchor="t"/>
              <a:p>
                <a:pPr lvl="0">
                  <a:lnSpc>
                    <a:spcPct val="100000"/>
                  </a:lnSpc>
                </a:pPr>
                <a:endParaRPr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9472" name="Freeform 400"/>
              <p:cNvSpPr>
                <a:spLocks noEditPoints="1"/>
              </p:cNvSpPr>
              <p:nvPr/>
            </p:nvSpPr>
            <p:spPr>
              <a:xfrm>
                <a:off x="0" y="31750"/>
                <a:ext cx="722313" cy="1403350"/>
              </a:xfrm>
              <a:custGeom>
                <a:avLst/>
                <a:gdLst>
                  <a:gd name="txL" fmla="*/ 0 w 207"/>
                  <a:gd name="txT" fmla="*/ 0 h 402"/>
                  <a:gd name="txR" fmla="*/ 207 w 207"/>
                  <a:gd name="txB" fmla="*/ 402 h 402"/>
                </a:gdLst>
                <a:ahLst/>
                <a:cxnLst>
                  <a:cxn ang="0">
                    <a:pos x="0" y="42"/>
                  </a:cxn>
                  <a:cxn ang="0">
                    <a:pos x="78" y="0"/>
                  </a:cxn>
                  <a:cxn ang="0">
                    <a:pos x="201" y="72"/>
                  </a:cxn>
                  <a:cxn ang="0">
                    <a:pos x="207" y="108"/>
                  </a:cxn>
                  <a:cxn ang="0">
                    <a:pos x="150" y="153"/>
                  </a:cxn>
                  <a:cxn ang="0">
                    <a:pos x="126" y="156"/>
                  </a:cxn>
                  <a:cxn ang="0">
                    <a:pos x="126" y="162"/>
                  </a:cxn>
                  <a:cxn ang="0">
                    <a:pos x="126" y="207"/>
                  </a:cxn>
                  <a:cxn ang="0">
                    <a:pos x="57" y="309"/>
                  </a:cxn>
                  <a:cxn ang="0">
                    <a:pos x="54" y="360"/>
                  </a:cxn>
                  <a:cxn ang="0">
                    <a:pos x="63" y="369"/>
                  </a:cxn>
                  <a:cxn ang="0">
                    <a:pos x="99" y="342"/>
                  </a:cxn>
                  <a:cxn ang="0">
                    <a:pos x="57" y="384"/>
                  </a:cxn>
                  <a:cxn ang="0">
                    <a:pos x="78" y="375"/>
                  </a:cxn>
                  <a:cxn ang="0">
                    <a:pos x="36" y="402"/>
                  </a:cxn>
                  <a:cxn ang="0">
                    <a:pos x="24" y="387"/>
                  </a:cxn>
                  <a:cxn ang="0">
                    <a:pos x="0" y="387"/>
                  </a:cxn>
                  <a:cxn ang="0">
                    <a:pos x="0" y="282"/>
                  </a:cxn>
                  <a:cxn ang="0">
                    <a:pos x="33" y="252"/>
                  </a:cxn>
                  <a:cxn ang="0">
                    <a:pos x="21" y="252"/>
                  </a:cxn>
                  <a:cxn ang="0">
                    <a:pos x="18" y="252"/>
                  </a:cxn>
                  <a:cxn ang="0">
                    <a:pos x="24" y="240"/>
                  </a:cxn>
                  <a:cxn ang="0">
                    <a:pos x="0" y="231"/>
                  </a:cxn>
                  <a:cxn ang="0">
                    <a:pos x="0" y="42"/>
                  </a:cxn>
                  <a:cxn ang="0">
                    <a:pos x="111" y="63"/>
                  </a:cxn>
                  <a:cxn ang="0">
                    <a:pos x="15" y="114"/>
                  </a:cxn>
                  <a:cxn ang="0">
                    <a:pos x="36" y="129"/>
                  </a:cxn>
                  <a:cxn ang="0">
                    <a:pos x="96" y="93"/>
                  </a:cxn>
                  <a:cxn ang="0">
                    <a:pos x="111" y="93"/>
                  </a:cxn>
                  <a:cxn ang="0">
                    <a:pos x="99" y="117"/>
                  </a:cxn>
                  <a:cxn ang="0">
                    <a:pos x="117" y="75"/>
                  </a:cxn>
                  <a:cxn ang="0">
                    <a:pos x="120" y="72"/>
                  </a:cxn>
                  <a:cxn ang="0">
                    <a:pos x="120" y="66"/>
                  </a:cxn>
                  <a:cxn ang="0">
                    <a:pos x="117" y="60"/>
                  </a:cxn>
                  <a:cxn ang="0">
                    <a:pos x="111" y="63"/>
                  </a:cxn>
                  <a:cxn ang="0">
                    <a:pos x="141" y="78"/>
                  </a:cxn>
                  <a:cxn ang="0">
                    <a:pos x="123" y="105"/>
                  </a:cxn>
                  <a:cxn ang="0">
                    <a:pos x="141" y="78"/>
                  </a:cxn>
                </a:cxnLst>
                <a:rect l="txL" t="txT" r="txR" b="txB"/>
                <a:pathLst>
                  <a:path w="207" h="402">
                    <a:moveTo>
                      <a:pt x="0" y="42"/>
                    </a:moveTo>
                    <a:cubicBezTo>
                      <a:pt x="29" y="31"/>
                      <a:pt x="48" y="10"/>
                      <a:pt x="78" y="0"/>
                    </a:cubicBezTo>
                    <a:cubicBezTo>
                      <a:pt x="111" y="32"/>
                      <a:pt x="125" y="83"/>
                      <a:pt x="201" y="72"/>
                    </a:cubicBezTo>
                    <a:cubicBezTo>
                      <a:pt x="198" y="89"/>
                      <a:pt x="207" y="94"/>
                      <a:pt x="207" y="108"/>
                    </a:cubicBezTo>
                    <a:cubicBezTo>
                      <a:pt x="185" y="119"/>
                      <a:pt x="148" y="137"/>
                      <a:pt x="150" y="153"/>
                    </a:cubicBezTo>
                    <a:cubicBezTo>
                      <a:pt x="139" y="151"/>
                      <a:pt x="137" y="158"/>
                      <a:pt x="126" y="156"/>
                    </a:cubicBezTo>
                    <a:cubicBezTo>
                      <a:pt x="126" y="158"/>
                      <a:pt x="126" y="160"/>
                      <a:pt x="126" y="162"/>
                    </a:cubicBezTo>
                    <a:cubicBezTo>
                      <a:pt x="126" y="177"/>
                      <a:pt x="126" y="192"/>
                      <a:pt x="126" y="207"/>
                    </a:cubicBezTo>
                    <a:cubicBezTo>
                      <a:pt x="109" y="246"/>
                      <a:pt x="71" y="277"/>
                      <a:pt x="57" y="309"/>
                    </a:cubicBezTo>
                    <a:cubicBezTo>
                      <a:pt x="65" y="324"/>
                      <a:pt x="66" y="347"/>
                      <a:pt x="54" y="360"/>
                    </a:cubicBezTo>
                    <a:cubicBezTo>
                      <a:pt x="63" y="357"/>
                      <a:pt x="64" y="357"/>
                      <a:pt x="63" y="369"/>
                    </a:cubicBezTo>
                    <a:cubicBezTo>
                      <a:pt x="71" y="356"/>
                      <a:pt x="81" y="345"/>
                      <a:pt x="99" y="342"/>
                    </a:cubicBezTo>
                    <a:cubicBezTo>
                      <a:pt x="85" y="356"/>
                      <a:pt x="69" y="368"/>
                      <a:pt x="57" y="384"/>
                    </a:cubicBezTo>
                    <a:cubicBezTo>
                      <a:pt x="66" y="385"/>
                      <a:pt x="74" y="369"/>
                      <a:pt x="78" y="375"/>
                    </a:cubicBezTo>
                    <a:cubicBezTo>
                      <a:pt x="66" y="389"/>
                      <a:pt x="65" y="402"/>
                      <a:pt x="36" y="402"/>
                    </a:cubicBezTo>
                    <a:cubicBezTo>
                      <a:pt x="29" y="397"/>
                      <a:pt x="17" y="398"/>
                      <a:pt x="24" y="387"/>
                    </a:cubicBezTo>
                    <a:cubicBezTo>
                      <a:pt x="13" y="393"/>
                      <a:pt x="13" y="391"/>
                      <a:pt x="0" y="387"/>
                    </a:cubicBezTo>
                    <a:cubicBezTo>
                      <a:pt x="0" y="352"/>
                      <a:pt x="0" y="317"/>
                      <a:pt x="0" y="282"/>
                    </a:cubicBezTo>
                    <a:cubicBezTo>
                      <a:pt x="15" y="276"/>
                      <a:pt x="23" y="263"/>
                      <a:pt x="33" y="252"/>
                    </a:cubicBezTo>
                    <a:cubicBezTo>
                      <a:pt x="31" y="243"/>
                      <a:pt x="27" y="255"/>
                      <a:pt x="21" y="252"/>
                    </a:cubicBezTo>
                    <a:cubicBezTo>
                      <a:pt x="20" y="252"/>
                      <a:pt x="19" y="252"/>
                      <a:pt x="18" y="252"/>
                    </a:cubicBezTo>
                    <a:cubicBezTo>
                      <a:pt x="16" y="244"/>
                      <a:pt x="24" y="246"/>
                      <a:pt x="24" y="240"/>
                    </a:cubicBezTo>
                    <a:cubicBezTo>
                      <a:pt x="17" y="238"/>
                      <a:pt x="8" y="238"/>
                      <a:pt x="0" y="231"/>
                    </a:cubicBezTo>
                    <a:cubicBezTo>
                      <a:pt x="0" y="168"/>
                      <a:pt x="0" y="105"/>
                      <a:pt x="0" y="42"/>
                    </a:cubicBezTo>
                    <a:close/>
                    <a:moveTo>
                      <a:pt x="111" y="63"/>
                    </a:moveTo>
                    <a:cubicBezTo>
                      <a:pt x="68" y="77"/>
                      <a:pt x="8" y="73"/>
                      <a:pt x="15" y="114"/>
                    </a:cubicBezTo>
                    <a:cubicBezTo>
                      <a:pt x="28" y="107"/>
                      <a:pt x="48" y="118"/>
                      <a:pt x="36" y="129"/>
                    </a:cubicBezTo>
                    <a:cubicBezTo>
                      <a:pt x="61" y="129"/>
                      <a:pt x="77" y="118"/>
                      <a:pt x="96" y="93"/>
                    </a:cubicBezTo>
                    <a:cubicBezTo>
                      <a:pt x="103" y="91"/>
                      <a:pt x="113" y="71"/>
                      <a:pt x="111" y="93"/>
                    </a:cubicBezTo>
                    <a:cubicBezTo>
                      <a:pt x="108" y="102"/>
                      <a:pt x="100" y="106"/>
                      <a:pt x="99" y="117"/>
                    </a:cubicBezTo>
                    <a:cubicBezTo>
                      <a:pt x="114" y="114"/>
                      <a:pt x="126" y="92"/>
                      <a:pt x="117" y="75"/>
                    </a:cubicBezTo>
                    <a:cubicBezTo>
                      <a:pt x="117" y="73"/>
                      <a:pt x="117" y="71"/>
                      <a:pt x="120" y="72"/>
                    </a:cubicBezTo>
                    <a:cubicBezTo>
                      <a:pt x="120" y="70"/>
                      <a:pt x="120" y="68"/>
                      <a:pt x="120" y="66"/>
                    </a:cubicBezTo>
                    <a:cubicBezTo>
                      <a:pt x="114" y="66"/>
                      <a:pt x="114" y="64"/>
                      <a:pt x="117" y="60"/>
                    </a:cubicBezTo>
                    <a:cubicBezTo>
                      <a:pt x="115" y="61"/>
                      <a:pt x="111" y="60"/>
                      <a:pt x="111" y="63"/>
                    </a:cubicBezTo>
                    <a:close/>
                    <a:moveTo>
                      <a:pt x="141" y="78"/>
                    </a:moveTo>
                    <a:cubicBezTo>
                      <a:pt x="132" y="84"/>
                      <a:pt x="126" y="93"/>
                      <a:pt x="123" y="105"/>
                    </a:cubicBezTo>
                    <a:cubicBezTo>
                      <a:pt x="135" y="102"/>
                      <a:pt x="141" y="93"/>
                      <a:pt x="141" y="78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 vert="horz" wrap="square" anchor="t"/>
              <a:p>
                <a:pPr lvl="0">
                  <a:lnSpc>
                    <a:spcPct val="100000"/>
                  </a:lnSpc>
                </a:pPr>
                <a:endParaRPr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9473" name="Freeform 401"/>
              <p:cNvSpPr/>
              <p:nvPr/>
            </p:nvSpPr>
            <p:spPr>
              <a:xfrm>
                <a:off x="73025" y="1487487"/>
                <a:ext cx="147638" cy="146050"/>
              </a:xfrm>
              <a:custGeom>
                <a:avLst/>
                <a:gdLst>
                  <a:gd name="txL" fmla="*/ 0 w 42"/>
                  <a:gd name="txT" fmla="*/ 0 h 42"/>
                  <a:gd name="txR" fmla="*/ 42 w 42"/>
                  <a:gd name="txB" fmla="*/ 42 h 42"/>
                </a:gdLst>
                <a:ahLst/>
                <a:cxnLst>
                  <a:cxn ang="0">
                    <a:pos x="0" y="42"/>
                  </a:cxn>
                  <a:cxn ang="0">
                    <a:pos x="39" y="0"/>
                  </a:cxn>
                  <a:cxn ang="0">
                    <a:pos x="42" y="0"/>
                  </a:cxn>
                  <a:cxn ang="0">
                    <a:pos x="0" y="42"/>
                  </a:cxn>
                </a:cxnLst>
                <a:rect l="txL" t="txT" r="txR" b="txB"/>
                <a:pathLst>
                  <a:path w="42" h="42">
                    <a:moveTo>
                      <a:pt x="0" y="42"/>
                    </a:moveTo>
                    <a:cubicBezTo>
                      <a:pt x="11" y="26"/>
                      <a:pt x="28" y="16"/>
                      <a:pt x="39" y="0"/>
                    </a:cubicBezTo>
                    <a:cubicBezTo>
                      <a:pt x="40" y="0"/>
                      <a:pt x="41" y="0"/>
                      <a:pt x="42" y="0"/>
                    </a:cubicBezTo>
                    <a:cubicBezTo>
                      <a:pt x="29" y="15"/>
                      <a:pt x="15" y="29"/>
                      <a:pt x="0" y="42"/>
                    </a:cubicBezTo>
                    <a:close/>
                  </a:path>
                </a:pathLst>
              </a:custGeom>
              <a:solidFill>
                <a:srgbClr val="1E4146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74" name="Freeform 402"/>
              <p:cNvSpPr/>
              <p:nvPr/>
            </p:nvSpPr>
            <p:spPr>
              <a:xfrm>
                <a:off x="334963" y="279400"/>
                <a:ext cx="69850" cy="76200"/>
              </a:xfrm>
              <a:custGeom>
                <a:avLst/>
                <a:gdLst>
                  <a:gd name="txL" fmla="*/ 0 w 20"/>
                  <a:gd name="txT" fmla="*/ 0 h 22"/>
                  <a:gd name="txR" fmla="*/ 20 w 20"/>
                  <a:gd name="txB" fmla="*/ 22 h 22"/>
                </a:gdLst>
                <a:ahLst/>
                <a:cxnLst>
                  <a:cxn ang="0">
                    <a:pos x="0" y="22"/>
                  </a:cxn>
                  <a:cxn ang="0">
                    <a:pos x="15" y="4"/>
                  </a:cxn>
                  <a:cxn ang="0">
                    <a:pos x="15" y="22"/>
                  </a:cxn>
                  <a:cxn ang="0">
                    <a:pos x="0" y="22"/>
                  </a:cxn>
                </a:cxnLst>
                <a:rect l="txL" t="txT" r="txR" b="txB"/>
                <a:pathLst>
                  <a:path w="20" h="22">
                    <a:moveTo>
                      <a:pt x="0" y="22"/>
                    </a:moveTo>
                    <a:cubicBezTo>
                      <a:pt x="3" y="14"/>
                      <a:pt x="12" y="12"/>
                      <a:pt x="15" y="4"/>
                    </a:cubicBezTo>
                    <a:cubicBezTo>
                      <a:pt x="20" y="4"/>
                      <a:pt x="20" y="22"/>
                      <a:pt x="15" y="22"/>
                    </a:cubicBezTo>
                    <a:cubicBezTo>
                      <a:pt x="17" y="0"/>
                      <a:pt x="7" y="20"/>
                      <a:pt x="0" y="22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75" name="Freeform 403"/>
              <p:cNvSpPr>
                <a:spLocks noEditPoints="1"/>
              </p:cNvSpPr>
              <p:nvPr/>
            </p:nvSpPr>
            <p:spPr>
              <a:xfrm>
                <a:off x="28575" y="250825"/>
                <a:ext cx="411163" cy="230188"/>
              </a:xfrm>
              <a:custGeom>
                <a:avLst/>
                <a:gdLst>
                  <a:gd name="txL" fmla="*/ 0 w 118"/>
                  <a:gd name="txT" fmla="*/ 0 h 66"/>
                  <a:gd name="txR" fmla="*/ 118 w 118"/>
                  <a:gd name="txB" fmla="*/ 66 h 66"/>
                </a:gdLst>
                <a:ahLst/>
                <a:cxnLst>
                  <a:cxn ang="0">
                    <a:pos x="88" y="30"/>
                  </a:cxn>
                  <a:cxn ang="0">
                    <a:pos x="28" y="66"/>
                  </a:cxn>
                  <a:cxn ang="0">
                    <a:pos x="7" y="51"/>
                  </a:cxn>
                  <a:cxn ang="0">
                    <a:pos x="103" y="0"/>
                  </a:cxn>
                  <a:cxn ang="0">
                    <a:pos x="97" y="6"/>
                  </a:cxn>
                  <a:cxn ang="0">
                    <a:pos x="67" y="30"/>
                  </a:cxn>
                  <a:cxn ang="0">
                    <a:pos x="100" y="9"/>
                  </a:cxn>
                  <a:cxn ang="0">
                    <a:pos x="109" y="6"/>
                  </a:cxn>
                  <a:cxn ang="0">
                    <a:pos x="109" y="12"/>
                  </a:cxn>
                  <a:cxn ang="0">
                    <a:pos x="91" y="54"/>
                  </a:cxn>
                  <a:cxn ang="0">
                    <a:pos x="103" y="30"/>
                  </a:cxn>
                  <a:cxn ang="0">
                    <a:pos x="103" y="12"/>
                  </a:cxn>
                  <a:cxn ang="0">
                    <a:pos x="88" y="30"/>
                  </a:cxn>
                  <a:cxn ang="0">
                    <a:pos x="64" y="18"/>
                  </a:cxn>
                  <a:cxn ang="0">
                    <a:pos x="34" y="51"/>
                  </a:cxn>
                  <a:cxn ang="0">
                    <a:pos x="64" y="18"/>
                  </a:cxn>
                  <a:cxn ang="0">
                    <a:pos x="37" y="27"/>
                  </a:cxn>
                  <a:cxn ang="0">
                    <a:pos x="28" y="45"/>
                  </a:cxn>
                  <a:cxn ang="0">
                    <a:pos x="37" y="27"/>
                  </a:cxn>
                </a:cxnLst>
                <a:rect l="txL" t="txT" r="txR" b="txB"/>
                <a:pathLst>
                  <a:path w="118" h="66">
                    <a:moveTo>
                      <a:pt x="88" y="30"/>
                    </a:moveTo>
                    <a:cubicBezTo>
                      <a:pt x="69" y="55"/>
                      <a:pt x="53" y="66"/>
                      <a:pt x="28" y="66"/>
                    </a:cubicBezTo>
                    <a:cubicBezTo>
                      <a:pt x="40" y="55"/>
                      <a:pt x="20" y="44"/>
                      <a:pt x="7" y="51"/>
                    </a:cubicBezTo>
                    <a:cubicBezTo>
                      <a:pt x="0" y="10"/>
                      <a:pt x="60" y="14"/>
                      <a:pt x="103" y="0"/>
                    </a:cubicBezTo>
                    <a:cubicBezTo>
                      <a:pt x="102" y="3"/>
                      <a:pt x="97" y="2"/>
                      <a:pt x="97" y="6"/>
                    </a:cubicBezTo>
                    <a:cubicBezTo>
                      <a:pt x="84" y="11"/>
                      <a:pt x="70" y="15"/>
                      <a:pt x="67" y="30"/>
                    </a:cubicBezTo>
                    <a:cubicBezTo>
                      <a:pt x="74" y="31"/>
                      <a:pt x="87" y="12"/>
                      <a:pt x="100" y="9"/>
                    </a:cubicBezTo>
                    <a:cubicBezTo>
                      <a:pt x="102" y="7"/>
                      <a:pt x="105" y="6"/>
                      <a:pt x="109" y="6"/>
                    </a:cubicBezTo>
                    <a:cubicBezTo>
                      <a:pt x="107" y="9"/>
                      <a:pt x="105" y="11"/>
                      <a:pt x="109" y="12"/>
                    </a:cubicBezTo>
                    <a:cubicBezTo>
                      <a:pt x="118" y="29"/>
                      <a:pt x="106" y="51"/>
                      <a:pt x="91" y="54"/>
                    </a:cubicBezTo>
                    <a:cubicBezTo>
                      <a:pt x="92" y="43"/>
                      <a:pt x="100" y="39"/>
                      <a:pt x="103" y="30"/>
                    </a:cubicBezTo>
                    <a:cubicBezTo>
                      <a:pt x="108" y="30"/>
                      <a:pt x="108" y="12"/>
                      <a:pt x="103" y="12"/>
                    </a:cubicBezTo>
                    <a:cubicBezTo>
                      <a:pt x="100" y="20"/>
                      <a:pt x="91" y="22"/>
                      <a:pt x="88" y="30"/>
                    </a:cubicBezTo>
                    <a:close/>
                    <a:moveTo>
                      <a:pt x="64" y="18"/>
                    </a:moveTo>
                    <a:cubicBezTo>
                      <a:pt x="49" y="24"/>
                      <a:pt x="40" y="36"/>
                      <a:pt x="34" y="51"/>
                    </a:cubicBezTo>
                    <a:cubicBezTo>
                      <a:pt x="50" y="46"/>
                      <a:pt x="57" y="32"/>
                      <a:pt x="64" y="18"/>
                    </a:cubicBezTo>
                    <a:close/>
                    <a:moveTo>
                      <a:pt x="37" y="27"/>
                    </a:moveTo>
                    <a:cubicBezTo>
                      <a:pt x="22" y="22"/>
                      <a:pt x="17" y="43"/>
                      <a:pt x="28" y="45"/>
                    </a:cubicBezTo>
                    <a:cubicBezTo>
                      <a:pt x="26" y="34"/>
                      <a:pt x="39" y="38"/>
                      <a:pt x="37" y="27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 vert="horz" wrap="square" anchor="t"/>
              <a:p>
                <a:pPr lvl="0">
                  <a:lnSpc>
                    <a:spcPct val="100000"/>
                  </a:lnSpc>
                </a:pPr>
                <a:endParaRPr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9476" name="Freeform 404"/>
              <p:cNvSpPr/>
              <p:nvPr/>
            </p:nvSpPr>
            <p:spPr>
              <a:xfrm>
                <a:off x="261938" y="273050"/>
                <a:ext cx="119063" cy="85725"/>
              </a:xfrm>
              <a:custGeom>
                <a:avLst/>
                <a:gdLst>
                  <a:gd name="txL" fmla="*/ 0 w 34"/>
                  <a:gd name="txT" fmla="*/ 0 h 25"/>
                  <a:gd name="txR" fmla="*/ 34 w 34"/>
                  <a:gd name="txB" fmla="*/ 25 h 25"/>
                </a:gdLst>
                <a:ahLst/>
                <a:cxnLst>
                  <a:cxn ang="0">
                    <a:pos x="33" y="3"/>
                  </a:cxn>
                  <a:cxn ang="0">
                    <a:pos x="0" y="24"/>
                  </a:cxn>
                  <a:cxn ang="0">
                    <a:pos x="30" y="0"/>
                  </a:cxn>
                  <a:cxn ang="0">
                    <a:pos x="33" y="3"/>
                  </a:cxn>
                </a:cxnLst>
                <a:rect l="txL" t="txT" r="txR" b="txB"/>
                <a:pathLst>
                  <a:path w="34" h="25">
                    <a:moveTo>
                      <a:pt x="33" y="3"/>
                    </a:moveTo>
                    <a:cubicBezTo>
                      <a:pt x="20" y="6"/>
                      <a:pt x="7" y="25"/>
                      <a:pt x="0" y="24"/>
                    </a:cubicBezTo>
                    <a:cubicBezTo>
                      <a:pt x="3" y="9"/>
                      <a:pt x="17" y="5"/>
                      <a:pt x="30" y="0"/>
                    </a:cubicBezTo>
                    <a:cubicBezTo>
                      <a:pt x="32" y="0"/>
                      <a:pt x="34" y="0"/>
                      <a:pt x="33" y="3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77" name="Freeform 405"/>
              <p:cNvSpPr/>
              <p:nvPr/>
            </p:nvSpPr>
            <p:spPr>
              <a:xfrm>
                <a:off x="430213" y="303212"/>
                <a:ext cx="61913" cy="95250"/>
              </a:xfrm>
              <a:custGeom>
                <a:avLst/>
                <a:gdLst>
                  <a:gd name="txL" fmla="*/ 0 w 18"/>
                  <a:gd name="txT" fmla="*/ 0 h 27"/>
                  <a:gd name="txR" fmla="*/ 18 w 18"/>
                  <a:gd name="txB" fmla="*/ 27 h 27"/>
                </a:gdLst>
                <a:ahLst/>
                <a:cxnLst>
                  <a:cxn ang="0">
                    <a:pos x="0" y="27"/>
                  </a:cxn>
                  <a:cxn ang="0">
                    <a:pos x="18" y="0"/>
                  </a:cxn>
                  <a:cxn ang="0">
                    <a:pos x="0" y="27"/>
                  </a:cxn>
                </a:cxnLst>
                <a:rect l="txL" t="txT" r="txR" b="txB"/>
                <a:pathLst>
                  <a:path w="18" h="27">
                    <a:moveTo>
                      <a:pt x="0" y="27"/>
                    </a:moveTo>
                    <a:cubicBezTo>
                      <a:pt x="3" y="15"/>
                      <a:pt x="9" y="6"/>
                      <a:pt x="18" y="0"/>
                    </a:cubicBezTo>
                    <a:cubicBezTo>
                      <a:pt x="18" y="15"/>
                      <a:pt x="12" y="24"/>
                      <a:pt x="0" y="27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78" name="Freeform 406"/>
              <p:cNvSpPr/>
              <p:nvPr/>
            </p:nvSpPr>
            <p:spPr>
              <a:xfrm>
                <a:off x="1089025" y="701675"/>
                <a:ext cx="323850" cy="93663"/>
              </a:xfrm>
              <a:custGeom>
                <a:avLst/>
                <a:gdLst>
                  <a:gd name="txL" fmla="*/ 0 w 93"/>
                  <a:gd name="txT" fmla="*/ 0 h 27"/>
                  <a:gd name="txR" fmla="*/ 93 w 93"/>
                  <a:gd name="txB" fmla="*/ 27 h 27"/>
                </a:gdLst>
                <a:ahLst/>
                <a:cxnLst>
                  <a:cxn ang="0">
                    <a:pos x="48" y="27"/>
                  </a:cxn>
                  <a:cxn ang="0">
                    <a:pos x="0" y="0"/>
                  </a:cxn>
                  <a:cxn ang="0">
                    <a:pos x="42" y="21"/>
                  </a:cxn>
                  <a:cxn ang="0">
                    <a:pos x="57" y="0"/>
                  </a:cxn>
                  <a:cxn ang="0">
                    <a:pos x="51" y="21"/>
                  </a:cxn>
                  <a:cxn ang="0">
                    <a:pos x="93" y="27"/>
                  </a:cxn>
                  <a:cxn ang="0">
                    <a:pos x="81" y="27"/>
                  </a:cxn>
                  <a:cxn ang="0">
                    <a:pos x="48" y="27"/>
                  </a:cxn>
                </a:cxnLst>
                <a:rect l="txL" t="txT" r="txR" b="txB"/>
                <a:pathLst>
                  <a:path w="93" h="27">
                    <a:moveTo>
                      <a:pt x="48" y="27"/>
                    </a:moveTo>
                    <a:cubicBezTo>
                      <a:pt x="27" y="23"/>
                      <a:pt x="6" y="19"/>
                      <a:pt x="0" y="0"/>
                    </a:cubicBezTo>
                    <a:cubicBezTo>
                      <a:pt x="16" y="5"/>
                      <a:pt x="20" y="22"/>
                      <a:pt x="42" y="21"/>
                    </a:cubicBezTo>
                    <a:cubicBezTo>
                      <a:pt x="51" y="18"/>
                      <a:pt x="46" y="1"/>
                      <a:pt x="57" y="0"/>
                    </a:cubicBezTo>
                    <a:cubicBezTo>
                      <a:pt x="59" y="11"/>
                      <a:pt x="54" y="15"/>
                      <a:pt x="51" y="21"/>
                    </a:cubicBezTo>
                    <a:cubicBezTo>
                      <a:pt x="68" y="26"/>
                      <a:pt x="92" y="10"/>
                      <a:pt x="93" y="27"/>
                    </a:cubicBezTo>
                    <a:cubicBezTo>
                      <a:pt x="89" y="27"/>
                      <a:pt x="85" y="27"/>
                      <a:pt x="81" y="27"/>
                    </a:cubicBezTo>
                    <a:cubicBezTo>
                      <a:pt x="70" y="27"/>
                      <a:pt x="59" y="27"/>
                      <a:pt x="48" y="27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79" name="Freeform 407"/>
              <p:cNvSpPr/>
              <p:nvPr/>
            </p:nvSpPr>
            <p:spPr>
              <a:xfrm>
                <a:off x="0" y="838200"/>
                <a:ext cx="84138" cy="119063"/>
              </a:xfrm>
              <a:custGeom>
                <a:avLst/>
                <a:gdLst>
                  <a:gd name="txL" fmla="*/ 0 w 24"/>
                  <a:gd name="txT" fmla="*/ 0 h 34"/>
                  <a:gd name="txR" fmla="*/ 24 w 24"/>
                  <a:gd name="txB" fmla="*/ 34 h 34"/>
                </a:gdLst>
                <a:ahLst/>
                <a:cxnLst>
                  <a:cxn ang="0">
                    <a:pos x="0" y="0"/>
                  </a:cxn>
                  <a:cxn ang="0">
                    <a:pos x="24" y="9"/>
                  </a:cxn>
                  <a:cxn ang="0">
                    <a:pos x="18" y="21"/>
                  </a:cxn>
                  <a:cxn ang="0">
                    <a:pos x="0" y="33"/>
                  </a:cxn>
                  <a:cxn ang="0">
                    <a:pos x="0" y="24"/>
                  </a:cxn>
                  <a:cxn ang="0">
                    <a:pos x="0" y="9"/>
                  </a:cxn>
                  <a:cxn ang="0">
                    <a:pos x="0" y="0"/>
                  </a:cxn>
                </a:cxnLst>
                <a:rect l="txL" t="txT" r="txR" b="txB"/>
                <a:pathLst>
                  <a:path w="24" h="34">
                    <a:moveTo>
                      <a:pt x="0" y="0"/>
                    </a:moveTo>
                    <a:cubicBezTo>
                      <a:pt x="8" y="7"/>
                      <a:pt x="17" y="7"/>
                      <a:pt x="24" y="9"/>
                    </a:cubicBezTo>
                    <a:cubicBezTo>
                      <a:pt x="24" y="15"/>
                      <a:pt x="16" y="13"/>
                      <a:pt x="18" y="21"/>
                    </a:cubicBezTo>
                    <a:cubicBezTo>
                      <a:pt x="10" y="23"/>
                      <a:pt x="11" y="34"/>
                      <a:pt x="0" y="33"/>
                    </a:cubicBezTo>
                    <a:cubicBezTo>
                      <a:pt x="0" y="30"/>
                      <a:pt x="0" y="27"/>
                      <a:pt x="0" y="24"/>
                    </a:cubicBezTo>
                    <a:cubicBezTo>
                      <a:pt x="8" y="23"/>
                      <a:pt x="14" y="8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80" name="Freeform 408"/>
              <p:cNvSpPr/>
              <p:nvPr/>
            </p:nvSpPr>
            <p:spPr>
              <a:xfrm>
                <a:off x="0" y="879475"/>
                <a:ext cx="115888" cy="136525"/>
              </a:xfrm>
              <a:custGeom>
                <a:avLst/>
                <a:gdLst>
                  <a:gd name="txL" fmla="*/ 0 w 33"/>
                  <a:gd name="txT" fmla="*/ 0 h 39"/>
                  <a:gd name="txR" fmla="*/ 33 w 33"/>
                  <a:gd name="txB" fmla="*/ 39 h 39"/>
                </a:gdLst>
                <a:ahLst/>
                <a:cxnLst>
                  <a:cxn ang="0">
                    <a:pos x="21" y="9"/>
                  </a:cxn>
                  <a:cxn ang="0">
                    <a:pos x="33" y="9"/>
                  </a:cxn>
                  <a:cxn ang="0">
                    <a:pos x="0" y="39"/>
                  </a:cxn>
                  <a:cxn ang="0">
                    <a:pos x="0" y="33"/>
                  </a:cxn>
                  <a:cxn ang="0">
                    <a:pos x="21" y="9"/>
                  </a:cxn>
                </a:cxnLst>
                <a:rect l="txL" t="txT" r="txR" b="txB"/>
                <a:pathLst>
                  <a:path w="33" h="39">
                    <a:moveTo>
                      <a:pt x="21" y="9"/>
                    </a:moveTo>
                    <a:cubicBezTo>
                      <a:pt x="27" y="12"/>
                      <a:pt x="31" y="0"/>
                      <a:pt x="33" y="9"/>
                    </a:cubicBezTo>
                    <a:cubicBezTo>
                      <a:pt x="23" y="20"/>
                      <a:pt x="15" y="33"/>
                      <a:pt x="0" y="39"/>
                    </a:cubicBezTo>
                    <a:cubicBezTo>
                      <a:pt x="0" y="37"/>
                      <a:pt x="0" y="35"/>
                      <a:pt x="0" y="33"/>
                    </a:cubicBezTo>
                    <a:cubicBezTo>
                      <a:pt x="10" y="28"/>
                      <a:pt x="14" y="17"/>
                      <a:pt x="21" y="9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81" name="Freeform 409"/>
              <p:cNvSpPr/>
              <p:nvPr/>
            </p:nvSpPr>
            <p:spPr>
              <a:xfrm>
                <a:off x="373063" y="1027112"/>
                <a:ext cx="101600" cy="82550"/>
              </a:xfrm>
              <a:custGeom>
                <a:avLst/>
                <a:gdLst>
                  <a:gd name="txL" fmla="*/ 0 w 29"/>
                  <a:gd name="txT" fmla="*/ 0 h 24"/>
                  <a:gd name="txR" fmla="*/ 29 w 29"/>
                  <a:gd name="txB" fmla="*/ 24 h 24"/>
                </a:gdLst>
                <a:ahLst/>
                <a:cxnLst>
                  <a:cxn ang="0">
                    <a:pos x="1" y="21"/>
                  </a:cxn>
                  <a:cxn ang="0">
                    <a:pos x="19" y="0"/>
                  </a:cxn>
                  <a:cxn ang="0">
                    <a:pos x="4" y="24"/>
                  </a:cxn>
                  <a:cxn ang="0">
                    <a:pos x="1" y="21"/>
                  </a:cxn>
                </a:cxnLst>
                <a:rect l="txL" t="txT" r="txR" b="txB"/>
                <a:pathLst>
                  <a:path w="29" h="24">
                    <a:moveTo>
                      <a:pt x="1" y="21"/>
                    </a:moveTo>
                    <a:cubicBezTo>
                      <a:pt x="5" y="12"/>
                      <a:pt x="15" y="9"/>
                      <a:pt x="19" y="0"/>
                    </a:cubicBezTo>
                    <a:cubicBezTo>
                      <a:pt x="29" y="11"/>
                      <a:pt x="9" y="18"/>
                      <a:pt x="4" y="24"/>
                    </a:cubicBezTo>
                    <a:cubicBezTo>
                      <a:pt x="2" y="24"/>
                      <a:pt x="0" y="24"/>
                      <a:pt x="1" y="21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82" name="Freeform 410"/>
              <p:cNvSpPr/>
              <p:nvPr/>
            </p:nvSpPr>
            <p:spPr>
              <a:xfrm>
                <a:off x="230188" y="1036637"/>
                <a:ext cx="125413" cy="104775"/>
              </a:xfrm>
              <a:custGeom>
                <a:avLst/>
                <a:gdLst>
                  <a:gd name="txL" fmla="*/ 0 w 36"/>
                  <a:gd name="txT" fmla="*/ 0 h 30"/>
                  <a:gd name="txR" fmla="*/ 36 w 36"/>
                  <a:gd name="txB" fmla="*/ 30 h 30"/>
                </a:gdLst>
                <a:ahLst/>
                <a:cxnLst>
                  <a:cxn ang="0">
                    <a:pos x="36" y="0"/>
                  </a:cxn>
                  <a:cxn ang="0">
                    <a:pos x="6" y="30"/>
                  </a:cxn>
                  <a:cxn ang="0">
                    <a:pos x="36" y="0"/>
                  </a:cxn>
                </a:cxnLst>
                <a:rect l="txL" t="txT" r="txR" b="txB"/>
                <a:pathLst>
                  <a:path w="36" h="30">
                    <a:moveTo>
                      <a:pt x="36" y="0"/>
                    </a:moveTo>
                    <a:cubicBezTo>
                      <a:pt x="29" y="13"/>
                      <a:pt x="14" y="18"/>
                      <a:pt x="6" y="30"/>
                    </a:cubicBezTo>
                    <a:cubicBezTo>
                      <a:pt x="0" y="16"/>
                      <a:pt x="25" y="7"/>
                      <a:pt x="36" y="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83" name="Freeform 411"/>
              <p:cNvSpPr/>
              <p:nvPr/>
            </p:nvSpPr>
            <p:spPr>
              <a:xfrm>
                <a:off x="2187575" y="1089025"/>
                <a:ext cx="258763" cy="177800"/>
              </a:xfrm>
              <a:custGeom>
                <a:avLst/>
                <a:gdLst>
                  <a:gd name="txL" fmla="*/ 0 w 74"/>
                  <a:gd name="txT" fmla="*/ 0 h 51"/>
                  <a:gd name="txR" fmla="*/ 74 w 74"/>
                  <a:gd name="txB" fmla="*/ 51 h 51"/>
                </a:gdLst>
                <a:ahLst/>
                <a:cxnLst>
                  <a:cxn ang="0">
                    <a:pos x="60" y="0"/>
                  </a:cxn>
                  <a:cxn ang="0">
                    <a:pos x="45" y="27"/>
                  </a:cxn>
                  <a:cxn ang="0">
                    <a:pos x="51" y="12"/>
                  </a:cxn>
                  <a:cxn ang="0">
                    <a:pos x="21" y="51"/>
                  </a:cxn>
                  <a:cxn ang="0">
                    <a:pos x="60" y="0"/>
                  </a:cxn>
                </a:cxnLst>
                <a:rect l="txL" t="txT" r="txR" b="txB"/>
                <a:pathLst>
                  <a:path w="74" h="51">
                    <a:moveTo>
                      <a:pt x="60" y="0"/>
                    </a:moveTo>
                    <a:cubicBezTo>
                      <a:pt x="74" y="6"/>
                      <a:pt x="56" y="27"/>
                      <a:pt x="45" y="27"/>
                    </a:cubicBezTo>
                    <a:cubicBezTo>
                      <a:pt x="31" y="26"/>
                      <a:pt x="51" y="18"/>
                      <a:pt x="51" y="12"/>
                    </a:cubicBezTo>
                    <a:cubicBezTo>
                      <a:pt x="29" y="13"/>
                      <a:pt x="18" y="25"/>
                      <a:pt x="21" y="51"/>
                    </a:cubicBezTo>
                    <a:cubicBezTo>
                      <a:pt x="0" y="23"/>
                      <a:pt x="34" y="1"/>
                      <a:pt x="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84" name="Freeform 412"/>
              <p:cNvSpPr/>
              <p:nvPr/>
            </p:nvSpPr>
            <p:spPr>
              <a:xfrm>
                <a:off x="241300" y="1100137"/>
                <a:ext cx="146050" cy="136525"/>
              </a:xfrm>
              <a:custGeom>
                <a:avLst/>
                <a:gdLst>
                  <a:gd name="txL" fmla="*/ 0 w 42"/>
                  <a:gd name="txT" fmla="*/ 0 h 39"/>
                  <a:gd name="txR" fmla="*/ 42 w 42"/>
                  <a:gd name="txB" fmla="*/ 39 h 39"/>
                </a:gdLst>
                <a:ahLst/>
                <a:cxnLst>
                  <a:cxn ang="0">
                    <a:pos x="42" y="3"/>
                  </a:cxn>
                  <a:cxn ang="0">
                    <a:pos x="3" y="39"/>
                  </a:cxn>
                  <a:cxn ang="0">
                    <a:pos x="39" y="0"/>
                  </a:cxn>
                  <a:cxn ang="0">
                    <a:pos x="42" y="3"/>
                  </a:cxn>
                </a:cxnLst>
                <a:rect l="txL" t="txT" r="txR" b="txB"/>
                <a:pathLst>
                  <a:path w="42" h="39">
                    <a:moveTo>
                      <a:pt x="42" y="3"/>
                    </a:moveTo>
                    <a:cubicBezTo>
                      <a:pt x="30" y="16"/>
                      <a:pt x="14" y="25"/>
                      <a:pt x="3" y="39"/>
                    </a:cubicBezTo>
                    <a:cubicBezTo>
                      <a:pt x="0" y="23"/>
                      <a:pt x="29" y="13"/>
                      <a:pt x="39" y="0"/>
                    </a:cubicBezTo>
                    <a:cubicBezTo>
                      <a:pt x="38" y="3"/>
                      <a:pt x="40" y="3"/>
                      <a:pt x="42" y="3"/>
                    </a:cubicBezTo>
                    <a:close/>
                  </a:path>
                </a:pathLst>
              </a:custGeom>
              <a:solidFill>
                <a:srgbClr val="438D9B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85" name="Freeform 413"/>
              <p:cNvSpPr>
                <a:spLocks noEditPoints="1"/>
              </p:cNvSpPr>
              <p:nvPr/>
            </p:nvSpPr>
            <p:spPr>
              <a:xfrm>
                <a:off x="454025" y="296862"/>
                <a:ext cx="1576388" cy="1714500"/>
              </a:xfrm>
              <a:custGeom>
                <a:avLst/>
                <a:gdLst>
                  <a:gd name="txL" fmla="*/ 0 w 452"/>
                  <a:gd name="txT" fmla="*/ 0 h 491"/>
                  <a:gd name="txR" fmla="*/ 452 w 452"/>
                  <a:gd name="txB" fmla="*/ 491 h 491"/>
                </a:gdLst>
                <a:ahLst/>
                <a:cxnLst>
                  <a:cxn ang="0">
                    <a:pos x="35" y="179"/>
                  </a:cxn>
                  <a:cxn ang="0">
                    <a:pos x="38" y="221"/>
                  </a:cxn>
                  <a:cxn ang="0">
                    <a:pos x="53" y="236"/>
                  </a:cxn>
                  <a:cxn ang="0">
                    <a:pos x="107" y="218"/>
                  </a:cxn>
                  <a:cxn ang="0">
                    <a:pos x="104" y="230"/>
                  </a:cxn>
                  <a:cxn ang="0">
                    <a:pos x="107" y="251"/>
                  </a:cxn>
                  <a:cxn ang="0">
                    <a:pos x="5" y="281"/>
                  </a:cxn>
                  <a:cxn ang="0">
                    <a:pos x="5" y="275"/>
                  </a:cxn>
                  <a:cxn ang="0">
                    <a:pos x="8" y="227"/>
                  </a:cxn>
                  <a:cxn ang="0">
                    <a:pos x="5" y="149"/>
                  </a:cxn>
                  <a:cxn ang="0">
                    <a:pos x="53" y="53"/>
                  </a:cxn>
                  <a:cxn ang="0">
                    <a:pos x="212" y="44"/>
                  </a:cxn>
                  <a:cxn ang="0">
                    <a:pos x="323" y="89"/>
                  </a:cxn>
                  <a:cxn ang="0">
                    <a:pos x="410" y="248"/>
                  </a:cxn>
                  <a:cxn ang="0">
                    <a:pos x="449" y="353"/>
                  </a:cxn>
                  <a:cxn ang="0">
                    <a:pos x="452" y="491"/>
                  </a:cxn>
                  <a:cxn ang="0">
                    <a:pos x="332" y="446"/>
                  </a:cxn>
                  <a:cxn ang="0">
                    <a:pos x="329" y="467"/>
                  </a:cxn>
                  <a:cxn ang="0">
                    <a:pos x="221" y="410"/>
                  </a:cxn>
                  <a:cxn ang="0">
                    <a:pos x="242" y="389"/>
                  </a:cxn>
                  <a:cxn ang="0">
                    <a:pos x="230" y="410"/>
                  </a:cxn>
                  <a:cxn ang="0">
                    <a:pos x="245" y="419"/>
                  </a:cxn>
                  <a:cxn ang="0">
                    <a:pos x="260" y="368"/>
                  </a:cxn>
                  <a:cxn ang="0">
                    <a:pos x="203" y="404"/>
                  </a:cxn>
                  <a:cxn ang="0">
                    <a:pos x="182" y="362"/>
                  </a:cxn>
                  <a:cxn ang="0">
                    <a:pos x="128" y="362"/>
                  </a:cxn>
                  <a:cxn ang="0">
                    <a:pos x="113" y="353"/>
                  </a:cxn>
                  <a:cxn ang="0">
                    <a:pos x="95" y="338"/>
                  </a:cxn>
                  <a:cxn ang="0">
                    <a:pos x="113" y="215"/>
                  </a:cxn>
                  <a:cxn ang="0">
                    <a:pos x="275" y="143"/>
                  </a:cxn>
                  <a:cxn ang="0">
                    <a:pos x="239" y="116"/>
                  </a:cxn>
                  <a:cxn ang="0">
                    <a:pos x="182" y="116"/>
                  </a:cxn>
                  <a:cxn ang="0">
                    <a:pos x="263" y="143"/>
                  </a:cxn>
                  <a:cxn ang="0">
                    <a:pos x="287" y="152"/>
                  </a:cxn>
                  <a:cxn ang="0">
                    <a:pos x="323" y="281"/>
                  </a:cxn>
                  <a:cxn ang="0">
                    <a:pos x="287" y="308"/>
                  </a:cxn>
                  <a:cxn ang="0">
                    <a:pos x="269" y="293"/>
                  </a:cxn>
                  <a:cxn ang="0">
                    <a:pos x="263" y="284"/>
                  </a:cxn>
                  <a:cxn ang="0">
                    <a:pos x="296" y="242"/>
                  </a:cxn>
                  <a:cxn ang="0">
                    <a:pos x="272" y="308"/>
                  </a:cxn>
                  <a:cxn ang="0">
                    <a:pos x="353" y="290"/>
                  </a:cxn>
                  <a:cxn ang="0">
                    <a:pos x="356" y="254"/>
                  </a:cxn>
                  <a:cxn ang="0">
                    <a:pos x="323" y="281"/>
                  </a:cxn>
                  <a:cxn ang="0">
                    <a:pos x="320" y="344"/>
                  </a:cxn>
                  <a:cxn ang="0">
                    <a:pos x="371" y="308"/>
                  </a:cxn>
                  <a:cxn ang="0">
                    <a:pos x="371" y="308"/>
                  </a:cxn>
                  <a:cxn ang="0">
                    <a:pos x="380" y="329"/>
                  </a:cxn>
                  <a:cxn ang="0">
                    <a:pos x="380" y="344"/>
                  </a:cxn>
                  <a:cxn ang="0">
                    <a:pos x="434" y="338"/>
                  </a:cxn>
                </a:cxnLst>
                <a:rect l="txL" t="txT" r="txR" b="txB"/>
                <a:pathLst>
                  <a:path w="452" h="491">
                    <a:moveTo>
                      <a:pt x="113" y="215"/>
                    </a:moveTo>
                    <a:cubicBezTo>
                      <a:pt x="87" y="197"/>
                      <a:pt x="64" y="192"/>
                      <a:pt x="35" y="179"/>
                    </a:cubicBezTo>
                    <a:cubicBezTo>
                      <a:pt x="39" y="190"/>
                      <a:pt x="52" y="192"/>
                      <a:pt x="62" y="197"/>
                    </a:cubicBezTo>
                    <a:cubicBezTo>
                      <a:pt x="57" y="208"/>
                      <a:pt x="45" y="212"/>
                      <a:pt x="38" y="221"/>
                    </a:cubicBezTo>
                    <a:cubicBezTo>
                      <a:pt x="54" y="228"/>
                      <a:pt x="65" y="190"/>
                      <a:pt x="86" y="209"/>
                    </a:cubicBezTo>
                    <a:cubicBezTo>
                      <a:pt x="72" y="215"/>
                      <a:pt x="61" y="224"/>
                      <a:pt x="53" y="236"/>
                    </a:cubicBezTo>
                    <a:cubicBezTo>
                      <a:pt x="67" y="239"/>
                      <a:pt x="77" y="215"/>
                      <a:pt x="95" y="212"/>
                    </a:cubicBezTo>
                    <a:cubicBezTo>
                      <a:pt x="97" y="216"/>
                      <a:pt x="101" y="218"/>
                      <a:pt x="107" y="218"/>
                    </a:cubicBezTo>
                    <a:cubicBezTo>
                      <a:pt x="93" y="237"/>
                      <a:pt x="68" y="245"/>
                      <a:pt x="53" y="263"/>
                    </a:cubicBezTo>
                    <a:cubicBezTo>
                      <a:pt x="68" y="262"/>
                      <a:pt x="91" y="243"/>
                      <a:pt x="104" y="230"/>
                    </a:cubicBezTo>
                    <a:cubicBezTo>
                      <a:pt x="112" y="256"/>
                      <a:pt x="68" y="256"/>
                      <a:pt x="62" y="278"/>
                    </a:cubicBezTo>
                    <a:cubicBezTo>
                      <a:pt x="82" y="274"/>
                      <a:pt x="90" y="258"/>
                      <a:pt x="107" y="251"/>
                    </a:cubicBezTo>
                    <a:cubicBezTo>
                      <a:pt x="95" y="289"/>
                      <a:pt x="50" y="294"/>
                      <a:pt x="8" y="302"/>
                    </a:cubicBezTo>
                    <a:cubicBezTo>
                      <a:pt x="3" y="295"/>
                      <a:pt x="16" y="290"/>
                      <a:pt x="5" y="281"/>
                    </a:cubicBezTo>
                    <a:cubicBezTo>
                      <a:pt x="12" y="279"/>
                      <a:pt x="27" y="285"/>
                      <a:pt x="29" y="278"/>
                    </a:cubicBezTo>
                    <a:cubicBezTo>
                      <a:pt x="27" y="271"/>
                      <a:pt x="12" y="277"/>
                      <a:pt x="5" y="275"/>
                    </a:cubicBezTo>
                    <a:cubicBezTo>
                      <a:pt x="7" y="249"/>
                      <a:pt x="8" y="238"/>
                      <a:pt x="17" y="224"/>
                    </a:cubicBezTo>
                    <a:cubicBezTo>
                      <a:pt x="17" y="217"/>
                      <a:pt x="7" y="223"/>
                      <a:pt x="8" y="227"/>
                    </a:cubicBezTo>
                    <a:cubicBezTo>
                      <a:pt x="0" y="189"/>
                      <a:pt x="11" y="182"/>
                      <a:pt x="17" y="152"/>
                    </a:cubicBezTo>
                    <a:cubicBezTo>
                      <a:pt x="14" y="147"/>
                      <a:pt x="13" y="153"/>
                      <a:pt x="5" y="149"/>
                    </a:cubicBezTo>
                    <a:cubicBezTo>
                      <a:pt x="6" y="123"/>
                      <a:pt x="7" y="114"/>
                      <a:pt x="5" y="89"/>
                    </a:cubicBezTo>
                    <a:cubicBezTo>
                      <a:pt x="30" y="86"/>
                      <a:pt x="46" y="74"/>
                      <a:pt x="53" y="53"/>
                    </a:cubicBezTo>
                    <a:cubicBezTo>
                      <a:pt x="85" y="51"/>
                      <a:pt x="110" y="0"/>
                      <a:pt x="143" y="8"/>
                    </a:cubicBezTo>
                    <a:cubicBezTo>
                      <a:pt x="159" y="12"/>
                      <a:pt x="184" y="31"/>
                      <a:pt x="212" y="44"/>
                    </a:cubicBezTo>
                    <a:cubicBezTo>
                      <a:pt x="239" y="56"/>
                      <a:pt x="269" y="61"/>
                      <a:pt x="290" y="71"/>
                    </a:cubicBezTo>
                    <a:cubicBezTo>
                      <a:pt x="303" y="77"/>
                      <a:pt x="304" y="90"/>
                      <a:pt x="323" y="89"/>
                    </a:cubicBezTo>
                    <a:cubicBezTo>
                      <a:pt x="332" y="103"/>
                      <a:pt x="347" y="111"/>
                      <a:pt x="371" y="110"/>
                    </a:cubicBezTo>
                    <a:cubicBezTo>
                      <a:pt x="370" y="167"/>
                      <a:pt x="395" y="196"/>
                      <a:pt x="410" y="248"/>
                    </a:cubicBezTo>
                    <a:cubicBezTo>
                      <a:pt x="421" y="286"/>
                      <a:pt x="429" y="320"/>
                      <a:pt x="449" y="347"/>
                    </a:cubicBezTo>
                    <a:cubicBezTo>
                      <a:pt x="449" y="349"/>
                      <a:pt x="449" y="351"/>
                      <a:pt x="449" y="353"/>
                    </a:cubicBezTo>
                    <a:cubicBezTo>
                      <a:pt x="451" y="395"/>
                      <a:pt x="445" y="445"/>
                      <a:pt x="452" y="482"/>
                    </a:cubicBezTo>
                    <a:cubicBezTo>
                      <a:pt x="452" y="485"/>
                      <a:pt x="452" y="488"/>
                      <a:pt x="452" y="491"/>
                    </a:cubicBezTo>
                    <a:cubicBezTo>
                      <a:pt x="394" y="488"/>
                      <a:pt x="378" y="443"/>
                      <a:pt x="323" y="437"/>
                    </a:cubicBezTo>
                    <a:cubicBezTo>
                      <a:pt x="321" y="445"/>
                      <a:pt x="329" y="443"/>
                      <a:pt x="332" y="446"/>
                    </a:cubicBezTo>
                    <a:cubicBezTo>
                      <a:pt x="331" y="455"/>
                      <a:pt x="316" y="450"/>
                      <a:pt x="314" y="458"/>
                    </a:cubicBezTo>
                    <a:cubicBezTo>
                      <a:pt x="313" y="467"/>
                      <a:pt x="320" y="468"/>
                      <a:pt x="329" y="467"/>
                    </a:cubicBezTo>
                    <a:cubicBezTo>
                      <a:pt x="315" y="474"/>
                      <a:pt x="288" y="468"/>
                      <a:pt x="269" y="470"/>
                    </a:cubicBezTo>
                    <a:cubicBezTo>
                      <a:pt x="272" y="431"/>
                      <a:pt x="241" y="426"/>
                      <a:pt x="221" y="410"/>
                    </a:cubicBezTo>
                    <a:cubicBezTo>
                      <a:pt x="223" y="399"/>
                      <a:pt x="236" y="399"/>
                      <a:pt x="239" y="389"/>
                    </a:cubicBezTo>
                    <a:cubicBezTo>
                      <a:pt x="240" y="389"/>
                      <a:pt x="241" y="389"/>
                      <a:pt x="242" y="389"/>
                    </a:cubicBezTo>
                    <a:cubicBezTo>
                      <a:pt x="242" y="390"/>
                      <a:pt x="242" y="391"/>
                      <a:pt x="242" y="392"/>
                    </a:cubicBezTo>
                    <a:cubicBezTo>
                      <a:pt x="240" y="400"/>
                      <a:pt x="229" y="399"/>
                      <a:pt x="230" y="410"/>
                    </a:cubicBezTo>
                    <a:cubicBezTo>
                      <a:pt x="245" y="404"/>
                      <a:pt x="253" y="391"/>
                      <a:pt x="263" y="380"/>
                    </a:cubicBezTo>
                    <a:cubicBezTo>
                      <a:pt x="271" y="395"/>
                      <a:pt x="245" y="402"/>
                      <a:pt x="245" y="419"/>
                    </a:cubicBezTo>
                    <a:cubicBezTo>
                      <a:pt x="253" y="422"/>
                      <a:pt x="289" y="380"/>
                      <a:pt x="260" y="374"/>
                    </a:cubicBezTo>
                    <a:cubicBezTo>
                      <a:pt x="260" y="372"/>
                      <a:pt x="260" y="370"/>
                      <a:pt x="260" y="368"/>
                    </a:cubicBezTo>
                    <a:cubicBezTo>
                      <a:pt x="257" y="368"/>
                      <a:pt x="255" y="369"/>
                      <a:pt x="254" y="371"/>
                    </a:cubicBezTo>
                    <a:cubicBezTo>
                      <a:pt x="232" y="377"/>
                      <a:pt x="228" y="401"/>
                      <a:pt x="203" y="404"/>
                    </a:cubicBezTo>
                    <a:cubicBezTo>
                      <a:pt x="211" y="388"/>
                      <a:pt x="223" y="376"/>
                      <a:pt x="239" y="368"/>
                    </a:cubicBezTo>
                    <a:cubicBezTo>
                      <a:pt x="222" y="362"/>
                      <a:pt x="193" y="367"/>
                      <a:pt x="182" y="362"/>
                    </a:cubicBezTo>
                    <a:cubicBezTo>
                      <a:pt x="169" y="362"/>
                      <a:pt x="156" y="362"/>
                      <a:pt x="143" y="362"/>
                    </a:cubicBezTo>
                    <a:cubicBezTo>
                      <a:pt x="142" y="347"/>
                      <a:pt x="135" y="364"/>
                      <a:pt x="128" y="362"/>
                    </a:cubicBezTo>
                    <a:cubicBezTo>
                      <a:pt x="122" y="356"/>
                      <a:pt x="127" y="351"/>
                      <a:pt x="128" y="344"/>
                    </a:cubicBezTo>
                    <a:cubicBezTo>
                      <a:pt x="120" y="344"/>
                      <a:pt x="121" y="353"/>
                      <a:pt x="113" y="353"/>
                    </a:cubicBezTo>
                    <a:cubicBezTo>
                      <a:pt x="102" y="345"/>
                      <a:pt x="114" y="340"/>
                      <a:pt x="116" y="329"/>
                    </a:cubicBezTo>
                    <a:cubicBezTo>
                      <a:pt x="104" y="327"/>
                      <a:pt x="104" y="346"/>
                      <a:pt x="95" y="338"/>
                    </a:cubicBezTo>
                    <a:cubicBezTo>
                      <a:pt x="96" y="305"/>
                      <a:pt x="109" y="284"/>
                      <a:pt x="113" y="254"/>
                    </a:cubicBezTo>
                    <a:cubicBezTo>
                      <a:pt x="118" y="248"/>
                      <a:pt x="118" y="221"/>
                      <a:pt x="113" y="215"/>
                    </a:cubicBezTo>
                    <a:close/>
                    <a:moveTo>
                      <a:pt x="263" y="143"/>
                    </a:moveTo>
                    <a:cubicBezTo>
                      <a:pt x="267" y="143"/>
                      <a:pt x="271" y="143"/>
                      <a:pt x="275" y="143"/>
                    </a:cubicBezTo>
                    <a:cubicBezTo>
                      <a:pt x="274" y="126"/>
                      <a:pt x="250" y="142"/>
                      <a:pt x="233" y="137"/>
                    </a:cubicBezTo>
                    <a:cubicBezTo>
                      <a:pt x="236" y="131"/>
                      <a:pt x="241" y="127"/>
                      <a:pt x="239" y="116"/>
                    </a:cubicBezTo>
                    <a:cubicBezTo>
                      <a:pt x="228" y="117"/>
                      <a:pt x="233" y="134"/>
                      <a:pt x="224" y="137"/>
                    </a:cubicBezTo>
                    <a:cubicBezTo>
                      <a:pt x="202" y="138"/>
                      <a:pt x="198" y="121"/>
                      <a:pt x="182" y="116"/>
                    </a:cubicBezTo>
                    <a:cubicBezTo>
                      <a:pt x="188" y="135"/>
                      <a:pt x="209" y="139"/>
                      <a:pt x="230" y="143"/>
                    </a:cubicBezTo>
                    <a:cubicBezTo>
                      <a:pt x="234" y="148"/>
                      <a:pt x="259" y="148"/>
                      <a:pt x="263" y="143"/>
                    </a:cubicBezTo>
                    <a:close/>
                    <a:moveTo>
                      <a:pt x="296" y="137"/>
                    </a:moveTo>
                    <a:cubicBezTo>
                      <a:pt x="287" y="136"/>
                      <a:pt x="286" y="143"/>
                      <a:pt x="287" y="152"/>
                    </a:cubicBezTo>
                    <a:cubicBezTo>
                      <a:pt x="296" y="153"/>
                      <a:pt x="297" y="146"/>
                      <a:pt x="296" y="137"/>
                    </a:cubicBezTo>
                    <a:close/>
                    <a:moveTo>
                      <a:pt x="323" y="281"/>
                    </a:moveTo>
                    <a:cubicBezTo>
                      <a:pt x="329" y="269"/>
                      <a:pt x="338" y="260"/>
                      <a:pt x="341" y="245"/>
                    </a:cubicBezTo>
                    <a:cubicBezTo>
                      <a:pt x="318" y="261"/>
                      <a:pt x="312" y="294"/>
                      <a:pt x="287" y="308"/>
                    </a:cubicBezTo>
                    <a:cubicBezTo>
                      <a:pt x="267" y="293"/>
                      <a:pt x="310" y="277"/>
                      <a:pt x="314" y="257"/>
                    </a:cubicBezTo>
                    <a:cubicBezTo>
                      <a:pt x="293" y="261"/>
                      <a:pt x="285" y="294"/>
                      <a:pt x="269" y="293"/>
                    </a:cubicBezTo>
                    <a:cubicBezTo>
                      <a:pt x="273" y="284"/>
                      <a:pt x="284" y="282"/>
                      <a:pt x="284" y="269"/>
                    </a:cubicBezTo>
                    <a:cubicBezTo>
                      <a:pt x="270" y="267"/>
                      <a:pt x="276" y="285"/>
                      <a:pt x="263" y="284"/>
                    </a:cubicBezTo>
                    <a:cubicBezTo>
                      <a:pt x="264" y="275"/>
                      <a:pt x="254" y="277"/>
                      <a:pt x="257" y="266"/>
                    </a:cubicBezTo>
                    <a:cubicBezTo>
                      <a:pt x="275" y="263"/>
                      <a:pt x="288" y="255"/>
                      <a:pt x="296" y="242"/>
                    </a:cubicBezTo>
                    <a:cubicBezTo>
                      <a:pt x="272" y="246"/>
                      <a:pt x="254" y="256"/>
                      <a:pt x="245" y="275"/>
                    </a:cubicBezTo>
                    <a:cubicBezTo>
                      <a:pt x="259" y="280"/>
                      <a:pt x="261" y="295"/>
                      <a:pt x="272" y="308"/>
                    </a:cubicBezTo>
                    <a:cubicBezTo>
                      <a:pt x="283" y="320"/>
                      <a:pt x="310" y="331"/>
                      <a:pt x="302" y="341"/>
                    </a:cubicBezTo>
                    <a:cubicBezTo>
                      <a:pt x="324" y="331"/>
                      <a:pt x="336" y="312"/>
                      <a:pt x="353" y="290"/>
                    </a:cubicBezTo>
                    <a:cubicBezTo>
                      <a:pt x="333" y="297"/>
                      <a:pt x="328" y="319"/>
                      <a:pt x="308" y="326"/>
                    </a:cubicBezTo>
                    <a:cubicBezTo>
                      <a:pt x="321" y="299"/>
                      <a:pt x="344" y="282"/>
                      <a:pt x="356" y="254"/>
                    </a:cubicBezTo>
                    <a:cubicBezTo>
                      <a:pt x="339" y="257"/>
                      <a:pt x="338" y="276"/>
                      <a:pt x="326" y="284"/>
                    </a:cubicBezTo>
                    <a:cubicBezTo>
                      <a:pt x="324" y="284"/>
                      <a:pt x="322" y="284"/>
                      <a:pt x="323" y="281"/>
                    </a:cubicBezTo>
                    <a:close/>
                    <a:moveTo>
                      <a:pt x="371" y="290"/>
                    </a:moveTo>
                    <a:cubicBezTo>
                      <a:pt x="350" y="304"/>
                      <a:pt x="338" y="327"/>
                      <a:pt x="320" y="344"/>
                    </a:cubicBezTo>
                    <a:cubicBezTo>
                      <a:pt x="344" y="333"/>
                      <a:pt x="361" y="315"/>
                      <a:pt x="371" y="290"/>
                    </a:cubicBezTo>
                    <a:close/>
                    <a:moveTo>
                      <a:pt x="371" y="308"/>
                    </a:moveTo>
                    <a:cubicBezTo>
                      <a:pt x="370" y="326"/>
                      <a:pt x="354" y="329"/>
                      <a:pt x="350" y="344"/>
                    </a:cubicBezTo>
                    <a:cubicBezTo>
                      <a:pt x="362" y="339"/>
                      <a:pt x="381" y="325"/>
                      <a:pt x="371" y="308"/>
                    </a:cubicBezTo>
                    <a:close/>
                    <a:moveTo>
                      <a:pt x="434" y="338"/>
                    </a:moveTo>
                    <a:cubicBezTo>
                      <a:pt x="416" y="335"/>
                      <a:pt x="384" y="346"/>
                      <a:pt x="380" y="329"/>
                    </a:cubicBezTo>
                    <a:cubicBezTo>
                      <a:pt x="376" y="335"/>
                      <a:pt x="372" y="341"/>
                      <a:pt x="371" y="350"/>
                    </a:cubicBezTo>
                    <a:cubicBezTo>
                      <a:pt x="376" y="350"/>
                      <a:pt x="379" y="348"/>
                      <a:pt x="380" y="344"/>
                    </a:cubicBezTo>
                    <a:cubicBezTo>
                      <a:pt x="399" y="344"/>
                      <a:pt x="418" y="344"/>
                      <a:pt x="437" y="344"/>
                    </a:cubicBezTo>
                    <a:cubicBezTo>
                      <a:pt x="436" y="342"/>
                      <a:pt x="437" y="338"/>
                      <a:pt x="434" y="338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 vert="horz" wrap="square" anchor="t"/>
              <a:p>
                <a:pPr lvl="0">
                  <a:lnSpc>
                    <a:spcPct val="100000"/>
                  </a:lnSpc>
                </a:pPr>
                <a:endParaRPr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9486" name="Freeform 414"/>
              <p:cNvSpPr/>
              <p:nvPr/>
            </p:nvSpPr>
            <p:spPr>
              <a:xfrm>
                <a:off x="1308100" y="1141412"/>
                <a:ext cx="387350" cy="346075"/>
              </a:xfrm>
              <a:custGeom>
                <a:avLst/>
                <a:gdLst>
                  <a:gd name="txL" fmla="*/ 0 w 111"/>
                  <a:gd name="txT" fmla="*/ 0 h 99"/>
                  <a:gd name="txR" fmla="*/ 111 w 111"/>
                  <a:gd name="txB" fmla="*/ 99 h 99"/>
                </a:gdLst>
                <a:ahLst/>
                <a:cxnLst>
                  <a:cxn ang="0">
                    <a:pos x="81" y="42"/>
                  </a:cxn>
                  <a:cxn ang="0">
                    <a:pos x="111" y="12"/>
                  </a:cxn>
                  <a:cxn ang="0">
                    <a:pos x="63" y="84"/>
                  </a:cxn>
                  <a:cxn ang="0">
                    <a:pos x="108" y="48"/>
                  </a:cxn>
                  <a:cxn ang="0">
                    <a:pos x="57" y="99"/>
                  </a:cxn>
                  <a:cxn ang="0">
                    <a:pos x="27" y="66"/>
                  </a:cxn>
                  <a:cxn ang="0">
                    <a:pos x="0" y="33"/>
                  </a:cxn>
                  <a:cxn ang="0">
                    <a:pos x="51" y="0"/>
                  </a:cxn>
                  <a:cxn ang="0">
                    <a:pos x="12" y="24"/>
                  </a:cxn>
                  <a:cxn ang="0">
                    <a:pos x="18" y="42"/>
                  </a:cxn>
                  <a:cxn ang="0">
                    <a:pos x="39" y="27"/>
                  </a:cxn>
                  <a:cxn ang="0">
                    <a:pos x="24" y="51"/>
                  </a:cxn>
                  <a:cxn ang="0">
                    <a:pos x="69" y="15"/>
                  </a:cxn>
                  <a:cxn ang="0">
                    <a:pos x="42" y="66"/>
                  </a:cxn>
                  <a:cxn ang="0">
                    <a:pos x="96" y="3"/>
                  </a:cxn>
                  <a:cxn ang="0">
                    <a:pos x="78" y="39"/>
                  </a:cxn>
                  <a:cxn ang="0">
                    <a:pos x="51" y="75"/>
                  </a:cxn>
                  <a:cxn ang="0">
                    <a:pos x="81" y="42"/>
                  </a:cxn>
                </a:cxnLst>
                <a:rect l="txL" t="txT" r="txR" b="txB"/>
                <a:pathLst>
                  <a:path w="111" h="99">
                    <a:moveTo>
                      <a:pt x="81" y="42"/>
                    </a:moveTo>
                    <a:cubicBezTo>
                      <a:pt x="93" y="34"/>
                      <a:pt x="94" y="15"/>
                      <a:pt x="111" y="12"/>
                    </a:cubicBezTo>
                    <a:cubicBezTo>
                      <a:pt x="99" y="40"/>
                      <a:pt x="76" y="57"/>
                      <a:pt x="63" y="84"/>
                    </a:cubicBezTo>
                    <a:cubicBezTo>
                      <a:pt x="83" y="77"/>
                      <a:pt x="88" y="55"/>
                      <a:pt x="108" y="48"/>
                    </a:cubicBezTo>
                    <a:cubicBezTo>
                      <a:pt x="91" y="70"/>
                      <a:pt x="79" y="89"/>
                      <a:pt x="57" y="99"/>
                    </a:cubicBezTo>
                    <a:cubicBezTo>
                      <a:pt x="65" y="89"/>
                      <a:pt x="38" y="78"/>
                      <a:pt x="27" y="66"/>
                    </a:cubicBezTo>
                    <a:cubicBezTo>
                      <a:pt x="16" y="53"/>
                      <a:pt x="14" y="38"/>
                      <a:pt x="0" y="33"/>
                    </a:cubicBezTo>
                    <a:cubicBezTo>
                      <a:pt x="9" y="14"/>
                      <a:pt x="27" y="4"/>
                      <a:pt x="51" y="0"/>
                    </a:cubicBezTo>
                    <a:cubicBezTo>
                      <a:pt x="43" y="13"/>
                      <a:pt x="30" y="21"/>
                      <a:pt x="12" y="24"/>
                    </a:cubicBezTo>
                    <a:cubicBezTo>
                      <a:pt x="9" y="35"/>
                      <a:pt x="19" y="33"/>
                      <a:pt x="18" y="42"/>
                    </a:cubicBezTo>
                    <a:cubicBezTo>
                      <a:pt x="31" y="43"/>
                      <a:pt x="25" y="25"/>
                      <a:pt x="39" y="27"/>
                    </a:cubicBezTo>
                    <a:cubicBezTo>
                      <a:pt x="39" y="40"/>
                      <a:pt x="28" y="42"/>
                      <a:pt x="24" y="51"/>
                    </a:cubicBezTo>
                    <a:cubicBezTo>
                      <a:pt x="40" y="52"/>
                      <a:pt x="48" y="19"/>
                      <a:pt x="69" y="15"/>
                    </a:cubicBezTo>
                    <a:cubicBezTo>
                      <a:pt x="65" y="35"/>
                      <a:pt x="22" y="51"/>
                      <a:pt x="42" y="66"/>
                    </a:cubicBezTo>
                    <a:cubicBezTo>
                      <a:pt x="67" y="52"/>
                      <a:pt x="73" y="19"/>
                      <a:pt x="96" y="3"/>
                    </a:cubicBezTo>
                    <a:cubicBezTo>
                      <a:pt x="93" y="18"/>
                      <a:pt x="84" y="27"/>
                      <a:pt x="78" y="39"/>
                    </a:cubicBezTo>
                    <a:cubicBezTo>
                      <a:pt x="69" y="51"/>
                      <a:pt x="60" y="63"/>
                      <a:pt x="51" y="75"/>
                    </a:cubicBezTo>
                    <a:cubicBezTo>
                      <a:pt x="64" y="79"/>
                      <a:pt x="72" y="52"/>
                      <a:pt x="81" y="42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87" name="Freeform 415"/>
              <p:cNvSpPr/>
              <p:nvPr/>
            </p:nvSpPr>
            <p:spPr>
              <a:xfrm>
                <a:off x="346075" y="1214437"/>
                <a:ext cx="104775" cy="95250"/>
              </a:xfrm>
              <a:custGeom>
                <a:avLst/>
                <a:gdLst>
                  <a:gd name="txL" fmla="*/ 0 w 30"/>
                  <a:gd name="txT" fmla="*/ 0 h 27"/>
                  <a:gd name="txR" fmla="*/ 30 w 30"/>
                  <a:gd name="txB" fmla="*/ 27 h 27"/>
                </a:gdLst>
                <a:ahLst/>
                <a:cxnLst>
                  <a:cxn ang="0">
                    <a:pos x="30" y="0"/>
                  </a:cxn>
                  <a:cxn ang="0">
                    <a:pos x="0" y="27"/>
                  </a:cxn>
                  <a:cxn ang="0">
                    <a:pos x="30" y="0"/>
                  </a:cxn>
                </a:cxnLst>
                <a:rect l="txL" t="txT" r="txR" b="txB"/>
                <a:pathLst>
                  <a:path w="30" h="27">
                    <a:moveTo>
                      <a:pt x="30" y="0"/>
                    </a:moveTo>
                    <a:cubicBezTo>
                      <a:pt x="21" y="10"/>
                      <a:pt x="14" y="22"/>
                      <a:pt x="0" y="27"/>
                    </a:cubicBezTo>
                    <a:cubicBezTo>
                      <a:pt x="9" y="17"/>
                      <a:pt x="16" y="5"/>
                      <a:pt x="30" y="0"/>
                    </a:cubicBezTo>
                    <a:close/>
                  </a:path>
                </a:pathLst>
              </a:custGeom>
              <a:solidFill>
                <a:srgbClr val="38768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88" name="Freeform 416"/>
              <p:cNvSpPr/>
              <p:nvPr/>
            </p:nvSpPr>
            <p:spPr>
              <a:xfrm>
                <a:off x="712788" y="1266825"/>
                <a:ext cx="111125" cy="63500"/>
              </a:xfrm>
              <a:custGeom>
                <a:avLst/>
                <a:gdLst>
                  <a:gd name="txL" fmla="*/ 0 w 32"/>
                  <a:gd name="txT" fmla="*/ 0 h 18"/>
                  <a:gd name="txR" fmla="*/ 32 w 32"/>
                  <a:gd name="txB" fmla="*/ 18 h 18"/>
                </a:gdLst>
                <a:ahLst/>
                <a:cxnLst>
                  <a:cxn ang="0">
                    <a:pos x="0" y="15"/>
                  </a:cxn>
                  <a:cxn ang="0">
                    <a:pos x="21" y="0"/>
                  </a:cxn>
                  <a:cxn ang="0">
                    <a:pos x="3" y="18"/>
                  </a:cxn>
                  <a:cxn ang="0">
                    <a:pos x="0" y="15"/>
                  </a:cxn>
                </a:cxnLst>
                <a:rect l="txL" t="txT" r="txR" b="txB"/>
                <a:pathLst>
                  <a:path w="32" h="18">
                    <a:moveTo>
                      <a:pt x="0" y="15"/>
                    </a:moveTo>
                    <a:cubicBezTo>
                      <a:pt x="6" y="9"/>
                      <a:pt x="16" y="7"/>
                      <a:pt x="21" y="0"/>
                    </a:cubicBezTo>
                    <a:cubicBezTo>
                      <a:pt x="32" y="11"/>
                      <a:pt x="8" y="13"/>
                      <a:pt x="3" y="18"/>
                    </a:cubicBezTo>
                    <a:cubicBezTo>
                      <a:pt x="3" y="16"/>
                      <a:pt x="3" y="14"/>
                      <a:pt x="0" y="15"/>
                    </a:cubicBezTo>
                    <a:close/>
                  </a:path>
                </a:pathLst>
              </a:custGeom>
              <a:solidFill>
                <a:srgbClr val="4794A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89" name="Freeform 417"/>
              <p:cNvSpPr/>
              <p:nvPr/>
            </p:nvSpPr>
            <p:spPr>
              <a:xfrm>
                <a:off x="1570038" y="1309687"/>
                <a:ext cx="177800" cy="188913"/>
              </a:xfrm>
              <a:custGeom>
                <a:avLst/>
                <a:gdLst>
                  <a:gd name="txL" fmla="*/ 0 w 51"/>
                  <a:gd name="txT" fmla="*/ 0 h 54"/>
                  <a:gd name="txR" fmla="*/ 51 w 51"/>
                  <a:gd name="txB" fmla="*/ 54 h 54"/>
                </a:gdLst>
                <a:ahLst/>
                <a:cxnLst>
                  <a:cxn ang="0">
                    <a:pos x="0" y="54"/>
                  </a:cxn>
                  <a:cxn ang="0">
                    <a:pos x="51" y="0"/>
                  </a:cxn>
                  <a:cxn ang="0">
                    <a:pos x="0" y="54"/>
                  </a:cxn>
                </a:cxnLst>
                <a:rect l="txL" t="txT" r="txR" b="txB"/>
                <a:pathLst>
                  <a:path w="51" h="54">
                    <a:moveTo>
                      <a:pt x="0" y="54"/>
                    </a:moveTo>
                    <a:cubicBezTo>
                      <a:pt x="18" y="37"/>
                      <a:pt x="30" y="14"/>
                      <a:pt x="51" y="0"/>
                    </a:cubicBezTo>
                    <a:cubicBezTo>
                      <a:pt x="41" y="25"/>
                      <a:pt x="24" y="43"/>
                      <a:pt x="0" y="54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90" name="Freeform 418"/>
              <p:cNvSpPr/>
              <p:nvPr/>
            </p:nvSpPr>
            <p:spPr>
              <a:xfrm>
                <a:off x="325438" y="1316037"/>
                <a:ext cx="501650" cy="590550"/>
              </a:xfrm>
              <a:custGeom>
                <a:avLst/>
                <a:gdLst>
                  <a:gd name="txL" fmla="*/ 0 w 144"/>
                  <a:gd name="txT" fmla="*/ 0 h 169"/>
                  <a:gd name="txR" fmla="*/ 144 w 144"/>
                  <a:gd name="txB" fmla="*/ 169 h 169"/>
                </a:gdLst>
                <a:ahLst/>
                <a:cxnLst>
                  <a:cxn ang="0">
                    <a:pos x="51" y="16"/>
                  </a:cxn>
                  <a:cxn ang="0">
                    <a:pos x="111" y="1"/>
                  </a:cxn>
                  <a:cxn ang="0">
                    <a:pos x="114" y="4"/>
                  </a:cxn>
                  <a:cxn ang="0">
                    <a:pos x="120" y="40"/>
                  </a:cxn>
                  <a:cxn ang="0">
                    <a:pos x="93" y="70"/>
                  </a:cxn>
                  <a:cxn ang="0">
                    <a:pos x="108" y="40"/>
                  </a:cxn>
                  <a:cxn ang="0">
                    <a:pos x="42" y="55"/>
                  </a:cxn>
                  <a:cxn ang="0">
                    <a:pos x="39" y="55"/>
                  </a:cxn>
                  <a:cxn ang="0">
                    <a:pos x="75" y="58"/>
                  </a:cxn>
                  <a:cxn ang="0">
                    <a:pos x="90" y="58"/>
                  </a:cxn>
                  <a:cxn ang="0">
                    <a:pos x="39" y="79"/>
                  </a:cxn>
                  <a:cxn ang="0">
                    <a:pos x="36" y="82"/>
                  </a:cxn>
                  <a:cxn ang="0">
                    <a:pos x="69" y="82"/>
                  </a:cxn>
                  <a:cxn ang="0">
                    <a:pos x="99" y="76"/>
                  </a:cxn>
                  <a:cxn ang="0">
                    <a:pos x="30" y="103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144" y="64"/>
                  </a:cxn>
                  <a:cxn ang="0">
                    <a:pos x="105" y="106"/>
                  </a:cxn>
                  <a:cxn ang="0">
                    <a:pos x="15" y="127"/>
                  </a:cxn>
                  <a:cxn ang="0">
                    <a:pos x="96" y="115"/>
                  </a:cxn>
                  <a:cxn ang="0">
                    <a:pos x="12" y="145"/>
                  </a:cxn>
                  <a:cxn ang="0">
                    <a:pos x="105" y="130"/>
                  </a:cxn>
                  <a:cxn ang="0">
                    <a:pos x="0" y="169"/>
                  </a:cxn>
                  <a:cxn ang="0">
                    <a:pos x="39" y="34"/>
                  </a:cxn>
                  <a:cxn ang="0">
                    <a:pos x="69" y="34"/>
                  </a:cxn>
                  <a:cxn ang="0">
                    <a:pos x="93" y="28"/>
                  </a:cxn>
                  <a:cxn ang="0">
                    <a:pos x="45" y="28"/>
                  </a:cxn>
                  <a:cxn ang="0">
                    <a:pos x="51" y="16"/>
                  </a:cxn>
                </a:cxnLst>
                <a:rect l="txL" t="txT" r="txR" b="txB"/>
                <a:pathLst>
                  <a:path w="144" h="169">
                    <a:moveTo>
                      <a:pt x="51" y="16"/>
                    </a:moveTo>
                    <a:cubicBezTo>
                      <a:pt x="78" y="18"/>
                      <a:pt x="95" y="10"/>
                      <a:pt x="111" y="1"/>
                    </a:cubicBezTo>
                    <a:cubicBezTo>
                      <a:pt x="114" y="0"/>
                      <a:pt x="114" y="2"/>
                      <a:pt x="114" y="4"/>
                    </a:cubicBezTo>
                    <a:cubicBezTo>
                      <a:pt x="88" y="11"/>
                      <a:pt x="101" y="32"/>
                      <a:pt x="120" y="40"/>
                    </a:cubicBezTo>
                    <a:cubicBezTo>
                      <a:pt x="116" y="55"/>
                      <a:pt x="113" y="70"/>
                      <a:pt x="93" y="70"/>
                    </a:cubicBezTo>
                    <a:cubicBezTo>
                      <a:pt x="97" y="59"/>
                      <a:pt x="107" y="54"/>
                      <a:pt x="108" y="40"/>
                    </a:cubicBezTo>
                    <a:cubicBezTo>
                      <a:pt x="93" y="52"/>
                      <a:pt x="67" y="53"/>
                      <a:pt x="42" y="55"/>
                    </a:cubicBezTo>
                    <a:cubicBezTo>
                      <a:pt x="41" y="55"/>
                      <a:pt x="40" y="55"/>
                      <a:pt x="39" y="55"/>
                    </a:cubicBezTo>
                    <a:cubicBezTo>
                      <a:pt x="39" y="66"/>
                      <a:pt x="70" y="62"/>
                      <a:pt x="75" y="58"/>
                    </a:cubicBezTo>
                    <a:cubicBezTo>
                      <a:pt x="80" y="58"/>
                      <a:pt x="85" y="58"/>
                      <a:pt x="90" y="58"/>
                    </a:cubicBezTo>
                    <a:cubicBezTo>
                      <a:pt x="90" y="82"/>
                      <a:pt x="54" y="70"/>
                      <a:pt x="39" y="79"/>
                    </a:cubicBezTo>
                    <a:cubicBezTo>
                      <a:pt x="36" y="78"/>
                      <a:pt x="36" y="80"/>
                      <a:pt x="36" y="82"/>
                    </a:cubicBezTo>
                    <a:cubicBezTo>
                      <a:pt x="40" y="87"/>
                      <a:pt x="65" y="87"/>
                      <a:pt x="69" y="82"/>
                    </a:cubicBezTo>
                    <a:cubicBezTo>
                      <a:pt x="81" y="82"/>
                      <a:pt x="87" y="76"/>
                      <a:pt x="99" y="76"/>
                    </a:cubicBezTo>
                    <a:cubicBezTo>
                      <a:pt x="88" y="97"/>
                      <a:pt x="49" y="90"/>
                      <a:pt x="30" y="103"/>
                    </a:cubicBezTo>
                    <a:cubicBezTo>
                      <a:pt x="49" y="109"/>
                      <a:pt x="72" y="93"/>
                      <a:pt x="96" y="94"/>
                    </a:cubicBezTo>
                    <a:cubicBezTo>
                      <a:pt x="97" y="99"/>
                      <a:pt x="93" y="99"/>
                      <a:pt x="93" y="103"/>
                    </a:cubicBezTo>
                    <a:cubicBezTo>
                      <a:pt x="115" y="97"/>
                      <a:pt x="124" y="62"/>
                      <a:pt x="144" y="64"/>
                    </a:cubicBezTo>
                    <a:cubicBezTo>
                      <a:pt x="133" y="80"/>
                      <a:pt x="116" y="90"/>
                      <a:pt x="105" y="106"/>
                    </a:cubicBezTo>
                    <a:cubicBezTo>
                      <a:pt x="72" y="110"/>
                      <a:pt x="43" y="118"/>
                      <a:pt x="15" y="127"/>
                    </a:cubicBezTo>
                    <a:cubicBezTo>
                      <a:pt x="41" y="134"/>
                      <a:pt x="68" y="116"/>
                      <a:pt x="96" y="115"/>
                    </a:cubicBezTo>
                    <a:cubicBezTo>
                      <a:pt x="78" y="135"/>
                      <a:pt x="39" y="134"/>
                      <a:pt x="12" y="145"/>
                    </a:cubicBezTo>
                    <a:cubicBezTo>
                      <a:pt x="43" y="152"/>
                      <a:pt x="73" y="132"/>
                      <a:pt x="105" y="130"/>
                    </a:cubicBezTo>
                    <a:cubicBezTo>
                      <a:pt x="80" y="153"/>
                      <a:pt x="29" y="150"/>
                      <a:pt x="0" y="169"/>
                    </a:cubicBezTo>
                    <a:cubicBezTo>
                      <a:pt x="3" y="112"/>
                      <a:pt x="23" y="83"/>
                      <a:pt x="39" y="34"/>
                    </a:cubicBezTo>
                    <a:cubicBezTo>
                      <a:pt x="49" y="34"/>
                      <a:pt x="59" y="34"/>
                      <a:pt x="69" y="34"/>
                    </a:cubicBezTo>
                    <a:cubicBezTo>
                      <a:pt x="77" y="33"/>
                      <a:pt x="104" y="37"/>
                      <a:pt x="93" y="28"/>
                    </a:cubicBezTo>
                    <a:cubicBezTo>
                      <a:pt x="77" y="28"/>
                      <a:pt x="61" y="28"/>
                      <a:pt x="45" y="28"/>
                    </a:cubicBezTo>
                    <a:cubicBezTo>
                      <a:pt x="38" y="27"/>
                      <a:pt x="41" y="10"/>
                      <a:pt x="51" y="16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91" name="Freeform 420"/>
              <p:cNvSpPr/>
              <p:nvPr/>
            </p:nvSpPr>
            <p:spPr>
              <a:xfrm>
                <a:off x="1485900" y="1277937"/>
                <a:ext cx="104775" cy="139700"/>
              </a:xfrm>
              <a:custGeom>
                <a:avLst/>
                <a:gdLst>
                  <a:gd name="txL" fmla="*/ 0 w 30"/>
                  <a:gd name="txT" fmla="*/ 0 h 40"/>
                  <a:gd name="txR" fmla="*/ 30 w 30"/>
                  <a:gd name="txB" fmla="*/ 40 h 40"/>
                </a:gdLst>
                <a:ahLst/>
                <a:cxnLst>
                  <a:cxn ang="0">
                    <a:pos x="30" y="3"/>
                  </a:cxn>
                  <a:cxn ang="0">
                    <a:pos x="0" y="36"/>
                  </a:cxn>
                  <a:cxn ang="0">
                    <a:pos x="27" y="0"/>
                  </a:cxn>
                  <a:cxn ang="0">
                    <a:pos x="30" y="3"/>
                  </a:cxn>
                </a:cxnLst>
                <a:rect l="txL" t="txT" r="txR" b="txB"/>
                <a:pathLst>
                  <a:path w="30" h="40">
                    <a:moveTo>
                      <a:pt x="30" y="3"/>
                    </a:moveTo>
                    <a:cubicBezTo>
                      <a:pt x="21" y="13"/>
                      <a:pt x="13" y="40"/>
                      <a:pt x="0" y="36"/>
                    </a:cubicBezTo>
                    <a:cubicBezTo>
                      <a:pt x="9" y="24"/>
                      <a:pt x="18" y="12"/>
                      <a:pt x="27" y="0"/>
                    </a:cubicBezTo>
                    <a:cubicBezTo>
                      <a:pt x="26" y="3"/>
                      <a:pt x="28" y="3"/>
                      <a:pt x="30" y="3"/>
                    </a:cubicBezTo>
                    <a:close/>
                  </a:path>
                </a:pathLst>
              </a:custGeom>
              <a:solidFill>
                <a:srgbClr val="4B9CA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92" name="Freeform 422"/>
              <p:cNvSpPr/>
              <p:nvPr/>
            </p:nvSpPr>
            <p:spPr>
              <a:xfrm>
                <a:off x="754063" y="1371600"/>
                <a:ext cx="5505450" cy="1428750"/>
              </a:xfrm>
              <a:custGeom>
                <a:avLst/>
                <a:gdLst>
                  <a:gd name="txL" fmla="*/ 0 w 1578"/>
                  <a:gd name="txT" fmla="*/ 0 h 409"/>
                  <a:gd name="txR" fmla="*/ 1578 w 1578"/>
                  <a:gd name="txB" fmla="*/ 409 h 409"/>
                </a:gdLst>
                <a:ahLst/>
                <a:cxnLst>
                  <a:cxn ang="0">
                    <a:pos x="366" y="0"/>
                  </a:cxn>
                  <a:cxn ang="0">
                    <a:pos x="435" y="108"/>
                  </a:cxn>
                  <a:cxn ang="0">
                    <a:pos x="597" y="189"/>
                  </a:cxn>
                  <a:cxn ang="0">
                    <a:pos x="468" y="210"/>
                  </a:cxn>
                  <a:cxn ang="0">
                    <a:pos x="408" y="216"/>
                  </a:cxn>
                  <a:cxn ang="0">
                    <a:pos x="354" y="234"/>
                  </a:cxn>
                  <a:cxn ang="0">
                    <a:pos x="519" y="231"/>
                  </a:cxn>
                  <a:cxn ang="0">
                    <a:pos x="684" y="207"/>
                  </a:cxn>
                  <a:cxn ang="0">
                    <a:pos x="732" y="231"/>
                  </a:cxn>
                  <a:cxn ang="0">
                    <a:pos x="855" y="270"/>
                  </a:cxn>
                  <a:cxn ang="0">
                    <a:pos x="1104" y="309"/>
                  </a:cxn>
                  <a:cxn ang="0">
                    <a:pos x="1257" y="318"/>
                  </a:cxn>
                  <a:cxn ang="0">
                    <a:pos x="1401" y="333"/>
                  </a:cxn>
                  <a:cxn ang="0">
                    <a:pos x="1509" y="384"/>
                  </a:cxn>
                  <a:cxn ang="0">
                    <a:pos x="1239" y="396"/>
                  </a:cxn>
                  <a:cxn ang="0">
                    <a:pos x="1095" y="345"/>
                  </a:cxn>
                  <a:cxn ang="0">
                    <a:pos x="1023" y="372"/>
                  </a:cxn>
                  <a:cxn ang="0">
                    <a:pos x="1113" y="354"/>
                  </a:cxn>
                  <a:cxn ang="0">
                    <a:pos x="1020" y="390"/>
                  </a:cxn>
                  <a:cxn ang="0">
                    <a:pos x="867" y="381"/>
                  </a:cxn>
                  <a:cxn ang="0">
                    <a:pos x="849" y="381"/>
                  </a:cxn>
                  <a:cxn ang="0">
                    <a:pos x="813" y="378"/>
                  </a:cxn>
                  <a:cxn ang="0">
                    <a:pos x="762" y="369"/>
                  </a:cxn>
                  <a:cxn ang="0">
                    <a:pos x="690" y="369"/>
                  </a:cxn>
                  <a:cxn ang="0">
                    <a:pos x="516" y="399"/>
                  </a:cxn>
                  <a:cxn ang="0">
                    <a:pos x="444" y="378"/>
                  </a:cxn>
                  <a:cxn ang="0">
                    <a:pos x="393" y="375"/>
                  </a:cxn>
                  <a:cxn ang="0">
                    <a:pos x="306" y="342"/>
                  </a:cxn>
                  <a:cxn ang="0">
                    <a:pos x="297" y="333"/>
                  </a:cxn>
                  <a:cxn ang="0">
                    <a:pos x="435" y="330"/>
                  </a:cxn>
                  <a:cxn ang="0">
                    <a:pos x="417" y="324"/>
                  </a:cxn>
                  <a:cxn ang="0">
                    <a:pos x="795" y="348"/>
                  </a:cxn>
                  <a:cxn ang="0">
                    <a:pos x="549" y="297"/>
                  </a:cxn>
                  <a:cxn ang="0">
                    <a:pos x="531" y="303"/>
                  </a:cxn>
                  <a:cxn ang="0">
                    <a:pos x="372" y="282"/>
                  </a:cxn>
                  <a:cxn ang="0">
                    <a:pos x="414" y="294"/>
                  </a:cxn>
                  <a:cxn ang="0">
                    <a:pos x="474" y="312"/>
                  </a:cxn>
                  <a:cxn ang="0">
                    <a:pos x="222" y="333"/>
                  </a:cxn>
                  <a:cxn ang="0">
                    <a:pos x="78" y="390"/>
                  </a:cxn>
                  <a:cxn ang="0">
                    <a:pos x="225" y="312"/>
                  </a:cxn>
                  <a:cxn ang="0">
                    <a:pos x="162" y="303"/>
                  </a:cxn>
                  <a:cxn ang="0">
                    <a:pos x="27" y="375"/>
                  </a:cxn>
                  <a:cxn ang="0">
                    <a:pos x="105" y="234"/>
                  </a:cxn>
                  <a:cxn ang="0">
                    <a:pos x="111" y="192"/>
                  </a:cxn>
                  <a:cxn ang="0">
                    <a:pos x="15" y="132"/>
                  </a:cxn>
                  <a:cxn ang="0">
                    <a:pos x="120" y="102"/>
                  </a:cxn>
                  <a:cxn ang="0">
                    <a:pos x="177" y="168"/>
                  </a:cxn>
                  <a:cxn ang="0">
                    <a:pos x="315" y="189"/>
                  </a:cxn>
                  <a:cxn ang="0">
                    <a:pos x="342" y="201"/>
                  </a:cxn>
                  <a:cxn ang="0">
                    <a:pos x="384" y="192"/>
                  </a:cxn>
                </a:cxnLst>
                <a:rect l="txL" t="txT" r="txR" b="txB"/>
                <a:pathLst>
                  <a:path w="1578" h="409">
                    <a:moveTo>
                      <a:pt x="372" y="45"/>
                    </a:moveTo>
                    <a:cubicBezTo>
                      <a:pt x="368" y="27"/>
                      <a:pt x="354" y="19"/>
                      <a:pt x="351" y="0"/>
                    </a:cubicBezTo>
                    <a:cubicBezTo>
                      <a:pt x="356" y="0"/>
                      <a:pt x="361" y="0"/>
                      <a:pt x="366" y="0"/>
                    </a:cubicBezTo>
                    <a:cubicBezTo>
                      <a:pt x="382" y="0"/>
                      <a:pt x="393" y="5"/>
                      <a:pt x="405" y="9"/>
                    </a:cubicBezTo>
                    <a:cubicBezTo>
                      <a:pt x="422" y="56"/>
                      <a:pt x="404" y="138"/>
                      <a:pt x="474" y="132"/>
                    </a:cubicBezTo>
                    <a:cubicBezTo>
                      <a:pt x="472" y="113"/>
                      <a:pt x="433" y="131"/>
                      <a:pt x="435" y="108"/>
                    </a:cubicBezTo>
                    <a:cubicBezTo>
                      <a:pt x="443" y="108"/>
                      <a:pt x="451" y="108"/>
                      <a:pt x="459" y="108"/>
                    </a:cubicBezTo>
                    <a:cubicBezTo>
                      <a:pt x="480" y="108"/>
                      <a:pt x="501" y="108"/>
                      <a:pt x="522" y="108"/>
                    </a:cubicBezTo>
                    <a:cubicBezTo>
                      <a:pt x="541" y="141"/>
                      <a:pt x="557" y="177"/>
                      <a:pt x="597" y="189"/>
                    </a:cubicBezTo>
                    <a:cubicBezTo>
                      <a:pt x="589" y="199"/>
                      <a:pt x="567" y="195"/>
                      <a:pt x="567" y="213"/>
                    </a:cubicBezTo>
                    <a:cubicBezTo>
                      <a:pt x="531" y="217"/>
                      <a:pt x="505" y="214"/>
                      <a:pt x="468" y="213"/>
                    </a:cubicBezTo>
                    <a:cubicBezTo>
                      <a:pt x="468" y="212"/>
                      <a:pt x="468" y="211"/>
                      <a:pt x="468" y="210"/>
                    </a:cubicBezTo>
                    <a:cubicBezTo>
                      <a:pt x="495" y="208"/>
                      <a:pt x="530" y="214"/>
                      <a:pt x="552" y="207"/>
                    </a:cubicBezTo>
                    <a:cubicBezTo>
                      <a:pt x="510" y="200"/>
                      <a:pt x="461" y="200"/>
                      <a:pt x="417" y="195"/>
                    </a:cubicBezTo>
                    <a:cubicBezTo>
                      <a:pt x="416" y="203"/>
                      <a:pt x="411" y="204"/>
                      <a:pt x="408" y="216"/>
                    </a:cubicBezTo>
                    <a:cubicBezTo>
                      <a:pt x="420" y="221"/>
                      <a:pt x="436" y="206"/>
                      <a:pt x="450" y="204"/>
                    </a:cubicBezTo>
                    <a:cubicBezTo>
                      <a:pt x="438" y="231"/>
                      <a:pt x="390" y="222"/>
                      <a:pt x="360" y="231"/>
                    </a:cubicBezTo>
                    <a:cubicBezTo>
                      <a:pt x="358" y="232"/>
                      <a:pt x="357" y="234"/>
                      <a:pt x="354" y="234"/>
                    </a:cubicBezTo>
                    <a:cubicBezTo>
                      <a:pt x="366" y="239"/>
                      <a:pt x="399" y="239"/>
                      <a:pt x="411" y="234"/>
                    </a:cubicBezTo>
                    <a:cubicBezTo>
                      <a:pt x="447" y="232"/>
                      <a:pt x="465" y="227"/>
                      <a:pt x="498" y="225"/>
                    </a:cubicBezTo>
                    <a:cubicBezTo>
                      <a:pt x="508" y="224"/>
                      <a:pt x="516" y="225"/>
                      <a:pt x="519" y="231"/>
                    </a:cubicBezTo>
                    <a:cubicBezTo>
                      <a:pt x="524" y="229"/>
                      <a:pt x="519" y="226"/>
                      <a:pt x="519" y="222"/>
                    </a:cubicBezTo>
                    <a:cubicBezTo>
                      <a:pt x="537" y="222"/>
                      <a:pt x="556" y="223"/>
                      <a:pt x="570" y="219"/>
                    </a:cubicBezTo>
                    <a:cubicBezTo>
                      <a:pt x="586" y="188"/>
                      <a:pt x="652" y="197"/>
                      <a:pt x="684" y="207"/>
                    </a:cubicBezTo>
                    <a:cubicBezTo>
                      <a:pt x="691" y="214"/>
                      <a:pt x="697" y="222"/>
                      <a:pt x="705" y="228"/>
                    </a:cubicBezTo>
                    <a:cubicBezTo>
                      <a:pt x="711" y="228"/>
                      <a:pt x="717" y="228"/>
                      <a:pt x="723" y="228"/>
                    </a:cubicBezTo>
                    <a:cubicBezTo>
                      <a:pt x="723" y="232"/>
                      <a:pt x="728" y="231"/>
                      <a:pt x="732" y="231"/>
                    </a:cubicBezTo>
                    <a:cubicBezTo>
                      <a:pt x="745" y="249"/>
                      <a:pt x="765" y="260"/>
                      <a:pt x="795" y="261"/>
                    </a:cubicBezTo>
                    <a:cubicBezTo>
                      <a:pt x="808" y="267"/>
                      <a:pt x="838" y="272"/>
                      <a:pt x="852" y="267"/>
                    </a:cubicBezTo>
                    <a:cubicBezTo>
                      <a:pt x="855" y="266"/>
                      <a:pt x="855" y="268"/>
                      <a:pt x="855" y="270"/>
                    </a:cubicBezTo>
                    <a:cubicBezTo>
                      <a:pt x="920" y="286"/>
                      <a:pt x="993" y="310"/>
                      <a:pt x="1065" y="309"/>
                    </a:cubicBezTo>
                    <a:cubicBezTo>
                      <a:pt x="1072" y="309"/>
                      <a:pt x="1079" y="309"/>
                      <a:pt x="1086" y="309"/>
                    </a:cubicBezTo>
                    <a:cubicBezTo>
                      <a:pt x="1092" y="309"/>
                      <a:pt x="1098" y="309"/>
                      <a:pt x="1104" y="309"/>
                    </a:cubicBezTo>
                    <a:cubicBezTo>
                      <a:pt x="1123" y="309"/>
                      <a:pt x="1142" y="309"/>
                      <a:pt x="1161" y="309"/>
                    </a:cubicBezTo>
                    <a:cubicBezTo>
                      <a:pt x="1168" y="309"/>
                      <a:pt x="1175" y="309"/>
                      <a:pt x="1182" y="309"/>
                    </a:cubicBezTo>
                    <a:cubicBezTo>
                      <a:pt x="1209" y="310"/>
                      <a:pt x="1234" y="313"/>
                      <a:pt x="1257" y="318"/>
                    </a:cubicBezTo>
                    <a:cubicBezTo>
                      <a:pt x="1267" y="323"/>
                      <a:pt x="1298" y="323"/>
                      <a:pt x="1308" y="318"/>
                    </a:cubicBezTo>
                    <a:cubicBezTo>
                      <a:pt x="1317" y="319"/>
                      <a:pt x="1330" y="316"/>
                      <a:pt x="1335" y="321"/>
                    </a:cubicBezTo>
                    <a:cubicBezTo>
                      <a:pt x="1357" y="325"/>
                      <a:pt x="1381" y="327"/>
                      <a:pt x="1401" y="333"/>
                    </a:cubicBezTo>
                    <a:cubicBezTo>
                      <a:pt x="1412" y="334"/>
                      <a:pt x="1421" y="333"/>
                      <a:pt x="1422" y="324"/>
                    </a:cubicBezTo>
                    <a:cubicBezTo>
                      <a:pt x="1484" y="324"/>
                      <a:pt x="1531" y="339"/>
                      <a:pt x="1578" y="354"/>
                    </a:cubicBezTo>
                    <a:cubicBezTo>
                      <a:pt x="1548" y="357"/>
                      <a:pt x="1529" y="371"/>
                      <a:pt x="1509" y="384"/>
                    </a:cubicBezTo>
                    <a:cubicBezTo>
                      <a:pt x="1438" y="393"/>
                      <a:pt x="1361" y="372"/>
                      <a:pt x="1296" y="384"/>
                    </a:cubicBezTo>
                    <a:cubicBezTo>
                      <a:pt x="1292" y="385"/>
                      <a:pt x="1290" y="392"/>
                      <a:pt x="1287" y="393"/>
                    </a:cubicBezTo>
                    <a:cubicBezTo>
                      <a:pt x="1271" y="401"/>
                      <a:pt x="1254" y="393"/>
                      <a:pt x="1239" y="396"/>
                    </a:cubicBezTo>
                    <a:cubicBezTo>
                      <a:pt x="1233" y="353"/>
                      <a:pt x="1184" y="353"/>
                      <a:pt x="1140" y="348"/>
                    </a:cubicBezTo>
                    <a:cubicBezTo>
                      <a:pt x="1136" y="339"/>
                      <a:pt x="1111" y="351"/>
                      <a:pt x="1107" y="342"/>
                    </a:cubicBezTo>
                    <a:cubicBezTo>
                      <a:pt x="1106" y="326"/>
                      <a:pt x="1099" y="343"/>
                      <a:pt x="1095" y="345"/>
                    </a:cubicBezTo>
                    <a:cubicBezTo>
                      <a:pt x="1071" y="354"/>
                      <a:pt x="1022" y="336"/>
                      <a:pt x="1014" y="363"/>
                    </a:cubicBezTo>
                    <a:cubicBezTo>
                      <a:pt x="1019" y="363"/>
                      <a:pt x="1031" y="355"/>
                      <a:pt x="1035" y="363"/>
                    </a:cubicBezTo>
                    <a:cubicBezTo>
                      <a:pt x="1027" y="362"/>
                      <a:pt x="1026" y="368"/>
                      <a:pt x="1023" y="372"/>
                    </a:cubicBezTo>
                    <a:cubicBezTo>
                      <a:pt x="1045" y="372"/>
                      <a:pt x="1055" y="344"/>
                      <a:pt x="1077" y="354"/>
                    </a:cubicBezTo>
                    <a:cubicBezTo>
                      <a:pt x="1067" y="358"/>
                      <a:pt x="1058" y="363"/>
                      <a:pt x="1050" y="369"/>
                    </a:cubicBezTo>
                    <a:cubicBezTo>
                      <a:pt x="1079" y="373"/>
                      <a:pt x="1086" y="359"/>
                      <a:pt x="1113" y="354"/>
                    </a:cubicBezTo>
                    <a:cubicBezTo>
                      <a:pt x="1105" y="366"/>
                      <a:pt x="1096" y="377"/>
                      <a:pt x="1092" y="393"/>
                    </a:cubicBezTo>
                    <a:cubicBezTo>
                      <a:pt x="1085" y="393"/>
                      <a:pt x="1078" y="393"/>
                      <a:pt x="1071" y="393"/>
                    </a:cubicBezTo>
                    <a:cubicBezTo>
                      <a:pt x="1060" y="386"/>
                      <a:pt x="1036" y="392"/>
                      <a:pt x="1020" y="390"/>
                    </a:cubicBezTo>
                    <a:cubicBezTo>
                      <a:pt x="1002" y="390"/>
                      <a:pt x="984" y="390"/>
                      <a:pt x="966" y="390"/>
                    </a:cubicBezTo>
                    <a:cubicBezTo>
                      <a:pt x="949" y="390"/>
                      <a:pt x="932" y="390"/>
                      <a:pt x="915" y="390"/>
                    </a:cubicBezTo>
                    <a:cubicBezTo>
                      <a:pt x="907" y="373"/>
                      <a:pt x="876" y="396"/>
                      <a:pt x="867" y="381"/>
                    </a:cubicBezTo>
                    <a:cubicBezTo>
                      <a:pt x="852" y="389"/>
                      <a:pt x="849" y="409"/>
                      <a:pt x="825" y="408"/>
                    </a:cubicBezTo>
                    <a:cubicBezTo>
                      <a:pt x="827" y="401"/>
                      <a:pt x="837" y="396"/>
                      <a:pt x="843" y="402"/>
                    </a:cubicBezTo>
                    <a:cubicBezTo>
                      <a:pt x="835" y="390"/>
                      <a:pt x="847" y="391"/>
                      <a:pt x="849" y="381"/>
                    </a:cubicBezTo>
                    <a:cubicBezTo>
                      <a:pt x="838" y="380"/>
                      <a:pt x="834" y="396"/>
                      <a:pt x="825" y="387"/>
                    </a:cubicBezTo>
                    <a:cubicBezTo>
                      <a:pt x="826" y="383"/>
                      <a:pt x="830" y="382"/>
                      <a:pt x="831" y="378"/>
                    </a:cubicBezTo>
                    <a:cubicBezTo>
                      <a:pt x="826" y="377"/>
                      <a:pt x="816" y="386"/>
                      <a:pt x="813" y="378"/>
                    </a:cubicBezTo>
                    <a:cubicBezTo>
                      <a:pt x="813" y="372"/>
                      <a:pt x="821" y="374"/>
                      <a:pt x="819" y="366"/>
                    </a:cubicBezTo>
                    <a:cubicBezTo>
                      <a:pt x="798" y="385"/>
                      <a:pt x="774" y="353"/>
                      <a:pt x="741" y="357"/>
                    </a:cubicBezTo>
                    <a:cubicBezTo>
                      <a:pt x="740" y="369"/>
                      <a:pt x="760" y="360"/>
                      <a:pt x="762" y="369"/>
                    </a:cubicBezTo>
                    <a:cubicBezTo>
                      <a:pt x="750" y="371"/>
                      <a:pt x="753" y="388"/>
                      <a:pt x="741" y="390"/>
                    </a:cubicBezTo>
                    <a:cubicBezTo>
                      <a:pt x="736" y="378"/>
                      <a:pt x="726" y="371"/>
                      <a:pt x="708" y="372"/>
                    </a:cubicBezTo>
                    <a:cubicBezTo>
                      <a:pt x="708" y="365"/>
                      <a:pt x="695" y="371"/>
                      <a:pt x="690" y="369"/>
                    </a:cubicBezTo>
                    <a:cubicBezTo>
                      <a:pt x="678" y="369"/>
                      <a:pt x="666" y="369"/>
                      <a:pt x="654" y="369"/>
                    </a:cubicBezTo>
                    <a:cubicBezTo>
                      <a:pt x="649" y="362"/>
                      <a:pt x="631" y="368"/>
                      <a:pt x="621" y="366"/>
                    </a:cubicBezTo>
                    <a:cubicBezTo>
                      <a:pt x="573" y="364"/>
                      <a:pt x="554" y="391"/>
                      <a:pt x="516" y="399"/>
                    </a:cubicBezTo>
                    <a:cubicBezTo>
                      <a:pt x="523" y="386"/>
                      <a:pt x="495" y="387"/>
                      <a:pt x="489" y="378"/>
                    </a:cubicBezTo>
                    <a:cubicBezTo>
                      <a:pt x="487" y="381"/>
                      <a:pt x="467" y="388"/>
                      <a:pt x="474" y="381"/>
                    </a:cubicBezTo>
                    <a:cubicBezTo>
                      <a:pt x="485" y="372"/>
                      <a:pt x="447" y="373"/>
                      <a:pt x="444" y="378"/>
                    </a:cubicBezTo>
                    <a:cubicBezTo>
                      <a:pt x="433" y="378"/>
                      <a:pt x="422" y="378"/>
                      <a:pt x="411" y="378"/>
                    </a:cubicBezTo>
                    <a:cubicBezTo>
                      <a:pt x="412" y="374"/>
                      <a:pt x="416" y="373"/>
                      <a:pt x="417" y="369"/>
                    </a:cubicBezTo>
                    <a:cubicBezTo>
                      <a:pt x="405" y="365"/>
                      <a:pt x="400" y="384"/>
                      <a:pt x="393" y="375"/>
                    </a:cubicBezTo>
                    <a:cubicBezTo>
                      <a:pt x="407" y="371"/>
                      <a:pt x="394" y="371"/>
                      <a:pt x="399" y="363"/>
                    </a:cubicBezTo>
                    <a:cubicBezTo>
                      <a:pt x="364" y="361"/>
                      <a:pt x="326" y="355"/>
                      <a:pt x="282" y="354"/>
                    </a:cubicBezTo>
                    <a:cubicBezTo>
                      <a:pt x="295" y="355"/>
                      <a:pt x="302" y="350"/>
                      <a:pt x="306" y="342"/>
                    </a:cubicBezTo>
                    <a:cubicBezTo>
                      <a:pt x="279" y="338"/>
                      <a:pt x="255" y="353"/>
                      <a:pt x="234" y="345"/>
                    </a:cubicBezTo>
                    <a:cubicBezTo>
                      <a:pt x="241" y="345"/>
                      <a:pt x="243" y="340"/>
                      <a:pt x="249" y="339"/>
                    </a:cubicBezTo>
                    <a:cubicBezTo>
                      <a:pt x="263" y="336"/>
                      <a:pt x="303" y="345"/>
                      <a:pt x="297" y="333"/>
                    </a:cubicBezTo>
                    <a:cubicBezTo>
                      <a:pt x="288" y="332"/>
                      <a:pt x="258" y="336"/>
                      <a:pt x="264" y="330"/>
                    </a:cubicBezTo>
                    <a:cubicBezTo>
                      <a:pt x="303" y="329"/>
                      <a:pt x="329" y="341"/>
                      <a:pt x="372" y="336"/>
                    </a:cubicBezTo>
                    <a:cubicBezTo>
                      <a:pt x="390" y="333"/>
                      <a:pt x="437" y="343"/>
                      <a:pt x="435" y="330"/>
                    </a:cubicBezTo>
                    <a:cubicBezTo>
                      <a:pt x="425" y="330"/>
                      <a:pt x="415" y="330"/>
                      <a:pt x="405" y="330"/>
                    </a:cubicBezTo>
                    <a:cubicBezTo>
                      <a:pt x="405" y="328"/>
                      <a:pt x="405" y="326"/>
                      <a:pt x="405" y="324"/>
                    </a:cubicBezTo>
                    <a:cubicBezTo>
                      <a:pt x="409" y="324"/>
                      <a:pt x="413" y="324"/>
                      <a:pt x="417" y="324"/>
                    </a:cubicBezTo>
                    <a:cubicBezTo>
                      <a:pt x="503" y="323"/>
                      <a:pt x="581" y="314"/>
                      <a:pt x="672" y="318"/>
                    </a:cubicBezTo>
                    <a:cubicBezTo>
                      <a:pt x="715" y="315"/>
                      <a:pt x="727" y="343"/>
                      <a:pt x="762" y="348"/>
                    </a:cubicBezTo>
                    <a:cubicBezTo>
                      <a:pt x="766" y="353"/>
                      <a:pt x="791" y="353"/>
                      <a:pt x="795" y="348"/>
                    </a:cubicBezTo>
                    <a:cubicBezTo>
                      <a:pt x="799" y="348"/>
                      <a:pt x="803" y="348"/>
                      <a:pt x="807" y="348"/>
                    </a:cubicBezTo>
                    <a:cubicBezTo>
                      <a:pt x="731" y="335"/>
                      <a:pt x="687" y="298"/>
                      <a:pt x="603" y="297"/>
                    </a:cubicBezTo>
                    <a:cubicBezTo>
                      <a:pt x="592" y="292"/>
                      <a:pt x="560" y="292"/>
                      <a:pt x="549" y="297"/>
                    </a:cubicBezTo>
                    <a:cubicBezTo>
                      <a:pt x="547" y="297"/>
                      <a:pt x="545" y="297"/>
                      <a:pt x="546" y="300"/>
                    </a:cubicBezTo>
                    <a:cubicBezTo>
                      <a:pt x="546" y="301"/>
                      <a:pt x="546" y="302"/>
                      <a:pt x="546" y="303"/>
                    </a:cubicBezTo>
                    <a:cubicBezTo>
                      <a:pt x="541" y="303"/>
                      <a:pt x="536" y="303"/>
                      <a:pt x="531" y="303"/>
                    </a:cubicBezTo>
                    <a:cubicBezTo>
                      <a:pt x="531" y="300"/>
                      <a:pt x="530" y="298"/>
                      <a:pt x="528" y="297"/>
                    </a:cubicBezTo>
                    <a:cubicBezTo>
                      <a:pt x="494" y="293"/>
                      <a:pt x="464" y="285"/>
                      <a:pt x="426" y="285"/>
                    </a:cubicBezTo>
                    <a:cubicBezTo>
                      <a:pt x="414" y="278"/>
                      <a:pt x="389" y="284"/>
                      <a:pt x="372" y="282"/>
                    </a:cubicBezTo>
                    <a:cubicBezTo>
                      <a:pt x="372" y="295"/>
                      <a:pt x="395" y="285"/>
                      <a:pt x="405" y="288"/>
                    </a:cubicBezTo>
                    <a:cubicBezTo>
                      <a:pt x="419" y="286"/>
                      <a:pt x="424" y="293"/>
                      <a:pt x="438" y="291"/>
                    </a:cubicBezTo>
                    <a:cubicBezTo>
                      <a:pt x="436" y="298"/>
                      <a:pt x="421" y="292"/>
                      <a:pt x="414" y="294"/>
                    </a:cubicBezTo>
                    <a:cubicBezTo>
                      <a:pt x="408" y="296"/>
                      <a:pt x="394" y="290"/>
                      <a:pt x="393" y="297"/>
                    </a:cubicBezTo>
                    <a:cubicBezTo>
                      <a:pt x="419" y="302"/>
                      <a:pt x="447" y="305"/>
                      <a:pt x="474" y="309"/>
                    </a:cubicBezTo>
                    <a:cubicBezTo>
                      <a:pt x="474" y="310"/>
                      <a:pt x="474" y="311"/>
                      <a:pt x="474" y="312"/>
                    </a:cubicBezTo>
                    <a:cubicBezTo>
                      <a:pt x="395" y="324"/>
                      <a:pt x="319" y="304"/>
                      <a:pt x="237" y="315"/>
                    </a:cubicBezTo>
                    <a:cubicBezTo>
                      <a:pt x="235" y="329"/>
                      <a:pt x="262" y="314"/>
                      <a:pt x="261" y="327"/>
                    </a:cubicBezTo>
                    <a:cubicBezTo>
                      <a:pt x="250" y="331"/>
                      <a:pt x="239" y="335"/>
                      <a:pt x="222" y="333"/>
                    </a:cubicBezTo>
                    <a:cubicBezTo>
                      <a:pt x="224" y="330"/>
                      <a:pt x="226" y="328"/>
                      <a:pt x="222" y="327"/>
                    </a:cubicBezTo>
                    <a:cubicBezTo>
                      <a:pt x="218" y="327"/>
                      <a:pt x="214" y="327"/>
                      <a:pt x="213" y="330"/>
                    </a:cubicBezTo>
                    <a:cubicBezTo>
                      <a:pt x="160" y="339"/>
                      <a:pt x="132" y="402"/>
                      <a:pt x="78" y="390"/>
                    </a:cubicBezTo>
                    <a:cubicBezTo>
                      <a:pt x="84" y="390"/>
                      <a:pt x="90" y="390"/>
                      <a:pt x="96" y="390"/>
                    </a:cubicBezTo>
                    <a:cubicBezTo>
                      <a:pt x="96" y="382"/>
                      <a:pt x="90" y="381"/>
                      <a:pt x="99" y="378"/>
                    </a:cubicBezTo>
                    <a:cubicBezTo>
                      <a:pt x="139" y="354"/>
                      <a:pt x="188" y="339"/>
                      <a:pt x="225" y="312"/>
                    </a:cubicBezTo>
                    <a:cubicBezTo>
                      <a:pt x="177" y="322"/>
                      <a:pt x="147" y="350"/>
                      <a:pt x="105" y="366"/>
                    </a:cubicBezTo>
                    <a:cubicBezTo>
                      <a:pt x="131" y="339"/>
                      <a:pt x="173" y="328"/>
                      <a:pt x="195" y="297"/>
                    </a:cubicBezTo>
                    <a:cubicBezTo>
                      <a:pt x="180" y="294"/>
                      <a:pt x="171" y="311"/>
                      <a:pt x="162" y="303"/>
                    </a:cubicBezTo>
                    <a:cubicBezTo>
                      <a:pt x="171" y="301"/>
                      <a:pt x="179" y="298"/>
                      <a:pt x="183" y="291"/>
                    </a:cubicBezTo>
                    <a:cubicBezTo>
                      <a:pt x="136" y="308"/>
                      <a:pt x="88" y="331"/>
                      <a:pt x="54" y="357"/>
                    </a:cubicBezTo>
                    <a:cubicBezTo>
                      <a:pt x="45" y="364"/>
                      <a:pt x="42" y="381"/>
                      <a:pt x="27" y="375"/>
                    </a:cubicBezTo>
                    <a:cubicBezTo>
                      <a:pt x="74" y="342"/>
                      <a:pt x="116" y="304"/>
                      <a:pt x="174" y="282"/>
                    </a:cubicBezTo>
                    <a:cubicBezTo>
                      <a:pt x="161" y="262"/>
                      <a:pt x="127" y="263"/>
                      <a:pt x="108" y="249"/>
                    </a:cubicBezTo>
                    <a:cubicBezTo>
                      <a:pt x="110" y="241"/>
                      <a:pt x="104" y="241"/>
                      <a:pt x="105" y="234"/>
                    </a:cubicBezTo>
                    <a:cubicBezTo>
                      <a:pt x="106" y="225"/>
                      <a:pt x="121" y="230"/>
                      <a:pt x="120" y="219"/>
                    </a:cubicBezTo>
                    <a:cubicBezTo>
                      <a:pt x="115" y="217"/>
                      <a:pt x="102" y="223"/>
                      <a:pt x="102" y="216"/>
                    </a:cubicBezTo>
                    <a:cubicBezTo>
                      <a:pt x="99" y="202"/>
                      <a:pt x="106" y="198"/>
                      <a:pt x="111" y="192"/>
                    </a:cubicBezTo>
                    <a:cubicBezTo>
                      <a:pt x="98" y="197"/>
                      <a:pt x="75" y="178"/>
                      <a:pt x="93" y="168"/>
                    </a:cubicBezTo>
                    <a:cubicBezTo>
                      <a:pt x="68" y="172"/>
                      <a:pt x="46" y="151"/>
                      <a:pt x="57" y="138"/>
                    </a:cubicBezTo>
                    <a:cubicBezTo>
                      <a:pt x="35" y="148"/>
                      <a:pt x="36" y="136"/>
                      <a:pt x="15" y="132"/>
                    </a:cubicBezTo>
                    <a:cubicBezTo>
                      <a:pt x="11" y="140"/>
                      <a:pt x="31" y="140"/>
                      <a:pt x="21" y="144"/>
                    </a:cubicBezTo>
                    <a:cubicBezTo>
                      <a:pt x="15" y="142"/>
                      <a:pt x="1" y="148"/>
                      <a:pt x="0" y="141"/>
                    </a:cubicBezTo>
                    <a:cubicBezTo>
                      <a:pt x="34" y="119"/>
                      <a:pt x="72" y="86"/>
                      <a:pt x="120" y="102"/>
                    </a:cubicBezTo>
                    <a:cubicBezTo>
                      <a:pt x="117" y="107"/>
                      <a:pt x="113" y="111"/>
                      <a:pt x="111" y="117"/>
                    </a:cubicBezTo>
                    <a:cubicBezTo>
                      <a:pt x="122" y="119"/>
                      <a:pt x="118" y="106"/>
                      <a:pt x="129" y="108"/>
                    </a:cubicBezTo>
                    <a:cubicBezTo>
                      <a:pt x="161" y="114"/>
                      <a:pt x="167" y="138"/>
                      <a:pt x="177" y="168"/>
                    </a:cubicBezTo>
                    <a:cubicBezTo>
                      <a:pt x="186" y="197"/>
                      <a:pt x="220" y="240"/>
                      <a:pt x="243" y="234"/>
                    </a:cubicBezTo>
                    <a:cubicBezTo>
                      <a:pt x="218" y="221"/>
                      <a:pt x="192" y="193"/>
                      <a:pt x="189" y="168"/>
                    </a:cubicBezTo>
                    <a:cubicBezTo>
                      <a:pt x="237" y="169"/>
                      <a:pt x="270" y="185"/>
                      <a:pt x="315" y="189"/>
                    </a:cubicBezTo>
                    <a:cubicBezTo>
                      <a:pt x="315" y="192"/>
                      <a:pt x="315" y="195"/>
                      <a:pt x="315" y="198"/>
                    </a:cubicBezTo>
                    <a:cubicBezTo>
                      <a:pt x="315" y="199"/>
                      <a:pt x="315" y="200"/>
                      <a:pt x="315" y="201"/>
                    </a:cubicBezTo>
                    <a:cubicBezTo>
                      <a:pt x="324" y="201"/>
                      <a:pt x="333" y="201"/>
                      <a:pt x="342" y="201"/>
                    </a:cubicBezTo>
                    <a:cubicBezTo>
                      <a:pt x="342" y="198"/>
                      <a:pt x="341" y="196"/>
                      <a:pt x="339" y="195"/>
                    </a:cubicBezTo>
                    <a:cubicBezTo>
                      <a:pt x="335" y="194"/>
                      <a:pt x="328" y="196"/>
                      <a:pt x="327" y="192"/>
                    </a:cubicBezTo>
                    <a:cubicBezTo>
                      <a:pt x="346" y="192"/>
                      <a:pt x="365" y="192"/>
                      <a:pt x="384" y="192"/>
                    </a:cubicBezTo>
                    <a:cubicBezTo>
                      <a:pt x="385" y="183"/>
                      <a:pt x="376" y="184"/>
                      <a:pt x="375" y="177"/>
                    </a:cubicBezTo>
                    <a:cubicBezTo>
                      <a:pt x="373" y="134"/>
                      <a:pt x="379" y="83"/>
                      <a:pt x="372" y="45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93" name="Freeform 423"/>
              <p:cNvSpPr/>
              <p:nvPr/>
            </p:nvSpPr>
            <p:spPr>
              <a:xfrm>
                <a:off x="2208213" y="2444750"/>
                <a:ext cx="890588" cy="58738"/>
              </a:xfrm>
              <a:custGeom>
                <a:avLst/>
                <a:gdLst>
                  <a:gd name="txL" fmla="*/ 0 w 255"/>
                  <a:gd name="txT" fmla="*/ 0 h 17"/>
                  <a:gd name="txR" fmla="*/ 255 w 255"/>
                  <a:gd name="txB" fmla="*/ 17 h 17"/>
                </a:gdLst>
                <a:ahLst/>
                <a:cxnLst>
                  <a:cxn ang="0">
                    <a:pos x="0" y="14"/>
                  </a:cxn>
                  <a:cxn ang="0">
                    <a:pos x="255" y="11"/>
                  </a:cxn>
                  <a:cxn ang="0">
                    <a:pos x="0" y="17"/>
                  </a:cxn>
                  <a:cxn ang="0">
                    <a:pos x="0" y="14"/>
                  </a:cxn>
                </a:cxnLst>
                <a:rect l="txL" t="txT" r="txR" b="txB"/>
                <a:pathLst>
                  <a:path w="255" h="17">
                    <a:moveTo>
                      <a:pt x="0" y="14"/>
                    </a:moveTo>
                    <a:cubicBezTo>
                      <a:pt x="85" y="15"/>
                      <a:pt x="170" y="0"/>
                      <a:pt x="255" y="11"/>
                    </a:cubicBezTo>
                    <a:cubicBezTo>
                      <a:pt x="164" y="7"/>
                      <a:pt x="86" y="16"/>
                      <a:pt x="0" y="17"/>
                    </a:cubicBezTo>
                    <a:cubicBezTo>
                      <a:pt x="0" y="16"/>
                      <a:pt x="0" y="15"/>
                      <a:pt x="0" y="14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94" name="Freeform 424"/>
              <p:cNvSpPr/>
              <p:nvPr/>
            </p:nvSpPr>
            <p:spPr>
              <a:xfrm>
                <a:off x="1674813" y="1371600"/>
                <a:ext cx="107950" cy="127000"/>
              </a:xfrm>
              <a:custGeom>
                <a:avLst/>
                <a:gdLst>
                  <a:gd name="txL" fmla="*/ 0 w 31"/>
                  <a:gd name="txT" fmla="*/ 0 h 36"/>
                  <a:gd name="txR" fmla="*/ 31 w 31"/>
                  <a:gd name="txB" fmla="*/ 36 h 36"/>
                </a:gdLst>
                <a:ahLst/>
                <a:cxnLst>
                  <a:cxn ang="0">
                    <a:pos x="0" y="36"/>
                  </a:cxn>
                  <a:cxn ang="0">
                    <a:pos x="21" y="0"/>
                  </a:cxn>
                  <a:cxn ang="0">
                    <a:pos x="0" y="36"/>
                  </a:cxn>
                </a:cxnLst>
                <a:rect l="txL" t="txT" r="txR" b="txB"/>
                <a:pathLst>
                  <a:path w="31" h="36">
                    <a:moveTo>
                      <a:pt x="0" y="36"/>
                    </a:moveTo>
                    <a:cubicBezTo>
                      <a:pt x="4" y="21"/>
                      <a:pt x="20" y="18"/>
                      <a:pt x="21" y="0"/>
                    </a:cubicBezTo>
                    <a:cubicBezTo>
                      <a:pt x="31" y="17"/>
                      <a:pt x="12" y="31"/>
                      <a:pt x="0" y="36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95" name="Freeform 426"/>
              <p:cNvSpPr/>
              <p:nvPr/>
            </p:nvSpPr>
            <p:spPr>
              <a:xfrm>
                <a:off x="20638" y="1403350"/>
                <a:ext cx="261938" cy="273050"/>
              </a:xfrm>
              <a:custGeom>
                <a:avLst/>
                <a:gdLst>
                  <a:gd name="txL" fmla="*/ 0 w 75"/>
                  <a:gd name="txT" fmla="*/ 0 h 78"/>
                  <a:gd name="txR" fmla="*/ 75 w 75"/>
                  <a:gd name="txB" fmla="*/ 78 h 78"/>
                </a:gdLst>
                <a:ahLst/>
                <a:cxnLst>
                  <a:cxn ang="0">
                    <a:pos x="12" y="66"/>
                  </a:cxn>
                  <a:cxn ang="0">
                    <a:pos x="0" y="75"/>
                  </a:cxn>
                  <a:cxn ang="0">
                    <a:pos x="75" y="0"/>
                  </a:cxn>
                  <a:cxn ang="0">
                    <a:pos x="57" y="24"/>
                  </a:cxn>
                  <a:cxn ang="0">
                    <a:pos x="54" y="24"/>
                  </a:cxn>
                  <a:cxn ang="0">
                    <a:pos x="12" y="66"/>
                  </a:cxn>
                </a:cxnLst>
                <a:rect l="txL" t="txT" r="txR" b="txB"/>
                <a:pathLst>
                  <a:path w="75" h="78">
                    <a:moveTo>
                      <a:pt x="12" y="66"/>
                    </a:moveTo>
                    <a:cubicBezTo>
                      <a:pt x="6" y="67"/>
                      <a:pt x="10" y="78"/>
                      <a:pt x="0" y="75"/>
                    </a:cubicBezTo>
                    <a:cubicBezTo>
                      <a:pt x="7" y="44"/>
                      <a:pt x="38" y="11"/>
                      <a:pt x="75" y="0"/>
                    </a:cubicBezTo>
                    <a:cubicBezTo>
                      <a:pt x="69" y="8"/>
                      <a:pt x="63" y="16"/>
                      <a:pt x="57" y="24"/>
                    </a:cubicBezTo>
                    <a:cubicBezTo>
                      <a:pt x="56" y="24"/>
                      <a:pt x="55" y="24"/>
                      <a:pt x="54" y="24"/>
                    </a:cubicBezTo>
                    <a:cubicBezTo>
                      <a:pt x="39" y="37"/>
                      <a:pt x="25" y="51"/>
                      <a:pt x="12" y="66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96" name="Freeform 427"/>
              <p:cNvSpPr/>
              <p:nvPr/>
            </p:nvSpPr>
            <p:spPr>
              <a:xfrm>
                <a:off x="63500" y="1487487"/>
                <a:ext cx="146050" cy="146050"/>
              </a:xfrm>
              <a:custGeom>
                <a:avLst/>
                <a:gdLst>
                  <a:gd name="txL" fmla="*/ 0 w 42"/>
                  <a:gd name="txT" fmla="*/ 0 h 42"/>
                  <a:gd name="txR" fmla="*/ 42 w 42"/>
                  <a:gd name="txB" fmla="*/ 42 h 42"/>
                </a:gdLst>
                <a:ahLst/>
                <a:cxnLst>
                  <a:cxn ang="0">
                    <a:pos x="0" y="42"/>
                  </a:cxn>
                  <a:cxn ang="0">
                    <a:pos x="42" y="0"/>
                  </a:cxn>
                  <a:cxn ang="0">
                    <a:pos x="3" y="42"/>
                  </a:cxn>
                  <a:cxn ang="0">
                    <a:pos x="0" y="42"/>
                  </a:cxn>
                </a:cxnLst>
                <a:rect l="txL" t="txT" r="txR" b="txB"/>
                <a:pathLst>
                  <a:path w="42" h="42">
                    <a:moveTo>
                      <a:pt x="0" y="42"/>
                    </a:moveTo>
                    <a:cubicBezTo>
                      <a:pt x="13" y="27"/>
                      <a:pt x="27" y="13"/>
                      <a:pt x="42" y="0"/>
                    </a:cubicBezTo>
                    <a:cubicBezTo>
                      <a:pt x="31" y="16"/>
                      <a:pt x="14" y="26"/>
                      <a:pt x="3" y="42"/>
                    </a:cubicBezTo>
                    <a:cubicBezTo>
                      <a:pt x="2" y="42"/>
                      <a:pt x="1" y="42"/>
                      <a:pt x="0" y="42"/>
                    </a:cubicBezTo>
                    <a:close/>
                  </a:path>
                </a:pathLst>
              </a:custGeom>
              <a:solidFill>
                <a:srgbClr val="4B9CA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97" name="Freeform 428"/>
              <p:cNvSpPr/>
              <p:nvPr/>
            </p:nvSpPr>
            <p:spPr>
              <a:xfrm>
                <a:off x="0" y="1435100"/>
                <a:ext cx="115888" cy="168275"/>
              </a:xfrm>
              <a:custGeom>
                <a:avLst/>
                <a:gdLst>
                  <a:gd name="txL" fmla="*/ 0 w 33"/>
                  <a:gd name="txT" fmla="*/ 0 h 48"/>
                  <a:gd name="txR" fmla="*/ 33 w 33"/>
                  <a:gd name="txB" fmla="*/ 48 h 48"/>
                </a:gdLst>
                <a:ahLst/>
                <a:cxnLst>
                  <a:cxn ang="0">
                    <a:pos x="0" y="21"/>
                  </a:cxn>
                  <a:cxn ang="0">
                    <a:pos x="3" y="21"/>
                  </a:cxn>
                  <a:cxn ang="0">
                    <a:pos x="18" y="0"/>
                  </a:cxn>
                  <a:cxn ang="0">
                    <a:pos x="33" y="9"/>
                  </a:cxn>
                  <a:cxn ang="0">
                    <a:pos x="0" y="48"/>
                  </a:cxn>
                  <a:cxn ang="0">
                    <a:pos x="0" y="21"/>
                  </a:cxn>
                </a:cxnLst>
                <a:rect l="txL" t="txT" r="txR" b="txB"/>
                <a:pathLst>
                  <a:path w="33" h="48">
                    <a:moveTo>
                      <a:pt x="0" y="21"/>
                    </a:moveTo>
                    <a:cubicBezTo>
                      <a:pt x="1" y="21"/>
                      <a:pt x="2" y="21"/>
                      <a:pt x="3" y="21"/>
                    </a:cubicBezTo>
                    <a:cubicBezTo>
                      <a:pt x="6" y="12"/>
                      <a:pt x="10" y="4"/>
                      <a:pt x="18" y="0"/>
                    </a:cubicBezTo>
                    <a:cubicBezTo>
                      <a:pt x="20" y="6"/>
                      <a:pt x="32" y="2"/>
                      <a:pt x="33" y="9"/>
                    </a:cubicBezTo>
                    <a:cubicBezTo>
                      <a:pt x="23" y="23"/>
                      <a:pt x="12" y="36"/>
                      <a:pt x="0" y="48"/>
                    </a:cubicBezTo>
                    <a:cubicBezTo>
                      <a:pt x="0" y="39"/>
                      <a:pt x="0" y="30"/>
                      <a:pt x="0" y="21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98" name="Freeform 430"/>
              <p:cNvSpPr/>
              <p:nvPr/>
            </p:nvSpPr>
            <p:spPr>
              <a:xfrm>
                <a:off x="681038" y="1487487"/>
                <a:ext cx="125413" cy="125413"/>
              </a:xfrm>
              <a:custGeom>
                <a:avLst/>
                <a:gdLst>
                  <a:gd name="txL" fmla="*/ 0 w 36"/>
                  <a:gd name="txT" fmla="*/ 0 h 36"/>
                  <a:gd name="txR" fmla="*/ 36 w 36"/>
                  <a:gd name="txB" fmla="*/ 36 h 36"/>
                </a:gdLst>
                <a:ahLst/>
                <a:cxnLst>
                  <a:cxn ang="0">
                    <a:pos x="24" y="0"/>
                  </a:cxn>
                  <a:cxn ang="0">
                    <a:pos x="0" y="36"/>
                  </a:cxn>
                  <a:cxn ang="0">
                    <a:pos x="24" y="0"/>
                  </a:cxn>
                </a:cxnLst>
                <a:rect l="txL" t="txT" r="txR" b="txB"/>
                <a:pathLst>
                  <a:path w="36" h="36">
                    <a:moveTo>
                      <a:pt x="24" y="0"/>
                    </a:moveTo>
                    <a:cubicBezTo>
                      <a:pt x="36" y="10"/>
                      <a:pt x="10" y="29"/>
                      <a:pt x="0" y="36"/>
                    </a:cubicBezTo>
                    <a:cubicBezTo>
                      <a:pt x="8" y="24"/>
                      <a:pt x="19" y="15"/>
                      <a:pt x="24" y="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99" name="Freeform 431"/>
              <p:cNvSpPr/>
              <p:nvPr/>
            </p:nvSpPr>
            <p:spPr>
              <a:xfrm>
                <a:off x="917575" y="1603375"/>
                <a:ext cx="119063" cy="125413"/>
              </a:xfrm>
              <a:custGeom>
                <a:avLst/>
                <a:gdLst>
                  <a:gd name="txL" fmla="*/ 0 w 34"/>
                  <a:gd name="txT" fmla="*/ 0 h 36"/>
                  <a:gd name="txR" fmla="*/ 34 w 34"/>
                  <a:gd name="txB" fmla="*/ 36 h 36"/>
                </a:gdLst>
                <a:ahLst/>
                <a:cxnLst>
                  <a:cxn ang="0">
                    <a:pos x="31" y="0"/>
                  </a:cxn>
                  <a:cxn ang="0">
                    <a:pos x="1" y="36"/>
                  </a:cxn>
                  <a:cxn ang="0">
                    <a:pos x="31" y="0"/>
                  </a:cxn>
                </a:cxnLst>
                <a:rect l="txL" t="txT" r="txR" b="txB"/>
                <a:pathLst>
                  <a:path w="34" h="36">
                    <a:moveTo>
                      <a:pt x="31" y="0"/>
                    </a:moveTo>
                    <a:cubicBezTo>
                      <a:pt x="34" y="13"/>
                      <a:pt x="10" y="25"/>
                      <a:pt x="1" y="36"/>
                    </a:cubicBezTo>
                    <a:cubicBezTo>
                      <a:pt x="0" y="25"/>
                      <a:pt x="24" y="13"/>
                      <a:pt x="31" y="0"/>
                    </a:cubicBezTo>
                    <a:close/>
                  </a:path>
                </a:pathLst>
              </a:custGeom>
              <a:solidFill>
                <a:srgbClr val="1E4146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00" name="Freeform 432"/>
              <p:cNvSpPr/>
              <p:nvPr/>
            </p:nvSpPr>
            <p:spPr>
              <a:xfrm>
                <a:off x="701675" y="1550987"/>
                <a:ext cx="136525" cy="134938"/>
              </a:xfrm>
              <a:custGeom>
                <a:avLst/>
                <a:gdLst>
                  <a:gd name="txL" fmla="*/ 0 w 39"/>
                  <a:gd name="txT" fmla="*/ 0 h 39"/>
                  <a:gd name="txR" fmla="*/ 39 w 39"/>
                  <a:gd name="txB" fmla="*/ 39 h 39"/>
                </a:gdLst>
                <a:ahLst/>
                <a:cxnLst>
                  <a:cxn ang="0">
                    <a:pos x="0" y="39"/>
                  </a:cxn>
                  <a:cxn ang="0">
                    <a:pos x="39" y="0"/>
                  </a:cxn>
                  <a:cxn ang="0">
                    <a:pos x="0" y="39"/>
                  </a:cxn>
                </a:cxnLst>
                <a:rect l="txL" t="txT" r="txR" b="txB"/>
                <a:pathLst>
                  <a:path w="39" h="39">
                    <a:moveTo>
                      <a:pt x="0" y="39"/>
                    </a:moveTo>
                    <a:cubicBezTo>
                      <a:pt x="12" y="25"/>
                      <a:pt x="25" y="12"/>
                      <a:pt x="39" y="0"/>
                    </a:cubicBezTo>
                    <a:cubicBezTo>
                      <a:pt x="27" y="14"/>
                      <a:pt x="14" y="27"/>
                      <a:pt x="0" y="39"/>
                    </a:cubicBezTo>
                    <a:close/>
                  </a:path>
                </a:pathLst>
              </a:custGeom>
              <a:solidFill>
                <a:srgbClr val="1E4146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01" name="Freeform 433"/>
              <p:cNvSpPr/>
              <p:nvPr/>
            </p:nvSpPr>
            <p:spPr>
              <a:xfrm>
                <a:off x="150813" y="1498600"/>
                <a:ext cx="111125" cy="114300"/>
              </a:xfrm>
              <a:custGeom>
                <a:avLst/>
                <a:gdLst>
                  <a:gd name="txL" fmla="*/ 0 w 32"/>
                  <a:gd name="txT" fmla="*/ 0 h 33"/>
                  <a:gd name="txR" fmla="*/ 32 w 32"/>
                  <a:gd name="txB" fmla="*/ 33 h 33"/>
                </a:gdLst>
                <a:ahLst/>
                <a:cxnLst>
                  <a:cxn ang="0">
                    <a:pos x="32" y="0"/>
                  </a:cxn>
                  <a:cxn ang="0">
                    <a:pos x="2" y="33"/>
                  </a:cxn>
                  <a:cxn ang="0">
                    <a:pos x="32" y="0"/>
                  </a:cxn>
                </a:cxnLst>
                <a:rect l="txL" t="txT" r="txR" b="txB"/>
                <a:pathLst>
                  <a:path w="32" h="33">
                    <a:moveTo>
                      <a:pt x="32" y="0"/>
                    </a:moveTo>
                    <a:cubicBezTo>
                      <a:pt x="24" y="13"/>
                      <a:pt x="10" y="20"/>
                      <a:pt x="2" y="33"/>
                    </a:cubicBezTo>
                    <a:cubicBezTo>
                      <a:pt x="0" y="22"/>
                      <a:pt x="19" y="7"/>
                      <a:pt x="32" y="0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02" name="Freeform 434"/>
              <p:cNvSpPr/>
              <p:nvPr/>
            </p:nvSpPr>
            <p:spPr>
              <a:xfrm>
                <a:off x="690563" y="1536700"/>
                <a:ext cx="147638" cy="149225"/>
              </a:xfrm>
              <a:custGeom>
                <a:avLst/>
                <a:gdLst>
                  <a:gd name="txL" fmla="*/ 0 w 42"/>
                  <a:gd name="txT" fmla="*/ 0 h 43"/>
                  <a:gd name="txR" fmla="*/ 42 w 42"/>
                  <a:gd name="txB" fmla="*/ 43 h 43"/>
                </a:gdLst>
                <a:ahLst/>
                <a:cxnLst>
                  <a:cxn ang="0">
                    <a:pos x="0" y="43"/>
                  </a:cxn>
                  <a:cxn ang="0">
                    <a:pos x="39" y="1"/>
                  </a:cxn>
                  <a:cxn ang="0">
                    <a:pos x="42" y="4"/>
                  </a:cxn>
                  <a:cxn ang="0">
                    <a:pos x="3" y="43"/>
                  </a:cxn>
                  <a:cxn ang="0">
                    <a:pos x="0" y="43"/>
                  </a:cxn>
                </a:cxnLst>
                <a:rect l="txL" t="txT" r="txR" b="txB"/>
                <a:pathLst>
                  <a:path w="42" h="43">
                    <a:moveTo>
                      <a:pt x="0" y="43"/>
                    </a:moveTo>
                    <a:cubicBezTo>
                      <a:pt x="11" y="27"/>
                      <a:pt x="28" y="17"/>
                      <a:pt x="39" y="1"/>
                    </a:cubicBezTo>
                    <a:cubicBezTo>
                      <a:pt x="42" y="0"/>
                      <a:pt x="42" y="2"/>
                      <a:pt x="42" y="4"/>
                    </a:cubicBezTo>
                    <a:cubicBezTo>
                      <a:pt x="28" y="16"/>
                      <a:pt x="15" y="29"/>
                      <a:pt x="3" y="43"/>
                    </a:cubicBezTo>
                    <a:cubicBezTo>
                      <a:pt x="2" y="43"/>
                      <a:pt x="1" y="43"/>
                      <a:pt x="0" y="43"/>
                    </a:cubicBezTo>
                    <a:close/>
                  </a:path>
                </a:pathLst>
              </a:custGeom>
              <a:solidFill>
                <a:srgbClr val="4B9CA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03" name="Freeform 436"/>
              <p:cNvSpPr/>
              <p:nvPr/>
            </p:nvSpPr>
            <p:spPr>
              <a:xfrm>
                <a:off x="681038" y="1571625"/>
                <a:ext cx="209550" cy="166688"/>
              </a:xfrm>
              <a:custGeom>
                <a:avLst/>
                <a:gdLst>
                  <a:gd name="txL" fmla="*/ 0 w 60"/>
                  <a:gd name="txT" fmla="*/ 0 h 48"/>
                  <a:gd name="txR" fmla="*/ 60 w 60"/>
                  <a:gd name="txB" fmla="*/ 48 h 48"/>
                </a:gdLst>
                <a:ahLst/>
                <a:cxnLst>
                  <a:cxn ang="0">
                    <a:pos x="0" y="48"/>
                  </a:cxn>
                  <a:cxn ang="0">
                    <a:pos x="60" y="0"/>
                  </a:cxn>
                  <a:cxn ang="0">
                    <a:pos x="0" y="48"/>
                  </a:cxn>
                </a:cxnLst>
                <a:rect l="txL" t="txT" r="txR" b="txB"/>
                <a:pathLst>
                  <a:path w="60" h="48">
                    <a:moveTo>
                      <a:pt x="0" y="48"/>
                    </a:moveTo>
                    <a:cubicBezTo>
                      <a:pt x="20" y="32"/>
                      <a:pt x="35" y="11"/>
                      <a:pt x="60" y="0"/>
                    </a:cubicBezTo>
                    <a:cubicBezTo>
                      <a:pt x="42" y="18"/>
                      <a:pt x="31" y="43"/>
                      <a:pt x="0" y="48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04" name="Freeform 437"/>
              <p:cNvSpPr/>
              <p:nvPr/>
            </p:nvSpPr>
            <p:spPr>
              <a:xfrm>
                <a:off x="649288" y="1581150"/>
                <a:ext cx="331788" cy="273050"/>
              </a:xfrm>
              <a:custGeom>
                <a:avLst/>
                <a:gdLst>
                  <a:gd name="txL" fmla="*/ 0 w 95"/>
                  <a:gd name="txT" fmla="*/ 0 h 78"/>
                  <a:gd name="txR" fmla="*/ 95 w 95"/>
                  <a:gd name="txB" fmla="*/ 78 h 78"/>
                </a:gdLst>
                <a:ahLst/>
                <a:cxnLst>
                  <a:cxn ang="0">
                    <a:pos x="0" y="78"/>
                  </a:cxn>
                  <a:cxn ang="0">
                    <a:pos x="87" y="0"/>
                  </a:cxn>
                  <a:cxn ang="0">
                    <a:pos x="90" y="6"/>
                  </a:cxn>
                  <a:cxn ang="0">
                    <a:pos x="0" y="78"/>
                  </a:cxn>
                </a:cxnLst>
                <a:rect l="txL" t="txT" r="txR" b="txB"/>
                <a:pathLst>
                  <a:path w="95" h="78">
                    <a:moveTo>
                      <a:pt x="0" y="78"/>
                    </a:moveTo>
                    <a:cubicBezTo>
                      <a:pt x="29" y="52"/>
                      <a:pt x="52" y="20"/>
                      <a:pt x="87" y="0"/>
                    </a:cubicBezTo>
                    <a:cubicBezTo>
                      <a:pt x="95" y="0"/>
                      <a:pt x="91" y="2"/>
                      <a:pt x="90" y="6"/>
                    </a:cubicBezTo>
                    <a:cubicBezTo>
                      <a:pt x="55" y="25"/>
                      <a:pt x="36" y="60"/>
                      <a:pt x="0" y="78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05" name="Freeform 438"/>
              <p:cNvSpPr/>
              <p:nvPr/>
            </p:nvSpPr>
            <p:spPr>
              <a:xfrm>
                <a:off x="847725" y="1592262"/>
                <a:ext cx="147638" cy="146050"/>
              </a:xfrm>
              <a:custGeom>
                <a:avLst/>
                <a:gdLst>
                  <a:gd name="txL" fmla="*/ 0 w 42"/>
                  <a:gd name="txT" fmla="*/ 0 h 42"/>
                  <a:gd name="txR" fmla="*/ 42 w 42"/>
                  <a:gd name="txB" fmla="*/ 42 h 42"/>
                </a:gdLst>
                <a:ahLst/>
                <a:cxnLst>
                  <a:cxn ang="0">
                    <a:pos x="0" y="39"/>
                  </a:cxn>
                  <a:cxn ang="0">
                    <a:pos x="42" y="0"/>
                  </a:cxn>
                  <a:cxn ang="0">
                    <a:pos x="0" y="42"/>
                  </a:cxn>
                  <a:cxn ang="0">
                    <a:pos x="0" y="39"/>
                  </a:cxn>
                </a:cxnLst>
                <a:rect l="txL" t="txT" r="txR" b="txB"/>
                <a:pathLst>
                  <a:path w="42" h="42">
                    <a:moveTo>
                      <a:pt x="0" y="39"/>
                    </a:moveTo>
                    <a:cubicBezTo>
                      <a:pt x="16" y="28"/>
                      <a:pt x="27" y="12"/>
                      <a:pt x="42" y="0"/>
                    </a:cubicBezTo>
                    <a:cubicBezTo>
                      <a:pt x="41" y="15"/>
                      <a:pt x="15" y="30"/>
                      <a:pt x="0" y="42"/>
                    </a:cubicBezTo>
                    <a:cubicBezTo>
                      <a:pt x="0" y="41"/>
                      <a:pt x="0" y="40"/>
                      <a:pt x="0" y="39"/>
                    </a:cubicBezTo>
                    <a:close/>
                  </a:path>
                </a:pathLst>
              </a:custGeom>
              <a:solidFill>
                <a:srgbClr val="438D9B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06" name="Freeform 439"/>
              <p:cNvSpPr>
                <a:spLocks noEditPoints="1"/>
              </p:cNvSpPr>
              <p:nvPr/>
            </p:nvSpPr>
            <p:spPr>
              <a:xfrm>
                <a:off x="2581275" y="1592262"/>
                <a:ext cx="203200" cy="98425"/>
              </a:xfrm>
              <a:custGeom>
                <a:avLst/>
                <a:gdLst>
                  <a:gd name="txL" fmla="*/ 0 w 58"/>
                  <a:gd name="txT" fmla="*/ 0 h 28"/>
                  <a:gd name="txR" fmla="*/ 58 w 58"/>
                  <a:gd name="txB" fmla="*/ 28 h 28"/>
                </a:gdLst>
                <a:ahLst/>
                <a:cxnLst>
                  <a:cxn ang="0">
                    <a:pos x="1" y="6"/>
                  </a:cxn>
                  <a:cxn ang="0">
                    <a:pos x="10" y="0"/>
                  </a:cxn>
                  <a:cxn ang="0">
                    <a:pos x="37" y="0"/>
                  </a:cxn>
                  <a:cxn ang="0">
                    <a:pos x="37" y="12"/>
                  </a:cxn>
                  <a:cxn ang="0">
                    <a:pos x="58" y="12"/>
                  </a:cxn>
                  <a:cxn ang="0">
                    <a:pos x="49" y="18"/>
                  </a:cxn>
                  <a:cxn ang="0">
                    <a:pos x="37" y="21"/>
                  </a:cxn>
                  <a:cxn ang="0">
                    <a:pos x="1" y="6"/>
                  </a:cxn>
                  <a:cxn ang="0">
                    <a:pos x="7" y="6"/>
                  </a:cxn>
                  <a:cxn ang="0">
                    <a:pos x="28" y="6"/>
                  </a:cxn>
                  <a:cxn ang="0">
                    <a:pos x="7" y="6"/>
                  </a:cxn>
                </a:cxnLst>
                <a:rect l="txL" t="txT" r="txR" b="txB"/>
                <a:pathLst>
                  <a:path w="58" h="28">
                    <a:moveTo>
                      <a:pt x="1" y="6"/>
                    </a:moveTo>
                    <a:cubicBezTo>
                      <a:pt x="2" y="2"/>
                      <a:pt x="5" y="0"/>
                      <a:pt x="10" y="0"/>
                    </a:cubicBezTo>
                    <a:cubicBezTo>
                      <a:pt x="19" y="0"/>
                      <a:pt x="28" y="0"/>
                      <a:pt x="37" y="0"/>
                    </a:cubicBezTo>
                    <a:cubicBezTo>
                      <a:pt x="37" y="4"/>
                      <a:pt x="37" y="8"/>
                      <a:pt x="37" y="12"/>
                    </a:cubicBezTo>
                    <a:cubicBezTo>
                      <a:pt x="44" y="12"/>
                      <a:pt x="51" y="12"/>
                      <a:pt x="58" y="12"/>
                    </a:cubicBezTo>
                    <a:cubicBezTo>
                      <a:pt x="57" y="16"/>
                      <a:pt x="54" y="18"/>
                      <a:pt x="49" y="18"/>
                    </a:cubicBezTo>
                    <a:cubicBezTo>
                      <a:pt x="44" y="18"/>
                      <a:pt x="43" y="22"/>
                      <a:pt x="37" y="21"/>
                    </a:cubicBezTo>
                    <a:cubicBezTo>
                      <a:pt x="23" y="22"/>
                      <a:pt x="0" y="28"/>
                      <a:pt x="1" y="6"/>
                    </a:cubicBezTo>
                    <a:close/>
                    <a:moveTo>
                      <a:pt x="7" y="6"/>
                    </a:moveTo>
                    <a:cubicBezTo>
                      <a:pt x="3" y="15"/>
                      <a:pt x="32" y="15"/>
                      <a:pt x="28" y="6"/>
                    </a:cubicBezTo>
                    <a:cubicBezTo>
                      <a:pt x="21" y="6"/>
                      <a:pt x="14" y="6"/>
                      <a:pt x="7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 vert="horz" wrap="square" anchor="t"/>
              <a:p>
                <a:pPr lvl="0">
                  <a:lnSpc>
                    <a:spcPct val="100000"/>
                  </a:lnSpc>
                </a:pPr>
                <a:endParaRPr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9507" name="Freeform 440"/>
              <p:cNvSpPr/>
              <p:nvPr/>
            </p:nvSpPr>
            <p:spPr>
              <a:xfrm>
                <a:off x="1004888" y="1603375"/>
                <a:ext cx="90488" cy="82550"/>
              </a:xfrm>
              <a:custGeom>
                <a:avLst/>
                <a:gdLst>
                  <a:gd name="txL" fmla="*/ 0 w 26"/>
                  <a:gd name="txT" fmla="*/ 0 h 24"/>
                  <a:gd name="txR" fmla="*/ 26 w 26"/>
                  <a:gd name="txB" fmla="*/ 24 h 24"/>
                </a:gdLst>
                <a:ahLst/>
                <a:cxnLst>
                  <a:cxn ang="0">
                    <a:pos x="21" y="0"/>
                  </a:cxn>
                  <a:cxn ang="0">
                    <a:pos x="0" y="24"/>
                  </a:cxn>
                  <a:cxn ang="0">
                    <a:pos x="21" y="0"/>
                  </a:cxn>
                </a:cxnLst>
                <a:rect l="txL" t="txT" r="txR" b="txB"/>
                <a:pathLst>
                  <a:path w="26" h="24">
                    <a:moveTo>
                      <a:pt x="21" y="0"/>
                    </a:moveTo>
                    <a:cubicBezTo>
                      <a:pt x="26" y="8"/>
                      <a:pt x="10" y="21"/>
                      <a:pt x="0" y="24"/>
                    </a:cubicBezTo>
                    <a:cubicBezTo>
                      <a:pt x="5" y="14"/>
                      <a:pt x="16" y="10"/>
                      <a:pt x="21" y="0"/>
                    </a:cubicBezTo>
                    <a:close/>
                  </a:path>
                </a:pathLst>
              </a:custGeom>
              <a:solidFill>
                <a:srgbClr val="438D9B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08" name="Freeform 441"/>
              <p:cNvSpPr/>
              <p:nvPr/>
            </p:nvSpPr>
            <p:spPr>
              <a:xfrm>
                <a:off x="1298575" y="1581150"/>
                <a:ext cx="61913" cy="84138"/>
              </a:xfrm>
              <a:custGeom>
                <a:avLst/>
                <a:gdLst>
                  <a:gd name="txL" fmla="*/ 0 w 18"/>
                  <a:gd name="txT" fmla="*/ 0 h 24"/>
                  <a:gd name="txR" fmla="*/ 18 w 18"/>
                  <a:gd name="txB" fmla="*/ 24 h 24"/>
                </a:gdLst>
                <a:ahLst/>
                <a:cxnLst>
                  <a:cxn ang="0">
                    <a:pos x="18" y="6"/>
                  </a:cxn>
                  <a:cxn ang="0">
                    <a:pos x="0" y="24"/>
                  </a:cxn>
                  <a:cxn ang="0">
                    <a:pos x="0" y="21"/>
                  </a:cxn>
                  <a:cxn ang="0">
                    <a:pos x="12" y="3"/>
                  </a:cxn>
                  <a:cxn ang="0">
                    <a:pos x="18" y="0"/>
                  </a:cxn>
                  <a:cxn ang="0">
                    <a:pos x="18" y="6"/>
                  </a:cxn>
                </a:cxnLst>
                <a:rect l="txL" t="txT" r="txR" b="txB"/>
                <a:pathLst>
                  <a:path w="18" h="24">
                    <a:moveTo>
                      <a:pt x="18" y="6"/>
                    </a:moveTo>
                    <a:cubicBezTo>
                      <a:pt x="13" y="13"/>
                      <a:pt x="7" y="19"/>
                      <a:pt x="0" y="24"/>
                    </a:cubicBezTo>
                    <a:cubicBezTo>
                      <a:pt x="0" y="23"/>
                      <a:pt x="0" y="22"/>
                      <a:pt x="0" y="21"/>
                    </a:cubicBezTo>
                    <a:cubicBezTo>
                      <a:pt x="1" y="14"/>
                      <a:pt x="18" y="8"/>
                      <a:pt x="12" y="3"/>
                    </a:cubicBezTo>
                    <a:cubicBezTo>
                      <a:pt x="13" y="1"/>
                      <a:pt x="15" y="0"/>
                      <a:pt x="18" y="0"/>
                    </a:cubicBezTo>
                    <a:cubicBezTo>
                      <a:pt x="18" y="2"/>
                      <a:pt x="18" y="4"/>
                      <a:pt x="18" y="6"/>
                    </a:cubicBezTo>
                    <a:close/>
                  </a:path>
                </a:pathLst>
              </a:custGeom>
              <a:solidFill>
                <a:srgbClr val="38768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09" name="Freeform 442"/>
              <p:cNvSpPr/>
              <p:nvPr/>
            </p:nvSpPr>
            <p:spPr>
              <a:xfrm>
                <a:off x="1109663" y="1592262"/>
                <a:ext cx="104775" cy="93663"/>
              </a:xfrm>
              <a:custGeom>
                <a:avLst/>
                <a:gdLst>
                  <a:gd name="txL" fmla="*/ 0 w 30"/>
                  <a:gd name="txT" fmla="*/ 0 h 27"/>
                  <a:gd name="txR" fmla="*/ 30 w 30"/>
                  <a:gd name="txB" fmla="*/ 27 h 27"/>
                </a:gdLst>
                <a:ahLst/>
                <a:cxnLst>
                  <a:cxn ang="0">
                    <a:pos x="27" y="0"/>
                  </a:cxn>
                  <a:cxn ang="0">
                    <a:pos x="0" y="27"/>
                  </a:cxn>
                  <a:cxn ang="0">
                    <a:pos x="27" y="0"/>
                  </a:cxn>
                </a:cxnLst>
                <a:rect l="txL" t="txT" r="txR" b="txB"/>
                <a:pathLst>
                  <a:path w="30" h="27">
                    <a:moveTo>
                      <a:pt x="27" y="0"/>
                    </a:moveTo>
                    <a:cubicBezTo>
                      <a:pt x="30" y="9"/>
                      <a:pt x="14" y="25"/>
                      <a:pt x="0" y="27"/>
                    </a:cubicBezTo>
                    <a:cubicBezTo>
                      <a:pt x="6" y="15"/>
                      <a:pt x="20" y="11"/>
                      <a:pt x="27" y="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10" name="Freeform 443"/>
              <p:cNvSpPr/>
              <p:nvPr/>
            </p:nvSpPr>
            <p:spPr>
              <a:xfrm>
                <a:off x="1252538" y="1603375"/>
                <a:ext cx="209550" cy="166688"/>
              </a:xfrm>
              <a:custGeom>
                <a:avLst/>
                <a:gdLst>
                  <a:gd name="txL" fmla="*/ 0 w 60"/>
                  <a:gd name="txT" fmla="*/ 0 h 48"/>
                  <a:gd name="txR" fmla="*/ 60 w 60"/>
                  <a:gd name="txB" fmla="*/ 48 h 48"/>
                </a:gdLst>
                <a:ahLst/>
                <a:cxnLst>
                  <a:cxn ang="0">
                    <a:pos x="31" y="0"/>
                  </a:cxn>
                  <a:cxn ang="0">
                    <a:pos x="16" y="45"/>
                  </a:cxn>
                  <a:cxn ang="0">
                    <a:pos x="34" y="6"/>
                  </a:cxn>
                  <a:cxn ang="0">
                    <a:pos x="1" y="36"/>
                  </a:cxn>
                  <a:cxn ang="0">
                    <a:pos x="13" y="18"/>
                  </a:cxn>
                  <a:cxn ang="0">
                    <a:pos x="31" y="0"/>
                  </a:cxn>
                </a:cxnLst>
                <a:rect l="txL" t="txT" r="txR" b="txB"/>
                <a:pathLst>
                  <a:path w="60" h="48">
                    <a:moveTo>
                      <a:pt x="31" y="0"/>
                    </a:moveTo>
                    <a:cubicBezTo>
                      <a:pt x="60" y="6"/>
                      <a:pt x="24" y="48"/>
                      <a:pt x="16" y="45"/>
                    </a:cubicBezTo>
                    <a:cubicBezTo>
                      <a:pt x="16" y="28"/>
                      <a:pt x="42" y="21"/>
                      <a:pt x="34" y="6"/>
                    </a:cubicBezTo>
                    <a:cubicBezTo>
                      <a:pt x="24" y="17"/>
                      <a:pt x="16" y="30"/>
                      <a:pt x="1" y="36"/>
                    </a:cubicBezTo>
                    <a:cubicBezTo>
                      <a:pt x="0" y="25"/>
                      <a:pt x="11" y="26"/>
                      <a:pt x="13" y="18"/>
                    </a:cubicBezTo>
                    <a:cubicBezTo>
                      <a:pt x="20" y="13"/>
                      <a:pt x="26" y="7"/>
                      <a:pt x="31" y="0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11" name="Freeform 445"/>
              <p:cNvSpPr/>
              <p:nvPr/>
            </p:nvSpPr>
            <p:spPr>
              <a:xfrm>
                <a:off x="2009775" y="1711325"/>
                <a:ext cx="1293813" cy="492125"/>
              </a:xfrm>
              <a:custGeom>
                <a:avLst/>
                <a:gdLst>
                  <a:gd name="txL" fmla="*/ 0 w 371"/>
                  <a:gd name="txT" fmla="*/ 0 h 141"/>
                  <a:gd name="txR" fmla="*/ 371 w 371"/>
                  <a:gd name="txB" fmla="*/ 141 h 141"/>
                </a:gdLst>
                <a:ahLst/>
                <a:cxnLst>
                  <a:cxn ang="0">
                    <a:pos x="84" y="5"/>
                  </a:cxn>
                  <a:cxn ang="0">
                    <a:pos x="135" y="2"/>
                  </a:cxn>
                  <a:cxn ang="0">
                    <a:pos x="141" y="2"/>
                  </a:cxn>
                  <a:cxn ang="0">
                    <a:pos x="147" y="2"/>
                  </a:cxn>
                  <a:cxn ang="0">
                    <a:pos x="165" y="2"/>
                  </a:cxn>
                  <a:cxn ang="0">
                    <a:pos x="171" y="11"/>
                  </a:cxn>
                  <a:cxn ang="0">
                    <a:pos x="192" y="41"/>
                  </a:cxn>
                  <a:cxn ang="0">
                    <a:pos x="264" y="92"/>
                  </a:cxn>
                  <a:cxn ang="0">
                    <a:pos x="285" y="95"/>
                  </a:cxn>
                  <a:cxn ang="0">
                    <a:pos x="351" y="122"/>
                  </a:cxn>
                  <a:cxn ang="0">
                    <a:pos x="363" y="131"/>
                  </a:cxn>
                  <a:cxn ang="0">
                    <a:pos x="345" y="131"/>
                  </a:cxn>
                  <a:cxn ang="0">
                    <a:pos x="324" y="110"/>
                  </a:cxn>
                  <a:cxn ang="0">
                    <a:pos x="210" y="122"/>
                  </a:cxn>
                  <a:cxn ang="0">
                    <a:pos x="159" y="125"/>
                  </a:cxn>
                  <a:cxn ang="0">
                    <a:pos x="138" y="128"/>
                  </a:cxn>
                  <a:cxn ang="0">
                    <a:pos x="51" y="137"/>
                  </a:cxn>
                  <a:cxn ang="0">
                    <a:pos x="0" y="134"/>
                  </a:cxn>
                  <a:cxn ang="0">
                    <a:pos x="90" y="107"/>
                  </a:cxn>
                  <a:cxn ang="0">
                    <a:pos x="48" y="119"/>
                  </a:cxn>
                  <a:cxn ang="0">
                    <a:pos x="57" y="98"/>
                  </a:cxn>
                  <a:cxn ang="0">
                    <a:pos x="192" y="110"/>
                  </a:cxn>
                  <a:cxn ang="0">
                    <a:pos x="108" y="113"/>
                  </a:cxn>
                  <a:cxn ang="0">
                    <a:pos x="81" y="122"/>
                  </a:cxn>
                  <a:cxn ang="0">
                    <a:pos x="108" y="116"/>
                  </a:cxn>
                  <a:cxn ang="0">
                    <a:pos x="207" y="116"/>
                  </a:cxn>
                  <a:cxn ang="0">
                    <a:pos x="237" y="92"/>
                  </a:cxn>
                  <a:cxn ang="0">
                    <a:pos x="162" y="11"/>
                  </a:cxn>
                  <a:cxn ang="0">
                    <a:pos x="99" y="11"/>
                  </a:cxn>
                  <a:cxn ang="0">
                    <a:pos x="84" y="5"/>
                  </a:cxn>
                </a:cxnLst>
                <a:rect l="txL" t="txT" r="txR" b="txB"/>
                <a:pathLst>
                  <a:path w="371" h="141">
                    <a:moveTo>
                      <a:pt x="84" y="5"/>
                    </a:moveTo>
                    <a:cubicBezTo>
                      <a:pt x="102" y="5"/>
                      <a:pt x="115" y="0"/>
                      <a:pt x="135" y="2"/>
                    </a:cubicBezTo>
                    <a:cubicBezTo>
                      <a:pt x="137" y="2"/>
                      <a:pt x="139" y="2"/>
                      <a:pt x="141" y="2"/>
                    </a:cubicBezTo>
                    <a:cubicBezTo>
                      <a:pt x="142" y="6"/>
                      <a:pt x="147" y="5"/>
                      <a:pt x="147" y="2"/>
                    </a:cubicBezTo>
                    <a:cubicBezTo>
                      <a:pt x="153" y="2"/>
                      <a:pt x="159" y="2"/>
                      <a:pt x="165" y="2"/>
                    </a:cubicBezTo>
                    <a:cubicBezTo>
                      <a:pt x="165" y="7"/>
                      <a:pt x="167" y="10"/>
                      <a:pt x="171" y="11"/>
                    </a:cubicBezTo>
                    <a:cubicBezTo>
                      <a:pt x="176" y="23"/>
                      <a:pt x="182" y="34"/>
                      <a:pt x="192" y="41"/>
                    </a:cubicBezTo>
                    <a:cubicBezTo>
                      <a:pt x="209" y="65"/>
                      <a:pt x="224" y="91"/>
                      <a:pt x="264" y="92"/>
                    </a:cubicBezTo>
                    <a:cubicBezTo>
                      <a:pt x="274" y="90"/>
                      <a:pt x="276" y="96"/>
                      <a:pt x="285" y="95"/>
                    </a:cubicBezTo>
                    <a:cubicBezTo>
                      <a:pt x="318" y="93"/>
                      <a:pt x="331" y="111"/>
                      <a:pt x="351" y="122"/>
                    </a:cubicBezTo>
                    <a:cubicBezTo>
                      <a:pt x="357" y="124"/>
                      <a:pt x="371" y="124"/>
                      <a:pt x="363" y="131"/>
                    </a:cubicBezTo>
                    <a:cubicBezTo>
                      <a:pt x="357" y="131"/>
                      <a:pt x="351" y="131"/>
                      <a:pt x="345" y="131"/>
                    </a:cubicBezTo>
                    <a:cubicBezTo>
                      <a:pt x="337" y="125"/>
                      <a:pt x="331" y="117"/>
                      <a:pt x="324" y="110"/>
                    </a:cubicBezTo>
                    <a:cubicBezTo>
                      <a:pt x="292" y="100"/>
                      <a:pt x="226" y="91"/>
                      <a:pt x="210" y="122"/>
                    </a:cubicBezTo>
                    <a:cubicBezTo>
                      <a:pt x="196" y="126"/>
                      <a:pt x="177" y="125"/>
                      <a:pt x="159" y="125"/>
                    </a:cubicBezTo>
                    <a:cubicBezTo>
                      <a:pt x="153" y="127"/>
                      <a:pt x="139" y="121"/>
                      <a:pt x="138" y="128"/>
                    </a:cubicBezTo>
                    <a:cubicBezTo>
                      <a:pt x="105" y="130"/>
                      <a:pt x="87" y="135"/>
                      <a:pt x="51" y="137"/>
                    </a:cubicBezTo>
                    <a:cubicBezTo>
                      <a:pt x="35" y="135"/>
                      <a:pt x="11" y="141"/>
                      <a:pt x="0" y="134"/>
                    </a:cubicBezTo>
                    <a:cubicBezTo>
                      <a:pt x="30" y="125"/>
                      <a:pt x="78" y="134"/>
                      <a:pt x="90" y="107"/>
                    </a:cubicBezTo>
                    <a:cubicBezTo>
                      <a:pt x="76" y="109"/>
                      <a:pt x="60" y="124"/>
                      <a:pt x="48" y="119"/>
                    </a:cubicBezTo>
                    <a:cubicBezTo>
                      <a:pt x="51" y="107"/>
                      <a:pt x="56" y="106"/>
                      <a:pt x="57" y="98"/>
                    </a:cubicBezTo>
                    <a:cubicBezTo>
                      <a:pt x="101" y="103"/>
                      <a:pt x="150" y="103"/>
                      <a:pt x="192" y="110"/>
                    </a:cubicBezTo>
                    <a:cubicBezTo>
                      <a:pt x="170" y="117"/>
                      <a:pt x="135" y="111"/>
                      <a:pt x="108" y="113"/>
                    </a:cubicBezTo>
                    <a:cubicBezTo>
                      <a:pt x="97" y="114"/>
                      <a:pt x="91" y="120"/>
                      <a:pt x="81" y="122"/>
                    </a:cubicBezTo>
                    <a:cubicBezTo>
                      <a:pt x="87" y="129"/>
                      <a:pt x="101" y="118"/>
                      <a:pt x="108" y="116"/>
                    </a:cubicBezTo>
                    <a:cubicBezTo>
                      <a:pt x="145" y="117"/>
                      <a:pt x="171" y="120"/>
                      <a:pt x="207" y="116"/>
                    </a:cubicBezTo>
                    <a:cubicBezTo>
                      <a:pt x="207" y="98"/>
                      <a:pt x="229" y="102"/>
                      <a:pt x="237" y="92"/>
                    </a:cubicBezTo>
                    <a:cubicBezTo>
                      <a:pt x="197" y="80"/>
                      <a:pt x="181" y="44"/>
                      <a:pt x="162" y="11"/>
                    </a:cubicBezTo>
                    <a:cubicBezTo>
                      <a:pt x="141" y="11"/>
                      <a:pt x="120" y="11"/>
                      <a:pt x="99" y="11"/>
                    </a:cubicBezTo>
                    <a:cubicBezTo>
                      <a:pt x="100" y="3"/>
                      <a:pt x="83" y="13"/>
                      <a:pt x="84" y="5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12" name="Freeform 448"/>
              <p:cNvSpPr/>
              <p:nvPr/>
            </p:nvSpPr>
            <p:spPr>
              <a:xfrm>
                <a:off x="555625" y="1885950"/>
                <a:ext cx="73025" cy="34925"/>
              </a:xfrm>
              <a:custGeom>
                <a:avLst/>
                <a:gdLst>
                  <a:gd name="txL" fmla="*/ 0 w 21"/>
                  <a:gd name="txT" fmla="*/ 0 h 10"/>
                  <a:gd name="txR" fmla="*/ 21 w 21"/>
                  <a:gd name="txB" fmla="*/ 10 h 10"/>
                </a:gdLst>
                <a:ahLst/>
                <a:cxnLst>
                  <a:cxn ang="0">
                    <a:pos x="21" y="0"/>
                  </a:cxn>
                  <a:cxn ang="0">
                    <a:pos x="0" y="9"/>
                  </a:cxn>
                  <a:cxn ang="0">
                    <a:pos x="21" y="0"/>
                  </a:cxn>
                </a:cxnLst>
                <a:rect l="txL" t="txT" r="txR" b="txB"/>
                <a:pathLst>
                  <a:path w="21" h="10">
                    <a:moveTo>
                      <a:pt x="21" y="0"/>
                    </a:moveTo>
                    <a:cubicBezTo>
                      <a:pt x="18" y="7"/>
                      <a:pt x="11" y="10"/>
                      <a:pt x="0" y="9"/>
                    </a:cubicBezTo>
                    <a:cubicBezTo>
                      <a:pt x="4" y="3"/>
                      <a:pt x="13" y="2"/>
                      <a:pt x="21" y="0"/>
                    </a:cubicBezTo>
                    <a:close/>
                  </a:path>
                </a:pathLst>
              </a:custGeom>
              <a:solidFill>
                <a:srgbClr val="38768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13" name="Freeform 449"/>
              <p:cNvSpPr/>
              <p:nvPr/>
            </p:nvSpPr>
            <p:spPr>
              <a:xfrm>
                <a:off x="366713" y="1912937"/>
                <a:ext cx="323850" cy="119063"/>
              </a:xfrm>
              <a:custGeom>
                <a:avLst/>
                <a:gdLst>
                  <a:gd name="txL" fmla="*/ 0 w 93"/>
                  <a:gd name="txT" fmla="*/ 0 h 34"/>
                  <a:gd name="txR" fmla="*/ 93 w 93"/>
                  <a:gd name="txB" fmla="*/ 34 h 34"/>
                </a:gdLst>
                <a:ahLst/>
                <a:cxnLst>
                  <a:cxn ang="0">
                    <a:pos x="93" y="1"/>
                  </a:cxn>
                  <a:cxn ang="0">
                    <a:pos x="0" y="34"/>
                  </a:cxn>
                  <a:cxn ang="0">
                    <a:pos x="93" y="1"/>
                  </a:cxn>
                </a:cxnLst>
                <a:rect l="txL" t="txT" r="txR" b="txB"/>
                <a:pathLst>
                  <a:path w="93" h="34">
                    <a:moveTo>
                      <a:pt x="93" y="1"/>
                    </a:moveTo>
                    <a:cubicBezTo>
                      <a:pt x="68" y="16"/>
                      <a:pt x="21" y="25"/>
                      <a:pt x="0" y="34"/>
                    </a:cubicBezTo>
                    <a:cubicBezTo>
                      <a:pt x="26" y="19"/>
                      <a:pt x="69" y="0"/>
                      <a:pt x="93" y="1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14" name="Freeform 450"/>
              <p:cNvSpPr/>
              <p:nvPr/>
            </p:nvSpPr>
            <p:spPr>
              <a:xfrm>
                <a:off x="1654175" y="1927225"/>
                <a:ext cx="136525" cy="63500"/>
              </a:xfrm>
              <a:custGeom>
                <a:avLst/>
                <a:gdLst>
                  <a:gd name="txL" fmla="*/ 0 w 39"/>
                  <a:gd name="txT" fmla="*/ 0 h 18"/>
                  <a:gd name="txR" fmla="*/ 39 w 39"/>
                  <a:gd name="txB" fmla="*/ 18 h 18"/>
                </a:gdLst>
                <a:ahLst/>
                <a:cxnLst>
                  <a:cxn ang="0">
                    <a:pos x="24" y="18"/>
                  </a:cxn>
                  <a:cxn ang="0">
                    <a:pos x="0" y="6"/>
                  </a:cxn>
                  <a:cxn ang="0">
                    <a:pos x="39" y="0"/>
                  </a:cxn>
                  <a:cxn ang="0">
                    <a:pos x="27" y="12"/>
                  </a:cxn>
                  <a:cxn ang="0">
                    <a:pos x="24" y="18"/>
                  </a:cxn>
                </a:cxnLst>
                <a:rect l="txL" t="txT" r="txR" b="txB"/>
                <a:pathLst>
                  <a:path w="39" h="18">
                    <a:moveTo>
                      <a:pt x="24" y="18"/>
                    </a:moveTo>
                    <a:cubicBezTo>
                      <a:pt x="13" y="17"/>
                      <a:pt x="8" y="10"/>
                      <a:pt x="0" y="6"/>
                    </a:cubicBezTo>
                    <a:cubicBezTo>
                      <a:pt x="15" y="6"/>
                      <a:pt x="19" y="5"/>
                      <a:pt x="39" y="0"/>
                    </a:cubicBezTo>
                    <a:cubicBezTo>
                      <a:pt x="39" y="8"/>
                      <a:pt x="31" y="8"/>
                      <a:pt x="27" y="12"/>
                    </a:cubicBezTo>
                    <a:cubicBezTo>
                      <a:pt x="24" y="12"/>
                      <a:pt x="25" y="16"/>
                      <a:pt x="24" y="18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15" name="Freeform 451"/>
              <p:cNvSpPr/>
              <p:nvPr/>
            </p:nvSpPr>
            <p:spPr>
              <a:xfrm>
                <a:off x="3641725" y="1958975"/>
                <a:ext cx="590550" cy="198438"/>
              </a:xfrm>
              <a:custGeom>
                <a:avLst/>
                <a:gdLst>
                  <a:gd name="txL" fmla="*/ 0 w 169"/>
                  <a:gd name="txT" fmla="*/ 0 h 57"/>
                  <a:gd name="txR" fmla="*/ 169 w 169"/>
                  <a:gd name="txB" fmla="*/ 57 h 57"/>
                </a:gdLst>
                <a:ahLst/>
                <a:cxnLst>
                  <a:cxn ang="0">
                    <a:pos x="0" y="0"/>
                  </a:cxn>
                  <a:cxn ang="0">
                    <a:pos x="93" y="21"/>
                  </a:cxn>
                  <a:cxn ang="0">
                    <a:pos x="132" y="27"/>
                  </a:cxn>
                  <a:cxn ang="0">
                    <a:pos x="126" y="36"/>
                  </a:cxn>
                  <a:cxn ang="0">
                    <a:pos x="144" y="30"/>
                  </a:cxn>
                  <a:cxn ang="0">
                    <a:pos x="153" y="24"/>
                  </a:cxn>
                  <a:cxn ang="0">
                    <a:pos x="168" y="27"/>
                  </a:cxn>
                  <a:cxn ang="0">
                    <a:pos x="168" y="36"/>
                  </a:cxn>
                  <a:cxn ang="0">
                    <a:pos x="168" y="42"/>
                  </a:cxn>
                  <a:cxn ang="0">
                    <a:pos x="153" y="36"/>
                  </a:cxn>
                  <a:cxn ang="0">
                    <a:pos x="150" y="57"/>
                  </a:cxn>
                  <a:cxn ang="0">
                    <a:pos x="45" y="27"/>
                  </a:cxn>
                  <a:cxn ang="0">
                    <a:pos x="0" y="0"/>
                  </a:cxn>
                </a:cxnLst>
                <a:rect l="txL" t="txT" r="txR" b="txB"/>
                <a:pathLst>
                  <a:path w="169" h="57">
                    <a:moveTo>
                      <a:pt x="0" y="0"/>
                    </a:moveTo>
                    <a:cubicBezTo>
                      <a:pt x="30" y="8"/>
                      <a:pt x="62" y="14"/>
                      <a:pt x="93" y="21"/>
                    </a:cubicBezTo>
                    <a:cubicBezTo>
                      <a:pt x="109" y="20"/>
                      <a:pt x="115" y="29"/>
                      <a:pt x="132" y="27"/>
                    </a:cubicBezTo>
                    <a:cubicBezTo>
                      <a:pt x="133" y="33"/>
                      <a:pt x="131" y="36"/>
                      <a:pt x="126" y="36"/>
                    </a:cubicBezTo>
                    <a:cubicBezTo>
                      <a:pt x="129" y="43"/>
                      <a:pt x="150" y="47"/>
                      <a:pt x="144" y="30"/>
                    </a:cubicBezTo>
                    <a:cubicBezTo>
                      <a:pt x="146" y="27"/>
                      <a:pt x="152" y="28"/>
                      <a:pt x="153" y="24"/>
                    </a:cubicBezTo>
                    <a:cubicBezTo>
                      <a:pt x="157" y="26"/>
                      <a:pt x="169" y="20"/>
                      <a:pt x="168" y="27"/>
                    </a:cubicBezTo>
                    <a:cubicBezTo>
                      <a:pt x="168" y="30"/>
                      <a:pt x="168" y="33"/>
                      <a:pt x="168" y="36"/>
                    </a:cubicBezTo>
                    <a:cubicBezTo>
                      <a:pt x="168" y="38"/>
                      <a:pt x="168" y="40"/>
                      <a:pt x="168" y="42"/>
                    </a:cubicBezTo>
                    <a:cubicBezTo>
                      <a:pt x="158" y="52"/>
                      <a:pt x="163" y="35"/>
                      <a:pt x="153" y="36"/>
                    </a:cubicBezTo>
                    <a:cubicBezTo>
                      <a:pt x="146" y="37"/>
                      <a:pt x="152" y="51"/>
                      <a:pt x="150" y="57"/>
                    </a:cubicBezTo>
                    <a:cubicBezTo>
                      <a:pt x="105" y="57"/>
                      <a:pt x="81" y="36"/>
                      <a:pt x="45" y="27"/>
                    </a:cubicBezTo>
                    <a:cubicBezTo>
                      <a:pt x="33" y="15"/>
                      <a:pt x="11" y="1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16" name="Freeform 452"/>
              <p:cNvSpPr/>
              <p:nvPr/>
            </p:nvSpPr>
            <p:spPr>
              <a:xfrm>
                <a:off x="585788" y="1970087"/>
                <a:ext cx="387350" cy="166688"/>
              </a:xfrm>
              <a:custGeom>
                <a:avLst/>
                <a:gdLst>
                  <a:gd name="txL" fmla="*/ 0 w 111"/>
                  <a:gd name="txT" fmla="*/ 0 h 48"/>
                  <a:gd name="txR" fmla="*/ 111 w 111"/>
                  <a:gd name="txB" fmla="*/ 48 h 48"/>
                </a:gdLst>
                <a:ahLst/>
                <a:cxnLst>
                  <a:cxn ang="0">
                    <a:pos x="39" y="21"/>
                  </a:cxn>
                  <a:cxn ang="0">
                    <a:pos x="111" y="0"/>
                  </a:cxn>
                  <a:cxn ang="0">
                    <a:pos x="0" y="48"/>
                  </a:cxn>
                  <a:cxn ang="0">
                    <a:pos x="27" y="33"/>
                  </a:cxn>
                  <a:cxn ang="0">
                    <a:pos x="0" y="36"/>
                  </a:cxn>
                  <a:cxn ang="0">
                    <a:pos x="48" y="3"/>
                  </a:cxn>
                  <a:cxn ang="0">
                    <a:pos x="24" y="18"/>
                  </a:cxn>
                  <a:cxn ang="0">
                    <a:pos x="24" y="24"/>
                  </a:cxn>
                  <a:cxn ang="0">
                    <a:pos x="36" y="24"/>
                  </a:cxn>
                  <a:cxn ang="0">
                    <a:pos x="39" y="21"/>
                  </a:cxn>
                </a:cxnLst>
                <a:rect l="txL" t="txT" r="txR" b="txB"/>
                <a:pathLst>
                  <a:path w="111" h="48">
                    <a:moveTo>
                      <a:pt x="39" y="21"/>
                    </a:moveTo>
                    <a:cubicBezTo>
                      <a:pt x="66" y="17"/>
                      <a:pt x="82" y="2"/>
                      <a:pt x="111" y="0"/>
                    </a:cubicBezTo>
                    <a:cubicBezTo>
                      <a:pt x="76" y="16"/>
                      <a:pt x="34" y="41"/>
                      <a:pt x="0" y="48"/>
                    </a:cubicBezTo>
                    <a:cubicBezTo>
                      <a:pt x="0" y="34"/>
                      <a:pt x="22" y="42"/>
                      <a:pt x="27" y="33"/>
                    </a:cubicBezTo>
                    <a:cubicBezTo>
                      <a:pt x="20" y="24"/>
                      <a:pt x="9" y="37"/>
                      <a:pt x="0" y="36"/>
                    </a:cubicBezTo>
                    <a:cubicBezTo>
                      <a:pt x="14" y="23"/>
                      <a:pt x="24" y="6"/>
                      <a:pt x="48" y="3"/>
                    </a:cubicBezTo>
                    <a:cubicBezTo>
                      <a:pt x="41" y="9"/>
                      <a:pt x="32" y="13"/>
                      <a:pt x="24" y="18"/>
                    </a:cubicBezTo>
                    <a:cubicBezTo>
                      <a:pt x="25" y="22"/>
                      <a:pt x="36" y="24"/>
                      <a:pt x="24" y="24"/>
                    </a:cubicBezTo>
                    <a:cubicBezTo>
                      <a:pt x="24" y="31"/>
                      <a:pt x="34" y="25"/>
                      <a:pt x="36" y="24"/>
                    </a:cubicBezTo>
                    <a:cubicBezTo>
                      <a:pt x="39" y="25"/>
                      <a:pt x="39" y="23"/>
                      <a:pt x="39" y="21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17" name="Freeform 453"/>
              <p:cNvSpPr/>
              <p:nvPr/>
            </p:nvSpPr>
            <p:spPr>
              <a:xfrm>
                <a:off x="377825" y="1970087"/>
                <a:ext cx="271463" cy="157163"/>
              </a:xfrm>
              <a:custGeom>
                <a:avLst/>
                <a:gdLst>
                  <a:gd name="txL" fmla="*/ 0 w 78"/>
                  <a:gd name="txT" fmla="*/ 0 h 45"/>
                  <a:gd name="txR" fmla="*/ 78 w 78"/>
                  <a:gd name="txB" fmla="*/ 45 h 45"/>
                </a:gdLst>
                <a:ahLst/>
                <a:cxnLst>
                  <a:cxn ang="0">
                    <a:pos x="33" y="12"/>
                  </a:cxn>
                  <a:cxn ang="0">
                    <a:pos x="78" y="0"/>
                  </a:cxn>
                  <a:cxn ang="0">
                    <a:pos x="60" y="6"/>
                  </a:cxn>
                  <a:cxn ang="0">
                    <a:pos x="72" y="12"/>
                  </a:cxn>
                  <a:cxn ang="0">
                    <a:pos x="0" y="45"/>
                  </a:cxn>
                  <a:cxn ang="0">
                    <a:pos x="57" y="15"/>
                  </a:cxn>
                  <a:cxn ang="0">
                    <a:pos x="33" y="15"/>
                  </a:cxn>
                  <a:cxn ang="0">
                    <a:pos x="33" y="12"/>
                  </a:cxn>
                </a:cxnLst>
                <a:rect l="txL" t="txT" r="txR" b="txB"/>
                <a:pathLst>
                  <a:path w="78" h="45">
                    <a:moveTo>
                      <a:pt x="33" y="12"/>
                    </a:moveTo>
                    <a:cubicBezTo>
                      <a:pt x="50" y="10"/>
                      <a:pt x="59" y="0"/>
                      <a:pt x="78" y="0"/>
                    </a:cubicBezTo>
                    <a:cubicBezTo>
                      <a:pt x="74" y="4"/>
                      <a:pt x="68" y="6"/>
                      <a:pt x="60" y="6"/>
                    </a:cubicBezTo>
                    <a:cubicBezTo>
                      <a:pt x="57" y="15"/>
                      <a:pt x="67" y="11"/>
                      <a:pt x="72" y="12"/>
                    </a:cubicBezTo>
                    <a:cubicBezTo>
                      <a:pt x="59" y="34"/>
                      <a:pt x="23" y="33"/>
                      <a:pt x="0" y="45"/>
                    </a:cubicBezTo>
                    <a:cubicBezTo>
                      <a:pt x="10" y="26"/>
                      <a:pt x="39" y="26"/>
                      <a:pt x="57" y="15"/>
                    </a:cubicBezTo>
                    <a:cubicBezTo>
                      <a:pt x="51" y="6"/>
                      <a:pt x="43" y="18"/>
                      <a:pt x="33" y="15"/>
                    </a:cubicBezTo>
                    <a:cubicBezTo>
                      <a:pt x="33" y="14"/>
                      <a:pt x="33" y="13"/>
                      <a:pt x="33" y="12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18" name="Freeform 454"/>
              <p:cNvSpPr/>
              <p:nvPr/>
            </p:nvSpPr>
            <p:spPr>
              <a:xfrm>
                <a:off x="3151188" y="2043112"/>
                <a:ext cx="1212850" cy="282575"/>
              </a:xfrm>
              <a:custGeom>
                <a:avLst/>
                <a:gdLst>
                  <a:gd name="txL" fmla="*/ 0 w 348"/>
                  <a:gd name="txT" fmla="*/ 0 h 81"/>
                  <a:gd name="txR" fmla="*/ 348 w 348"/>
                  <a:gd name="txB" fmla="*/ 81 h 81"/>
                </a:gdLst>
                <a:ahLst/>
                <a:cxnLst>
                  <a:cxn ang="0">
                    <a:pos x="24" y="27"/>
                  </a:cxn>
                  <a:cxn ang="0">
                    <a:pos x="36" y="18"/>
                  </a:cxn>
                  <a:cxn ang="0">
                    <a:pos x="0" y="0"/>
                  </a:cxn>
                  <a:cxn ang="0">
                    <a:pos x="27" y="0"/>
                  </a:cxn>
                  <a:cxn ang="0">
                    <a:pos x="54" y="6"/>
                  </a:cxn>
                  <a:cxn ang="0">
                    <a:pos x="111" y="12"/>
                  </a:cxn>
                  <a:cxn ang="0">
                    <a:pos x="123" y="12"/>
                  </a:cxn>
                  <a:cxn ang="0">
                    <a:pos x="72" y="15"/>
                  </a:cxn>
                  <a:cxn ang="0">
                    <a:pos x="69" y="21"/>
                  </a:cxn>
                  <a:cxn ang="0">
                    <a:pos x="84" y="36"/>
                  </a:cxn>
                  <a:cxn ang="0">
                    <a:pos x="93" y="21"/>
                  </a:cxn>
                  <a:cxn ang="0">
                    <a:pos x="186" y="51"/>
                  </a:cxn>
                  <a:cxn ang="0">
                    <a:pos x="138" y="51"/>
                  </a:cxn>
                  <a:cxn ang="0">
                    <a:pos x="213" y="69"/>
                  </a:cxn>
                  <a:cxn ang="0">
                    <a:pos x="273" y="69"/>
                  </a:cxn>
                  <a:cxn ang="0">
                    <a:pos x="267" y="66"/>
                  </a:cxn>
                  <a:cxn ang="0">
                    <a:pos x="291" y="57"/>
                  </a:cxn>
                  <a:cxn ang="0">
                    <a:pos x="306" y="57"/>
                  </a:cxn>
                  <a:cxn ang="0">
                    <a:pos x="294" y="66"/>
                  </a:cxn>
                  <a:cxn ang="0">
                    <a:pos x="324" y="66"/>
                  </a:cxn>
                  <a:cxn ang="0">
                    <a:pos x="348" y="66"/>
                  </a:cxn>
                  <a:cxn ang="0">
                    <a:pos x="336" y="69"/>
                  </a:cxn>
                  <a:cxn ang="0">
                    <a:pos x="345" y="72"/>
                  </a:cxn>
                  <a:cxn ang="0">
                    <a:pos x="255" y="75"/>
                  </a:cxn>
                  <a:cxn ang="0">
                    <a:pos x="237" y="75"/>
                  </a:cxn>
                  <a:cxn ang="0">
                    <a:pos x="234" y="81"/>
                  </a:cxn>
                  <a:cxn ang="0">
                    <a:pos x="228" y="81"/>
                  </a:cxn>
                  <a:cxn ang="0">
                    <a:pos x="159" y="72"/>
                  </a:cxn>
                  <a:cxn ang="0">
                    <a:pos x="165" y="75"/>
                  </a:cxn>
                  <a:cxn ang="0">
                    <a:pos x="108" y="69"/>
                  </a:cxn>
                  <a:cxn ang="0">
                    <a:pos x="60" y="39"/>
                  </a:cxn>
                  <a:cxn ang="0">
                    <a:pos x="45" y="39"/>
                  </a:cxn>
                  <a:cxn ang="0">
                    <a:pos x="36" y="36"/>
                  </a:cxn>
                  <a:cxn ang="0">
                    <a:pos x="24" y="27"/>
                  </a:cxn>
                </a:cxnLst>
                <a:rect l="txL" t="txT" r="txR" b="txB"/>
                <a:pathLst>
                  <a:path w="348" h="81">
                    <a:moveTo>
                      <a:pt x="24" y="27"/>
                    </a:moveTo>
                    <a:cubicBezTo>
                      <a:pt x="19" y="15"/>
                      <a:pt x="37" y="26"/>
                      <a:pt x="36" y="18"/>
                    </a:cubicBezTo>
                    <a:cubicBezTo>
                      <a:pt x="23" y="13"/>
                      <a:pt x="8" y="10"/>
                      <a:pt x="0" y="0"/>
                    </a:cubicBezTo>
                    <a:cubicBezTo>
                      <a:pt x="9" y="0"/>
                      <a:pt x="18" y="0"/>
                      <a:pt x="27" y="0"/>
                    </a:cubicBezTo>
                    <a:cubicBezTo>
                      <a:pt x="32" y="6"/>
                      <a:pt x="48" y="1"/>
                      <a:pt x="54" y="6"/>
                    </a:cubicBezTo>
                    <a:cubicBezTo>
                      <a:pt x="71" y="10"/>
                      <a:pt x="92" y="10"/>
                      <a:pt x="111" y="12"/>
                    </a:cubicBezTo>
                    <a:cubicBezTo>
                      <a:pt x="115" y="12"/>
                      <a:pt x="119" y="12"/>
                      <a:pt x="123" y="12"/>
                    </a:cubicBezTo>
                    <a:cubicBezTo>
                      <a:pt x="115" y="27"/>
                      <a:pt x="91" y="9"/>
                      <a:pt x="72" y="15"/>
                    </a:cubicBezTo>
                    <a:cubicBezTo>
                      <a:pt x="72" y="18"/>
                      <a:pt x="71" y="20"/>
                      <a:pt x="69" y="21"/>
                    </a:cubicBezTo>
                    <a:cubicBezTo>
                      <a:pt x="66" y="34"/>
                      <a:pt x="84" y="26"/>
                      <a:pt x="84" y="36"/>
                    </a:cubicBezTo>
                    <a:cubicBezTo>
                      <a:pt x="87" y="31"/>
                      <a:pt x="95" y="31"/>
                      <a:pt x="93" y="21"/>
                    </a:cubicBezTo>
                    <a:cubicBezTo>
                      <a:pt x="128" y="24"/>
                      <a:pt x="159" y="33"/>
                      <a:pt x="186" y="51"/>
                    </a:cubicBezTo>
                    <a:cubicBezTo>
                      <a:pt x="167" y="53"/>
                      <a:pt x="156" y="39"/>
                      <a:pt x="138" y="51"/>
                    </a:cubicBezTo>
                    <a:cubicBezTo>
                      <a:pt x="160" y="60"/>
                      <a:pt x="183" y="68"/>
                      <a:pt x="213" y="69"/>
                    </a:cubicBezTo>
                    <a:cubicBezTo>
                      <a:pt x="233" y="69"/>
                      <a:pt x="253" y="69"/>
                      <a:pt x="273" y="69"/>
                    </a:cubicBezTo>
                    <a:cubicBezTo>
                      <a:pt x="273" y="66"/>
                      <a:pt x="269" y="67"/>
                      <a:pt x="267" y="66"/>
                    </a:cubicBezTo>
                    <a:cubicBezTo>
                      <a:pt x="264" y="52"/>
                      <a:pt x="290" y="67"/>
                      <a:pt x="291" y="57"/>
                    </a:cubicBezTo>
                    <a:cubicBezTo>
                      <a:pt x="296" y="57"/>
                      <a:pt x="301" y="57"/>
                      <a:pt x="306" y="57"/>
                    </a:cubicBezTo>
                    <a:cubicBezTo>
                      <a:pt x="307" y="65"/>
                      <a:pt x="300" y="65"/>
                      <a:pt x="294" y="66"/>
                    </a:cubicBezTo>
                    <a:cubicBezTo>
                      <a:pt x="301" y="75"/>
                      <a:pt x="312" y="62"/>
                      <a:pt x="324" y="66"/>
                    </a:cubicBezTo>
                    <a:cubicBezTo>
                      <a:pt x="332" y="66"/>
                      <a:pt x="340" y="66"/>
                      <a:pt x="348" y="66"/>
                    </a:cubicBezTo>
                    <a:cubicBezTo>
                      <a:pt x="347" y="70"/>
                      <a:pt x="340" y="68"/>
                      <a:pt x="336" y="69"/>
                    </a:cubicBezTo>
                    <a:cubicBezTo>
                      <a:pt x="336" y="73"/>
                      <a:pt x="341" y="72"/>
                      <a:pt x="345" y="72"/>
                    </a:cubicBezTo>
                    <a:cubicBezTo>
                      <a:pt x="321" y="79"/>
                      <a:pt x="284" y="73"/>
                      <a:pt x="255" y="75"/>
                    </a:cubicBezTo>
                    <a:cubicBezTo>
                      <a:pt x="249" y="75"/>
                      <a:pt x="243" y="75"/>
                      <a:pt x="237" y="75"/>
                    </a:cubicBezTo>
                    <a:cubicBezTo>
                      <a:pt x="232" y="76"/>
                      <a:pt x="240" y="80"/>
                      <a:pt x="234" y="81"/>
                    </a:cubicBezTo>
                    <a:cubicBezTo>
                      <a:pt x="232" y="81"/>
                      <a:pt x="230" y="81"/>
                      <a:pt x="228" y="81"/>
                    </a:cubicBezTo>
                    <a:cubicBezTo>
                      <a:pt x="207" y="76"/>
                      <a:pt x="188" y="69"/>
                      <a:pt x="159" y="72"/>
                    </a:cubicBezTo>
                    <a:cubicBezTo>
                      <a:pt x="159" y="75"/>
                      <a:pt x="163" y="74"/>
                      <a:pt x="165" y="75"/>
                    </a:cubicBezTo>
                    <a:cubicBezTo>
                      <a:pt x="151" y="80"/>
                      <a:pt x="121" y="75"/>
                      <a:pt x="108" y="69"/>
                    </a:cubicBezTo>
                    <a:cubicBezTo>
                      <a:pt x="104" y="47"/>
                      <a:pt x="63" y="62"/>
                      <a:pt x="60" y="39"/>
                    </a:cubicBezTo>
                    <a:cubicBezTo>
                      <a:pt x="55" y="39"/>
                      <a:pt x="50" y="39"/>
                      <a:pt x="45" y="39"/>
                    </a:cubicBezTo>
                    <a:cubicBezTo>
                      <a:pt x="41" y="39"/>
                      <a:pt x="36" y="40"/>
                      <a:pt x="36" y="36"/>
                    </a:cubicBezTo>
                    <a:cubicBezTo>
                      <a:pt x="44" y="29"/>
                      <a:pt x="30" y="29"/>
                      <a:pt x="24" y="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19" name="Freeform 459"/>
              <p:cNvSpPr/>
              <p:nvPr/>
            </p:nvSpPr>
            <p:spPr>
              <a:xfrm>
                <a:off x="377825" y="2122487"/>
                <a:ext cx="93663" cy="74613"/>
              </a:xfrm>
              <a:custGeom>
                <a:avLst/>
                <a:gdLst>
                  <a:gd name="txL" fmla="*/ 0 w 27"/>
                  <a:gd name="txT" fmla="*/ 0 h 21"/>
                  <a:gd name="txR" fmla="*/ 27 w 27"/>
                  <a:gd name="txB" fmla="*/ 21 h 21"/>
                </a:gdLst>
                <a:ahLst/>
                <a:cxnLst>
                  <a:cxn ang="0">
                    <a:pos x="27" y="4"/>
                  </a:cxn>
                  <a:cxn ang="0">
                    <a:pos x="0" y="13"/>
                  </a:cxn>
                  <a:cxn ang="0">
                    <a:pos x="24" y="1"/>
                  </a:cxn>
                  <a:cxn ang="0">
                    <a:pos x="27" y="4"/>
                  </a:cxn>
                </a:cxnLst>
                <a:rect l="txL" t="txT" r="txR" b="txB"/>
                <a:pathLst>
                  <a:path w="27" h="21">
                    <a:moveTo>
                      <a:pt x="27" y="4"/>
                    </a:moveTo>
                    <a:cubicBezTo>
                      <a:pt x="17" y="4"/>
                      <a:pt x="8" y="21"/>
                      <a:pt x="0" y="13"/>
                    </a:cubicBezTo>
                    <a:cubicBezTo>
                      <a:pt x="2" y="3"/>
                      <a:pt x="16" y="5"/>
                      <a:pt x="24" y="1"/>
                    </a:cubicBezTo>
                    <a:cubicBezTo>
                      <a:pt x="27" y="0"/>
                      <a:pt x="27" y="2"/>
                      <a:pt x="27" y="4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20" name="Freeform 460"/>
              <p:cNvSpPr/>
              <p:nvPr/>
            </p:nvSpPr>
            <p:spPr>
              <a:xfrm>
                <a:off x="806450" y="2127250"/>
                <a:ext cx="136525" cy="73025"/>
              </a:xfrm>
              <a:custGeom>
                <a:avLst/>
                <a:gdLst>
                  <a:gd name="txL" fmla="*/ 0 w 39"/>
                  <a:gd name="txT" fmla="*/ 0 h 21"/>
                  <a:gd name="txR" fmla="*/ 39 w 39"/>
                  <a:gd name="txB" fmla="*/ 21 h 21"/>
                </a:gdLst>
                <a:ahLst/>
                <a:cxnLst>
                  <a:cxn ang="0">
                    <a:pos x="0" y="18"/>
                  </a:cxn>
                  <a:cxn ang="0">
                    <a:pos x="39" y="0"/>
                  </a:cxn>
                  <a:cxn ang="0">
                    <a:pos x="0" y="21"/>
                  </a:cxn>
                  <a:cxn ang="0">
                    <a:pos x="0" y="18"/>
                  </a:cxn>
                </a:cxnLst>
                <a:rect l="txL" t="txT" r="txR" b="txB"/>
                <a:pathLst>
                  <a:path w="39" h="21">
                    <a:moveTo>
                      <a:pt x="0" y="18"/>
                    </a:moveTo>
                    <a:cubicBezTo>
                      <a:pt x="10" y="9"/>
                      <a:pt x="25" y="5"/>
                      <a:pt x="39" y="0"/>
                    </a:cubicBezTo>
                    <a:cubicBezTo>
                      <a:pt x="28" y="9"/>
                      <a:pt x="13" y="14"/>
                      <a:pt x="0" y="21"/>
                    </a:cubicBezTo>
                    <a:cubicBezTo>
                      <a:pt x="0" y="20"/>
                      <a:pt x="0" y="19"/>
                      <a:pt x="0" y="18"/>
                    </a:cubicBezTo>
                    <a:close/>
                  </a:path>
                </a:pathLst>
              </a:custGeom>
              <a:solidFill>
                <a:srgbClr val="295860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21" name="Freeform 461"/>
              <p:cNvSpPr/>
              <p:nvPr/>
            </p:nvSpPr>
            <p:spPr>
              <a:xfrm>
                <a:off x="0" y="2165350"/>
                <a:ext cx="795338" cy="617538"/>
              </a:xfrm>
              <a:custGeom>
                <a:avLst/>
                <a:gdLst>
                  <a:gd name="txL" fmla="*/ 0 w 228"/>
                  <a:gd name="txT" fmla="*/ 0 h 177"/>
                  <a:gd name="txR" fmla="*/ 228 w 228"/>
                  <a:gd name="txB" fmla="*/ 177 h 177"/>
                </a:gdLst>
                <a:ahLst/>
                <a:cxnLst>
                  <a:cxn ang="0">
                    <a:pos x="0" y="31"/>
                  </a:cxn>
                  <a:cxn ang="0">
                    <a:pos x="84" y="1"/>
                  </a:cxn>
                  <a:cxn ang="0">
                    <a:pos x="90" y="10"/>
                  </a:cxn>
                  <a:cxn ang="0">
                    <a:pos x="102" y="4"/>
                  </a:cxn>
                  <a:cxn ang="0">
                    <a:pos x="117" y="55"/>
                  </a:cxn>
                  <a:cxn ang="0">
                    <a:pos x="135" y="49"/>
                  </a:cxn>
                  <a:cxn ang="0">
                    <a:pos x="129" y="58"/>
                  </a:cxn>
                  <a:cxn ang="0">
                    <a:pos x="147" y="55"/>
                  </a:cxn>
                  <a:cxn ang="0">
                    <a:pos x="228" y="151"/>
                  </a:cxn>
                  <a:cxn ang="0">
                    <a:pos x="114" y="175"/>
                  </a:cxn>
                  <a:cxn ang="0">
                    <a:pos x="60" y="151"/>
                  </a:cxn>
                  <a:cxn ang="0">
                    <a:pos x="60" y="142"/>
                  </a:cxn>
                  <a:cxn ang="0">
                    <a:pos x="27" y="145"/>
                  </a:cxn>
                  <a:cxn ang="0">
                    <a:pos x="48" y="115"/>
                  </a:cxn>
                  <a:cxn ang="0">
                    <a:pos x="0" y="142"/>
                  </a:cxn>
                  <a:cxn ang="0">
                    <a:pos x="0" y="136"/>
                  </a:cxn>
                  <a:cxn ang="0">
                    <a:pos x="42" y="94"/>
                  </a:cxn>
                  <a:cxn ang="0">
                    <a:pos x="0" y="127"/>
                  </a:cxn>
                  <a:cxn ang="0">
                    <a:pos x="0" y="106"/>
                  </a:cxn>
                  <a:cxn ang="0">
                    <a:pos x="27" y="82"/>
                  </a:cxn>
                  <a:cxn ang="0">
                    <a:pos x="3" y="97"/>
                  </a:cxn>
                  <a:cxn ang="0">
                    <a:pos x="0" y="97"/>
                  </a:cxn>
                  <a:cxn ang="0">
                    <a:pos x="0" y="31"/>
                  </a:cxn>
                </a:cxnLst>
                <a:rect l="txL" t="txT" r="txR" b="txB"/>
                <a:pathLst>
                  <a:path w="228" h="177">
                    <a:moveTo>
                      <a:pt x="0" y="31"/>
                    </a:moveTo>
                    <a:cubicBezTo>
                      <a:pt x="22" y="15"/>
                      <a:pt x="47" y="2"/>
                      <a:pt x="84" y="1"/>
                    </a:cubicBezTo>
                    <a:cubicBezTo>
                      <a:pt x="88" y="2"/>
                      <a:pt x="90" y="5"/>
                      <a:pt x="90" y="10"/>
                    </a:cubicBezTo>
                    <a:cubicBezTo>
                      <a:pt x="100" y="14"/>
                      <a:pt x="92" y="0"/>
                      <a:pt x="102" y="4"/>
                    </a:cubicBezTo>
                    <a:cubicBezTo>
                      <a:pt x="100" y="21"/>
                      <a:pt x="144" y="38"/>
                      <a:pt x="117" y="55"/>
                    </a:cubicBezTo>
                    <a:cubicBezTo>
                      <a:pt x="126" y="58"/>
                      <a:pt x="132" y="42"/>
                      <a:pt x="135" y="49"/>
                    </a:cubicBezTo>
                    <a:cubicBezTo>
                      <a:pt x="134" y="53"/>
                      <a:pt x="130" y="54"/>
                      <a:pt x="129" y="58"/>
                    </a:cubicBezTo>
                    <a:cubicBezTo>
                      <a:pt x="138" y="60"/>
                      <a:pt x="138" y="53"/>
                      <a:pt x="147" y="55"/>
                    </a:cubicBezTo>
                    <a:cubicBezTo>
                      <a:pt x="156" y="105"/>
                      <a:pt x="195" y="125"/>
                      <a:pt x="228" y="151"/>
                    </a:cubicBezTo>
                    <a:cubicBezTo>
                      <a:pt x="201" y="170"/>
                      <a:pt x="162" y="177"/>
                      <a:pt x="114" y="175"/>
                    </a:cubicBezTo>
                    <a:cubicBezTo>
                      <a:pt x="96" y="167"/>
                      <a:pt x="87" y="150"/>
                      <a:pt x="60" y="151"/>
                    </a:cubicBezTo>
                    <a:cubicBezTo>
                      <a:pt x="60" y="148"/>
                      <a:pt x="60" y="145"/>
                      <a:pt x="60" y="142"/>
                    </a:cubicBezTo>
                    <a:cubicBezTo>
                      <a:pt x="51" y="151"/>
                      <a:pt x="42" y="145"/>
                      <a:pt x="27" y="145"/>
                    </a:cubicBezTo>
                    <a:cubicBezTo>
                      <a:pt x="33" y="134"/>
                      <a:pt x="45" y="129"/>
                      <a:pt x="48" y="115"/>
                    </a:cubicBezTo>
                    <a:cubicBezTo>
                      <a:pt x="25" y="118"/>
                      <a:pt x="26" y="150"/>
                      <a:pt x="0" y="142"/>
                    </a:cubicBezTo>
                    <a:cubicBezTo>
                      <a:pt x="0" y="140"/>
                      <a:pt x="0" y="138"/>
                      <a:pt x="0" y="136"/>
                    </a:cubicBezTo>
                    <a:cubicBezTo>
                      <a:pt x="17" y="125"/>
                      <a:pt x="32" y="112"/>
                      <a:pt x="42" y="94"/>
                    </a:cubicBezTo>
                    <a:cubicBezTo>
                      <a:pt x="24" y="101"/>
                      <a:pt x="17" y="119"/>
                      <a:pt x="0" y="127"/>
                    </a:cubicBezTo>
                    <a:cubicBezTo>
                      <a:pt x="0" y="120"/>
                      <a:pt x="0" y="113"/>
                      <a:pt x="0" y="106"/>
                    </a:cubicBezTo>
                    <a:cubicBezTo>
                      <a:pt x="9" y="98"/>
                      <a:pt x="21" y="93"/>
                      <a:pt x="27" y="82"/>
                    </a:cubicBezTo>
                    <a:cubicBezTo>
                      <a:pt x="16" y="84"/>
                      <a:pt x="9" y="90"/>
                      <a:pt x="3" y="97"/>
                    </a:cubicBezTo>
                    <a:cubicBezTo>
                      <a:pt x="2" y="97"/>
                      <a:pt x="1" y="97"/>
                      <a:pt x="0" y="97"/>
                    </a:cubicBezTo>
                    <a:cubicBezTo>
                      <a:pt x="0" y="75"/>
                      <a:pt x="0" y="53"/>
                      <a:pt x="0" y="31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22" name="Freeform 463"/>
              <p:cNvSpPr/>
              <p:nvPr/>
            </p:nvSpPr>
            <p:spPr>
              <a:xfrm>
                <a:off x="492125" y="2084387"/>
                <a:ext cx="701675" cy="514350"/>
              </a:xfrm>
              <a:custGeom>
                <a:avLst/>
                <a:gdLst>
                  <a:gd name="txL" fmla="*/ 0 w 201"/>
                  <a:gd name="txT" fmla="*/ 0 h 147"/>
                  <a:gd name="txR" fmla="*/ 201 w 201"/>
                  <a:gd name="txB" fmla="*/ 147 h 147"/>
                </a:gdLst>
                <a:ahLst/>
                <a:cxnLst>
                  <a:cxn ang="0">
                    <a:pos x="108" y="69"/>
                  </a:cxn>
                  <a:cxn ang="0">
                    <a:pos x="57" y="105"/>
                  </a:cxn>
                  <a:cxn ang="0">
                    <a:pos x="177" y="39"/>
                  </a:cxn>
                  <a:cxn ang="0">
                    <a:pos x="117" y="90"/>
                  </a:cxn>
                  <a:cxn ang="0">
                    <a:pos x="54" y="138"/>
                  </a:cxn>
                  <a:cxn ang="0">
                    <a:pos x="201" y="60"/>
                  </a:cxn>
                  <a:cxn ang="0">
                    <a:pos x="60" y="147"/>
                  </a:cxn>
                  <a:cxn ang="0">
                    <a:pos x="9" y="72"/>
                  </a:cxn>
                  <a:cxn ang="0">
                    <a:pos x="39" y="48"/>
                  </a:cxn>
                  <a:cxn ang="0">
                    <a:pos x="0" y="66"/>
                  </a:cxn>
                  <a:cxn ang="0">
                    <a:pos x="45" y="33"/>
                  </a:cxn>
                  <a:cxn ang="0">
                    <a:pos x="48" y="45"/>
                  </a:cxn>
                  <a:cxn ang="0">
                    <a:pos x="90" y="30"/>
                  </a:cxn>
                  <a:cxn ang="0">
                    <a:pos x="90" y="33"/>
                  </a:cxn>
                  <a:cxn ang="0">
                    <a:pos x="57" y="60"/>
                  </a:cxn>
                  <a:cxn ang="0">
                    <a:pos x="168" y="0"/>
                  </a:cxn>
                  <a:cxn ang="0">
                    <a:pos x="42" y="81"/>
                  </a:cxn>
                  <a:cxn ang="0">
                    <a:pos x="168" y="15"/>
                  </a:cxn>
                  <a:cxn ang="0">
                    <a:pos x="48" y="96"/>
                  </a:cxn>
                  <a:cxn ang="0">
                    <a:pos x="105" y="66"/>
                  </a:cxn>
                  <a:cxn ang="0">
                    <a:pos x="108" y="69"/>
                  </a:cxn>
                </a:cxnLst>
                <a:rect l="txL" t="txT" r="txR" b="txB"/>
                <a:pathLst>
                  <a:path w="201" h="147">
                    <a:moveTo>
                      <a:pt x="108" y="69"/>
                    </a:moveTo>
                    <a:cubicBezTo>
                      <a:pt x="91" y="81"/>
                      <a:pt x="71" y="90"/>
                      <a:pt x="57" y="105"/>
                    </a:cubicBezTo>
                    <a:cubicBezTo>
                      <a:pt x="101" y="87"/>
                      <a:pt x="135" y="59"/>
                      <a:pt x="177" y="39"/>
                    </a:cubicBezTo>
                    <a:cubicBezTo>
                      <a:pt x="171" y="68"/>
                      <a:pt x="138" y="77"/>
                      <a:pt x="117" y="90"/>
                    </a:cubicBezTo>
                    <a:cubicBezTo>
                      <a:pt x="94" y="105"/>
                      <a:pt x="72" y="119"/>
                      <a:pt x="54" y="138"/>
                    </a:cubicBezTo>
                    <a:cubicBezTo>
                      <a:pt x="106" y="116"/>
                      <a:pt x="142" y="65"/>
                      <a:pt x="201" y="60"/>
                    </a:cubicBezTo>
                    <a:cubicBezTo>
                      <a:pt x="151" y="86"/>
                      <a:pt x="108" y="119"/>
                      <a:pt x="60" y="147"/>
                    </a:cubicBezTo>
                    <a:cubicBezTo>
                      <a:pt x="35" y="130"/>
                      <a:pt x="21" y="102"/>
                      <a:pt x="9" y="72"/>
                    </a:cubicBezTo>
                    <a:cubicBezTo>
                      <a:pt x="17" y="62"/>
                      <a:pt x="31" y="58"/>
                      <a:pt x="39" y="48"/>
                    </a:cubicBezTo>
                    <a:cubicBezTo>
                      <a:pt x="26" y="42"/>
                      <a:pt x="14" y="63"/>
                      <a:pt x="0" y="66"/>
                    </a:cubicBezTo>
                    <a:cubicBezTo>
                      <a:pt x="12" y="52"/>
                      <a:pt x="29" y="43"/>
                      <a:pt x="45" y="33"/>
                    </a:cubicBezTo>
                    <a:cubicBezTo>
                      <a:pt x="47" y="36"/>
                      <a:pt x="48" y="40"/>
                      <a:pt x="48" y="45"/>
                    </a:cubicBezTo>
                    <a:cubicBezTo>
                      <a:pt x="62" y="40"/>
                      <a:pt x="75" y="34"/>
                      <a:pt x="90" y="30"/>
                    </a:cubicBezTo>
                    <a:cubicBezTo>
                      <a:pt x="90" y="31"/>
                      <a:pt x="90" y="32"/>
                      <a:pt x="90" y="33"/>
                    </a:cubicBezTo>
                    <a:cubicBezTo>
                      <a:pt x="79" y="42"/>
                      <a:pt x="64" y="47"/>
                      <a:pt x="57" y="60"/>
                    </a:cubicBezTo>
                    <a:cubicBezTo>
                      <a:pt x="97" y="43"/>
                      <a:pt x="132" y="21"/>
                      <a:pt x="168" y="0"/>
                    </a:cubicBezTo>
                    <a:cubicBezTo>
                      <a:pt x="146" y="33"/>
                      <a:pt x="76" y="49"/>
                      <a:pt x="42" y="81"/>
                    </a:cubicBezTo>
                    <a:cubicBezTo>
                      <a:pt x="87" y="62"/>
                      <a:pt x="128" y="39"/>
                      <a:pt x="168" y="15"/>
                    </a:cubicBezTo>
                    <a:cubicBezTo>
                      <a:pt x="148" y="50"/>
                      <a:pt x="74" y="57"/>
                      <a:pt x="48" y="96"/>
                    </a:cubicBezTo>
                    <a:cubicBezTo>
                      <a:pt x="64" y="94"/>
                      <a:pt x="85" y="73"/>
                      <a:pt x="105" y="66"/>
                    </a:cubicBezTo>
                    <a:cubicBezTo>
                      <a:pt x="108" y="65"/>
                      <a:pt x="108" y="67"/>
                      <a:pt x="108" y="69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23" name="Freeform 464"/>
              <p:cNvSpPr/>
              <p:nvPr/>
            </p:nvSpPr>
            <p:spPr>
              <a:xfrm>
                <a:off x="4259263" y="2197100"/>
                <a:ext cx="168275" cy="44450"/>
              </a:xfrm>
              <a:custGeom>
                <a:avLst/>
                <a:gdLst>
                  <a:gd name="txL" fmla="*/ 0 w 48"/>
                  <a:gd name="txT" fmla="*/ 0 h 13"/>
                  <a:gd name="txR" fmla="*/ 48 w 48"/>
                  <a:gd name="txB" fmla="*/ 13 h 13"/>
                </a:gdLst>
                <a:ahLst/>
                <a:cxnLst>
                  <a:cxn ang="0">
                    <a:pos x="48" y="7"/>
                  </a:cxn>
                  <a:cxn ang="0">
                    <a:pos x="48" y="13"/>
                  </a:cxn>
                  <a:cxn ang="0">
                    <a:pos x="0" y="13"/>
                  </a:cxn>
                  <a:cxn ang="0">
                    <a:pos x="48" y="7"/>
                  </a:cxn>
                </a:cxnLst>
                <a:rect l="txL" t="txT" r="txR" b="txB"/>
                <a:pathLst>
                  <a:path w="48" h="13">
                    <a:moveTo>
                      <a:pt x="48" y="7"/>
                    </a:moveTo>
                    <a:cubicBezTo>
                      <a:pt x="48" y="9"/>
                      <a:pt x="48" y="11"/>
                      <a:pt x="48" y="13"/>
                    </a:cubicBezTo>
                    <a:cubicBezTo>
                      <a:pt x="32" y="13"/>
                      <a:pt x="16" y="13"/>
                      <a:pt x="0" y="13"/>
                    </a:cubicBezTo>
                    <a:cubicBezTo>
                      <a:pt x="5" y="0"/>
                      <a:pt x="33" y="10"/>
                      <a:pt x="48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24" name="Freeform 466"/>
              <p:cNvSpPr/>
              <p:nvPr/>
            </p:nvSpPr>
            <p:spPr>
              <a:xfrm>
                <a:off x="733425" y="2314575"/>
                <a:ext cx="530225" cy="319088"/>
              </a:xfrm>
              <a:custGeom>
                <a:avLst/>
                <a:gdLst>
                  <a:gd name="txL" fmla="*/ 0 w 152"/>
                  <a:gd name="txT" fmla="*/ 0 h 91"/>
                  <a:gd name="txR" fmla="*/ 152 w 152"/>
                  <a:gd name="txB" fmla="*/ 91 h 91"/>
                </a:gdLst>
                <a:ahLst/>
                <a:cxnLst>
                  <a:cxn ang="0">
                    <a:pos x="0" y="87"/>
                  </a:cxn>
                  <a:cxn ang="0">
                    <a:pos x="144" y="0"/>
                  </a:cxn>
                  <a:cxn ang="0">
                    <a:pos x="147" y="6"/>
                  </a:cxn>
                  <a:cxn ang="0">
                    <a:pos x="42" y="63"/>
                  </a:cxn>
                  <a:cxn ang="0">
                    <a:pos x="0" y="87"/>
                  </a:cxn>
                </a:cxnLst>
                <a:rect l="txL" t="txT" r="txR" b="txB"/>
                <a:pathLst>
                  <a:path w="152" h="91">
                    <a:moveTo>
                      <a:pt x="0" y="87"/>
                    </a:moveTo>
                    <a:cubicBezTo>
                      <a:pt x="45" y="57"/>
                      <a:pt x="97" y="18"/>
                      <a:pt x="144" y="0"/>
                    </a:cubicBezTo>
                    <a:cubicBezTo>
                      <a:pt x="152" y="0"/>
                      <a:pt x="148" y="2"/>
                      <a:pt x="147" y="6"/>
                    </a:cubicBezTo>
                    <a:cubicBezTo>
                      <a:pt x="114" y="26"/>
                      <a:pt x="75" y="43"/>
                      <a:pt x="42" y="63"/>
                    </a:cubicBezTo>
                    <a:cubicBezTo>
                      <a:pt x="29" y="71"/>
                      <a:pt x="18" y="91"/>
                      <a:pt x="0" y="87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25" name="Freeform 467"/>
              <p:cNvSpPr/>
              <p:nvPr/>
            </p:nvSpPr>
            <p:spPr>
              <a:xfrm>
                <a:off x="3736975" y="2314575"/>
                <a:ext cx="731838" cy="139700"/>
              </a:xfrm>
              <a:custGeom>
                <a:avLst/>
                <a:gdLst>
                  <a:gd name="txL" fmla="*/ 0 w 210"/>
                  <a:gd name="txT" fmla="*/ 0 h 40"/>
                  <a:gd name="txR" fmla="*/ 210 w 210"/>
                  <a:gd name="txB" fmla="*/ 40 h 40"/>
                </a:gdLst>
                <a:ahLst/>
                <a:cxnLst>
                  <a:cxn ang="0">
                    <a:pos x="210" y="39"/>
                  </a:cxn>
                  <a:cxn ang="0">
                    <a:pos x="0" y="0"/>
                  </a:cxn>
                  <a:cxn ang="0">
                    <a:pos x="129" y="21"/>
                  </a:cxn>
                  <a:cxn ang="0">
                    <a:pos x="201" y="36"/>
                  </a:cxn>
                  <a:cxn ang="0">
                    <a:pos x="210" y="39"/>
                  </a:cxn>
                </a:cxnLst>
                <a:rect l="txL" t="txT" r="txR" b="txB"/>
                <a:pathLst>
                  <a:path w="210" h="40">
                    <a:moveTo>
                      <a:pt x="210" y="39"/>
                    </a:moveTo>
                    <a:cubicBezTo>
                      <a:pt x="138" y="40"/>
                      <a:pt x="65" y="16"/>
                      <a:pt x="0" y="0"/>
                    </a:cubicBezTo>
                    <a:cubicBezTo>
                      <a:pt x="44" y="6"/>
                      <a:pt x="87" y="13"/>
                      <a:pt x="129" y="21"/>
                    </a:cubicBezTo>
                    <a:cubicBezTo>
                      <a:pt x="156" y="23"/>
                      <a:pt x="173" y="35"/>
                      <a:pt x="201" y="36"/>
                    </a:cubicBezTo>
                    <a:cubicBezTo>
                      <a:pt x="201" y="40"/>
                      <a:pt x="206" y="39"/>
                      <a:pt x="210" y="39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26" name="Freeform 468"/>
              <p:cNvSpPr/>
              <p:nvPr/>
            </p:nvSpPr>
            <p:spPr>
              <a:xfrm>
                <a:off x="2511425" y="2409825"/>
                <a:ext cx="95250" cy="31750"/>
              </a:xfrm>
              <a:custGeom>
                <a:avLst/>
                <a:gdLst>
                  <a:gd name="txL" fmla="*/ 0 w 27"/>
                  <a:gd name="txT" fmla="*/ 0 h 9"/>
                  <a:gd name="txR" fmla="*/ 27 w 27"/>
                  <a:gd name="txB" fmla="*/ 9 h 9"/>
                </a:gdLst>
                <a:ahLst/>
                <a:cxnLst>
                  <a:cxn ang="0">
                    <a:pos x="6" y="9"/>
                  </a:cxn>
                  <a:cxn ang="0">
                    <a:pos x="0" y="3"/>
                  </a:cxn>
                  <a:cxn ang="0">
                    <a:pos x="24" y="0"/>
                  </a:cxn>
                  <a:cxn ang="0">
                    <a:pos x="27" y="6"/>
                  </a:cxn>
                  <a:cxn ang="0">
                    <a:pos x="6" y="9"/>
                  </a:cxn>
                </a:cxnLst>
                <a:rect l="txL" t="txT" r="txR" b="txB"/>
                <a:pathLst>
                  <a:path w="27" h="9">
                    <a:moveTo>
                      <a:pt x="6" y="9"/>
                    </a:moveTo>
                    <a:cubicBezTo>
                      <a:pt x="3" y="8"/>
                      <a:pt x="1" y="6"/>
                      <a:pt x="0" y="3"/>
                    </a:cubicBezTo>
                    <a:cubicBezTo>
                      <a:pt x="7" y="1"/>
                      <a:pt x="22" y="7"/>
                      <a:pt x="24" y="0"/>
                    </a:cubicBezTo>
                    <a:cubicBezTo>
                      <a:pt x="26" y="1"/>
                      <a:pt x="27" y="3"/>
                      <a:pt x="27" y="6"/>
                    </a:cubicBezTo>
                    <a:cubicBezTo>
                      <a:pt x="21" y="8"/>
                      <a:pt x="7" y="2"/>
                      <a:pt x="6" y="9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27" name="Freeform 469"/>
              <p:cNvSpPr/>
              <p:nvPr/>
            </p:nvSpPr>
            <p:spPr>
              <a:xfrm>
                <a:off x="2166938" y="2841625"/>
                <a:ext cx="344488" cy="22225"/>
              </a:xfrm>
              <a:custGeom>
                <a:avLst/>
                <a:gdLst>
                  <a:gd name="txL" fmla="*/ 0 w 99"/>
                  <a:gd name="txT" fmla="*/ 0 h 6"/>
                  <a:gd name="txR" fmla="*/ 99 w 99"/>
                  <a:gd name="txB" fmla="*/ 6 h 6"/>
                </a:gdLst>
                <a:ahLst/>
                <a:cxnLst>
                  <a:cxn ang="0">
                    <a:pos x="0" y="5"/>
                  </a:cxn>
                  <a:cxn ang="0">
                    <a:pos x="99" y="2"/>
                  </a:cxn>
                  <a:cxn ang="0">
                    <a:pos x="0" y="5"/>
                  </a:cxn>
                </a:cxnLst>
                <a:rect l="txL" t="txT" r="txR" b="txB"/>
                <a:pathLst>
                  <a:path w="99" h="6">
                    <a:moveTo>
                      <a:pt x="0" y="5"/>
                    </a:moveTo>
                    <a:cubicBezTo>
                      <a:pt x="27" y="0"/>
                      <a:pt x="76" y="1"/>
                      <a:pt x="99" y="2"/>
                    </a:cubicBezTo>
                    <a:cubicBezTo>
                      <a:pt x="69" y="6"/>
                      <a:pt x="34" y="5"/>
                      <a:pt x="0" y="5"/>
                    </a:cubicBezTo>
                    <a:close/>
                  </a:path>
                </a:pathLst>
              </a:custGeom>
              <a:solidFill>
                <a:srgbClr val="0E395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28" name="Freeform 470"/>
              <p:cNvSpPr/>
              <p:nvPr/>
            </p:nvSpPr>
            <p:spPr>
              <a:xfrm>
                <a:off x="1843088" y="2870200"/>
                <a:ext cx="166688" cy="31750"/>
              </a:xfrm>
              <a:custGeom>
                <a:avLst/>
                <a:gdLst>
                  <a:gd name="txL" fmla="*/ 0 w 48"/>
                  <a:gd name="txT" fmla="*/ 0 h 9"/>
                  <a:gd name="txR" fmla="*/ 48 w 48"/>
                  <a:gd name="txB" fmla="*/ 9 h 9"/>
                </a:gdLst>
                <a:ahLst/>
                <a:cxnLst>
                  <a:cxn ang="0">
                    <a:pos x="48" y="6"/>
                  </a:cxn>
                  <a:cxn ang="0">
                    <a:pos x="0" y="0"/>
                  </a:cxn>
                  <a:cxn ang="0">
                    <a:pos x="48" y="3"/>
                  </a:cxn>
                  <a:cxn ang="0">
                    <a:pos x="48" y="6"/>
                  </a:cxn>
                </a:cxnLst>
                <a:rect l="txL" t="txT" r="txR" b="txB"/>
                <a:pathLst>
                  <a:path w="48" h="9">
                    <a:moveTo>
                      <a:pt x="48" y="6"/>
                    </a:moveTo>
                    <a:cubicBezTo>
                      <a:pt x="31" y="5"/>
                      <a:pt x="9" y="9"/>
                      <a:pt x="0" y="0"/>
                    </a:cubicBezTo>
                    <a:cubicBezTo>
                      <a:pt x="13" y="4"/>
                      <a:pt x="31" y="3"/>
                      <a:pt x="48" y="3"/>
                    </a:cubicBezTo>
                    <a:cubicBezTo>
                      <a:pt x="48" y="4"/>
                      <a:pt x="48" y="5"/>
                      <a:pt x="48" y="6"/>
                    </a:cubicBezTo>
                    <a:close/>
                  </a:path>
                </a:pathLst>
              </a:custGeom>
              <a:solidFill>
                <a:srgbClr val="09479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29" name="Freeform 471"/>
              <p:cNvSpPr/>
              <p:nvPr/>
            </p:nvSpPr>
            <p:spPr>
              <a:xfrm>
                <a:off x="795338" y="2378075"/>
                <a:ext cx="442913" cy="273050"/>
              </a:xfrm>
              <a:custGeom>
                <a:avLst/>
                <a:gdLst>
                  <a:gd name="txL" fmla="*/ 0 w 127"/>
                  <a:gd name="txT" fmla="*/ 0 h 78"/>
                  <a:gd name="txR" fmla="*/ 127 w 127"/>
                  <a:gd name="txB" fmla="*/ 78 h 78"/>
                </a:gdLst>
                <a:ahLst/>
                <a:cxnLst>
                  <a:cxn ang="0">
                    <a:pos x="126" y="3"/>
                  </a:cxn>
                  <a:cxn ang="0">
                    <a:pos x="63" y="45"/>
                  </a:cxn>
                  <a:cxn ang="0">
                    <a:pos x="0" y="78"/>
                  </a:cxn>
                  <a:cxn ang="0">
                    <a:pos x="123" y="0"/>
                  </a:cxn>
                  <a:cxn ang="0">
                    <a:pos x="126" y="3"/>
                  </a:cxn>
                </a:cxnLst>
                <a:rect l="txL" t="txT" r="txR" b="txB"/>
                <a:pathLst>
                  <a:path w="127" h="78">
                    <a:moveTo>
                      <a:pt x="126" y="3"/>
                    </a:moveTo>
                    <a:cubicBezTo>
                      <a:pt x="103" y="14"/>
                      <a:pt x="84" y="31"/>
                      <a:pt x="63" y="45"/>
                    </a:cubicBezTo>
                    <a:cubicBezTo>
                      <a:pt x="43" y="59"/>
                      <a:pt x="23" y="77"/>
                      <a:pt x="0" y="78"/>
                    </a:cubicBezTo>
                    <a:cubicBezTo>
                      <a:pt x="34" y="45"/>
                      <a:pt x="81" y="25"/>
                      <a:pt x="123" y="0"/>
                    </a:cubicBezTo>
                    <a:cubicBezTo>
                      <a:pt x="125" y="0"/>
                      <a:pt x="127" y="0"/>
                      <a:pt x="126" y="3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30" name="Freeform 472"/>
              <p:cNvSpPr/>
              <p:nvPr/>
            </p:nvSpPr>
            <p:spPr>
              <a:xfrm>
                <a:off x="0" y="2451100"/>
                <a:ext cx="95250" cy="84138"/>
              </a:xfrm>
              <a:custGeom>
                <a:avLst/>
                <a:gdLst>
                  <a:gd name="txL" fmla="*/ 0 w 27"/>
                  <a:gd name="txT" fmla="*/ 0 h 24"/>
                  <a:gd name="txR" fmla="*/ 27 w 27"/>
                  <a:gd name="txB" fmla="*/ 24 h 24"/>
                </a:gdLst>
                <a:ahLst/>
                <a:cxnLst>
                  <a:cxn ang="0">
                    <a:pos x="0" y="15"/>
                  </a:cxn>
                  <a:cxn ang="0">
                    <a:pos x="3" y="15"/>
                  </a:cxn>
                  <a:cxn ang="0">
                    <a:pos x="27" y="0"/>
                  </a:cxn>
                  <a:cxn ang="0">
                    <a:pos x="0" y="24"/>
                  </a:cxn>
                  <a:cxn ang="0">
                    <a:pos x="0" y="15"/>
                  </a:cxn>
                </a:cxnLst>
                <a:rect l="txL" t="txT" r="txR" b="txB"/>
                <a:pathLst>
                  <a:path w="27" h="24">
                    <a:moveTo>
                      <a:pt x="0" y="15"/>
                    </a:moveTo>
                    <a:cubicBezTo>
                      <a:pt x="1" y="15"/>
                      <a:pt x="2" y="15"/>
                      <a:pt x="3" y="15"/>
                    </a:cubicBezTo>
                    <a:cubicBezTo>
                      <a:pt x="9" y="8"/>
                      <a:pt x="16" y="2"/>
                      <a:pt x="27" y="0"/>
                    </a:cubicBezTo>
                    <a:cubicBezTo>
                      <a:pt x="21" y="11"/>
                      <a:pt x="9" y="16"/>
                      <a:pt x="0" y="24"/>
                    </a:cubicBezTo>
                    <a:cubicBezTo>
                      <a:pt x="0" y="21"/>
                      <a:pt x="0" y="18"/>
                      <a:pt x="0" y="15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31" name="Freeform 473"/>
              <p:cNvSpPr/>
              <p:nvPr/>
            </p:nvSpPr>
            <p:spPr>
              <a:xfrm>
                <a:off x="0" y="2493962"/>
                <a:ext cx="147638" cy="146050"/>
              </a:xfrm>
              <a:custGeom>
                <a:avLst/>
                <a:gdLst>
                  <a:gd name="txL" fmla="*/ 0 w 42"/>
                  <a:gd name="txT" fmla="*/ 0 h 42"/>
                  <a:gd name="txR" fmla="*/ 42 w 42"/>
                  <a:gd name="txB" fmla="*/ 42 h 42"/>
                </a:gdLst>
                <a:ahLst/>
                <a:cxnLst>
                  <a:cxn ang="0">
                    <a:pos x="0" y="33"/>
                  </a:cxn>
                  <a:cxn ang="0">
                    <a:pos x="42" y="0"/>
                  </a:cxn>
                  <a:cxn ang="0">
                    <a:pos x="0" y="42"/>
                  </a:cxn>
                  <a:cxn ang="0">
                    <a:pos x="0" y="33"/>
                  </a:cxn>
                </a:cxnLst>
                <a:rect l="txL" t="txT" r="txR" b="txB"/>
                <a:pathLst>
                  <a:path w="42" h="42">
                    <a:moveTo>
                      <a:pt x="0" y="33"/>
                    </a:moveTo>
                    <a:cubicBezTo>
                      <a:pt x="17" y="25"/>
                      <a:pt x="24" y="7"/>
                      <a:pt x="42" y="0"/>
                    </a:cubicBezTo>
                    <a:cubicBezTo>
                      <a:pt x="32" y="18"/>
                      <a:pt x="17" y="31"/>
                      <a:pt x="0" y="42"/>
                    </a:cubicBezTo>
                    <a:cubicBezTo>
                      <a:pt x="0" y="39"/>
                      <a:pt x="0" y="36"/>
                      <a:pt x="0" y="33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32" name="Freeform 474"/>
              <p:cNvSpPr/>
              <p:nvPr/>
            </p:nvSpPr>
            <p:spPr>
              <a:xfrm>
                <a:off x="973138" y="2482850"/>
                <a:ext cx="325438" cy="198438"/>
              </a:xfrm>
              <a:custGeom>
                <a:avLst/>
                <a:gdLst>
                  <a:gd name="txL" fmla="*/ 0 w 93"/>
                  <a:gd name="txT" fmla="*/ 0 h 57"/>
                  <a:gd name="txR" fmla="*/ 93 w 93"/>
                  <a:gd name="txB" fmla="*/ 57 h 57"/>
                </a:gdLst>
                <a:ahLst/>
                <a:cxnLst>
                  <a:cxn ang="0">
                    <a:pos x="93" y="3"/>
                  </a:cxn>
                  <a:cxn ang="0">
                    <a:pos x="0" y="57"/>
                  </a:cxn>
                  <a:cxn ang="0">
                    <a:pos x="93" y="0"/>
                  </a:cxn>
                  <a:cxn ang="0">
                    <a:pos x="93" y="3"/>
                  </a:cxn>
                </a:cxnLst>
                <a:rect l="txL" t="txT" r="txR" b="txB"/>
                <a:pathLst>
                  <a:path w="93" h="57">
                    <a:moveTo>
                      <a:pt x="93" y="3"/>
                    </a:moveTo>
                    <a:cubicBezTo>
                      <a:pt x="61" y="20"/>
                      <a:pt x="36" y="44"/>
                      <a:pt x="0" y="57"/>
                    </a:cubicBezTo>
                    <a:cubicBezTo>
                      <a:pt x="25" y="32"/>
                      <a:pt x="58" y="15"/>
                      <a:pt x="93" y="0"/>
                    </a:cubicBezTo>
                    <a:cubicBezTo>
                      <a:pt x="93" y="1"/>
                      <a:pt x="93" y="2"/>
                      <a:pt x="93" y="3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33" name="Freeform 475"/>
              <p:cNvSpPr/>
              <p:nvPr/>
            </p:nvSpPr>
            <p:spPr>
              <a:xfrm>
                <a:off x="4657725" y="2640012"/>
                <a:ext cx="219075" cy="131763"/>
              </a:xfrm>
              <a:custGeom>
                <a:avLst/>
                <a:gdLst>
                  <a:gd name="txL" fmla="*/ 0 w 63"/>
                  <a:gd name="txT" fmla="*/ 0 h 38"/>
                  <a:gd name="txR" fmla="*/ 63 w 63"/>
                  <a:gd name="txB" fmla="*/ 38 h 38"/>
                </a:gdLst>
                <a:ahLst/>
                <a:cxnLst>
                  <a:cxn ang="0">
                    <a:pos x="63" y="0"/>
                  </a:cxn>
                  <a:cxn ang="0">
                    <a:pos x="18" y="36"/>
                  </a:cxn>
                  <a:cxn ang="0">
                    <a:pos x="0" y="33"/>
                  </a:cxn>
                  <a:cxn ang="0">
                    <a:pos x="63" y="0"/>
                  </a:cxn>
                </a:cxnLst>
                <a:rect l="txL" t="txT" r="txR" b="txB"/>
                <a:pathLst>
                  <a:path w="63" h="38">
                    <a:moveTo>
                      <a:pt x="63" y="0"/>
                    </a:moveTo>
                    <a:cubicBezTo>
                      <a:pt x="50" y="14"/>
                      <a:pt x="32" y="23"/>
                      <a:pt x="18" y="36"/>
                    </a:cubicBezTo>
                    <a:cubicBezTo>
                      <a:pt x="9" y="38"/>
                      <a:pt x="9" y="31"/>
                      <a:pt x="0" y="33"/>
                    </a:cubicBezTo>
                    <a:cubicBezTo>
                      <a:pt x="23" y="32"/>
                      <a:pt x="31" y="0"/>
                      <a:pt x="63" y="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34" name="Freeform 476"/>
              <p:cNvSpPr/>
              <p:nvPr/>
            </p:nvSpPr>
            <p:spPr>
              <a:xfrm>
                <a:off x="1462088" y="2701925"/>
                <a:ext cx="98425" cy="42863"/>
              </a:xfrm>
              <a:custGeom>
                <a:avLst/>
                <a:gdLst>
                  <a:gd name="txL" fmla="*/ 0 w 28"/>
                  <a:gd name="txT" fmla="*/ 0 h 12"/>
                  <a:gd name="txR" fmla="*/ 28 w 28"/>
                  <a:gd name="txB" fmla="*/ 12 h 12"/>
                </a:gdLst>
                <a:ahLst/>
                <a:cxnLst>
                  <a:cxn ang="0">
                    <a:pos x="19" y="12"/>
                  </a:cxn>
                  <a:cxn ang="0">
                    <a:pos x="4" y="9"/>
                  </a:cxn>
                  <a:cxn ang="0">
                    <a:pos x="1" y="3"/>
                  </a:cxn>
                  <a:cxn ang="0">
                    <a:pos x="4" y="0"/>
                  </a:cxn>
                  <a:cxn ang="0">
                    <a:pos x="7" y="3"/>
                  </a:cxn>
                  <a:cxn ang="0">
                    <a:pos x="28" y="6"/>
                  </a:cxn>
                  <a:cxn ang="0">
                    <a:pos x="19" y="12"/>
                  </a:cxn>
                </a:cxnLst>
                <a:rect l="txL" t="txT" r="txR" b="txB"/>
                <a:pathLst>
                  <a:path w="28" h="12">
                    <a:moveTo>
                      <a:pt x="19" y="12"/>
                    </a:moveTo>
                    <a:cubicBezTo>
                      <a:pt x="20" y="5"/>
                      <a:pt x="8" y="11"/>
                      <a:pt x="4" y="9"/>
                    </a:cubicBezTo>
                    <a:cubicBezTo>
                      <a:pt x="4" y="6"/>
                      <a:pt x="3" y="4"/>
                      <a:pt x="1" y="3"/>
                    </a:cubicBezTo>
                    <a:cubicBezTo>
                      <a:pt x="0" y="0"/>
                      <a:pt x="2" y="0"/>
                      <a:pt x="4" y="0"/>
                    </a:cubicBezTo>
                    <a:cubicBezTo>
                      <a:pt x="4" y="2"/>
                      <a:pt x="4" y="4"/>
                      <a:pt x="7" y="3"/>
                    </a:cubicBezTo>
                    <a:cubicBezTo>
                      <a:pt x="8" y="10"/>
                      <a:pt x="22" y="4"/>
                      <a:pt x="28" y="6"/>
                    </a:cubicBezTo>
                    <a:cubicBezTo>
                      <a:pt x="27" y="10"/>
                      <a:pt x="24" y="12"/>
                      <a:pt x="19" y="12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35" name="Freeform 477"/>
              <p:cNvSpPr/>
              <p:nvPr/>
            </p:nvSpPr>
            <p:spPr>
              <a:xfrm>
                <a:off x="4625975" y="2587625"/>
                <a:ext cx="136525" cy="114300"/>
              </a:xfrm>
              <a:custGeom>
                <a:avLst/>
                <a:gdLst>
                  <a:gd name="txL" fmla="*/ 0 w 39"/>
                  <a:gd name="txT" fmla="*/ 0 h 33"/>
                  <a:gd name="txR" fmla="*/ 39 w 39"/>
                  <a:gd name="txB" fmla="*/ 33 h 33"/>
                </a:gdLst>
                <a:ahLst/>
                <a:cxnLst>
                  <a:cxn ang="0">
                    <a:pos x="9" y="9"/>
                  </a:cxn>
                  <a:cxn ang="0">
                    <a:pos x="39" y="15"/>
                  </a:cxn>
                  <a:cxn ang="0">
                    <a:pos x="0" y="21"/>
                  </a:cxn>
                  <a:cxn ang="0">
                    <a:pos x="9" y="9"/>
                  </a:cxn>
                </a:cxnLst>
                <a:rect l="txL" t="txT" r="txR" b="txB"/>
                <a:pathLst>
                  <a:path w="39" h="33">
                    <a:moveTo>
                      <a:pt x="9" y="9"/>
                    </a:moveTo>
                    <a:cubicBezTo>
                      <a:pt x="18" y="12"/>
                      <a:pt x="39" y="3"/>
                      <a:pt x="39" y="15"/>
                    </a:cubicBezTo>
                    <a:cubicBezTo>
                      <a:pt x="21" y="0"/>
                      <a:pt x="4" y="33"/>
                      <a:pt x="0" y="21"/>
                    </a:cubicBezTo>
                    <a:cubicBezTo>
                      <a:pt x="6" y="20"/>
                      <a:pt x="6" y="13"/>
                      <a:pt x="9" y="9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36" name="Freeform 478"/>
              <p:cNvSpPr/>
              <p:nvPr/>
            </p:nvSpPr>
            <p:spPr>
              <a:xfrm>
                <a:off x="4605338" y="2660650"/>
                <a:ext cx="104775" cy="93663"/>
              </a:xfrm>
              <a:custGeom>
                <a:avLst/>
                <a:gdLst>
                  <a:gd name="txL" fmla="*/ 0 w 30"/>
                  <a:gd name="txT" fmla="*/ 0 h 27"/>
                  <a:gd name="txR" fmla="*/ 30 w 30"/>
                  <a:gd name="txB" fmla="*/ 27 h 27"/>
                </a:gdLst>
                <a:ahLst/>
                <a:cxnLst>
                  <a:cxn ang="0">
                    <a:pos x="0" y="27"/>
                  </a:cxn>
                  <a:cxn ang="0">
                    <a:pos x="30" y="0"/>
                  </a:cxn>
                  <a:cxn ang="0">
                    <a:pos x="0" y="27"/>
                  </a:cxn>
                </a:cxnLst>
                <a:rect l="txL" t="txT" r="txR" b="txB"/>
                <a:pathLst>
                  <a:path w="30" h="27">
                    <a:moveTo>
                      <a:pt x="0" y="27"/>
                    </a:moveTo>
                    <a:cubicBezTo>
                      <a:pt x="7" y="15"/>
                      <a:pt x="14" y="3"/>
                      <a:pt x="30" y="0"/>
                    </a:cubicBezTo>
                    <a:cubicBezTo>
                      <a:pt x="17" y="6"/>
                      <a:pt x="14" y="22"/>
                      <a:pt x="0" y="27"/>
                    </a:cubicBezTo>
                    <a:close/>
                  </a:path>
                </a:pathLst>
              </a:custGeom>
              <a:solidFill>
                <a:srgbClr val="4794A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37" name="Freeform 479"/>
              <p:cNvSpPr/>
              <p:nvPr/>
            </p:nvSpPr>
            <p:spPr>
              <a:xfrm>
                <a:off x="3408363" y="2657475"/>
                <a:ext cx="46038" cy="44450"/>
              </a:xfrm>
              <a:custGeom>
                <a:avLst/>
                <a:gdLst>
                  <a:gd name="txL" fmla="*/ 0 w 13"/>
                  <a:gd name="txT" fmla="*/ 0 h 13"/>
                  <a:gd name="txR" fmla="*/ 13 w 13"/>
                  <a:gd name="txB" fmla="*/ 13 h 13"/>
                </a:gdLst>
                <a:ahLst/>
                <a:cxnLst>
                  <a:cxn ang="0">
                    <a:pos x="4" y="13"/>
                  </a:cxn>
                  <a:cxn ang="0">
                    <a:pos x="1" y="1"/>
                  </a:cxn>
                  <a:cxn ang="0">
                    <a:pos x="13" y="4"/>
                  </a:cxn>
                  <a:cxn ang="0">
                    <a:pos x="4" y="13"/>
                  </a:cxn>
                </a:cxnLst>
                <a:rect l="txL" t="txT" r="txR" b="txB"/>
                <a:pathLst>
                  <a:path w="13" h="13">
                    <a:moveTo>
                      <a:pt x="4" y="13"/>
                    </a:moveTo>
                    <a:cubicBezTo>
                      <a:pt x="0" y="12"/>
                      <a:pt x="2" y="5"/>
                      <a:pt x="1" y="1"/>
                    </a:cubicBezTo>
                    <a:cubicBezTo>
                      <a:pt x="7" y="0"/>
                      <a:pt x="9" y="3"/>
                      <a:pt x="13" y="4"/>
                    </a:cubicBezTo>
                    <a:cubicBezTo>
                      <a:pt x="13" y="10"/>
                      <a:pt x="3" y="6"/>
                      <a:pt x="4" y="13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38" name="Freeform 480"/>
              <p:cNvSpPr/>
              <p:nvPr/>
            </p:nvSpPr>
            <p:spPr>
              <a:xfrm>
                <a:off x="3376613" y="2689225"/>
                <a:ext cx="139700" cy="107950"/>
              </a:xfrm>
              <a:custGeom>
                <a:avLst/>
                <a:gdLst>
                  <a:gd name="txL" fmla="*/ 0 w 40"/>
                  <a:gd name="txT" fmla="*/ 0 h 31"/>
                  <a:gd name="txR" fmla="*/ 40 w 40"/>
                  <a:gd name="txB" fmla="*/ 31 h 31"/>
                </a:gdLst>
                <a:ahLst/>
                <a:cxnLst>
                  <a:cxn ang="0">
                    <a:pos x="1" y="31"/>
                  </a:cxn>
                  <a:cxn ang="0">
                    <a:pos x="40" y="1"/>
                  </a:cxn>
                  <a:cxn ang="0">
                    <a:pos x="1" y="31"/>
                  </a:cxn>
                </a:cxnLst>
                <a:rect l="txL" t="txT" r="txR" b="txB"/>
                <a:pathLst>
                  <a:path w="40" h="31">
                    <a:moveTo>
                      <a:pt x="1" y="31"/>
                    </a:moveTo>
                    <a:cubicBezTo>
                      <a:pt x="0" y="19"/>
                      <a:pt x="18" y="0"/>
                      <a:pt x="40" y="1"/>
                    </a:cubicBezTo>
                    <a:cubicBezTo>
                      <a:pt x="31" y="15"/>
                      <a:pt x="21" y="28"/>
                      <a:pt x="1" y="31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39" name="Freeform 481"/>
              <p:cNvSpPr/>
              <p:nvPr/>
            </p:nvSpPr>
            <p:spPr>
              <a:xfrm>
                <a:off x="1308100" y="2713037"/>
                <a:ext cx="223838" cy="87313"/>
              </a:xfrm>
              <a:custGeom>
                <a:avLst/>
                <a:gdLst>
                  <a:gd name="txL" fmla="*/ 0 w 64"/>
                  <a:gd name="txT" fmla="*/ 0 h 25"/>
                  <a:gd name="txR" fmla="*/ 64 w 64"/>
                  <a:gd name="txB" fmla="*/ 25 h 25"/>
                </a:gdLst>
                <a:ahLst/>
                <a:cxnLst>
                  <a:cxn ang="0">
                    <a:pos x="45" y="0"/>
                  </a:cxn>
                  <a:cxn ang="0">
                    <a:pos x="48" y="6"/>
                  </a:cxn>
                  <a:cxn ang="0">
                    <a:pos x="63" y="9"/>
                  </a:cxn>
                  <a:cxn ang="0">
                    <a:pos x="36" y="21"/>
                  </a:cxn>
                  <a:cxn ang="0">
                    <a:pos x="0" y="18"/>
                  </a:cxn>
                  <a:cxn ang="0">
                    <a:pos x="45" y="0"/>
                  </a:cxn>
                </a:cxnLst>
                <a:rect l="txL" t="txT" r="txR" b="txB"/>
                <a:pathLst>
                  <a:path w="64" h="25">
                    <a:moveTo>
                      <a:pt x="45" y="0"/>
                    </a:moveTo>
                    <a:cubicBezTo>
                      <a:pt x="47" y="1"/>
                      <a:pt x="48" y="3"/>
                      <a:pt x="48" y="6"/>
                    </a:cubicBezTo>
                    <a:cubicBezTo>
                      <a:pt x="52" y="8"/>
                      <a:pt x="64" y="2"/>
                      <a:pt x="63" y="9"/>
                    </a:cubicBezTo>
                    <a:cubicBezTo>
                      <a:pt x="52" y="11"/>
                      <a:pt x="45" y="17"/>
                      <a:pt x="36" y="21"/>
                    </a:cubicBezTo>
                    <a:cubicBezTo>
                      <a:pt x="25" y="19"/>
                      <a:pt x="6" y="25"/>
                      <a:pt x="0" y="18"/>
                    </a:cubicBezTo>
                    <a:cubicBezTo>
                      <a:pt x="17" y="14"/>
                      <a:pt x="29" y="5"/>
                      <a:pt x="45" y="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40" name="Freeform 483"/>
              <p:cNvSpPr/>
              <p:nvPr/>
            </p:nvSpPr>
            <p:spPr>
              <a:xfrm>
                <a:off x="3719513" y="2744787"/>
                <a:ext cx="69850" cy="73025"/>
              </a:xfrm>
              <a:custGeom>
                <a:avLst/>
                <a:gdLst>
                  <a:gd name="txL" fmla="*/ 0 w 20"/>
                  <a:gd name="txT" fmla="*/ 0 h 21"/>
                  <a:gd name="txR" fmla="*/ 20 w 20"/>
                  <a:gd name="txB" fmla="*/ 21 h 21"/>
                </a:gdLst>
                <a:ahLst/>
                <a:cxnLst>
                  <a:cxn ang="0">
                    <a:pos x="14" y="0"/>
                  </a:cxn>
                  <a:cxn ang="0">
                    <a:pos x="20" y="3"/>
                  </a:cxn>
                  <a:cxn ang="0">
                    <a:pos x="20" y="9"/>
                  </a:cxn>
                  <a:cxn ang="0">
                    <a:pos x="14" y="0"/>
                  </a:cxn>
                </a:cxnLst>
                <a:rect l="txL" t="txT" r="txR" b="txB"/>
                <a:pathLst>
                  <a:path w="20" h="21">
                    <a:moveTo>
                      <a:pt x="14" y="0"/>
                    </a:moveTo>
                    <a:cubicBezTo>
                      <a:pt x="16" y="1"/>
                      <a:pt x="17" y="3"/>
                      <a:pt x="20" y="3"/>
                    </a:cubicBezTo>
                    <a:cubicBezTo>
                      <a:pt x="20" y="5"/>
                      <a:pt x="20" y="7"/>
                      <a:pt x="20" y="9"/>
                    </a:cubicBezTo>
                    <a:cubicBezTo>
                      <a:pt x="2" y="21"/>
                      <a:pt x="0" y="13"/>
                      <a:pt x="14" y="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41" name="Freeform 486"/>
              <p:cNvSpPr/>
              <p:nvPr/>
            </p:nvSpPr>
            <p:spPr>
              <a:xfrm>
                <a:off x="366713" y="241300"/>
                <a:ext cx="52388" cy="52388"/>
              </a:xfrm>
              <a:custGeom>
                <a:avLst/>
                <a:gdLst>
                  <a:gd name="txL" fmla="*/ 0 w 15"/>
                  <a:gd name="txT" fmla="*/ 0 h 15"/>
                  <a:gd name="txR" fmla="*/ 15 w 15"/>
                  <a:gd name="txB" fmla="*/ 15 h 15"/>
                </a:gdLst>
                <a:ahLst/>
                <a:cxnLst>
                  <a:cxn ang="0">
                    <a:pos x="12" y="15"/>
                  </a:cxn>
                  <a:cxn ang="0">
                    <a:pos x="12" y="9"/>
                  </a:cxn>
                  <a:cxn ang="0">
                    <a:pos x="3" y="12"/>
                  </a:cxn>
                  <a:cxn ang="0">
                    <a:pos x="0" y="9"/>
                  </a:cxn>
                  <a:cxn ang="0">
                    <a:pos x="6" y="3"/>
                  </a:cxn>
                  <a:cxn ang="0">
                    <a:pos x="12" y="0"/>
                  </a:cxn>
                  <a:cxn ang="0">
                    <a:pos x="15" y="6"/>
                  </a:cxn>
                  <a:cxn ang="0">
                    <a:pos x="15" y="12"/>
                  </a:cxn>
                  <a:cxn ang="0">
                    <a:pos x="12" y="15"/>
                  </a:cxn>
                </a:cxnLst>
                <a:rect l="txL" t="txT" r="txR" b="txB"/>
                <a:pathLst>
                  <a:path w="15" h="15">
                    <a:moveTo>
                      <a:pt x="12" y="15"/>
                    </a:moveTo>
                    <a:cubicBezTo>
                      <a:pt x="8" y="14"/>
                      <a:pt x="10" y="12"/>
                      <a:pt x="12" y="9"/>
                    </a:cubicBezTo>
                    <a:cubicBezTo>
                      <a:pt x="8" y="9"/>
                      <a:pt x="5" y="10"/>
                      <a:pt x="3" y="12"/>
                    </a:cubicBezTo>
                    <a:cubicBezTo>
                      <a:pt x="4" y="9"/>
                      <a:pt x="2" y="9"/>
                      <a:pt x="0" y="9"/>
                    </a:cubicBezTo>
                    <a:cubicBezTo>
                      <a:pt x="0" y="5"/>
                      <a:pt x="5" y="6"/>
                      <a:pt x="6" y="3"/>
                    </a:cubicBezTo>
                    <a:cubicBezTo>
                      <a:pt x="6" y="0"/>
                      <a:pt x="10" y="1"/>
                      <a:pt x="12" y="0"/>
                    </a:cubicBezTo>
                    <a:cubicBezTo>
                      <a:pt x="9" y="4"/>
                      <a:pt x="9" y="6"/>
                      <a:pt x="15" y="6"/>
                    </a:cubicBezTo>
                    <a:cubicBezTo>
                      <a:pt x="15" y="8"/>
                      <a:pt x="15" y="10"/>
                      <a:pt x="15" y="12"/>
                    </a:cubicBezTo>
                    <a:cubicBezTo>
                      <a:pt x="12" y="11"/>
                      <a:pt x="12" y="13"/>
                      <a:pt x="12" y="15"/>
                    </a:cubicBezTo>
                    <a:close/>
                  </a:path>
                </a:pathLst>
              </a:custGeom>
              <a:solidFill>
                <a:srgbClr val="295860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42" name="Freeform 487"/>
              <p:cNvSpPr/>
              <p:nvPr/>
            </p:nvSpPr>
            <p:spPr>
              <a:xfrm>
                <a:off x="87313" y="328612"/>
                <a:ext cx="77788" cy="79375"/>
              </a:xfrm>
              <a:custGeom>
                <a:avLst/>
                <a:gdLst>
                  <a:gd name="txL" fmla="*/ 0 w 22"/>
                  <a:gd name="txT" fmla="*/ 0 h 23"/>
                  <a:gd name="txR" fmla="*/ 22 w 22"/>
                  <a:gd name="txB" fmla="*/ 23 h 23"/>
                </a:gdLst>
                <a:ahLst/>
                <a:cxnLst>
                  <a:cxn ang="0">
                    <a:pos x="11" y="23"/>
                  </a:cxn>
                  <a:cxn ang="0">
                    <a:pos x="20" y="5"/>
                  </a:cxn>
                  <a:cxn ang="0">
                    <a:pos x="11" y="23"/>
                  </a:cxn>
                </a:cxnLst>
                <a:rect l="txL" t="txT" r="txR" b="txB"/>
                <a:pathLst>
                  <a:path w="22" h="23">
                    <a:moveTo>
                      <a:pt x="11" y="23"/>
                    </a:moveTo>
                    <a:cubicBezTo>
                      <a:pt x="0" y="21"/>
                      <a:pt x="5" y="0"/>
                      <a:pt x="20" y="5"/>
                    </a:cubicBezTo>
                    <a:cubicBezTo>
                      <a:pt x="22" y="16"/>
                      <a:pt x="9" y="12"/>
                      <a:pt x="11" y="23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43" name="Freeform 488"/>
              <p:cNvSpPr/>
              <p:nvPr/>
            </p:nvSpPr>
            <p:spPr>
              <a:xfrm>
                <a:off x="147638" y="314325"/>
                <a:ext cx="103188" cy="114300"/>
              </a:xfrm>
              <a:custGeom>
                <a:avLst/>
                <a:gdLst>
                  <a:gd name="txL" fmla="*/ 0 w 30"/>
                  <a:gd name="txT" fmla="*/ 0 h 33"/>
                  <a:gd name="txR" fmla="*/ 30 w 30"/>
                  <a:gd name="txB" fmla="*/ 33 h 33"/>
                </a:gdLst>
                <a:ahLst/>
                <a:cxnLst>
                  <a:cxn ang="0">
                    <a:pos x="0" y="33"/>
                  </a:cxn>
                  <a:cxn ang="0">
                    <a:pos x="30" y="0"/>
                  </a:cxn>
                  <a:cxn ang="0">
                    <a:pos x="0" y="33"/>
                  </a:cxn>
                </a:cxnLst>
                <a:rect l="txL" t="txT" r="txR" b="txB"/>
                <a:pathLst>
                  <a:path w="30" h="33">
                    <a:moveTo>
                      <a:pt x="0" y="33"/>
                    </a:moveTo>
                    <a:cubicBezTo>
                      <a:pt x="6" y="18"/>
                      <a:pt x="15" y="6"/>
                      <a:pt x="30" y="0"/>
                    </a:cubicBezTo>
                    <a:cubicBezTo>
                      <a:pt x="23" y="14"/>
                      <a:pt x="16" y="28"/>
                      <a:pt x="0" y="33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44" name="Freeform 489"/>
              <p:cNvSpPr/>
              <p:nvPr/>
            </p:nvSpPr>
            <p:spPr>
              <a:xfrm>
                <a:off x="439738" y="596900"/>
                <a:ext cx="17463" cy="157163"/>
              </a:xfrm>
              <a:custGeom>
                <a:avLst/>
                <a:gdLst>
                  <a:gd name="txL" fmla="*/ 0 w 5"/>
                  <a:gd name="txT" fmla="*/ 0 h 45"/>
                  <a:gd name="txR" fmla="*/ 5 w 5"/>
                  <a:gd name="txB" fmla="*/ 45 h 45"/>
                </a:gdLst>
                <a:ahLst/>
                <a:cxnLst>
                  <a:cxn ang="0">
                    <a:pos x="0" y="45"/>
                  </a:cxn>
                  <a:cxn ang="0">
                    <a:pos x="0" y="0"/>
                  </a:cxn>
                  <a:cxn ang="0">
                    <a:pos x="0" y="45"/>
                  </a:cxn>
                </a:cxnLst>
                <a:rect l="txL" t="txT" r="txR" b="txB"/>
                <a:pathLst>
                  <a:path w="5" h="45">
                    <a:moveTo>
                      <a:pt x="0" y="45"/>
                    </a:moveTo>
                    <a:cubicBezTo>
                      <a:pt x="0" y="30"/>
                      <a:pt x="0" y="15"/>
                      <a:pt x="0" y="0"/>
                    </a:cubicBezTo>
                    <a:cubicBezTo>
                      <a:pt x="5" y="8"/>
                      <a:pt x="5" y="37"/>
                      <a:pt x="0" y="45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45" name="Freeform 490"/>
              <p:cNvSpPr/>
              <p:nvPr/>
            </p:nvSpPr>
            <p:spPr>
              <a:xfrm>
                <a:off x="1450975" y="771525"/>
                <a:ext cx="39688" cy="58738"/>
              </a:xfrm>
              <a:custGeom>
                <a:avLst/>
                <a:gdLst>
                  <a:gd name="txL" fmla="*/ 0 w 11"/>
                  <a:gd name="txT" fmla="*/ 0 h 17"/>
                  <a:gd name="txR" fmla="*/ 11 w 11"/>
                  <a:gd name="txB" fmla="*/ 17 h 17"/>
                </a:gdLst>
                <a:ahLst/>
                <a:cxnLst>
                  <a:cxn ang="0">
                    <a:pos x="1" y="16"/>
                  </a:cxn>
                  <a:cxn ang="0">
                    <a:pos x="10" y="1"/>
                  </a:cxn>
                  <a:cxn ang="0">
                    <a:pos x="1" y="16"/>
                  </a:cxn>
                </a:cxnLst>
                <a:rect l="txL" t="txT" r="txR" b="txB"/>
                <a:pathLst>
                  <a:path w="11" h="17">
                    <a:moveTo>
                      <a:pt x="1" y="16"/>
                    </a:moveTo>
                    <a:cubicBezTo>
                      <a:pt x="0" y="7"/>
                      <a:pt x="1" y="0"/>
                      <a:pt x="10" y="1"/>
                    </a:cubicBezTo>
                    <a:cubicBezTo>
                      <a:pt x="11" y="10"/>
                      <a:pt x="10" y="17"/>
                      <a:pt x="1" y="16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46" name="Freeform 491"/>
              <p:cNvSpPr/>
              <p:nvPr/>
            </p:nvSpPr>
            <p:spPr>
              <a:xfrm>
                <a:off x="1255713" y="795337"/>
                <a:ext cx="115888" cy="17463"/>
              </a:xfrm>
              <a:custGeom>
                <a:avLst/>
                <a:gdLst>
                  <a:gd name="txL" fmla="*/ 0 w 33"/>
                  <a:gd name="txT" fmla="*/ 0 h 5"/>
                  <a:gd name="txR" fmla="*/ 33 w 33"/>
                  <a:gd name="txB" fmla="*/ 5 h 5"/>
                </a:gdLst>
                <a:ahLst/>
                <a:cxnLst>
                  <a:cxn ang="0">
                    <a:pos x="0" y="0"/>
                  </a:cxn>
                  <a:cxn ang="0">
                    <a:pos x="33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33" h="5">
                    <a:moveTo>
                      <a:pt x="0" y="0"/>
                    </a:moveTo>
                    <a:cubicBezTo>
                      <a:pt x="11" y="0"/>
                      <a:pt x="22" y="0"/>
                      <a:pt x="33" y="0"/>
                    </a:cubicBezTo>
                    <a:cubicBezTo>
                      <a:pt x="29" y="5"/>
                      <a:pt x="4" y="5"/>
                      <a:pt x="0" y="0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47" name="Freeform 492"/>
              <p:cNvSpPr/>
              <p:nvPr/>
            </p:nvSpPr>
            <p:spPr>
              <a:xfrm>
                <a:off x="0" y="865187"/>
                <a:ext cx="49213" cy="57150"/>
              </a:xfrm>
              <a:custGeom>
                <a:avLst/>
                <a:gdLst>
                  <a:gd name="txL" fmla="*/ 0 w 14"/>
                  <a:gd name="txT" fmla="*/ 0 h 16"/>
                  <a:gd name="txR" fmla="*/ 14 w 14"/>
                  <a:gd name="txB" fmla="*/ 16 h 16"/>
                </a:gdLst>
                <a:ahLst/>
                <a:cxnLst>
                  <a:cxn ang="0">
                    <a:pos x="0" y="1"/>
                  </a:cxn>
                  <a:cxn ang="0">
                    <a:pos x="0" y="16"/>
                  </a:cxn>
                  <a:cxn ang="0">
                    <a:pos x="0" y="1"/>
                  </a:cxn>
                </a:cxnLst>
                <a:rect l="txL" t="txT" r="txR" b="txB"/>
                <a:pathLst>
                  <a:path w="14" h="16">
                    <a:moveTo>
                      <a:pt x="0" y="1"/>
                    </a:moveTo>
                    <a:cubicBezTo>
                      <a:pt x="14" y="0"/>
                      <a:pt x="8" y="15"/>
                      <a:pt x="0" y="16"/>
                    </a:cubicBezTo>
                    <a:cubicBezTo>
                      <a:pt x="0" y="11"/>
                      <a:pt x="0" y="6"/>
                      <a:pt x="0" y="1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48" name="Freeform 493"/>
              <p:cNvSpPr/>
              <p:nvPr/>
            </p:nvSpPr>
            <p:spPr>
              <a:xfrm>
                <a:off x="0" y="911225"/>
                <a:ext cx="73025" cy="84138"/>
              </a:xfrm>
              <a:custGeom>
                <a:avLst/>
                <a:gdLst>
                  <a:gd name="txL" fmla="*/ 0 w 21"/>
                  <a:gd name="txT" fmla="*/ 0 h 24"/>
                  <a:gd name="txR" fmla="*/ 21 w 21"/>
                  <a:gd name="txB" fmla="*/ 24 h 24"/>
                </a:gdLst>
                <a:ahLst/>
                <a:cxnLst>
                  <a:cxn ang="0">
                    <a:pos x="0" y="12"/>
                  </a:cxn>
                  <a:cxn ang="0">
                    <a:pos x="18" y="0"/>
                  </a:cxn>
                  <a:cxn ang="0">
                    <a:pos x="21" y="0"/>
                  </a:cxn>
                  <a:cxn ang="0">
                    <a:pos x="0" y="24"/>
                  </a:cxn>
                  <a:cxn ang="0">
                    <a:pos x="0" y="12"/>
                  </a:cxn>
                </a:cxnLst>
                <a:rect l="txL" t="txT" r="txR" b="txB"/>
                <a:pathLst>
                  <a:path w="21" h="24">
                    <a:moveTo>
                      <a:pt x="0" y="12"/>
                    </a:moveTo>
                    <a:cubicBezTo>
                      <a:pt x="11" y="13"/>
                      <a:pt x="10" y="2"/>
                      <a:pt x="18" y="0"/>
                    </a:cubicBezTo>
                    <a:cubicBezTo>
                      <a:pt x="19" y="0"/>
                      <a:pt x="20" y="0"/>
                      <a:pt x="21" y="0"/>
                    </a:cubicBezTo>
                    <a:cubicBezTo>
                      <a:pt x="14" y="8"/>
                      <a:pt x="10" y="19"/>
                      <a:pt x="0" y="24"/>
                    </a:cubicBezTo>
                    <a:cubicBezTo>
                      <a:pt x="0" y="20"/>
                      <a:pt x="0" y="16"/>
                      <a:pt x="0" y="12"/>
                    </a:cubicBezTo>
                    <a:close/>
                  </a:path>
                </a:pathLst>
              </a:custGeom>
              <a:solidFill>
                <a:srgbClr val="4B9CA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49" name="Freeform 494"/>
              <p:cNvSpPr/>
              <p:nvPr/>
            </p:nvSpPr>
            <p:spPr>
              <a:xfrm>
                <a:off x="1946275" y="1016000"/>
                <a:ext cx="63500" cy="104775"/>
              </a:xfrm>
              <a:custGeom>
                <a:avLst/>
                <a:gdLst>
                  <a:gd name="txL" fmla="*/ 0 w 18"/>
                  <a:gd name="txT" fmla="*/ 0 h 30"/>
                  <a:gd name="txR" fmla="*/ 18 w 18"/>
                  <a:gd name="txB" fmla="*/ 30 h 30"/>
                </a:gdLst>
                <a:ahLst/>
                <a:cxnLst>
                  <a:cxn ang="0">
                    <a:pos x="6" y="30"/>
                  </a:cxn>
                  <a:cxn ang="0">
                    <a:pos x="12" y="0"/>
                  </a:cxn>
                  <a:cxn ang="0">
                    <a:pos x="6" y="30"/>
                  </a:cxn>
                </a:cxnLst>
                <a:rect l="txL" t="txT" r="txR" b="txB"/>
                <a:pathLst>
                  <a:path w="18" h="30">
                    <a:moveTo>
                      <a:pt x="6" y="30"/>
                    </a:moveTo>
                    <a:cubicBezTo>
                      <a:pt x="9" y="21"/>
                      <a:pt x="0" y="0"/>
                      <a:pt x="12" y="0"/>
                    </a:cubicBezTo>
                    <a:cubicBezTo>
                      <a:pt x="9" y="9"/>
                      <a:pt x="18" y="30"/>
                      <a:pt x="6" y="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50" name="Freeform 495"/>
              <p:cNvSpPr/>
              <p:nvPr/>
            </p:nvSpPr>
            <p:spPr>
              <a:xfrm>
                <a:off x="847725" y="1047750"/>
                <a:ext cx="17463" cy="136525"/>
              </a:xfrm>
              <a:custGeom>
                <a:avLst/>
                <a:gdLst>
                  <a:gd name="txL" fmla="*/ 0 w 5"/>
                  <a:gd name="txT" fmla="*/ 0 h 39"/>
                  <a:gd name="txR" fmla="*/ 5 w 5"/>
                  <a:gd name="txB" fmla="*/ 39 h 39"/>
                </a:gdLst>
                <a:ahLst/>
                <a:cxnLst>
                  <a:cxn ang="0">
                    <a:pos x="0" y="39"/>
                  </a:cxn>
                  <a:cxn ang="0">
                    <a:pos x="0" y="0"/>
                  </a:cxn>
                  <a:cxn ang="0">
                    <a:pos x="0" y="39"/>
                  </a:cxn>
                </a:cxnLst>
                <a:rect l="txL" t="txT" r="txR" b="txB"/>
                <a:pathLst>
                  <a:path w="5" h="39">
                    <a:moveTo>
                      <a:pt x="0" y="39"/>
                    </a:moveTo>
                    <a:cubicBezTo>
                      <a:pt x="0" y="26"/>
                      <a:pt x="0" y="13"/>
                      <a:pt x="0" y="0"/>
                    </a:cubicBezTo>
                    <a:cubicBezTo>
                      <a:pt x="5" y="6"/>
                      <a:pt x="5" y="33"/>
                      <a:pt x="0" y="39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51" name="Freeform 503"/>
              <p:cNvSpPr/>
              <p:nvPr/>
            </p:nvSpPr>
            <p:spPr>
              <a:xfrm>
                <a:off x="261938" y="1319212"/>
                <a:ext cx="73025" cy="63500"/>
              </a:xfrm>
              <a:custGeom>
                <a:avLst/>
                <a:gdLst>
                  <a:gd name="txL" fmla="*/ 0 w 21"/>
                  <a:gd name="txT" fmla="*/ 0 h 18"/>
                  <a:gd name="txR" fmla="*/ 21 w 21"/>
                  <a:gd name="txB" fmla="*/ 18 h 18"/>
                </a:gdLst>
                <a:ahLst/>
                <a:cxnLst>
                  <a:cxn ang="0">
                    <a:pos x="0" y="18"/>
                  </a:cxn>
                  <a:cxn ang="0">
                    <a:pos x="21" y="0"/>
                  </a:cxn>
                  <a:cxn ang="0">
                    <a:pos x="0" y="18"/>
                  </a:cxn>
                </a:cxnLst>
                <a:rect l="txL" t="txT" r="txR" b="txB"/>
                <a:pathLst>
                  <a:path w="21" h="18">
                    <a:moveTo>
                      <a:pt x="0" y="18"/>
                    </a:moveTo>
                    <a:cubicBezTo>
                      <a:pt x="6" y="11"/>
                      <a:pt x="10" y="2"/>
                      <a:pt x="21" y="0"/>
                    </a:cubicBezTo>
                    <a:cubicBezTo>
                      <a:pt x="15" y="7"/>
                      <a:pt x="11" y="16"/>
                      <a:pt x="0" y="18"/>
                    </a:cubicBezTo>
                    <a:close/>
                  </a:path>
                </a:pathLst>
              </a:custGeom>
              <a:solidFill>
                <a:srgbClr val="38768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52" name="Freeform 504"/>
              <p:cNvSpPr/>
              <p:nvPr/>
            </p:nvSpPr>
            <p:spPr>
              <a:xfrm>
                <a:off x="346075" y="1309687"/>
                <a:ext cx="104775" cy="84138"/>
              </a:xfrm>
              <a:custGeom>
                <a:avLst/>
                <a:gdLst>
                  <a:gd name="txL" fmla="*/ 0 w 30"/>
                  <a:gd name="txT" fmla="*/ 0 h 24"/>
                  <a:gd name="txR" fmla="*/ 30 w 30"/>
                  <a:gd name="txB" fmla="*/ 24 h 24"/>
                </a:gdLst>
                <a:ahLst/>
                <a:cxnLst>
                  <a:cxn ang="0">
                    <a:pos x="24" y="0"/>
                  </a:cxn>
                  <a:cxn ang="0">
                    <a:pos x="0" y="24"/>
                  </a:cxn>
                  <a:cxn ang="0">
                    <a:pos x="24" y="0"/>
                  </a:cxn>
                </a:cxnLst>
                <a:rect l="txL" t="txT" r="txR" b="txB"/>
                <a:pathLst>
                  <a:path w="30" h="24">
                    <a:moveTo>
                      <a:pt x="24" y="0"/>
                    </a:moveTo>
                    <a:cubicBezTo>
                      <a:pt x="30" y="10"/>
                      <a:pt x="9" y="19"/>
                      <a:pt x="0" y="24"/>
                    </a:cubicBezTo>
                    <a:cubicBezTo>
                      <a:pt x="6" y="14"/>
                      <a:pt x="16" y="8"/>
                      <a:pt x="24" y="0"/>
                    </a:cubicBezTo>
                    <a:close/>
                  </a:path>
                </a:pathLst>
              </a:custGeom>
              <a:solidFill>
                <a:srgbClr val="438D9B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53" name="Freeform 505"/>
              <p:cNvSpPr/>
              <p:nvPr/>
            </p:nvSpPr>
            <p:spPr>
              <a:xfrm>
                <a:off x="1978025" y="1336675"/>
                <a:ext cx="119063" cy="34925"/>
              </a:xfrm>
              <a:custGeom>
                <a:avLst/>
                <a:gdLst>
                  <a:gd name="txL" fmla="*/ 0 w 34"/>
                  <a:gd name="txT" fmla="*/ 0 h 10"/>
                  <a:gd name="txR" fmla="*/ 34 w 34"/>
                  <a:gd name="txB" fmla="*/ 10 h 10"/>
                </a:gdLst>
                <a:ahLst/>
                <a:cxnLst>
                  <a:cxn ang="0">
                    <a:pos x="33" y="7"/>
                  </a:cxn>
                  <a:cxn ang="0">
                    <a:pos x="15" y="10"/>
                  </a:cxn>
                  <a:cxn ang="0">
                    <a:pos x="0" y="10"/>
                  </a:cxn>
                  <a:cxn ang="0">
                    <a:pos x="9" y="4"/>
                  </a:cxn>
                  <a:cxn ang="0">
                    <a:pos x="18" y="4"/>
                  </a:cxn>
                  <a:cxn ang="0">
                    <a:pos x="33" y="7"/>
                  </a:cxn>
                </a:cxnLst>
                <a:rect l="txL" t="txT" r="txR" b="txB"/>
                <a:pathLst>
                  <a:path w="34" h="10">
                    <a:moveTo>
                      <a:pt x="33" y="7"/>
                    </a:moveTo>
                    <a:cubicBezTo>
                      <a:pt x="28" y="9"/>
                      <a:pt x="15" y="3"/>
                      <a:pt x="15" y="10"/>
                    </a:cubicBezTo>
                    <a:cubicBezTo>
                      <a:pt x="10" y="10"/>
                      <a:pt x="5" y="10"/>
                      <a:pt x="0" y="10"/>
                    </a:cubicBezTo>
                    <a:cubicBezTo>
                      <a:pt x="0" y="5"/>
                      <a:pt x="8" y="8"/>
                      <a:pt x="9" y="4"/>
                    </a:cubicBezTo>
                    <a:cubicBezTo>
                      <a:pt x="12" y="4"/>
                      <a:pt x="15" y="4"/>
                      <a:pt x="18" y="4"/>
                    </a:cubicBezTo>
                    <a:cubicBezTo>
                      <a:pt x="22" y="6"/>
                      <a:pt x="34" y="0"/>
                      <a:pt x="33" y="7"/>
                    </a:cubicBezTo>
                    <a:close/>
                  </a:path>
                </a:pathLst>
              </a:custGeom>
              <a:solidFill>
                <a:srgbClr val="234B57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54" name="Freeform 510"/>
              <p:cNvSpPr/>
              <p:nvPr/>
            </p:nvSpPr>
            <p:spPr>
              <a:xfrm>
                <a:off x="352425" y="1362075"/>
                <a:ext cx="112713" cy="61913"/>
              </a:xfrm>
              <a:custGeom>
                <a:avLst/>
                <a:gdLst>
                  <a:gd name="txL" fmla="*/ 0 w 32"/>
                  <a:gd name="txT" fmla="*/ 0 h 18"/>
                  <a:gd name="txR" fmla="*/ 32 w 32"/>
                  <a:gd name="txB" fmla="*/ 18 h 18"/>
                </a:gdLst>
                <a:ahLst/>
                <a:cxnLst>
                  <a:cxn ang="0">
                    <a:pos x="10" y="18"/>
                  </a:cxn>
                  <a:cxn ang="0">
                    <a:pos x="22" y="0"/>
                  </a:cxn>
                  <a:cxn ang="0">
                    <a:pos x="10" y="18"/>
                  </a:cxn>
                </a:cxnLst>
                <a:rect l="txL" t="txT" r="txR" b="txB"/>
                <a:pathLst>
                  <a:path w="32" h="18">
                    <a:moveTo>
                      <a:pt x="10" y="18"/>
                    </a:moveTo>
                    <a:cubicBezTo>
                      <a:pt x="0" y="10"/>
                      <a:pt x="21" y="7"/>
                      <a:pt x="22" y="0"/>
                    </a:cubicBezTo>
                    <a:cubicBezTo>
                      <a:pt x="32" y="8"/>
                      <a:pt x="11" y="11"/>
                      <a:pt x="10" y="18"/>
                    </a:cubicBezTo>
                    <a:close/>
                  </a:path>
                </a:pathLst>
              </a:custGeom>
              <a:solidFill>
                <a:srgbClr val="3C7E8A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55" name="Freeform 511"/>
              <p:cNvSpPr/>
              <p:nvPr/>
            </p:nvSpPr>
            <p:spPr>
              <a:xfrm>
                <a:off x="0" y="1403350"/>
                <a:ext cx="46038" cy="63500"/>
              </a:xfrm>
              <a:custGeom>
                <a:avLst/>
                <a:gdLst>
                  <a:gd name="txL" fmla="*/ 0 w 13"/>
                  <a:gd name="txT" fmla="*/ 0 h 18"/>
                  <a:gd name="txR" fmla="*/ 13 w 13"/>
                  <a:gd name="txB" fmla="*/ 18 h 18"/>
                </a:gdLst>
                <a:ahLst/>
                <a:cxnLst>
                  <a:cxn ang="0">
                    <a:pos x="0" y="0"/>
                  </a:cxn>
                  <a:cxn ang="0">
                    <a:pos x="0" y="18"/>
                  </a:cxn>
                  <a:cxn ang="0">
                    <a:pos x="0" y="0"/>
                  </a:cxn>
                </a:cxnLst>
                <a:rect l="txL" t="txT" r="txR" b="txB"/>
                <a:pathLst>
                  <a:path w="13" h="18">
                    <a:moveTo>
                      <a:pt x="0" y="0"/>
                    </a:moveTo>
                    <a:cubicBezTo>
                      <a:pt x="13" y="1"/>
                      <a:pt x="10" y="16"/>
                      <a:pt x="0" y="18"/>
                    </a:cubicBezTo>
                    <a:cubicBezTo>
                      <a:pt x="0" y="12"/>
                      <a:pt x="0" y="6"/>
                      <a:pt x="0" y="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56" name="Freeform 512"/>
              <p:cNvSpPr/>
              <p:nvPr/>
            </p:nvSpPr>
            <p:spPr>
              <a:xfrm>
                <a:off x="282575" y="1393825"/>
                <a:ext cx="63500" cy="52388"/>
              </a:xfrm>
              <a:custGeom>
                <a:avLst/>
                <a:gdLst>
                  <a:gd name="txL" fmla="*/ 0 w 18"/>
                  <a:gd name="txT" fmla="*/ 0 h 15"/>
                  <a:gd name="txR" fmla="*/ 18 w 18"/>
                  <a:gd name="txB" fmla="*/ 15 h 15"/>
                </a:gdLst>
                <a:ahLst/>
                <a:cxnLst>
                  <a:cxn ang="0">
                    <a:pos x="0" y="15"/>
                  </a:cxn>
                  <a:cxn ang="0">
                    <a:pos x="18" y="0"/>
                  </a:cxn>
                  <a:cxn ang="0">
                    <a:pos x="0" y="15"/>
                  </a:cxn>
                </a:cxnLst>
                <a:rect l="txL" t="txT" r="txR" b="txB"/>
                <a:pathLst>
                  <a:path w="18" h="15">
                    <a:moveTo>
                      <a:pt x="0" y="15"/>
                    </a:moveTo>
                    <a:cubicBezTo>
                      <a:pt x="5" y="9"/>
                      <a:pt x="8" y="1"/>
                      <a:pt x="18" y="0"/>
                    </a:cubicBezTo>
                    <a:cubicBezTo>
                      <a:pt x="13" y="6"/>
                      <a:pt x="10" y="14"/>
                      <a:pt x="0" y="15"/>
                    </a:cubicBezTo>
                    <a:close/>
                  </a:path>
                </a:pathLst>
              </a:custGeom>
              <a:solidFill>
                <a:srgbClr val="346F79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57" name="Freeform 513"/>
              <p:cNvSpPr/>
              <p:nvPr/>
            </p:nvSpPr>
            <p:spPr>
              <a:xfrm>
                <a:off x="2030413" y="1347787"/>
                <a:ext cx="377825" cy="506413"/>
              </a:xfrm>
              <a:custGeom>
                <a:avLst/>
                <a:gdLst>
                  <a:gd name="txL" fmla="*/ 0 w 108"/>
                  <a:gd name="txT" fmla="*/ 0 h 145"/>
                  <a:gd name="txR" fmla="*/ 108 w 108"/>
                  <a:gd name="txB" fmla="*/ 145 h 145"/>
                </a:gdLst>
                <a:ahLst/>
                <a:cxnLst>
                  <a:cxn ang="0">
                    <a:pos x="48" y="16"/>
                  </a:cxn>
                  <a:cxn ang="0">
                    <a:pos x="51" y="37"/>
                  </a:cxn>
                  <a:cxn ang="0">
                    <a:pos x="54" y="52"/>
                  </a:cxn>
                  <a:cxn ang="0">
                    <a:pos x="57" y="70"/>
                  </a:cxn>
                  <a:cxn ang="0">
                    <a:pos x="63" y="94"/>
                  </a:cxn>
                  <a:cxn ang="0">
                    <a:pos x="69" y="112"/>
                  </a:cxn>
                  <a:cxn ang="0">
                    <a:pos x="69" y="115"/>
                  </a:cxn>
                  <a:cxn ang="0">
                    <a:pos x="108" y="139"/>
                  </a:cxn>
                  <a:cxn ang="0">
                    <a:pos x="39" y="16"/>
                  </a:cxn>
                  <a:cxn ang="0">
                    <a:pos x="0" y="7"/>
                  </a:cxn>
                  <a:cxn ang="0">
                    <a:pos x="18" y="4"/>
                  </a:cxn>
                  <a:cxn ang="0">
                    <a:pos x="48" y="16"/>
                  </a:cxn>
                </a:cxnLst>
                <a:rect l="txL" t="txT" r="txR" b="txB"/>
                <a:pathLst>
                  <a:path w="108" h="145">
                    <a:moveTo>
                      <a:pt x="48" y="16"/>
                    </a:moveTo>
                    <a:cubicBezTo>
                      <a:pt x="50" y="22"/>
                      <a:pt x="44" y="36"/>
                      <a:pt x="51" y="37"/>
                    </a:cubicBezTo>
                    <a:cubicBezTo>
                      <a:pt x="53" y="41"/>
                      <a:pt x="47" y="53"/>
                      <a:pt x="54" y="52"/>
                    </a:cubicBezTo>
                    <a:cubicBezTo>
                      <a:pt x="56" y="57"/>
                      <a:pt x="50" y="70"/>
                      <a:pt x="57" y="70"/>
                    </a:cubicBezTo>
                    <a:cubicBezTo>
                      <a:pt x="57" y="80"/>
                      <a:pt x="59" y="88"/>
                      <a:pt x="63" y="94"/>
                    </a:cubicBezTo>
                    <a:cubicBezTo>
                      <a:pt x="62" y="103"/>
                      <a:pt x="64" y="109"/>
                      <a:pt x="69" y="112"/>
                    </a:cubicBezTo>
                    <a:cubicBezTo>
                      <a:pt x="69" y="113"/>
                      <a:pt x="69" y="114"/>
                      <a:pt x="69" y="115"/>
                    </a:cubicBezTo>
                    <a:cubicBezTo>
                      <a:pt x="67" y="138"/>
                      <a:pt x="106" y="120"/>
                      <a:pt x="108" y="139"/>
                    </a:cubicBezTo>
                    <a:cubicBezTo>
                      <a:pt x="38" y="145"/>
                      <a:pt x="56" y="63"/>
                      <a:pt x="39" y="16"/>
                    </a:cubicBezTo>
                    <a:cubicBezTo>
                      <a:pt x="27" y="12"/>
                      <a:pt x="16" y="7"/>
                      <a:pt x="0" y="7"/>
                    </a:cubicBezTo>
                    <a:cubicBezTo>
                      <a:pt x="0" y="0"/>
                      <a:pt x="13" y="6"/>
                      <a:pt x="18" y="4"/>
                    </a:cubicBezTo>
                    <a:cubicBezTo>
                      <a:pt x="34" y="2"/>
                      <a:pt x="46" y="4"/>
                      <a:pt x="48" y="16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58" name="Freeform 514"/>
              <p:cNvSpPr/>
              <p:nvPr/>
            </p:nvSpPr>
            <p:spPr>
              <a:xfrm>
                <a:off x="1779588" y="1466850"/>
                <a:ext cx="198438" cy="41275"/>
              </a:xfrm>
              <a:custGeom>
                <a:avLst/>
                <a:gdLst>
                  <a:gd name="txL" fmla="*/ 0 w 57"/>
                  <a:gd name="txT" fmla="*/ 0 h 12"/>
                  <a:gd name="txR" fmla="*/ 57 w 57"/>
                  <a:gd name="txB" fmla="*/ 12 h 12"/>
                </a:gdLst>
                <a:ahLst/>
                <a:cxnLst>
                  <a:cxn ang="0">
                    <a:pos x="0" y="9"/>
                  </a:cxn>
                  <a:cxn ang="0">
                    <a:pos x="54" y="3"/>
                  </a:cxn>
                  <a:cxn ang="0">
                    <a:pos x="57" y="9"/>
                  </a:cxn>
                  <a:cxn ang="0">
                    <a:pos x="0" y="9"/>
                  </a:cxn>
                </a:cxnLst>
                <a:rect l="txL" t="txT" r="txR" b="txB"/>
                <a:pathLst>
                  <a:path w="57" h="12">
                    <a:moveTo>
                      <a:pt x="0" y="9"/>
                    </a:moveTo>
                    <a:cubicBezTo>
                      <a:pt x="11" y="0"/>
                      <a:pt x="43" y="12"/>
                      <a:pt x="54" y="3"/>
                    </a:cubicBezTo>
                    <a:cubicBezTo>
                      <a:pt x="57" y="3"/>
                      <a:pt x="56" y="7"/>
                      <a:pt x="57" y="9"/>
                    </a:cubicBezTo>
                    <a:cubicBezTo>
                      <a:pt x="38" y="9"/>
                      <a:pt x="19" y="9"/>
                      <a:pt x="0" y="9"/>
                    </a:cubicBezTo>
                    <a:close/>
                  </a:path>
                </a:pathLst>
              </a:custGeom>
              <a:solidFill>
                <a:srgbClr val="295860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59" name="Freeform 515"/>
              <p:cNvSpPr/>
              <p:nvPr/>
            </p:nvSpPr>
            <p:spPr>
              <a:xfrm>
                <a:off x="1747838" y="1446212"/>
                <a:ext cx="220663" cy="73025"/>
              </a:xfrm>
              <a:custGeom>
                <a:avLst/>
                <a:gdLst>
                  <a:gd name="txL" fmla="*/ 0 w 63"/>
                  <a:gd name="txT" fmla="*/ 0 h 21"/>
                  <a:gd name="txR" fmla="*/ 63 w 63"/>
                  <a:gd name="txB" fmla="*/ 21 h 21"/>
                </a:gdLst>
                <a:ahLst/>
                <a:cxnLst>
                  <a:cxn ang="0">
                    <a:pos x="9" y="15"/>
                  </a:cxn>
                  <a:cxn ang="0">
                    <a:pos x="0" y="21"/>
                  </a:cxn>
                  <a:cxn ang="0">
                    <a:pos x="9" y="0"/>
                  </a:cxn>
                  <a:cxn ang="0">
                    <a:pos x="63" y="9"/>
                  </a:cxn>
                  <a:cxn ang="0">
                    <a:pos x="9" y="15"/>
                  </a:cxn>
                </a:cxnLst>
                <a:rect l="txL" t="txT" r="txR" b="txB"/>
                <a:pathLst>
                  <a:path w="63" h="21">
                    <a:moveTo>
                      <a:pt x="9" y="15"/>
                    </a:moveTo>
                    <a:cubicBezTo>
                      <a:pt x="8" y="19"/>
                      <a:pt x="5" y="21"/>
                      <a:pt x="0" y="21"/>
                    </a:cubicBezTo>
                    <a:cubicBezTo>
                      <a:pt x="1" y="12"/>
                      <a:pt x="5" y="6"/>
                      <a:pt x="9" y="0"/>
                    </a:cubicBezTo>
                    <a:cubicBezTo>
                      <a:pt x="13" y="17"/>
                      <a:pt x="45" y="6"/>
                      <a:pt x="63" y="9"/>
                    </a:cubicBezTo>
                    <a:cubicBezTo>
                      <a:pt x="52" y="18"/>
                      <a:pt x="20" y="6"/>
                      <a:pt x="9" y="15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60" name="Freeform 516"/>
              <p:cNvSpPr/>
              <p:nvPr/>
            </p:nvSpPr>
            <p:spPr>
              <a:xfrm>
                <a:off x="460375" y="1508125"/>
                <a:ext cx="125413" cy="38100"/>
              </a:xfrm>
              <a:custGeom>
                <a:avLst/>
                <a:gdLst>
                  <a:gd name="txL" fmla="*/ 0 w 36"/>
                  <a:gd name="txT" fmla="*/ 0 h 11"/>
                  <a:gd name="txR" fmla="*/ 36 w 36"/>
                  <a:gd name="txB" fmla="*/ 11 h 11"/>
                </a:gdLst>
                <a:ahLst/>
                <a:cxnLst>
                  <a:cxn ang="0">
                    <a:pos x="3" y="0"/>
                  </a:cxn>
                  <a:cxn ang="0">
                    <a:pos x="36" y="3"/>
                  </a:cxn>
                  <a:cxn ang="0">
                    <a:pos x="0" y="0"/>
                  </a:cxn>
                  <a:cxn ang="0">
                    <a:pos x="3" y="0"/>
                  </a:cxn>
                </a:cxnLst>
                <a:rect l="txL" t="txT" r="txR" b="txB"/>
                <a:pathLst>
                  <a:path w="36" h="11">
                    <a:moveTo>
                      <a:pt x="3" y="0"/>
                    </a:moveTo>
                    <a:cubicBezTo>
                      <a:pt x="8" y="7"/>
                      <a:pt x="26" y="1"/>
                      <a:pt x="36" y="3"/>
                    </a:cubicBezTo>
                    <a:cubicBezTo>
                      <a:pt x="31" y="7"/>
                      <a:pt x="0" y="11"/>
                      <a:pt x="0" y="0"/>
                    </a:cubicBezTo>
                    <a:cubicBezTo>
                      <a:pt x="1" y="0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61" name="Freeform 517"/>
              <p:cNvSpPr/>
              <p:nvPr/>
            </p:nvSpPr>
            <p:spPr>
              <a:xfrm>
                <a:off x="2324100" y="1536700"/>
                <a:ext cx="31750" cy="66675"/>
              </a:xfrm>
              <a:custGeom>
                <a:avLst/>
                <a:gdLst>
                  <a:gd name="txL" fmla="*/ 0 w 9"/>
                  <a:gd name="txT" fmla="*/ 0 h 19"/>
                  <a:gd name="txR" fmla="*/ 9 w 9"/>
                  <a:gd name="txB" fmla="*/ 19 h 19"/>
                </a:gdLst>
                <a:ahLst/>
                <a:cxnLst>
                  <a:cxn ang="0">
                    <a:pos x="9" y="4"/>
                  </a:cxn>
                  <a:cxn ang="0">
                    <a:pos x="9" y="16"/>
                  </a:cxn>
                  <a:cxn ang="0">
                    <a:pos x="3" y="4"/>
                  </a:cxn>
                  <a:cxn ang="0">
                    <a:pos x="9" y="4"/>
                  </a:cxn>
                </a:cxnLst>
                <a:rect l="txL" t="txT" r="txR" b="txB"/>
                <a:pathLst>
                  <a:path w="9" h="19">
                    <a:moveTo>
                      <a:pt x="9" y="4"/>
                    </a:moveTo>
                    <a:cubicBezTo>
                      <a:pt x="9" y="8"/>
                      <a:pt x="9" y="12"/>
                      <a:pt x="9" y="16"/>
                    </a:cubicBezTo>
                    <a:cubicBezTo>
                      <a:pt x="0" y="19"/>
                      <a:pt x="4" y="9"/>
                      <a:pt x="3" y="4"/>
                    </a:cubicBezTo>
                    <a:cubicBezTo>
                      <a:pt x="4" y="0"/>
                      <a:pt x="9" y="1"/>
                      <a:pt x="9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62" name="Freeform 521"/>
              <p:cNvSpPr/>
              <p:nvPr/>
            </p:nvSpPr>
            <p:spPr>
              <a:xfrm>
                <a:off x="450850" y="1589087"/>
                <a:ext cx="114300" cy="31750"/>
              </a:xfrm>
              <a:custGeom>
                <a:avLst/>
                <a:gdLst>
                  <a:gd name="txL" fmla="*/ 0 w 33"/>
                  <a:gd name="txT" fmla="*/ 0 h 9"/>
                  <a:gd name="txR" fmla="*/ 33 w 33"/>
                  <a:gd name="txB" fmla="*/ 9 h 9"/>
                </a:gdLst>
                <a:ahLst/>
                <a:cxnLst>
                  <a:cxn ang="0">
                    <a:pos x="3" y="1"/>
                  </a:cxn>
                  <a:cxn ang="0">
                    <a:pos x="33" y="4"/>
                  </a:cxn>
                  <a:cxn ang="0">
                    <a:pos x="0" y="4"/>
                  </a:cxn>
                  <a:cxn ang="0">
                    <a:pos x="3" y="1"/>
                  </a:cxn>
                </a:cxnLst>
                <a:rect l="txL" t="txT" r="txR" b="txB"/>
                <a:pathLst>
                  <a:path w="33" h="9">
                    <a:moveTo>
                      <a:pt x="3" y="1"/>
                    </a:moveTo>
                    <a:cubicBezTo>
                      <a:pt x="7" y="8"/>
                      <a:pt x="24" y="2"/>
                      <a:pt x="33" y="4"/>
                    </a:cubicBezTo>
                    <a:cubicBezTo>
                      <a:pt x="29" y="9"/>
                      <a:pt x="4" y="9"/>
                      <a:pt x="0" y="4"/>
                    </a:cubicBezTo>
                    <a:cubicBezTo>
                      <a:pt x="0" y="2"/>
                      <a:pt x="0" y="0"/>
                      <a:pt x="3" y="1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63" name="Freeform 523"/>
              <p:cNvSpPr/>
              <p:nvPr/>
            </p:nvSpPr>
            <p:spPr>
              <a:xfrm>
                <a:off x="2344738" y="1609725"/>
                <a:ext cx="31750" cy="66675"/>
              </a:xfrm>
              <a:custGeom>
                <a:avLst/>
                <a:gdLst>
                  <a:gd name="txL" fmla="*/ 0 w 9"/>
                  <a:gd name="txT" fmla="*/ 0 h 19"/>
                  <a:gd name="txR" fmla="*/ 9 w 9"/>
                  <a:gd name="txB" fmla="*/ 19 h 19"/>
                </a:gdLst>
                <a:ahLst/>
                <a:cxnLst>
                  <a:cxn ang="0">
                    <a:pos x="9" y="4"/>
                  </a:cxn>
                  <a:cxn ang="0">
                    <a:pos x="9" y="16"/>
                  </a:cxn>
                  <a:cxn ang="0">
                    <a:pos x="3" y="4"/>
                  </a:cxn>
                  <a:cxn ang="0">
                    <a:pos x="9" y="4"/>
                  </a:cxn>
                </a:cxnLst>
                <a:rect l="txL" t="txT" r="txR" b="txB"/>
                <a:pathLst>
                  <a:path w="9" h="19">
                    <a:moveTo>
                      <a:pt x="9" y="4"/>
                    </a:moveTo>
                    <a:cubicBezTo>
                      <a:pt x="9" y="8"/>
                      <a:pt x="9" y="12"/>
                      <a:pt x="9" y="16"/>
                    </a:cubicBezTo>
                    <a:cubicBezTo>
                      <a:pt x="0" y="19"/>
                      <a:pt x="4" y="9"/>
                      <a:pt x="3" y="4"/>
                    </a:cubicBezTo>
                    <a:cubicBezTo>
                      <a:pt x="3" y="1"/>
                      <a:pt x="8" y="0"/>
                      <a:pt x="9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64" name="Freeform 524"/>
              <p:cNvSpPr/>
              <p:nvPr/>
            </p:nvSpPr>
            <p:spPr>
              <a:xfrm>
                <a:off x="1098550" y="1585912"/>
                <a:ext cx="63500" cy="58738"/>
              </a:xfrm>
              <a:custGeom>
                <a:avLst/>
                <a:gdLst>
                  <a:gd name="txL" fmla="*/ 0 w 18"/>
                  <a:gd name="txT" fmla="*/ 0 h 17"/>
                  <a:gd name="txR" fmla="*/ 18 w 18"/>
                  <a:gd name="txB" fmla="*/ 17 h 17"/>
                </a:gdLst>
                <a:ahLst/>
                <a:cxnLst>
                  <a:cxn ang="0">
                    <a:pos x="0" y="17"/>
                  </a:cxn>
                  <a:cxn ang="0">
                    <a:pos x="18" y="2"/>
                  </a:cxn>
                  <a:cxn ang="0">
                    <a:pos x="0" y="17"/>
                  </a:cxn>
                </a:cxnLst>
                <a:rect l="txL" t="txT" r="txR" b="txB"/>
                <a:pathLst>
                  <a:path w="18" h="17">
                    <a:moveTo>
                      <a:pt x="0" y="17"/>
                    </a:moveTo>
                    <a:cubicBezTo>
                      <a:pt x="4" y="10"/>
                      <a:pt x="5" y="0"/>
                      <a:pt x="18" y="2"/>
                    </a:cubicBezTo>
                    <a:cubicBezTo>
                      <a:pt x="13" y="8"/>
                      <a:pt x="10" y="16"/>
                      <a:pt x="0" y="17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65" name="Freeform 526"/>
              <p:cNvSpPr/>
              <p:nvPr/>
            </p:nvSpPr>
            <p:spPr>
              <a:xfrm>
                <a:off x="2933700" y="1630362"/>
                <a:ext cx="206375" cy="49213"/>
              </a:xfrm>
              <a:custGeom>
                <a:avLst/>
                <a:gdLst>
                  <a:gd name="txL" fmla="*/ 0 w 59"/>
                  <a:gd name="txT" fmla="*/ 0 h 14"/>
                  <a:gd name="txR" fmla="*/ 59 w 59"/>
                  <a:gd name="txB" fmla="*/ 14 h 14"/>
                </a:gdLst>
                <a:ahLst/>
                <a:cxnLst>
                  <a:cxn ang="0">
                    <a:pos x="5" y="4"/>
                  </a:cxn>
                  <a:cxn ang="0">
                    <a:pos x="59" y="7"/>
                  </a:cxn>
                  <a:cxn ang="0">
                    <a:pos x="50" y="10"/>
                  </a:cxn>
                  <a:cxn ang="0">
                    <a:pos x="20" y="13"/>
                  </a:cxn>
                  <a:cxn ang="0">
                    <a:pos x="8" y="10"/>
                  </a:cxn>
                  <a:cxn ang="0">
                    <a:pos x="5" y="4"/>
                  </a:cxn>
                </a:cxnLst>
                <a:rect l="txL" t="txT" r="txR" b="txB"/>
                <a:pathLst>
                  <a:path w="59" h="14">
                    <a:moveTo>
                      <a:pt x="5" y="4"/>
                    </a:moveTo>
                    <a:cubicBezTo>
                      <a:pt x="22" y="6"/>
                      <a:pt x="47" y="0"/>
                      <a:pt x="59" y="7"/>
                    </a:cubicBezTo>
                    <a:cubicBezTo>
                      <a:pt x="58" y="10"/>
                      <a:pt x="54" y="10"/>
                      <a:pt x="50" y="10"/>
                    </a:cubicBezTo>
                    <a:cubicBezTo>
                      <a:pt x="42" y="13"/>
                      <a:pt x="32" y="14"/>
                      <a:pt x="20" y="13"/>
                    </a:cubicBezTo>
                    <a:cubicBezTo>
                      <a:pt x="19" y="9"/>
                      <a:pt x="13" y="10"/>
                      <a:pt x="8" y="10"/>
                    </a:cubicBezTo>
                    <a:cubicBezTo>
                      <a:pt x="3" y="11"/>
                      <a:pt x="0" y="6"/>
                      <a:pt x="5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66" name="Freeform 527"/>
              <p:cNvSpPr/>
              <p:nvPr/>
            </p:nvSpPr>
            <p:spPr>
              <a:xfrm>
                <a:off x="185738" y="1603375"/>
                <a:ext cx="100013" cy="82550"/>
              </a:xfrm>
              <a:custGeom>
                <a:avLst/>
                <a:gdLst>
                  <a:gd name="txL" fmla="*/ 0 w 29"/>
                  <a:gd name="txT" fmla="*/ 0 h 24"/>
                  <a:gd name="txR" fmla="*/ 29 w 29"/>
                  <a:gd name="txB" fmla="*/ 24 h 24"/>
                </a:gdLst>
                <a:ahLst/>
                <a:cxnLst>
                  <a:cxn ang="0">
                    <a:pos x="10" y="24"/>
                  </a:cxn>
                  <a:cxn ang="0">
                    <a:pos x="22" y="0"/>
                  </a:cxn>
                  <a:cxn ang="0">
                    <a:pos x="10" y="24"/>
                  </a:cxn>
                </a:cxnLst>
                <a:rect l="txL" t="txT" r="txR" b="txB"/>
                <a:pathLst>
                  <a:path w="29" h="24">
                    <a:moveTo>
                      <a:pt x="10" y="24"/>
                    </a:moveTo>
                    <a:cubicBezTo>
                      <a:pt x="0" y="14"/>
                      <a:pt x="20" y="8"/>
                      <a:pt x="22" y="0"/>
                    </a:cubicBezTo>
                    <a:cubicBezTo>
                      <a:pt x="29" y="7"/>
                      <a:pt x="13" y="16"/>
                      <a:pt x="10" y="24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67" name="Freeform 530"/>
              <p:cNvSpPr/>
              <p:nvPr/>
            </p:nvSpPr>
            <p:spPr>
              <a:xfrm>
                <a:off x="2271713" y="1720850"/>
                <a:ext cx="87313" cy="34925"/>
              </a:xfrm>
              <a:custGeom>
                <a:avLst/>
                <a:gdLst>
                  <a:gd name="txL" fmla="*/ 0 w 25"/>
                  <a:gd name="txT" fmla="*/ 0 h 10"/>
                  <a:gd name="txR" fmla="*/ 25 w 25"/>
                  <a:gd name="txB" fmla="*/ 10 h 10"/>
                </a:gdLst>
                <a:ahLst/>
                <a:cxnLst>
                  <a:cxn ang="0">
                    <a:pos x="0" y="8"/>
                  </a:cxn>
                  <a:cxn ang="0">
                    <a:pos x="0" y="5"/>
                  </a:cxn>
                  <a:cxn ang="0">
                    <a:pos x="9" y="2"/>
                  </a:cxn>
                  <a:cxn ang="0">
                    <a:pos x="24" y="8"/>
                  </a:cxn>
                  <a:cxn ang="0">
                    <a:pos x="0" y="8"/>
                  </a:cxn>
                </a:cxnLst>
                <a:rect l="txL" t="txT" r="txR" b="txB"/>
                <a:pathLst>
                  <a:path w="25" h="10">
                    <a:moveTo>
                      <a:pt x="0" y="8"/>
                    </a:moveTo>
                    <a:cubicBezTo>
                      <a:pt x="0" y="7"/>
                      <a:pt x="0" y="6"/>
                      <a:pt x="0" y="5"/>
                    </a:cubicBezTo>
                    <a:cubicBezTo>
                      <a:pt x="4" y="5"/>
                      <a:pt x="4" y="1"/>
                      <a:pt x="9" y="2"/>
                    </a:cubicBezTo>
                    <a:cubicBezTo>
                      <a:pt x="8" y="10"/>
                      <a:pt x="25" y="0"/>
                      <a:pt x="24" y="8"/>
                    </a:cubicBezTo>
                    <a:cubicBezTo>
                      <a:pt x="16" y="8"/>
                      <a:pt x="8" y="8"/>
                      <a:pt x="0" y="8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68" name="Freeform 531"/>
              <p:cNvSpPr/>
              <p:nvPr/>
            </p:nvSpPr>
            <p:spPr>
              <a:xfrm>
                <a:off x="2679700" y="1708150"/>
                <a:ext cx="55563" cy="47625"/>
              </a:xfrm>
              <a:custGeom>
                <a:avLst/>
                <a:gdLst>
                  <a:gd name="txL" fmla="*/ 0 w 16"/>
                  <a:gd name="txT" fmla="*/ 0 h 14"/>
                  <a:gd name="txR" fmla="*/ 16 w 16"/>
                  <a:gd name="txB" fmla="*/ 14 h 14"/>
                </a:gdLst>
                <a:ahLst/>
                <a:cxnLst>
                  <a:cxn ang="0">
                    <a:pos x="15" y="12"/>
                  </a:cxn>
                  <a:cxn ang="0">
                    <a:pos x="6" y="0"/>
                  </a:cxn>
                  <a:cxn ang="0">
                    <a:pos x="15" y="12"/>
                  </a:cxn>
                </a:cxnLst>
                <a:rect l="txL" t="txT" r="txR" b="txB"/>
                <a:pathLst>
                  <a:path w="16" h="14">
                    <a:moveTo>
                      <a:pt x="15" y="12"/>
                    </a:moveTo>
                    <a:cubicBezTo>
                      <a:pt x="4" y="14"/>
                      <a:pt x="0" y="6"/>
                      <a:pt x="6" y="0"/>
                    </a:cubicBezTo>
                    <a:cubicBezTo>
                      <a:pt x="10" y="3"/>
                      <a:pt x="16" y="4"/>
                      <a:pt x="15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69" name="Freeform 532"/>
              <p:cNvSpPr/>
              <p:nvPr/>
            </p:nvSpPr>
            <p:spPr>
              <a:xfrm>
                <a:off x="2725738" y="1720850"/>
                <a:ext cx="61913" cy="42863"/>
              </a:xfrm>
              <a:custGeom>
                <a:avLst/>
                <a:gdLst>
                  <a:gd name="txL" fmla="*/ 0 w 18"/>
                  <a:gd name="txT" fmla="*/ 0 h 12"/>
                  <a:gd name="txR" fmla="*/ 18 w 18"/>
                  <a:gd name="txB" fmla="*/ 12 h 12"/>
                </a:gdLst>
                <a:ahLst/>
                <a:cxnLst>
                  <a:cxn ang="0">
                    <a:pos x="5" y="8"/>
                  </a:cxn>
                  <a:cxn ang="0">
                    <a:pos x="17" y="5"/>
                  </a:cxn>
                  <a:cxn ang="0">
                    <a:pos x="5" y="8"/>
                  </a:cxn>
                </a:cxnLst>
                <a:rect l="txL" t="txT" r="txR" b="txB"/>
                <a:pathLst>
                  <a:path w="18" h="12">
                    <a:moveTo>
                      <a:pt x="5" y="8"/>
                    </a:moveTo>
                    <a:cubicBezTo>
                      <a:pt x="0" y="0"/>
                      <a:pt x="18" y="0"/>
                      <a:pt x="17" y="5"/>
                    </a:cubicBezTo>
                    <a:cubicBezTo>
                      <a:pt x="16" y="12"/>
                      <a:pt x="9" y="12"/>
                      <a:pt x="5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70" name="Freeform 533"/>
              <p:cNvSpPr/>
              <p:nvPr/>
            </p:nvSpPr>
            <p:spPr>
              <a:xfrm>
                <a:off x="733425" y="1728787"/>
                <a:ext cx="114300" cy="104775"/>
              </a:xfrm>
              <a:custGeom>
                <a:avLst/>
                <a:gdLst>
                  <a:gd name="txL" fmla="*/ 0 w 33"/>
                  <a:gd name="txT" fmla="*/ 0 h 30"/>
                  <a:gd name="txR" fmla="*/ 33 w 33"/>
                  <a:gd name="txB" fmla="*/ 30 h 30"/>
                </a:gdLst>
                <a:ahLst/>
                <a:cxnLst>
                  <a:cxn ang="0">
                    <a:pos x="33" y="3"/>
                  </a:cxn>
                  <a:cxn ang="0">
                    <a:pos x="0" y="30"/>
                  </a:cxn>
                  <a:cxn ang="0">
                    <a:pos x="33" y="0"/>
                  </a:cxn>
                  <a:cxn ang="0">
                    <a:pos x="33" y="3"/>
                  </a:cxn>
                </a:cxnLst>
                <a:rect l="txL" t="txT" r="txR" b="txB"/>
                <a:pathLst>
                  <a:path w="33" h="30">
                    <a:moveTo>
                      <a:pt x="33" y="3"/>
                    </a:moveTo>
                    <a:cubicBezTo>
                      <a:pt x="24" y="14"/>
                      <a:pt x="14" y="24"/>
                      <a:pt x="0" y="30"/>
                    </a:cubicBezTo>
                    <a:cubicBezTo>
                      <a:pt x="9" y="18"/>
                      <a:pt x="22" y="10"/>
                      <a:pt x="33" y="0"/>
                    </a:cubicBezTo>
                    <a:cubicBezTo>
                      <a:pt x="33" y="1"/>
                      <a:pt x="33" y="2"/>
                      <a:pt x="33" y="3"/>
                    </a:cubicBezTo>
                    <a:close/>
                  </a:path>
                </a:pathLst>
              </a:custGeom>
              <a:solidFill>
                <a:srgbClr val="3C7E8A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71" name="Freeform 535"/>
              <p:cNvSpPr/>
              <p:nvPr/>
            </p:nvSpPr>
            <p:spPr>
              <a:xfrm>
                <a:off x="3789363" y="1760537"/>
                <a:ext cx="309563" cy="254000"/>
              </a:xfrm>
              <a:custGeom>
                <a:avLst/>
                <a:gdLst>
                  <a:gd name="txL" fmla="*/ 0 w 89"/>
                  <a:gd name="txT" fmla="*/ 0 h 73"/>
                  <a:gd name="txR" fmla="*/ 89 w 89"/>
                  <a:gd name="txB" fmla="*/ 73 h 73"/>
                </a:gdLst>
                <a:ahLst/>
                <a:cxnLst>
                  <a:cxn ang="0">
                    <a:pos x="66" y="9"/>
                  </a:cxn>
                  <a:cxn ang="0">
                    <a:pos x="33" y="21"/>
                  </a:cxn>
                  <a:cxn ang="0">
                    <a:pos x="18" y="33"/>
                  </a:cxn>
                  <a:cxn ang="0">
                    <a:pos x="12" y="42"/>
                  </a:cxn>
                  <a:cxn ang="0">
                    <a:pos x="9" y="48"/>
                  </a:cxn>
                  <a:cxn ang="0">
                    <a:pos x="0" y="60"/>
                  </a:cxn>
                  <a:cxn ang="0">
                    <a:pos x="0" y="42"/>
                  </a:cxn>
                  <a:cxn ang="0">
                    <a:pos x="0" y="39"/>
                  </a:cxn>
                  <a:cxn ang="0">
                    <a:pos x="6" y="30"/>
                  </a:cxn>
                  <a:cxn ang="0">
                    <a:pos x="18" y="18"/>
                  </a:cxn>
                  <a:cxn ang="0">
                    <a:pos x="30" y="3"/>
                  </a:cxn>
                  <a:cxn ang="0">
                    <a:pos x="78" y="3"/>
                  </a:cxn>
                  <a:cxn ang="0">
                    <a:pos x="87" y="3"/>
                  </a:cxn>
                  <a:cxn ang="0">
                    <a:pos x="66" y="9"/>
                  </a:cxn>
                </a:cxnLst>
                <a:rect l="txL" t="txT" r="txR" b="txB"/>
                <a:pathLst>
                  <a:path w="89" h="73">
                    <a:moveTo>
                      <a:pt x="66" y="9"/>
                    </a:moveTo>
                    <a:cubicBezTo>
                      <a:pt x="52" y="10"/>
                      <a:pt x="38" y="11"/>
                      <a:pt x="33" y="21"/>
                    </a:cubicBezTo>
                    <a:cubicBezTo>
                      <a:pt x="24" y="21"/>
                      <a:pt x="22" y="28"/>
                      <a:pt x="18" y="33"/>
                    </a:cubicBezTo>
                    <a:cubicBezTo>
                      <a:pt x="14" y="34"/>
                      <a:pt x="12" y="37"/>
                      <a:pt x="12" y="42"/>
                    </a:cubicBezTo>
                    <a:cubicBezTo>
                      <a:pt x="9" y="42"/>
                      <a:pt x="10" y="46"/>
                      <a:pt x="9" y="48"/>
                    </a:cubicBezTo>
                    <a:cubicBezTo>
                      <a:pt x="3" y="48"/>
                      <a:pt x="8" y="73"/>
                      <a:pt x="0" y="60"/>
                    </a:cubicBezTo>
                    <a:cubicBezTo>
                      <a:pt x="0" y="54"/>
                      <a:pt x="0" y="48"/>
                      <a:pt x="0" y="42"/>
                    </a:cubicBezTo>
                    <a:cubicBezTo>
                      <a:pt x="0" y="41"/>
                      <a:pt x="0" y="40"/>
                      <a:pt x="0" y="39"/>
                    </a:cubicBezTo>
                    <a:cubicBezTo>
                      <a:pt x="4" y="38"/>
                      <a:pt x="6" y="35"/>
                      <a:pt x="6" y="30"/>
                    </a:cubicBezTo>
                    <a:cubicBezTo>
                      <a:pt x="11" y="27"/>
                      <a:pt x="15" y="23"/>
                      <a:pt x="18" y="18"/>
                    </a:cubicBezTo>
                    <a:cubicBezTo>
                      <a:pt x="32" y="17"/>
                      <a:pt x="11" y="0"/>
                      <a:pt x="30" y="3"/>
                    </a:cubicBezTo>
                    <a:cubicBezTo>
                      <a:pt x="46" y="3"/>
                      <a:pt x="62" y="3"/>
                      <a:pt x="78" y="3"/>
                    </a:cubicBezTo>
                    <a:cubicBezTo>
                      <a:pt x="81" y="3"/>
                      <a:pt x="84" y="3"/>
                      <a:pt x="87" y="3"/>
                    </a:cubicBezTo>
                    <a:cubicBezTo>
                      <a:pt x="89" y="14"/>
                      <a:pt x="73" y="7"/>
                      <a:pt x="66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72" name="Freeform 537"/>
              <p:cNvSpPr/>
              <p:nvPr/>
            </p:nvSpPr>
            <p:spPr>
              <a:xfrm>
                <a:off x="2770188" y="1798637"/>
                <a:ext cx="568325" cy="230188"/>
              </a:xfrm>
              <a:custGeom>
                <a:avLst/>
                <a:gdLst>
                  <a:gd name="txL" fmla="*/ 0 w 163"/>
                  <a:gd name="txT" fmla="*/ 0 h 66"/>
                  <a:gd name="txR" fmla="*/ 163 w 163"/>
                  <a:gd name="txB" fmla="*/ 66 h 66"/>
                </a:gdLst>
                <a:ahLst/>
                <a:cxnLst>
                  <a:cxn ang="0">
                    <a:pos x="28" y="7"/>
                  </a:cxn>
                  <a:cxn ang="0">
                    <a:pos x="97" y="31"/>
                  </a:cxn>
                  <a:cxn ang="0">
                    <a:pos x="97" y="40"/>
                  </a:cxn>
                  <a:cxn ang="0">
                    <a:pos x="163" y="61"/>
                  </a:cxn>
                  <a:cxn ang="0">
                    <a:pos x="148" y="58"/>
                  </a:cxn>
                  <a:cxn ang="0">
                    <a:pos x="121" y="58"/>
                  </a:cxn>
                  <a:cxn ang="0">
                    <a:pos x="130" y="64"/>
                  </a:cxn>
                  <a:cxn ang="0">
                    <a:pos x="91" y="58"/>
                  </a:cxn>
                  <a:cxn ang="0">
                    <a:pos x="100" y="52"/>
                  </a:cxn>
                  <a:cxn ang="0">
                    <a:pos x="34" y="31"/>
                  </a:cxn>
                  <a:cxn ang="0">
                    <a:pos x="46" y="28"/>
                  </a:cxn>
                  <a:cxn ang="0">
                    <a:pos x="40" y="25"/>
                  </a:cxn>
                  <a:cxn ang="0">
                    <a:pos x="13" y="22"/>
                  </a:cxn>
                  <a:cxn ang="0">
                    <a:pos x="7" y="19"/>
                  </a:cxn>
                  <a:cxn ang="0">
                    <a:pos x="13" y="13"/>
                  </a:cxn>
                  <a:cxn ang="0">
                    <a:pos x="1" y="4"/>
                  </a:cxn>
                  <a:cxn ang="0">
                    <a:pos x="10" y="1"/>
                  </a:cxn>
                  <a:cxn ang="0">
                    <a:pos x="28" y="7"/>
                  </a:cxn>
                </a:cxnLst>
                <a:rect l="txL" t="txT" r="txR" b="txB"/>
                <a:pathLst>
                  <a:path w="163" h="66">
                    <a:moveTo>
                      <a:pt x="28" y="7"/>
                    </a:moveTo>
                    <a:cubicBezTo>
                      <a:pt x="48" y="18"/>
                      <a:pt x="70" y="27"/>
                      <a:pt x="97" y="31"/>
                    </a:cubicBezTo>
                    <a:cubicBezTo>
                      <a:pt x="97" y="34"/>
                      <a:pt x="97" y="37"/>
                      <a:pt x="97" y="40"/>
                    </a:cubicBezTo>
                    <a:cubicBezTo>
                      <a:pt x="125" y="41"/>
                      <a:pt x="148" y="47"/>
                      <a:pt x="163" y="61"/>
                    </a:cubicBezTo>
                    <a:cubicBezTo>
                      <a:pt x="156" y="62"/>
                      <a:pt x="156" y="56"/>
                      <a:pt x="148" y="58"/>
                    </a:cubicBezTo>
                    <a:cubicBezTo>
                      <a:pt x="138" y="61"/>
                      <a:pt x="128" y="49"/>
                      <a:pt x="121" y="58"/>
                    </a:cubicBezTo>
                    <a:cubicBezTo>
                      <a:pt x="126" y="58"/>
                      <a:pt x="131" y="58"/>
                      <a:pt x="130" y="64"/>
                    </a:cubicBezTo>
                    <a:cubicBezTo>
                      <a:pt x="115" y="64"/>
                      <a:pt x="98" y="66"/>
                      <a:pt x="91" y="58"/>
                    </a:cubicBezTo>
                    <a:cubicBezTo>
                      <a:pt x="91" y="53"/>
                      <a:pt x="99" y="56"/>
                      <a:pt x="100" y="52"/>
                    </a:cubicBezTo>
                    <a:cubicBezTo>
                      <a:pt x="74" y="49"/>
                      <a:pt x="43" y="51"/>
                      <a:pt x="34" y="31"/>
                    </a:cubicBezTo>
                    <a:cubicBezTo>
                      <a:pt x="38" y="30"/>
                      <a:pt x="45" y="32"/>
                      <a:pt x="46" y="28"/>
                    </a:cubicBezTo>
                    <a:cubicBezTo>
                      <a:pt x="43" y="28"/>
                      <a:pt x="42" y="26"/>
                      <a:pt x="40" y="25"/>
                    </a:cubicBezTo>
                    <a:cubicBezTo>
                      <a:pt x="27" y="20"/>
                      <a:pt x="25" y="14"/>
                      <a:pt x="13" y="22"/>
                    </a:cubicBezTo>
                    <a:cubicBezTo>
                      <a:pt x="11" y="21"/>
                      <a:pt x="7" y="22"/>
                      <a:pt x="7" y="19"/>
                    </a:cubicBezTo>
                    <a:cubicBezTo>
                      <a:pt x="7" y="15"/>
                      <a:pt x="12" y="16"/>
                      <a:pt x="13" y="13"/>
                    </a:cubicBezTo>
                    <a:cubicBezTo>
                      <a:pt x="5" y="14"/>
                      <a:pt x="0" y="12"/>
                      <a:pt x="1" y="4"/>
                    </a:cubicBezTo>
                    <a:cubicBezTo>
                      <a:pt x="5" y="4"/>
                      <a:pt x="8" y="3"/>
                      <a:pt x="10" y="1"/>
                    </a:cubicBezTo>
                    <a:cubicBezTo>
                      <a:pt x="19" y="0"/>
                      <a:pt x="25" y="2"/>
                      <a:pt x="28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73" name="Freeform 538"/>
              <p:cNvSpPr/>
              <p:nvPr/>
            </p:nvSpPr>
            <p:spPr>
              <a:xfrm>
                <a:off x="325438" y="1833562"/>
                <a:ext cx="303213" cy="104775"/>
              </a:xfrm>
              <a:custGeom>
                <a:avLst/>
                <a:gdLst>
                  <a:gd name="txL" fmla="*/ 0 w 87"/>
                  <a:gd name="txT" fmla="*/ 0 h 30"/>
                  <a:gd name="txR" fmla="*/ 87 w 87"/>
                  <a:gd name="txB" fmla="*/ 30 h 30"/>
                </a:gdLst>
                <a:ahLst/>
                <a:cxnLst>
                  <a:cxn ang="0">
                    <a:pos x="87" y="0"/>
                  </a:cxn>
                  <a:cxn ang="0">
                    <a:pos x="0" y="30"/>
                  </a:cxn>
                  <a:cxn ang="0">
                    <a:pos x="87" y="0"/>
                  </a:cxn>
                </a:cxnLst>
                <a:rect l="txL" t="txT" r="txR" b="txB"/>
                <a:pathLst>
                  <a:path w="87" h="30">
                    <a:moveTo>
                      <a:pt x="87" y="0"/>
                    </a:moveTo>
                    <a:cubicBezTo>
                      <a:pt x="74" y="21"/>
                      <a:pt x="25" y="29"/>
                      <a:pt x="0" y="30"/>
                    </a:cubicBezTo>
                    <a:cubicBezTo>
                      <a:pt x="21" y="12"/>
                      <a:pt x="58" y="10"/>
                      <a:pt x="87" y="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74" name="Freeform 545"/>
              <p:cNvSpPr/>
              <p:nvPr/>
            </p:nvSpPr>
            <p:spPr>
              <a:xfrm>
                <a:off x="1622425" y="1833562"/>
                <a:ext cx="93663" cy="90488"/>
              </a:xfrm>
              <a:custGeom>
                <a:avLst/>
                <a:gdLst>
                  <a:gd name="txL" fmla="*/ 0 w 27"/>
                  <a:gd name="txT" fmla="*/ 0 h 26"/>
                  <a:gd name="txR" fmla="*/ 27 w 27"/>
                  <a:gd name="txB" fmla="*/ 26 h 26"/>
                </a:gdLst>
                <a:ahLst/>
                <a:cxnLst>
                  <a:cxn ang="0">
                    <a:pos x="0" y="18"/>
                  </a:cxn>
                  <a:cxn ang="0">
                    <a:pos x="27" y="18"/>
                  </a:cxn>
                  <a:cxn ang="0">
                    <a:pos x="0" y="18"/>
                  </a:cxn>
                </a:cxnLst>
                <a:rect l="txL" t="txT" r="txR" b="txB"/>
                <a:pathLst>
                  <a:path w="27" h="26">
                    <a:moveTo>
                      <a:pt x="0" y="18"/>
                    </a:moveTo>
                    <a:cubicBezTo>
                      <a:pt x="1" y="0"/>
                      <a:pt x="20" y="16"/>
                      <a:pt x="27" y="18"/>
                    </a:cubicBezTo>
                    <a:cubicBezTo>
                      <a:pt x="22" y="26"/>
                      <a:pt x="11" y="14"/>
                      <a:pt x="0" y="18"/>
                    </a:cubicBezTo>
                    <a:close/>
                  </a:path>
                </a:pathLst>
              </a:custGeom>
              <a:solidFill>
                <a:srgbClr val="4B9CA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75" name="Freeform 547"/>
              <p:cNvSpPr/>
              <p:nvPr/>
            </p:nvSpPr>
            <p:spPr>
              <a:xfrm>
                <a:off x="3402013" y="1924050"/>
                <a:ext cx="146050" cy="55563"/>
              </a:xfrm>
              <a:custGeom>
                <a:avLst/>
                <a:gdLst>
                  <a:gd name="txL" fmla="*/ 0 w 42"/>
                  <a:gd name="txT" fmla="*/ 0 h 16"/>
                  <a:gd name="txR" fmla="*/ 42 w 42"/>
                  <a:gd name="txB" fmla="*/ 16 h 16"/>
                </a:gdLst>
                <a:ahLst/>
                <a:cxnLst>
                  <a:cxn ang="0">
                    <a:pos x="3" y="7"/>
                  </a:cxn>
                  <a:cxn ang="0">
                    <a:pos x="42" y="16"/>
                  </a:cxn>
                  <a:cxn ang="0">
                    <a:pos x="33" y="16"/>
                  </a:cxn>
                  <a:cxn ang="0">
                    <a:pos x="0" y="16"/>
                  </a:cxn>
                  <a:cxn ang="0">
                    <a:pos x="3" y="7"/>
                  </a:cxn>
                </a:cxnLst>
                <a:rect l="txL" t="txT" r="txR" b="txB"/>
                <a:pathLst>
                  <a:path w="42" h="16">
                    <a:moveTo>
                      <a:pt x="3" y="7"/>
                    </a:moveTo>
                    <a:cubicBezTo>
                      <a:pt x="17" y="6"/>
                      <a:pt x="38" y="0"/>
                      <a:pt x="42" y="16"/>
                    </a:cubicBezTo>
                    <a:cubicBezTo>
                      <a:pt x="39" y="16"/>
                      <a:pt x="36" y="16"/>
                      <a:pt x="33" y="16"/>
                    </a:cubicBezTo>
                    <a:cubicBezTo>
                      <a:pt x="22" y="16"/>
                      <a:pt x="11" y="16"/>
                      <a:pt x="0" y="16"/>
                    </a:cubicBezTo>
                    <a:cubicBezTo>
                      <a:pt x="0" y="12"/>
                      <a:pt x="1" y="9"/>
                      <a:pt x="3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76" name="Freeform 548"/>
              <p:cNvSpPr/>
              <p:nvPr/>
            </p:nvSpPr>
            <p:spPr>
              <a:xfrm>
                <a:off x="355600" y="1938337"/>
                <a:ext cx="136525" cy="58738"/>
              </a:xfrm>
              <a:custGeom>
                <a:avLst/>
                <a:gdLst>
                  <a:gd name="txL" fmla="*/ 0 w 39"/>
                  <a:gd name="txT" fmla="*/ 0 h 17"/>
                  <a:gd name="txR" fmla="*/ 39 w 39"/>
                  <a:gd name="txB" fmla="*/ 17 h 17"/>
                </a:gdLst>
                <a:ahLst/>
                <a:cxnLst>
                  <a:cxn ang="0">
                    <a:pos x="0" y="15"/>
                  </a:cxn>
                  <a:cxn ang="0">
                    <a:pos x="39" y="0"/>
                  </a:cxn>
                  <a:cxn ang="0">
                    <a:pos x="0" y="15"/>
                  </a:cxn>
                </a:cxnLst>
                <a:rect l="txL" t="txT" r="txR" b="txB"/>
                <a:pathLst>
                  <a:path w="39" h="17">
                    <a:moveTo>
                      <a:pt x="0" y="15"/>
                    </a:moveTo>
                    <a:cubicBezTo>
                      <a:pt x="7" y="4"/>
                      <a:pt x="24" y="3"/>
                      <a:pt x="39" y="0"/>
                    </a:cubicBezTo>
                    <a:cubicBezTo>
                      <a:pt x="28" y="5"/>
                      <a:pt x="8" y="17"/>
                      <a:pt x="0" y="15"/>
                    </a:cubicBezTo>
                    <a:close/>
                  </a:path>
                </a:pathLst>
              </a:custGeom>
              <a:solidFill>
                <a:srgbClr val="295860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77" name="Freeform 549"/>
              <p:cNvSpPr/>
              <p:nvPr/>
            </p:nvSpPr>
            <p:spPr>
              <a:xfrm>
                <a:off x="1738313" y="1955800"/>
                <a:ext cx="104775" cy="55563"/>
              </a:xfrm>
              <a:custGeom>
                <a:avLst/>
                <a:gdLst>
                  <a:gd name="txL" fmla="*/ 0 w 30"/>
                  <a:gd name="txT" fmla="*/ 0 h 16"/>
                  <a:gd name="txR" fmla="*/ 30 w 30"/>
                  <a:gd name="txB" fmla="*/ 16 h 16"/>
                </a:gdLst>
                <a:ahLst/>
                <a:cxnLst>
                  <a:cxn ang="0">
                    <a:pos x="3" y="4"/>
                  </a:cxn>
                  <a:cxn ang="0">
                    <a:pos x="3" y="7"/>
                  </a:cxn>
                  <a:cxn ang="0">
                    <a:pos x="30" y="1"/>
                  </a:cxn>
                  <a:cxn ang="0">
                    <a:pos x="0" y="10"/>
                  </a:cxn>
                  <a:cxn ang="0">
                    <a:pos x="3" y="4"/>
                  </a:cxn>
                </a:cxnLst>
                <a:rect l="txL" t="txT" r="txR" b="txB"/>
                <a:pathLst>
                  <a:path w="30" h="16">
                    <a:moveTo>
                      <a:pt x="3" y="4"/>
                    </a:moveTo>
                    <a:cubicBezTo>
                      <a:pt x="3" y="5"/>
                      <a:pt x="3" y="6"/>
                      <a:pt x="3" y="7"/>
                    </a:cubicBezTo>
                    <a:cubicBezTo>
                      <a:pt x="9" y="14"/>
                      <a:pt x="20" y="0"/>
                      <a:pt x="30" y="1"/>
                    </a:cubicBezTo>
                    <a:cubicBezTo>
                      <a:pt x="28" y="10"/>
                      <a:pt x="7" y="16"/>
                      <a:pt x="0" y="10"/>
                    </a:cubicBezTo>
                    <a:cubicBezTo>
                      <a:pt x="1" y="8"/>
                      <a:pt x="0" y="4"/>
                      <a:pt x="3" y="4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78" name="Freeform 550"/>
              <p:cNvSpPr/>
              <p:nvPr/>
            </p:nvSpPr>
            <p:spPr>
              <a:xfrm>
                <a:off x="2006600" y="1528762"/>
                <a:ext cx="38100" cy="450850"/>
              </a:xfrm>
              <a:custGeom>
                <a:avLst/>
                <a:gdLst>
                  <a:gd name="txL" fmla="*/ 0 w 11"/>
                  <a:gd name="txT" fmla="*/ 0 h 129"/>
                  <a:gd name="txR" fmla="*/ 11 w 11"/>
                  <a:gd name="txB" fmla="*/ 129 h 129"/>
                </a:gdLst>
                <a:ahLst/>
                <a:cxnLst>
                  <a:cxn ang="0">
                    <a:pos x="4" y="0"/>
                  </a:cxn>
                  <a:cxn ang="0">
                    <a:pos x="7" y="129"/>
                  </a:cxn>
                  <a:cxn ang="0">
                    <a:pos x="4" y="0"/>
                  </a:cxn>
                </a:cxnLst>
                <a:rect l="txL" t="txT" r="txR" b="txB"/>
                <a:pathLst>
                  <a:path w="11" h="129">
                    <a:moveTo>
                      <a:pt x="4" y="0"/>
                    </a:moveTo>
                    <a:cubicBezTo>
                      <a:pt x="11" y="37"/>
                      <a:pt x="5" y="87"/>
                      <a:pt x="7" y="129"/>
                    </a:cubicBezTo>
                    <a:cubicBezTo>
                      <a:pt x="0" y="92"/>
                      <a:pt x="6" y="42"/>
                      <a:pt x="4" y="0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79" name="Freeform 551"/>
              <p:cNvSpPr/>
              <p:nvPr/>
            </p:nvSpPr>
            <p:spPr>
              <a:xfrm>
                <a:off x="2038350" y="1528762"/>
                <a:ext cx="38100" cy="461963"/>
              </a:xfrm>
              <a:custGeom>
                <a:avLst/>
                <a:gdLst>
                  <a:gd name="txL" fmla="*/ 0 w 11"/>
                  <a:gd name="txT" fmla="*/ 0 h 132"/>
                  <a:gd name="txR" fmla="*/ 11 w 11"/>
                  <a:gd name="txB" fmla="*/ 132 h 132"/>
                </a:gdLst>
                <a:ahLst/>
                <a:cxnLst>
                  <a:cxn ang="0">
                    <a:pos x="7" y="132"/>
                  </a:cxn>
                  <a:cxn ang="0">
                    <a:pos x="4" y="0"/>
                  </a:cxn>
                  <a:cxn ang="0">
                    <a:pos x="7" y="132"/>
                  </a:cxn>
                </a:cxnLst>
                <a:rect l="txL" t="txT" r="txR" b="txB"/>
                <a:pathLst>
                  <a:path w="11" h="132">
                    <a:moveTo>
                      <a:pt x="7" y="132"/>
                    </a:moveTo>
                    <a:cubicBezTo>
                      <a:pt x="0" y="94"/>
                      <a:pt x="6" y="43"/>
                      <a:pt x="4" y="0"/>
                    </a:cubicBezTo>
                    <a:cubicBezTo>
                      <a:pt x="11" y="38"/>
                      <a:pt x="5" y="89"/>
                      <a:pt x="7" y="132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80" name="Freeform 554"/>
              <p:cNvSpPr/>
              <p:nvPr/>
            </p:nvSpPr>
            <p:spPr>
              <a:xfrm>
                <a:off x="708025" y="2000250"/>
                <a:ext cx="77788" cy="57150"/>
              </a:xfrm>
              <a:custGeom>
                <a:avLst/>
                <a:gdLst>
                  <a:gd name="txL" fmla="*/ 0 w 22"/>
                  <a:gd name="txT" fmla="*/ 0 h 16"/>
                  <a:gd name="txR" fmla="*/ 22 w 22"/>
                  <a:gd name="txB" fmla="*/ 16 h 16"/>
                </a:gdLst>
                <a:ahLst/>
                <a:cxnLst>
                  <a:cxn ang="0">
                    <a:pos x="1" y="15"/>
                  </a:cxn>
                  <a:cxn ang="0">
                    <a:pos x="22" y="0"/>
                  </a:cxn>
                  <a:cxn ang="0">
                    <a:pos x="4" y="12"/>
                  </a:cxn>
                  <a:cxn ang="0">
                    <a:pos x="1" y="15"/>
                  </a:cxn>
                </a:cxnLst>
                <a:rect l="txL" t="txT" r="txR" b="txB"/>
                <a:pathLst>
                  <a:path w="22" h="16">
                    <a:moveTo>
                      <a:pt x="1" y="15"/>
                    </a:moveTo>
                    <a:cubicBezTo>
                      <a:pt x="0" y="2"/>
                      <a:pt x="12" y="2"/>
                      <a:pt x="22" y="0"/>
                    </a:cubicBezTo>
                    <a:cubicBezTo>
                      <a:pt x="19" y="7"/>
                      <a:pt x="7" y="5"/>
                      <a:pt x="4" y="12"/>
                    </a:cubicBezTo>
                    <a:cubicBezTo>
                      <a:pt x="4" y="14"/>
                      <a:pt x="4" y="16"/>
                      <a:pt x="1" y="15"/>
                    </a:cubicBezTo>
                    <a:close/>
                  </a:path>
                </a:pathLst>
              </a:custGeom>
              <a:solidFill>
                <a:srgbClr val="295860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81" name="Freeform 558"/>
              <p:cNvSpPr/>
              <p:nvPr/>
            </p:nvSpPr>
            <p:spPr>
              <a:xfrm>
                <a:off x="366713" y="2011362"/>
                <a:ext cx="125413" cy="63500"/>
              </a:xfrm>
              <a:custGeom>
                <a:avLst/>
                <a:gdLst>
                  <a:gd name="txL" fmla="*/ 0 w 36"/>
                  <a:gd name="txT" fmla="*/ 0 h 18"/>
                  <a:gd name="txR" fmla="*/ 36 w 36"/>
                  <a:gd name="txB" fmla="*/ 18 h 18"/>
                </a:gdLst>
                <a:ahLst/>
                <a:cxnLst>
                  <a:cxn ang="0">
                    <a:pos x="36" y="3"/>
                  </a:cxn>
                  <a:cxn ang="0">
                    <a:pos x="0" y="18"/>
                  </a:cxn>
                  <a:cxn ang="0">
                    <a:pos x="36" y="0"/>
                  </a:cxn>
                  <a:cxn ang="0">
                    <a:pos x="36" y="3"/>
                  </a:cxn>
                </a:cxnLst>
                <a:rect l="txL" t="txT" r="txR" b="txB"/>
                <a:pathLst>
                  <a:path w="36" h="18">
                    <a:moveTo>
                      <a:pt x="36" y="3"/>
                    </a:moveTo>
                    <a:cubicBezTo>
                      <a:pt x="27" y="11"/>
                      <a:pt x="12" y="13"/>
                      <a:pt x="0" y="18"/>
                    </a:cubicBezTo>
                    <a:cubicBezTo>
                      <a:pt x="6" y="6"/>
                      <a:pt x="25" y="7"/>
                      <a:pt x="36" y="0"/>
                    </a:cubicBezTo>
                    <a:cubicBezTo>
                      <a:pt x="36" y="1"/>
                      <a:pt x="36" y="2"/>
                      <a:pt x="36" y="3"/>
                    </a:cubicBezTo>
                    <a:close/>
                  </a:path>
                </a:pathLst>
              </a:custGeom>
              <a:solidFill>
                <a:srgbClr val="438D9B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82" name="Freeform 559"/>
              <p:cNvSpPr/>
              <p:nvPr/>
            </p:nvSpPr>
            <p:spPr>
              <a:xfrm>
                <a:off x="2924175" y="1993900"/>
                <a:ext cx="101600" cy="52388"/>
              </a:xfrm>
              <a:custGeom>
                <a:avLst/>
                <a:gdLst>
                  <a:gd name="txL" fmla="*/ 0 w 29"/>
                  <a:gd name="txT" fmla="*/ 0 h 15"/>
                  <a:gd name="txR" fmla="*/ 29 w 29"/>
                  <a:gd name="txB" fmla="*/ 15 h 15"/>
                </a:gdLst>
                <a:ahLst/>
                <a:cxnLst>
                  <a:cxn ang="0">
                    <a:pos x="2" y="11"/>
                  </a:cxn>
                  <a:cxn ang="0">
                    <a:pos x="29" y="8"/>
                  </a:cxn>
                  <a:cxn ang="0">
                    <a:pos x="23" y="14"/>
                  </a:cxn>
                  <a:cxn ang="0">
                    <a:pos x="2" y="11"/>
                  </a:cxn>
                </a:cxnLst>
                <a:rect l="txL" t="txT" r="txR" b="txB"/>
                <a:pathLst>
                  <a:path w="29" h="15">
                    <a:moveTo>
                      <a:pt x="2" y="11"/>
                    </a:moveTo>
                    <a:cubicBezTo>
                      <a:pt x="0" y="0"/>
                      <a:pt x="27" y="4"/>
                      <a:pt x="29" y="8"/>
                    </a:cubicBezTo>
                    <a:cubicBezTo>
                      <a:pt x="29" y="12"/>
                      <a:pt x="24" y="11"/>
                      <a:pt x="23" y="14"/>
                    </a:cubicBezTo>
                    <a:cubicBezTo>
                      <a:pt x="14" y="15"/>
                      <a:pt x="12" y="9"/>
                      <a:pt x="2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83" name="Freeform 561"/>
              <p:cNvSpPr/>
              <p:nvPr/>
            </p:nvSpPr>
            <p:spPr>
              <a:xfrm>
                <a:off x="754063" y="2000250"/>
                <a:ext cx="271463" cy="95250"/>
              </a:xfrm>
              <a:custGeom>
                <a:avLst/>
                <a:gdLst>
                  <a:gd name="txL" fmla="*/ 0 w 78"/>
                  <a:gd name="txT" fmla="*/ 0 h 27"/>
                  <a:gd name="txR" fmla="*/ 78 w 78"/>
                  <a:gd name="txB" fmla="*/ 27 h 27"/>
                </a:gdLst>
                <a:ahLst/>
                <a:cxnLst>
                  <a:cxn ang="0">
                    <a:pos x="0" y="27"/>
                  </a:cxn>
                  <a:cxn ang="0">
                    <a:pos x="78" y="3"/>
                  </a:cxn>
                  <a:cxn ang="0">
                    <a:pos x="3" y="27"/>
                  </a:cxn>
                  <a:cxn ang="0">
                    <a:pos x="0" y="27"/>
                  </a:cxn>
                </a:cxnLst>
                <a:rect l="txL" t="txT" r="txR" b="txB"/>
                <a:pathLst>
                  <a:path w="78" h="27">
                    <a:moveTo>
                      <a:pt x="0" y="27"/>
                    </a:moveTo>
                    <a:cubicBezTo>
                      <a:pt x="23" y="18"/>
                      <a:pt x="52" y="0"/>
                      <a:pt x="78" y="3"/>
                    </a:cubicBezTo>
                    <a:cubicBezTo>
                      <a:pt x="53" y="11"/>
                      <a:pt x="28" y="19"/>
                      <a:pt x="3" y="27"/>
                    </a:cubicBezTo>
                    <a:cubicBezTo>
                      <a:pt x="2" y="27"/>
                      <a:pt x="1" y="27"/>
                      <a:pt x="0" y="27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84" name="Freeform 565"/>
              <p:cNvSpPr/>
              <p:nvPr/>
            </p:nvSpPr>
            <p:spPr>
              <a:xfrm>
                <a:off x="4291013" y="2017712"/>
                <a:ext cx="180975" cy="66675"/>
              </a:xfrm>
              <a:custGeom>
                <a:avLst/>
                <a:gdLst>
                  <a:gd name="txL" fmla="*/ 0 w 52"/>
                  <a:gd name="txT" fmla="*/ 0 h 19"/>
                  <a:gd name="txR" fmla="*/ 52 w 52"/>
                  <a:gd name="txB" fmla="*/ 19 h 19"/>
                </a:gdLst>
                <a:ahLst/>
                <a:cxnLst>
                  <a:cxn ang="0">
                    <a:pos x="51" y="7"/>
                  </a:cxn>
                  <a:cxn ang="0">
                    <a:pos x="42" y="10"/>
                  </a:cxn>
                  <a:cxn ang="0">
                    <a:pos x="6" y="19"/>
                  </a:cxn>
                  <a:cxn ang="0">
                    <a:pos x="0" y="16"/>
                  </a:cxn>
                  <a:cxn ang="0">
                    <a:pos x="0" y="4"/>
                  </a:cxn>
                  <a:cxn ang="0">
                    <a:pos x="36" y="4"/>
                  </a:cxn>
                  <a:cxn ang="0">
                    <a:pos x="51" y="7"/>
                  </a:cxn>
                </a:cxnLst>
                <a:rect l="txL" t="txT" r="txR" b="txB"/>
                <a:pathLst>
                  <a:path w="52" h="19">
                    <a:moveTo>
                      <a:pt x="51" y="7"/>
                    </a:moveTo>
                    <a:cubicBezTo>
                      <a:pt x="51" y="11"/>
                      <a:pt x="46" y="10"/>
                      <a:pt x="42" y="10"/>
                    </a:cubicBezTo>
                    <a:cubicBezTo>
                      <a:pt x="33" y="16"/>
                      <a:pt x="9" y="7"/>
                      <a:pt x="6" y="19"/>
                    </a:cubicBezTo>
                    <a:cubicBezTo>
                      <a:pt x="3" y="19"/>
                      <a:pt x="1" y="18"/>
                      <a:pt x="0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12" y="4"/>
                      <a:pt x="24" y="4"/>
                      <a:pt x="36" y="4"/>
                    </a:cubicBezTo>
                    <a:cubicBezTo>
                      <a:pt x="40" y="6"/>
                      <a:pt x="52" y="0"/>
                      <a:pt x="51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85" name="Freeform 567"/>
              <p:cNvSpPr/>
              <p:nvPr/>
            </p:nvSpPr>
            <p:spPr>
              <a:xfrm>
                <a:off x="1852613" y="2052637"/>
                <a:ext cx="93663" cy="25400"/>
              </a:xfrm>
              <a:custGeom>
                <a:avLst/>
                <a:gdLst>
                  <a:gd name="txL" fmla="*/ 0 w 27"/>
                  <a:gd name="txT" fmla="*/ 0 h 7"/>
                  <a:gd name="txR" fmla="*/ 27 w 27"/>
                  <a:gd name="txB" fmla="*/ 7 h 7"/>
                </a:gdLst>
                <a:ahLst/>
                <a:cxnLst>
                  <a:cxn ang="0">
                    <a:pos x="24" y="0"/>
                  </a:cxn>
                  <a:cxn ang="0">
                    <a:pos x="27" y="6"/>
                  </a:cxn>
                  <a:cxn ang="0">
                    <a:pos x="0" y="6"/>
                  </a:cxn>
                  <a:cxn ang="0">
                    <a:pos x="0" y="3"/>
                  </a:cxn>
                  <a:cxn ang="0">
                    <a:pos x="24" y="0"/>
                  </a:cxn>
                </a:cxnLst>
                <a:rect l="txL" t="txT" r="txR" b="txB"/>
                <a:pathLst>
                  <a:path w="27" h="7">
                    <a:moveTo>
                      <a:pt x="24" y="0"/>
                    </a:moveTo>
                    <a:cubicBezTo>
                      <a:pt x="26" y="1"/>
                      <a:pt x="27" y="3"/>
                      <a:pt x="27" y="6"/>
                    </a:cubicBezTo>
                    <a:cubicBezTo>
                      <a:pt x="18" y="6"/>
                      <a:pt x="9" y="6"/>
                      <a:pt x="0" y="6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7" y="1"/>
                      <a:pt x="22" y="7"/>
                      <a:pt x="24" y="0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86" name="Freeform 570"/>
              <p:cNvSpPr/>
              <p:nvPr/>
            </p:nvSpPr>
            <p:spPr>
              <a:xfrm>
                <a:off x="681038" y="2043112"/>
                <a:ext cx="376238" cy="166688"/>
              </a:xfrm>
              <a:custGeom>
                <a:avLst/>
                <a:gdLst>
                  <a:gd name="txL" fmla="*/ 0 w 108"/>
                  <a:gd name="txT" fmla="*/ 0 h 48"/>
                  <a:gd name="txR" fmla="*/ 108 w 108"/>
                  <a:gd name="txB" fmla="*/ 48 h 48"/>
                </a:gdLst>
                <a:ahLst/>
                <a:cxnLst>
                  <a:cxn ang="0">
                    <a:pos x="0" y="48"/>
                  </a:cxn>
                  <a:cxn ang="0">
                    <a:pos x="108" y="0"/>
                  </a:cxn>
                  <a:cxn ang="0">
                    <a:pos x="0" y="48"/>
                  </a:cxn>
                </a:cxnLst>
                <a:rect l="txL" t="txT" r="txR" b="txB"/>
                <a:pathLst>
                  <a:path w="108" h="48">
                    <a:moveTo>
                      <a:pt x="0" y="48"/>
                    </a:moveTo>
                    <a:cubicBezTo>
                      <a:pt x="14" y="22"/>
                      <a:pt x="66" y="8"/>
                      <a:pt x="108" y="0"/>
                    </a:cubicBezTo>
                    <a:cubicBezTo>
                      <a:pt x="73" y="17"/>
                      <a:pt x="38" y="34"/>
                      <a:pt x="0" y="48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87" name="Freeform 571"/>
              <p:cNvSpPr/>
              <p:nvPr/>
            </p:nvSpPr>
            <p:spPr>
              <a:xfrm>
                <a:off x="460375" y="2084387"/>
                <a:ext cx="95250" cy="52388"/>
              </a:xfrm>
              <a:custGeom>
                <a:avLst/>
                <a:gdLst>
                  <a:gd name="txL" fmla="*/ 0 w 27"/>
                  <a:gd name="txT" fmla="*/ 0 h 15"/>
                  <a:gd name="txR" fmla="*/ 27 w 27"/>
                  <a:gd name="txB" fmla="*/ 15 h 15"/>
                </a:gdLst>
                <a:ahLst/>
                <a:cxnLst>
                  <a:cxn ang="0">
                    <a:pos x="0" y="12"/>
                  </a:cxn>
                  <a:cxn ang="0">
                    <a:pos x="27" y="0"/>
                  </a:cxn>
                  <a:cxn ang="0">
                    <a:pos x="3" y="15"/>
                  </a:cxn>
                  <a:cxn ang="0">
                    <a:pos x="0" y="12"/>
                  </a:cxn>
                </a:cxnLst>
                <a:rect l="txL" t="txT" r="txR" b="txB"/>
                <a:pathLst>
                  <a:path w="27" h="15">
                    <a:moveTo>
                      <a:pt x="0" y="12"/>
                    </a:moveTo>
                    <a:cubicBezTo>
                      <a:pt x="8" y="7"/>
                      <a:pt x="17" y="3"/>
                      <a:pt x="27" y="0"/>
                    </a:cubicBezTo>
                    <a:cubicBezTo>
                      <a:pt x="26" y="12"/>
                      <a:pt x="9" y="8"/>
                      <a:pt x="3" y="15"/>
                    </a:cubicBezTo>
                    <a:cubicBezTo>
                      <a:pt x="3" y="13"/>
                      <a:pt x="3" y="11"/>
                      <a:pt x="0" y="12"/>
                    </a:cubicBezTo>
                    <a:close/>
                  </a:path>
                </a:pathLst>
              </a:custGeom>
              <a:solidFill>
                <a:srgbClr val="38768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88" name="Freeform 572"/>
              <p:cNvSpPr/>
              <p:nvPr/>
            </p:nvSpPr>
            <p:spPr>
              <a:xfrm>
                <a:off x="942975" y="2052637"/>
                <a:ext cx="146050" cy="74613"/>
              </a:xfrm>
              <a:custGeom>
                <a:avLst/>
                <a:gdLst>
                  <a:gd name="txL" fmla="*/ 0 w 42"/>
                  <a:gd name="txT" fmla="*/ 0 h 21"/>
                  <a:gd name="txR" fmla="*/ 42 w 42"/>
                  <a:gd name="txB" fmla="*/ 21 h 21"/>
                </a:gdLst>
                <a:ahLst/>
                <a:cxnLst>
                  <a:cxn ang="0">
                    <a:pos x="0" y="21"/>
                  </a:cxn>
                  <a:cxn ang="0">
                    <a:pos x="42" y="3"/>
                  </a:cxn>
                  <a:cxn ang="0">
                    <a:pos x="0" y="21"/>
                  </a:cxn>
                </a:cxnLst>
                <a:rect l="txL" t="txT" r="txR" b="txB"/>
                <a:pathLst>
                  <a:path w="42" h="21">
                    <a:moveTo>
                      <a:pt x="0" y="21"/>
                    </a:moveTo>
                    <a:cubicBezTo>
                      <a:pt x="12" y="14"/>
                      <a:pt x="30" y="0"/>
                      <a:pt x="42" y="3"/>
                    </a:cubicBezTo>
                    <a:cubicBezTo>
                      <a:pt x="29" y="10"/>
                      <a:pt x="17" y="18"/>
                      <a:pt x="0" y="21"/>
                    </a:cubicBezTo>
                    <a:close/>
                  </a:path>
                </a:pathLst>
              </a:custGeom>
              <a:solidFill>
                <a:srgbClr val="2D5F68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89" name="Freeform 573"/>
              <p:cNvSpPr/>
              <p:nvPr/>
            </p:nvSpPr>
            <p:spPr>
              <a:xfrm>
                <a:off x="2292350" y="2105025"/>
                <a:ext cx="93663" cy="57150"/>
              </a:xfrm>
              <a:custGeom>
                <a:avLst/>
                <a:gdLst>
                  <a:gd name="txL" fmla="*/ 0 w 27"/>
                  <a:gd name="txT" fmla="*/ 0 h 16"/>
                  <a:gd name="txR" fmla="*/ 27 w 27"/>
                  <a:gd name="txB" fmla="*/ 16 h 16"/>
                </a:gdLst>
                <a:ahLst/>
                <a:cxnLst>
                  <a:cxn ang="0">
                    <a:pos x="27" y="3"/>
                  </a:cxn>
                  <a:cxn ang="0">
                    <a:pos x="0" y="9"/>
                  </a:cxn>
                  <a:cxn ang="0">
                    <a:pos x="27" y="0"/>
                  </a:cxn>
                  <a:cxn ang="0">
                    <a:pos x="27" y="3"/>
                  </a:cxn>
                </a:cxnLst>
                <a:rect l="txL" t="txT" r="txR" b="txB"/>
                <a:pathLst>
                  <a:path w="27" h="16">
                    <a:moveTo>
                      <a:pt x="27" y="3"/>
                    </a:moveTo>
                    <a:cubicBezTo>
                      <a:pt x="20" y="5"/>
                      <a:pt x="6" y="16"/>
                      <a:pt x="0" y="9"/>
                    </a:cubicBezTo>
                    <a:cubicBezTo>
                      <a:pt x="10" y="7"/>
                      <a:pt x="16" y="1"/>
                      <a:pt x="27" y="0"/>
                    </a:cubicBezTo>
                    <a:cubicBezTo>
                      <a:pt x="27" y="1"/>
                      <a:pt x="27" y="2"/>
                      <a:pt x="27" y="3"/>
                    </a:cubicBezTo>
                    <a:close/>
                  </a:path>
                </a:pathLst>
              </a:custGeom>
              <a:solidFill>
                <a:srgbClr val="346F79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90" name="Freeform 574"/>
              <p:cNvSpPr/>
              <p:nvPr/>
            </p:nvSpPr>
            <p:spPr>
              <a:xfrm>
                <a:off x="690563" y="2095500"/>
                <a:ext cx="74613" cy="41275"/>
              </a:xfrm>
              <a:custGeom>
                <a:avLst/>
                <a:gdLst>
                  <a:gd name="txL" fmla="*/ 0 w 21"/>
                  <a:gd name="txT" fmla="*/ 0 h 12"/>
                  <a:gd name="txR" fmla="*/ 21 w 21"/>
                  <a:gd name="txB" fmla="*/ 12 h 12"/>
                </a:gdLst>
                <a:ahLst/>
                <a:cxnLst>
                  <a:cxn ang="0">
                    <a:pos x="21" y="0"/>
                  </a:cxn>
                  <a:cxn ang="0">
                    <a:pos x="0" y="12"/>
                  </a:cxn>
                  <a:cxn ang="0">
                    <a:pos x="18" y="0"/>
                  </a:cxn>
                  <a:cxn ang="0">
                    <a:pos x="21" y="0"/>
                  </a:cxn>
                </a:cxnLst>
                <a:rect l="txL" t="txT" r="txR" b="txB"/>
                <a:pathLst>
                  <a:path w="21" h="12">
                    <a:moveTo>
                      <a:pt x="21" y="0"/>
                    </a:moveTo>
                    <a:cubicBezTo>
                      <a:pt x="15" y="5"/>
                      <a:pt x="9" y="10"/>
                      <a:pt x="0" y="12"/>
                    </a:cubicBezTo>
                    <a:cubicBezTo>
                      <a:pt x="1" y="3"/>
                      <a:pt x="11" y="3"/>
                      <a:pt x="18" y="0"/>
                    </a:cubicBezTo>
                    <a:cubicBezTo>
                      <a:pt x="19" y="0"/>
                      <a:pt x="20" y="0"/>
                      <a:pt x="21" y="0"/>
                    </a:cubicBezTo>
                    <a:close/>
                  </a:path>
                </a:pathLst>
              </a:custGeom>
              <a:solidFill>
                <a:srgbClr val="4794A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91" name="Freeform 575"/>
              <p:cNvSpPr/>
              <p:nvPr/>
            </p:nvSpPr>
            <p:spPr>
              <a:xfrm>
                <a:off x="398463" y="2119312"/>
                <a:ext cx="230188" cy="174625"/>
              </a:xfrm>
              <a:custGeom>
                <a:avLst/>
                <a:gdLst>
                  <a:gd name="txL" fmla="*/ 0 w 66"/>
                  <a:gd name="txT" fmla="*/ 0 h 50"/>
                  <a:gd name="txR" fmla="*/ 66 w 66"/>
                  <a:gd name="txB" fmla="*/ 50 h 50"/>
                </a:gdLst>
                <a:ahLst/>
                <a:cxnLst>
                  <a:cxn ang="0">
                    <a:pos x="66" y="20"/>
                  </a:cxn>
                  <a:cxn ang="0">
                    <a:pos x="21" y="50"/>
                  </a:cxn>
                  <a:cxn ang="0">
                    <a:pos x="0" y="20"/>
                  </a:cxn>
                  <a:cxn ang="0">
                    <a:pos x="66" y="20"/>
                  </a:cxn>
                </a:cxnLst>
                <a:rect l="txL" t="txT" r="txR" b="txB"/>
                <a:pathLst>
                  <a:path w="66" h="50">
                    <a:moveTo>
                      <a:pt x="66" y="20"/>
                    </a:moveTo>
                    <a:cubicBezTo>
                      <a:pt x="51" y="30"/>
                      <a:pt x="33" y="37"/>
                      <a:pt x="21" y="50"/>
                    </a:cubicBezTo>
                    <a:cubicBezTo>
                      <a:pt x="12" y="42"/>
                      <a:pt x="0" y="37"/>
                      <a:pt x="0" y="20"/>
                    </a:cubicBezTo>
                    <a:cubicBezTo>
                      <a:pt x="24" y="8"/>
                      <a:pt x="46" y="0"/>
                      <a:pt x="66" y="2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92" name="Freeform 578"/>
              <p:cNvSpPr/>
              <p:nvPr/>
            </p:nvSpPr>
            <p:spPr>
              <a:xfrm>
                <a:off x="614363" y="2127250"/>
                <a:ext cx="66675" cy="52388"/>
              </a:xfrm>
              <a:custGeom>
                <a:avLst/>
                <a:gdLst>
                  <a:gd name="txL" fmla="*/ 0 w 19"/>
                  <a:gd name="txT" fmla="*/ 0 h 15"/>
                  <a:gd name="txR" fmla="*/ 19 w 19"/>
                  <a:gd name="txB" fmla="*/ 15 h 15"/>
                </a:gdLst>
                <a:ahLst/>
                <a:cxnLst>
                  <a:cxn ang="0">
                    <a:pos x="19" y="6"/>
                  </a:cxn>
                  <a:cxn ang="0">
                    <a:pos x="13" y="15"/>
                  </a:cxn>
                  <a:cxn ang="0">
                    <a:pos x="1" y="6"/>
                  </a:cxn>
                  <a:cxn ang="0">
                    <a:pos x="19" y="6"/>
                  </a:cxn>
                </a:cxnLst>
                <a:rect l="txL" t="txT" r="txR" b="txB"/>
                <a:pathLst>
                  <a:path w="19" h="15">
                    <a:moveTo>
                      <a:pt x="19" y="6"/>
                    </a:moveTo>
                    <a:cubicBezTo>
                      <a:pt x="18" y="10"/>
                      <a:pt x="14" y="11"/>
                      <a:pt x="13" y="15"/>
                    </a:cubicBezTo>
                    <a:cubicBezTo>
                      <a:pt x="7" y="14"/>
                      <a:pt x="0" y="14"/>
                      <a:pt x="1" y="6"/>
                    </a:cubicBezTo>
                    <a:cubicBezTo>
                      <a:pt x="8" y="5"/>
                      <a:pt x="13" y="0"/>
                      <a:pt x="19" y="6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93" name="Freeform 579"/>
              <p:cNvSpPr/>
              <p:nvPr/>
            </p:nvSpPr>
            <p:spPr>
              <a:xfrm>
                <a:off x="2490788" y="2133600"/>
                <a:ext cx="90488" cy="46038"/>
              </a:xfrm>
              <a:custGeom>
                <a:avLst/>
                <a:gdLst>
                  <a:gd name="txL" fmla="*/ 0 w 26"/>
                  <a:gd name="txT" fmla="*/ 0 h 13"/>
                  <a:gd name="txR" fmla="*/ 26 w 26"/>
                  <a:gd name="txB" fmla="*/ 13 h 13"/>
                </a:gdLst>
                <a:ahLst/>
                <a:cxnLst>
                  <a:cxn ang="0">
                    <a:pos x="0" y="7"/>
                  </a:cxn>
                  <a:cxn ang="0">
                    <a:pos x="21" y="4"/>
                  </a:cxn>
                  <a:cxn ang="0">
                    <a:pos x="21" y="13"/>
                  </a:cxn>
                  <a:cxn ang="0">
                    <a:pos x="0" y="7"/>
                  </a:cxn>
                </a:cxnLst>
                <a:rect l="txL" t="txT" r="txR" b="txB"/>
                <a:pathLst>
                  <a:path w="26" h="13">
                    <a:moveTo>
                      <a:pt x="0" y="7"/>
                    </a:moveTo>
                    <a:cubicBezTo>
                      <a:pt x="1" y="0"/>
                      <a:pt x="15" y="6"/>
                      <a:pt x="21" y="4"/>
                    </a:cubicBezTo>
                    <a:cubicBezTo>
                      <a:pt x="21" y="8"/>
                      <a:pt x="26" y="11"/>
                      <a:pt x="21" y="13"/>
                    </a:cubicBezTo>
                    <a:cubicBezTo>
                      <a:pt x="18" y="7"/>
                      <a:pt x="10" y="6"/>
                      <a:pt x="0" y="7"/>
                    </a:cubicBezTo>
                    <a:close/>
                  </a:path>
                </a:pathLst>
              </a:custGeom>
              <a:solidFill>
                <a:srgbClr val="295860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94" name="Freeform 581"/>
              <p:cNvSpPr/>
              <p:nvPr/>
            </p:nvSpPr>
            <p:spPr>
              <a:xfrm>
                <a:off x="3778250" y="2168525"/>
                <a:ext cx="241300" cy="84138"/>
              </a:xfrm>
              <a:custGeom>
                <a:avLst/>
                <a:gdLst>
                  <a:gd name="txL" fmla="*/ 0 w 69"/>
                  <a:gd name="txT" fmla="*/ 0 h 24"/>
                  <a:gd name="txR" fmla="*/ 69 w 69"/>
                  <a:gd name="txB" fmla="*/ 24 h 24"/>
                </a:gdLst>
                <a:ahLst/>
                <a:cxnLst>
                  <a:cxn ang="0">
                    <a:pos x="33" y="0"/>
                  </a:cxn>
                  <a:cxn ang="0">
                    <a:pos x="69" y="0"/>
                  </a:cxn>
                  <a:cxn ang="0">
                    <a:pos x="66" y="6"/>
                  </a:cxn>
                  <a:cxn ang="0">
                    <a:pos x="36" y="24"/>
                  </a:cxn>
                  <a:cxn ang="0">
                    <a:pos x="0" y="24"/>
                  </a:cxn>
                  <a:cxn ang="0">
                    <a:pos x="27" y="18"/>
                  </a:cxn>
                  <a:cxn ang="0">
                    <a:pos x="33" y="0"/>
                  </a:cxn>
                </a:cxnLst>
                <a:rect l="txL" t="txT" r="txR" b="txB"/>
                <a:pathLst>
                  <a:path w="69" h="24">
                    <a:moveTo>
                      <a:pt x="33" y="0"/>
                    </a:moveTo>
                    <a:cubicBezTo>
                      <a:pt x="45" y="0"/>
                      <a:pt x="57" y="0"/>
                      <a:pt x="69" y="0"/>
                    </a:cubicBezTo>
                    <a:cubicBezTo>
                      <a:pt x="68" y="2"/>
                      <a:pt x="69" y="6"/>
                      <a:pt x="66" y="6"/>
                    </a:cubicBezTo>
                    <a:cubicBezTo>
                      <a:pt x="49" y="5"/>
                      <a:pt x="47" y="19"/>
                      <a:pt x="36" y="24"/>
                    </a:cubicBezTo>
                    <a:cubicBezTo>
                      <a:pt x="24" y="24"/>
                      <a:pt x="12" y="24"/>
                      <a:pt x="0" y="24"/>
                    </a:cubicBezTo>
                    <a:cubicBezTo>
                      <a:pt x="1" y="14"/>
                      <a:pt x="17" y="19"/>
                      <a:pt x="27" y="18"/>
                    </a:cubicBezTo>
                    <a:cubicBezTo>
                      <a:pt x="25" y="8"/>
                      <a:pt x="28" y="3"/>
                      <a:pt x="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95" name="Freeform 583"/>
              <p:cNvSpPr/>
              <p:nvPr/>
            </p:nvSpPr>
            <p:spPr>
              <a:xfrm>
                <a:off x="1989138" y="2179637"/>
                <a:ext cx="198438" cy="26988"/>
              </a:xfrm>
              <a:custGeom>
                <a:avLst/>
                <a:gdLst>
                  <a:gd name="txL" fmla="*/ 0 w 57"/>
                  <a:gd name="txT" fmla="*/ 0 h 8"/>
                  <a:gd name="txR" fmla="*/ 57 w 57"/>
                  <a:gd name="txB" fmla="*/ 8 h 8"/>
                </a:gdLst>
                <a:ahLst/>
                <a:cxnLst>
                  <a:cxn ang="0">
                    <a:pos x="6" y="0"/>
                  </a:cxn>
                  <a:cxn ang="0">
                    <a:pos x="57" y="3"/>
                  </a:cxn>
                  <a:cxn ang="0">
                    <a:pos x="0" y="3"/>
                  </a:cxn>
                  <a:cxn ang="0">
                    <a:pos x="6" y="0"/>
                  </a:cxn>
                </a:cxnLst>
                <a:rect l="txL" t="txT" r="txR" b="txB"/>
                <a:pathLst>
                  <a:path w="57" h="8">
                    <a:moveTo>
                      <a:pt x="6" y="0"/>
                    </a:moveTo>
                    <a:cubicBezTo>
                      <a:pt x="17" y="7"/>
                      <a:pt x="41" y="1"/>
                      <a:pt x="57" y="3"/>
                    </a:cubicBezTo>
                    <a:cubicBezTo>
                      <a:pt x="45" y="8"/>
                      <a:pt x="12" y="8"/>
                      <a:pt x="0" y="3"/>
                    </a:cubicBezTo>
                    <a:cubicBezTo>
                      <a:pt x="3" y="3"/>
                      <a:pt x="4" y="1"/>
                      <a:pt x="6" y="0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96" name="Freeform 584"/>
              <p:cNvSpPr/>
              <p:nvPr/>
            </p:nvSpPr>
            <p:spPr>
              <a:xfrm>
                <a:off x="1016000" y="2189162"/>
                <a:ext cx="82550" cy="52388"/>
              </a:xfrm>
              <a:custGeom>
                <a:avLst/>
                <a:gdLst>
                  <a:gd name="txL" fmla="*/ 0 w 24"/>
                  <a:gd name="txT" fmla="*/ 0 h 15"/>
                  <a:gd name="txR" fmla="*/ 24 w 24"/>
                  <a:gd name="txB" fmla="*/ 15 h 15"/>
                </a:gdLst>
                <a:ahLst/>
                <a:cxnLst>
                  <a:cxn ang="0">
                    <a:pos x="0" y="12"/>
                  </a:cxn>
                  <a:cxn ang="0">
                    <a:pos x="24" y="0"/>
                  </a:cxn>
                  <a:cxn ang="0">
                    <a:pos x="3" y="15"/>
                  </a:cxn>
                  <a:cxn ang="0">
                    <a:pos x="0" y="12"/>
                  </a:cxn>
                </a:cxnLst>
                <a:rect l="txL" t="txT" r="txR" b="txB"/>
                <a:pathLst>
                  <a:path w="24" h="15">
                    <a:moveTo>
                      <a:pt x="0" y="12"/>
                    </a:moveTo>
                    <a:cubicBezTo>
                      <a:pt x="8" y="8"/>
                      <a:pt x="14" y="2"/>
                      <a:pt x="24" y="0"/>
                    </a:cubicBezTo>
                    <a:cubicBezTo>
                      <a:pt x="23" y="11"/>
                      <a:pt x="9" y="9"/>
                      <a:pt x="3" y="15"/>
                    </a:cubicBezTo>
                    <a:cubicBezTo>
                      <a:pt x="3" y="13"/>
                      <a:pt x="3" y="11"/>
                      <a:pt x="0" y="12"/>
                    </a:cubicBezTo>
                    <a:close/>
                  </a:path>
                </a:pathLst>
              </a:custGeom>
              <a:solidFill>
                <a:srgbClr val="3C7E8A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97" name="Freeform 585"/>
              <p:cNvSpPr/>
              <p:nvPr/>
            </p:nvSpPr>
            <p:spPr>
              <a:xfrm>
                <a:off x="3308350" y="2179637"/>
                <a:ext cx="219075" cy="104775"/>
              </a:xfrm>
              <a:custGeom>
                <a:avLst/>
                <a:gdLst>
                  <a:gd name="txL" fmla="*/ 0 w 63"/>
                  <a:gd name="txT" fmla="*/ 0 h 30"/>
                  <a:gd name="txR" fmla="*/ 63 w 63"/>
                  <a:gd name="txB" fmla="*/ 30 h 30"/>
                </a:gdLst>
                <a:ahLst/>
                <a:cxnLst>
                  <a:cxn ang="0">
                    <a:pos x="0" y="0"/>
                  </a:cxn>
                  <a:cxn ang="0">
                    <a:pos x="15" y="0"/>
                  </a:cxn>
                  <a:cxn ang="0">
                    <a:pos x="63" y="30"/>
                  </a:cxn>
                  <a:cxn ang="0">
                    <a:pos x="0" y="0"/>
                  </a:cxn>
                </a:cxnLst>
                <a:rect l="txL" t="txT" r="txR" b="txB"/>
                <a:pathLst>
                  <a:path w="63" h="30">
                    <a:moveTo>
                      <a:pt x="0" y="0"/>
                    </a:moveTo>
                    <a:cubicBezTo>
                      <a:pt x="5" y="0"/>
                      <a:pt x="10" y="0"/>
                      <a:pt x="15" y="0"/>
                    </a:cubicBezTo>
                    <a:cubicBezTo>
                      <a:pt x="18" y="23"/>
                      <a:pt x="59" y="8"/>
                      <a:pt x="63" y="30"/>
                    </a:cubicBezTo>
                    <a:cubicBezTo>
                      <a:pt x="33" y="29"/>
                      <a:pt x="13" y="18"/>
                      <a:pt x="0" y="0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98" name="Freeform 587"/>
              <p:cNvSpPr/>
              <p:nvPr/>
            </p:nvSpPr>
            <p:spPr>
              <a:xfrm>
                <a:off x="858838" y="2227262"/>
                <a:ext cx="166688" cy="98425"/>
              </a:xfrm>
              <a:custGeom>
                <a:avLst/>
                <a:gdLst>
                  <a:gd name="txL" fmla="*/ 0 w 48"/>
                  <a:gd name="txT" fmla="*/ 0 h 28"/>
                  <a:gd name="txR" fmla="*/ 48 w 48"/>
                  <a:gd name="txB" fmla="*/ 28 h 28"/>
                </a:gdLst>
                <a:ahLst/>
                <a:cxnLst>
                  <a:cxn ang="0">
                    <a:pos x="48" y="4"/>
                  </a:cxn>
                  <a:cxn ang="0">
                    <a:pos x="3" y="28"/>
                  </a:cxn>
                  <a:cxn ang="0">
                    <a:pos x="0" y="25"/>
                  </a:cxn>
                  <a:cxn ang="0">
                    <a:pos x="45" y="1"/>
                  </a:cxn>
                  <a:cxn ang="0">
                    <a:pos x="48" y="4"/>
                  </a:cxn>
                </a:cxnLst>
                <a:rect l="txL" t="txT" r="txR" b="txB"/>
                <a:pathLst>
                  <a:path w="48" h="28">
                    <a:moveTo>
                      <a:pt x="48" y="4"/>
                    </a:moveTo>
                    <a:cubicBezTo>
                      <a:pt x="32" y="11"/>
                      <a:pt x="17" y="19"/>
                      <a:pt x="3" y="28"/>
                    </a:cubicBezTo>
                    <a:cubicBezTo>
                      <a:pt x="3" y="26"/>
                      <a:pt x="3" y="24"/>
                      <a:pt x="0" y="25"/>
                    </a:cubicBezTo>
                    <a:cubicBezTo>
                      <a:pt x="13" y="15"/>
                      <a:pt x="30" y="9"/>
                      <a:pt x="45" y="1"/>
                    </a:cubicBezTo>
                    <a:cubicBezTo>
                      <a:pt x="48" y="0"/>
                      <a:pt x="48" y="2"/>
                      <a:pt x="48" y="4"/>
                    </a:cubicBezTo>
                    <a:close/>
                  </a:path>
                </a:pathLst>
              </a:custGeom>
              <a:solidFill>
                <a:srgbClr val="4B9CA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99" name="Freeform 593"/>
              <p:cNvSpPr/>
              <p:nvPr/>
            </p:nvSpPr>
            <p:spPr>
              <a:xfrm>
                <a:off x="1225550" y="2336800"/>
                <a:ext cx="90488" cy="52388"/>
              </a:xfrm>
              <a:custGeom>
                <a:avLst/>
                <a:gdLst>
                  <a:gd name="txL" fmla="*/ 0 w 26"/>
                  <a:gd name="txT" fmla="*/ 0 h 15"/>
                  <a:gd name="txR" fmla="*/ 26 w 26"/>
                  <a:gd name="txB" fmla="*/ 15 h 15"/>
                </a:gdLst>
                <a:ahLst/>
                <a:cxnLst>
                  <a:cxn ang="0">
                    <a:pos x="0" y="12"/>
                  </a:cxn>
                  <a:cxn ang="0">
                    <a:pos x="18" y="0"/>
                  </a:cxn>
                  <a:cxn ang="0">
                    <a:pos x="3" y="15"/>
                  </a:cxn>
                  <a:cxn ang="0">
                    <a:pos x="0" y="12"/>
                  </a:cxn>
                </a:cxnLst>
                <a:rect l="txL" t="txT" r="txR" b="txB"/>
                <a:pathLst>
                  <a:path w="26" h="15">
                    <a:moveTo>
                      <a:pt x="0" y="12"/>
                    </a:moveTo>
                    <a:cubicBezTo>
                      <a:pt x="3" y="5"/>
                      <a:pt x="15" y="7"/>
                      <a:pt x="18" y="0"/>
                    </a:cubicBezTo>
                    <a:cubicBezTo>
                      <a:pt x="26" y="6"/>
                      <a:pt x="8" y="11"/>
                      <a:pt x="3" y="15"/>
                    </a:cubicBezTo>
                    <a:cubicBezTo>
                      <a:pt x="4" y="12"/>
                      <a:pt x="2" y="12"/>
                      <a:pt x="0" y="12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00" name="Freeform 594"/>
              <p:cNvSpPr/>
              <p:nvPr/>
            </p:nvSpPr>
            <p:spPr>
              <a:xfrm>
                <a:off x="4302125" y="2339975"/>
                <a:ext cx="606425" cy="87313"/>
              </a:xfrm>
              <a:custGeom>
                <a:avLst/>
                <a:gdLst>
                  <a:gd name="txL" fmla="*/ 0 w 174"/>
                  <a:gd name="txT" fmla="*/ 0 h 25"/>
                  <a:gd name="txR" fmla="*/ 174 w 174"/>
                  <a:gd name="txB" fmla="*/ 25 h 25"/>
                </a:gdLst>
                <a:ahLst/>
                <a:cxnLst>
                  <a:cxn ang="0">
                    <a:pos x="144" y="14"/>
                  </a:cxn>
                  <a:cxn ang="0">
                    <a:pos x="0" y="5"/>
                  </a:cxn>
                  <a:cxn ang="0">
                    <a:pos x="96" y="8"/>
                  </a:cxn>
                  <a:cxn ang="0">
                    <a:pos x="171" y="5"/>
                  </a:cxn>
                  <a:cxn ang="0">
                    <a:pos x="174" y="5"/>
                  </a:cxn>
                  <a:cxn ang="0">
                    <a:pos x="144" y="14"/>
                  </a:cxn>
                </a:cxnLst>
                <a:rect l="txL" t="txT" r="txR" b="txB"/>
                <a:pathLst>
                  <a:path w="174" h="25">
                    <a:moveTo>
                      <a:pt x="144" y="14"/>
                    </a:moveTo>
                    <a:cubicBezTo>
                      <a:pt x="97" y="19"/>
                      <a:pt x="36" y="25"/>
                      <a:pt x="0" y="5"/>
                    </a:cubicBezTo>
                    <a:cubicBezTo>
                      <a:pt x="34" y="2"/>
                      <a:pt x="72" y="20"/>
                      <a:pt x="96" y="8"/>
                    </a:cubicBezTo>
                    <a:cubicBezTo>
                      <a:pt x="130" y="5"/>
                      <a:pt x="141" y="0"/>
                      <a:pt x="171" y="5"/>
                    </a:cubicBezTo>
                    <a:cubicBezTo>
                      <a:pt x="172" y="5"/>
                      <a:pt x="173" y="5"/>
                      <a:pt x="174" y="5"/>
                    </a:cubicBezTo>
                    <a:cubicBezTo>
                      <a:pt x="171" y="15"/>
                      <a:pt x="155" y="12"/>
                      <a:pt x="144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01" name="Freeform 597"/>
              <p:cNvSpPr/>
              <p:nvPr/>
            </p:nvSpPr>
            <p:spPr>
              <a:xfrm>
                <a:off x="2051050" y="2343150"/>
                <a:ext cx="188913" cy="58738"/>
              </a:xfrm>
              <a:custGeom>
                <a:avLst/>
                <a:gdLst>
                  <a:gd name="txL" fmla="*/ 0 w 54"/>
                  <a:gd name="txT" fmla="*/ 0 h 17"/>
                  <a:gd name="txR" fmla="*/ 54 w 54"/>
                  <a:gd name="txB" fmla="*/ 17 h 17"/>
                </a:gdLst>
                <a:ahLst/>
                <a:cxnLst>
                  <a:cxn ang="0">
                    <a:pos x="33" y="10"/>
                  </a:cxn>
                  <a:cxn ang="0">
                    <a:pos x="0" y="4"/>
                  </a:cxn>
                  <a:cxn ang="0">
                    <a:pos x="54" y="7"/>
                  </a:cxn>
                  <a:cxn ang="0">
                    <a:pos x="33" y="10"/>
                  </a:cxn>
                </a:cxnLst>
                <a:rect l="txL" t="txT" r="txR" b="txB"/>
                <a:pathLst>
                  <a:path w="54" h="17">
                    <a:moveTo>
                      <a:pt x="33" y="10"/>
                    </a:moveTo>
                    <a:cubicBezTo>
                      <a:pt x="23" y="7"/>
                      <a:pt x="0" y="17"/>
                      <a:pt x="0" y="4"/>
                    </a:cubicBezTo>
                    <a:cubicBezTo>
                      <a:pt x="17" y="6"/>
                      <a:pt x="42" y="0"/>
                      <a:pt x="54" y="7"/>
                    </a:cubicBezTo>
                    <a:cubicBezTo>
                      <a:pt x="48" y="9"/>
                      <a:pt x="34" y="3"/>
                      <a:pt x="33" y="10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02" name="Freeform 603"/>
              <p:cNvSpPr/>
              <p:nvPr/>
            </p:nvSpPr>
            <p:spPr>
              <a:xfrm>
                <a:off x="2198688" y="2389187"/>
                <a:ext cx="125413" cy="34925"/>
              </a:xfrm>
              <a:custGeom>
                <a:avLst/>
                <a:gdLst>
                  <a:gd name="txL" fmla="*/ 0 w 36"/>
                  <a:gd name="txT" fmla="*/ 0 h 10"/>
                  <a:gd name="txR" fmla="*/ 36 w 36"/>
                  <a:gd name="txB" fmla="*/ 10 h 10"/>
                </a:gdLst>
                <a:ahLst/>
                <a:cxnLst>
                  <a:cxn ang="0">
                    <a:pos x="0" y="3"/>
                  </a:cxn>
                  <a:cxn ang="0">
                    <a:pos x="24" y="0"/>
                  </a:cxn>
                  <a:cxn ang="0">
                    <a:pos x="36" y="6"/>
                  </a:cxn>
                  <a:cxn ang="0">
                    <a:pos x="0" y="3"/>
                  </a:cxn>
                </a:cxnLst>
                <a:rect l="txL" t="txT" r="txR" b="txB"/>
                <a:pathLst>
                  <a:path w="36" h="10">
                    <a:moveTo>
                      <a:pt x="0" y="3"/>
                    </a:moveTo>
                    <a:cubicBezTo>
                      <a:pt x="7" y="1"/>
                      <a:pt x="22" y="7"/>
                      <a:pt x="24" y="0"/>
                    </a:cubicBezTo>
                    <a:cubicBezTo>
                      <a:pt x="30" y="0"/>
                      <a:pt x="34" y="2"/>
                      <a:pt x="36" y="6"/>
                    </a:cubicBezTo>
                    <a:cubicBezTo>
                      <a:pt x="25" y="4"/>
                      <a:pt x="6" y="10"/>
                      <a:pt x="0" y="3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03" name="Freeform 606"/>
              <p:cNvSpPr/>
              <p:nvPr/>
            </p:nvSpPr>
            <p:spPr>
              <a:xfrm>
                <a:off x="2773363" y="2430462"/>
                <a:ext cx="220663" cy="28575"/>
              </a:xfrm>
              <a:custGeom>
                <a:avLst/>
                <a:gdLst>
                  <a:gd name="txL" fmla="*/ 0 w 63"/>
                  <a:gd name="txT" fmla="*/ 0 h 8"/>
                  <a:gd name="txR" fmla="*/ 63 w 63"/>
                  <a:gd name="txB" fmla="*/ 8 h 8"/>
                </a:gdLst>
                <a:ahLst/>
                <a:cxnLst>
                  <a:cxn ang="0">
                    <a:pos x="9" y="0"/>
                  </a:cxn>
                  <a:cxn ang="0">
                    <a:pos x="63" y="6"/>
                  </a:cxn>
                  <a:cxn ang="0">
                    <a:pos x="0" y="3"/>
                  </a:cxn>
                  <a:cxn ang="0">
                    <a:pos x="0" y="0"/>
                  </a:cxn>
                  <a:cxn ang="0">
                    <a:pos x="9" y="0"/>
                  </a:cxn>
                </a:cxnLst>
                <a:rect l="txL" t="txT" r="txR" b="txB"/>
                <a:pathLst>
                  <a:path w="63" h="8">
                    <a:moveTo>
                      <a:pt x="9" y="0"/>
                    </a:moveTo>
                    <a:cubicBezTo>
                      <a:pt x="28" y="1"/>
                      <a:pt x="48" y="1"/>
                      <a:pt x="63" y="6"/>
                    </a:cubicBezTo>
                    <a:cubicBezTo>
                      <a:pt x="39" y="8"/>
                      <a:pt x="23" y="2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3" y="0"/>
                      <a:pt x="6" y="0"/>
                      <a:pt x="9" y="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04" name="Freeform 607"/>
              <p:cNvSpPr/>
              <p:nvPr/>
            </p:nvSpPr>
            <p:spPr>
              <a:xfrm>
                <a:off x="4616450" y="2430462"/>
                <a:ext cx="219075" cy="14288"/>
              </a:xfrm>
              <a:custGeom>
                <a:avLst/>
                <a:gdLst>
                  <a:gd name="txL" fmla="*/ 0 w 63"/>
                  <a:gd name="txT" fmla="*/ 0 h 4"/>
                  <a:gd name="txR" fmla="*/ 63 w 63"/>
                  <a:gd name="txB" fmla="*/ 4 h 4"/>
                </a:gdLst>
                <a:ahLst/>
                <a:cxnLst>
                  <a:cxn ang="0">
                    <a:pos x="0" y="0"/>
                  </a:cxn>
                  <a:cxn ang="0">
                    <a:pos x="63" y="0"/>
                  </a:cxn>
                  <a:cxn ang="0">
                    <a:pos x="54" y="3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txL" t="txT" r="txR" b="txB"/>
                <a:pathLst>
                  <a:path w="63" h="4">
                    <a:moveTo>
                      <a:pt x="0" y="0"/>
                    </a:moveTo>
                    <a:cubicBezTo>
                      <a:pt x="21" y="0"/>
                      <a:pt x="42" y="0"/>
                      <a:pt x="63" y="0"/>
                    </a:cubicBezTo>
                    <a:cubicBezTo>
                      <a:pt x="63" y="4"/>
                      <a:pt x="58" y="3"/>
                      <a:pt x="54" y="3"/>
                    </a:cubicBezTo>
                    <a:cubicBezTo>
                      <a:pt x="36" y="3"/>
                      <a:pt x="18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05" name="Freeform 608"/>
              <p:cNvSpPr/>
              <p:nvPr/>
            </p:nvSpPr>
            <p:spPr>
              <a:xfrm>
                <a:off x="4803775" y="2416175"/>
                <a:ext cx="157163" cy="34925"/>
              </a:xfrm>
              <a:custGeom>
                <a:avLst/>
                <a:gdLst>
                  <a:gd name="txL" fmla="*/ 0 w 45"/>
                  <a:gd name="txT" fmla="*/ 0 h 10"/>
                  <a:gd name="txR" fmla="*/ 45 w 45"/>
                  <a:gd name="txB" fmla="*/ 10 h 10"/>
                </a:gdLst>
                <a:ahLst/>
                <a:cxnLst>
                  <a:cxn ang="0">
                    <a:pos x="21" y="4"/>
                  </a:cxn>
                  <a:cxn ang="0">
                    <a:pos x="45" y="7"/>
                  </a:cxn>
                  <a:cxn ang="0">
                    <a:pos x="21" y="10"/>
                  </a:cxn>
                  <a:cxn ang="0">
                    <a:pos x="0" y="10"/>
                  </a:cxn>
                  <a:cxn ang="0">
                    <a:pos x="0" y="7"/>
                  </a:cxn>
                  <a:cxn ang="0">
                    <a:pos x="9" y="4"/>
                  </a:cxn>
                  <a:cxn ang="0">
                    <a:pos x="21" y="4"/>
                  </a:cxn>
                </a:cxnLst>
                <a:rect l="txL" t="txT" r="txR" b="txB"/>
                <a:pathLst>
                  <a:path w="45" h="10">
                    <a:moveTo>
                      <a:pt x="21" y="4"/>
                    </a:moveTo>
                    <a:cubicBezTo>
                      <a:pt x="28" y="6"/>
                      <a:pt x="43" y="0"/>
                      <a:pt x="45" y="7"/>
                    </a:cubicBezTo>
                    <a:cubicBezTo>
                      <a:pt x="38" y="9"/>
                      <a:pt x="23" y="3"/>
                      <a:pt x="21" y="10"/>
                    </a:cubicBezTo>
                    <a:cubicBezTo>
                      <a:pt x="14" y="10"/>
                      <a:pt x="7" y="10"/>
                      <a:pt x="0" y="10"/>
                    </a:cubicBezTo>
                    <a:cubicBezTo>
                      <a:pt x="0" y="9"/>
                      <a:pt x="0" y="8"/>
                      <a:pt x="0" y="7"/>
                    </a:cubicBezTo>
                    <a:cubicBezTo>
                      <a:pt x="4" y="7"/>
                      <a:pt x="9" y="8"/>
                      <a:pt x="9" y="4"/>
                    </a:cubicBezTo>
                    <a:cubicBezTo>
                      <a:pt x="13" y="4"/>
                      <a:pt x="17" y="4"/>
                      <a:pt x="21" y="4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06" name="Freeform 609"/>
              <p:cNvSpPr/>
              <p:nvPr/>
            </p:nvSpPr>
            <p:spPr>
              <a:xfrm>
                <a:off x="4438650" y="2436812"/>
                <a:ext cx="103188" cy="17463"/>
              </a:xfrm>
              <a:custGeom>
                <a:avLst/>
                <a:gdLst>
                  <a:gd name="txL" fmla="*/ 0 w 30"/>
                  <a:gd name="txT" fmla="*/ 0 h 5"/>
                  <a:gd name="txR" fmla="*/ 30 w 30"/>
                  <a:gd name="txB" fmla="*/ 5 h 5"/>
                </a:gdLst>
                <a:ahLst/>
                <a:cxnLst>
                  <a:cxn ang="0">
                    <a:pos x="0" y="1"/>
                  </a:cxn>
                  <a:cxn ang="0">
                    <a:pos x="27" y="1"/>
                  </a:cxn>
                  <a:cxn ang="0">
                    <a:pos x="30" y="4"/>
                  </a:cxn>
                  <a:cxn ang="0">
                    <a:pos x="9" y="4"/>
                  </a:cxn>
                  <a:cxn ang="0">
                    <a:pos x="0" y="1"/>
                  </a:cxn>
                </a:cxnLst>
                <a:rect l="txL" t="txT" r="txR" b="txB"/>
                <a:pathLst>
                  <a:path w="30" h="5">
                    <a:moveTo>
                      <a:pt x="0" y="1"/>
                    </a:moveTo>
                    <a:cubicBezTo>
                      <a:pt x="9" y="1"/>
                      <a:pt x="18" y="1"/>
                      <a:pt x="27" y="1"/>
                    </a:cubicBezTo>
                    <a:cubicBezTo>
                      <a:pt x="30" y="0"/>
                      <a:pt x="30" y="2"/>
                      <a:pt x="30" y="4"/>
                    </a:cubicBezTo>
                    <a:cubicBezTo>
                      <a:pt x="23" y="4"/>
                      <a:pt x="16" y="4"/>
                      <a:pt x="9" y="4"/>
                    </a:cubicBezTo>
                    <a:cubicBezTo>
                      <a:pt x="5" y="4"/>
                      <a:pt x="0" y="5"/>
                      <a:pt x="0" y="1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07" name="Freeform 610"/>
              <p:cNvSpPr/>
              <p:nvPr/>
            </p:nvSpPr>
            <p:spPr>
              <a:xfrm>
                <a:off x="4532313" y="2416175"/>
                <a:ext cx="84138" cy="34925"/>
              </a:xfrm>
              <a:custGeom>
                <a:avLst/>
                <a:gdLst>
                  <a:gd name="txL" fmla="*/ 0 w 24"/>
                  <a:gd name="txT" fmla="*/ 0 h 10"/>
                  <a:gd name="txR" fmla="*/ 24 w 24"/>
                  <a:gd name="txB" fmla="*/ 10 h 10"/>
                </a:gdLst>
                <a:ahLst/>
                <a:cxnLst>
                  <a:cxn ang="0">
                    <a:pos x="24" y="7"/>
                  </a:cxn>
                  <a:cxn ang="0">
                    <a:pos x="21" y="10"/>
                  </a:cxn>
                  <a:cxn ang="0">
                    <a:pos x="3" y="10"/>
                  </a:cxn>
                  <a:cxn ang="0">
                    <a:pos x="0" y="7"/>
                  </a:cxn>
                  <a:cxn ang="0">
                    <a:pos x="24" y="4"/>
                  </a:cxn>
                  <a:cxn ang="0">
                    <a:pos x="24" y="7"/>
                  </a:cxn>
                </a:cxnLst>
                <a:rect l="txL" t="txT" r="txR" b="txB"/>
                <a:pathLst>
                  <a:path w="24" h="10">
                    <a:moveTo>
                      <a:pt x="24" y="7"/>
                    </a:moveTo>
                    <a:cubicBezTo>
                      <a:pt x="21" y="6"/>
                      <a:pt x="21" y="8"/>
                      <a:pt x="21" y="10"/>
                    </a:cubicBezTo>
                    <a:cubicBezTo>
                      <a:pt x="15" y="10"/>
                      <a:pt x="9" y="10"/>
                      <a:pt x="3" y="10"/>
                    </a:cubicBezTo>
                    <a:cubicBezTo>
                      <a:pt x="3" y="8"/>
                      <a:pt x="3" y="6"/>
                      <a:pt x="0" y="7"/>
                    </a:cubicBezTo>
                    <a:cubicBezTo>
                      <a:pt x="2" y="0"/>
                      <a:pt x="17" y="6"/>
                      <a:pt x="24" y="4"/>
                    </a:cubicBezTo>
                    <a:cubicBezTo>
                      <a:pt x="24" y="5"/>
                      <a:pt x="24" y="6"/>
                      <a:pt x="24" y="7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08" name="Freeform 611"/>
              <p:cNvSpPr/>
              <p:nvPr/>
            </p:nvSpPr>
            <p:spPr>
              <a:xfrm>
                <a:off x="2408238" y="2436812"/>
                <a:ext cx="125413" cy="25400"/>
              </a:xfrm>
              <a:custGeom>
                <a:avLst/>
                <a:gdLst>
                  <a:gd name="txL" fmla="*/ 0 w 36"/>
                  <a:gd name="txT" fmla="*/ 0 h 7"/>
                  <a:gd name="txR" fmla="*/ 36 w 36"/>
                  <a:gd name="txB" fmla="*/ 7 h 7"/>
                </a:gdLst>
                <a:ahLst/>
                <a:cxnLst>
                  <a:cxn ang="0">
                    <a:pos x="0" y="4"/>
                  </a:cxn>
                  <a:cxn ang="0">
                    <a:pos x="36" y="7"/>
                  </a:cxn>
                  <a:cxn ang="0">
                    <a:pos x="0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6" h="7">
                    <a:moveTo>
                      <a:pt x="0" y="4"/>
                    </a:moveTo>
                    <a:cubicBezTo>
                      <a:pt x="11" y="6"/>
                      <a:pt x="30" y="0"/>
                      <a:pt x="36" y="7"/>
                    </a:cubicBezTo>
                    <a:cubicBezTo>
                      <a:pt x="24" y="7"/>
                      <a:pt x="12" y="7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09" name="Freeform 613"/>
              <p:cNvSpPr/>
              <p:nvPr/>
            </p:nvSpPr>
            <p:spPr>
              <a:xfrm>
                <a:off x="1298575" y="2451100"/>
                <a:ext cx="73025" cy="42863"/>
              </a:xfrm>
              <a:custGeom>
                <a:avLst/>
                <a:gdLst>
                  <a:gd name="txL" fmla="*/ 0 w 21"/>
                  <a:gd name="txT" fmla="*/ 0 h 12"/>
                  <a:gd name="txR" fmla="*/ 21 w 21"/>
                  <a:gd name="txB" fmla="*/ 12 h 12"/>
                </a:gdLst>
                <a:ahLst/>
                <a:cxnLst>
                  <a:cxn ang="0">
                    <a:pos x="0" y="9"/>
                  </a:cxn>
                  <a:cxn ang="0">
                    <a:pos x="21" y="0"/>
                  </a:cxn>
                  <a:cxn ang="0">
                    <a:pos x="0" y="12"/>
                  </a:cxn>
                  <a:cxn ang="0">
                    <a:pos x="0" y="9"/>
                  </a:cxn>
                </a:cxnLst>
                <a:rect l="txL" t="txT" r="txR" b="txB"/>
                <a:pathLst>
                  <a:path w="21" h="12">
                    <a:moveTo>
                      <a:pt x="0" y="9"/>
                    </a:moveTo>
                    <a:cubicBezTo>
                      <a:pt x="5" y="4"/>
                      <a:pt x="11" y="0"/>
                      <a:pt x="21" y="0"/>
                    </a:cubicBezTo>
                    <a:cubicBezTo>
                      <a:pt x="16" y="6"/>
                      <a:pt x="7" y="8"/>
                      <a:pt x="0" y="12"/>
                    </a:cubicBezTo>
                    <a:cubicBezTo>
                      <a:pt x="0" y="11"/>
                      <a:pt x="0" y="10"/>
                      <a:pt x="0" y="9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10" name="Freeform 617"/>
              <p:cNvSpPr/>
              <p:nvPr/>
            </p:nvSpPr>
            <p:spPr>
              <a:xfrm>
                <a:off x="5138738" y="2471737"/>
                <a:ext cx="177800" cy="28575"/>
              </a:xfrm>
              <a:custGeom>
                <a:avLst/>
                <a:gdLst>
                  <a:gd name="txL" fmla="*/ 0 w 51"/>
                  <a:gd name="txT" fmla="*/ 0 h 8"/>
                  <a:gd name="txR" fmla="*/ 51 w 51"/>
                  <a:gd name="txB" fmla="*/ 8 h 8"/>
                </a:gdLst>
                <a:ahLst/>
                <a:cxnLst>
                  <a:cxn ang="0">
                    <a:pos x="0" y="3"/>
                  </a:cxn>
                  <a:cxn ang="0">
                    <a:pos x="24" y="0"/>
                  </a:cxn>
                  <a:cxn ang="0">
                    <a:pos x="36" y="0"/>
                  </a:cxn>
                  <a:cxn ang="0">
                    <a:pos x="51" y="3"/>
                  </a:cxn>
                  <a:cxn ang="0">
                    <a:pos x="0" y="3"/>
                  </a:cxn>
                </a:cxnLst>
                <a:rect l="txL" t="txT" r="txR" b="txB"/>
                <a:pathLst>
                  <a:path w="51" h="8">
                    <a:moveTo>
                      <a:pt x="0" y="3"/>
                    </a:moveTo>
                    <a:cubicBezTo>
                      <a:pt x="7" y="1"/>
                      <a:pt x="22" y="7"/>
                      <a:pt x="24" y="0"/>
                    </a:cubicBezTo>
                    <a:cubicBezTo>
                      <a:pt x="28" y="0"/>
                      <a:pt x="32" y="0"/>
                      <a:pt x="36" y="0"/>
                    </a:cubicBezTo>
                    <a:cubicBezTo>
                      <a:pt x="35" y="7"/>
                      <a:pt x="47" y="1"/>
                      <a:pt x="51" y="3"/>
                    </a:cubicBezTo>
                    <a:cubicBezTo>
                      <a:pt x="41" y="8"/>
                      <a:pt x="10" y="8"/>
                      <a:pt x="0" y="3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11" name="Freeform 619"/>
              <p:cNvSpPr/>
              <p:nvPr/>
            </p:nvSpPr>
            <p:spPr>
              <a:xfrm>
                <a:off x="1800225" y="2476500"/>
                <a:ext cx="146050" cy="41275"/>
              </a:xfrm>
              <a:custGeom>
                <a:avLst/>
                <a:gdLst>
                  <a:gd name="txL" fmla="*/ 0 w 42"/>
                  <a:gd name="txT" fmla="*/ 0 h 12"/>
                  <a:gd name="txR" fmla="*/ 42 w 42"/>
                  <a:gd name="txB" fmla="*/ 12 h 12"/>
                </a:gdLst>
                <a:ahLst/>
                <a:cxnLst>
                  <a:cxn ang="0">
                    <a:pos x="42" y="2"/>
                  </a:cxn>
                  <a:cxn ang="0">
                    <a:pos x="42" y="8"/>
                  </a:cxn>
                  <a:cxn ang="0">
                    <a:pos x="0" y="5"/>
                  </a:cxn>
                  <a:cxn ang="0">
                    <a:pos x="42" y="2"/>
                  </a:cxn>
                </a:cxnLst>
                <a:rect l="txL" t="txT" r="txR" b="txB"/>
                <a:pathLst>
                  <a:path w="42" h="12">
                    <a:moveTo>
                      <a:pt x="42" y="2"/>
                    </a:moveTo>
                    <a:cubicBezTo>
                      <a:pt x="42" y="4"/>
                      <a:pt x="42" y="6"/>
                      <a:pt x="42" y="8"/>
                    </a:cubicBezTo>
                    <a:cubicBezTo>
                      <a:pt x="29" y="6"/>
                      <a:pt x="8" y="12"/>
                      <a:pt x="0" y="5"/>
                    </a:cubicBezTo>
                    <a:cubicBezTo>
                      <a:pt x="17" y="7"/>
                      <a:pt x="25" y="0"/>
                      <a:pt x="42" y="2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12" name="Freeform 622"/>
              <p:cNvSpPr/>
              <p:nvPr/>
            </p:nvSpPr>
            <p:spPr>
              <a:xfrm>
                <a:off x="5641975" y="2503487"/>
                <a:ext cx="73025" cy="34925"/>
              </a:xfrm>
              <a:custGeom>
                <a:avLst/>
                <a:gdLst>
                  <a:gd name="txL" fmla="*/ 0 w 21"/>
                  <a:gd name="txT" fmla="*/ 0 h 10"/>
                  <a:gd name="txR" fmla="*/ 21 w 21"/>
                  <a:gd name="txB" fmla="*/ 10 h 10"/>
                </a:gdLst>
                <a:ahLst/>
                <a:cxnLst>
                  <a:cxn ang="0">
                    <a:pos x="0" y="9"/>
                  </a:cxn>
                  <a:cxn ang="0">
                    <a:pos x="21" y="0"/>
                  </a:cxn>
                  <a:cxn ang="0">
                    <a:pos x="0" y="9"/>
                  </a:cxn>
                </a:cxnLst>
                <a:rect l="txL" t="txT" r="txR" b="txB"/>
                <a:pathLst>
                  <a:path w="21" h="10">
                    <a:moveTo>
                      <a:pt x="0" y="9"/>
                    </a:moveTo>
                    <a:cubicBezTo>
                      <a:pt x="13" y="6"/>
                      <a:pt x="10" y="2"/>
                      <a:pt x="21" y="0"/>
                    </a:cubicBezTo>
                    <a:cubicBezTo>
                      <a:pt x="20" y="9"/>
                      <a:pt x="11" y="10"/>
                      <a:pt x="0" y="9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13" name="Freeform 623"/>
              <p:cNvSpPr/>
              <p:nvPr/>
            </p:nvSpPr>
            <p:spPr>
              <a:xfrm>
                <a:off x="1497013" y="2514600"/>
                <a:ext cx="84138" cy="52388"/>
              </a:xfrm>
              <a:custGeom>
                <a:avLst/>
                <a:gdLst>
                  <a:gd name="txL" fmla="*/ 0 w 24"/>
                  <a:gd name="txT" fmla="*/ 0 h 15"/>
                  <a:gd name="txR" fmla="*/ 24 w 24"/>
                  <a:gd name="txB" fmla="*/ 15 h 15"/>
                </a:gdLst>
                <a:ahLst/>
                <a:cxnLst>
                  <a:cxn ang="0">
                    <a:pos x="0" y="3"/>
                  </a:cxn>
                  <a:cxn ang="0">
                    <a:pos x="9" y="0"/>
                  </a:cxn>
                  <a:cxn ang="0">
                    <a:pos x="9" y="6"/>
                  </a:cxn>
                  <a:cxn ang="0">
                    <a:pos x="9" y="9"/>
                  </a:cxn>
                  <a:cxn ang="0">
                    <a:pos x="12" y="15"/>
                  </a:cxn>
                  <a:cxn ang="0">
                    <a:pos x="6" y="6"/>
                  </a:cxn>
                  <a:cxn ang="0">
                    <a:pos x="0" y="3"/>
                  </a:cxn>
                </a:cxnLst>
                <a:rect l="txL" t="txT" r="txR" b="txB"/>
                <a:pathLst>
                  <a:path w="24" h="15">
                    <a:moveTo>
                      <a:pt x="0" y="3"/>
                    </a:moveTo>
                    <a:cubicBezTo>
                      <a:pt x="1" y="0"/>
                      <a:pt x="5" y="0"/>
                      <a:pt x="9" y="0"/>
                    </a:cubicBezTo>
                    <a:cubicBezTo>
                      <a:pt x="13" y="1"/>
                      <a:pt x="11" y="3"/>
                      <a:pt x="9" y="6"/>
                    </a:cubicBezTo>
                    <a:cubicBezTo>
                      <a:pt x="9" y="7"/>
                      <a:pt x="9" y="8"/>
                      <a:pt x="9" y="9"/>
                    </a:cubicBezTo>
                    <a:cubicBezTo>
                      <a:pt x="22" y="6"/>
                      <a:pt x="24" y="15"/>
                      <a:pt x="12" y="15"/>
                    </a:cubicBezTo>
                    <a:cubicBezTo>
                      <a:pt x="10" y="12"/>
                      <a:pt x="5" y="12"/>
                      <a:pt x="6" y="6"/>
                    </a:cubicBezTo>
                    <a:cubicBezTo>
                      <a:pt x="5" y="4"/>
                      <a:pt x="3" y="3"/>
                      <a:pt x="0" y="3"/>
                    </a:cubicBezTo>
                    <a:close/>
                  </a:path>
                </a:pathLst>
              </a:custGeom>
              <a:solidFill>
                <a:srgbClr val="255057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14" name="Freeform 624"/>
              <p:cNvSpPr/>
              <p:nvPr/>
            </p:nvSpPr>
            <p:spPr>
              <a:xfrm>
                <a:off x="1674813" y="2500312"/>
                <a:ext cx="376238" cy="63500"/>
              </a:xfrm>
              <a:custGeom>
                <a:avLst/>
                <a:gdLst>
                  <a:gd name="txL" fmla="*/ 0 w 108"/>
                  <a:gd name="txT" fmla="*/ 0 h 18"/>
                  <a:gd name="txR" fmla="*/ 108 w 108"/>
                  <a:gd name="txB" fmla="*/ 18 h 18"/>
                </a:gdLst>
                <a:ahLst/>
                <a:cxnLst>
                  <a:cxn ang="0">
                    <a:pos x="0" y="7"/>
                  </a:cxn>
                  <a:cxn ang="0">
                    <a:pos x="72" y="4"/>
                  </a:cxn>
                  <a:cxn ang="0">
                    <a:pos x="72" y="7"/>
                  </a:cxn>
                  <a:cxn ang="0">
                    <a:pos x="108" y="10"/>
                  </a:cxn>
                  <a:cxn ang="0">
                    <a:pos x="108" y="13"/>
                  </a:cxn>
                  <a:cxn ang="0">
                    <a:pos x="0" y="7"/>
                  </a:cxn>
                </a:cxnLst>
                <a:rect l="txL" t="txT" r="txR" b="txB"/>
                <a:pathLst>
                  <a:path w="108" h="18">
                    <a:moveTo>
                      <a:pt x="0" y="7"/>
                    </a:moveTo>
                    <a:cubicBezTo>
                      <a:pt x="18" y="0"/>
                      <a:pt x="49" y="6"/>
                      <a:pt x="72" y="4"/>
                    </a:cubicBezTo>
                    <a:cubicBezTo>
                      <a:pt x="72" y="5"/>
                      <a:pt x="72" y="6"/>
                      <a:pt x="72" y="7"/>
                    </a:cubicBezTo>
                    <a:cubicBezTo>
                      <a:pt x="15" y="8"/>
                      <a:pt x="85" y="12"/>
                      <a:pt x="108" y="10"/>
                    </a:cubicBezTo>
                    <a:cubicBezTo>
                      <a:pt x="108" y="11"/>
                      <a:pt x="108" y="12"/>
                      <a:pt x="108" y="13"/>
                    </a:cubicBezTo>
                    <a:cubicBezTo>
                      <a:pt x="65" y="18"/>
                      <a:pt x="39" y="6"/>
                      <a:pt x="0" y="7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15" name="Freeform 626"/>
              <p:cNvSpPr/>
              <p:nvPr/>
            </p:nvSpPr>
            <p:spPr>
              <a:xfrm>
                <a:off x="4605338" y="2555875"/>
                <a:ext cx="125413" cy="42863"/>
              </a:xfrm>
              <a:custGeom>
                <a:avLst/>
                <a:gdLst>
                  <a:gd name="txL" fmla="*/ 0 w 36"/>
                  <a:gd name="txT" fmla="*/ 0 h 12"/>
                  <a:gd name="txR" fmla="*/ 36 w 36"/>
                  <a:gd name="txB" fmla="*/ 12 h 12"/>
                </a:gdLst>
                <a:ahLst/>
                <a:cxnLst>
                  <a:cxn ang="0">
                    <a:pos x="3" y="3"/>
                  </a:cxn>
                  <a:cxn ang="0">
                    <a:pos x="36" y="9"/>
                  </a:cxn>
                  <a:cxn ang="0">
                    <a:pos x="0" y="9"/>
                  </a:cxn>
                  <a:cxn ang="0">
                    <a:pos x="3" y="3"/>
                  </a:cxn>
                </a:cxnLst>
                <a:rect l="txL" t="txT" r="txR" b="txB"/>
                <a:pathLst>
                  <a:path w="36" h="12">
                    <a:moveTo>
                      <a:pt x="3" y="3"/>
                    </a:moveTo>
                    <a:cubicBezTo>
                      <a:pt x="7" y="12"/>
                      <a:pt x="32" y="0"/>
                      <a:pt x="36" y="9"/>
                    </a:cubicBezTo>
                    <a:cubicBezTo>
                      <a:pt x="24" y="9"/>
                      <a:pt x="12" y="9"/>
                      <a:pt x="0" y="9"/>
                    </a:cubicBezTo>
                    <a:cubicBezTo>
                      <a:pt x="1" y="7"/>
                      <a:pt x="0" y="3"/>
                      <a:pt x="3" y="3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16" name="Freeform 629"/>
              <p:cNvSpPr/>
              <p:nvPr/>
            </p:nvSpPr>
            <p:spPr>
              <a:xfrm>
                <a:off x="3411538" y="2587625"/>
                <a:ext cx="115888" cy="17463"/>
              </a:xfrm>
              <a:custGeom>
                <a:avLst/>
                <a:gdLst>
                  <a:gd name="txL" fmla="*/ 0 w 33"/>
                  <a:gd name="txT" fmla="*/ 0 h 5"/>
                  <a:gd name="txR" fmla="*/ 33 w 33"/>
                  <a:gd name="txB" fmla="*/ 5 h 5"/>
                </a:gdLst>
                <a:ahLst/>
                <a:cxnLst>
                  <a:cxn ang="0">
                    <a:pos x="0" y="0"/>
                  </a:cxn>
                  <a:cxn ang="0">
                    <a:pos x="33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33" h="5">
                    <a:moveTo>
                      <a:pt x="0" y="0"/>
                    </a:moveTo>
                    <a:cubicBezTo>
                      <a:pt x="11" y="0"/>
                      <a:pt x="22" y="0"/>
                      <a:pt x="33" y="0"/>
                    </a:cubicBezTo>
                    <a:cubicBezTo>
                      <a:pt x="29" y="5"/>
                      <a:pt x="4" y="5"/>
                      <a:pt x="0" y="0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17" name="Freeform 631"/>
              <p:cNvSpPr/>
              <p:nvPr/>
            </p:nvSpPr>
            <p:spPr>
              <a:xfrm>
                <a:off x="1511300" y="2619375"/>
                <a:ext cx="79375" cy="38100"/>
              </a:xfrm>
              <a:custGeom>
                <a:avLst/>
                <a:gdLst>
                  <a:gd name="txL" fmla="*/ 0 w 23"/>
                  <a:gd name="txT" fmla="*/ 0 h 11"/>
                  <a:gd name="txR" fmla="*/ 23 w 23"/>
                  <a:gd name="txB" fmla="*/ 11 h 11"/>
                </a:gdLst>
                <a:ahLst/>
                <a:cxnLst>
                  <a:cxn ang="0">
                    <a:pos x="14" y="9"/>
                  </a:cxn>
                  <a:cxn ang="0">
                    <a:pos x="5" y="0"/>
                  </a:cxn>
                  <a:cxn ang="0">
                    <a:pos x="17" y="0"/>
                  </a:cxn>
                  <a:cxn ang="0">
                    <a:pos x="23" y="3"/>
                  </a:cxn>
                  <a:cxn ang="0">
                    <a:pos x="14" y="9"/>
                  </a:cxn>
                </a:cxnLst>
                <a:rect l="txL" t="txT" r="txR" b="txB"/>
                <a:pathLst>
                  <a:path w="23" h="11">
                    <a:moveTo>
                      <a:pt x="14" y="9"/>
                    </a:moveTo>
                    <a:cubicBezTo>
                      <a:pt x="15" y="2"/>
                      <a:pt x="0" y="11"/>
                      <a:pt x="5" y="0"/>
                    </a:cubicBezTo>
                    <a:cubicBezTo>
                      <a:pt x="9" y="0"/>
                      <a:pt x="13" y="0"/>
                      <a:pt x="17" y="0"/>
                    </a:cubicBezTo>
                    <a:cubicBezTo>
                      <a:pt x="17" y="3"/>
                      <a:pt x="21" y="2"/>
                      <a:pt x="23" y="3"/>
                    </a:cubicBezTo>
                    <a:cubicBezTo>
                      <a:pt x="21" y="6"/>
                      <a:pt x="18" y="8"/>
                      <a:pt x="14" y="9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18" name="Freeform 633"/>
              <p:cNvSpPr/>
              <p:nvPr/>
            </p:nvSpPr>
            <p:spPr>
              <a:xfrm>
                <a:off x="1214438" y="2601912"/>
                <a:ext cx="411163" cy="184150"/>
              </a:xfrm>
              <a:custGeom>
                <a:avLst/>
                <a:gdLst>
                  <a:gd name="txL" fmla="*/ 0 w 118"/>
                  <a:gd name="txT" fmla="*/ 0 h 53"/>
                  <a:gd name="txR" fmla="*/ 118 w 118"/>
                  <a:gd name="txB" fmla="*/ 53 h 53"/>
                </a:gdLst>
                <a:ahLst/>
                <a:cxnLst>
                  <a:cxn ang="0">
                    <a:pos x="102" y="5"/>
                  </a:cxn>
                  <a:cxn ang="0">
                    <a:pos x="90" y="5"/>
                  </a:cxn>
                  <a:cxn ang="0">
                    <a:pos x="99" y="14"/>
                  </a:cxn>
                  <a:cxn ang="0">
                    <a:pos x="0" y="53"/>
                  </a:cxn>
                  <a:cxn ang="0">
                    <a:pos x="84" y="2"/>
                  </a:cxn>
                  <a:cxn ang="0">
                    <a:pos x="102" y="5"/>
                  </a:cxn>
                </a:cxnLst>
                <a:rect l="txL" t="txT" r="txR" b="txB"/>
                <a:pathLst>
                  <a:path w="118" h="53">
                    <a:moveTo>
                      <a:pt x="102" y="5"/>
                    </a:moveTo>
                    <a:cubicBezTo>
                      <a:pt x="98" y="5"/>
                      <a:pt x="94" y="5"/>
                      <a:pt x="90" y="5"/>
                    </a:cubicBezTo>
                    <a:cubicBezTo>
                      <a:pt x="85" y="16"/>
                      <a:pt x="100" y="7"/>
                      <a:pt x="99" y="14"/>
                    </a:cubicBezTo>
                    <a:cubicBezTo>
                      <a:pt x="61" y="22"/>
                      <a:pt x="38" y="45"/>
                      <a:pt x="0" y="53"/>
                    </a:cubicBezTo>
                    <a:cubicBezTo>
                      <a:pt x="22" y="44"/>
                      <a:pt x="60" y="8"/>
                      <a:pt x="84" y="2"/>
                    </a:cubicBezTo>
                    <a:cubicBezTo>
                      <a:pt x="81" y="3"/>
                      <a:pt x="118" y="0"/>
                      <a:pt x="102" y="5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19" name="Freeform 634"/>
              <p:cNvSpPr/>
              <p:nvPr/>
            </p:nvSpPr>
            <p:spPr>
              <a:xfrm>
                <a:off x="1150938" y="2535237"/>
                <a:ext cx="387350" cy="230188"/>
              </a:xfrm>
              <a:custGeom>
                <a:avLst/>
                <a:gdLst>
                  <a:gd name="txL" fmla="*/ 0 w 111"/>
                  <a:gd name="txT" fmla="*/ 0 h 66"/>
                  <a:gd name="txR" fmla="*/ 111 w 111"/>
                  <a:gd name="txB" fmla="*/ 66 h 66"/>
                </a:gdLst>
                <a:ahLst/>
                <a:cxnLst>
                  <a:cxn ang="0">
                    <a:pos x="111" y="9"/>
                  </a:cxn>
                  <a:cxn ang="0">
                    <a:pos x="0" y="66"/>
                  </a:cxn>
                  <a:cxn ang="0">
                    <a:pos x="105" y="0"/>
                  </a:cxn>
                  <a:cxn ang="0">
                    <a:pos x="111" y="9"/>
                  </a:cxn>
                </a:cxnLst>
                <a:rect l="txL" t="txT" r="txR" b="txB"/>
                <a:pathLst>
                  <a:path w="111" h="66">
                    <a:moveTo>
                      <a:pt x="111" y="9"/>
                    </a:moveTo>
                    <a:cubicBezTo>
                      <a:pt x="71" y="23"/>
                      <a:pt x="36" y="58"/>
                      <a:pt x="0" y="66"/>
                    </a:cubicBezTo>
                    <a:cubicBezTo>
                      <a:pt x="31" y="40"/>
                      <a:pt x="69" y="21"/>
                      <a:pt x="105" y="0"/>
                    </a:cubicBezTo>
                    <a:cubicBezTo>
                      <a:pt x="104" y="6"/>
                      <a:pt x="109" y="6"/>
                      <a:pt x="111" y="9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20" name="Freeform 635"/>
              <p:cNvSpPr/>
              <p:nvPr/>
            </p:nvSpPr>
            <p:spPr>
              <a:xfrm>
                <a:off x="1643063" y="2622550"/>
                <a:ext cx="104775" cy="34925"/>
              </a:xfrm>
              <a:custGeom>
                <a:avLst/>
                <a:gdLst>
                  <a:gd name="txL" fmla="*/ 0 w 30"/>
                  <a:gd name="txT" fmla="*/ 0 h 10"/>
                  <a:gd name="txR" fmla="*/ 30 w 30"/>
                  <a:gd name="txB" fmla="*/ 10 h 10"/>
                </a:gdLst>
                <a:ahLst/>
                <a:cxnLst>
                  <a:cxn ang="0">
                    <a:pos x="0" y="8"/>
                  </a:cxn>
                  <a:cxn ang="0">
                    <a:pos x="30" y="2"/>
                  </a:cxn>
                  <a:cxn ang="0">
                    <a:pos x="0" y="8"/>
                  </a:cxn>
                </a:cxnLst>
                <a:rect l="txL" t="txT" r="txR" b="txB"/>
                <a:pathLst>
                  <a:path w="30" h="10">
                    <a:moveTo>
                      <a:pt x="0" y="8"/>
                    </a:moveTo>
                    <a:cubicBezTo>
                      <a:pt x="4" y="0"/>
                      <a:pt x="18" y="2"/>
                      <a:pt x="30" y="2"/>
                    </a:cubicBezTo>
                    <a:cubicBezTo>
                      <a:pt x="26" y="10"/>
                      <a:pt x="12" y="8"/>
                      <a:pt x="0" y="8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21" name="Freeform 637"/>
              <p:cNvSpPr/>
              <p:nvPr/>
            </p:nvSpPr>
            <p:spPr>
              <a:xfrm>
                <a:off x="2921000" y="2636837"/>
                <a:ext cx="114300" cy="38100"/>
              </a:xfrm>
              <a:custGeom>
                <a:avLst/>
                <a:gdLst>
                  <a:gd name="txL" fmla="*/ 0 w 33"/>
                  <a:gd name="txT" fmla="*/ 0 h 11"/>
                  <a:gd name="txR" fmla="*/ 33 w 33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33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3" h="11">
                    <a:moveTo>
                      <a:pt x="0" y="4"/>
                    </a:moveTo>
                    <a:cubicBezTo>
                      <a:pt x="10" y="6"/>
                      <a:pt x="28" y="0"/>
                      <a:pt x="33" y="7"/>
                    </a:cubicBezTo>
                    <a:cubicBezTo>
                      <a:pt x="23" y="5"/>
                      <a:pt x="5" y="11"/>
                      <a:pt x="0" y="4"/>
                    </a:cubicBezTo>
                    <a:close/>
                  </a:path>
                </a:pathLst>
              </a:custGeom>
              <a:solidFill>
                <a:srgbClr val="295860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22" name="Freeform 638"/>
              <p:cNvSpPr/>
              <p:nvPr/>
            </p:nvSpPr>
            <p:spPr>
              <a:xfrm>
                <a:off x="1517650" y="2646362"/>
                <a:ext cx="244475" cy="55563"/>
              </a:xfrm>
              <a:custGeom>
                <a:avLst/>
                <a:gdLst>
                  <a:gd name="txL" fmla="*/ 0 w 70"/>
                  <a:gd name="txT" fmla="*/ 0 h 16"/>
                  <a:gd name="txR" fmla="*/ 70 w 70"/>
                  <a:gd name="txB" fmla="*/ 16 h 16"/>
                </a:gdLst>
                <a:ahLst/>
                <a:cxnLst>
                  <a:cxn ang="0">
                    <a:pos x="18" y="7"/>
                  </a:cxn>
                  <a:cxn ang="0">
                    <a:pos x="36" y="4"/>
                  </a:cxn>
                  <a:cxn ang="0">
                    <a:pos x="36" y="7"/>
                  </a:cxn>
                  <a:cxn ang="0">
                    <a:pos x="39" y="16"/>
                  </a:cxn>
                  <a:cxn ang="0">
                    <a:pos x="18" y="7"/>
                  </a:cxn>
                </a:cxnLst>
                <a:rect l="txL" t="txT" r="txR" b="txB"/>
                <a:pathLst>
                  <a:path w="70" h="16">
                    <a:moveTo>
                      <a:pt x="18" y="7"/>
                    </a:moveTo>
                    <a:cubicBezTo>
                      <a:pt x="18" y="0"/>
                      <a:pt x="31" y="6"/>
                      <a:pt x="36" y="4"/>
                    </a:cubicBezTo>
                    <a:cubicBezTo>
                      <a:pt x="36" y="5"/>
                      <a:pt x="36" y="6"/>
                      <a:pt x="36" y="7"/>
                    </a:cubicBezTo>
                    <a:cubicBezTo>
                      <a:pt x="0" y="9"/>
                      <a:pt x="70" y="9"/>
                      <a:pt x="39" y="16"/>
                    </a:cubicBezTo>
                    <a:cubicBezTo>
                      <a:pt x="35" y="10"/>
                      <a:pt x="19" y="16"/>
                      <a:pt x="18" y="7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23" name="Freeform 639"/>
              <p:cNvSpPr/>
              <p:nvPr/>
            </p:nvSpPr>
            <p:spPr>
              <a:xfrm>
                <a:off x="1643063" y="2646362"/>
                <a:ext cx="157163" cy="25400"/>
              </a:xfrm>
              <a:custGeom>
                <a:avLst/>
                <a:gdLst>
                  <a:gd name="txL" fmla="*/ 0 w 45"/>
                  <a:gd name="txT" fmla="*/ 0 h 7"/>
                  <a:gd name="txR" fmla="*/ 45 w 45"/>
                  <a:gd name="txB" fmla="*/ 7 h 7"/>
                </a:gdLst>
                <a:ahLst/>
                <a:cxnLst>
                  <a:cxn ang="0">
                    <a:pos x="0" y="4"/>
                  </a:cxn>
                  <a:cxn ang="0">
                    <a:pos x="45" y="7"/>
                  </a:cxn>
                  <a:cxn ang="0">
                    <a:pos x="0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45" h="7">
                    <a:moveTo>
                      <a:pt x="0" y="4"/>
                    </a:moveTo>
                    <a:cubicBezTo>
                      <a:pt x="14" y="6"/>
                      <a:pt x="36" y="0"/>
                      <a:pt x="45" y="7"/>
                    </a:cubicBezTo>
                    <a:cubicBezTo>
                      <a:pt x="30" y="7"/>
                      <a:pt x="15" y="7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24" name="Freeform 640"/>
              <p:cNvSpPr/>
              <p:nvPr/>
            </p:nvSpPr>
            <p:spPr>
              <a:xfrm>
                <a:off x="3157538" y="2646362"/>
                <a:ext cx="66675" cy="49213"/>
              </a:xfrm>
              <a:custGeom>
                <a:avLst/>
                <a:gdLst>
                  <a:gd name="txL" fmla="*/ 0 w 19"/>
                  <a:gd name="txT" fmla="*/ 0 h 14"/>
                  <a:gd name="txR" fmla="*/ 19 w 19"/>
                  <a:gd name="txB" fmla="*/ 14 h 14"/>
                </a:gdLst>
                <a:ahLst/>
                <a:cxnLst>
                  <a:cxn ang="0">
                    <a:pos x="16" y="10"/>
                  </a:cxn>
                  <a:cxn ang="0">
                    <a:pos x="1" y="7"/>
                  </a:cxn>
                  <a:cxn ang="0">
                    <a:pos x="1" y="4"/>
                  </a:cxn>
                  <a:cxn ang="0">
                    <a:pos x="19" y="7"/>
                  </a:cxn>
                  <a:cxn ang="0">
                    <a:pos x="16" y="10"/>
                  </a:cxn>
                </a:cxnLst>
                <a:rect l="txL" t="txT" r="txR" b="txB"/>
                <a:pathLst>
                  <a:path w="19" h="14">
                    <a:moveTo>
                      <a:pt x="16" y="10"/>
                    </a:moveTo>
                    <a:cubicBezTo>
                      <a:pt x="12" y="8"/>
                      <a:pt x="0" y="14"/>
                      <a:pt x="1" y="7"/>
                    </a:cubicBezTo>
                    <a:cubicBezTo>
                      <a:pt x="1" y="6"/>
                      <a:pt x="1" y="5"/>
                      <a:pt x="1" y="4"/>
                    </a:cubicBezTo>
                    <a:cubicBezTo>
                      <a:pt x="6" y="6"/>
                      <a:pt x="19" y="0"/>
                      <a:pt x="19" y="7"/>
                    </a:cubicBezTo>
                    <a:cubicBezTo>
                      <a:pt x="17" y="7"/>
                      <a:pt x="15" y="7"/>
                      <a:pt x="16" y="10"/>
                    </a:cubicBezTo>
                    <a:close/>
                  </a:path>
                </a:pathLst>
              </a:custGeom>
              <a:solidFill>
                <a:srgbClr val="255057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25" name="Freeform 641"/>
              <p:cNvSpPr/>
              <p:nvPr/>
            </p:nvSpPr>
            <p:spPr>
              <a:xfrm>
                <a:off x="1508125" y="2663825"/>
                <a:ext cx="146050" cy="52388"/>
              </a:xfrm>
              <a:custGeom>
                <a:avLst/>
                <a:gdLst>
                  <a:gd name="txL" fmla="*/ 0 w 42"/>
                  <a:gd name="txT" fmla="*/ 0 h 15"/>
                  <a:gd name="txR" fmla="*/ 42 w 42"/>
                  <a:gd name="txB" fmla="*/ 15 h 15"/>
                </a:gdLst>
                <a:ahLst/>
                <a:cxnLst>
                  <a:cxn ang="0">
                    <a:pos x="21" y="2"/>
                  </a:cxn>
                  <a:cxn ang="0">
                    <a:pos x="42" y="11"/>
                  </a:cxn>
                  <a:cxn ang="0">
                    <a:pos x="36" y="11"/>
                  </a:cxn>
                  <a:cxn ang="0">
                    <a:pos x="0" y="8"/>
                  </a:cxn>
                  <a:cxn ang="0">
                    <a:pos x="21" y="2"/>
                  </a:cxn>
                </a:cxnLst>
                <a:rect l="txL" t="txT" r="txR" b="txB"/>
                <a:pathLst>
                  <a:path w="42" h="15">
                    <a:moveTo>
                      <a:pt x="21" y="2"/>
                    </a:moveTo>
                    <a:cubicBezTo>
                      <a:pt x="22" y="11"/>
                      <a:pt x="38" y="5"/>
                      <a:pt x="42" y="11"/>
                    </a:cubicBezTo>
                    <a:cubicBezTo>
                      <a:pt x="40" y="11"/>
                      <a:pt x="38" y="11"/>
                      <a:pt x="36" y="11"/>
                    </a:cubicBezTo>
                    <a:cubicBezTo>
                      <a:pt x="25" y="9"/>
                      <a:pt x="6" y="15"/>
                      <a:pt x="0" y="8"/>
                    </a:cubicBezTo>
                    <a:cubicBezTo>
                      <a:pt x="9" y="8"/>
                      <a:pt x="10" y="0"/>
                      <a:pt x="21" y="2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26" name="Freeform 642"/>
              <p:cNvSpPr/>
              <p:nvPr/>
            </p:nvSpPr>
            <p:spPr>
              <a:xfrm>
                <a:off x="1811338" y="2667000"/>
                <a:ext cx="93663" cy="34925"/>
              </a:xfrm>
              <a:custGeom>
                <a:avLst/>
                <a:gdLst>
                  <a:gd name="txL" fmla="*/ 0 w 27"/>
                  <a:gd name="txT" fmla="*/ 0 h 10"/>
                  <a:gd name="txR" fmla="*/ 27 w 27"/>
                  <a:gd name="txB" fmla="*/ 10 h 10"/>
                </a:gdLst>
                <a:ahLst/>
                <a:cxnLst>
                  <a:cxn ang="0">
                    <a:pos x="0" y="7"/>
                  </a:cxn>
                  <a:cxn ang="0">
                    <a:pos x="27" y="4"/>
                  </a:cxn>
                  <a:cxn ang="0">
                    <a:pos x="18" y="10"/>
                  </a:cxn>
                  <a:cxn ang="0">
                    <a:pos x="0" y="7"/>
                  </a:cxn>
                </a:cxnLst>
                <a:rect l="txL" t="txT" r="txR" b="txB"/>
                <a:pathLst>
                  <a:path w="27" h="10">
                    <a:moveTo>
                      <a:pt x="0" y="7"/>
                    </a:moveTo>
                    <a:cubicBezTo>
                      <a:pt x="3" y="0"/>
                      <a:pt x="19" y="6"/>
                      <a:pt x="27" y="4"/>
                    </a:cubicBezTo>
                    <a:cubicBezTo>
                      <a:pt x="26" y="8"/>
                      <a:pt x="23" y="10"/>
                      <a:pt x="18" y="10"/>
                    </a:cubicBezTo>
                    <a:cubicBezTo>
                      <a:pt x="18" y="3"/>
                      <a:pt x="5" y="9"/>
                      <a:pt x="0" y="7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27" name="Freeform 643"/>
              <p:cNvSpPr/>
              <p:nvPr/>
            </p:nvSpPr>
            <p:spPr>
              <a:xfrm>
                <a:off x="2303463" y="2671762"/>
                <a:ext cx="142875" cy="30163"/>
              </a:xfrm>
              <a:custGeom>
                <a:avLst/>
                <a:gdLst>
                  <a:gd name="txL" fmla="*/ 0 w 41"/>
                  <a:gd name="txT" fmla="*/ 0 h 9"/>
                  <a:gd name="txR" fmla="*/ 41 w 41"/>
                  <a:gd name="txB" fmla="*/ 9 h 9"/>
                </a:gdLst>
                <a:ahLst/>
                <a:cxnLst>
                  <a:cxn ang="0">
                    <a:pos x="0" y="6"/>
                  </a:cxn>
                  <a:cxn ang="0">
                    <a:pos x="30" y="9"/>
                  </a:cxn>
                  <a:cxn ang="0">
                    <a:pos x="0" y="6"/>
                  </a:cxn>
                </a:cxnLst>
                <a:rect l="txL" t="txT" r="txR" b="txB"/>
                <a:pathLst>
                  <a:path w="41" h="9">
                    <a:moveTo>
                      <a:pt x="0" y="6"/>
                    </a:moveTo>
                    <a:cubicBezTo>
                      <a:pt x="3" y="1"/>
                      <a:pt x="41" y="0"/>
                      <a:pt x="30" y="9"/>
                    </a:cubicBezTo>
                    <a:cubicBezTo>
                      <a:pt x="26" y="2"/>
                      <a:pt x="9" y="8"/>
                      <a:pt x="0" y="6"/>
                    </a:cubicBezTo>
                    <a:close/>
                  </a:path>
                </a:pathLst>
              </a:custGeom>
              <a:solidFill>
                <a:srgbClr val="295860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28" name="Freeform 644"/>
              <p:cNvSpPr/>
              <p:nvPr/>
            </p:nvSpPr>
            <p:spPr>
              <a:xfrm>
                <a:off x="2606675" y="2663825"/>
                <a:ext cx="763588" cy="304800"/>
              </a:xfrm>
              <a:custGeom>
                <a:avLst/>
                <a:gdLst>
                  <a:gd name="txL" fmla="*/ 0 w 219"/>
                  <a:gd name="txT" fmla="*/ 0 h 87"/>
                  <a:gd name="txR" fmla="*/ 219 w 219"/>
                  <a:gd name="txB" fmla="*/ 87 h 87"/>
                </a:gdLst>
                <a:ahLst/>
                <a:cxnLst>
                  <a:cxn ang="0">
                    <a:pos x="159" y="2"/>
                  </a:cxn>
                  <a:cxn ang="0">
                    <a:pos x="174" y="5"/>
                  </a:cxn>
                  <a:cxn ang="0">
                    <a:pos x="219" y="62"/>
                  </a:cxn>
                  <a:cxn ang="0">
                    <a:pos x="0" y="41"/>
                  </a:cxn>
                  <a:cxn ang="0">
                    <a:pos x="159" y="2"/>
                  </a:cxn>
                </a:cxnLst>
                <a:rect l="txL" t="txT" r="txR" b="txB"/>
                <a:pathLst>
                  <a:path w="219" h="87">
                    <a:moveTo>
                      <a:pt x="159" y="2"/>
                    </a:moveTo>
                    <a:cubicBezTo>
                      <a:pt x="158" y="9"/>
                      <a:pt x="170" y="3"/>
                      <a:pt x="174" y="5"/>
                    </a:cubicBezTo>
                    <a:cubicBezTo>
                      <a:pt x="200" y="11"/>
                      <a:pt x="218" y="40"/>
                      <a:pt x="219" y="62"/>
                    </a:cubicBezTo>
                    <a:cubicBezTo>
                      <a:pt x="148" y="87"/>
                      <a:pt x="53" y="70"/>
                      <a:pt x="0" y="41"/>
                    </a:cubicBezTo>
                    <a:cubicBezTo>
                      <a:pt x="20" y="4"/>
                      <a:pt x="92" y="0"/>
                      <a:pt x="159" y="2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29" name="Freeform 645"/>
              <p:cNvSpPr/>
              <p:nvPr/>
            </p:nvSpPr>
            <p:spPr>
              <a:xfrm>
                <a:off x="1779588" y="2678112"/>
                <a:ext cx="93663" cy="38100"/>
              </a:xfrm>
              <a:custGeom>
                <a:avLst/>
                <a:gdLst>
                  <a:gd name="txL" fmla="*/ 0 w 27"/>
                  <a:gd name="txT" fmla="*/ 0 h 11"/>
                  <a:gd name="txR" fmla="*/ 27 w 27"/>
                  <a:gd name="txB" fmla="*/ 11 h 11"/>
                </a:gdLst>
                <a:ahLst/>
                <a:cxnLst>
                  <a:cxn ang="0">
                    <a:pos x="27" y="7"/>
                  </a:cxn>
                  <a:cxn ang="0">
                    <a:pos x="0" y="10"/>
                  </a:cxn>
                  <a:cxn ang="0">
                    <a:pos x="9" y="4"/>
                  </a:cxn>
                  <a:cxn ang="0">
                    <a:pos x="27" y="7"/>
                  </a:cxn>
                </a:cxnLst>
                <a:rect l="txL" t="txT" r="txR" b="txB"/>
                <a:pathLst>
                  <a:path w="27" h="11">
                    <a:moveTo>
                      <a:pt x="27" y="7"/>
                    </a:moveTo>
                    <a:cubicBezTo>
                      <a:pt x="20" y="10"/>
                      <a:pt x="11" y="11"/>
                      <a:pt x="0" y="10"/>
                    </a:cubicBezTo>
                    <a:cubicBezTo>
                      <a:pt x="1" y="6"/>
                      <a:pt x="4" y="4"/>
                      <a:pt x="9" y="4"/>
                    </a:cubicBezTo>
                    <a:cubicBezTo>
                      <a:pt x="14" y="6"/>
                      <a:pt x="27" y="0"/>
                      <a:pt x="27" y="7"/>
                    </a:cubicBezTo>
                    <a:close/>
                  </a:path>
                </a:pathLst>
              </a:custGeom>
              <a:solidFill>
                <a:srgbClr val="438D9B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30" name="Freeform 646"/>
              <p:cNvSpPr/>
              <p:nvPr/>
            </p:nvSpPr>
            <p:spPr>
              <a:xfrm>
                <a:off x="3463925" y="2713037"/>
                <a:ext cx="104775" cy="84138"/>
              </a:xfrm>
              <a:custGeom>
                <a:avLst/>
                <a:gdLst>
                  <a:gd name="txL" fmla="*/ 0 w 30"/>
                  <a:gd name="txT" fmla="*/ 0 h 24"/>
                  <a:gd name="txR" fmla="*/ 30 w 30"/>
                  <a:gd name="txB" fmla="*/ 24 h 24"/>
                </a:gdLst>
                <a:ahLst/>
                <a:cxnLst>
                  <a:cxn ang="0">
                    <a:pos x="0" y="24"/>
                  </a:cxn>
                  <a:cxn ang="0">
                    <a:pos x="30" y="0"/>
                  </a:cxn>
                  <a:cxn ang="0">
                    <a:pos x="0" y="24"/>
                  </a:cxn>
                </a:cxnLst>
                <a:rect l="txL" t="txT" r="txR" b="txB"/>
                <a:pathLst>
                  <a:path w="30" h="24">
                    <a:moveTo>
                      <a:pt x="0" y="24"/>
                    </a:moveTo>
                    <a:cubicBezTo>
                      <a:pt x="8" y="14"/>
                      <a:pt x="18" y="6"/>
                      <a:pt x="30" y="0"/>
                    </a:cubicBezTo>
                    <a:cubicBezTo>
                      <a:pt x="25" y="13"/>
                      <a:pt x="12" y="18"/>
                      <a:pt x="0" y="24"/>
                    </a:cubicBezTo>
                    <a:close/>
                  </a:path>
                </a:pathLst>
              </a:custGeom>
              <a:solidFill>
                <a:srgbClr val="438D9B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31" name="Freeform 647"/>
              <p:cNvSpPr/>
              <p:nvPr/>
            </p:nvSpPr>
            <p:spPr>
              <a:xfrm>
                <a:off x="4124325" y="2733675"/>
                <a:ext cx="187325" cy="11113"/>
              </a:xfrm>
              <a:custGeom>
                <a:avLst/>
                <a:gdLst>
                  <a:gd name="txL" fmla="*/ 0 w 54"/>
                  <a:gd name="txT" fmla="*/ 0 h 3"/>
                  <a:gd name="txR" fmla="*/ 54 w 54"/>
                  <a:gd name="txB" fmla="*/ 3 h 3"/>
                </a:gdLst>
                <a:ahLst/>
                <a:cxnLst>
                  <a:cxn ang="0">
                    <a:pos x="0" y="0"/>
                  </a:cxn>
                  <a:cxn ang="0">
                    <a:pos x="54" y="0"/>
                  </a:cxn>
                  <a:cxn ang="0">
                    <a:pos x="54" y="3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txL" t="txT" r="txR" b="txB"/>
                <a:pathLst>
                  <a:path w="54" h="3">
                    <a:moveTo>
                      <a:pt x="0" y="0"/>
                    </a:moveTo>
                    <a:cubicBezTo>
                      <a:pt x="18" y="0"/>
                      <a:pt x="36" y="0"/>
                      <a:pt x="54" y="0"/>
                    </a:cubicBezTo>
                    <a:cubicBezTo>
                      <a:pt x="54" y="1"/>
                      <a:pt x="54" y="2"/>
                      <a:pt x="54" y="3"/>
                    </a:cubicBezTo>
                    <a:cubicBezTo>
                      <a:pt x="36" y="3"/>
                      <a:pt x="18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32" name="Freeform 648"/>
              <p:cNvSpPr/>
              <p:nvPr/>
            </p:nvSpPr>
            <p:spPr>
              <a:xfrm>
                <a:off x="4992688" y="2730500"/>
                <a:ext cx="61913" cy="49213"/>
              </a:xfrm>
              <a:custGeom>
                <a:avLst/>
                <a:gdLst>
                  <a:gd name="txL" fmla="*/ 0 w 18"/>
                  <a:gd name="txT" fmla="*/ 0 h 14"/>
                  <a:gd name="txR" fmla="*/ 18 w 18"/>
                  <a:gd name="txB" fmla="*/ 14 h 14"/>
                </a:gdLst>
                <a:ahLst/>
                <a:cxnLst>
                  <a:cxn ang="0">
                    <a:pos x="18" y="7"/>
                  </a:cxn>
                  <a:cxn ang="0">
                    <a:pos x="0" y="10"/>
                  </a:cxn>
                  <a:cxn ang="0">
                    <a:pos x="18" y="7"/>
                  </a:cxn>
                </a:cxnLst>
                <a:rect l="txL" t="txT" r="txR" b="txB"/>
                <a:pathLst>
                  <a:path w="18" h="14">
                    <a:moveTo>
                      <a:pt x="18" y="7"/>
                    </a:moveTo>
                    <a:cubicBezTo>
                      <a:pt x="18" y="14"/>
                      <a:pt x="5" y="8"/>
                      <a:pt x="0" y="10"/>
                    </a:cubicBezTo>
                    <a:cubicBezTo>
                      <a:pt x="4" y="1"/>
                      <a:pt x="12" y="0"/>
                      <a:pt x="18" y="7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33" name="Freeform 649"/>
              <p:cNvSpPr/>
              <p:nvPr/>
            </p:nvSpPr>
            <p:spPr>
              <a:xfrm>
                <a:off x="5286375" y="2730500"/>
                <a:ext cx="333375" cy="23813"/>
              </a:xfrm>
              <a:custGeom>
                <a:avLst/>
                <a:gdLst>
                  <a:gd name="txL" fmla="*/ 0 w 96"/>
                  <a:gd name="txT" fmla="*/ 0 h 7"/>
                  <a:gd name="txR" fmla="*/ 96 w 96"/>
                  <a:gd name="txB" fmla="*/ 7 h 7"/>
                </a:gdLst>
                <a:ahLst/>
                <a:cxnLst>
                  <a:cxn ang="0">
                    <a:pos x="0" y="7"/>
                  </a:cxn>
                  <a:cxn ang="0">
                    <a:pos x="96" y="4"/>
                  </a:cxn>
                  <a:cxn ang="0">
                    <a:pos x="96" y="7"/>
                  </a:cxn>
                  <a:cxn ang="0">
                    <a:pos x="0" y="7"/>
                  </a:cxn>
                </a:cxnLst>
                <a:rect l="txL" t="txT" r="txR" b="txB"/>
                <a:pathLst>
                  <a:path w="96" h="7">
                    <a:moveTo>
                      <a:pt x="0" y="7"/>
                    </a:moveTo>
                    <a:cubicBezTo>
                      <a:pt x="26" y="0"/>
                      <a:pt x="65" y="6"/>
                      <a:pt x="96" y="4"/>
                    </a:cubicBezTo>
                    <a:cubicBezTo>
                      <a:pt x="96" y="5"/>
                      <a:pt x="96" y="6"/>
                      <a:pt x="96" y="7"/>
                    </a:cubicBezTo>
                    <a:cubicBezTo>
                      <a:pt x="64" y="7"/>
                      <a:pt x="32" y="7"/>
                      <a:pt x="0" y="7"/>
                    </a:cubicBezTo>
                    <a:close/>
                  </a:path>
                </a:pathLst>
              </a:custGeom>
              <a:solidFill>
                <a:srgbClr val="37708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34" name="Freeform 650"/>
              <p:cNvSpPr/>
              <p:nvPr/>
            </p:nvSpPr>
            <p:spPr>
              <a:xfrm>
                <a:off x="5619750" y="2744787"/>
                <a:ext cx="398463" cy="23813"/>
              </a:xfrm>
              <a:custGeom>
                <a:avLst/>
                <a:gdLst>
                  <a:gd name="txL" fmla="*/ 0 w 114"/>
                  <a:gd name="txT" fmla="*/ 0 h 7"/>
                  <a:gd name="txR" fmla="*/ 114 w 114"/>
                  <a:gd name="txB" fmla="*/ 7 h 7"/>
                </a:gdLst>
                <a:ahLst/>
                <a:cxnLst>
                  <a:cxn ang="0">
                    <a:pos x="0" y="0"/>
                  </a:cxn>
                  <a:cxn ang="0">
                    <a:pos x="114" y="0"/>
                  </a:cxn>
                  <a:cxn ang="0">
                    <a:pos x="6" y="3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txL" t="txT" r="txR" b="txB"/>
                <a:pathLst>
                  <a:path w="114" h="7">
                    <a:moveTo>
                      <a:pt x="0" y="0"/>
                    </a:moveTo>
                    <a:cubicBezTo>
                      <a:pt x="38" y="0"/>
                      <a:pt x="76" y="0"/>
                      <a:pt x="114" y="0"/>
                    </a:cubicBezTo>
                    <a:cubicBezTo>
                      <a:pt x="84" y="7"/>
                      <a:pt x="41" y="1"/>
                      <a:pt x="6" y="3"/>
                    </a:cubicBezTo>
                    <a:cubicBezTo>
                      <a:pt x="4" y="3"/>
                      <a:pt x="2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234B57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35" name="Freeform 652"/>
              <p:cNvSpPr/>
              <p:nvPr/>
            </p:nvSpPr>
            <p:spPr>
              <a:xfrm>
                <a:off x="1517650" y="2754312"/>
                <a:ext cx="95250" cy="42863"/>
              </a:xfrm>
              <a:custGeom>
                <a:avLst/>
                <a:gdLst>
                  <a:gd name="txL" fmla="*/ 0 w 27"/>
                  <a:gd name="txT" fmla="*/ 0 h 12"/>
                  <a:gd name="txR" fmla="*/ 27 w 27"/>
                  <a:gd name="txB" fmla="*/ 12 h 12"/>
                </a:gdLst>
                <a:ahLst/>
                <a:cxnLst>
                  <a:cxn ang="0">
                    <a:pos x="0" y="12"/>
                  </a:cxn>
                  <a:cxn ang="0">
                    <a:pos x="27" y="0"/>
                  </a:cxn>
                  <a:cxn ang="0">
                    <a:pos x="0" y="12"/>
                  </a:cxn>
                </a:cxnLst>
                <a:rect l="txL" t="txT" r="txR" b="txB"/>
                <a:pathLst>
                  <a:path w="27" h="12">
                    <a:moveTo>
                      <a:pt x="0" y="12"/>
                    </a:moveTo>
                    <a:cubicBezTo>
                      <a:pt x="5" y="4"/>
                      <a:pt x="14" y="0"/>
                      <a:pt x="27" y="0"/>
                    </a:cubicBezTo>
                    <a:cubicBezTo>
                      <a:pt x="25" y="10"/>
                      <a:pt x="13" y="12"/>
                      <a:pt x="0" y="12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36" name="Freeform 653"/>
              <p:cNvSpPr/>
              <p:nvPr/>
            </p:nvSpPr>
            <p:spPr>
              <a:xfrm>
                <a:off x="3527425" y="2724150"/>
                <a:ext cx="104775" cy="76200"/>
              </a:xfrm>
              <a:custGeom>
                <a:avLst/>
                <a:gdLst>
                  <a:gd name="txL" fmla="*/ 0 w 30"/>
                  <a:gd name="txT" fmla="*/ 0 h 22"/>
                  <a:gd name="txR" fmla="*/ 30 w 30"/>
                  <a:gd name="txB" fmla="*/ 22 h 22"/>
                </a:gdLst>
                <a:ahLst/>
                <a:cxnLst>
                  <a:cxn ang="0">
                    <a:pos x="30" y="6"/>
                  </a:cxn>
                  <a:cxn ang="0">
                    <a:pos x="0" y="21"/>
                  </a:cxn>
                  <a:cxn ang="0">
                    <a:pos x="30" y="6"/>
                  </a:cxn>
                </a:cxnLst>
                <a:rect l="txL" t="txT" r="txR" b="txB"/>
                <a:pathLst>
                  <a:path w="30" h="22">
                    <a:moveTo>
                      <a:pt x="30" y="6"/>
                    </a:moveTo>
                    <a:cubicBezTo>
                      <a:pt x="27" y="18"/>
                      <a:pt x="16" y="22"/>
                      <a:pt x="0" y="21"/>
                    </a:cubicBezTo>
                    <a:cubicBezTo>
                      <a:pt x="9" y="14"/>
                      <a:pt x="17" y="0"/>
                      <a:pt x="30" y="6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37" name="Freeform 654"/>
              <p:cNvSpPr/>
              <p:nvPr/>
            </p:nvSpPr>
            <p:spPr>
              <a:xfrm>
                <a:off x="4686300" y="2754312"/>
                <a:ext cx="149225" cy="31750"/>
              </a:xfrm>
              <a:custGeom>
                <a:avLst/>
                <a:gdLst>
                  <a:gd name="txL" fmla="*/ 0 w 43"/>
                  <a:gd name="txT" fmla="*/ 0 h 9"/>
                  <a:gd name="txR" fmla="*/ 43 w 43"/>
                  <a:gd name="txB" fmla="*/ 9 h 9"/>
                </a:gdLst>
                <a:ahLst/>
                <a:cxnLst>
                  <a:cxn ang="0">
                    <a:pos x="43" y="3"/>
                  </a:cxn>
                  <a:cxn ang="0">
                    <a:pos x="19" y="0"/>
                  </a:cxn>
                  <a:cxn ang="0">
                    <a:pos x="43" y="3"/>
                  </a:cxn>
                </a:cxnLst>
                <a:rect l="txL" t="txT" r="txR" b="txB"/>
                <a:pathLst>
                  <a:path w="43" h="9">
                    <a:moveTo>
                      <a:pt x="43" y="3"/>
                    </a:moveTo>
                    <a:cubicBezTo>
                      <a:pt x="40" y="9"/>
                      <a:pt x="0" y="7"/>
                      <a:pt x="19" y="0"/>
                    </a:cubicBezTo>
                    <a:cubicBezTo>
                      <a:pt x="21" y="7"/>
                      <a:pt x="36" y="1"/>
                      <a:pt x="43" y="3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38" name="Freeform 658"/>
              <p:cNvSpPr/>
              <p:nvPr/>
            </p:nvSpPr>
            <p:spPr>
              <a:xfrm>
                <a:off x="1273175" y="2776537"/>
                <a:ext cx="160338" cy="30163"/>
              </a:xfrm>
              <a:custGeom>
                <a:avLst/>
                <a:gdLst>
                  <a:gd name="txL" fmla="*/ 0 w 46"/>
                  <a:gd name="txT" fmla="*/ 0 h 9"/>
                  <a:gd name="txR" fmla="*/ 46 w 46"/>
                  <a:gd name="txB" fmla="*/ 9 h 9"/>
                </a:gdLst>
                <a:ahLst/>
                <a:cxnLst>
                  <a:cxn ang="0">
                    <a:pos x="10" y="0"/>
                  </a:cxn>
                  <a:cxn ang="0">
                    <a:pos x="46" y="3"/>
                  </a:cxn>
                  <a:cxn ang="0">
                    <a:pos x="10" y="0"/>
                  </a:cxn>
                </a:cxnLst>
                <a:rect l="txL" t="txT" r="txR" b="txB"/>
                <a:pathLst>
                  <a:path w="46" h="9">
                    <a:moveTo>
                      <a:pt x="10" y="0"/>
                    </a:moveTo>
                    <a:cubicBezTo>
                      <a:pt x="16" y="7"/>
                      <a:pt x="35" y="1"/>
                      <a:pt x="46" y="3"/>
                    </a:cubicBezTo>
                    <a:cubicBezTo>
                      <a:pt x="42" y="8"/>
                      <a:pt x="0" y="9"/>
                      <a:pt x="10" y="0"/>
                    </a:cubicBezTo>
                    <a:close/>
                  </a:path>
                </a:pathLst>
              </a:custGeom>
              <a:solidFill>
                <a:srgbClr val="2D5F68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39" name="Freeform 659"/>
              <p:cNvSpPr/>
              <p:nvPr/>
            </p:nvSpPr>
            <p:spPr>
              <a:xfrm>
                <a:off x="1727200" y="2759075"/>
                <a:ext cx="101600" cy="38100"/>
              </a:xfrm>
              <a:custGeom>
                <a:avLst/>
                <a:gdLst>
                  <a:gd name="txL" fmla="*/ 0 w 29"/>
                  <a:gd name="txT" fmla="*/ 0 h 11"/>
                  <a:gd name="txR" fmla="*/ 29 w 29"/>
                  <a:gd name="txB" fmla="*/ 11 h 11"/>
                </a:gdLst>
                <a:ahLst/>
                <a:cxnLst>
                  <a:cxn ang="0">
                    <a:pos x="24" y="11"/>
                  </a:cxn>
                  <a:cxn ang="0">
                    <a:pos x="0" y="11"/>
                  </a:cxn>
                  <a:cxn ang="0">
                    <a:pos x="15" y="2"/>
                  </a:cxn>
                  <a:cxn ang="0">
                    <a:pos x="24" y="11"/>
                  </a:cxn>
                </a:cxnLst>
                <a:rect l="txL" t="txT" r="txR" b="txB"/>
                <a:pathLst>
                  <a:path w="29" h="11">
                    <a:moveTo>
                      <a:pt x="24" y="11"/>
                    </a:moveTo>
                    <a:cubicBezTo>
                      <a:pt x="17" y="4"/>
                      <a:pt x="9" y="11"/>
                      <a:pt x="0" y="11"/>
                    </a:cubicBezTo>
                    <a:cubicBezTo>
                      <a:pt x="3" y="6"/>
                      <a:pt x="11" y="6"/>
                      <a:pt x="15" y="2"/>
                    </a:cubicBezTo>
                    <a:cubicBezTo>
                      <a:pt x="14" y="9"/>
                      <a:pt x="29" y="0"/>
                      <a:pt x="24" y="11"/>
                    </a:cubicBezTo>
                    <a:close/>
                  </a:path>
                </a:pathLst>
              </a:custGeom>
              <a:solidFill>
                <a:srgbClr val="295860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40" name="Freeform 671"/>
              <p:cNvSpPr/>
              <p:nvPr/>
            </p:nvSpPr>
            <p:spPr>
              <a:xfrm>
                <a:off x="5170488" y="2803525"/>
                <a:ext cx="250825" cy="60325"/>
              </a:xfrm>
              <a:custGeom>
                <a:avLst/>
                <a:gdLst>
                  <a:gd name="txL" fmla="*/ 0 w 72"/>
                  <a:gd name="txT" fmla="*/ 0 h 17"/>
                  <a:gd name="txR" fmla="*/ 72 w 72"/>
                  <a:gd name="txB" fmla="*/ 17 h 17"/>
                </a:gdLst>
                <a:ahLst/>
                <a:cxnLst>
                  <a:cxn ang="0">
                    <a:pos x="0" y="13"/>
                  </a:cxn>
                  <a:cxn ang="0">
                    <a:pos x="72" y="16"/>
                  </a:cxn>
                  <a:cxn ang="0">
                    <a:pos x="0" y="13"/>
                  </a:cxn>
                </a:cxnLst>
                <a:rect l="txL" t="txT" r="txR" b="txB"/>
                <a:pathLst>
                  <a:path w="72" h="17">
                    <a:moveTo>
                      <a:pt x="0" y="13"/>
                    </a:moveTo>
                    <a:cubicBezTo>
                      <a:pt x="15" y="0"/>
                      <a:pt x="60" y="1"/>
                      <a:pt x="72" y="16"/>
                    </a:cubicBezTo>
                    <a:cubicBezTo>
                      <a:pt x="46" y="17"/>
                      <a:pt x="23" y="15"/>
                      <a:pt x="0" y="13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41" name="Freeform 672"/>
              <p:cNvSpPr/>
              <p:nvPr/>
            </p:nvSpPr>
            <p:spPr>
              <a:xfrm>
                <a:off x="1235075" y="2846387"/>
                <a:ext cx="125413" cy="38100"/>
              </a:xfrm>
              <a:custGeom>
                <a:avLst/>
                <a:gdLst>
                  <a:gd name="txL" fmla="*/ 0 w 36"/>
                  <a:gd name="txT" fmla="*/ 0 h 11"/>
                  <a:gd name="txR" fmla="*/ 36 w 36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36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6" h="11">
                    <a:moveTo>
                      <a:pt x="0" y="4"/>
                    </a:moveTo>
                    <a:cubicBezTo>
                      <a:pt x="11" y="6"/>
                      <a:pt x="30" y="0"/>
                      <a:pt x="36" y="7"/>
                    </a:cubicBezTo>
                    <a:cubicBezTo>
                      <a:pt x="25" y="5"/>
                      <a:pt x="6" y="11"/>
                      <a:pt x="0" y="4"/>
                    </a:cubicBezTo>
                    <a:close/>
                  </a:path>
                </a:pathLst>
              </a:custGeom>
              <a:solidFill>
                <a:srgbClr val="09479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42" name="Freeform 676"/>
              <p:cNvSpPr/>
              <p:nvPr/>
            </p:nvSpPr>
            <p:spPr>
              <a:xfrm>
                <a:off x="3349625" y="2911475"/>
                <a:ext cx="544513" cy="74613"/>
              </a:xfrm>
              <a:custGeom>
                <a:avLst/>
                <a:gdLst>
                  <a:gd name="txL" fmla="*/ 0 w 156"/>
                  <a:gd name="txT" fmla="*/ 0 h 21"/>
                  <a:gd name="txR" fmla="*/ 156 w 156"/>
                  <a:gd name="txB" fmla="*/ 21 h 21"/>
                </a:gdLst>
                <a:ahLst/>
                <a:cxnLst>
                  <a:cxn ang="0">
                    <a:pos x="0" y="21"/>
                  </a:cxn>
                  <a:cxn ang="0">
                    <a:pos x="156" y="12"/>
                  </a:cxn>
                  <a:cxn ang="0">
                    <a:pos x="0" y="21"/>
                  </a:cxn>
                </a:cxnLst>
                <a:rect l="txL" t="txT" r="txR" b="txB"/>
                <a:pathLst>
                  <a:path w="156" h="21">
                    <a:moveTo>
                      <a:pt x="0" y="21"/>
                    </a:moveTo>
                    <a:cubicBezTo>
                      <a:pt x="30" y="0"/>
                      <a:pt x="114" y="2"/>
                      <a:pt x="156" y="12"/>
                    </a:cubicBezTo>
                    <a:cubicBezTo>
                      <a:pt x="102" y="11"/>
                      <a:pt x="40" y="18"/>
                      <a:pt x="0" y="21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43" name="Freeform 681"/>
              <p:cNvSpPr/>
              <p:nvPr/>
            </p:nvSpPr>
            <p:spPr>
              <a:xfrm>
                <a:off x="2501900" y="1641475"/>
                <a:ext cx="20638" cy="90488"/>
              </a:xfrm>
              <a:custGeom>
                <a:avLst/>
                <a:gdLst>
                  <a:gd name="txL" fmla="*/ 0 w 6"/>
                  <a:gd name="txT" fmla="*/ 0 h 26"/>
                  <a:gd name="txR" fmla="*/ 6 w 6"/>
                  <a:gd name="txB" fmla="*/ 26 h 26"/>
                </a:gdLst>
                <a:ahLst/>
                <a:cxnLst>
                  <a:cxn ang="0">
                    <a:pos x="6" y="4"/>
                  </a:cxn>
                  <a:cxn ang="0">
                    <a:pos x="6" y="22"/>
                  </a:cxn>
                  <a:cxn ang="0">
                    <a:pos x="0" y="22"/>
                  </a:cxn>
                  <a:cxn ang="0">
                    <a:pos x="0" y="4"/>
                  </a:cxn>
                  <a:cxn ang="0">
                    <a:pos x="6" y="4"/>
                  </a:cxn>
                </a:cxnLst>
                <a:rect l="txL" t="txT" r="txR" b="txB"/>
                <a:pathLst>
                  <a:path w="6" h="26">
                    <a:moveTo>
                      <a:pt x="6" y="4"/>
                    </a:moveTo>
                    <a:cubicBezTo>
                      <a:pt x="6" y="10"/>
                      <a:pt x="6" y="16"/>
                      <a:pt x="6" y="22"/>
                    </a:cubicBezTo>
                    <a:cubicBezTo>
                      <a:pt x="6" y="25"/>
                      <a:pt x="1" y="26"/>
                      <a:pt x="0" y="22"/>
                    </a:cubicBezTo>
                    <a:cubicBezTo>
                      <a:pt x="0" y="16"/>
                      <a:pt x="0" y="10"/>
                      <a:pt x="0" y="4"/>
                    </a:cubicBezTo>
                    <a:cubicBezTo>
                      <a:pt x="0" y="1"/>
                      <a:pt x="5" y="0"/>
                      <a:pt x="6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44" name="Freeform 682"/>
              <p:cNvSpPr/>
              <p:nvPr/>
            </p:nvSpPr>
            <p:spPr>
              <a:xfrm>
                <a:off x="3265488" y="2017712"/>
                <a:ext cx="198438" cy="52388"/>
              </a:xfrm>
              <a:custGeom>
                <a:avLst/>
                <a:gdLst>
                  <a:gd name="txL" fmla="*/ 0 w 57"/>
                  <a:gd name="txT" fmla="*/ 0 h 15"/>
                  <a:gd name="txR" fmla="*/ 57 w 57"/>
                  <a:gd name="txB" fmla="*/ 15 h 15"/>
                </a:gdLst>
                <a:ahLst/>
                <a:cxnLst>
                  <a:cxn ang="0">
                    <a:pos x="6" y="1"/>
                  </a:cxn>
                  <a:cxn ang="0">
                    <a:pos x="33" y="1"/>
                  </a:cxn>
                  <a:cxn ang="0">
                    <a:pos x="57" y="10"/>
                  </a:cxn>
                  <a:cxn ang="0">
                    <a:pos x="27" y="10"/>
                  </a:cxn>
                  <a:cxn ang="0">
                    <a:pos x="3" y="1"/>
                  </a:cxn>
                  <a:cxn ang="0">
                    <a:pos x="6" y="1"/>
                  </a:cxn>
                </a:cxnLst>
                <a:rect l="txL" t="txT" r="txR" b="txB"/>
                <a:pathLst>
                  <a:path w="57" h="15">
                    <a:moveTo>
                      <a:pt x="6" y="1"/>
                    </a:moveTo>
                    <a:cubicBezTo>
                      <a:pt x="15" y="1"/>
                      <a:pt x="24" y="1"/>
                      <a:pt x="33" y="1"/>
                    </a:cubicBezTo>
                    <a:cubicBezTo>
                      <a:pt x="45" y="0"/>
                      <a:pt x="51" y="5"/>
                      <a:pt x="57" y="10"/>
                    </a:cubicBezTo>
                    <a:cubicBezTo>
                      <a:pt x="53" y="15"/>
                      <a:pt x="39" y="7"/>
                      <a:pt x="27" y="10"/>
                    </a:cubicBezTo>
                    <a:cubicBezTo>
                      <a:pt x="26" y="0"/>
                      <a:pt x="0" y="15"/>
                      <a:pt x="3" y="1"/>
                    </a:cubicBezTo>
                    <a:cubicBezTo>
                      <a:pt x="4" y="1"/>
                      <a:pt x="5" y="1"/>
                      <a:pt x="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45" name="Freeform 683"/>
              <p:cNvSpPr/>
              <p:nvPr/>
            </p:nvSpPr>
            <p:spPr>
              <a:xfrm>
                <a:off x="5118100" y="2398712"/>
                <a:ext cx="285750" cy="101600"/>
              </a:xfrm>
              <a:custGeom>
                <a:avLst/>
                <a:gdLst>
                  <a:gd name="txL" fmla="*/ 0 w 82"/>
                  <a:gd name="txT" fmla="*/ 0 h 29"/>
                  <a:gd name="txR" fmla="*/ 82 w 82"/>
                  <a:gd name="txB" fmla="*/ 29 h 29"/>
                </a:gdLst>
                <a:ahLst/>
                <a:cxnLst>
                  <a:cxn ang="0">
                    <a:pos x="0" y="0"/>
                  </a:cxn>
                  <a:cxn ang="0">
                    <a:pos x="24" y="0"/>
                  </a:cxn>
                  <a:cxn ang="0">
                    <a:pos x="54" y="3"/>
                  </a:cxn>
                  <a:cxn ang="0">
                    <a:pos x="78" y="9"/>
                  </a:cxn>
                  <a:cxn ang="0">
                    <a:pos x="42" y="21"/>
                  </a:cxn>
                  <a:cxn ang="0">
                    <a:pos x="30" y="21"/>
                  </a:cxn>
                  <a:cxn ang="0">
                    <a:pos x="30" y="18"/>
                  </a:cxn>
                  <a:cxn ang="0">
                    <a:pos x="27" y="9"/>
                  </a:cxn>
                  <a:cxn ang="0">
                    <a:pos x="0" y="0"/>
                  </a:cxn>
                </a:cxnLst>
                <a:rect l="txL" t="txT" r="txR" b="txB"/>
                <a:pathLst>
                  <a:path w="82" h="29">
                    <a:moveTo>
                      <a:pt x="0" y="0"/>
                    </a:moveTo>
                    <a:cubicBezTo>
                      <a:pt x="8" y="0"/>
                      <a:pt x="16" y="0"/>
                      <a:pt x="24" y="0"/>
                    </a:cubicBezTo>
                    <a:cubicBezTo>
                      <a:pt x="28" y="7"/>
                      <a:pt x="45" y="1"/>
                      <a:pt x="54" y="3"/>
                    </a:cubicBezTo>
                    <a:cubicBezTo>
                      <a:pt x="67" y="0"/>
                      <a:pt x="71" y="6"/>
                      <a:pt x="78" y="9"/>
                    </a:cubicBezTo>
                    <a:cubicBezTo>
                      <a:pt x="82" y="29"/>
                      <a:pt x="56" y="19"/>
                      <a:pt x="42" y="21"/>
                    </a:cubicBezTo>
                    <a:cubicBezTo>
                      <a:pt x="38" y="21"/>
                      <a:pt x="34" y="21"/>
                      <a:pt x="30" y="21"/>
                    </a:cubicBezTo>
                    <a:cubicBezTo>
                      <a:pt x="30" y="20"/>
                      <a:pt x="30" y="19"/>
                      <a:pt x="30" y="18"/>
                    </a:cubicBezTo>
                    <a:cubicBezTo>
                      <a:pt x="20" y="20"/>
                      <a:pt x="25" y="12"/>
                      <a:pt x="27" y="9"/>
                    </a:cubicBezTo>
                    <a:cubicBezTo>
                      <a:pt x="21" y="3"/>
                      <a:pt x="0" y="1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46" name="Freeform 685"/>
              <p:cNvSpPr/>
              <p:nvPr/>
            </p:nvSpPr>
            <p:spPr>
              <a:xfrm>
                <a:off x="690563" y="1341437"/>
                <a:ext cx="84138" cy="61913"/>
              </a:xfrm>
              <a:custGeom>
                <a:avLst/>
                <a:gdLst>
                  <a:gd name="txL" fmla="*/ 0 w 24"/>
                  <a:gd name="txT" fmla="*/ 0 h 18"/>
                  <a:gd name="txR" fmla="*/ 24 w 24"/>
                  <a:gd name="txB" fmla="*/ 18 h 18"/>
                </a:gdLst>
                <a:ahLst/>
                <a:cxnLst>
                  <a:cxn ang="0">
                    <a:pos x="24" y="0"/>
                  </a:cxn>
                  <a:cxn ang="0">
                    <a:pos x="6" y="18"/>
                  </a:cxn>
                  <a:cxn ang="0">
                    <a:pos x="0" y="12"/>
                  </a:cxn>
                  <a:cxn ang="0">
                    <a:pos x="24" y="0"/>
                  </a:cxn>
                </a:cxnLst>
                <a:rect l="txL" t="txT" r="txR" b="txB"/>
                <a:pathLst>
                  <a:path w="24" h="18">
                    <a:moveTo>
                      <a:pt x="24" y="0"/>
                    </a:moveTo>
                    <a:cubicBezTo>
                      <a:pt x="24" y="12"/>
                      <a:pt x="15" y="15"/>
                      <a:pt x="6" y="18"/>
                    </a:cubicBezTo>
                    <a:cubicBezTo>
                      <a:pt x="5" y="15"/>
                      <a:pt x="3" y="13"/>
                      <a:pt x="0" y="12"/>
                    </a:cubicBezTo>
                    <a:cubicBezTo>
                      <a:pt x="4" y="4"/>
                      <a:pt x="16" y="3"/>
                      <a:pt x="24" y="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47" name="Freeform 686"/>
              <p:cNvSpPr/>
              <p:nvPr/>
            </p:nvSpPr>
            <p:spPr>
              <a:xfrm>
                <a:off x="4751388" y="2633662"/>
                <a:ext cx="209550" cy="146050"/>
              </a:xfrm>
              <a:custGeom>
                <a:avLst/>
                <a:gdLst>
                  <a:gd name="txL" fmla="*/ 0 w 60"/>
                  <a:gd name="txT" fmla="*/ 0 h 42"/>
                  <a:gd name="txR" fmla="*/ 60 w 60"/>
                  <a:gd name="txB" fmla="*/ 42 h 42"/>
                </a:gdLst>
                <a:ahLst/>
                <a:cxnLst>
                  <a:cxn ang="0">
                    <a:pos x="0" y="35"/>
                  </a:cxn>
                  <a:cxn ang="0">
                    <a:pos x="60" y="8"/>
                  </a:cxn>
                  <a:cxn ang="0">
                    <a:pos x="24" y="38"/>
                  </a:cxn>
                  <a:cxn ang="0">
                    <a:pos x="0" y="35"/>
                  </a:cxn>
                </a:cxnLst>
                <a:rect l="txL" t="txT" r="txR" b="txB"/>
                <a:pathLst>
                  <a:path w="60" h="42">
                    <a:moveTo>
                      <a:pt x="0" y="35"/>
                    </a:moveTo>
                    <a:cubicBezTo>
                      <a:pt x="24" y="30"/>
                      <a:pt x="33" y="0"/>
                      <a:pt x="60" y="8"/>
                    </a:cubicBezTo>
                    <a:cubicBezTo>
                      <a:pt x="54" y="24"/>
                      <a:pt x="31" y="23"/>
                      <a:pt x="24" y="38"/>
                    </a:cubicBezTo>
                    <a:cubicBezTo>
                      <a:pt x="17" y="36"/>
                      <a:pt x="2" y="42"/>
                      <a:pt x="0" y="35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48" name="Freeform 687"/>
              <p:cNvSpPr/>
              <p:nvPr/>
            </p:nvSpPr>
            <p:spPr>
              <a:xfrm>
                <a:off x="1612900" y="2744787"/>
                <a:ext cx="134938" cy="58738"/>
              </a:xfrm>
              <a:custGeom>
                <a:avLst/>
                <a:gdLst>
                  <a:gd name="txL" fmla="*/ 0 w 39"/>
                  <a:gd name="txT" fmla="*/ 0 h 17"/>
                  <a:gd name="txR" fmla="*/ 39 w 39"/>
                  <a:gd name="txB" fmla="*/ 17 h 17"/>
                </a:gdLst>
                <a:ahLst/>
                <a:cxnLst>
                  <a:cxn ang="0">
                    <a:pos x="39" y="3"/>
                  </a:cxn>
                  <a:cxn ang="0">
                    <a:pos x="0" y="15"/>
                  </a:cxn>
                  <a:cxn ang="0">
                    <a:pos x="39" y="3"/>
                  </a:cxn>
                </a:cxnLst>
                <a:rect l="txL" t="txT" r="txR" b="txB"/>
                <a:pathLst>
                  <a:path w="39" h="17">
                    <a:moveTo>
                      <a:pt x="39" y="3"/>
                    </a:moveTo>
                    <a:cubicBezTo>
                      <a:pt x="31" y="12"/>
                      <a:pt x="19" y="17"/>
                      <a:pt x="0" y="15"/>
                    </a:cubicBezTo>
                    <a:cubicBezTo>
                      <a:pt x="9" y="7"/>
                      <a:pt x="19" y="0"/>
                      <a:pt x="39" y="3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49" name="Freeform 688"/>
              <p:cNvSpPr/>
              <p:nvPr/>
            </p:nvSpPr>
            <p:spPr>
              <a:xfrm>
                <a:off x="935038" y="1560512"/>
                <a:ext cx="153988" cy="17463"/>
              </a:xfrm>
              <a:custGeom>
                <a:avLst/>
                <a:gdLst>
                  <a:gd name="txL" fmla="*/ 0 w 44"/>
                  <a:gd name="txT" fmla="*/ 0 h 5"/>
                  <a:gd name="txR" fmla="*/ 44 w 44"/>
                  <a:gd name="txB" fmla="*/ 5 h 5"/>
                </a:gdLst>
                <a:ahLst/>
                <a:cxnLst>
                  <a:cxn ang="0">
                    <a:pos x="5" y="0"/>
                  </a:cxn>
                  <a:cxn ang="0">
                    <a:pos x="44" y="0"/>
                  </a:cxn>
                  <a:cxn ang="0">
                    <a:pos x="5" y="0"/>
                  </a:cxn>
                </a:cxnLst>
                <a:rect l="txL" t="txT" r="txR" b="txB"/>
                <a:pathLst>
                  <a:path w="44" h="5">
                    <a:moveTo>
                      <a:pt x="5" y="0"/>
                    </a:moveTo>
                    <a:cubicBezTo>
                      <a:pt x="18" y="0"/>
                      <a:pt x="31" y="0"/>
                      <a:pt x="44" y="0"/>
                    </a:cubicBezTo>
                    <a:cubicBezTo>
                      <a:pt x="39" y="5"/>
                      <a:pt x="0" y="4"/>
                      <a:pt x="5" y="0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50" name="Freeform 689"/>
              <p:cNvSpPr/>
              <p:nvPr/>
            </p:nvSpPr>
            <p:spPr>
              <a:xfrm>
                <a:off x="4605338" y="2436812"/>
                <a:ext cx="198438" cy="14288"/>
              </a:xfrm>
              <a:custGeom>
                <a:avLst/>
                <a:gdLst>
                  <a:gd name="txL" fmla="*/ 0 w 57"/>
                  <a:gd name="txT" fmla="*/ 0 h 4"/>
                  <a:gd name="txR" fmla="*/ 57 w 57"/>
                  <a:gd name="txB" fmla="*/ 4 h 4"/>
                </a:gdLst>
                <a:ahLst/>
                <a:cxnLst>
                  <a:cxn ang="0">
                    <a:pos x="3" y="1"/>
                  </a:cxn>
                  <a:cxn ang="0">
                    <a:pos x="57" y="1"/>
                  </a:cxn>
                  <a:cxn ang="0">
                    <a:pos x="57" y="4"/>
                  </a:cxn>
                  <a:cxn ang="0">
                    <a:pos x="0" y="4"/>
                  </a:cxn>
                  <a:cxn ang="0">
                    <a:pos x="3" y="1"/>
                  </a:cxn>
                </a:cxnLst>
                <a:rect l="txL" t="txT" r="txR" b="txB"/>
                <a:pathLst>
                  <a:path w="57" h="4">
                    <a:moveTo>
                      <a:pt x="3" y="1"/>
                    </a:moveTo>
                    <a:cubicBezTo>
                      <a:pt x="21" y="1"/>
                      <a:pt x="39" y="1"/>
                      <a:pt x="57" y="1"/>
                    </a:cubicBezTo>
                    <a:cubicBezTo>
                      <a:pt x="57" y="2"/>
                      <a:pt x="57" y="3"/>
                      <a:pt x="57" y="4"/>
                    </a:cubicBezTo>
                    <a:cubicBezTo>
                      <a:pt x="38" y="4"/>
                      <a:pt x="19" y="4"/>
                      <a:pt x="0" y="4"/>
                    </a:cubicBezTo>
                    <a:cubicBezTo>
                      <a:pt x="0" y="2"/>
                      <a:pt x="0" y="0"/>
                      <a:pt x="3" y="1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51" name="Freeform 691"/>
              <p:cNvSpPr/>
              <p:nvPr/>
            </p:nvSpPr>
            <p:spPr>
              <a:xfrm>
                <a:off x="457200" y="1350962"/>
                <a:ext cx="107950" cy="87313"/>
              </a:xfrm>
              <a:custGeom>
                <a:avLst/>
                <a:gdLst>
                  <a:gd name="txL" fmla="*/ 0 w 31"/>
                  <a:gd name="txT" fmla="*/ 0 h 25"/>
                  <a:gd name="txR" fmla="*/ 31 w 31"/>
                  <a:gd name="txB" fmla="*/ 25 h 25"/>
                </a:gdLst>
                <a:ahLst/>
                <a:cxnLst>
                  <a:cxn ang="0">
                    <a:pos x="13" y="6"/>
                  </a:cxn>
                  <a:cxn ang="0">
                    <a:pos x="7" y="18"/>
                  </a:cxn>
                  <a:cxn ang="0">
                    <a:pos x="31" y="21"/>
                  </a:cxn>
                  <a:cxn ang="0">
                    <a:pos x="31" y="24"/>
                  </a:cxn>
                  <a:cxn ang="0">
                    <a:pos x="1" y="24"/>
                  </a:cxn>
                  <a:cxn ang="0">
                    <a:pos x="4" y="3"/>
                  </a:cxn>
                  <a:cxn ang="0">
                    <a:pos x="13" y="6"/>
                  </a:cxn>
                </a:cxnLst>
                <a:rect l="txL" t="txT" r="txR" b="txB"/>
                <a:pathLst>
                  <a:path w="31" h="25">
                    <a:moveTo>
                      <a:pt x="13" y="6"/>
                    </a:moveTo>
                    <a:cubicBezTo>
                      <a:pt x="3" y="0"/>
                      <a:pt x="0" y="17"/>
                      <a:pt x="7" y="18"/>
                    </a:cubicBezTo>
                    <a:cubicBezTo>
                      <a:pt x="9" y="25"/>
                      <a:pt x="24" y="19"/>
                      <a:pt x="31" y="21"/>
                    </a:cubicBezTo>
                    <a:cubicBezTo>
                      <a:pt x="31" y="22"/>
                      <a:pt x="31" y="23"/>
                      <a:pt x="31" y="24"/>
                    </a:cubicBezTo>
                    <a:cubicBezTo>
                      <a:pt x="21" y="24"/>
                      <a:pt x="11" y="24"/>
                      <a:pt x="1" y="24"/>
                    </a:cubicBezTo>
                    <a:cubicBezTo>
                      <a:pt x="1" y="16"/>
                      <a:pt x="0" y="7"/>
                      <a:pt x="4" y="3"/>
                    </a:cubicBezTo>
                    <a:cubicBezTo>
                      <a:pt x="8" y="3"/>
                      <a:pt x="12" y="3"/>
                      <a:pt x="13" y="6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52" name="Freeform 692"/>
              <p:cNvSpPr/>
              <p:nvPr/>
            </p:nvSpPr>
            <p:spPr>
              <a:xfrm>
                <a:off x="2659063" y="2406650"/>
                <a:ext cx="146050" cy="23813"/>
              </a:xfrm>
              <a:custGeom>
                <a:avLst/>
                <a:gdLst>
                  <a:gd name="txL" fmla="*/ 0 w 42"/>
                  <a:gd name="txT" fmla="*/ 0 h 7"/>
                  <a:gd name="txR" fmla="*/ 42 w 42"/>
                  <a:gd name="txB" fmla="*/ 7 h 7"/>
                </a:gdLst>
                <a:ahLst/>
                <a:cxnLst>
                  <a:cxn ang="0">
                    <a:pos x="0" y="4"/>
                  </a:cxn>
                  <a:cxn ang="0">
                    <a:pos x="42" y="7"/>
                  </a:cxn>
                  <a:cxn ang="0">
                    <a:pos x="33" y="7"/>
                  </a:cxn>
                  <a:cxn ang="0">
                    <a:pos x="0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42" h="7">
                    <a:moveTo>
                      <a:pt x="0" y="4"/>
                    </a:moveTo>
                    <a:cubicBezTo>
                      <a:pt x="13" y="6"/>
                      <a:pt x="34" y="0"/>
                      <a:pt x="42" y="7"/>
                    </a:cubicBezTo>
                    <a:cubicBezTo>
                      <a:pt x="39" y="7"/>
                      <a:pt x="36" y="7"/>
                      <a:pt x="33" y="7"/>
                    </a:cubicBezTo>
                    <a:cubicBezTo>
                      <a:pt x="22" y="7"/>
                      <a:pt x="11" y="7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53" name="Freeform 693"/>
              <p:cNvSpPr/>
              <p:nvPr/>
            </p:nvSpPr>
            <p:spPr>
              <a:xfrm>
                <a:off x="3946525" y="2733675"/>
                <a:ext cx="177800" cy="11113"/>
              </a:xfrm>
              <a:custGeom>
                <a:avLst/>
                <a:gdLst>
                  <a:gd name="txL" fmla="*/ 0 w 51"/>
                  <a:gd name="txT" fmla="*/ 0 h 3"/>
                  <a:gd name="txR" fmla="*/ 51 w 51"/>
                  <a:gd name="txB" fmla="*/ 3 h 3"/>
                </a:gdLst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3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txL" t="txT" r="txR" b="txB"/>
                <a:pathLst>
                  <a:path w="51" h="3">
                    <a:moveTo>
                      <a:pt x="0" y="0"/>
                    </a:moveTo>
                    <a:cubicBezTo>
                      <a:pt x="17" y="0"/>
                      <a:pt x="34" y="0"/>
                      <a:pt x="51" y="0"/>
                    </a:cubicBezTo>
                    <a:cubicBezTo>
                      <a:pt x="51" y="1"/>
                      <a:pt x="51" y="2"/>
                      <a:pt x="51" y="3"/>
                    </a:cubicBezTo>
                    <a:cubicBezTo>
                      <a:pt x="34" y="3"/>
                      <a:pt x="17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54" name="Freeform 694"/>
              <p:cNvSpPr/>
              <p:nvPr/>
            </p:nvSpPr>
            <p:spPr>
              <a:xfrm>
                <a:off x="4876800" y="2427287"/>
                <a:ext cx="346075" cy="69850"/>
              </a:xfrm>
              <a:custGeom>
                <a:avLst/>
                <a:gdLst>
                  <a:gd name="txL" fmla="*/ 0 w 99"/>
                  <a:gd name="txT" fmla="*/ 0 h 20"/>
                  <a:gd name="txR" fmla="*/ 99 w 99"/>
                  <a:gd name="txB" fmla="*/ 20 h 20"/>
                </a:gdLst>
                <a:ahLst/>
                <a:cxnLst>
                  <a:cxn ang="0">
                    <a:pos x="0" y="7"/>
                  </a:cxn>
                  <a:cxn ang="0">
                    <a:pos x="24" y="4"/>
                  </a:cxn>
                  <a:cxn ang="0">
                    <a:pos x="99" y="13"/>
                  </a:cxn>
                  <a:cxn ang="0">
                    <a:pos x="75" y="16"/>
                  </a:cxn>
                  <a:cxn ang="0">
                    <a:pos x="0" y="7"/>
                  </a:cxn>
                </a:cxnLst>
                <a:rect l="txL" t="txT" r="txR" b="txB"/>
                <a:pathLst>
                  <a:path w="99" h="20">
                    <a:moveTo>
                      <a:pt x="0" y="7"/>
                    </a:moveTo>
                    <a:cubicBezTo>
                      <a:pt x="2" y="0"/>
                      <a:pt x="17" y="6"/>
                      <a:pt x="24" y="4"/>
                    </a:cubicBezTo>
                    <a:cubicBezTo>
                      <a:pt x="51" y="5"/>
                      <a:pt x="74" y="10"/>
                      <a:pt x="99" y="13"/>
                    </a:cubicBezTo>
                    <a:cubicBezTo>
                      <a:pt x="97" y="20"/>
                      <a:pt x="82" y="14"/>
                      <a:pt x="75" y="16"/>
                    </a:cubicBezTo>
                    <a:cubicBezTo>
                      <a:pt x="52" y="11"/>
                      <a:pt x="27" y="8"/>
                      <a:pt x="0" y="7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55" name="Freeform 695"/>
              <p:cNvSpPr/>
              <p:nvPr/>
            </p:nvSpPr>
            <p:spPr>
              <a:xfrm>
                <a:off x="3381375" y="1644650"/>
                <a:ext cx="38100" cy="84138"/>
              </a:xfrm>
              <a:custGeom>
                <a:avLst/>
                <a:gdLst>
                  <a:gd name="txL" fmla="*/ 0 w 11"/>
                  <a:gd name="txT" fmla="*/ 0 h 24"/>
                  <a:gd name="txR" fmla="*/ 11 w 11"/>
                  <a:gd name="txB" fmla="*/ 24 h 24"/>
                </a:gdLst>
                <a:ahLst/>
                <a:cxnLst>
                  <a:cxn ang="0">
                    <a:pos x="6" y="3"/>
                  </a:cxn>
                  <a:cxn ang="0">
                    <a:pos x="0" y="21"/>
                  </a:cxn>
                  <a:cxn ang="0">
                    <a:pos x="0" y="3"/>
                  </a:cxn>
                  <a:cxn ang="0">
                    <a:pos x="6" y="0"/>
                  </a:cxn>
                  <a:cxn ang="0">
                    <a:pos x="6" y="3"/>
                  </a:cxn>
                </a:cxnLst>
                <a:rect l="txL" t="txT" r="txR" b="txB"/>
                <a:pathLst>
                  <a:path w="11" h="24">
                    <a:moveTo>
                      <a:pt x="6" y="3"/>
                    </a:moveTo>
                    <a:cubicBezTo>
                      <a:pt x="4" y="9"/>
                      <a:pt x="11" y="24"/>
                      <a:pt x="0" y="21"/>
                    </a:cubicBezTo>
                    <a:cubicBezTo>
                      <a:pt x="0" y="15"/>
                      <a:pt x="0" y="9"/>
                      <a:pt x="0" y="3"/>
                    </a:cubicBezTo>
                    <a:cubicBezTo>
                      <a:pt x="1" y="1"/>
                      <a:pt x="3" y="0"/>
                      <a:pt x="6" y="0"/>
                    </a:cubicBezTo>
                    <a:cubicBezTo>
                      <a:pt x="6" y="1"/>
                      <a:pt x="6" y="2"/>
                      <a:pt x="6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56" name="Freeform 696"/>
              <p:cNvSpPr/>
              <p:nvPr/>
            </p:nvSpPr>
            <p:spPr>
              <a:xfrm>
                <a:off x="1476375" y="2692400"/>
                <a:ext cx="157163" cy="34925"/>
              </a:xfrm>
              <a:custGeom>
                <a:avLst/>
                <a:gdLst>
                  <a:gd name="txL" fmla="*/ 0 w 45"/>
                  <a:gd name="txT" fmla="*/ 0 h 10"/>
                  <a:gd name="txR" fmla="*/ 45 w 45"/>
                  <a:gd name="txB" fmla="*/ 10 h 10"/>
                </a:gdLst>
                <a:ahLst/>
                <a:cxnLst>
                  <a:cxn ang="0">
                    <a:pos x="0" y="3"/>
                  </a:cxn>
                  <a:cxn ang="0">
                    <a:pos x="9" y="0"/>
                  </a:cxn>
                  <a:cxn ang="0">
                    <a:pos x="45" y="3"/>
                  </a:cxn>
                  <a:cxn ang="0">
                    <a:pos x="3" y="6"/>
                  </a:cxn>
                  <a:cxn ang="0">
                    <a:pos x="0" y="3"/>
                  </a:cxn>
                </a:cxnLst>
                <a:rect l="txL" t="txT" r="txR" b="txB"/>
                <a:pathLst>
                  <a:path w="45" h="10">
                    <a:moveTo>
                      <a:pt x="0" y="3"/>
                    </a:moveTo>
                    <a:cubicBezTo>
                      <a:pt x="5" y="4"/>
                      <a:pt x="5" y="0"/>
                      <a:pt x="9" y="0"/>
                    </a:cubicBezTo>
                    <a:cubicBezTo>
                      <a:pt x="15" y="7"/>
                      <a:pt x="34" y="1"/>
                      <a:pt x="45" y="3"/>
                    </a:cubicBezTo>
                    <a:cubicBezTo>
                      <a:pt x="37" y="10"/>
                      <a:pt x="16" y="4"/>
                      <a:pt x="3" y="6"/>
                    </a:cubicBezTo>
                    <a:cubicBezTo>
                      <a:pt x="0" y="7"/>
                      <a:pt x="0" y="5"/>
                      <a:pt x="0" y="3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57" name="Freeform 700"/>
              <p:cNvSpPr/>
              <p:nvPr/>
            </p:nvSpPr>
            <p:spPr>
              <a:xfrm>
                <a:off x="4270375" y="2325687"/>
                <a:ext cx="198438" cy="34925"/>
              </a:xfrm>
              <a:custGeom>
                <a:avLst/>
                <a:gdLst>
                  <a:gd name="txL" fmla="*/ 0 w 57"/>
                  <a:gd name="txT" fmla="*/ 0 h 10"/>
                  <a:gd name="txR" fmla="*/ 57 w 57"/>
                  <a:gd name="txB" fmla="*/ 10 h 10"/>
                </a:gdLst>
                <a:ahLst/>
                <a:cxnLst>
                  <a:cxn ang="0">
                    <a:pos x="57" y="0"/>
                  </a:cxn>
                  <a:cxn ang="0">
                    <a:pos x="0" y="0"/>
                  </a:cxn>
                  <a:cxn ang="0">
                    <a:pos x="57" y="0"/>
                  </a:cxn>
                </a:cxnLst>
                <a:rect l="txL" t="txT" r="txR" b="txB"/>
                <a:pathLst>
                  <a:path w="57" h="10">
                    <a:moveTo>
                      <a:pt x="57" y="0"/>
                    </a:moveTo>
                    <a:cubicBezTo>
                      <a:pt x="51" y="10"/>
                      <a:pt x="6" y="10"/>
                      <a:pt x="0" y="0"/>
                    </a:cubicBezTo>
                    <a:cubicBezTo>
                      <a:pt x="19" y="0"/>
                      <a:pt x="38" y="0"/>
                      <a:pt x="57" y="0"/>
                    </a:cubicBezTo>
                    <a:close/>
                  </a:path>
                </a:pathLst>
              </a:custGeom>
              <a:solidFill>
                <a:srgbClr val="D4E9F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58" name="Freeform 704"/>
              <p:cNvSpPr/>
              <p:nvPr/>
            </p:nvSpPr>
            <p:spPr>
              <a:xfrm>
                <a:off x="0" y="2794000"/>
                <a:ext cx="209550" cy="23813"/>
              </a:xfrm>
              <a:custGeom>
                <a:avLst/>
                <a:gdLst>
                  <a:gd name="txL" fmla="*/ 0 w 60"/>
                  <a:gd name="txT" fmla="*/ 0 h 7"/>
                  <a:gd name="txR" fmla="*/ 60 w 60"/>
                  <a:gd name="txB" fmla="*/ 7 h 7"/>
                </a:gdLst>
                <a:ahLst/>
                <a:cxnLst>
                  <a:cxn ang="0">
                    <a:pos x="0" y="4"/>
                  </a:cxn>
                  <a:cxn ang="0">
                    <a:pos x="60" y="7"/>
                  </a:cxn>
                  <a:cxn ang="0">
                    <a:pos x="0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60" h="7">
                    <a:moveTo>
                      <a:pt x="0" y="4"/>
                    </a:moveTo>
                    <a:cubicBezTo>
                      <a:pt x="19" y="6"/>
                      <a:pt x="46" y="0"/>
                      <a:pt x="60" y="7"/>
                    </a:cubicBezTo>
                    <a:cubicBezTo>
                      <a:pt x="40" y="7"/>
                      <a:pt x="20" y="7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solidFill>
                <a:srgbClr val="0E395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59" name="Freeform 705"/>
              <p:cNvSpPr/>
              <p:nvPr/>
            </p:nvSpPr>
            <p:spPr>
              <a:xfrm>
                <a:off x="3862388" y="2867025"/>
                <a:ext cx="250825" cy="38100"/>
              </a:xfrm>
              <a:custGeom>
                <a:avLst/>
                <a:gdLst>
                  <a:gd name="txL" fmla="*/ 0 w 72"/>
                  <a:gd name="txT" fmla="*/ 0 h 11"/>
                  <a:gd name="txR" fmla="*/ 72 w 72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72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72" h="11">
                    <a:moveTo>
                      <a:pt x="0" y="7"/>
                    </a:moveTo>
                    <a:cubicBezTo>
                      <a:pt x="18" y="0"/>
                      <a:pt x="49" y="6"/>
                      <a:pt x="72" y="4"/>
                    </a:cubicBezTo>
                    <a:cubicBezTo>
                      <a:pt x="54" y="11"/>
                      <a:pt x="23" y="5"/>
                      <a:pt x="0" y="7"/>
                    </a:cubicBezTo>
                    <a:close/>
                  </a:path>
                </a:pathLst>
              </a:custGeom>
              <a:solidFill>
                <a:srgbClr val="0E395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60" name="Freeform 706"/>
              <p:cNvSpPr/>
              <p:nvPr/>
            </p:nvSpPr>
            <p:spPr>
              <a:xfrm>
                <a:off x="2533650" y="2416175"/>
                <a:ext cx="239713" cy="25400"/>
              </a:xfrm>
              <a:custGeom>
                <a:avLst/>
                <a:gdLst>
                  <a:gd name="txL" fmla="*/ 0 w 69"/>
                  <a:gd name="txT" fmla="*/ 0 h 7"/>
                  <a:gd name="txR" fmla="*/ 69 w 69"/>
                  <a:gd name="txB" fmla="*/ 7 h 7"/>
                </a:gdLst>
                <a:ahLst/>
                <a:cxnLst>
                  <a:cxn ang="0">
                    <a:pos x="0" y="7"/>
                  </a:cxn>
                  <a:cxn ang="0">
                    <a:pos x="21" y="4"/>
                  </a:cxn>
                  <a:cxn ang="0">
                    <a:pos x="36" y="4"/>
                  </a:cxn>
                  <a:cxn ang="0">
                    <a:pos x="69" y="4"/>
                  </a:cxn>
                  <a:cxn ang="0">
                    <a:pos x="69" y="7"/>
                  </a:cxn>
                  <a:cxn ang="0">
                    <a:pos x="0" y="7"/>
                  </a:cxn>
                </a:cxnLst>
                <a:rect l="txL" t="txT" r="txR" b="txB"/>
                <a:pathLst>
                  <a:path w="69" h="7">
                    <a:moveTo>
                      <a:pt x="0" y="7"/>
                    </a:moveTo>
                    <a:cubicBezTo>
                      <a:pt x="1" y="0"/>
                      <a:pt x="15" y="6"/>
                      <a:pt x="21" y="4"/>
                    </a:cubicBezTo>
                    <a:cubicBezTo>
                      <a:pt x="26" y="4"/>
                      <a:pt x="31" y="4"/>
                      <a:pt x="36" y="4"/>
                    </a:cubicBezTo>
                    <a:cubicBezTo>
                      <a:pt x="47" y="4"/>
                      <a:pt x="58" y="4"/>
                      <a:pt x="69" y="4"/>
                    </a:cubicBezTo>
                    <a:cubicBezTo>
                      <a:pt x="69" y="5"/>
                      <a:pt x="69" y="6"/>
                      <a:pt x="69" y="7"/>
                    </a:cubicBezTo>
                    <a:cubicBezTo>
                      <a:pt x="46" y="7"/>
                      <a:pt x="23" y="7"/>
                      <a:pt x="0" y="7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61" name="Freeform 708"/>
              <p:cNvSpPr/>
              <p:nvPr/>
            </p:nvSpPr>
            <p:spPr>
              <a:xfrm>
                <a:off x="1946275" y="2482850"/>
                <a:ext cx="261938" cy="23813"/>
              </a:xfrm>
              <a:custGeom>
                <a:avLst/>
                <a:gdLst>
                  <a:gd name="txL" fmla="*/ 0 w 75"/>
                  <a:gd name="txT" fmla="*/ 0 h 7"/>
                  <a:gd name="txR" fmla="*/ 75 w 75"/>
                  <a:gd name="txB" fmla="*/ 7 h 7"/>
                </a:gdLst>
                <a:ahLst/>
                <a:cxnLst>
                  <a:cxn ang="0">
                    <a:pos x="0" y="6"/>
                  </a:cxn>
                  <a:cxn ang="0">
                    <a:pos x="0" y="0"/>
                  </a:cxn>
                  <a:cxn ang="0">
                    <a:pos x="75" y="3"/>
                  </a:cxn>
                  <a:cxn ang="0">
                    <a:pos x="75" y="6"/>
                  </a:cxn>
                  <a:cxn ang="0">
                    <a:pos x="63" y="6"/>
                  </a:cxn>
                  <a:cxn ang="0">
                    <a:pos x="60" y="6"/>
                  </a:cxn>
                  <a:cxn ang="0">
                    <a:pos x="0" y="6"/>
                  </a:cxn>
                </a:cxnLst>
                <a:rect l="txL" t="txT" r="txR" b="txB"/>
                <a:pathLst>
                  <a:path w="75" h="7">
                    <a:moveTo>
                      <a:pt x="0" y="6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9" y="7"/>
                      <a:pt x="51" y="1"/>
                      <a:pt x="75" y="3"/>
                    </a:cubicBezTo>
                    <a:cubicBezTo>
                      <a:pt x="75" y="4"/>
                      <a:pt x="75" y="5"/>
                      <a:pt x="75" y="6"/>
                    </a:cubicBezTo>
                    <a:cubicBezTo>
                      <a:pt x="71" y="6"/>
                      <a:pt x="67" y="6"/>
                      <a:pt x="63" y="6"/>
                    </a:cubicBezTo>
                    <a:cubicBezTo>
                      <a:pt x="62" y="6"/>
                      <a:pt x="61" y="6"/>
                      <a:pt x="60" y="6"/>
                    </a:cubicBezTo>
                    <a:cubicBezTo>
                      <a:pt x="40" y="6"/>
                      <a:pt x="20" y="6"/>
                      <a:pt x="0" y="6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62" name="Freeform 710"/>
              <p:cNvSpPr/>
              <p:nvPr/>
            </p:nvSpPr>
            <p:spPr>
              <a:xfrm>
                <a:off x="0" y="2835275"/>
                <a:ext cx="233363" cy="46038"/>
              </a:xfrm>
              <a:custGeom>
                <a:avLst/>
                <a:gdLst>
                  <a:gd name="txL" fmla="*/ 0 w 67"/>
                  <a:gd name="txT" fmla="*/ 0 h 13"/>
                  <a:gd name="txR" fmla="*/ 67 w 67"/>
                  <a:gd name="txB" fmla="*/ 13 h 13"/>
                </a:gdLst>
                <a:ahLst/>
                <a:cxnLst>
                  <a:cxn ang="0">
                    <a:pos x="0" y="7"/>
                  </a:cxn>
                  <a:cxn ang="0">
                    <a:pos x="66" y="13"/>
                  </a:cxn>
                  <a:cxn ang="0">
                    <a:pos x="0" y="10"/>
                  </a:cxn>
                  <a:cxn ang="0">
                    <a:pos x="0" y="7"/>
                  </a:cxn>
                </a:cxnLst>
                <a:rect l="txL" t="txT" r="txR" b="txB"/>
                <a:pathLst>
                  <a:path w="67" h="13">
                    <a:moveTo>
                      <a:pt x="0" y="7"/>
                    </a:moveTo>
                    <a:cubicBezTo>
                      <a:pt x="19" y="10"/>
                      <a:pt x="67" y="0"/>
                      <a:pt x="66" y="13"/>
                    </a:cubicBezTo>
                    <a:cubicBezTo>
                      <a:pt x="50" y="6"/>
                      <a:pt x="21" y="12"/>
                      <a:pt x="0" y="10"/>
                    </a:cubicBezTo>
                    <a:cubicBezTo>
                      <a:pt x="0" y="9"/>
                      <a:pt x="0" y="8"/>
                      <a:pt x="0" y="7"/>
                    </a:cubicBezTo>
                    <a:close/>
                  </a:path>
                </a:pathLst>
              </a:custGeom>
              <a:solidFill>
                <a:srgbClr val="0E395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grpSp>
        <p:nvGrpSpPr>
          <p:cNvPr id="19664" name="组合 19663"/>
          <p:cNvGrpSpPr/>
          <p:nvPr/>
        </p:nvGrpSpPr>
        <p:grpSpPr>
          <a:xfrm>
            <a:off x="5400675" y="2924175"/>
            <a:ext cx="4716463" cy="3217863"/>
            <a:chOff x="0" y="0"/>
            <a:chExt cx="7559676" cy="5156202"/>
          </a:xfrm>
        </p:grpSpPr>
        <p:sp>
          <p:nvSpPr>
            <p:cNvPr id="19665" name="Freeform 5"/>
            <p:cNvSpPr/>
            <p:nvPr/>
          </p:nvSpPr>
          <p:spPr>
            <a:xfrm>
              <a:off x="5178425" y="1735138"/>
              <a:ext cx="30163" cy="177800"/>
            </a:xfrm>
            <a:custGeom>
              <a:avLst/>
              <a:gdLst>
                <a:gd name="txL" fmla="*/ 0 w 11"/>
                <a:gd name="txT" fmla="*/ 0 h 66"/>
                <a:gd name="txR" fmla="*/ 11 w 11"/>
                <a:gd name="txB" fmla="*/ 66 h 66"/>
              </a:gdLst>
              <a:ahLst/>
              <a:cxnLst>
                <a:cxn ang="0">
                  <a:pos x="7" y="0"/>
                </a:cxn>
                <a:cxn ang="0">
                  <a:pos x="4" y="66"/>
                </a:cxn>
                <a:cxn ang="0">
                  <a:pos x="7" y="0"/>
                </a:cxn>
              </a:cxnLst>
              <a:rect l="txL" t="txT" r="txR" b="txB"/>
              <a:pathLst>
                <a:path w="11" h="66">
                  <a:moveTo>
                    <a:pt x="7" y="0"/>
                  </a:moveTo>
                  <a:cubicBezTo>
                    <a:pt x="5" y="21"/>
                    <a:pt x="11" y="50"/>
                    <a:pt x="4" y="66"/>
                  </a:cubicBezTo>
                  <a:cubicBezTo>
                    <a:pt x="6" y="45"/>
                    <a:pt x="0" y="16"/>
                    <a:pt x="7" y="0"/>
                  </a:cubicBezTo>
                  <a:close/>
                </a:path>
              </a:pathLst>
            </a:custGeom>
            <a:solidFill>
              <a:srgbClr val="2865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66" name="Freeform 6"/>
            <p:cNvSpPr/>
            <p:nvPr/>
          </p:nvSpPr>
          <p:spPr>
            <a:xfrm>
              <a:off x="5251450" y="2535238"/>
              <a:ext cx="19050" cy="80963"/>
            </a:xfrm>
            <a:custGeom>
              <a:avLst/>
              <a:gdLst>
                <a:gd name="txL" fmla="*/ 0 w 7"/>
                <a:gd name="txT" fmla="*/ 0 h 30"/>
                <a:gd name="txR" fmla="*/ 7 w 7"/>
                <a:gd name="txB" fmla="*/ 30 h 30"/>
              </a:gdLst>
              <a:ahLst/>
              <a:cxnLst>
                <a:cxn ang="0">
                  <a:pos x="4" y="30"/>
                </a:cxn>
                <a:cxn ang="0">
                  <a:pos x="7" y="0"/>
                </a:cxn>
                <a:cxn ang="0">
                  <a:pos x="7" y="30"/>
                </a:cxn>
                <a:cxn ang="0">
                  <a:pos x="4" y="30"/>
                </a:cxn>
              </a:cxnLst>
              <a:rect l="txL" t="txT" r="txR" b="txB"/>
              <a:pathLst>
                <a:path w="7" h="30">
                  <a:moveTo>
                    <a:pt x="4" y="30"/>
                  </a:moveTo>
                  <a:cubicBezTo>
                    <a:pt x="6" y="21"/>
                    <a:pt x="0" y="4"/>
                    <a:pt x="7" y="0"/>
                  </a:cubicBezTo>
                  <a:cubicBezTo>
                    <a:pt x="7" y="10"/>
                    <a:pt x="7" y="20"/>
                    <a:pt x="7" y="30"/>
                  </a:cubicBezTo>
                  <a:cubicBezTo>
                    <a:pt x="6" y="30"/>
                    <a:pt x="5" y="30"/>
                    <a:pt x="4" y="30"/>
                  </a:cubicBezTo>
                  <a:close/>
                </a:path>
              </a:pathLst>
            </a:custGeom>
            <a:solidFill>
              <a:srgbClr val="123F4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67" name="Freeform 7"/>
            <p:cNvSpPr/>
            <p:nvPr/>
          </p:nvSpPr>
          <p:spPr>
            <a:xfrm>
              <a:off x="5254625" y="2616200"/>
              <a:ext cx="23813" cy="93663"/>
            </a:xfrm>
            <a:custGeom>
              <a:avLst/>
              <a:gdLst>
                <a:gd name="txL" fmla="*/ 0 w 9"/>
                <a:gd name="txT" fmla="*/ 0 h 35"/>
                <a:gd name="txR" fmla="*/ 9 w 9"/>
                <a:gd name="txB" fmla="*/ 35 h 35"/>
              </a:gdLst>
              <a:ahLst/>
              <a:cxnLst>
                <a:cxn ang="0">
                  <a:pos x="3" y="0"/>
                </a:cxn>
                <a:cxn ang="0">
                  <a:pos x="6" y="0"/>
                </a:cxn>
                <a:cxn ang="0">
                  <a:pos x="9" y="24"/>
                </a:cxn>
                <a:cxn ang="0">
                  <a:pos x="3" y="0"/>
                </a:cxn>
              </a:cxnLst>
              <a:rect l="txL" t="txT" r="txR" b="txB"/>
              <a:pathLst>
                <a:path w="9" h="35">
                  <a:moveTo>
                    <a:pt x="3" y="0"/>
                  </a:moveTo>
                  <a:cubicBezTo>
                    <a:pt x="4" y="0"/>
                    <a:pt x="5" y="0"/>
                    <a:pt x="6" y="0"/>
                  </a:cubicBezTo>
                  <a:cubicBezTo>
                    <a:pt x="8" y="7"/>
                    <a:pt x="2" y="22"/>
                    <a:pt x="9" y="24"/>
                  </a:cubicBezTo>
                  <a:cubicBezTo>
                    <a:pt x="0" y="35"/>
                    <a:pt x="4" y="8"/>
                    <a:pt x="3" y="0"/>
                  </a:cubicBezTo>
                  <a:close/>
                </a:path>
              </a:pathLst>
            </a:custGeom>
            <a:solidFill>
              <a:srgbClr val="1D4756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68" name="Freeform 8"/>
            <p:cNvSpPr/>
            <p:nvPr/>
          </p:nvSpPr>
          <p:spPr>
            <a:xfrm>
              <a:off x="4851400" y="2720975"/>
              <a:ext cx="136525" cy="12700"/>
            </a:xfrm>
            <a:custGeom>
              <a:avLst/>
              <a:gdLst>
                <a:gd name="txL" fmla="*/ 0 w 51"/>
                <a:gd name="txT" fmla="*/ 0 h 5"/>
                <a:gd name="txR" fmla="*/ 51 w 51"/>
                <a:gd name="txB" fmla="*/ 5 h 5"/>
              </a:gdLst>
              <a:ahLst/>
              <a:cxnLst>
                <a:cxn ang="0">
                  <a:pos x="0" y="0"/>
                </a:cxn>
                <a:cxn ang="0">
                  <a:pos x="51" y="0"/>
                </a:cxn>
                <a:cxn ang="0">
                  <a:pos x="0" y="0"/>
                </a:cxn>
              </a:cxnLst>
              <a:rect l="txL" t="txT" r="txR" b="txB"/>
              <a:pathLst>
                <a:path w="51" h="5">
                  <a:moveTo>
                    <a:pt x="0" y="0"/>
                  </a:moveTo>
                  <a:cubicBezTo>
                    <a:pt x="17" y="0"/>
                    <a:pt x="34" y="0"/>
                    <a:pt x="51" y="0"/>
                  </a:cubicBezTo>
                  <a:cubicBezTo>
                    <a:pt x="41" y="5"/>
                    <a:pt x="10" y="5"/>
                    <a:pt x="0" y="0"/>
                  </a:cubicBezTo>
                  <a:close/>
                </a:path>
              </a:pathLst>
            </a:custGeom>
            <a:solidFill>
              <a:srgbClr val="1D4756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69" name="Freeform 9"/>
            <p:cNvSpPr/>
            <p:nvPr/>
          </p:nvSpPr>
          <p:spPr>
            <a:xfrm>
              <a:off x="4632325" y="2863850"/>
              <a:ext cx="80963" cy="28575"/>
            </a:xfrm>
            <a:custGeom>
              <a:avLst/>
              <a:gdLst>
                <a:gd name="txL" fmla="*/ 0 w 30"/>
                <a:gd name="txT" fmla="*/ 0 h 11"/>
                <a:gd name="txR" fmla="*/ 30 w 30"/>
                <a:gd name="txB" fmla="*/ 11 h 11"/>
              </a:gdLst>
              <a:ahLst/>
              <a:cxnLst>
                <a:cxn ang="0">
                  <a:pos x="0" y="7"/>
                </a:cxn>
                <a:cxn ang="0">
                  <a:pos x="30" y="4"/>
                </a:cxn>
                <a:cxn ang="0">
                  <a:pos x="0" y="7"/>
                </a:cxn>
              </a:cxnLst>
              <a:rect l="txL" t="txT" r="txR" b="txB"/>
              <a:pathLst>
                <a:path w="30" h="11">
                  <a:moveTo>
                    <a:pt x="0" y="7"/>
                  </a:moveTo>
                  <a:cubicBezTo>
                    <a:pt x="4" y="0"/>
                    <a:pt x="21" y="6"/>
                    <a:pt x="30" y="4"/>
                  </a:cubicBezTo>
                  <a:cubicBezTo>
                    <a:pt x="26" y="11"/>
                    <a:pt x="9" y="5"/>
                    <a:pt x="0" y="7"/>
                  </a:cubicBezTo>
                  <a:close/>
                </a:path>
              </a:pathLst>
            </a:custGeom>
            <a:solidFill>
              <a:srgbClr val="415A5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70" name="Freeform 10"/>
            <p:cNvSpPr/>
            <p:nvPr/>
          </p:nvSpPr>
          <p:spPr>
            <a:xfrm>
              <a:off x="4794250" y="3049588"/>
              <a:ext cx="80963" cy="19050"/>
            </a:xfrm>
            <a:custGeom>
              <a:avLst/>
              <a:gdLst>
                <a:gd name="txL" fmla="*/ 0 w 30"/>
                <a:gd name="txT" fmla="*/ 0 h 7"/>
                <a:gd name="txR" fmla="*/ 30 w 30"/>
                <a:gd name="txB" fmla="*/ 7 h 7"/>
              </a:gdLst>
              <a:ahLst/>
              <a:cxnLst>
                <a:cxn ang="0">
                  <a:pos x="0" y="7"/>
                </a:cxn>
                <a:cxn ang="0">
                  <a:pos x="0" y="4"/>
                </a:cxn>
                <a:cxn ang="0">
                  <a:pos x="30" y="7"/>
                </a:cxn>
                <a:cxn ang="0">
                  <a:pos x="0" y="7"/>
                </a:cxn>
              </a:cxnLst>
              <a:rect l="txL" t="txT" r="txR" b="txB"/>
              <a:pathLst>
                <a:path w="30" h="7">
                  <a:moveTo>
                    <a:pt x="0" y="7"/>
                  </a:moveTo>
                  <a:cubicBezTo>
                    <a:pt x="0" y="6"/>
                    <a:pt x="0" y="5"/>
                    <a:pt x="0" y="4"/>
                  </a:cubicBezTo>
                  <a:cubicBezTo>
                    <a:pt x="9" y="6"/>
                    <a:pt x="26" y="0"/>
                    <a:pt x="30" y="7"/>
                  </a:cubicBezTo>
                  <a:cubicBezTo>
                    <a:pt x="20" y="7"/>
                    <a:pt x="10" y="7"/>
                    <a:pt x="0" y="7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71" name="Freeform 11"/>
            <p:cNvSpPr/>
            <p:nvPr/>
          </p:nvSpPr>
          <p:spPr>
            <a:xfrm>
              <a:off x="2613025" y="3689350"/>
              <a:ext cx="17463" cy="130175"/>
            </a:xfrm>
            <a:custGeom>
              <a:avLst/>
              <a:gdLst>
                <a:gd name="txL" fmla="*/ 0 w 7"/>
                <a:gd name="txT" fmla="*/ 0 h 48"/>
                <a:gd name="txR" fmla="*/ 7 w 7"/>
                <a:gd name="txB" fmla="*/ 48 h 48"/>
              </a:gdLst>
              <a:ahLst/>
              <a:cxnLst>
                <a:cxn ang="0">
                  <a:pos x="4" y="45"/>
                </a:cxn>
                <a:cxn ang="0">
                  <a:pos x="7" y="0"/>
                </a:cxn>
                <a:cxn ang="0">
                  <a:pos x="7" y="48"/>
                </a:cxn>
                <a:cxn ang="0">
                  <a:pos x="4" y="45"/>
                </a:cxn>
              </a:cxnLst>
              <a:rect l="txL" t="txT" r="txR" b="txB"/>
              <a:pathLst>
                <a:path w="7" h="48">
                  <a:moveTo>
                    <a:pt x="4" y="45"/>
                  </a:moveTo>
                  <a:cubicBezTo>
                    <a:pt x="6" y="31"/>
                    <a:pt x="0" y="9"/>
                    <a:pt x="7" y="0"/>
                  </a:cubicBezTo>
                  <a:cubicBezTo>
                    <a:pt x="7" y="16"/>
                    <a:pt x="7" y="32"/>
                    <a:pt x="7" y="48"/>
                  </a:cubicBezTo>
                  <a:cubicBezTo>
                    <a:pt x="5" y="48"/>
                    <a:pt x="3" y="48"/>
                    <a:pt x="4" y="45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72" name="Freeform 12"/>
            <p:cNvSpPr/>
            <p:nvPr/>
          </p:nvSpPr>
          <p:spPr>
            <a:xfrm>
              <a:off x="7450138" y="3770313"/>
              <a:ext cx="17463" cy="193675"/>
            </a:xfrm>
            <a:custGeom>
              <a:avLst/>
              <a:gdLst>
                <a:gd name="txL" fmla="*/ 0 w 7"/>
                <a:gd name="txT" fmla="*/ 0 h 72"/>
                <a:gd name="txR" fmla="*/ 7 w 7"/>
                <a:gd name="txB" fmla="*/ 72 h 72"/>
              </a:gdLst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0" y="72"/>
                </a:cxn>
                <a:cxn ang="0">
                  <a:pos x="0" y="0"/>
                </a:cxn>
              </a:cxnLst>
              <a:rect l="txL" t="txT" r="txR" b="txB"/>
              <a:pathLst>
                <a:path w="7" h="72">
                  <a:moveTo>
                    <a:pt x="0" y="0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1" y="23"/>
                    <a:pt x="7" y="54"/>
                    <a:pt x="0" y="72"/>
                  </a:cubicBezTo>
                  <a:cubicBezTo>
                    <a:pt x="0" y="48"/>
                    <a:pt x="0" y="24"/>
                    <a:pt x="0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73" name="Freeform 13"/>
            <p:cNvSpPr/>
            <p:nvPr/>
          </p:nvSpPr>
          <p:spPr>
            <a:xfrm>
              <a:off x="6165850" y="3775075"/>
              <a:ext cx="88900" cy="30163"/>
            </a:xfrm>
            <a:custGeom>
              <a:avLst/>
              <a:gdLst>
                <a:gd name="txL" fmla="*/ 0 w 33"/>
                <a:gd name="txT" fmla="*/ 0 h 11"/>
                <a:gd name="txR" fmla="*/ 33 w 33"/>
                <a:gd name="txB" fmla="*/ 11 h 11"/>
              </a:gdLst>
              <a:ahLst/>
              <a:cxnLst>
                <a:cxn ang="0">
                  <a:pos x="33" y="7"/>
                </a:cxn>
                <a:cxn ang="0">
                  <a:pos x="0" y="4"/>
                </a:cxn>
                <a:cxn ang="0">
                  <a:pos x="33" y="7"/>
                </a:cxn>
              </a:cxnLst>
              <a:rect l="txL" t="txT" r="txR" b="txB"/>
              <a:pathLst>
                <a:path w="33" h="11">
                  <a:moveTo>
                    <a:pt x="33" y="7"/>
                  </a:moveTo>
                  <a:cubicBezTo>
                    <a:pt x="23" y="5"/>
                    <a:pt x="5" y="11"/>
                    <a:pt x="0" y="4"/>
                  </a:cubicBezTo>
                  <a:cubicBezTo>
                    <a:pt x="10" y="6"/>
                    <a:pt x="28" y="0"/>
                    <a:pt x="33" y="7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74" name="Freeform 14"/>
            <p:cNvSpPr/>
            <p:nvPr/>
          </p:nvSpPr>
          <p:spPr>
            <a:xfrm>
              <a:off x="5146675" y="3867150"/>
              <a:ext cx="19050" cy="169863"/>
            </a:xfrm>
            <a:custGeom>
              <a:avLst/>
              <a:gdLst>
                <a:gd name="txL" fmla="*/ 0 w 7"/>
                <a:gd name="txT" fmla="*/ 0 h 63"/>
                <a:gd name="txR" fmla="*/ 7 w 7"/>
                <a:gd name="txB" fmla="*/ 63 h 63"/>
              </a:gdLst>
              <a:ahLst/>
              <a:cxnLst>
                <a:cxn ang="0">
                  <a:pos x="7" y="0"/>
                </a:cxn>
                <a:cxn ang="0">
                  <a:pos x="7" y="63"/>
                </a:cxn>
                <a:cxn ang="0">
                  <a:pos x="4" y="63"/>
                </a:cxn>
                <a:cxn ang="0">
                  <a:pos x="7" y="0"/>
                </a:cxn>
              </a:cxnLst>
              <a:rect l="txL" t="txT" r="txR" b="txB"/>
              <a:pathLst>
                <a:path w="7" h="63">
                  <a:moveTo>
                    <a:pt x="7" y="0"/>
                  </a:moveTo>
                  <a:cubicBezTo>
                    <a:pt x="7" y="21"/>
                    <a:pt x="7" y="42"/>
                    <a:pt x="7" y="63"/>
                  </a:cubicBezTo>
                  <a:cubicBezTo>
                    <a:pt x="6" y="63"/>
                    <a:pt x="5" y="63"/>
                    <a:pt x="4" y="63"/>
                  </a:cubicBezTo>
                  <a:cubicBezTo>
                    <a:pt x="6" y="43"/>
                    <a:pt x="0" y="15"/>
                    <a:pt x="7" y="0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75" name="Freeform 15"/>
            <p:cNvSpPr/>
            <p:nvPr/>
          </p:nvSpPr>
          <p:spPr>
            <a:xfrm>
              <a:off x="4852988" y="3916363"/>
              <a:ext cx="14288" cy="144463"/>
            </a:xfrm>
            <a:custGeom>
              <a:avLst/>
              <a:gdLst>
                <a:gd name="txL" fmla="*/ 0 w 5"/>
                <a:gd name="txT" fmla="*/ 0 h 54"/>
                <a:gd name="txR" fmla="*/ 5 w 5"/>
                <a:gd name="txB" fmla="*/ 54 h 54"/>
              </a:gdLst>
              <a:ahLst/>
              <a:cxnLst>
                <a:cxn ang="0">
                  <a:pos x="5" y="54"/>
                </a:cxn>
                <a:cxn ang="0">
                  <a:pos x="5" y="0"/>
                </a:cxn>
                <a:cxn ang="0">
                  <a:pos x="5" y="54"/>
                </a:cxn>
              </a:cxnLst>
              <a:rect l="txL" t="txT" r="txR" b="txB"/>
              <a:pathLst>
                <a:path w="5" h="54">
                  <a:moveTo>
                    <a:pt x="5" y="54"/>
                  </a:moveTo>
                  <a:cubicBezTo>
                    <a:pt x="0" y="43"/>
                    <a:pt x="0" y="11"/>
                    <a:pt x="5" y="0"/>
                  </a:cubicBezTo>
                  <a:cubicBezTo>
                    <a:pt x="5" y="18"/>
                    <a:pt x="5" y="36"/>
                    <a:pt x="5" y="54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76" name="Freeform 16"/>
            <p:cNvSpPr/>
            <p:nvPr/>
          </p:nvSpPr>
          <p:spPr>
            <a:xfrm>
              <a:off x="6900863" y="3924300"/>
              <a:ext cx="19050" cy="96838"/>
            </a:xfrm>
            <a:custGeom>
              <a:avLst/>
              <a:gdLst>
                <a:gd name="txL" fmla="*/ 0 w 7"/>
                <a:gd name="txT" fmla="*/ 0 h 36"/>
                <a:gd name="txR" fmla="*/ 7 w 7"/>
                <a:gd name="txB" fmla="*/ 36 h 36"/>
              </a:gdLst>
              <a:ahLst/>
              <a:cxnLst>
                <a:cxn ang="0">
                  <a:pos x="0" y="0"/>
                </a:cxn>
                <a:cxn ang="0">
                  <a:pos x="3" y="36"/>
                </a:cxn>
                <a:cxn ang="0">
                  <a:pos x="0" y="36"/>
                </a:cxn>
                <a:cxn ang="0">
                  <a:pos x="0" y="0"/>
                </a:cxn>
              </a:cxnLst>
              <a:rect l="txL" t="txT" r="txR" b="txB"/>
              <a:pathLst>
                <a:path w="7" h="36">
                  <a:moveTo>
                    <a:pt x="0" y="0"/>
                  </a:moveTo>
                  <a:cubicBezTo>
                    <a:pt x="7" y="6"/>
                    <a:pt x="1" y="25"/>
                    <a:pt x="3" y="36"/>
                  </a:cubicBezTo>
                  <a:cubicBezTo>
                    <a:pt x="2" y="36"/>
                    <a:pt x="1" y="36"/>
                    <a:pt x="0" y="36"/>
                  </a:cubicBezTo>
                  <a:cubicBezTo>
                    <a:pt x="0" y="24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9DB7B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77" name="Freeform 17"/>
            <p:cNvSpPr/>
            <p:nvPr/>
          </p:nvSpPr>
          <p:spPr>
            <a:xfrm>
              <a:off x="6869113" y="3971925"/>
              <a:ext cx="17463" cy="282575"/>
            </a:xfrm>
            <a:custGeom>
              <a:avLst/>
              <a:gdLst>
                <a:gd name="txL" fmla="*/ 0 w 7"/>
                <a:gd name="txT" fmla="*/ 0 h 105"/>
                <a:gd name="txR" fmla="*/ 7 w 7"/>
                <a:gd name="txB" fmla="*/ 105 h 105"/>
              </a:gdLst>
              <a:ahLst/>
              <a:cxnLst>
                <a:cxn ang="0">
                  <a:pos x="0" y="0"/>
                </a:cxn>
                <a:cxn ang="0">
                  <a:pos x="3" y="105"/>
                </a:cxn>
                <a:cxn ang="0">
                  <a:pos x="0" y="105"/>
                </a:cxn>
                <a:cxn ang="0">
                  <a:pos x="0" y="0"/>
                </a:cxn>
              </a:cxnLst>
              <a:rect l="txL" t="txT" r="txR" b="txB"/>
              <a:pathLst>
                <a:path w="7" h="105">
                  <a:moveTo>
                    <a:pt x="0" y="0"/>
                  </a:moveTo>
                  <a:cubicBezTo>
                    <a:pt x="7" y="29"/>
                    <a:pt x="1" y="71"/>
                    <a:pt x="3" y="105"/>
                  </a:cubicBezTo>
                  <a:cubicBezTo>
                    <a:pt x="2" y="105"/>
                    <a:pt x="1" y="105"/>
                    <a:pt x="0" y="105"/>
                  </a:cubicBezTo>
                  <a:cubicBezTo>
                    <a:pt x="0" y="70"/>
                    <a:pt x="0" y="35"/>
                    <a:pt x="0" y="0"/>
                  </a:cubicBezTo>
                  <a:close/>
                </a:path>
              </a:pathLst>
            </a:custGeom>
            <a:solidFill>
              <a:srgbClr val="9DB7B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78" name="Freeform 18"/>
            <p:cNvSpPr/>
            <p:nvPr/>
          </p:nvSpPr>
          <p:spPr>
            <a:xfrm>
              <a:off x="6165850" y="3979863"/>
              <a:ext cx="153988" cy="14288"/>
            </a:xfrm>
            <a:custGeom>
              <a:avLst/>
              <a:gdLst>
                <a:gd name="txL" fmla="*/ 0 w 57"/>
                <a:gd name="txT" fmla="*/ 0 h 5"/>
                <a:gd name="txR" fmla="*/ 57 w 57"/>
                <a:gd name="txB" fmla="*/ 5 h 5"/>
              </a:gdLst>
              <a:ahLst/>
              <a:cxnLst>
                <a:cxn ang="0">
                  <a:pos x="57" y="0"/>
                </a:cxn>
                <a:cxn ang="0">
                  <a:pos x="0" y="0"/>
                </a:cxn>
                <a:cxn ang="0">
                  <a:pos x="57" y="0"/>
                </a:cxn>
              </a:cxnLst>
              <a:rect l="txL" t="txT" r="txR" b="txB"/>
              <a:pathLst>
                <a:path w="57" h="5">
                  <a:moveTo>
                    <a:pt x="57" y="0"/>
                  </a:moveTo>
                  <a:cubicBezTo>
                    <a:pt x="45" y="5"/>
                    <a:pt x="12" y="5"/>
                    <a:pt x="0" y="0"/>
                  </a:cubicBezTo>
                  <a:cubicBezTo>
                    <a:pt x="19" y="0"/>
                    <a:pt x="38" y="0"/>
                    <a:pt x="57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79" name="Freeform 19"/>
            <p:cNvSpPr/>
            <p:nvPr/>
          </p:nvSpPr>
          <p:spPr>
            <a:xfrm>
              <a:off x="5119688" y="4052888"/>
              <a:ext cx="12700" cy="201613"/>
            </a:xfrm>
            <a:custGeom>
              <a:avLst/>
              <a:gdLst>
                <a:gd name="txL" fmla="*/ 0 w 5"/>
                <a:gd name="txT" fmla="*/ 0 h 75"/>
                <a:gd name="txR" fmla="*/ 5 w 5"/>
                <a:gd name="txB" fmla="*/ 75 h 75"/>
              </a:gdLst>
              <a:ahLst/>
              <a:cxnLst>
                <a:cxn ang="0">
                  <a:pos x="5" y="75"/>
                </a:cxn>
                <a:cxn ang="0">
                  <a:pos x="5" y="0"/>
                </a:cxn>
                <a:cxn ang="0">
                  <a:pos x="5" y="75"/>
                </a:cxn>
              </a:cxnLst>
              <a:rect l="txL" t="txT" r="txR" b="txB"/>
              <a:pathLst>
                <a:path w="5" h="75">
                  <a:moveTo>
                    <a:pt x="5" y="75"/>
                  </a:moveTo>
                  <a:cubicBezTo>
                    <a:pt x="0" y="57"/>
                    <a:pt x="0" y="18"/>
                    <a:pt x="5" y="0"/>
                  </a:cubicBezTo>
                  <a:cubicBezTo>
                    <a:pt x="5" y="25"/>
                    <a:pt x="5" y="50"/>
                    <a:pt x="5" y="75"/>
                  </a:cubicBezTo>
                  <a:close/>
                </a:path>
              </a:pathLst>
            </a:custGeom>
            <a:solidFill>
              <a:srgbClr val="9DB7B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80" name="Freeform 20"/>
            <p:cNvSpPr/>
            <p:nvPr/>
          </p:nvSpPr>
          <p:spPr>
            <a:xfrm>
              <a:off x="6884988" y="4052888"/>
              <a:ext cx="19050" cy="460375"/>
            </a:xfrm>
            <a:custGeom>
              <a:avLst/>
              <a:gdLst>
                <a:gd name="txL" fmla="*/ 0 w 7"/>
                <a:gd name="txT" fmla="*/ 0 h 171"/>
                <a:gd name="txR" fmla="*/ 7 w 7"/>
                <a:gd name="txB" fmla="*/ 171 h 171"/>
              </a:gdLst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0" y="171"/>
                </a:cxn>
                <a:cxn ang="0">
                  <a:pos x="0" y="0"/>
                </a:cxn>
              </a:cxnLst>
              <a:rect l="txL" t="txT" r="txR" b="txB"/>
              <a:pathLst>
                <a:path w="7" h="171">
                  <a:moveTo>
                    <a:pt x="0" y="0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1" y="56"/>
                    <a:pt x="7" y="120"/>
                    <a:pt x="0" y="171"/>
                  </a:cubicBezTo>
                  <a:cubicBezTo>
                    <a:pt x="0" y="114"/>
                    <a:pt x="0" y="57"/>
                    <a:pt x="0" y="0"/>
                  </a:cubicBezTo>
                  <a:close/>
                </a:path>
              </a:pathLst>
            </a:custGeom>
            <a:solidFill>
              <a:srgbClr val="415A5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81" name="Freeform 21"/>
            <p:cNvSpPr/>
            <p:nvPr/>
          </p:nvSpPr>
          <p:spPr>
            <a:xfrm>
              <a:off x="2622550" y="4181475"/>
              <a:ext cx="19050" cy="106363"/>
            </a:xfrm>
            <a:custGeom>
              <a:avLst/>
              <a:gdLst>
                <a:gd name="txL" fmla="*/ 0 w 7"/>
                <a:gd name="txT" fmla="*/ 0 h 39"/>
                <a:gd name="txR" fmla="*/ 7 w 7"/>
                <a:gd name="txB" fmla="*/ 39 h 39"/>
              </a:gdLst>
              <a:ahLst/>
              <a:cxnLst>
                <a:cxn ang="0">
                  <a:pos x="0" y="0"/>
                </a:cxn>
                <a:cxn ang="0">
                  <a:pos x="3" y="39"/>
                </a:cxn>
                <a:cxn ang="0">
                  <a:pos x="0" y="39"/>
                </a:cxn>
                <a:cxn ang="0">
                  <a:pos x="0" y="0"/>
                </a:cxn>
              </a:cxnLst>
              <a:rect l="txL" t="txT" r="txR" b="txB"/>
              <a:pathLst>
                <a:path w="7" h="39">
                  <a:moveTo>
                    <a:pt x="0" y="0"/>
                  </a:moveTo>
                  <a:cubicBezTo>
                    <a:pt x="7" y="7"/>
                    <a:pt x="1" y="27"/>
                    <a:pt x="3" y="39"/>
                  </a:cubicBezTo>
                  <a:cubicBezTo>
                    <a:pt x="2" y="39"/>
                    <a:pt x="1" y="39"/>
                    <a:pt x="0" y="39"/>
                  </a:cubicBezTo>
                  <a:cubicBezTo>
                    <a:pt x="0" y="26"/>
                    <a:pt x="0" y="13"/>
                    <a:pt x="0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82" name="Freeform 22"/>
            <p:cNvSpPr/>
            <p:nvPr/>
          </p:nvSpPr>
          <p:spPr>
            <a:xfrm>
              <a:off x="6869113" y="4254500"/>
              <a:ext cx="17463" cy="161925"/>
            </a:xfrm>
            <a:custGeom>
              <a:avLst/>
              <a:gdLst>
                <a:gd name="txL" fmla="*/ 0 w 7"/>
                <a:gd name="txT" fmla="*/ 0 h 60"/>
                <a:gd name="txR" fmla="*/ 7 w 7"/>
                <a:gd name="txB" fmla="*/ 60 h 60"/>
              </a:gdLst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0" y="60"/>
                </a:cxn>
                <a:cxn ang="0">
                  <a:pos x="0" y="0"/>
                </a:cxn>
              </a:cxnLst>
              <a:rect l="txL" t="txT" r="txR" b="txB"/>
              <a:pathLst>
                <a:path w="7" h="60">
                  <a:moveTo>
                    <a:pt x="0" y="0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1" y="19"/>
                    <a:pt x="7" y="46"/>
                    <a:pt x="0" y="60"/>
                  </a:cubicBezTo>
                  <a:cubicBezTo>
                    <a:pt x="0" y="40"/>
                    <a:pt x="0" y="20"/>
                    <a:pt x="0" y="0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83" name="Freeform 23"/>
            <p:cNvSpPr/>
            <p:nvPr/>
          </p:nvSpPr>
          <p:spPr>
            <a:xfrm>
              <a:off x="4956175" y="4545013"/>
              <a:ext cx="139700" cy="33338"/>
            </a:xfrm>
            <a:custGeom>
              <a:avLst/>
              <a:gdLst>
                <a:gd name="txL" fmla="*/ 0 w 52"/>
                <a:gd name="txT" fmla="*/ 0 h 12"/>
                <a:gd name="txR" fmla="*/ 52 w 52"/>
                <a:gd name="txB" fmla="*/ 12 h 12"/>
              </a:gdLst>
              <a:ahLst/>
              <a:cxnLst>
                <a:cxn ang="0">
                  <a:pos x="24" y="9"/>
                </a:cxn>
                <a:cxn ang="0">
                  <a:pos x="0" y="3"/>
                </a:cxn>
                <a:cxn ang="0">
                  <a:pos x="36" y="3"/>
                </a:cxn>
                <a:cxn ang="0">
                  <a:pos x="51" y="9"/>
                </a:cxn>
                <a:cxn ang="0">
                  <a:pos x="24" y="9"/>
                </a:cxn>
              </a:cxnLst>
              <a:rect l="txL" t="txT" r="txR" b="txB"/>
              <a:pathLst>
                <a:path w="52" h="12">
                  <a:moveTo>
                    <a:pt x="24" y="9"/>
                  </a:moveTo>
                  <a:cubicBezTo>
                    <a:pt x="23" y="0"/>
                    <a:pt x="1" y="12"/>
                    <a:pt x="0" y="3"/>
                  </a:cubicBezTo>
                  <a:cubicBezTo>
                    <a:pt x="12" y="3"/>
                    <a:pt x="24" y="3"/>
                    <a:pt x="36" y="3"/>
                  </a:cubicBezTo>
                  <a:cubicBezTo>
                    <a:pt x="35" y="11"/>
                    <a:pt x="52" y="1"/>
                    <a:pt x="51" y="9"/>
                  </a:cubicBezTo>
                  <a:cubicBezTo>
                    <a:pt x="42" y="9"/>
                    <a:pt x="33" y="9"/>
                    <a:pt x="24" y="9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84" name="Freeform 24"/>
            <p:cNvSpPr/>
            <p:nvPr/>
          </p:nvSpPr>
          <p:spPr>
            <a:xfrm>
              <a:off x="3938588" y="4621213"/>
              <a:ext cx="88900" cy="19050"/>
            </a:xfrm>
            <a:custGeom>
              <a:avLst/>
              <a:gdLst>
                <a:gd name="txL" fmla="*/ 0 w 33"/>
                <a:gd name="txT" fmla="*/ 0 h 7"/>
                <a:gd name="txR" fmla="*/ 33 w 33"/>
                <a:gd name="txB" fmla="*/ 7 h 7"/>
              </a:gdLst>
              <a:ahLst/>
              <a:cxnLst>
                <a:cxn ang="0">
                  <a:pos x="33" y="2"/>
                </a:cxn>
                <a:cxn ang="0">
                  <a:pos x="33" y="5"/>
                </a:cxn>
                <a:cxn ang="0">
                  <a:pos x="33" y="2"/>
                </a:cxn>
              </a:cxnLst>
              <a:rect l="txL" t="txT" r="txR" b="txB"/>
              <a:pathLst>
                <a:path w="33" h="7">
                  <a:moveTo>
                    <a:pt x="33" y="2"/>
                  </a:moveTo>
                  <a:cubicBezTo>
                    <a:pt x="33" y="3"/>
                    <a:pt x="33" y="4"/>
                    <a:pt x="33" y="5"/>
                  </a:cubicBezTo>
                  <a:cubicBezTo>
                    <a:pt x="0" y="7"/>
                    <a:pt x="0" y="0"/>
                    <a:pt x="33" y="2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85" name="Freeform 25"/>
            <p:cNvSpPr/>
            <p:nvPr/>
          </p:nvSpPr>
          <p:spPr>
            <a:xfrm>
              <a:off x="3873500" y="4632325"/>
              <a:ext cx="193675" cy="36513"/>
            </a:xfrm>
            <a:custGeom>
              <a:avLst/>
              <a:gdLst>
                <a:gd name="txL" fmla="*/ 0 w 72"/>
                <a:gd name="txT" fmla="*/ 0 h 14"/>
                <a:gd name="txR" fmla="*/ 72 w 72"/>
                <a:gd name="txB" fmla="*/ 14 h 14"/>
              </a:gdLst>
              <a:ahLst/>
              <a:cxnLst>
                <a:cxn ang="0">
                  <a:pos x="0" y="7"/>
                </a:cxn>
                <a:cxn ang="0">
                  <a:pos x="18" y="4"/>
                </a:cxn>
                <a:cxn ang="0">
                  <a:pos x="72" y="7"/>
                </a:cxn>
                <a:cxn ang="0">
                  <a:pos x="12" y="10"/>
                </a:cxn>
                <a:cxn ang="0">
                  <a:pos x="0" y="7"/>
                </a:cxn>
              </a:cxnLst>
              <a:rect l="txL" t="txT" r="txR" b="txB"/>
              <a:pathLst>
                <a:path w="72" h="14">
                  <a:moveTo>
                    <a:pt x="0" y="7"/>
                  </a:moveTo>
                  <a:cubicBezTo>
                    <a:pt x="0" y="0"/>
                    <a:pt x="13" y="6"/>
                    <a:pt x="18" y="4"/>
                  </a:cubicBezTo>
                  <a:cubicBezTo>
                    <a:pt x="30" y="11"/>
                    <a:pt x="55" y="5"/>
                    <a:pt x="72" y="7"/>
                  </a:cubicBezTo>
                  <a:cubicBezTo>
                    <a:pt x="58" y="14"/>
                    <a:pt x="31" y="8"/>
                    <a:pt x="12" y="10"/>
                  </a:cubicBezTo>
                  <a:cubicBezTo>
                    <a:pt x="11" y="6"/>
                    <a:pt x="5" y="7"/>
                    <a:pt x="0" y="7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86" name="Freeform 26"/>
            <p:cNvSpPr/>
            <p:nvPr/>
          </p:nvSpPr>
          <p:spPr>
            <a:xfrm>
              <a:off x="6851650" y="4649788"/>
              <a:ext cx="185738" cy="9525"/>
            </a:xfrm>
            <a:custGeom>
              <a:avLst/>
              <a:gdLst>
                <a:gd name="txL" fmla="*/ 0 w 69"/>
                <a:gd name="txT" fmla="*/ 0 h 3"/>
                <a:gd name="txR" fmla="*/ 69 w 69"/>
                <a:gd name="txB" fmla="*/ 3 h 3"/>
              </a:gdLst>
              <a:ahLst/>
              <a:cxnLst>
                <a:cxn ang="0">
                  <a:pos x="0" y="3"/>
                </a:cxn>
                <a:cxn ang="0">
                  <a:pos x="0" y="0"/>
                </a:cxn>
                <a:cxn ang="0">
                  <a:pos x="69" y="0"/>
                </a:cxn>
                <a:cxn ang="0">
                  <a:pos x="69" y="3"/>
                </a:cxn>
                <a:cxn ang="0">
                  <a:pos x="0" y="3"/>
                </a:cxn>
              </a:cxnLst>
              <a:rect l="txL" t="txT" r="txR" b="txB"/>
              <a:pathLst>
                <a:path w="69" h="3">
                  <a:moveTo>
                    <a:pt x="0" y="3"/>
                  </a:moveTo>
                  <a:cubicBezTo>
                    <a:pt x="0" y="2"/>
                    <a:pt x="0" y="1"/>
                    <a:pt x="0" y="0"/>
                  </a:cubicBezTo>
                  <a:cubicBezTo>
                    <a:pt x="23" y="0"/>
                    <a:pt x="46" y="0"/>
                    <a:pt x="69" y="0"/>
                  </a:cubicBezTo>
                  <a:cubicBezTo>
                    <a:pt x="69" y="1"/>
                    <a:pt x="69" y="2"/>
                    <a:pt x="69" y="3"/>
                  </a:cubicBezTo>
                  <a:cubicBezTo>
                    <a:pt x="46" y="3"/>
                    <a:pt x="23" y="3"/>
                    <a:pt x="0" y="3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87" name="Freeform 27"/>
            <p:cNvSpPr/>
            <p:nvPr/>
          </p:nvSpPr>
          <p:spPr>
            <a:xfrm>
              <a:off x="7037388" y="4640263"/>
              <a:ext cx="185738" cy="19050"/>
            </a:xfrm>
            <a:custGeom>
              <a:avLst/>
              <a:gdLst>
                <a:gd name="txL" fmla="*/ 0 w 69"/>
                <a:gd name="txT" fmla="*/ 0 h 7"/>
                <a:gd name="txR" fmla="*/ 69 w 69"/>
                <a:gd name="txB" fmla="*/ 7 h 7"/>
              </a:gdLst>
              <a:ahLst/>
              <a:cxnLst>
                <a:cxn ang="0">
                  <a:pos x="0" y="7"/>
                </a:cxn>
                <a:cxn ang="0">
                  <a:pos x="0" y="4"/>
                </a:cxn>
                <a:cxn ang="0">
                  <a:pos x="69" y="7"/>
                </a:cxn>
                <a:cxn ang="0">
                  <a:pos x="0" y="7"/>
                </a:cxn>
              </a:cxnLst>
              <a:rect l="txL" t="txT" r="txR" b="txB"/>
              <a:pathLst>
                <a:path w="69" h="7">
                  <a:moveTo>
                    <a:pt x="0" y="7"/>
                  </a:moveTo>
                  <a:cubicBezTo>
                    <a:pt x="0" y="6"/>
                    <a:pt x="0" y="5"/>
                    <a:pt x="0" y="4"/>
                  </a:cubicBezTo>
                  <a:cubicBezTo>
                    <a:pt x="22" y="6"/>
                    <a:pt x="52" y="0"/>
                    <a:pt x="69" y="7"/>
                  </a:cubicBezTo>
                  <a:cubicBezTo>
                    <a:pt x="46" y="7"/>
                    <a:pt x="23" y="7"/>
                    <a:pt x="0" y="7"/>
                  </a:cubicBezTo>
                  <a:close/>
                </a:path>
              </a:pathLst>
            </a:custGeom>
            <a:solidFill>
              <a:srgbClr val="9DB7B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88" name="Freeform 28"/>
            <p:cNvSpPr/>
            <p:nvPr/>
          </p:nvSpPr>
          <p:spPr>
            <a:xfrm>
              <a:off x="2397125" y="4656138"/>
              <a:ext cx="128588" cy="28575"/>
            </a:xfrm>
            <a:custGeom>
              <a:avLst/>
              <a:gdLst>
                <a:gd name="txL" fmla="*/ 0 w 48"/>
                <a:gd name="txT" fmla="*/ 0 h 11"/>
                <a:gd name="txR" fmla="*/ 48 w 48"/>
                <a:gd name="txB" fmla="*/ 11 h 11"/>
              </a:gdLst>
              <a:ahLst/>
              <a:cxnLst>
                <a:cxn ang="0">
                  <a:pos x="0" y="7"/>
                </a:cxn>
                <a:cxn ang="0">
                  <a:pos x="48" y="4"/>
                </a:cxn>
                <a:cxn ang="0">
                  <a:pos x="0" y="7"/>
                </a:cxn>
              </a:cxnLst>
              <a:rect l="txL" t="txT" r="txR" b="txB"/>
              <a:pathLst>
                <a:path w="48" h="11">
                  <a:moveTo>
                    <a:pt x="0" y="7"/>
                  </a:moveTo>
                  <a:cubicBezTo>
                    <a:pt x="10" y="0"/>
                    <a:pt x="33" y="6"/>
                    <a:pt x="48" y="4"/>
                  </a:cubicBezTo>
                  <a:cubicBezTo>
                    <a:pt x="38" y="11"/>
                    <a:pt x="15" y="5"/>
                    <a:pt x="0" y="7"/>
                  </a:cubicBezTo>
                  <a:close/>
                </a:path>
              </a:pathLst>
            </a:custGeom>
            <a:solidFill>
              <a:srgbClr val="9DB7B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89" name="Freeform 29"/>
            <p:cNvSpPr/>
            <p:nvPr/>
          </p:nvSpPr>
          <p:spPr>
            <a:xfrm>
              <a:off x="4551363" y="4664075"/>
              <a:ext cx="88900" cy="30163"/>
            </a:xfrm>
            <a:custGeom>
              <a:avLst/>
              <a:gdLst>
                <a:gd name="txL" fmla="*/ 0 w 33"/>
                <a:gd name="txT" fmla="*/ 0 h 11"/>
                <a:gd name="txR" fmla="*/ 33 w 33"/>
                <a:gd name="txB" fmla="*/ 11 h 11"/>
              </a:gdLst>
              <a:ahLst/>
              <a:cxnLst>
                <a:cxn ang="0">
                  <a:pos x="0" y="7"/>
                </a:cxn>
                <a:cxn ang="0">
                  <a:pos x="33" y="4"/>
                </a:cxn>
                <a:cxn ang="0">
                  <a:pos x="0" y="7"/>
                </a:cxn>
              </a:cxnLst>
              <a:rect l="txL" t="txT" r="txR" b="txB"/>
              <a:pathLst>
                <a:path w="33" h="11">
                  <a:moveTo>
                    <a:pt x="0" y="7"/>
                  </a:moveTo>
                  <a:cubicBezTo>
                    <a:pt x="5" y="0"/>
                    <a:pt x="23" y="6"/>
                    <a:pt x="33" y="4"/>
                  </a:cubicBezTo>
                  <a:cubicBezTo>
                    <a:pt x="28" y="11"/>
                    <a:pt x="10" y="5"/>
                    <a:pt x="0" y="7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90" name="Freeform 30"/>
            <p:cNvSpPr/>
            <p:nvPr/>
          </p:nvSpPr>
          <p:spPr>
            <a:xfrm>
              <a:off x="5770563" y="4664075"/>
              <a:ext cx="331788" cy="30163"/>
            </a:xfrm>
            <a:custGeom>
              <a:avLst/>
              <a:gdLst>
                <a:gd name="txL" fmla="*/ 0 w 123"/>
                <a:gd name="txT" fmla="*/ 0 h 11"/>
                <a:gd name="txR" fmla="*/ 123 w 123"/>
                <a:gd name="txB" fmla="*/ 11 h 11"/>
              </a:gdLst>
              <a:ahLst/>
              <a:cxnLst>
                <a:cxn ang="0">
                  <a:pos x="123" y="7"/>
                </a:cxn>
                <a:cxn ang="0">
                  <a:pos x="0" y="4"/>
                </a:cxn>
                <a:cxn ang="0">
                  <a:pos x="123" y="7"/>
                </a:cxn>
              </a:cxnLst>
              <a:rect l="txL" t="txT" r="txR" b="txB"/>
              <a:pathLst>
                <a:path w="123" h="11">
                  <a:moveTo>
                    <a:pt x="123" y="7"/>
                  </a:moveTo>
                  <a:cubicBezTo>
                    <a:pt x="83" y="5"/>
                    <a:pt x="35" y="11"/>
                    <a:pt x="0" y="4"/>
                  </a:cubicBezTo>
                  <a:cubicBezTo>
                    <a:pt x="40" y="6"/>
                    <a:pt x="88" y="0"/>
                    <a:pt x="123" y="7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91" name="Freeform 31"/>
            <p:cNvSpPr/>
            <p:nvPr/>
          </p:nvSpPr>
          <p:spPr>
            <a:xfrm>
              <a:off x="2614613" y="4672013"/>
              <a:ext cx="420688" cy="30163"/>
            </a:xfrm>
            <a:custGeom>
              <a:avLst/>
              <a:gdLst>
                <a:gd name="txL" fmla="*/ 0 w 156"/>
                <a:gd name="txT" fmla="*/ 0 h 11"/>
                <a:gd name="txR" fmla="*/ 156 w 156"/>
                <a:gd name="txB" fmla="*/ 11 h 11"/>
              </a:gdLst>
              <a:ahLst/>
              <a:cxnLst>
                <a:cxn ang="0">
                  <a:pos x="156" y="4"/>
                </a:cxn>
                <a:cxn ang="0">
                  <a:pos x="78" y="7"/>
                </a:cxn>
                <a:cxn ang="0">
                  <a:pos x="0" y="7"/>
                </a:cxn>
                <a:cxn ang="0">
                  <a:pos x="156" y="4"/>
                </a:cxn>
              </a:cxnLst>
              <a:rect l="txL" t="txT" r="txR" b="txB"/>
              <a:pathLst>
                <a:path w="156" h="11">
                  <a:moveTo>
                    <a:pt x="156" y="4"/>
                  </a:moveTo>
                  <a:cubicBezTo>
                    <a:pt x="136" y="11"/>
                    <a:pt x="103" y="5"/>
                    <a:pt x="78" y="7"/>
                  </a:cubicBezTo>
                  <a:cubicBezTo>
                    <a:pt x="52" y="7"/>
                    <a:pt x="26" y="7"/>
                    <a:pt x="0" y="7"/>
                  </a:cubicBezTo>
                  <a:cubicBezTo>
                    <a:pt x="46" y="0"/>
                    <a:pt x="105" y="6"/>
                    <a:pt x="156" y="4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92" name="Freeform 32"/>
            <p:cNvSpPr/>
            <p:nvPr/>
          </p:nvSpPr>
          <p:spPr>
            <a:xfrm>
              <a:off x="322263" y="4691063"/>
              <a:ext cx="315913" cy="19050"/>
            </a:xfrm>
            <a:custGeom>
              <a:avLst/>
              <a:gdLst>
                <a:gd name="txL" fmla="*/ 0 w 117"/>
                <a:gd name="txT" fmla="*/ 0 h 7"/>
                <a:gd name="txR" fmla="*/ 117 w 117"/>
                <a:gd name="txB" fmla="*/ 7 h 7"/>
              </a:gdLst>
              <a:ahLst/>
              <a:cxnLst>
                <a:cxn ang="0">
                  <a:pos x="117" y="3"/>
                </a:cxn>
                <a:cxn ang="0">
                  <a:pos x="0" y="0"/>
                </a:cxn>
                <a:cxn ang="0">
                  <a:pos x="117" y="0"/>
                </a:cxn>
                <a:cxn ang="0">
                  <a:pos x="117" y="3"/>
                </a:cxn>
              </a:cxnLst>
              <a:rect l="txL" t="txT" r="txR" b="txB"/>
              <a:pathLst>
                <a:path w="117" h="7">
                  <a:moveTo>
                    <a:pt x="117" y="3"/>
                  </a:moveTo>
                  <a:cubicBezTo>
                    <a:pt x="79" y="1"/>
                    <a:pt x="33" y="7"/>
                    <a:pt x="0" y="0"/>
                  </a:cubicBezTo>
                  <a:cubicBezTo>
                    <a:pt x="39" y="0"/>
                    <a:pt x="78" y="0"/>
                    <a:pt x="117" y="0"/>
                  </a:cubicBezTo>
                  <a:cubicBezTo>
                    <a:pt x="117" y="1"/>
                    <a:pt x="117" y="2"/>
                    <a:pt x="117" y="3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93" name="Freeform 33"/>
            <p:cNvSpPr/>
            <p:nvPr/>
          </p:nvSpPr>
          <p:spPr>
            <a:xfrm>
              <a:off x="6165850" y="4691063"/>
              <a:ext cx="209550" cy="19050"/>
            </a:xfrm>
            <a:custGeom>
              <a:avLst/>
              <a:gdLst>
                <a:gd name="txL" fmla="*/ 0 w 78"/>
                <a:gd name="txT" fmla="*/ 0 h 7"/>
                <a:gd name="txR" fmla="*/ 78 w 78"/>
                <a:gd name="txB" fmla="*/ 7 h 7"/>
              </a:gdLst>
              <a:ahLst/>
              <a:cxnLst>
                <a:cxn ang="0">
                  <a:pos x="78" y="3"/>
                </a:cxn>
                <a:cxn ang="0">
                  <a:pos x="0" y="0"/>
                </a:cxn>
                <a:cxn ang="0">
                  <a:pos x="78" y="0"/>
                </a:cxn>
                <a:cxn ang="0">
                  <a:pos x="78" y="3"/>
                </a:cxn>
              </a:cxnLst>
              <a:rect l="txL" t="txT" r="txR" b="txB"/>
              <a:pathLst>
                <a:path w="78" h="7">
                  <a:moveTo>
                    <a:pt x="78" y="3"/>
                  </a:moveTo>
                  <a:cubicBezTo>
                    <a:pt x="53" y="1"/>
                    <a:pt x="20" y="7"/>
                    <a:pt x="0" y="0"/>
                  </a:cubicBezTo>
                  <a:cubicBezTo>
                    <a:pt x="26" y="0"/>
                    <a:pt x="52" y="0"/>
                    <a:pt x="78" y="0"/>
                  </a:cubicBezTo>
                  <a:cubicBezTo>
                    <a:pt x="78" y="1"/>
                    <a:pt x="78" y="2"/>
                    <a:pt x="78" y="3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94" name="Freeform 34"/>
            <p:cNvSpPr/>
            <p:nvPr/>
          </p:nvSpPr>
          <p:spPr>
            <a:xfrm>
              <a:off x="6375400" y="4679950"/>
              <a:ext cx="211138" cy="19050"/>
            </a:xfrm>
            <a:custGeom>
              <a:avLst/>
              <a:gdLst>
                <a:gd name="txL" fmla="*/ 0 w 78"/>
                <a:gd name="txT" fmla="*/ 0 h 7"/>
                <a:gd name="txR" fmla="*/ 78 w 78"/>
                <a:gd name="txB" fmla="*/ 7 h 7"/>
              </a:gdLst>
              <a:ahLst/>
              <a:cxnLst>
                <a:cxn ang="0">
                  <a:pos x="0" y="7"/>
                </a:cxn>
                <a:cxn ang="0">
                  <a:pos x="0" y="4"/>
                </a:cxn>
                <a:cxn ang="0">
                  <a:pos x="78" y="7"/>
                </a:cxn>
                <a:cxn ang="0">
                  <a:pos x="0" y="7"/>
                </a:cxn>
              </a:cxnLst>
              <a:rect l="txL" t="txT" r="txR" b="txB"/>
              <a:pathLst>
                <a:path w="78" h="7">
                  <a:moveTo>
                    <a:pt x="0" y="7"/>
                  </a:moveTo>
                  <a:cubicBezTo>
                    <a:pt x="0" y="6"/>
                    <a:pt x="0" y="5"/>
                    <a:pt x="0" y="4"/>
                  </a:cubicBezTo>
                  <a:cubicBezTo>
                    <a:pt x="25" y="6"/>
                    <a:pt x="58" y="0"/>
                    <a:pt x="78" y="7"/>
                  </a:cubicBezTo>
                  <a:cubicBezTo>
                    <a:pt x="52" y="7"/>
                    <a:pt x="26" y="7"/>
                    <a:pt x="0" y="7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95" name="Freeform 35"/>
            <p:cNvSpPr/>
            <p:nvPr/>
          </p:nvSpPr>
          <p:spPr>
            <a:xfrm>
              <a:off x="1404938" y="4687888"/>
              <a:ext cx="115888" cy="30163"/>
            </a:xfrm>
            <a:custGeom>
              <a:avLst/>
              <a:gdLst>
                <a:gd name="txL" fmla="*/ 0 w 43"/>
                <a:gd name="txT" fmla="*/ 0 h 11"/>
                <a:gd name="txR" fmla="*/ 43 w 43"/>
                <a:gd name="txB" fmla="*/ 11 h 11"/>
              </a:gdLst>
              <a:ahLst/>
              <a:cxnLst>
                <a:cxn ang="0">
                  <a:pos x="42" y="7"/>
                </a:cxn>
                <a:cxn ang="0">
                  <a:pos x="0" y="4"/>
                </a:cxn>
                <a:cxn ang="0">
                  <a:pos x="27" y="4"/>
                </a:cxn>
                <a:cxn ang="0">
                  <a:pos x="42" y="7"/>
                </a:cxn>
              </a:cxnLst>
              <a:rect l="txL" t="txT" r="txR" b="txB"/>
              <a:pathLst>
                <a:path w="43" h="11">
                  <a:moveTo>
                    <a:pt x="42" y="7"/>
                  </a:moveTo>
                  <a:cubicBezTo>
                    <a:pt x="29" y="5"/>
                    <a:pt x="8" y="11"/>
                    <a:pt x="0" y="4"/>
                  </a:cubicBezTo>
                  <a:cubicBezTo>
                    <a:pt x="9" y="4"/>
                    <a:pt x="18" y="4"/>
                    <a:pt x="27" y="4"/>
                  </a:cubicBezTo>
                  <a:cubicBezTo>
                    <a:pt x="31" y="6"/>
                    <a:pt x="43" y="0"/>
                    <a:pt x="42" y="7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96" name="Freeform 36"/>
            <p:cNvSpPr/>
            <p:nvPr/>
          </p:nvSpPr>
          <p:spPr>
            <a:xfrm>
              <a:off x="2373313" y="4694238"/>
              <a:ext cx="152400" cy="12700"/>
            </a:xfrm>
            <a:custGeom>
              <a:avLst/>
              <a:gdLst>
                <a:gd name="txL" fmla="*/ 0 w 57"/>
                <a:gd name="txT" fmla="*/ 0 h 5"/>
                <a:gd name="txR" fmla="*/ 57 w 57"/>
                <a:gd name="txB" fmla="*/ 5 h 5"/>
              </a:gdLst>
              <a:ahLst/>
              <a:cxnLst>
                <a:cxn ang="0">
                  <a:pos x="0" y="5"/>
                </a:cxn>
                <a:cxn ang="0">
                  <a:pos x="57" y="5"/>
                </a:cxn>
                <a:cxn ang="0">
                  <a:pos x="0" y="5"/>
                </a:cxn>
              </a:cxnLst>
              <a:rect l="txL" t="txT" r="txR" b="txB"/>
              <a:pathLst>
                <a:path w="57" h="5">
                  <a:moveTo>
                    <a:pt x="0" y="5"/>
                  </a:moveTo>
                  <a:cubicBezTo>
                    <a:pt x="12" y="0"/>
                    <a:pt x="45" y="0"/>
                    <a:pt x="57" y="5"/>
                  </a:cubicBezTo>
                  <a:cubicBezTo>
                    <a:pt x="38" y="5"/>
                    <a:pt x="19" y="5"/>
                    <a:pt x="0" y="5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97" name="Freeform 37"/>
            <p:cNvSpPr/>
            <p:nvPr/>
          </p:nvSpPr>
          <p:spPr>
            <a:xfrm>
              <a:off x="4325938" y="4721225"/>
              <a:ext cx="128588" cy="17463"/>
            </a:xfrm>
            <a:custGeom>
              <a:avLst/>
              <a:gdLst>
                <a:gd name="txL" fmla="*/ 0 w 48"/>
                <a:gd name="txT" fmla="*/ 0 h 7"/>
                <a:gd name="txR" fmla="*/ 48 w 48"/>
                <a:gd name="txB" fmla="*/ 7 h 7"/>
              </a:gdLst>
              <a:ahLst/>
              <a:cxnLst>
                <a:cxn ang="0">
                  <a:pos x="0" y="7"/>
                </a:cxn>
                <a:cxn ang="0">
                  <a:pos x="0" y="4"/>
                </a:cxn>
                <a:cxn ang="0">
                  <a:pos x="48" y="7"/>
                </a:cxn>
                <a:cxn ang="0">
                  <a:pos x="0" y="7"/>
                </a:cxn>
              </a:cxnLst>
              <a:rect l="txL" t="txT" r="txR" b="txB"/>
              <a:pathLst>
                <a:path w="48" h="7">
                  <a:moveTo>
                    <a:pt x="0" y="7"/>
                  </a:moveTo>
                  <a:cubicBezTo>
                    <a:pt x="0" y="6"/>
                    <a:pt x="0" y="5"/>
                    <a:pt x="0" y="4"/>
                  </a:cubicBezTo>
                  <a:cubicBezTo>
                    <a:pt x="15" y="6"/>
                    <a:pt x="38" y="0"/>
                    <a:pt x="48" y="7"/>
                  </a:cubicBezTo>
                  <a:cubicBezTo>
                    <a:pt x="32" y="7"/>
                    <a:pt x="16" y="7"/>
                    <a:pt x="0" y="7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98" name="Freeform 39"/>
            <p:cNvSpPr/>
            <p:nvPr/>
          </p:nvSpPr>
          <p:spPr>
            <a:xfrm>
              <a:off x="4992688" y="5124450"/>
              <a:ext cx="188913" cy="31750"/>
            </a:xfrm>
            <a:custGeom>
              <a:avLst/>
              <a:gdLst>
                <a:gd name="txL" fmla="*/ 0 w 70"/>
                <a:gd name="txT" fmla="*/ 0 h 12"/>
                <a:gd name="txR" fmla="*/ 70 w 70"/>
                <a:gd name="txB" fmla="*/ 12 h 12"/>
              </a:gdLst>
              <a:ahLst/>
              <a:cxnLst>
                <a:cxn ang="0">
                  <a:pos x="10" y="10"/>
                </a:cxn>
                <a:cxn ang="0">
                  <a:pos x="22" y="1"/>
                </a:cxn>
                <a:cxn ang="0">
                  <a:pos x="70" y="7"/>
                </a:cxn>
                <a:cxn ang="0">
                  <a:pos x="70" y="10"/>
                </a:cxn>
                <a:cxn ang="0">
                  <a:pos x="10" y="10"/>
                </a:cxn>
              </a:cxnLst>
              <a:rect l="txL" t="txT" r="txR" b="txB"/>
              <a:pathLst>
                <a:path w="70" h="12">
                  <a:moveTo>
                    <a:pt x="10" y="10"/>
                  </a:moveTo>
                  <a:cubicBezTo>
                    <a:pt x="9" y="2"/>
                    <a:pt x="14" y="0"/>
                    <a:pt x="22" y="1"/>
                  </a:cubicBezTo>
                  <a:cubicBezTo>
                    <a:pt x="0" y="12"/>
                    <a:pt x="55" y="5"/>
                    <a:pt x="70" y="7"/>
                  </a:cubicBezTo>
                  <a:cubicBezTo>
                    <a:pt x="70" y="8"/>
                    <a:pt x="70" y="9"/>
                    <a:pt x="70" y="10"/>
                  </a:cubicBezTo>
                  <a:cubicBezTo>
                    <a:pt x="50" y="10"/>
                    <a:pt x="30" y="10"/>
                    <a:pt x="10" y="1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99" name="Freeform 41"/>
            <p:cNvSpPr/>
            <p:nvPr/>
          </p:nvSpPr>
          <p:spPr>
            <a:xfrm>
              <a:off x="5397500" y="3243263"/>
              <a:ext cx="66675" cy="74613"/>
            </a:xfrm>
            <a:custGeom>
              <a:avLst/>
              <a:gdLst>
                <a:gd name="txL" fmla="*/ 0 w 25"/>
                <a:gd name="txT" fmla="*/ 0 h 28"/>
                <a:gd name="txR" fmla="*/ 25 w 25"/>
                <a:gd name="txB" fmla="*/ 28 h 28"/>
              </a:gdLst>
              <a:ahLst/>
              <a:cxnLst>
                <a:cxn ang="0">
                  <a:pos x="13" y="1"/>
                </a:cxn>
                <a:cxn ang="0">
                  <a:pos x="25" y="28"/>
                </a:cxn>
                <a:cxn ang="0">
                  <a:pos x="19" y="16"/>
                </a:cxn>
                <a:cxn ang="0">
                  <a:pos x="7" y="19"/>
                </a:cxn>
                <a:cxn ang="0">
                  <a:pos x="1" y="1"/>
                </a:cxn>
                <a:cxn ang="0">
                  <a:pos x="10" y="13"/>
                </a:cxn>
                <a:cxn ang="0">
                  <a:pos x="13" y="1"/>
                </a:cxn>
              </a:cxnLst>
              <a:rect l="txL" t="txT" r="txR" b="txB"/>
              <a:pathLst>
                <a:path w="25" h="28">
                  <a:moveTo>
                    <a:pt x="13" y="1"/>
                  </a:moveTo>
                  <a:cubicBezTo>
                    <a:pt x="17" y="10"/>
                    <a:pt x="21" y="19"/>
                    <a:pt x="25" y="28"/>
                  </a:cubicBezTo>
                  <a:cubicBezTo>
                    <a:pt x="20" y="27"/>
                    <a:pt x="18" y="23"/>
                    <a:pt x="19" y="16"/>
                  </a:cubicBezTo>
                  <a:cubicBezTo>
                    <a:pt x="14" y="16"/>
                    <a:pt x="13" y="20"/>
                    <a:pt x="7" y="19"/>
                  </a:cubicBezTo>
                  <a:cubicBezTo>
                    <a:pt x="8" y="10"/>
                    <a:pt x="0" y="10"/>
                    <a:pt x="1" y="1"/>
                  </a:cubicBezTo>
                  <a:cubicBezTo>
                    <a:pt x="9" y="0"/>
                    <a:pt x="11" y="5"/>
                    <a:pt x="10" y="13"/>
                  </a:cubicBezTo>
                  <a:cubicBezTo>
                    <a:pt x="14" y="12"/>
                    <a:pt x="12" y="5"/>
                    <a:pt x="13" y="1"/>
                  </a:cubicBezTo>
                  <a:close/>
                </a:path>
              </a:pathLst>
            </a:custGeom>
            <a:solidFill>
              <a:srgbClr val="0387B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00" name="Freeform 42"/>
            <p:cNvSpPr/>
            <p:nvPr/>
          </p:nvSpPr>
          <p:spPr>
            <a:xfrm>
              <a:off x="5173663" y="3043238"/>
              <a:ext cx="23813" cy="80963"/>
            </a:xfrm>
            <a:custGeom>
              <a:avLst/>
              <a:gdLst>
                <a:gd name="txL" fmla="*/ 0 w 9"/>
                <a:gd name="txT" fmla="*/ 0 h 30"/>
                <a:gd name="txR" fmla="*/ 9 w 9"/>
                <a:gd name="txB" fmla="*/ 30 h 30"/>
              </a:gdLst>
              <a:ahLst/>
              <a:cxnLst>
                <a:cxn ang="0">
                  <a:pos x="6" y="30"/>
                </a:cxn>
                <a:cxn ang="0">
                  <a:pos x="9" y="0"/>
                </a:cxn>
                <a:cxn ang="0">
                  <a:pos x="6" y="30"/>
                </a:cxn>
              </a:cxnLst>
              <a:rect l="txL" t="txT" r="txR" b="txB"/>
              <a:pathLst>
                <a:path w="9" h="30">
                  <a:moveTo>
                    <a:pt x="6" y="30"/>
                  </a:moveTo>
                  <a:cubicBezTo>
                    <a:pt x="1" y="26"/>
                    <a:pt x="0" y="0"/>
                    <a:pt x="9" y="0"/>
                  </a:cubicBezTo>
                  <a:cubicBezTo>
                    <a:pt x="4" y="6"/>
                    <a:pt x="7" y="20"/>
                    <a:pt x="6" y="30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01" name="Freeform 43"/>
            <p:cNvSpPr/>
            <p:nvPr/>
          </p:nvSpPr>
          <p:spPr>
            <a:xfrm>
              <a:off x="5281613" y="2801938"/>
              <a:ext cx="166688" cy="53975"/>
            </a:xfrm>
            <a:custGeom>
              <a:avLst/>
              <a:gdLst>
                <a:gd name="txL" fmla="*/ 0 w 62"/>
                <a:gd name="txT" fmla="*/ 0 h 20"/>
                <a:gd name="txR" fmla="*/ 62 w 62"/>
                <a:gd name="txB" fmla="*/ 20 h 20"/>
              </a:gdLst>
              <a:ahLst/>
              <a:cxnLst>
                <a:cxn ang="0">
                  <a:pos x="5" y="6"/>
                </a:cxn>
                <a:cxn ang="0">
                  <a:pos x="62" y="15"/>
                </a:cxn>
                <a:cxn ang="0">
                  <a:pos x="59" y="15"/>
                </a:cxn>
                <a:cxn ang="0">
                  <a:pos x="5" y="6"/>
                </a:cxn>
              </a:cxnLst>
              <a:rect l="txL" t="txT" r="txR" b="txB"/>
              <a:pathLst>
                <a:path w="62" h="20">
                  <a:moveTo>
                    <a:pt x="5" y="6"/>
                  </a:moveTo>
                  <a:cubicBezTo>
                    <a:pt x="17" y="16"/>
                    <a:pt x="55" y="0"/>
                    <a:pt x="62" y="15"/>
                  </a:cubicBezTo>
                  <a:cubicBezTo>
                    <a:pt x="61" y="15"/>
                    <a:pt x="60" y="15"/>
                    <a:pt x="59" y="15"/>
                  </a:cubicBezTo>
                  <a:cubicBezTo>
                    <a:pt x="50" y="5"/>
                    <a:pt x="0" y="20"/>
                    <a:pt x="5" y="6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02" name="Freeform 44"/>
            <p:cNvSpPr/>
            <p:nvPr/>
          </p:nvSpPr>
          <p:spPr>
            <a:xfrm>
              <a:off x="4689475" y="15875"/>
              <a:ext cx="557213" cy="282575"/>
            </a:xfrm>
            <a:custGeom>
              <a:avLst/>
              <a:gdLst>
                <a:gd name="txL" fmla="*/ 0 w 207"/>
                <a:gd name="txT" fmla="*/ 0 h 105"/>
                <a:gd name="txR" fmla="*/ 207 w 207"/>
                <a:gd name="txB" fmla="*/ 105 h 105"/>
              </a:gdLst>
              <a:ahLst/>
              <a:cxnLst>
                <a:cxn ang="0">
                  <a:pos x="153" y="3"/>
                </a:cxn>
                <a:cxn ang="0">
                  <a:pos x="198" y="105"/>
                </a:cxn>
                <a:cxn ang="0">
                  <a:pos x="120" y="9"/>
                </a:cxn>
                <a:cxn ang="0">
                  <a:pos x="129" y="9"/>
                </a:cxn>
                <a:cxn ang="0">
                  <a:pos x="114" y="21"/>
                </a:cxn>
                <a:cxn ang="0">
                  <a:pos x="0" y="66"/>
                </a:cxn>
                <a:cxn ang="0">
                  <a:pos x="117" y="3"/>
                </a:cxn>
                <a:cxn ang="0">
                  <a:pos x="153" y="3"/>
                </a:cxn>
              </a:cxnLst>
              <a:rect l="txL" t="txT" r="txR" b="txB"/>
              <a:pathLst>
                <a:path w="207" h="105">
                  <a:moveTo>
                    <a:pt x="153" y="3"/>
                  </a:moveTo>
                  <a:cubicBezTo>
                    <a:pt x="188" y="16"/>
                    <a:pt x="207" y="58"/>
                    <a:pt x="198" y="105"/>
                  </a:cubicBezTo>
                  <a:cubicBezTo>
                    <a:pt x="177" y="68"/>
                    <a:pt x="149" y="38"/>
                    <a:pt x="120" y="9"/>
                  </a:cubicBezTo>
                  <a:cubicBezTo>
                    <a:pt x="123" y="9"/>
                    <a:pt x="126" y="9"/>
                    <a:pt x="129" y="9"/>
                  </a:cubicBezTo>
                  <a:cubicBezTo>
                    <a:pt x="123" y="0"/>
                    <a:pt x="108" y="8"/>
                    <a:pt x="114" y="21"/>
                  </a:cubicBezTo>
                  <a:cubicBezTo>
                    <a:pt x="63" y="22"/>
                    <a:pt x="38" y="63"/>
                    <a:pt x="0" y="66"/>
                  </a:cubicBezTo>
                  <a:cubicBezTo>
                    <a:pt x="18" y="24"/>
                    <a:pt x="59" y="5"/>
                    <a:pt x="117" y="3"/>
                  </a:cubicBezTo>
                  <a:cubicBezTo>
                    <a:pt x="129" y="3"/>
                    <a:pt x="141" y="3"/>
                    <a:pt x="153" y="3"/>
                  </a:cubicBezTo>
                  <a:close/>
                </a:path>
              </a:pathLst>
            </a:custGeom>
            <a:solidFill>
              <a:srgbClr val="8EC5D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03" name="Freeform 45"/>
            <p:cNvSpPr>
              <a:spLocks noEditPoints="1"/>
            </p:cNvSpPr>
            <p:nvPr/>
          </p:nvSpPr>
          <p:spPr>
            <a:xfrm>
              <a:off x="4232275" y="0"/>
              <a:ext cx="1243013" cy="1792288"/>
            </a:xfrm>
            <a:custGeom>
              <a:avLst/>
              <a:gdLst>
                <a:gd name="txL" fmla="*/ 0 w 462"/>
                <a:gd name="txT" fmla="*/ 0 h 666"/>
                <a:gd name="txR" fmla="*/ 462 w 462"/>
                <a:gd name="txB" fmla="*/ 666 h 666"/>
              </a:gdLst>
              <a:ahLst/>
              <a:cxnLst>
                <a:cxn ang="0">
                  <a:pos x="134" y="30"/>
                </a:cxn>
                <a:cxn ang="0">
                  <a:pos x="188" y="24"/>
                </a:cxn>
                <a:cxn ang="0">
                  <a:pos x="320" y="3"/>
                </a:cxn>
                <a:cxn ang="0">
                  <a:pos x="170" y="72"/>
                </a:cxn>
                <a:cxn ang="0">
                  <a:pos x="299" y="15"/>
                </a:cxn>
                <a:cxn ang="0">
                  <a:pos x="368" y="111"/>
                </a:cxn>
                <a:cxn ang="0">
                  <a:pos x="323" y="6"/>
                </a:cxn>
                <a:cxn ang="0">
                  <a:pos x="377" y="255"/>
                </a:cxn>
                <a:cxn ang="0">
                  <a:pos x="299" y="246"/>
                </a:cxn>
                <a:cxn ang="0">
                  <a:pos x="287" y="285"/>
                </a:cxn>
                <a:cxn ang="0">
                  <a:pos x="383" y="360"/>
                </a:cxn>
                <a:cxn ang="0">
                  <a:pos x="443" y="453"/>
                </a:cxn>
                <a:cxn ang="0">
                  <a:pos x="455" y="666"/>
                </a:cxn>
                <a:cxn ang="0">
                  <a:pos x="437" y="456"/>
                </a:cxn>
                <a:cxn ang="0">
                  <a:pos x="191" y="333"/>
                </a:cxn>
                <a:cxn ang="0">
                  <a:pos x="8" y="510"/>
                </a:cxn>
                <a:cxn ang="0">
                  <a:pos x="47" y="384"/>
                </a:cxn>
                <a:cxn ang="0">
                  <a:pos x="50" y="363"/>
                </a:cxn>
                <a:cxn ang="0">
                  <a:pos x="206" y="237"/>
                </a:cxn>
                <a:cxn ang="0">
                  <a:pos x="197" y="234"/>
                </a:cxn>
                <a:cxn ang="0">
                  <a:pos x="203" y="198"/>
                </a:cxn>
                <a:cxn ang="0">
                  <a:pos x="167" y="219"/>
                </a:cxn>
                <a:cxn ang="0">
                  <a:pos x="170" y="192"/>
                </a:cxn>
                <a:cxn ang="0">
                  <a:pos x="155" y="174"/>
                </a:cxn>
                <a:cxn ang="0">
                  <a:pos x="155" y="135"/>
                </a:cxn>
                <a:cxn ang="0">
                  <a:pos x="134" y="171"/>
                </a:cxn>
                <a:cxn ang="0">
                  <a:pos x="128" y="159"/>
                </a:cxn>
                <a:cxn ang="0">
                  <a:pos x="146" y="114"/>
                </a:cxn>
                <a:cxn ang="0">
                  <a:pos x="131" y="96"/>
                </a:cxn>
                <a:cxn ang="0">
                  <a:pos x="110" y="63"/>
                </a:cxn>
                <a:cxn ang="0">
                  <a:pos x="125" y="48"/>
                </a:cxn>
                <a:cxn ang="0">
                  <a:pos x="158" y="42"/>
                </a:cxn>
                <a:cxn ang="0">
                  <a:pos x="293" y="42"/>
                </a:cxn>
                <a:cxn ang="0">
                  <a:pos x="281" y="36"/>
                </a:cxn>
                <a:cxn ang="0">
                  <a:pos x="239" y="156"/>
                </a:cxn>
                <a:cxn ang="0">
                  <a:pos x="287" y="156"/>
                </a:cxn>
                <a:cxn ang="0">
                  <a:pos x="299" y="126"/>
                </a:cxn>
                <a:cxn ang="0">
                  <a:pos x="311" y="162"/>
                </a:cxn>
                <a:cxn ang="0">
                  <a:pos x="236" y="162"/>
                </a:cxn>
                <a:cxn ang="0">
                  <a:pos x="215" y="186"/>
                </a:cxn>
                <a:cxn ang="0">
                  <a:pos x="437" y="159"/>
                </a:cxn>
                <a:cxn ang="0">
                  <a:pos x="374" y="147"/>
                </a:cxn>
                <a:cxn ang="0">
                  <a:pos x="344" y="153"/>
                </a:cxn>
                <a:cxn ang="0">
                  <a:pos x="302" y="36"/>
                </a:cxn>
                <a:cxn ang="0">
                  <a:pos x="296" y="81"/>
                </a:cxn>
                <a:cxn ang="0">
                  <a:pos x="194" y="132"/>
                </a:cxn>
                <a:cxn ang="0">
                  <a:pos x="275" y="306"/>
                </a:cxn>
                <a:cxn ang="0">
                  <a:pos x="242" y="225"/>
                </a:cxn>
                <a:cxn ang="0">
                  <a:pos x="230" y="246"/>
                </a:cxn>
                <a:cxn ang="0">
                  <a:pos x="221" y="264"/>
                </a:cxn>
                <a:cxn ang="0">
                  <a:pos x="272" y="303"/>
                </a:cxn>
                <a:cxn ang="0">
                  <a:pos x="176" y="300"/>
                </a:cxn>
                <a:cxn ang="0">
                  <a:pos x="215" y="327"/>
                </a:cxn>
                <a:cxn ang="0">
                  <a:pos x="326" y="330"/>
                </a:cxn>
                <a:cxn ang="0">
                  <a:pos x="158" y="138"/>
                </a:cxn>
                <a:cxn ang="0">
                  <a:pos x="158" y="138"/>
                </a:cxn>
                <a:cxn ang="0">
                  <a:pos x="167" y="105"/>
                </a:cxn>
              </a:cxnLst>
              <a:rect l="txL" t="txT" r="txR" b="txB"/>
              <a:pathLst>
                <a:path w="462" h="666">
                  <a:moveTo>
                    <a:pt x="158" y="42"/>
                  </a:moveTo>
                  <a:cubicBezTo>
                    <a:pt x="151" y="37"/>
                    <a:pt x="141" y="35"/>
                    <a:pt x="134" y="30"/>
                  </a:cubicBezTo>
                  <a:cubicBezTo>
                    <a:pt x="158" y="26"/>
                    <a:pt x="165" y="39"/>
                    <a:pt x="179" y="45"/>
                  </a:cubicBezTo>
                  <a:cubicBezTo>
                    <a:pt x="181" y="34"/>
                    <a:pt x="207" y="31"/>
                    <a:pt x="188" y="24"/>
                  </a:cubicBezTo>
                  <a:cubicBezTo>
                    <a:pt x="212" y="18"/>
                    <a:pt x="241" y="17"/>
                    <a:pt x="257" y="3"/>
                  </a:cubicBezTo>
                  <a:cubicBezTo>
                    <a:pt x="278" y="3"/>
                    <a:pt x="299" y="3"/>
                    <a:pt x="320" y="3"/>
                  </a:cubicBezTo>
                  <a:cubicBezTo>
                    <a:pt x="316" y="12"/>
                    <a:pt x="291" y="0"/>
                    <a:pt x="287" y="9"/>
                  </a:cubicBezTo>
                  <a:cubicBezTo>
                    <a:pt x="229" y="11"/>
                    <a:pt x="188" y="30"/>
                    <a:pt x="170" y="72"/>
                  </a:cubicBezTo>
                  <a:cubicBezTo>
                    <a:pt x="208" y="69"/>
                    <a:pt x="233" y="28"/>
                    <a:pt x="284" y="27"/>
                  </a:cubicBezTo>
                  <a:cubicBezTo>
                    <a:pt x="278" y="14"/>
                    <a:pt x="293" y="6"/>
                    <a:pt x="299" y="15"/>
                  </a:cubicBezTo>
                  <a:cubicBezTo>
                    <a:pt x="296" y="15"/>
                    <a:pt x="293" y="15"/>
                    <a:pt x="290" y="15"/>
                  </a:cubicBezTo>
                  <a:cubicBezTo>
                    <a:pt x="319" y="44"/>
                    <a:pt x="347" y="74"/>
                    <a:pt x="368" y="111"/>
                  </a:cubicBezTo>
                  <a:cubicBezTo>
                    <a:pt x="377" y="64"/>
                    <a:pt x="358" y="22"/>
                    <a:pt x="323" y="9"/>
                  </a:cubicBezTo>
                  <a:cubicBezTo>
                    <a:pt x="323" y="8"/>
                    <a:pt x="323" y="7"/>
                    <a:pt x="323" y="6"/>
                  </a:cubicBezTo>
                  <a:cubicBezTo>
                    <a:pt x="385" y="26"/>
                    <a:pt x="378" y="131"/>
                    <a:pt x="437" y="144"/>
                  </a:cubicBezTo>
                  <a:cubicBezTo>
                    <a:pt x="462" y="205"/>
                    <a:pt x="407" y="230"/>
                    <a:pt x="377" y="255"/>
                  </a:cubicBezTo>
                  <a:cubicBezTo>
                    <a:pt x="358" y="255"/>
                    <a:pt x="339" y="255"/>
                    <a:pt x="320" y="255"/>
                  </a:cubicBezTo>
                  <a:cubicBezTo>
                    <a:pt x="315" y="252"/>
                    <a:pt x="305" y="239"/>
                    <a:pt x="299" y="246"/>
                  </a:cubicBezTo>
                  <a:cubicBezTo>
                    <a:pt x="302" y="251"/>
                    <a:pt x="311" y="255"/>
                    <a:pt x="305" y="261"/>
                  </a:cubicBezTo>
                  <a:cubicBezTo>
                    <a:pt x="285" y="257"/>
                    <a:pt x="303" y="273"/>
                    <a:pt x="287" y="285"/>
                  </a:cubicBezTo>
                  <a:cubicBezTo>
                    <a:pt x="296" y="305"/>
                    <a:pt x="315" y="328"/>
                    <a:pt x="338" y="324"/>
                  </a:cubicBezTo>
                  <a:cubicBezTo>
                    <a:pt x="346" y="342"/>
                    <a:pt x="371" y="347"/>
                    <a:pt x="383" y="360"/>
                  </a:cubicBezTo>
                  <a:cubicBezTo>
                    <a:pt x="385" y="362"/>
                    <a:pt x="384" y="372"/>
                    <a:pt x="386" y="375"/>
                  </a:cubicBezTo>
                  <a:cubicBezTo>
                    <a:pt x="403" y="400"/>
                    <a:pt x="435" y="421"/>
                    <a:pt x="443" y="453"/>
                  </a:cubicBezTo>
                  <a:cubicBezTo>
                    <a:pt x="451" y="483"/>
                    <a:pt x="444" y="545"/>
                    <a:pt x="455" y="576"/>
                  </a:cubicBezTo>
                  <a:cubicBezTo>
                    <a:pt x="455" y="606"/>
                    <a:pt x="455" y="636"/>
                    <a:pt x="455" y="666"/>
                  </a:cubicBezTo>
                  <a:cubicBezTo>
                    <a:pt x="453" y="666"/>
                    <a:pt x="451" y="666"/>
                    <a:pt x="449" y="666"/>
                  </a:cubicBezTo>
                  <a:cubicBezTo>
                    <a:pt x="452" y="589"/>
                    <a:pt x="439" y="528"/>
                    <a:pt x="437" y="456"/>
                  </a:cubicBezTo>
                  <a:cubicBezTo>
                    <a:pt x="404" y="391"/>
                    <a:pt x="366" y="331"/>
                    <a:pt x="266" y="333"/>
                  </a:cubicBezTo>
                  <a:cubicBezTo>
                    <a:pt x="248" y="328"/>
                    <a:pt x="209" y="328"/>
                    <a:pt x="191" y="333"/>
                  </a:cubicBezTo>
                  <a:cubicBezTo>
                    <a:pt x="93" y="327"/>
                    <a:pt x="65" y="391"/>
                    <a:pt x="20" y="438"/>
                  </a:cubicBezTo>
                  <a:cubicBezTo>
                    <a:pt x="21" y="467"/>
                    <a:pt x="9" y="483"/>
                    <a:pt x="8" y="510"/>
                  </a:cubicBezTo>
                  <a:cubicBezTo>
                    <a:pt x="5" y="510"/>
                    <a:pt x="6" y="506"/>
                    <a:pt x="5" y="504"/>
                  </a:cubicBezTo>
                  <a:cubicBezTo>
                    <a:pt x="0" y="447"/>
                    <a:pt x="37" y="416"/>
                    <a:pt x="47" y="384"/>
                  </a:cubicBezTo>
                  <a:cubicBezTo>
                    <a:pt x="36" y="390"/>
                    <a:pt x="31" y="416"/>
                    <a:pt x="23" y="414"/>
                  </a:cubicBezTo>
                  <a:cubicBezTo>
                    <a:pt x="19" y="387"/>
                    <a:pt x="77" y="367"/>
                    <a:pt x="50" y="363"/>
                  </a:cubicBezTo>
                  <a:cubicBezTo>
                    <a:pt x="87" y="347"/>
                    <a:pt x="122" y="329"/>
                    <a:pt x="161" y="315"/>
                  </a:cubicBezTo>
                  <a:cubicBezTo>
                    <a:pt x="171" y="286"/>
                    <a:pt x="221" y="281"/>
                    <a:pt x="206" y="237"/>
                  </a:cubicBezTo>
                  <a:cubicBezTo>
                    <a:pt x="201" y="242"/>
                    <a:pt x="205" y="256"/>
                    <a:pt x="194" y="255"/>
                  </a:cubicBezTo>
                  <a:cubicBezTo>
                    <a:pt x="195" y="250"/>
                    <a:pt x="205" y="238"/>
                    <a:pt x="197" y="234"/>
                  </a:cubicBezTo>
                  <a:cubicBezTo>
                    <a:pt x="195" y="238"/>
                    <a:pt x="192" y="241"/>
                    <a:pt x="188" y="243"/>
                  </a:cubicBezTo>
                  <a:cubicBezTo>
                    <a:pt x="191" y="228"/>
                    <a:pt x="211" y="214"/>
                    <a:pt x="203" y="198"/>
                  </a:cubicBezTo>
                  <a:cubicBezTo>
                    <a:pt x="194" y="209"/>
                    <a:pt x="191" y="226"/>
                    <a:pt x="176" y="231"/>
                  </a:cubicBezTo>
                  <a:cubicBezTo>
                    <a:pt x="183" y="218"/>
                    <a:pt x="172" y="226"/>
                    <a:pt x="167" y="219"/>
                  </a:cubicBezTo>
                  <a:cubicBezTo>
                    <a:pt x="175" y="203"/>
                    <a:pt x="167" y="204"/>
                    <a:pt x="182" y="186"/>
                  </a:cubicBezTo>
                  <a:cubicBezTo>
                    <a:pt x="174" y="184"/>
                    <a:pt x="176" y="192"/>
                    <a:pt x="170" y="192"/>
                  </a:cubicBezTo>
                  <a:cubicBezTo>
                    <a:pt x="164" y="182"/>
                    <a:pt x="173" y="181"/>
                    <a:pt x="176" y="171"/>
                  </a:cubicBezTo>
                  <a:cubicBezTo>
                    <a:pt x="169" y="173"/>
                    <a:pt x="164" y="168"/>
                    <a:pt x="155" y="174"/>
                  </a:cubicBezTo>
                  <a:cubicBezTo>
                    <a:pt x="158" y="164"/>
                    <a:pt x="152" y="163"/>
                    <a:pt x="149" y="159"/>
                  </a:cubicBezTo>
                  <a:cubicBezTo>
                    <a:pt x="150" y="150"/>
                    <a:pt x="158" y="148"/>
                    <a:pt x="155" y="135"/>
                  </a:cubicBezTo>
                  <a:cubicBezTo>
                    <a:pt x="147" y="139"/>
                    <a:pt x="149" y="131"/>
                    <a:pt x="137" y="126"/>
                  </a:cubicBezTo>
                  <a:cubicBezTo>
                    <a:pt x="130" y="135"/>
                    <a:pt x="136" y="157"/>
                    <a:pt x="134" y="171"/>
                  </a:cubicBezTo>
                  <a:cubicBezTo>
                    <a:pt x="142" y="182"/>
                    <a:pt x="153" y="190"/>
                    <a:pt x="164" y="198"/>
                  </a:cubicBezTo>
                  <a:cubicBezTo>
                    <a:pt x="147" y="202"/>
                    <a:pt x="128" y="182"/>
                    <a:pt x="128" y="159"/>
                  </a:cubicBezTo>
                  <a:cubicBezTo>
                    <a:pt x="128" y="147"/>
                    <a:pt x="128" y="135"/>
                    <a:pt x="128" y="123"/>
                  </a:cubicBezTo>
                  <a:cubicBezTo>
                    <a:pt x="128" y="114"/>
                    <a:pt x="150" y="127"/>
                    <a:pt x="146" y="114"/>
                  </a:cubicBezTo>
                  <a:cubicBezTo>
                    <a:pt x="139" y="110"/>
                    <a:pt x="135" y="122"/>
                    <a:pt x="134" y="114"/>
                  </a:cubicBezTo>
                  <a:cubicBezTo>
                    <a:pt x="138" y="100"/>
                    <a:pt x="143" y="97"/>
                    <a:pt x="131" y="96"/>
                  </a:cubicBezTo>
                  <a:cubicBezTo>
                    <a:pt x="130" y="83"/>
                    <a:pt x="157" y="67"/>
                    <a:pt x="146" y="63"/>
                  </a:cubicBezTo>
                  <a:cubicBezTo>
                    <a:pt x="133" y="60"/>
                    <a:pt x="119" y="72"/>
                    <a:pt x="110" y="63"/>
                  </a:cubicBezTo>
                  <a:cubicBezTo>
                    <a:pt x="129" y="59"/>
                    <a:pt x="109" y="58"/>
                    <a:pt x="104" y="54"/>
                  </a:cubicBezTo>
                  <a:cubicBezTo>
                    <a:pt x="108" y="49"/>
                    <a:pt x="116" y="48"/>
                    <a:pt x="125" y="48"/>
                  </a:cubicBezTo>
                  <a:cubicBezTo>
                    <a:pt x="137" y="48"/>
                    <a:pt x="149" y="48"/>
                    <a:pt x="161" y="48"/>
                  </a:cubicBezTo>
                  <a:cubicBezTo>
                    <a:pt x="161" y="45"/>
                    <a:pt x="160" y="43"/>
                    <a:pt x="158" y="42"/>
                  </a:cubicBezTo>
                  <a:close/>
                  <a:moveTo>
                    <a:pt x="296" y="81"/>
                  </a:moveTo>
                  <a:cubicBezTo>
                    <a:pt x="294" y="69"/>
                    <a:pt x="300" y="49"/>
                    <a:pt x="293" y="42"/>
                  </a:cubicBezTo>
                  <a:cubicBezTo>
                    <a:pt x="273" y="83"/>
                    <a:pt x="245" y="116"/>
                    <a:pt x="212" y="144"/>
                  </a:cubicBezTo>
                  <a:cubicBezTo>
                    <a:pt x="233" y="106"/>
                    <a:pt x="271" y="85"/>
                    <a:pt x="281" y="36"/>
                  </a:cubicBezTo>
                  <a:cubicBezTo>
                    <a:pt x="235" y="44"/>
                    <a:pt x="195" y="58"/>
                    <a:pt x="179" y="96"/>
                  </a:cubicBezTo>
                  <a:cubicBezTo>
                    <a:pt x="198" y="117"/>
                    <a:pt x="199" y="156"/>
                    <a:pt x="239" y="156"/>
                  </a:cubicBezTo>
                  <a:cubicBezTo>
                    <a:pt x="245" y="161"/>
                    <a:pt x="272" y="161"/>
                    <a:pt x="278" y="156"/>
                  </a:cubicBezTo>
                  <a:cubicBezTo>
                    <a:pt x="281" y="156"/>
                    <a:pt x="284" y="156"/>
                    <a:pt x="287" y="156"/>
                  </a:cubicBezTo>
                  <a:cubicBezTo>
                    <a:pt x="291" y="147"/>
                    <a:pt x="293" y="136"/>
                    <a:pt x="296" y="126"/>
                  </a:cubicBezTo>
                  <a:cubicBezTo>
                    <a:pt x="297" y="126"/>
                    <a:pt x="298" y="126"/>
                    <a:pt x="299" y="126"/>
                  </a:cubicBezTo>
                  <a:cubicBezTo>
                    <a:pt x="298" y="135"/>
                    <a:pt x="301" y="148"/>
                    <a:pt x="296" y="153"/>
                  </a:cubicBezTo>
                  <a:cubicBezTo>
                    <a:pt x="283" y="162"/>
                    <a:pt x="311" y="156"/>
                    <a:pt x="311" y="162"/>
                  </a:cubicBezTo>
                  <a:cubicBezTo>
                    <a:pt x="305" y="162"/>
                    <a:pt x="299" y="162"/>
                    <a:pt x="293" y="162"/>
                  </a:cubicBezTo>
                  <a:cubicBezTo>
                    <a:pt x="274" y="162"/>
                    <a:pt x="255" y="162"/>
                    <a:pt x="236" y="162"/>
                  </a:cubicBezTo>
                  <a:cubicBezTo>
                    <a:pt x="213" y="161"/>
                    <a:pt x="201" y="149"/>
                    <a:pt x="194" y="132"/>
                  </a:cubicBezTo>
                  <a:cubicBezTo>
                    <a:pt x="195" y="156"/>
                    <a:pt x="209" y="167"/>
                    <a:pt x="215" y="186"/>
                  </a:cubicBezTo>
                  <a:cubicBezTo>
                    <a:pt x="272" y="204"/>
                    <a:pt x="293" y="258"/>
                    <a:pt x="377" y="249"/>
                  </a:cubicBezTo>
                  <a:cubicBezTo>
                    <a:pt x="401" y="223"/>
                    <a:pt x="445" y="217"/>
                    <a:pt x="437" y="159"/>
                  </a:cubicBezTo>
                  <a:cubicBezTo>
                    <a:pt x="412" y="141"/>
                    <a:pt x="396" y="114"/>
                    <a:pt x="377" y="90"/>
                  </a:cubicBezTo>
                  <a:cubicBezTo>
                    <a:pt x="374" y="106"/>
                    <a:pt x="380" y="128"/>
                    <a:pt x="374" y="147"/>
                  </a:cubicBezTo>
                  <a:cubicBezTo>
                    <a:pt x="363" y="149"/>
                    <a:pt x="355" y="154"/>
                    <a:pt x="344" y="156"/>
                  </a:cubicBezTo>
                  <a:cubicBezTo>
                    <a:pt x="344" y="155"/>
                    <a:pt x="344" y="154"/>
                    <a:pt x="344" y="153"/>
                  </a:cubicBezTo>
                  <a:cubicBezTo>
                    <a:pt x="352" y="148"/>
                    <a:pt x="367" y="150"/>
                    <a:pt x="368" y="138"/>
                  </a:cubicBezTo>
                  <a:cubicBezTo>
                    <a:pt x="357" y="93"/>
                    <a:pt x="330" y="64"/>
                    <a:pt x="302" y="36"/>
                  </a:cubicBezTo>
                  <a:cubicBezTo>
                    <a:pt x="302" y="60"/>
                    <a:pt x="302" y="84"/>
                    <a:pt x="302" y="108"/>
                  </a:cubicBezTo>
                  <a:cubicBezTo>
                    <a:pt x="293" y="106"/>
                    <a:pt x="305" y="83"/>
                    <a:pt x="296" y="81"/>
                  </a:cubicBezTo>
                  <a:close/>
                  <a:moveTo>
                    <a:pt x="182" y="114"/>
                  </a:moveTo>
                  <a:cubicBezTo>
                    <a:pt x="185" y="121"/>
                    <a:pt x="185" y="131"/>
                    <a:pt x="194" y="132"/>
                  </a:cubicBezTo>
                  <a:cubicBezTo>
                    <a:pt x="192" y="124"/>
                    <a:pt x="188" y="118"/>
                    <a:pt x="182" y="114"/>
                  </a:cubicBezTo>
                  <a:close/>
                  <a:moveTo>
                    <a:pt x="275" y="306"/>
                  </a:moveTo>
                  <a:cubicBezTo>
                    <a:pt x="275" y="289"/>
                    <a:pt x="275" y="272"/>
                    <a:pt x="275" y="255"/>
                  </a:cubicBezTo>
                  <a:cubicBezTo>
                    <a:pt x="256" y="253"/>
                    <a:pt x="252" y="236"/>
                    <a:pt x="242" y="225"/>
                  </a:cubicBezTo>
                  <a:cubicBezTo>
                    <a:pt x="241" y="243"/>
                    <a:pt x="257" y="244"/>
                    <a:pt x="257" y="261"/>
                  </a:cubicBezTo>
                  <a:cubicBezTo>
                    <a:pt x="247" y="251"/>
                    <a:pt x="247" y="245"/>
                    <a:pt x="230" y="246"/>
                  </a:cubicBezTo>
                  <a:cubicBezTo>
                    <a:pt x="228" y="253"/>
                    <a:pt x="234" y="268"/>
                    <a:pt x="227" y="270"/>
                  </a:cubicBezTo>
                  <a:cubicBezTo>
                    <a:pt x="223" y="270"/>
                    <a:pt x="224" y="265"/>
                    <a:pt x="221" y="264"/>
                  </a:cubicBezTo>
                  <a:cubicBezTo>
                    <a:pt x="220" y="278"/>
                    <a:pt x="208" y="281"/>
                    <a:pt x="203" y="291"/>
                  </a:cubicBezTo>
                  <a:cubicBezTo>
                    <a:pt x="231" y="290"/>
                    <a:pt x="255" y="293"/>
                    <a:pt x="272" y="303"/>
                  </a:cubicBezTo>
                  <a:cubicBezTo>
                    <a:pt x="268" y="303"/>
                    <a:pt x="264" y="303"/>
                    <a:pt x="260" y="303"/>
                  </a:cubicBezTo>
                  <a:cubicBezTo>
                    <a:pt x="229" y="305"/>
                    <a:pt x="207" y="298"/>
                    <a:pt x="176" y="300"/>
                  </a:cubicBezTo>
                  <a:cubicBezTo>
                    <a:pt x="165" y="311"/>
                    <a:pt x="157" y="325"/>
                    <a:pt x="140" y="330"/>
                  </a:cubicBezTo>
                  <a:cubicBezTo>
                    <a:pt x="168" y="332"/>
                    <a:pt x="189" y="327"/>
                    <a:pt x="215" y="327"/>
                  </a:cubicBezTo>
                  <a:cubicBezTo>
                    <a:pt x="231" y="327"/>
                    <a:pt x="247" y="327"/>
                    <a:pt x="263" y="327"/>
                  </a:cubicBezTo>
                  <a:cubicBezTo>
                    <a:pt x="287" y="323"/>
                    <a:pt x="308" y="338"/>
                    <a:pt x="326" y="330"/>
                  </a:cubicBezTo>
                  <a:cubicBezTo>
                    <a:pt x="306" y="325"/>
                    <a:pt x="295" y="293"/>
                    <a:pt x="275" y="306"/>
                  </a:cubicBezTo>
                  <a:close/>
                  <a:moveTo>
                    <a:pt x="158" y="138"/>
                  </a:moveTo>
                  <a:cubicBezTo>
                    <a:pt x="161" y="146"/>
                    <a:pt x="152" y="166"/>
                    <a:pt x="164" y="165"/>
                  </a:cubicBezTo>
                  <a:cubicBezTo>
                    <a:pt x="161" y="157"/>
                    <a:pt x="170" y="137"/>
                    <a:pt x="158" y="138"/>
                  </a:cubicBezTo>
                  <a:close/>
                  <a:moveTo>
                    <a:pt x="167" y="126"/>
                  </a:moveTo>
                  <a:cubicBezTo>
                    <a:pt x="169" y="120"/>
                    <a:pt x="178" y="107"/>
                    <a:pt x="167" y="105"/>
                  </a:cubicBezTo>
                  <a:cubicBezTo>
                    <a:pt x="171" y="114"/>
                    <a:pt x="160" y="123"/>
                    <a:pt x="167" y="126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 vert="horz" wrap="square" anchor="t"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704" name="Freeform 46"/>
            <p:cNvSpPr/>
            <p:nvPr/>
          </p:nvSpPr>
          <p:spPr>
            <a:xfrm>
              <a:off x="4713288" y="96838"/>
              <a:ext cx="325438" cy="322263"/>
            </a:xfrm>
            <a:custGeom>
              <a:avLst/>
              <a:gdLst>
                <a:gd name="txL" fmla="*/ 0 w 121"/>
                <a:gd name="txT" fmla="*/ 0 h 120"/>
                <a:gd name="txR" fmla="*/ 121 w 121"/>
                <a:gd name="txB" fmla="*/ 120 h 120"/>
              </a:gdLst>
              <a:ahLst/>
              <a:cxnLst>
                <a:cxn ang="0">
                  <a:pos x="60" y="120"/>
                </a:cxn>
                <a:cxn ang="0">
                  <a:pos x="0" y="60"/>
                </a:cxn>
                <a:cxn ang="0">
                  <a:pos x="102" y="0"/>
                </a:cxn>
                <a:cxn ang="0">
                  <a:pos x="33" y="108"/>
                </a:cxn>
                <a:cxn ang="0">
                  <a:pos x="114" y="6"/>
                </a:cxn>
                <a:cxn ang="0">
                  <a:pos x="117" y="45"/>
                </a:cxn>
                <a:cxn ang="0">
                  <a:pos x="117" y="90"/>
                </a:cxn>
                <a:cxn ang="0">
                  <a:pos x="108" y="120"/>
                </a:cxn>
                <a:cxn ang="0">
                  <a:pos x="99" y="120"/>
                </a:cxn>
                <a:cxn ang="0">
                  <a:pos x="60" y="120"/>
                </a:cxn>
              </a:cxnLst>
              <a:rect l="txL" t="txT" r="txR" b="txB"/>
              <a:pathLst>
                <a:path w="121" h="120">
                  <a:moveTo>
                    <a:pt x="60" y="120"/>
                  </a:moveTo>
                  <a:cubicBezTo>
                    <a:pt x="20" y="120"/>
                    <a:pt x="19" y="81"/>
                    <a:pt x="0" y="60"/>
                  </a:cubicBezTo>
                  <a:cubicBezTo>
                    <a:pt x="16" y="22"/>
                    <a:pt x="56" y="8"/>
                    <a:pt x="102" y="0"/>
                  </a:cubicBezTo>
                  <a:cubicBezTo>
                    <a:pt x="92" y="49"/>
                    <a:pt x="54" y="70"/>
                    <a:pt x="33" y="108"/>
                  </a:cubicBezTo>
                  <a:cubicBezTo>
                    <a:pt x="66" y="80"/>
                    <a:pt x="94" y="47"/>
                    <a:pt x="114" y="6"/>
                  </a:cubicBezTo>
                  <a:cubicBezTo>
                    <a:pt x="121" y="13"/>
                    <a:pt x="115" y="33"/>
                    <a:pt x="117" y="45"/>
                  </a:cubicBezTo>
                  <a:cubicBezTo>
                    <a:pt x="117" y="60"/>
                    <a:pt x="117" y="75"/>
                    <a:pt x="117" y="90"/>
                  </a:cubicBezTo>
                  <a:cubicBezTo>
                    <a:pt x="114" y="100"/>
                    <a:pt x="112" y="111"/>
                    <a:pt x="108" y="120"/>
                  </a:cubicBezTo>
                  <a:cubicBezTo>
                    <a:pt x="105" y="120"/>
                    <a:pt x="102" y="120"/>
                    <a:pt x="99" y="120"/>
                  </a:cubicBezTo>
                  <a:cubicBezTo>
                    <a:pt x="86" y="120"/>
                    <a:pt x="73" y="120"/>
                    <a:pt x="60" y="120"/>
                  </a:cubicBezTo>
                  <a:close/>
                </a:path>
              </a:pathLst>
            </a:custGeom>
            <a:solidFill>
              <a:srgbClr val="8EC5D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05" name="Freeform 47"/>
            <p:cNvSpPr/>
            <p:nvPr/>
          </p:nvSpPr>
          <p:spPr>
            <a:xfrm>
              <a:off x="5019675" y="217488"/>
              <a:ext cx="33338" cy="120650"/>
            </a:xfrm>
            <a:custGeom>
              <a:avLst/>
              <a:gdLst>
                <a:gd name="txL" fmla="*/ 0 w 12"/>
                <a:gd name="txT" fmla="*/ 0 h 45"/>
                <a:gd name="txR" fmla="*/ 12 w 12"/>
                <a:gd name="txB" fmla="*/ 45 h 45"/>
              </a:gdLst>
              <a:ahLst/>
              <a:cxnLst>
                <a:cxn ang="0">
                  <a:pos x="3" y="0"/>
                </a:cxn>
                <a:cxn ang="0">
                  <a:pos x="9" y="27"/>
                </a:cxn>
                <a:cxn ang="0">
                  <a:pos x="6" y="45"/>
                </a:cxn>
                <a:cxn ang="0">
                  <a:pos x="3" y="45"/>
                </a:cxn>
                <a:cxn ang="0">
                  <a:pos x="3" y="0"/>
                </a:cxn>
              </a:cxnLst>
              <a:rect l="txL" t="txT" r="txR" b="txB"/>
              <a:pathLst>
                <a:path w="12" h="45">
                  <a:moveTo>
                    <a:pt x="3" y="0"/>
                  </a:moveTo>
                  <a:cubicBezTo>
                    <a:pt x="12" y="2"/>
                    <a:pt x="0" y="25"/>
                    <a:pt x="9" y="27"/>
                  </a:cubicBezTo>
                  <a:cubicBezTo>
                    <a:pt x="11" y="36"/>
                    <a:pt x="6" y="38"/>
                    <a:pt x="6" y="45"/>
                  </a:cubicBezTo>
                  <a:cubicBezTo>
                    <a:pt x="5" y="45"/>
                    <a:pt x="4" y="45"/>
                    <a:pt x="3" y="45"/>
                  </a:cubicBezTo>
                  <a:cubicBezTo>
                    <a:pt x="3" y="30"/>
                    <a:pt x="3" y="15"/>
                    <a:pt x="3" y="0"/>
                  </a:cubicBezTo>
                  <a:close/>
                </a:path>
              </a:pathLst>
            </a:custGeom>
            <a:solidFill>
              <a:srgbClr val="789EA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06" name="Freeform 48"/>
            <p:cNvSpPr/>
            <p:nvPr/>
          </p:nvSpPr>
          <p:spPr>
            <a:xfrm>
              <a:off x="4754563" y="241300"/>
              <a:ext cx="674688" cy="452438"/>
            </a:xfrm>
            <a:custGeom>
              <a:avLst/>
              <a:gdLst>
                <a:gd name="txL" fmla="*/ 0 w 251"/>
                <a:gd name="txT" fmla="*/ 0 h 168"/>
                <a:gd name="txR" fmla="*/ 251 w 251"/>
                <a:gd name="txB" fmla="*/ 168 h 168"/>
              </a:gdLst>
              <a:ahLst/>
              <a:cxnLst>
                <a:cxn ang="0">
                  <a:pos x="150" y="66"/>
                </a:cxn>
                <a:cxn ang="0">
                  <a:pos x="180" y="57"/>
                </a:cxn>
                <a:cxn ang="0">
                  <a:pos x="183" y="0"/>
                </a:cxn>
                <a:cxn ang="0">
                  <a:pos x="243" y="69"/>
                </a:cxn>
                <a:cxn ang="0">
                  <a:pos x="183" y="159"/>
                </a:cxn>
                <a:cxn ang="0">
                  <a:pos x="21" y="96"/>
                </a:cxn>
                <a:cxn ang="0">
                  <a:pos x="0" y="42"/>
                </a:cxn>
                <a:cxn ang="0">
                  <a:pos x="42" y="72"/>
                </a:cxn>
                <a:cxn ang="0">
                  <a:pos x="99" y="72"/>
                </a:cxn>
                <a:cxn ang="0">
                  <a:pos x="117" y="72"/>
                </a:cxn>
                <a:cxn ang="0">
                  <a:pos x="150" y="66"/>
                </a:cxn>
              </a:cxnLst>
              <a:rect l="txL" t="txT" r="txR" b="txB"/>
              <a:pathLst>
                <a:path w="251" h="168">
                  <a:moveTo>
                    <a:pt x="150" y="66"/>
                  </a:moveTo>
                  <a:cubicBezTo>
                    <a:pt x="161" y="64"/>
                    <a:pt x="169" y="59"/>
                    <a:pt x="180" y="57"/>
                  </a:cubicBezTo>
                  <a:cubicBezTo>
                    <a:pt x="186" y="38"/>
                    <a:pt x="180" y="16"/>
                    <a:pt x="183" y="0"/>
                  </a:cubicBezTo>
                  <a:cubicBezTo>
                    <a:pt x="202" y="24"/>
                    <a:pt x="218" y="51"/>
                    <a:pt x="243" y="69"/>
                  </a:cubicBezTo>
                  <a:cubicBezTo>
                    <a:pt x="251" y="127"/>
                    <a:pt x="207" y="133"/>
                    <a:pt x="183" y="159"/>
                  </a:cubicBezTo>
                  <a:cubicBezTo>
                    <a:pt x="99" y="168"/>
                    <a:pt x="78" y="114"/>
                    <a:pt x="21" y="96"/>
                  </a:cubicBezTo>
                  <a:cubicBezTo>
                    <a:pt x="15" y="77"/>
                    <a:pt x="1" y="66"/>
                    <a:pt x="0" y="42"/>
                  </a:cubicBezTo>
                  <a:cubicBezTo>
                    <a:pt x="7" y="59"/>
                    <a:pt x="19" y="71"/>
                    <a:pt x="42" y="72"/>
                  </a:cubicBezTo>
                  <a:cubicBezTo>
                    <a:pt x="54" y="77"/>
                    <a:pt x="87" y="77"/>
                    <a:pt x="99" y="72"/>
                  </a:cubicBezTo>
                  <a:cubicBezTo>
                    <a:pt x="105" y="72"/>
                    <a:pt x="111" y="72"/>
                    <a:pt x="117" y="72"/>
                  </a:cubicBezTo>
                  <a:cubicBezTo>
                    <a:pt x="130" y="72"/>
                    <a:pt x="142" y="71"/>
                    <a:pt x="150" y="66"/>
                  </a:cubicBezTo>
                  <a:close/>
                </a:path>
              </a:pathLst>
            </a:custGeom>
            <a:solidFill>
              <a:srgbClr val="8EC5D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07" name="Freeform 49"/>
            <p:cNvSpPr/>
            <p:nvPr/>
          </p:nvSpPr>
          <p:spPr>
            <a:xfrm>
              <a:off x="4581525" y="338138"/>
              <a:ext cx="123825" cy="193675"/>
            </a:xfrm>
            <a:custGeom>
              <a:avLst/>
              <a:gdLst>
                <a:gd name="txL" fmla="*/ 0 w 46"/>
                <a:gd name="txT" fmla="*/ 0 h 72"/>
                <a:gd name="txR" fmla="*/ 46 w 46"/>
                <a:gd name="txB" fmla="*/ 72 h 72"/>
              </a:gdLst>
              <a:ahLst/>
              <a:cxnLst>
                <a:cxn ang="0">
                  <a:pos x="34" y="72"/>
                </a:cxn>
                <a:cxn ang="0">
                  <a:pos x="4" y="45"/>
                </a:cxn>
                <a:cxn ang="0">
                  <a:pos x="7" y="0"/>
                </a:cxn>
                <a:cxn ang="0">
                  <a:pos x="25" y="9"/>
                </a:cxn>
                <a:cxn ang="0">
                  <a:pos x="19" y="33"/>
                </a:cxn>
                <a:cxn ang="0">
                  <a:pos x="25" y="48"/>
                </a:cxn>
                <a:cxn ang="0">
                  <a:pos x="46" y="45"/>
                </a:cxn>
                <a:cxn ang="0">
                  <a:pos x="40" y="66"/>
                </a:cxn>
                <a:cxn ang="0">
                  <a:pos x="34" y="72"/>
                </a:cxn>
              </a:cxnLst>
              <a:rect l="txL" t="txT" r="txR" b="txB"/>
              <a:pathLst>
                <a:path w="46" h="72">
                  <a:moveTo>
                    <a:pt x="34" y="72"/>
                  </a:moveTo>
                  <a:cubicBezTo>
                    <a:pt x="23" y="64"/>
                    <a:pt x="12" y="56"/>
                    <a:pt x="4" y="45"/>
                  </a:cubicBezTo>
                  <a:cubicBezTo>
                    <a:pt x="6" y="31"/>
                    <a:pt x="0" y="9"/>
                    <a:pt x="7" y="0"/>
                  </a:cubicBezTo>
                  <a:cubicBezTo>
                    <a:pt x="19" y="5"/>
                    <a:pt x="17" y="13"/>
                    <a:pt x="25" y="9"/>
                  </a:cubicBezTo>
                  <a:cubicBezTo>
                    <a:pt x="28" y="22"/>
                    <a:pt x="20" y="24"/>
                    <a:pt x="19" y="33"/>
                  </a:cubicBezTo>
                  <a:cubicBezTo>
                    <a:pt x="22" y="37"/>
                    <a:pt x="28" y="38"/>
                    <a:pt x="25" y="48"/>
                  </a:cubicBezTo>
                  <a:cubicBezTo>
                    <a:pt x="34" y="42"/>
                    <a:pt x="39" y="47"/>
                    <a:pt x="46" y="45"/>
                  </a:cubicBezTo>
                  <a:cubicBezTo>
                    <a:pt x="43" y="55"/>
                    <a:pt x="34" y="56"/>
                    <a:pt x="40" y="66"/>
                  </a:cubicBezTo>
                  <a:cubicBezTo>
                    <a:pt x="37" y="67"/>
                    <a:pt x="35" y="69"/>
                    <a:pt x="34" y="72"/>
                  </a:cubicBezTo>
                  <a:close/>
                </a:path>
              </a:pathLst>
            </a:custGeom>
            <a:solidFill>
              <a:srgbClr val="8EC5D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08" name="Freeform 50"/>
            <p:cNvSpPr/>
            <p:nvPr/>
          </p:nvSpPr>
          <p:spPr>
            <a:xfrm>
              <a:off x="4992688" y="411163"/>
              <a:ext cx="165100" cy="23813"/>
            </a:xfrm>
            <a:custGeom>
              <a:avLst/>
              <a:gdLst>
                <a:gd name="txL" fmla="*/ 0 w 61"/>
                <a:gd name="txT" fmla="*/ 0 h 9"/>
                <a:gd name="txR" fmla="*/ 61 w 61"/>
                <a:gd name="txB" fmla="*/ 9 h 9"/>
              </a:gdLst>
              <a:ahLst/>
              <a:cxnLst>
                <a:cxn ang="0">
                  <a:pos x="13" y="0"/>
                </a:cxn>
                <a:cxn ang="0">
                  <a:pos x="61" y="0"/>
                </a:cxn>
                <a:cxn ang="0">
                  <a:pos x="61" y="3"/>
                </a:cxn>
                <a:cxn ang="0">
                  <a:pos x="28" y="9"/>
                </a:cxn>
                <a:cxn ang="0">
                  <a:pos x="13" y="0"/>
                </a:cxn>
              </a:cxnLst>
              <a:rect l="txL" t="txT" r="txR" b="txB"/>
              <a:pathLst>
                <a:path w="61" h="9">
                  <a:moveTo>
                    <a:pt x="13" y="0"/>
                  </a:moveTo>
                  <a:cubicBezTo>
                    <a:pt x="23" y="5"/>
                    <a:pt x="51" y="4"/>
                    <a:pt x="61" y="0"/>
                  </a:cubicBezTo>
                  <a:cubicBezTo>
                    <a:pt x="61" y="1"/>
                    <a:pt x="61" y="2"/>
                    <a:pt x="61" y="3"/>
                  </a:cubicBezTo>
                  <a:cubicBezTo>
                    <a:pt x="53" y="8"/>
                    <a:pt x="41" y="9"/>
                    <a:pt x="28" y="9"/>
                  </a:cubicBezTo>
                  <a:cubicBezTo>
                    <a:pt x="28" y="3"/>
                    <a:pt x="0" y="9"/>
                    <a:pt x="13" y="0"/>
                  </a:cubicBezTo>
                  <a:close/>
                </a:path>
              </a:pathLst>
            </a:custGeom>
            <a:solidFill>
              <a:srgbClr val="789EA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09" name="Freeform 51"/>
            <p:cNvSpPr/>
            <p:nvPr/>
          </p:nvSpPr>
          <p:spPr>
            <a:xfrm>
              <a:off x="4778375" y="604838"/>
              <a:ext cx="193675" cy="217488"/>
            </a:xfrm>
            <a:custGeom>
              <a:avLst/>
              <a:gdLst>
                <a:gd name="txL" fmla="*/ 0 w 72"/>
                <a:gd name="txT" fmla="*/ 0 h 81"/>
                <a:gd name="txR" fmla="*/ 72 w 72"/>
                <a:gd name="txB" fmla="*/ 81 h 81"/>
              </a:gdLst>
              <a:ahLst/>
              <a:cxnLst>
                <a:cxn ang="0">
                  <a:pos x="57" y="78"/>
                </a:cxn>
                <a:cxn ang="0">
                  <a:pos x="69" y="78"/>
                </a:cxn>
                <a:cxn ang="0">
                  <a:pos x="0" y="66"/>
                </a:cxn>
                <a:cxn ang="0">
                  <a:pos x="18" y="39"/>
                </a:cxn>
                <a:cxn ang="0">
                  <a:pos x="24" y="45"/>
                </a:cxn>
                <a:cxn ang="0">
                  <a:pos x="27" y="21"/>
                </a:cxn>
                <a:cxn ang="0">
                  <a:pos x="54" y="36"/>
                </a:cxn>
                <a:cxn ang="0">
                  <a:pos x="39" y="0"/>
                </a:cxn>
                <a:cxn ang="0">
                  <a:pos x="72" y="30"/>
                </a:cxn>
                <a:cxn ang="0">
                  <a:pos x="72" y="81"/>
                </a:cxn>
                <a:cxn ang="0">
                  <a:pos x="57" y="81"/>
                </a:cxn>
                <a:cxn ang="0">
                  <a:pos x="57" y="78"/>
                </a:cxn>
              </a:cxnLst>
              <a:rect l="txL" t="txT" r="txR" b="txB"/>
              <a:pathLst>
                <a:path w="72" h="81">
                  <a:moveTo>
                    <a:pt x="57" y="78"/>
                  </a:moveTo>
                  <a:cubicBezTo>
                    <a:pt x="61" y="78"/>
                    <a:pt x="65" y="78"/>
                    <a:pt x="69" y="78"/>
                  </a:cubicBezTo>
                  <a:cubicBezTo>
                    <a:pt x="52" y="68"/>
                    <a:pt x="28" y="65"/>
                    <a:pt x="0" y="66"/>
                  </a:cubicBezTo>
                  <a:cubicBezTo>
                    <a:pt x="5" y="56"/>
                    <a:pt x="17" y="53"/>
                    <a:pt x="18" y="39"/>
                  </a:cubicBezTo>
                  <a:cubicBezTo>
                    <a:pt x="21" y="40"/>
                    <a:pt x="20" y="45"/>
                    <a:pt x="24" y="45"/>
                  </a:cubicBezTo>
                  <a:cubicBezTo>
                    <a:pt x="31" y="43"/>
                    <a:pt x="25" y="28"/>
                    <a:pt x="27" y="21"/>
                  </a:cubicBezTo>
                  <a:cubicBezTo>
                    <a:pt x="44" y="20"/>
                    <a:pt x="44" y="26"/>
                    <a:pt x="54" y="36"/>
                  </a:cubicBezTo>
                  <a:cubicBezTo>
                    <a:pt x="54" y="19"/>
                    <a:pt x="38" y="18"/>
                    <a:pt x="39" y="0"/>
                  </a:cubicBezTo>
                  <a:cubicBezTo>
                    <a:pt x="49" y="11"/>
                    <a:pt x="53" y="28"/>
                    <a:pt x="72" y="30"/>
                  </a:cubicBezTo>
                  <a:cubicBezTo>
                    <a:pt x="72" y="47"/>
                    <a:pt x="72" y="64"/>
                    <a:pt x="72" y="81"/>
                  </a:cubicBezTo>
                  <a:cubicBezTo>
                    <a:pt x="67" y="81"/>
                    <a:pt x="62" y="81"/>
                    <a:pt x="57" y="81"/>
                  </a:cubicBezTo>
                  <a:cubicBezTo>
                    <a:pt x="57" y="80"/>
                    <a:pt x="57" y="79"/>
                    <a:pt x="57" y="78"/>
                  </a:cubicBezTo>
                  <a:close/>
                </a:path>
              </a:pathLst>
            </a:custGeom>
            <a:solidFill>
              <a:srgbClr val="8EC5D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10" name="Freeform 52"/>
            <p:cNvSpPr/>
            <p:nvPr/>
          </p:nvSpPr>
          <p:spPr>
            <a:xfrm>
              <a:off x="4608513" y="787400"/>
              <a:ext cx="500063" cy="122238"/>
            </a:xfrm>
            <a:custGeom>
              <a:avLst/>
              <a:gdLst>
                <a:gd name="txL" fmla="*/ 0 w 186"/>
                <a:gd name="txT" fmla="*/ 0 h 45"/>
                <a:gd name="txR" fmla="*/ 186 w 186"/>
                <a:gd name="txB" fmla="*/ 45 h 45"/>
              </a:gdLst>
              <a:ahLst/>
              <a:cxnLst>
                <a:cxn ang="0">
                  <a:pos x="75" y="34"/>
                </a:cxn>
                <a:cxn ang="0">
                  <a:pos x="0" y="37"/>
                </a:cxn>
                <a:cxn ang="0">
                  <a:pos x="36" y="7"/>
                </a:cxn>
                <a:cxn ang="0">
                  <a:pos x="120" y="10"/>
                </a:cxn>
                <a:cxn ang="0">
                  <a:pos x="120" y="13"/>
                </a:cxn>
                <a:cxn ang="0">
                  <a:pos x="135" y="13"/>
                </a:cxn>
                <a:cxn ang="0">
                  <a:pos x="186" y="37"/>
                </a:cxn>
                <a:cxn ang="0">
                  <a:pos x="123" y="34"/>
                </a:cxn>
                <a:cxn ang="0">
                  <a:pos x="75" y="34"/>
                </a:cxn>
              </a:cxnLst>
              <a:rect l="txL" t="txT" r="txR" b="txB"/>
              <a:pathLst>
                <a:path w="186" h="45">
                  <a:moveTo>
                    <a:pt x="75" y="34"/>
                  </a:moveTo>
                  <a:cubicBezTo>
                    <a:pt x="49" y="34"/>
                    <a:pt x="28" y="39"/>
                    <a:pt x="0" y="37"/>
                  </a:cubicBezTo>
                  <a:cubicBezTo>
                    <a:pt x="17" y="32"/>
                    <a:pt x="25" y="18"/>
                    <a:pt x="36" y="7"/>
                  </a:cubicBezTo>
                  <a:cubicBezTo>
                    <a:pt x="67" y="5"/>
                    <a:pt x="89" y="12"/>
                    <a:pt x="120" y="10"/>
                  </a:cubicBezTo>
                  <a:cubicBezTo>
                    <a:pt x="120" y="11"/>
                    <a:pt x="120" y="12"/>
                    <a:pt x="120" y="13"/>
                  </a:cubicBezTo>
                  <a:cubicBezTo>
                    <a:pt x="125" y="13"/>
                    <a:pt x="130" y="13"/>
                    <a:pt x="135" y="13"/>
                  </a:cubicBezTo>
                  <a:cubicBezTo>
                    <a:pt x="155" y="0"/>
                    <a:pt x="166" y="32"/>
                    <a:pt x="186" y="37"/>
                  </a:cubicBezTo>
                  <a:cubicBezTo>
                    <a:pt x="168" y="45"/>
                    <a:pt x="147" y="30"/>
                    <a:pt x="123" y="34"/>
                  </a:cubicBezTo>
                  <a:cubicBezTo>
                    <a:pt x="114" y="29"/>
                    <a:pt x="84" y="29"/>
                    <a:pt x="75" y="34"/>
                  </a:cubicBezTo>
                  <a:close/>
                </a:path>
              </a:pathLst>
            </a:custGeom>
            <a:solidFill>
              <a:srgbClr val="CEE9E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11" name="Freeform 53"/>
            <p:cNvSpPr/>
            <p:nvPr/>
          </p:nvSpPr>
          <p:spPr>
            <a:xfrm>
              <a:off x="4891088" y="2687638"/>
              <a:ext cx="161925" cy="30163"/>
            </a:xfrm>
            <a:custGeom>
              <a:avLst/>
              <a:gdLst>
                <a:gd name="txL" fmla="*/ 0 w 60"/>
                <a:gd name="txT" fmla="*/ 0 h 11"/>
                <a:gd name="txR" fmla="*/ 60 w 60"/>
                <a:gd name="txB" fmla="*/ 11 h 11"/>
              </a:gdLst>
              <a:ahLst/>
              <a:cxnLst>
                <a:cxn ang="0">
                  <a:pos x="0" y="3"/>
                </a:cxn>
                <a:cxn ang="0">
                  <a:pos x="60" y="0"/>
                </a:cxn>
                <a:cxn ang="0">
                  <a:pos x="0" y="3"/>
                </a:cxn>
              </a:cxnLst>
              <a:rect l="txL" t="txT" r="txR" b="txB"/>
              <a:pathLst>
                <a:path w="60" h="11">
                  <a:moveTo>
                    <a:pt x="0" y="3"/>
                  </a:moveTo>
                  <a:cubicBezTo>
                    <a:pt x="19" y="1"/>
                    <a:pt x="45" y="6"/>
                    <a:pt x="60" y="0"/>
                  </a:cubicBezTo>
                  <a:cubicBezTo>
                    <a:pt x="52" y="11"/>
                    <a:pt x="13" y="7"/>
                    <a:pt x="0" y="3"/>
                  </a:cubicBezTo>
                  <a:close/>
                </a:path>
              </a:pathLst>
            </a:custGeom>
            <a:solidFill>
              <a:srgbClr val="2865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12" name="Freeform 54"/>
            <p:cNvSpPr/>
            <p:nvPr/>
          </p:nvSpPr>
          <p:spPr>
            <a:xfrm>
              <a:off x="5184775" y="1517650"/>
              <a:ext cx="26988" cy="96838"/>
            </a:xfrm>
            <a:custGeom>
              <a:avLst/>
              <a:gdLst>
                <a:gd name="txL" fmla="*/ 0 w 10"/>
                <a:gd name="txT" fmla="*/ 0 h 36"/>
                <a:gd name="txR" fmla="*/ 10 w 10"/>
                <a:gd name="txB" fmla="*/ 36 h 36"/>
              </a:gdLst>
              <a:ahLst/>
              <a:cxnLst>
                <a:cxn ang="0">
                  <a:pos x="2" y="24"/>
                </a:cxn>
                <a:cxn ang="0">
                  <a:pos x="5" y="0"/>
                </a:cxn>
                <a:cxn ang="0">
                  <a:pos x="5" y="36"/>
                </a:cxn>
                <a:cxn ang="0">
                  <a:pos x="2" y="24"/>
                </a:cxn>
              </a:cxnLst>
              <a:rect l="txL" t="txT" r="txR" b="txB"/>
              <a:pathLst>
                <a:path w="10" h="36">
                  <a:moveTo>
                    <a:pt x="2" y="24"/>
                  </a:moveTo>
                  <a:cubicBezTo>
                    <a:pt x="0" y="13"/>
                    <a:pt x="7" y="11"/>
                    <a:pt x="5" y="0"/>
                  </a:cubicBezTo>
                  <a:cubicBezTo>
                    <a:pt x="10" y="5"/>
                    <a:pt x="10" y="31"/>
                    <a:pt x="5" y="36"/>
                  </a:cubicBezTo>
                  <a:cubicBezTo>
                    <a:pt x="5" y="31"/>
                    <a:pt x="6" y="25"/>
                    <a:pt x="2" y="24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13" name="Freeform 55"/>
            <p:cNvSpPr/>
            <p:nvPr/>
          </p:nvSpPr>
          <p:spPr>
            <a:xfrm>
              <a:off x="4148138" y="1865313"/>
              <a:ext cx="104775" cy="61913"/>
            </a:xfrm>
            <a:custGeom>
              <a:avLst/>
              <a:gdLst>
                <a:gd name="txL" fmla="*/ 0 w 39"/>
                <a:gd name="txT" fmla="*/ 0 h 23"/>
                <a:gd name="txR" fmla="*/ 39 w 39"/>
                <a:gd name="txB" fmla="*/ 23 h 23"/>
              </a:gdLst>
              <a:ahLst/>
              <a:cxnLst>
                <a:cxn ang="0">
                  <a:pos x="3" y="0"/>
                </a:cxn>
                <a:cxn ang="0">
                  <a:pos x="39" y="12"/>
                </a:cxn>
                <a:cxn ang="0">
                  <a:pos x="0" y="0"/>
                </a:cxn>
                <a:cxn ang="0">
                  <a:pos x="3" y="0"/>
                </a:cxn>
              </a:cxnLst>
              <a:rect l="txL" t="txT" r="txR" b="txB"/>
              <a:pathLst>
                <a:path w="39" h="23">
                  <a:moveTo>
                    <a:pt x="3" y="0"/>
                  </a:moveTo>
                  <a:cubicBezTo>
                    <a:pt x="13" y="6"/>
                    <a:pt x="26" y="9"/>
                    <a:pt x="39" y="12"/>
                  </a:cubicBezTo>
                  <a:cubicBezTo>
                    <a:pt x="30" y="23"/>
                    <a:pt x="1" y="16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14" name="Freeform 56"/>
            <p:cNvSpPr/>
            <p:nvPr/>
          </p:nvSpPr>
          <p:spPr>
            <a:xfrm>
              <a:off x="5003800" y="1857375"/>
              <a:ext cx="169863" cy="209550"/>
            </a:xfrm>
            <a:custGeom>
              <a:avLst/>
              <a:gdLst>
                <a:gd name="txL" fmla="*/ 0 w 63"/>
                <a:gd name="txT" fmla="*/ 0 h 78"/>
                <a:gd name="txR" fmla="*/ 63 w 63"/>
                <a:gd name="txB" fmla="*/ 78 h 78"/>
              </a:gdLst>
              <a:ahLst/>
              <a:cxnLst>
                <a:cxn ang="0">
                  <a:pos x="63" y="0"/>
                </a:cxn>
                <a:cxn ang="0">
                  <a:pos x="0" y="78"/>
                </a:cxn>
                <a:cxn ang="0">
                  <a:pos x="57" y="3"/>
                </a:cxn>
                <a:cxn ang="0">
                  <a:pos x="63" y="0"/>
                </a:cxn>
              </a:cxnLst>
              <a:rect l="txL" t="txT" r="txR" b="txB"/>
              <a:pathLst>
                <a:path w="63" h="78">
                  <a:moveTo>
                    <a:pt x="63" y="0"/>
                  </a:moveTo>
                  <a:cubicBezTo>
                    <a:pt x="58" y="42"/>
                    <a:pt x="28" y="59"/>
                    <a:pt x="0" y="78"/>
                  </a:cubicBezTo>
                  <a:cubicBezTo>
                    <a:pt x="13" y="59"/>
                    <a:pt x="51" y="39"/>
                    <a:pt x="57" y="3"/>
                  </a:cubicBezTo>
                  <a:cubicBezTo>
                    <a:pt x="57" y="0"/>
                    <a:pt x="61" y="1"/>
                    <a:pt x="63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15" name="Freeform 57"/>
            <p:cNvSpPr/>
            <p:nvPr/>
          </p:nvSpPr>
          <p:spPr>
            <a:xfrm>
              <a:off x="5326063" y="1878013"/>
              <a:ext cx="138113" cy="92075"/>
            </a:xfrm>
            <a:custGeom>
              <a:avLst/>
              <a:gdLst>
                <a:gd name="txL" fmla="*/ 0 w 51"/>
                <a:gd name="txT" fmla="*/ 0 h 34"/>
                <a:gd name="txR" fmla="*/ 51 w 51"/>
                <a:gd name="txB" fmla="*/ 34 h 34"/>
              </a:gdLst>
              <a:ahLst/>
              <a:cxnLst>
                <a:cxn ang="0">
                  <a:pos x="30" y="10"/>
                </a:cxn>
                <a:cxn ang="0">
                  <a:pos x="51" y="1"/>
                </a:cxn>
                <a:cxn ang="0">
                  <a:pos x="0" y="34"/>
                </a:cxn>
                <a:cxn ang="0">
                  <a:pos x="30" y="13"/>
                </a:cxn>
                <a:cxn ang="0">
                  <a:pos x="30" y="10"/>
                </a:cxn>
              </a:cxnLst>
              <a:rect l="txL" t="txT" r="txR" b="txB"/>
              <a:pathLst>
                <a:path w="51" h="34">
                  <a:moveTo>
                    <a:pt x="30" y="10"/>
                  </a:moveTo>
                  <a:cubicBezTo>
                    <a:pt x="40" y="10"/>
                    <a:pt x="40" y="0"/>
                    <a:pt x="51" y="1"/>
                  </a:cubicBezTo>
                  <a:cubicBezTo>
                    <a:pt x="43" y="21"/>
                    <a:pt x="26" y="32"/>
                    <a:pt x="0" y="34"/>
                  </a:cubicBezTo>
                  <a:cubicBezTo>
                    <a:pt x="6" y="26"/>
                    <a:pt x="43" y="20"/>
                    <a:pt x="30" y="13"/>
                  </a:cubicBezTo>
                  <a:cubicBezTo>
                    <a:pt x="30" y="12"/>
                    <a:pt x="30" y="11"/>
                    <a:pt x="30" y="10"/>
                  </a:cubicBezTo>
                  <a:close/>
                </a:path>
              </a:pathLst>
            </a:custGeom>
            <a:solidFill>
              <a:srgbClr val="0192C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16" name="Freeform 58"/>
            <p:cNvSpPr/>
            <p:nvPr/>
          </p:nvSpPr>
          <p:spPr>
            <a:xfrm>
              <a:off x="5326063" y="1905000"/>
              <a:ext cx="80963" cy="49213"/>
            </a:xfrm>
            <a:custGeom>
              <a:avLst/>
              <a:gdLst>
                <a:gd name="txL" fmla="*/ 0 w 30"/>
                <a:gd name="txT" fmla="*/ 0 h 18"/>
                <a:gd name="txR" fmla="*/ 30 w 30"/>
                <a:gd name="txB" fmla="*/ 18 h 18"/>
              </a:gdLst>
              <a:ahLst/>
              <a:cxnLst>
                <a:cxn ang="0">
                  <a:pos x="30" y="3"/>
                </a:cxn>
                <a:cxn ang="0">
                  <a:pos x="0" y="12"/>
                </a:cxn>
                <a:cxn ang="0">
                  <a:pos x="30" y="0"/>
                </a:cxn>
                <a:cxn ang="0">
                  <a:pos x="30" y="3"/>
                </a:cxn>
              </a:cxnLst>
              <a:rect l="txL" t="txT" r="txR" b="txB"/>
              <a:pathLst>
                <a:path w="30" h="18">
                  <a:moveTo>
                    <a:pt x="30" y="3"/>
                  </a:moveTo>
                  <a:cubicBezTo>
                    <a:pt x="22" y="6"/>
                    <a:pt x="7" y="18"/>
                    <a:pt x="0" y="12"/>
                  </a:cubicBezTo>
                  <a:cubicBezTo>
                    <a:pt x="2" y="0"/>
                    <a:pt x="24" y="8"/>
                    <a:pt x="30" y="0"/>
                  </a:cubicBezTo>
                  <a:cubicBezTo>
                    <a:pt x="30" y="1"/>
                    <a:pt x="30" y="2"/>
                    <a:pt x="30" y="3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17" name="Freeform 59"/>
            <p:cNvSpPr/>
            <p:nvPr/>
          </p:nvSpPr>
          <p:spPr>
            <a:xfrm>
              <a:off x="5405438" y="1909763"/>
              <a:ext cx="90488" cy="52388"/>
            </a:xfrm>
            <a:custGeom>
              <a:avLst/>
              <a:gdLst>
                <a:gd name="txL" fmla="*/ 0 w 34"/>
                <a:gd name="txT" fmla="*/ 0 h 19"/>
                <a:gd name="txR" fmla="*/ 34 w 34"/>
                <a:gd name="txB" fmla="*/ 19 h 19"/>
              </a:gdLst>
              <a:ahLst/>
              <a:cxnLst>
                <a:cxn ang="0">
                  <a:pos x="13" y="19"/>
                </a:cxn>
                <a:cxn ang="0">
                  <a:pos x="19" y="19"/>
                </a:cxn>
                <a:cxn ang="0">
                  <a:pos x="13" y="16"/>
                </a:cxn>
                <a:cxn ang="0">
                  <a:pos x="13" y="19"/>
                </a:cxn>
              </a:cxnLst>
              <a:rect l="txL" t="txT" r="txR" b="txB"/>
              <a:pathLst>
                <a:path w="34" h="19">
                  <a:moveTo>
                    <a:pt x="13" y="19"/>
                  </a:moveTo>
                  <a:cubicBezTo>
                    <a:pt x="0" y="4"/>
                    <a:pt x="34" y="0"/>
                    <a:pt x="19" y="19"/>
                  </a:cubicBezTo>
                  <a:cubicBezTo>
                    <a:pt x="22" y="6"/>
                    <a:pt x="13" y="4"/>
                    <a:pt x="13" y="16"/>
                  </a:cubicBezTo>
                  <a:cubicBezTo>
                    <a:pt x="13" y="17"/>
                    <a:pt x="13" y="18"/>
                    <a:pt x="13" y="19"/>
                  </a:cubicBezTo>
                  <a:close/>
                </a:path>
              </a:pathLst>
            </a:custGeom>
            <a:solidFill>
              <a:srgbClr val="0B576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18" name="Freeform 60"/>
            <p:cNvSpPr/>
            <p:nvPr/>
          </p:nvSpPr>
          <p:spPr>
            <a:xfrm>
              <a:off x="5367338" y="1920875"/>
              <a:ext cx="96838" cy="104775"/>
            </a:xfrm>
            <a:custGeom>
              <a:avLst/>
              <a:gdLst>
                <a:gd name="txL" fmla="*/ 0 w 36"/>
                <a:gd name="txT" fmla="*/ 0 h 39"/>
                <a:gd name="txR" fmla="*/ 36 w 36"/>
                <a:gd name="txB" fmla="*/ 39 h 39"/>
              </a:gdLst>
              <a:ahLst/>
              <a:cxnLst>
                <a:cxn ang="0">
                  <a:pos x="27" y="15"/>
                </a:cxn>
                <a:cxn ang="0">
                  <a:pos x="27" y="12"/>
                </a:cxn>
                <a:cxn ang="0">
                  <a:pos x="33" y="15"/>
                </a:cxn>
                <a:cxn ang="0">
                  <a:pos x="33" y="27"/>
                </a:cxn>
                <a:cxn ang="0">
                  <a:pos x="3" y="39"/>
                </a:cxn>
                <a:cxn ang="0">
                  <a:pos x="0" y="39"/>
                </a:cxn>
                <a:cxn ang="0">
                  <a:pos x="27" y="15"/>
                </a:cxn>
              </a:cxnLst>
              <a:rect l="txL" t="txT" r="txR" b="txB"/>
              <a:pathLst>
                <a:path w="36" h="39">
                  <a:moveTo>
                    <a:pt x="27" y="15"/>
                  </a:moveTo>
                  <a:cubicBezTo>
                    <a:pt x="27" y="14"/>
                    <a:pt x="27" y="13"/>
                    <a:pt x="27" y="12"/>
                  </a:cubicBezTo>
                  <a:cubicBezTo>
                    <a:pt x="27" y="0"/>
                    <a:pt x="36" y="2"/>
                    <a:pt x="33" y="15"/>
                  </a:cubicBezTo>
                  <a:cubicBezTo>
                    <a:pt x="33" y="19"/>
                    <a:pt x="33" y="23"/>
                    <a:pt x="33" y="27"/>
                  </a:cubicBezTo>
                  <a:cubicBezTo>
                    <a:pt x="19" y="27"/>
                    <a:pt x="17" y="39"/>
                    <a:pt x="3" y="39"/>
                  </a:cubicBezTo>
                  <a:cubicBezTo>
                    <a:pt x="2" y="39"/>
                    <a:pt x="1" y="39"/>
                    <a:pt x="0" y="39"/>
                  </a:cubicBezTo>
                  <a:cubicBezTo>
                    <a:pt x="8" y="30"/>
                    <a:pt x="24" y="29"/>
                    <a:pt x="27" y="15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19" name="Freeform 61"/>
            <p:cNvSpPr/>
            <p:nvPr/>
          </p:nvSpPr>
          <p:spPr>
            <a:xfrm>
              <a:off x="4191000" y="1962150"/>
              <a:ext cx="127000" cy="104775"/>
            </a:xfrm>
            <a:custGeom>
              <a:avLst/>
              <a:gdLst>
                <a:gd name="txL" fmla="*/ 0 w 47"/>
                <a:gd name="txT" fmla="*/ 0 h 39"/>
                <a:gd name="txR" fmla="*/ 47 w 47"/>
                <a:gd name="txB" fmla="*/ 39 h 39"/>
              </a:gdLst>
              <a:ahLst/>
              <a:cxnLst>
                <a:cxn ang="0">
                  <a:pos x="14" y="24"/>
                </a:cxn>
                <a:cxn ang="0">
                  <a:pos x="23" y="27"/>
                </a:cxn>
                <a:cxn ang="0">
                  <a:pos x="5" y="39"/>
                </a:cxn>
                <a:cxn ang="0">
                  <a:pos x="2" y="21"/>
                </a:cxn>
                <a:cxn ang="0">
                  <a:pos x="47" y="0"/>
                </a:cxn>
                <a:cxn ang="0">
                  <a:pos x="14" y="24"/>
                </a:cxn>
              </a:cxnLst>
              <a:rect l="txL" t="txT" r="txR" b="txB"/>
              <a:pathLst>
                <a:path w="47" h="39">
                  <a:moveTo>
                    <a:pt x="14" y="24"/>
                  </a:moveTo>
                  <a:cubicBezTo>
                    <a:pt x="14" y="28"/>
                    <a:pt x="19" y="27"/>
                    <a:pt x="23" y="27"/>
                  </a:cubicBezTo>
                  <a:cubicBezTo>
                    <a:pt x="19" y="33"/>
                    <a:pt x="13" y="37"/>
                    <a:pt x="5" y="39"/>
                  </a:cubicBezTo>
                  <a:cubicBezTo>
                    <a:pt x="7" y="30"/>
                    <a:pt x="0" y="30"/>
                    <a:pt x="2" y="21"/>
                  </a:cubicBezTo>
                  <a:cubicBezTo>
                    <a:pt x="20" y="17"/>
                    <a:pt x="31" y="6"/>
                    <a:pt x="47" y="0"/>
                  </a:cubicBezTo>
                  <a:cubicBezTo>
                    <a:pt x="44" y="16"/>
                    <a:pt x="25" y="16"/>
                    <a:pt x="14" y="24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20" name="Freeform 62"/>
            <p:cNvSpPr/>
            <p:nvPr/>
          </p:nvSpPr>
          <p:spPr>
            <a:xfrm>
              <a:off x="4243388" y="2122488"/>
              <a:ext cx="63500" cy="33338"/>
            </a:xfrm>
            <a:custGeom>
              <a:avLst/>
              <a:gdLst>
                <a:gd name="txL" fmla="*/ 0 w 24"/>
                <a:gd name="txT" fmla="*/ 0 h 12"/>
                <a:gd name="txR" fmla="*/ 24 w 24"/>
                <a:gd name="txB" fmla="*/ 12 h 12"/>
              </a:gdLst>
              <a:ahLst/>
              <a:cxnLst>
                <a:cxn ang="0">
                  <a:pos x="10" y="12"/>
                </a:cxn>
                <a:cxn ang="0">
                  <a:pos x="1" y="6"/>
                </a:cxn>
                <a:cxn ang="0">
                  <a:pos x="1" y="3"/>
                </a:cxn>
                <a:cxn ang="0">
                  <a:pos x="4" y="0"/>
                </a:cxn>
                <a:cxn ang="0">
                  <a:pos x="16" y="0"/>
                </a:cxn>
                <a:cxn ang="0">
                  <a:pos x="10" y="12"/>
                </a:cxn>
              </a:cxnLst>
              <a:rect l="txL" t="txT" r="txR" b="txB"/>
              <a:pathLst>
                <a:path w="24" h="12">
                  <a:moveTo>
                    <a:pt x="10" y="12"/>
                  </a:moveTo>
                  <a:cubicBezTo>
                    <a:pt x="16" y="5"/>
                    <a:pt x="9" y="6"/>
                    <a:pt x="1" y="6"/>
                  </a:cubicBezTo>
                  <a:cubicBezTo>
                    <a:pt x="1" y="5"/>
                    <a:pt x="1" y="4"/>
                    <a:pt x="1" y="3"/>
                  </a:cubicBezTo>
                  <a:cubicBezTo>
                    <a:pt x="0" y="0"/>
                    <a:pt x="2" y="0"/>
                    <a:pt x="4" y="0"/>
                  </a:cubicBezTo>
                  <a:cubicBezTo>
                    <a:pt x="2" y="5"/>
                    <a:pt x="18" y="5"/>
                    <a:pt x="16" y="0"/>
                  </a:cubicBezTo>
                  <a:cubicBezTo>
                    <a:pt x="24" y="3"/>
                    <a:pt x="13" y="11"/>
                    <a:pt x="10" y="12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21" name="Freeform 63"/>
            <p:cNvSpPr/>
            <p:nvPr/>
          </p:nvSpPr>
          <p:spPr>
            <a:xfrm>
              <a:off x="5302250" y="2025650"/>
              <a:ext cx="73025" cy="25400"/>
            </a:xfrm>
            <a:custGeom>
              <a:avLst/>
              <a:gdLst>
                <a:gd name="txL" fmla="*/ 0 w 27"/>
                <a:gd name="txT" fmla="*/ 0 h 9"/>
                <a:gd name="txR" fmla="*/ 27 w 27"/>
                <a:gd name="txB" fmla="*/ 9 h 9"/>
              </a:gdLst>
              <a:ahLst/>
              <a:cxnLst>
                <a:cxn ang="0">
                  <a:pos x="27" y="0"/>
                </a:cxn>
                <a:cxn ang="0">
                  <a:pos x="0" y="9"/>
                </a:cxn>
                <a:cxn ang="0">
                  <a:pos x="24" y="0"/>
                </a:cxn>
                <a:cxn ang="0">
                  <a:pos x="27" y="0"/>
                </a:cxn>
              </a:cxnLst>
              <a:rect l="txL" t="txT" r="txR" b="txB"/>
              <a:pathLst>
                <a:path w="27" h="9">
                  <a:moveTo>
                    <a:pt x="27" y="0"/>
                  </a:moveTo>
                  <a:cubicBezTo>
                    <a:pt x="23" y="8"/>
                    <a:pt x="8" y="5"/>
                    <a:pt x="0" y="9"/>
                  </a:cubicBezTo>
                  <a:cubicBezTo>
                    <a:pt x="3" y="1"/>
                    <a:pt x="15" y="2"/>
                    <a:pt x="24" y="0"/>
                  </a:cubicBezTo>
                  <a:cubicBezTo>
                    <a:pt x="25" y="0"/>
                    <a:pt x="26" y="0"/>
                    <a:pt x="27" y="0"/>
                  </a:cubicBezTo>
                  <a:close/>
                </a:path>
              </a:pathLst>
            </a:custGeom>
            <a:solidFill>
              <a:srgbClr val="0387B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22" name="Freeform 64"/>
            <p:cNvSpPr/>
            <p:nvPr/>
          </p:nvSpPr>
          <p:spPr>
            <a:xfrm>
              <a:off x="4213225" y="2017713"/>
              <a:ext cx="107950" cy="73025"/>
            </a:xfrm>
            <a:custGeom>
              <a:avLst/>
              <a:gdLst>
                <a:gd name="txL" fmla="*/ 0 w 40"/>
                <a:gd name="txT" fmla="*/ 0 h 27"/>
                <a:gd name="txR" fmla="*/ 40 w 40"/>
                <a:gd name="txB" fmla="*/ 27 h 27"/>
              </a:gdLst>
              <a:ahLst/>
              <a:cxnLst>
                <a:cxn ang="0">
                  <a:pos x="33" y="0"/>
                </a:cxn>
                <a:cxn ang="0">
                  <a:pos x="0" y="27"/>
                </a:cxn>
                <a:cxn ang="0">
                  <a:pos x="33" y="0"/>
                </a:cxn>
              </a:cxnLst>
              <a:rect l="txL" t="txT" r="txR" b="txB"/>
              <a:pathLst>
                <a:path w="40" h="27">
                  <a:moveTo>
                    <a:pt x="33" y="0"/>
                  </a:moveTo>
                  <a:cubicBezTo>
                    <a:pt x="40" y="15"/>
                    <a:pt x="12" y="21"/>
                    <a:pt x="0" y="27"/>
                  </a:cubicBezTo>
                  <a:cubicBezTo>
                    <a:pt x="4" y="11"/>
                    <a:pt x="27" y="14"/>
                    <a:pt x="33" y="0"/>
                  </a:cubicBezTo>
                  <a:close/>
                </a:path>
              </a:pathLst>
            </a:custGeom>
            <a:solidFill>
              <a:srgbClr val="0387B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23" name="Freeform 65"/>
            <p:cNvSpPr/>
            <p:nvPr/>
          </p:nvSpPr>
          <p:spPr>
            <a:xfrm>
              <a:off x="4352925" y="2171700"/>
              <a:ext cx="127000" cy="101600"/>
            </a:xfrm>
            <a:custGeom>
              <a:avLst/>
              <a:gdLst>
                <a:gd name="txL" fmla="*/ 0 w 47"/>
                <a:gd name="txT" fmla="*/ 0 h 38"/>
                <a:gd name="txR" fmla="*/ 47 w 47"/>
                <a:gd name="txB" fmla="*/ 38 h 38"/>
              </a:gdLst>
              <a:ahLst/>
              <a:cxnLst>
                <a:cxn ang="0">
                  <a:pos x="17" y="24"/>
                </a:cxn>
                <a:cxn ang="0">
                  <a:pos x="2" y="0"/>
                </a:cxn>
                <a:cxn ang="0">
                  <a:pos x="47" y="30"/>
                </a:cxn>
                <a:cxn ang="0">
                  <a:pos x="23" y="24"/>
                </a:cxn>
                <a:cxn ang="0">
                  <a:pos x="17" y="24"/>
                </a:cxn>
              </a:cxnLst>
              <a:rect l="txL" t="txT" r="txR" b="txB"/>
              <a:pathLst>
                <a:path w="47" h="38">
                  <a:moveTo>
                    <a:pt x="17" y="24"/>
                  </a:moveTo>
                  <a:cubicBezTo>
                    <a:pt x="25" y="13"/>
                    <a:pt x="0" y="14"/>
                    <a:pt x="2" y="0"/>
                  </a:cubicBezTo>
                  <a:cubicBezTo>
                    <a:pt x="19" y="8"/>
                    <a:pt x="30" y="22"/>
                    <a:pt x="47" y="30"/>
                  </a:cubicBezTo>
                  <a:cubicBezTo>
                    <a:pt x="41" y="38"/>
                    <a:pt x="33" y="23"/>
                    <a:pt x="23" y="24"/>
                  </a:cubicBezTo>
                  <a:cubicBezTo>
                    <a:pt x="21" y="24"/>
                    <a:pt x="19" y="24"/>
                    <a:pt x="17" y="24"/>
                  </a:cubicBezTo>
                  <a:close/>
                </a:path>
              </a:pathLst>
            </a:custGeom>
            <a:solidFill>
              <a:srgbClr val="143236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24" name="Freeform 66"/>
            <p:cNvSpPr/>
            <p:nvPr/>
          </p:nvSpPr>
          <p:spPr>
            <a:xfrm>
              <a:off x="4398963" y="2236788"/>
              <a:ext cx="306388" cy="201613"/>
            </a:xfrm>
            <a:custGeom>
              <a:avLst/>
              <a:gdLst>
                <a:gd name="txL" fmla="*/ 0 w 114"/>
                <a:gd name="txT" fmla="*/ 0 h 75"/>
                <a:gd name="txR" fmla="*/ 114 w 114"/>
                <a:gd name="txB" fmla="*/ 75 h 75"/>
              </a:gdLst>
              <a:ahLst/>
              <a:cxnLst>
                <a:cxn ang="0">
                  <a:pos x="6" y="0"/>
                </a:cxn>
                <a:cxn ang="0">
                  <a:pos x="114" y="75"/>
                </a:cxn>
                <a:cxn ang="0">
                  <a:pos x="0" y="0"/>
                </a:cxn>
                <a:cxn ang="0">
                  <a:pos x="6" y="0"/>
                </a:cxn>
              </a:cxnLst>
              <a:rect l="txL" t="txT" r="txR" b="txB"/>
              <a:pathLst>
                <a:path w="114" h="75">
                  <a:moveTo>
                    <a:pt x="6" y="0"/>
                  </a:moveTo>
                  <a:cubicBezTo>
                    <a:pt x="23" y="44"/>
                    <a:pt x="78" y="50"/>
                    <a:pt x="114" y="75"/>
                  </a:cubicBezTo>
                  <a:cubicBezTo>
                    <a:pt x="65" y="61"/>
                    <a:pt x="18" y="45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25" name="Freeform 67"/>
            <p:cNvSpPr/>
            <p:nvPr/>
          </p:nvSpPr>
          <p:spPr>
            <a:xfrm>
              <a:off x="4325938" y="2236788"/>
              <a:ext cx="298450" cy="217488"/>
            </a:xfrm>
            <a:custGeom>
              <a:avLst/>
              <a:gdLst>
                <a:gd name="txL" fmla="*/ 0 w 111"/>
                <a:gd name="txT" fmla="*/ 0 h 81"/>
                <a:gd name="txR" fmla="*/ 111 w 111"/>
                <a:gd name="txB" fmla="*/ 81 h 81"/>
              </a:gdLst>
              <a:ahLst/>
              <a:cxnLst>
                <a:cxn ang="0">
                  <a:pos x="0" y="0"/>
                </a:cxn>
                <a:cxn ang="0">
                  <a:pos x="111" y="81"/>
                </a:cxn>
                <a:cxn ang="0">
                  <a:pos x="0" y="0"/>
                </a:cxn>
              </a:cxnLst>
              <a:rect l="txL" t="txT" r="txR" b="txB"/>
              <a:pathLst>
                <a:path w="111" h="81">
                  <a:moveTo>
                    <a:pt x="0" y="0"/>
                  </a:moveTo>
                  <a:cubicBezTo>
                    <a:pt x="35" y="29"/>
                    <a:pt x="64" y="64"/>
                    <a:pt x="111" y="81"/>
                  </a:cubicBezTo>
                  <a:cubicBezTo>
                    <a:pt x="68" y="72"/>
                    <a:pt x="23" y="39"/>
                    <a:pt x="0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26" name="Freeform 68"/>
            <p:cNvSpPr/>
            <p:nvPr/>
          </p:nvSpPr>
          <p:spPr>
            <a:xfrm>
              <a:off x="4875213" y="2365375"/>
              <a:ext cx="411163" cy="131763"/>
            </a:xfrm>
            <a:custGeom>
              <a:avLst/>
              <a:gdLst>
                <a:gd name="txL" fmla="*/ 0 w 153"/>
                <a:gd name="txT" fmla="*/ 0 h 49"/>
                <a:gd name="txR" fmla="*/ 153 w 153"/>
                <a:gd name="txB" fmla="*/ 49 h 49"/>
              </a:gdLst>
              <a:ahLst/>
              <a:cxnLst>
                <a:cxn ang="0">
                  <a:pos x="66" y="24"/>
                </a:cxn>
                <a:cxn ang="0">
                  <a:pos x="153" y="0"/>
                </a:cxn>
                <a:cxn ang="0">
                  <a:pos x="0" y="42"/>
                </a:cxn>
                <a:cxn ang="0">
                  <a:pos x="48" y="30"/>
                </a:cxn>
                <a:cxn ang="0">
                  <a:pos x="60" y="30"/>
                </a:cxn>
                <a:cxn ang="0">
                  <a:pos x="96" y="21"/>
                </a:cxn>
                <a:cxn ang="0">
                  <a:pos x="66" y="24"/>
                </a:cxn>
              </a:cxnLst>
              <a:rect l="txL" t="txT" r="txR" b="txB"/>
              <a:pathLst>
                <a:path w="153" h="49">
                  <a:moveTo>
                    <a:pt x="66" y="24"/>
                  </a:moveTo>
                  <a:cubicBezTo>
                    <a:pt x="88" y="11"/>
                    <a:pt x="131" y="4"/>
                    <a:pt x="153" y="0"/>
                  </a:cubicBezTo>
                  <a:cubicBezTo>
                    <a:pt x="109" y="20"/>
                    <a:pt x="62" y="49"/>
                    <a:pt x="0" y="42"/>
                  </a:cubicBezTo>
                  <a:cubicBezTo>
                    <a:pt x="10" y="32"/>
                    <a:pt x="31" y="33"/>
                    <a:pt x="48" y="30"/>
                  </a:cubicBezTo>
                  <a:cubicBezTo>
                    <a:pt x="46" y="35"/>
                    <a:pt x="62" y="35"/>
                    <a:pt x="60" y="30"/>
                  </a:cubicBezTo>
                  <a:cubicBezTo>
                    <a:pt x="77" y="32"/>
                    <a:pt x="83" y="23"/>
                    <a:pt x="96" y="21"/>
                  </a:cubicBezTo>
                  <a:cubicBezTo>
                    <a:pt x="88" y="12"/>
                    <a:pt x="79" y="28"/>
                    <a:pt x="66" y="24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27" name="Freeform 69"/>
            <p:cNvSpPr/>
            <p:nvPr/>
          </p:nvSpPr>
          <p:spPr>
            <a:xfrm>
              <a:off x="5035550" y="2397125"/>
              <a:ext cx="96838" cy="53975"/>
            </a:xfrm>
            <a:custGeom>
              <a:avLst/>
              <a:gdLst>
                <a:gd name="txL" fmla="*/ 0 w 36"/>
                <a:gd name="txT" fmla="*/ 0 h 20"/>
                <a:gd name="txR" fmla="*/ 36 w 36"/>
                <a:gd name="txB" fmla="*/ 20 h 20"/>
              </a:gdLst>
              <a:ahLst/>
              <a:cxnLst>
                <a:cxn ang="0">
                  <a:pos x="6" y="12"/>
                </a:cxn>
                <a:cxn ang="0">
                  <a:pos x="36" y="9"/>
                </a:cxn>
                <a:cxn ang="0">
                  <a:pos x="0" y="18"/>
                </a:cxn>
                <a:cxn ang="0">
                  <a:pos x="6" y="12"/>
                </a:cxn>
              </a:cxnLst>
              <a:rect l="txL" t="txT" r="txR" b="txB"/>
              <a:pathLst>
                <a:path w="36" h="20">
                  <a:moveTo>
                    <a:pt x="6" y="12"/>
                  </a:moveTo>
                  <a:cubicBezTo>
                    <a:pt x="19" y="16"/>
                    <a:pt x="28" y="0"/>
                    <a:pt x="36" y="9"/>
                  </a:cubicBezTo>
                  <a:cubicBezTo>
                    <a:pt x="23" y="11"/>
                    <a:pt x="17" y="20"/>
                    <a:pt x="0" y="18"/>
                  </a:cubicBezTo>
                  <a:cubicBezTo>
                    <a:pt x="1" y="15"/>
                    <a:pt x="6" y="16"/>
                    <a:pt x="6" y="12"/>
                  </a:cubicBezTo>
                  <a:close/>
                </a:path>
              </a:pathLst>
            </a:custGeom>
            <a:solidFill>
              <a:srgbClr val="0387B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28" name="Freeform 70"/>
            <p:cNvSpPr>
              <a:spLocks noEditPoints="1"/>
            </p:cNvSpPr>
            <p:nvPr/>
          </p:nvSpPr>
          <p:spPr>
            <a:xfrm>
              <a:off x="1274764" y="1154113"/>
              <a:ext cx="6254750" cy="4002089"/>
            </a:xfrm>
            <a:custGeom>
              <a:avLst/>
              <a:gdLst>
                <a:gd name="txL" fmla="*/ 0 w 2325"/>
                <a:gd name="txT" fmla="*/ 0 h 1487"/>
                <a:gd name="txR" fmla="*/ 2325 w 2325"/>
                <a:gd name="txB" fmla="*/ 1487 h 1487"/>
              </a:gdLst>
              <a:ahLst/>
              <a:cxnLst>
                <a:cxn ang="0">
                  <a:pos x="1482" y="387"/>
                </a:cxn>
                <a:cxn ang="0">
                  <a:pos x="1554" y="264"/>
                </a:cxn>
                <a:cxn ang="0">
                  <a:pos x="1482" y="660"/>
                </a:cxn>
                <a:cxn ang="0">
                  <a:pos x="1782" y="990"/>
                </a:cxn>
                <a:cxn ang="0">
                  <a:pos x="2295" y="1044"/>
                </a:cxn>
                <a:cxn ang="0">
                  <a:pos x="2037" y="1308"/>
                </a:cxn>
                <a:cxn ang="0">
                  <a:pos x="2028" y="1320"/>
                </a:cxn>
                <a:cxn ang="0">
                  <a:pos x="1470" y="1326"/>
                </a:cxn>
                <a:cxn ang="0">
                  <a:pos x="1623" y="1398"/>
                </a:cxn>
                <a:cxn ang="0">
                  <a:pos x="1560" y="1464"/>
                </a:cxn>
                <a:cxn ang="0">
                  <a:pos x="1446" y="1407"/>
                </a:cxn>
                <a:cxn ang="0">
                  <a:pos x="1398" y="1383"/>
                </a:cxn>
                <a:cxn ang="0">
                  <a:pos x="1023" y="1329"/>
                </a:cxn>
                <a:cxn ang="0">
                  <a:pos x="246" y="1083"/>
                </a:cxn>
                <a:cxn ang="0">
                  <a:pos x="69" y="993"/>
                </a:cxn>
                <a:cxn ang="0">
                  <a:pos x="486" y="939"/>
                </a:cxn>
                <a:cxn ang="0">
                  <a:pos x="666" y="1008"/>
                </a:cxn>
                <a:cxn ang="0">
                  <a:pos x="1089" y="636"/>
                </a:cxn>
                <a:cxn ang="0">
                  <a:pos x="1065" y="225"/>
                </a:cxn>
                <a:cxn ang="0">
                  <a:pos x="1293" y="597"/>
                </a:cxn>
                <a:cxn ang="0">
                  <a:pos x="1476" y="495"/>
                </a:cxn>
                <a:cxn ang="0">
                  <a:pos x="1443" y="1071"/>
                </a:cxn>
                <a:cxn ang="0">
                  <a:pos x="2271" y="1254"/>
                </a:cxn>
                <a:cxn ang="0">
                  <a:pos x="2079" y="1044"/>
                </a:cxn>
                <a:cxn ang="0">
                  <a:pos x="1914" y="1041"/>
                </a:cxn>
                <a:cxn ang="0">
                  <a:pos x="1371" y="1335"/>
                </a:cxn>
                <a:cxn ang="0">
                  <a:pos x="501" y="1077"/>
                </a:cxn>
                <a:cxn ang="0">
                  <a:pos x="1056" y="1263"/>
                </a:cxn>
                <a:cxn ang="0">
                  <a:pos x="1125" y="939"/>
                </a:cxn>
                <a:cxn ang="0">
                  <a:pos x="1158" y="960"/>
                </a:cxn>
                <a:cxn ang="0">
                  <a:pos x="1146" y="771"/>
                </a:cxn>
                <a:cxn ang="0">
                  <a:pos x="1485" y="621"/>
                </a:cxn>
                <a:cxn ang="0">
                  <a:pos x="1176" y="777"/>
                </a:cxn>
                <a:cxn ang="0">
                  <a:pos x="1437" y="1260"/>
                </a:cxn>
                <a:cxn ang="0">
                  <a:pos x="1410" y="732"/>
                </a:cxn>
                <a:cxn ang="0">
                  <a:pos x="1260" y="666"/>
                </a:cxn>
                <a:cxn ang="0">
                  <a:pos x="1398" y="645"/>
                </a:cxn>
                <a:cxn ang="0">
                  <a:pos x="1434" y="801"/>
                </a:cxn>
                <a:cxn ang="0">
                  <a:pos x="417" y="1308"/>
                </a:cxn>
                <a:cxn ang="0">
                  <a:pos x="456" y="1005"/>
                </a:cxn>
                <a:cxn ang="0">
                  <a:pos x="498" y="1074"/>
                </a:cxn>
                <a:cxn ang="0">
                  <a:pos x="1206" y="1269"/>
                </a:cxn>
                <a:cxn ang="0">
                  <a:pos x="1008" y="1284"/>
                </a:cxn>
                <a:cxn ang="0">
                  <a:pos x="681" y="1308"/>
                </a:cxn>
                <a:cxn ang="0">
                  <a:pos x="1551" y="1296"/>
                </a:cxn>
                <a:cxn ang="0">
                  <a:pos x="1419" y="1311"/>
                </a:cxn>
                <a:cxn ang="0">
                  <a:pos x="1257" y="1317"/>
                </a:cxn>
                <a:cxn ang="0">
                  <a:pos x="1251" y="1335"/>
                </a:cxn>
                <a:cxn ang="0">
                  <a:pos x="888" y="963"/>
                </a:cxn>
                <a:cxn ang="0">
                  <a:pos x="717" y="1014"/>
                </a:cxn>
                <a:cxn ang="0">
                  <a:pos x="834" y="951"/>
                </a:cxn>
                <a:cxn ang="0">
                  <a:pos x="1545" y="318"/>
                </a:cxn>
                <a:cxn ang="0">
                  <a:pos x="1482" y="741"/>
                </a:cxn>
                <a:cxn ang="0">
                  <a:pos x="1659" y="852"/>
                </a:cxn>
                <a:cxn ang="0">
                  <a:pos x="1068" y="852"/>
                </a:cxn>
                <a:cxn ang="0">
                  <a:pos x="1686" y="873"/>
                </a:cxn>
                <a:cxn ang="0">
                  <a:pos x="2193" y="966"/>
                </a:cxn>
                <a:cxn ang="0">
                  <a:pos x="1866" y="1008"/>
                </a:cxn>
                <a:cxn ang="0">
                  <a:pos x="1887" y="1017"/>
                </a:cxn>
                <a:cxn ang="0">
                  <a:pos x="2058" y="1008"/>
                </a:cxn>
                <a:cxn ang="0">
                  <a:pos x="2112" y="984"/>
                </a:cxn>
                <a:cxn ang="0">
                  <a:pos x="2277" y="1110"/>
                </a:cxn>
                <a:cxn ang="0">
                  <a:pos x="1131" y="282"/>
                </a:cxn>
              </a:cxnLst>
              <a:rect l="txL" t="txT" r="txR" b="txB"/>
              <a:pathLst>
                <a:path w="2325" h="1487">
                  <a:moveTo>
                    <a:pt x="1161" y="75"/>
                  </a:moveTo>
                  <a:cubicBezTo>
                    <a:pt x="1162" y="48"/>
                    <a:pt x="1156" y="28"/>
                    <a:pt x="1158" y="0"/>
                  </a:cubicBezTo>
                  <a:cubicBezTo>
                    <a:pt x="1198" y="119"/>
                    <a:pt x="1136" y="221"/>
                    <a:pt x="1134" y="321"/>
                  </a:cubicBezTo>
                  <a:cubicBezTo>
                    <a:pt x="1135" y="325"/>
                    <a:pt x="1138" y="320"/>
                    <a:pt x="1143" y="321"/>
                  </a:cubicBezTo>
                  <a:cubicBezTo>
                    <a:pt x="1135" y="362"/>
                    <a:pt x="1112" y="388"/>
                    <a:pt x="1092" y="417"/>
                  </a:cubicBezTo>
                  <a:cubicBezTo>
                    <a:pt x="1095" y="445"/>
                    <a:pt x="1082" y="473"/>
                    <a:pt x="1083" y="489"/>
                  </a:cubicBezTo>
                  <a:cubicBezTo>
                    <a:pt x="1092" y="498"/>
                    <a:pt x="1088" y="482"/>
                    <a:pt x="1089" y="474"/>
                  </a:cubicBezTo>
                  <a:cubicBezTo>
                    <a:pt x="1098" y="514"/>
                    <a:pt x="1124" y="537"/>
                    <a:pt x="1161" y="549"/>
                  </a:cubicBezTo>
                  <a:cubicBezTo>
                    <a:pt x="1167" y="556"/>
                    <a:pt x="1186" y="550"/>
                    <a:pt x="1197" y="552"/>
                  </a:cubicBezTo>
                  <a:cubicBezTo>
                    <a:pt x="1247" y="558"/>
                    <a:pt x="1292" y="569"/>
                    <a:pt x="1344" y="573"/>
                  </a:cubicBezTo>
                  <a:cubicBezTo>
                    <a:pt x="1357" y="577"/>
                    <a:pt x="1396" y="581"/>
                    <a:pt x="1404" y="570"/>
                  </a:cubicBezTo>
                  <a:cubicBezTo>
                    <a:pt x="1413" y="555"/>
                    <a:pt x="1430" y="548"/>
                    <a:pt x="1437" y="531"/>
                  </a:cubicBezTo>
                  <a:cubicBezTo>
                    <a:pt x="1422" y="531"/>
                    <a:pt x="1418" y="542"/>
                    <a:pt x="1401" y="540"/>
                  </a:cubicBezTo>
                  <a:cubicBezTo>
                    <a:pt x="1386" y="533"/>
                    <a:pt x="1358" y="539"/>
                    <a:pt x="1338" y="537"/>
                  </a:cubicBezTo>
                  <a:cubicBezTo>
                    <a:pt x="1329" y="537"/>
                    <a:pt x="1305" y="538"/>
                    <a:pt x="1314" y="531"/>
                  </a:cubicBezTo>
                  <a:cubicBezTo>
                    <a:pt x="1324" y="531"/>
                    <a:pt x="1334" y="531"/>
                    <a:pt x="1344" y="531"/>
                  </a:cubicBezTo>
                  <a:cubicBezTo>
                    <a:pt x="1433" y="545"/>
                    <a:pt x="1469" y="506"/>
                    <a:pt x="1500" y="462"/>
                  </a:cubicBezTo>
                  <a:cubicBezTo>
                    <a:pt x="1504" y="431"/>
                    <a:pt x="1490" y="418"/>
                    <a:pt x="1491" y="390"/>
                  </a:cubicBezTo>
                  <a:cubicBezTo>
                    <a:pt x="1491" y="386"/>
                    <a:pt x="1486" y="387"/>
                    <a:pt x="1482" y="387"/>
                  </a:cubicBezTo>
                  <a:cubicBezTo>
                    <a:pt x="1499" y="372"/>
                    <a:pt x="1478" y="355"/>
                    <a:pt x="1476" y="348"/>
                  </a:cubicBezTo>
                  <a:cubicBezTo>
                    <a:pt x="1470" y="350"/>
                    <a:pt x="1487" y="322"/>
                    <a:pt x="1470" y="315"/>
                  </a:cubicBezTo>
                  <a:cubicBezTo>
                    <a:pt x="1477" y="312"/>
                    <a:pt x="1468" y="302"/>
                    <a:pt x="1467" y="297"/>
                  </a:cubicBezTo>
                  <a:cubicBezTo>
                    <a:pt x="1460" y="298"/>
                    <a:pt x="1466" y="312"/>
                    <a:pt x="1464" y="318"/>
                  </a:cubicBezTo>
                  <a:cubicBezTo>
                    <a:pt x="1464" y="343"/>
                    <a:pt x="1464" y="368"/>
                    <a:pt x="1464" y="393"/>
                  </a:cubicBezTo>
                  <a:cubicBezTo>
                    <a:pt x="1449" y="368"/>
                    <a:pt x="1465" y="312"/>
                    <a:pt x="1455" y="282"/>
                  </a:cubicBezTo>
                  <a:cubicBezTo>
                    <a:pt x="1462" y="266"/>
                    <a:pt x="1456" y="237"/>
                    <a:pt x="1458" y="216"/>
                  </a:cubicBezTo>
                  <a:cubicBezTo>
                    <a:pt x="1458" y="201"/>
                    <a:pt x="1458" y="186"/>
                    <a:pt x="1458" y="171"/>
                  </a:cubicBezTo>
                  <a:cubicBezTo>
                    <a:pt x="1463" y="166"/>
                    <a:pt x="1463" y="140"/>
                    <a:pt x="1458" y="135"/>
                  </a:cubicBezTo>
                  <a:cubicBezTo>
                    <a:pt x="1460" y="146"/>
                    <a:pt x="1453" y="148"/>
                    <a:pt x="1455" y="159"/>
                  </a:cubicBezTo>
                  <a:cubicBezTo>
                    <a:pt x="1446" y="193"/>
                    <a:pt x="1441" y="231"/>
                    <a:pt x="1419" y="252"/>
                  </a:cubicBezTo>
                  <a:cubicBezTo>
                    <a:pt x="1455" y="183"/>
                    <a:pt x="1449" y="72"/>
                    <a:pt x="1503" y="21"/>
                  </a:cubicBezTo>
                  <a:cubicBezTo>
                    <a:pt x="1498" y="58"/>
                    <a:pt x="1474" y="76"/>
                    <a:pt x="1461" y="105"/>
                  </a:cubicBezTo>
                  <a:cubicBezTo>
                    <a:pt x="1472" y="154"/>
                    <a:pt x="1487" y="199"/>
                    <a:pt x="1497" y="249"/>
                  </a:cubicBezTo>
                  <a:cubicBezTo>
                    <a:pt x="1507" y="244"/>
                    <a:pt x="1491" y="213"/>
                    <a:pt x="1506" y="213"/>
                  </a:cubicBezTo>
                  <a:cubicBezTo>
                    <a:pt x="1508" y="232"/>
                    <a:pt x="1503" y="258"/>
                    <a:pt x="1509" y="273"/>
                  </a:cubicBezTo>
                  <a:cubicBezTo>
                    <a:pt x="1509" y="275"/>
                    <a:pt x="1509" y="277"/>
                    <a:pt x="1509" y="279"/>
                  </a:cubicBezTo>
                  <a:cubicBezTo>
                    <a:pt x="1518" y="281"/>
                    <a:pt x="1520" y="276"/>
                    <a:pt x="1527" y="276"/>
                  </a:cubicBezTo>
                  <a:cubicBezTo>
                    <a:pt x="1536" y="272"/>
                    <a:pt x="1548" y="271"/>
                    <a:pt x="1554" y="264"/>
                  </a:cubicBezTo>
                  <a:cubicBezTo>
                    <a:pt x="1547" y="258"/>
                    <a:pt x="1533" y="271"/>
                    <a:pt x="1524" y="273"/>
                  </a:cubicBezTo>
                  <a:cubicBezTo>
                    <a:pt x="1521" y="273"/>
                    <a:pt x="1518" y="273"/>
                    <a:pt x="1515" y="273"/>
                  </a:cubicBezTo>
                  <a:cubicBezTo>
                    <a:pt x="1511" y="256"/>
                    <a:pt x="1551" y="260"/>
                    <a:pt x="1554" y="240"/>
                  </a:cubicBezTo>
                  <a:cubicBezTo>
                    <a:pt x="1561" y="215"/>
                    <a:pt x="1555" y="177"/>
                    <a:pt x="1557" y="147"/>
                  </a:cubicBezTo>
                  <a:cubicBezTo>
                    <a:pt x="1558" y="147"/>
                    <a:pt x="1559" y="147"/>
                    <a:pt x="1560" y="147"/>
                  </a:cubicBezTo>
                  <a:cubicBezTo>
                    <a:pt x="1562" y="181"/>
                    <a:pt x="1556" y="223"/>
                    <a:pt x="1563" y="252"/>
                  </a:cubicBezTo>
                  <a:cubicBezTo>
                    <a:pt x="1563" y="253"/>
                    <a:pt x="1563" y="254"/>
                    <a:pt x="1563" y="255"/>
                  </a:cubicBezTo>
                  <a:cubicBezTo>
                    <a:pt x="1556" y="263"/>
                    <a:pt x="1562" y="284"/>
                    <a:pt x="1560" y="297"/>
                  </a:cubicBezTo>
                  <a:cubicBezTo>
                    <a:pt x="1555" y="319"/>
                    <a:pt x="1552" y="339"/>
                    <a:pt x="1533" y="360"/>
                  </a:cubicBezTo>
                  <a:cubicBezTo>
                    <a:pt x="1522" y="372"/>
                    <a:pt x="1504" y="376"/>
                    <a:pt x="1500" y="390"/>
                  </a:cubicBezTo>
                  <a:cubicBezTo>
                    <a:pt x="1494" y="411"/>
                    <a:pt x="1504" y="440"/>
                    <a:pt x="1515" y="459"/>
                  </a:cubicBezTo>
                  <a:cubicBezTo>
                    <a:pt x="1514" y="474"/>
                    <a:pt x="1496" y="485"/>
                    <a:pt x="1500" y="495"/>
                  </a:cubicBezTo>
                  <a:cubicBezTo>
                    <a:pt x="1504" y="504"/>
                    <a:pt x="1519" y="484"/>
                    <a:pt x="1524" y="495"/>
                  </a:cubicBezTo>
                  <a:cubicBezTo>
                    <a:pt x="1518" y="502"/>
                    <a:pt x="1502" y="499"/>
                    <a:pt x="1500" y="510"/>
                  </a:cubicBezTo>
                  <a:cubicBezTo>
                    <a:pt x="1507" y="544"/>
                    <a:pt x="1501" y="589"/>
                    <a:pt x="1494" y="618"/>
                  </a:cubicBezTo>
                  <a:cubicBezTo>
                    <a:pt x="1489" y="632"/>
                    <a:pt x="1539" y="617"/>
                    <a:pt x="1548" y="627"/>
                  </a:cubicBezTo>
                  <a:cubicBezTo>
                    <a:pt x="1529" y="630"/>
                    <a:pt x="1508" y="631"/>
                    <a:pt x="1488" y="633"/>
                  </a:cubicBezTo>
                  <a:cubicBezTo>
                    <a:pt x="1483" y="645"/>
                    <a:pt x="1501" y="634"/>
                    <a:pt x="1500" y="642"/>
                  </a:cubicBezTo>
                  <a:cubicBezTo>
                    <a:pt x="1490" y="644"/>
                    <a:pt x="1484" y="650"/>
                    <a:pt x="1482" y="660"/>
                  </a:cubicBezTo>
                  <a:cubicBezTo>
                    <a:pt x="1482" y="655"/>
                    <a:pt x="1482" y="650"/>
                    <a:pt x="1482" y="645"/>
                  </a:cubicBezTo>
                  <a:cubicBezTo>
                    <a:pt x="1471" y="654"/>
                    <a:pt x="1458" y="661"/>
                    <a:pt x="1455" y="678"/>
                  </a:cubicBezTo>
                  <a:cubicBezTo>
                    <a:pt x="1460" y="687"/>
                    <a:pt x="1467" y="691"/>
                    <a:pt x="1458" y="702"/>
                  </a:cubicBezTo>
                  <a:cubicBezTo>
                    <a:pt x="1449" y="702"/>
                    <a:pt x="1450" y="728"/>
                    <a:pt x="1455" y="732"/>
                  </a:cubicBezTo>
                  <a:cubicBezTo>
                    <a:pt x="1460" y="741"/>
                    <a:pt x="1468" y="747"/>
                    <a:pt x="1476" y="753"/>
                  </a:cubicBezTo>
                  <a:cubicBezTo>
                    <a:pt x="1476" y="745"/>
                    <a:pt x="1474" y="735"/>
                    <a:pt x="1482" y="735"/>
                  </a:cubicBezTo>
                  <a:cubicBezTo>
                    <a:pt x="1505" y="747"/>
                    <a:pt x="1525" y="762"/>
                    <a:pt x="1545" y="777"/>
                  </a:cubicBezTo>
                  <a:cubicBezTo>
                    <a:pt x="1544" y="781"/>
                    <a:pt x="1546" y="788"/>
                    <a:pt x="1542" y="789"/>
                  </a:cubicBezTo>
                  <a:cubicBezTo>
                    <a:pt x="1543" y="781"/>
                    <a:pt x="1541" y="776"/>
                    <a:pt x="1533" y="777"/>
                  </a:cubicBezTo>
                  <a:cubicBezTo>
                    <a:pt x="1532" y="786"/>
                    <a:pt x="1540" y="786"/>
                    <a:pt x="1539" y="795"/>
                  </a:cubicBezTo>
                  <a:cubicBezTo>
                    <a:pt x="1545" y="796"/>
                    <a:pt x="1546" y="792"/>
                    <a:pt x="1551" y="792"/>
                  </a:cubicBezTo>
                  <a:cubicBezTo>
                    <a:pt x="1550" y="799"/>
                    <a:pt x="1552" y="803"/>
                    <a:pt x="1557" y="804"/>
                  </a:cubicBezTo>
                  <a:cubicBezTo>
                    <a:pt x="1560" y="809"/>
                    <a:pt x="1568" y="809"/>
                    <a:pt x="1569" y="816"/>
                  </a:cubicBezTo>
                  <a:cubicBezTo>
                    <a:pt x="1591" y="807"/>
                    <a:pt x="1620" y="811"/>
                    <a:pt x="1638" y="822"/>
                  </a:cubicBezTo>
                  <a:cubicBezTo>
                    <a:pt x="1644" y="843"/>
                    <a:pt x="1657" y="857"/>
                    <a:pt x="1683" y="858"/>
                  </a:cubicBezTo>
                  <a:cubicBezTo>
                    <a:pt x="1700" y="885"/>
                    <a:pt x="1721" y="907"/>
                    <a:pt x="1728" y="936"/>
                  </a:cubicBezTo>
                  <a:cubicBezTo>
                    <a:pt x="1728" y="938"/>
                    <a:pt x="1728" y="940"/>
                    <a:pt x="1728" y="942"/>
                  </a:cubicBezTo>
                  <a:cubicBezTo>
                    <a:pt x="1738" y="942"/>
                    <a:pt x="1748" y="942"/>
                    <a:pt x="1758" y="942"/>
                  </a:cubicBezTo>
                  <a:cubicBezTo>
                    <a:pt x="1764" y="961"/>
                    <a:pt x="1789" y="967"/>
                    <a:pt x="1782" y="990"/>
                  </a:cubicBezTo>
                  <a:cubicBezTo>
                    <a:pt x="1782" y="991"/>
                    <a:pt x="1782" y="992"/>
                    <a:pt x="1782" y="993"/>
                  </a:cubicBezTo>
                  <a:cubicBezTo>
                    <a:pt x="1791" y="991"/>
                    <a:pt x="1808" y="997"/>
                    <a:pt x="1812" y="990"/>
                  </a:cubicBezTo>
                  <a:cubicBezTo>
                    <a:pt x="1813" y="985"/>
                    <a:pt x="1809" y="975"/>
                    <a:pt x="1818" y="978"/>
                  </a:cubicBezTo>
                  <a:cubicBezTo>
                    <a:pt x="1823" y="985"/>
                    <a:pt x="1841" y="979"/>
                    <a:pt x="1851" y="981"/>
                  </a:cubicBezTo>
                  <a:cubicBezTo>
                    <a:pt x="1868" y="994"/>
                    <a:pt x="1892" y="1000"/>
                    <a:pt x="1905" y="1017"/>
                  </a:cubicBezTo>
                  <a:cubicBezTo>
                    <a:pt x="1914" y="1015"/>
                    <a:pt x="1915" y="1005"/>
                    <a:pt x="1929" y="1008"/>
                  </a:cubicBezTo>
                  <a:cubicBezTo>
                    <a:pt x="1941" y="1015"/>
                    <a:pt x="1966" y="1009"/>
                    <a:pt x="1983" y="1011"/>
                  </a:cubicBezTo>
                  <a:cubicBezTo>
                    <a:pt x="1998" y="1013"/>
                    <a:pt x="2006" y="1029"/>
                    <a:pt x="2022" y="1020"/>
                  </a:cubicBezTo>
                  <a:cubicBezTo>
                    <a:pt x="2027" y="998"/>
                    <a:pt x="2054" y="998"/>
                    <a:pt x="2064" y="981"/>
                  </a:cubicBezTo>
                  <a:cubicBezTo>
                    <a:pt x="2061" y="967"/>
                    <a:pt x="2058" y="969"/>
                    <a:pt x="2058" y="954"/>
                  </a:cubicBezTo>
                  <a:cubicBezTo>
                    <a:pt x="2065" y="952"/>
                    <a:pt x="2069" y="947"/>
                    <a:pt x="2073" y="942"/>
                  </a:cubicBezTo>
                  <a:cubicBezTo>
                    <a:pt x="2088" y="962"/>
                    <a:pt x="2106" y="931"/>
                    <a:pt x="2115" y="936"/>
                  </a:cubicBezTo>
                  <a:cubicBezTo>
                    <a:pt x="2111" y="937"/>
                    <a:pt x="2112" y="943"/>
                    <a:pt x="2109" y="945"/>
                  </a:cubicBezTo>
                  <a:cubicBezTo>
                    <a:pt x="2109" y="946"/>
                    <a:pt x="2109" y="947"/>
                    <a:pt x="2109" y="948"/>
                  </a:cubicBezTo>
                  <a:cubicBezTo>
                    <a:pt x="2171" y="948"/>
                    <a:pt x="2234" y="947"/>
                    <a:pt x="2292" y="951"/>
                  </a:cubicBezTo>
                  <a:cubicBezTo>
                    <a:pt x="2299" y="950"/>
                    <a:pt x="2293" y="962"/>
                    <a:pt x="2295" y="966"/>
                  </a:cubicBezTo>
                  <a:cubicBezTo>
                    <a:pt x="2305" y="966"/>
                    <a:pt x="2315" y="966"/>
                    <a:pt x="2325" y="966"/>
                  </a:cubicBezTo>
                  <a:cubicBezTo>
                    <a:pt x="2322" y="975"/>
                    <a:pt x="2298" y="963"/>
                    <a:pt x="2295" y="972"/>
                  </a:cubicBezTo>
                  <a:cubicBezTo>
                    <a:pt x="2295" y="996"/>
                    <a:pt x="2295" y="1020"/>
                    <a:pt x="2295" y="1044"/>
                  </a:cubicBezTo>
                  <a:cubicBezTo>
                    <a:pt x="2297" y="1074"/>
                    <a:pt x="2313" y="1097"/>
                    <a:pt x="2295" y="1116"/>
                  </a:cubicBezTo>
                  <a:cubicBezTo>
                    <a:pt x="2303" y="1124"/>
                    <a:pt x="2311" y="1090"/>
                    <a:pt x="2319" y="1098"/>
                  </a:cubicBezTo>
                  <a:cubicBezTo>
                    <a:pt x="2314" y="1109"/>
                    <a:pt x="2306" y="1117"/>
                    <a:pt x="2301" y="1128"/>
                  </a:cubicBezTo>
                  <a:cubicBezTo>
                    <a:pt x="2296" y="1133"/>
                    <a:pt x="2292" y="1139"/>
                    <a:pt x="2289" y="1146"/>
                  </a:cubicBezTo>
                  <a:cubicBezTo>
                    <a:pt x="2292" y="1153"/>
                    <a:pt x="2299" y="1138"/>
                    <a:pt x="2301" y="1134"/>
                  </a:cubicBezTo>
                  <a:cubicBezTo>
                    <a:pt x="2305" y="1131"/>
                    <a:pt x="2315" y="1121"/>
                    <a:pt x="2316" y="1125"/>
                  </a:cubicBezTo>
                  <a:cubicBezTo>
                    <a:pt x="2317" y="1134"/>
                    <a:pt x="2311" y="1136"/>
                    <a:pt x="2313" y="1146"/>
                  </a:cubicBezTo>
                  <a:cubicBezTo>
                    <a:pt x="2303" y="1154"/>
                    <a:pt x="2310" y="1174"/>
                    <a:pt x="2313" y="1152"/>
                  </a:cubicBezTo>
                  <a:cubicBezTo>
                    <a:pt x="2317" y="1153"/>
                    <a:pt x="2315" y="1160"/>
                    <a:pt x="2316" y="1164"/>
                  </a:cubicBezTo>
                  <a:cubicBezTo>
                    <a:pt x="2308" y="1188"/>
                    <a:pt x="2304" y="1216"/>
                    <a:pt x="2289" y="1233"/>
                  </a:cubicBezTo>
                  <a:cubicBezTo>
                    <a:pt x="2292" y="1250"/>
                    <a:pt x="2304" y="1213"/>
                    <a:pt x="2310" y="1224"/>
                  </a:cubicBezTo>
                  <a:cubicBezTo>
                    <a:pt x="2305" y="1233"/>
                    <a:pt x="2301" y="1243"/>
                    <a:pt x="2298" y="1254"/>
                  </a:cubicBezTo>
                  <a:cubicBezTo>
                    <a:pt x="2294" y="1253"/>
                    <a:pt x="2297" y="1245"/>
                    <a:pt x="2292" y="1245"/>
                  </a:cubicBezTo>
                  <a:cubicBezTo>
                    <a:pt x="2285" y="1248"/>
                    <a:pt x="2291" y="1264"/>
                    <a:pt x="2289" y="1272"/>
                  </a:cubicBezTo>
                  <a:cubicBezTo>
                    <a:pt x="2288" y="1282"/>
                    <a:pt x="2291" y="1296"/>
                    <a:pt x="2286" y="1302"/>
                  </a:cubicBezTo>
                  <a:cubicBezTo>
                    <a:pt x="2294" y="1304"/>
                    <a:pt x="2312" y="1296"/>
                    <a:pt x="2310" y="1308"/>
                  </a:cubicBezTo>
                  <a:cubicBezTo>
                    <a:pt x="2295" y="1306"/>
                    <a:pt x="2285" y="1309"/>
                    <a:pt x="2280" y="1317"/>
                  </a:cubicBezTo>
                  <a:cubicBezTo>
                    <a:pt x="2282" y="1309"/>
                    <a:pt x="2279" y="1306"/>
                    <a:pt x="2271" y="1308"/>
                  </a:cubicBezTo>
                  <a:cubicBezTo>
                    <a:pt x="2193" y="1308"/>
                    <a:pt x="2115" y="1308"/>
                    <a:pt x="2037" y="1308"/>
                  </a:cubicBezTo>
                  <a:cubicBezTo>
                    <a:pt x="2026" y="1301"/>
                    <a:pt x="2002" y="1307"/>
                    <a:pt x="1986" y="1305"/>
                  </a:cubicBezTo>
                  <a:cubicBezTo>
                    <a:pt x="1973" y="1305"/>
                    <a:pt x="1960" y="1305"/>
                    <a:pt x="1947" y="1305"/>
                  </a:cubicBezTo>
                  <a:cubicBezTo>
                    <a:pt x="1942" y="1298"/>
                    <a:pt x="1924" y="1304"/>
                    <a:pt x="1914" y="1302"/>
                  </a:cubicBezTo>
                  <a:cubicBezTo>
                    <a:pt x="1906" y="1302"/>
                    <a:pt x="1898" y="1302"/>
                    <a:pt x="1890" y="1302"/>
                  </a:cubicBezTo>
                  <a:cubicBezTo>
                    <a:pt x="1885" y="1295"/>
                    <a:pt x="1867" y="1301"/>
                    <a:pt x="1857" y="1299"/>
                  </a:cubicBezTo>
                  <a:cubicBezTo>
                    <a:pt x="1814" y="1300"/>
                    <a:pt x="1756" y="1287"/>
                    <a:pt x="1725" y="1296"/>
                  </a:cubicBezTo>
                  <a:cubicBezTo>
                    <a:pt x="1714" y="1296"/>
                    <a:pt x="1703" y="1296"/>
                    <a:pt x="1692" y="1296"/>
                  </a:cubicBezTo>
                  <a:cubicBezTo>
                    <a:pt x="1681" y="1296"/>
                    <a:pt x="1670" y="1296"/>
                    <a:pt x="1659" y="1296"/>
                  </a:cubicBezTo>
                  <a:cubicBezTo>
                    <a:pt x="1644" y="1289"/>
                    <a:pt x="1616" y="1295"/>
                    <a:pt x="1596" y="1293"/>
                  </a:cubicBezTo>
                  <a:cubicBezTo>
                    <a:pt x="1598" y="1297"/>
                    <a:pt x="1602" y="1299"/>
                    <a:pt x="1608" y="1299"/>
                  </a:cubicBezTo>
                  <a:cubicBezTo>
                    <a:pt x="1610" y="1299"/>
                    <a:pt x="1612" y="1299"/>
                    <a:pt x="1614" y="1299"/>
                  </a:cubicBezTo>
                  <a:cubicBezTo>
                    <a:pt x="1630" y="1303"/>
                    <a:pt x="1650" y="1303"/>
                    <a:pt x="1665" y="1308"/>
                  </a:cubicBezTo>
                  <a:cubicBezTo>
                    <a:pt x="1667" y="1308"/>
                    <a:pt x="1669" y="1308"/>
                    <a:pt x="1671" y="1308"/>
                  </a:cubicBezTo>
                  <a:cubicBezTo>
                    <a:pt x="1706" y="1315"/>
                    <a:pt x="1754" y="1309"/>
                    <a:pt x="1794" y="1311"/>
                  </a:cubicBezTo>
                  <a:cubicBezTo>
                    <a:pt x="1798" y="1316"/>
                    <a:pt x="1809" y="1314"/>
                    <a:pt x="1818" y="1314"/>
                  </a:cubicBezTo>
                  <a:cubicBezTo>
                    <a:pt x="1838" y="1321"/>
                    <a:pt x="1871" y="1315"/>
                    <a:pt x="1896" y="1317"/>
                  </a:cubicBezTo>
                  <a:cubicBezTo>
                    <a:pt x="1922" y="1317"/>
                    <a:pt x="1948" y="1317"/>
                    <a:pt x="1974" y="1317"/>
                  </a:cubicBezTo>
                  <a:cubicBezTo>
                    <a:pt x="1980" y="1317"/>
                    <a:pt x="1986" y="1317"/>
                    <a:pt x="1992" y="1317"/>
                  </a:cubicBezTo>
                  <a:cubicBezTo>
                    <a:pt x="1998" y="1324"/>
                    <a:pt x="2017" y="1318"/>
                    <a:pt x="2028" y="1320"/>
                  </a:cubicBezTo>
                  <a:cubicBezTo>
                    <a:pt x="2034" y="1320"/>
                    <a:pt x="2040" y="1320"/>
                    <a:pt x="2046" y="1320"/>
                  </a:cubicBezTo>
                  <a:cubicBezTo>
                    <a:pt x="2031" y="1327"/>
                    <a:pt x="2003" y="1321"/>
                    <a:pt x="1983" y="1323"/>
                  </a:cubicBezTo>
                  <a:cubicBezTo>
                    <a:pt x="1939" y="1332"/>
                    <a:pt x="1874" y="1320"/>
                    <a:pt x="1830" y="1329"/>
                  </a:cubicBezTo>
                  <a:cubicBezTo>
                    <a:pt x="1870" y="1331"/>
                    <a:pt x="1908" y="1335"/>
                    <a:pt x="1950" y="1335"/>
                  </a:cubicBezTo>
                  <a:cubicBezTo>
                    <a:pt x="1966" y="1342"/>
                    <a:pt x="1995" y="1336"/>
                    <a:pt x="2016" y="1338"/>
                  </a:cubicBezTo>
                  <a:cubicBezTo>
                    <a:pt x="2018" y="1338"/>
                    <a:pt x="2020" y="1338"/>
                    <a:pt x="2019" y="1341"/>
                  </a:cubicBezTo>
                  <a:cubicBezTo>
                    <a:pt x="2010" y="1341"/>
                    <a:pt x="2001" y="1341"/>
                    <a:pt x="1992" y="1341"/>
                  </a:cubicBezTo>
                  <a:cubicBezTo>
                    <a:pt x="1971" y="1341"/>
                    <a:pt x="1950" y="1341"/>
                    <a:pt x="1929" y="1341"/>
                  </a:cubicBezTo>
                  <a:cubicBezTo>
                    <a:pt x="1859" y="1340"/>
                    <a:pt x="1800" y="1328"/>
                    <a:pt x="1728" y="1329"/>
                  </a:cubicBezTo>
                  <a:cubicBezTo>
                    <a:pt x="1716" y="1331"/>
                    <a:pt x="1696" y="1325"/>
                    <a:pt x="1689" y="1332"/>
                  </a:cubicBezTo>
                  <a:cubicBezTo>
                    <a:pt x="1665" y="1332"/>
                    <a:pt x="1641" y="1332"/>
                    <a:pt x="1617" y="1332"/>
                  </a:cubicBezTo>
                  <a:cubicBezTo>
                    <a:pt x="1606" y="1325"/>
                    <a:pt x="1582" y="1331"/>
                    <a:pt x="1566" y="1329"/>
                  </a:cubicBezTo>
                  <a:cubicBezTo>
                    <a:pt x="1562" y="1327"/>
                    <a:pt x="1550" y="1333"/>
                    <a:pt x="1551" y="1326"/>
                  </a:cubicBezTo>
                  <a:cubicBezTo>
                    <a:pt x="1560" y="1326"/>
                    <a:pt x="1569" y="1326"/>
                    <a:pt x="1578" y="1326"/>
                  </a:cubicBezTo>
                  <a:cubicBezTo>
                    <a:pt x="1588" y="1326"/>
                    <a:pt x="1598" y="1326"/>
                    <a:pt x="1608" y="1326"/>
                  </a:cubicBezTo>
                  <a:cubicBezTo>
                    <a:pt x="1627" y="1326"/>
                    <a:pt x="1646" y="1326"/>
                    <a:pt x="1665" y="1326"/>
                  </a:cubicBezTo>
                  <a:cubicBezTo>
                    <a:pt x="1660" y="1318"/>
                    <a:pt x="1637" y="1328"/>
                    <a:pt x="1632" y="1320"/>
                  </a:cubicBezTo>
                  <a:cubicBezTo>
                    <a:pt x="1581" y="1322"/>
                    <a:pt x="1522" y="1316"/>
                    <a:pt x="1476" y="1323"/>
                  </a:cubicBezTo>
                  <a:cubicBezTo>
                    <a:pt x="1476" y="1326"/>
                    <a:pt x="1472" y="1325"/>
                    <a:pt x="1470" y="1326"/>
                  </a:cubicBezTo>
                  <a:cubicBezTo>
                    <a:pt x="1473" y="1333"/>
                    <a:pt x="1489" y="1327"/>
                    <a:pt x="1497" y="1329"/>
                  </a:cubicBezTo>
                  <a:cubicBezTo>
                    <a:pt x="1513" y="1331"/>
                    <a:pt x="1537" y="1325"/>
                    <a:pt x="1548" y="1332"/>
                  </a:cubicBezTo>
                  <a:cubicBezTo>
                    <a:pt x="1517" y="1334"/>
                    <a:pt x="1487" y="1337"/>
                    <a:pt x="1458" y="1341"/>
                  </a:cubicBezTo>
                  <a:cubicBezTo>
                    <a:pt x="1453" y="1340"/>
                    <a:pt x="1453" y="1344"/>
                    <a:pt x="1449" y="1344"/>
                  </a:cubicBezTo>
                  <a:cubicBezTo>
                    <a:pt x="1469" y="1349"/>
                    <a:pt x="1510" y="1349"/>
                    <a:pt x="1530" y="1344"/>
                  </a:cubicBezTo>
                  <a:cubicBezTo>
                    <a:pt x="1556" y="1346"/>
                    <a:pt x="1590" y="1340"/>
                    <a:pt x="1611" y="1347"/>
                  </a:cubicBezTo>
                  <a:cubicBezTo>
                    <a:pt x="1593" y="1347"/>
                    <a:pt x="1573" y="1347"/>
                    <a:pt x="1563" y="1356"/>
                  </a:cubicBezTo>
                  <a:cubicBezTo>
                    <a:pt x="1574" y="1358"/>
                    <a:pt x="1593" y="1352"/>
                    <a:pt x="1599" y="1359"/>
                  </a:cubicBezTo>
                  <a:cubicBezTo>
                    <a:pt x="1583" y="1360"/>
                    <a:pt x="1570" y="1364"/>
                    <a:pt x="1551" y="1362"/>
                  </a:cubicBezTo>
                  <a:cubicBezTo>
                    <a:pt x="1533" y="1361"/>
                    <a:pt x="1522" y="1367"/>
                    <a:pt x="1503" y="1365"/>
                  </a:cubicBezTo>
                  <a:cubicBezTo>
                    <a:pt x="1517" y="1372"/>
                    <a:pt x="1544" y="1366"/>
                    <a:pt x="1563" y="1368"/>
                  </a:cubicBezTo>
                  <a:cubicBezTo>
                    <a:pt x="1571" y="1368"/>
                    <a:pt x="1579" y="1368"/>
                    <a:pt x="1587" y="1368"/>
                  </a:cubicBezTo>
                  <a:cubicBezTo>
                    <a:pt x="1587" y="1369"/>
                    <a:pt x="1587" y="1370"/>
                    <a:pt x="1587" y="1371"/>
                  </a:cubicBezTo>
                  <a:cubicBezTo>
                    <a:pt x="1574" y="1369"/>
                    <a:pt x="1570" y="1376"/>
                    <a:pt x="1560" y="1377"/>
                  </a:cubicBezTo>
                  <a:cubicBezTo>
                    <a:pt x="1510" y="1381"/>
                    <a:pt x="1585" y="1377"/>
                    <a:pt x="1596" y="1383"/>
                  </a:cubicBezTo>
                  <a:cubicBezTo>
                    <a:pt x="1592" y="1388"/>
                    <a:pt x="1584" y="1389"/>
                    <a:pt x="1575" y="1389"/>
                  </a:cubicBezTo>
                  <a:cubicBezTo>
                    <a:pt x="1568" y="1388"/>
                    <a:pt x="1568" y="1394"/>
                    <a:pt x="1560" y="1392"/>
                  </a:cubicBezTo>
                  <a:cubicBezTo>
                    <a:pt x="1564" y="1399"/>
                    <a:pt x="1581" y="1393"/>
                    <a:pt x="1590" y="1395"/>
                  </a:cubicBezTo>
                  <a:cubicBezTo>
                    <a:pt x="1600" y="1397"/>
                    <a:pt x="1618" y="1391"/>
                    <a:pt x="1623" y="1398"/>
                  </a:cubicBezTo>
                  <a:cubicBezTo>
                    <a:pt x="1613" y="1403"/>
                    <a:pt x="1596" y="1401"/>
                    <a:pt x="1581" y="1401"/>
                  </a:cubicBezTo>
                  <a:cubicBezTo>
                    <a:pt x="1565" y="1406"/>
                    <a:pt x="1603" y="1404"/>
                    <a:pt x="1611" y="1404"/>
                  </a:cubicBezTo>
                  <a:cubicBezTo>
                    <a:pt x="1614" y="1413"/>
                    <a:pt x="1638" y="1401"/>
                    <a:pt x="1641" y="1410"/>
                  </a:cubicBezTo>
                  <a:cubicBezTo>
                    <a:pt x="1619" y="1414"/>
                    <a:pt x="1594" y="1415"/>
                    <a:pt x="1572" y="1419"/>
                  </a:cubicBezTo>
                  <a:cubicBezTo>
                    <a:pt x="1555" y="1417"/>
                    <a:pt x="1545" y="1422"/>
                    <a:pt x="1530" y="1422"/>
                  </a:cubicBezTo>
                  <a:cubicBezTo>
                    <a:pt x="1526" y="1424"/>
                    <a:pt x="1514" y="1418"/>
                    <a:pt x="1515" y="1425"/>
                  </a:cubicBezTo>
                  <a:cubicBezTo>
                    <a:pt x="1508" y="1427"/>
                    <a:pt x="1493" y="1421"/>
                    <a:pt x="1491" y="1428"/>
                  </a:cubicBezTo>
                  <a:cubicBezTo>
                    <a:pt x="1468" y="1428"/>
                    <a:pt x="1453" y="1436"/>
                    <a:pt x="1428" y="1434"/>
                  </a:cubicBezTo>
                  <a:cubicBezTo>
                    <a:pt x="1424" y="1438"/>
                    <a:pt x="1415" y="1437"/>
                    <a:pt x="1407" y="1437"/>
                  </a:cubicBezTo>
                  <a:cubicBezTo>
                    <a:pt x="1409" y="1442"/>
                    <a:pt x="1432" y="1442"/>
                    <a:pt x="1434" y="1437"/>
                  </a:cubicBezTo>
                  <a:cubicBezTo>
                    <a:pt x="1453" y="1435"/>
                    <a:pt x="1475" y="1436"/>
                    <a:pt x="1491" y="1431"/>
                  </a:cubicBezTo>
                  <a:cubicBezTo>
                    <a:pt x="1505" y="1433"/>
                    <a:pt x="1510" y="1426"/>
                    <a:pt x="1524" y="1428"/>
                  </a:cubicBezTo>
                  <a:cubicBezTo>
                    <a:pt x="1530" y="1426"/>
                    <a:pt x="1544" y="1432"/>
                    <a:pt x="1545" y="1425"/>
                  </a:cubicBezTo>
                  <a:cubicBezTo>
                    <a:pt x="1551" y="1425"/>
                    <a:pt x="1557" y="1425"/>
                    <a:pt x="1563" y="1425"/>
                  </a:cubicBezTo>
                  <a:cubicBezTo>
                    <a:pt x="1570" y="1427"/>
                    <a:pt x="1585" y="1421"/>
                    <a:pt x="1587" y="1428"/>
                  </a:cubicBezTo>
                  <a:cubicBezTo>
                    <a:pt x="1559" y="1428"/>
                    <a:pt x="1537" y="1434"/>
                    <a:pt x="1515" y="1440"/>
                  </a:cubicBezTo>
                  <a:cubicBezTo>
                    <a:pt x="1535" y="1440"/>
                    <a:pt x="1555" y="1440"/>
                    <a:pt x="1575" y="1440"/>
                  </a:cubicBezTo>
                  <a:cubicBezTo>
                    <a:pt x="1600" y="1440"/>
                    <a:pt x="1625" y="1440"/>
                    <a:pt x="1650" y="1440"/>
                  </a:cubicBezTo>
                  <a:cubicBezTo>
                    <a:pt x="1634" y="1462"/>
                    <a:pt x="1593" y="1459"/>
                    <a:pt x="1560" y="1464"/>
                  </a:cubicBezTo>
                  <a:cubicBezTo>
                    <a:pt x="1548" y="1463"/>
                    <a:pt x="1543" y="1469"/>
                    <a:pt x="1530" y="1467"/>
                  </a:cubicBezTo>
                  <a:cubicBezTo>
                    <a:pt x="1536" y="1476"/>
                    <a:pt x="1563" y="1464"/>
                    <a:pt x="1569" y="1473"/>
                  </a:cubicBezTo>
                  <a:cubicBezTo>
                    <a:pt x="1529" y="1475"/>
                    <a:pt x="1490" y="1478"/>
                    <a:pt x="1452" y="1482"/>
                  </a:cubicBezTo>
                  <a:cubicBezTo>
                    <a:pt x="1437" y="1480"/>
                    <a:pt x="1382" y="1487"/>
                    <a:pt x="1404" y="1476"/>
                  </a:cubicBezTo>
                  <a:cubicBezTo>
                    <a:pt x="1480" y="1469"/>
                    <a:pt x="1554" y="1460"/>
                    <a:pt x="1626" y="1449"/>
                  </a:cubicBezTo>
                  <a:cubicBezTo>
                    <a:pt x="1631" y="1449"/>
                    <a:pt x="1632" y="1445"/>
                    <a:pt x="1638" y="1446"/>
                  </a:cubicBezTo>
                  <a:cubicBezTo>
                    <a:pt x="1610" y="1441"/>
                    <a:pt x="1561" y="1441"/>
                    <a:pt x="1533" y="1446"/>
                  </a:cubicBezTo>
                  <a:cubicBezTo>
                    <a:pt x="1475" y="1443"/>
                    <a:pt x="1425" y="1464"/>
                    <a:pt x="1371" y="1455"/>
                  </a:cubicBezTo>
                  <a:cubicBezTo>
                    <a:pt x="1379" y="1457"/>
                    <a:pt x="1379" y="1451"/>
                    <a:pt x="1386" y="1452"/>
                  </a:cubicBezTo>
                  <a:cubicBezTo>
                    <a:pt x="1394" y="1454"/>
                    <a:pt x="1394" y="1448"/>
                    <a:pt x="1401" y="1449"/>
                  </a:cubicBezTo>
                  <a:cubicBezTo>
                    <a:pt x="1398" y="1442"/>
                    <a:pt x="1382" y="1448"/>
                    <a:pt x="1374" y="1446"/>
                  </a:cubicBezTo>
                  <a:cubicBezTo>
                    <a:pt x="1365" y="1446"/>
                    <a:pt x="1357" y="1445"/>
                    <a:pt x="1353" y="1440"/>
                  </a:cubicBezTo>
                  <a:cubicBezTo>
                    <a:pt x="1423" y="1433"/>
                    <a:pt x="1486" y="1419"/>
                    <a:pt x="1560" y="1416"/>
                  </a:cubicBezTo>
                  <a:cubicBezTo>
                    <a:pt x="1571" y="1415"/>
                    <a:pt x="1580" y="1412"/>
                    <a:pt x="1593" y="1413"/>
                  </a:cubicBezTo>
                  <a:cubicBezTo>
                    <a:pt x="1580" y="1408"/>
                    <a:pt x="1546" y="1408"/>
                    <a:pt x="1533" y="1413"/>
                  </a:cubicBezTo>
                  <a:cubicBezTo>
                    <a:pt x="1450" y="1410"/>
                    <a:pt x="1368" y="1440"/>
                    <a:pt x="1302" y="1434"/>
                  </a:cubicBezTo>
                  <a:cubicBezTo>
                    <a:pt x="1313" y="1432"/>
                    <a:pt x="1323" y="1429"/>
                    <a:pt x="1332" y="1425"/>
                  </a:cubicBezTo>
                  <a:cubicBezTo>
                    <a:pt x="1324" y="1423"/>
                    <a:pt x="1306" y="1431"/>
                    <a:pt x="1308" y="1419"/>
                  </a:cubicBezTo>
                  <a:cubicBezTo>
                    <a:pt x="1348" y="1411"/>
                    <a:pt x="1404" y="1403"/>
                    <a:pt x="1446" y="1407"/>
                  </a:cubicBezTo>
                  <a:cubicBezTo>
                    <a:pt x="1419" y="1407"/>
                    <a:pt x="1399" y="1414"/>
                    <a:pt x="1374" y="1416"/>
                  </a:cubicBezTo>
                  <a:cubicBezTo>
                    <a:pt x="1366" y="1419"/>
                    <a:pt x="1355" y="1419"/>
                    <a:pt x="1347" y="1422"/>
                  </a:cubicBezTo>
                  <a:cubicBezTo>
                    <a:pt x="1351" y="1426"/>
                    <a:pt x="1373" y="1422"/>
                    <a:pt x="1380" y="1419"/>
                  </a:cubicBezTo>
                  <a:cubicBezTo>
                    <a:pt x="1419" y="1414"/>
                    <a:pt x="1462" y="1413"/>
                    <a:pt x="1500" y="1407"/>
                  </a:cubicBezTo>
                  <a:cubicBezTo>
                    <a:pt x="1516" y="1406"/>
                    <a:pt x="1529" y="1402"/>
                    <a:pt x="1548" y="1404"/>
                  </a:cubicBezTo>
                  <a:cubicBezTo>
                    <a:pt x="1533" y="1399"/>
                    <a:pt x="1497" y="1399"/>
                    <a:pt x="1482" y="1404"/>
                  </a:cubicBezTo>
                  <a:cubicBezTo>
                    <a:pt x="1472" y="1402"/>
                    <a:pt x="1454" y="1408"/>
                    <a:pt x="1449" y="1401"/>
                  </a:cubicBezTo>
                  <a:cubicBezTo>
                    <a:pt x="1473" y="1396"/>
                    <a:pt x="1506" y="1400"/>
                    <a:pt x="1527" y="1392"/>
                  </a:cubicBezTo>
                  <a:cubicBezTo>
                    <a:pt x="1540" y="1394"/>
                    <a:pt x="1544" y="1387"/>
                    <a:pt x="1557" y="1389"/>
                  </a:cubicBezTo>
                  <a:cubicBezTo>
                    <a:pt x="1543" y="1384"/>
                    <a:pt x="1508" y="1384"/>
                    <a:pt x="1494" y="1389"/>
                  </a:cubicBezTo>
                  <a:cubicBezTo>
                    <a:pt x="1416" y="1385"/>
                    <a:pt x="1352" y="1411"/>
                    <a:pt x="1284" y="1407"/>
                  </a:cubicBezTo>
                  <a:cubicBezTo>
                    <a:pt x="1329" y="1399"/>
                    <a:pt x="1373" y="1390"/>
                    <a:pt x="1422" y="1386"/>
                  </a:cubicBezTo>
                  <a:cubicBezTo>
                    <a:pt x="1432" y="1385"/>
                    <a:pt x="1439" y="1381"/>
                    <a:pt x="1452" y="1383"/>
                  </a:cubicBezTo>
                  <a:cubicBezTo>
                    <a:pt x="1462" y="1382"/>
                    <a:pt x="1469" y="1378"/>
                    <a:pt x="1482" y="1380"/>
                  </a:cubicBezTo>
                  <a:cubicBezTo>
                    <a:pt x="1495" y="1380"/>
                    <a:pt x="1503" y="1375"/>
                    <a:pt x="1518" y="1377"/>
                  </a:cubicBezTo>
                  <a:cubicBezTo>
                    <a:pt x="1513" y="1372"/>
                    <a:pt x="1487" y="1372"/>
                    <a:pt x="1482" y="1377"/>
                  </a:cubicBezTo>
                  <a:cubicBezTo>
                    <a:pt x="1473" y="1379"/>
                    <a:pt x="1456" y="1373"/>
                    <a:pt x="1452" y="1380"/>
                  </a:cubicBezTo>
                  <a:cubicBezTo>
                    <a:pt x="1441" y="1382"/>
                    <a:pt x="1422" y="1376"/>
                    <a:pt x="1416" y="1383"/>
                  </a:cubicBezTo>
                  <a:cubicBezTo>
                    <a:pt x="1410" y="1383"/>
                    <a:pt x="1404" y="1383"/>
                    <a:pt x="1398" y="1383"/>
                  </a:cubicBezTo>
                  <a:cubicBezTo>
                    <a:pt x="1353" y="1380"/>
                    <a:pt x="1292" y="1415"/>
                    <a:pt x="1263" y="1389"/>
                  </a:cubicBezTo>
                  <a:cubicBezTo>
                    <a:pt x="1282" y="1384"/>
                    <a:pt x="1301" y="1379"/>
                    <a:pt x="1323" y="1377"/>
                  </a:cubicBezTo>
                  <a:cubicBezTo>
                    <a:pt x="1330" y="1377"/>
                    <a:pt x="1328" y="1381"/>
                    <a:pt x="1323" y="1380"/>
                  </a:cubicBezTo>
                  <a:cubicBezTo>
                    <a:pt x="1314" y="1379"/>
                    <a:pt x="1312" y="1385"/>
                    <a:pt x="1302" y="1383"/>
                  </a:cubicBezTo>
                  <a:cubicBezTo>
                    <a:pt x="1303" y="1388"/>
                    <a:pt x="1325" y="1388"/>
                    <a:pt x="1326" y="1383"/>
                  </a:cubicBezTo>
                  <a:cubicBezTo>
                    <a:pt x="1330" y="1381"/>
                    <a:pt x="1342" y="1387"/>
                    <a:pt x="1341" y="1380"/>
                  </a:cubicBezTo>
                  <a:cubicBezTo>
                    <a:pt x="1370" y="1381"/>
                    <a:pt x="1389" y="1372"/>
                    <a:pt x="1416" y="1371"/>
                  </a:cubicBezTo>
                  <a:cubicBezTo>
                    <a:pt x="1423" y="1369"/>
                    <a:pt x="1430" y="1367"/>
                    <a:pt x="1440" y="1368"/>
                  </a:cubicBezTo>
                  <a:cubicBezTo>
                    <a:pt x="1438" y="1363"/>
                    <a:pt x="1415" y="1363"/>
                    <a:pt x="1413" y="1368"/>
                  </a:cubicBezTo>
                  <a:cubicBezTo>
                    <a:pt x="1384" y="1367"/>
                    <a:pt x="1363" y="1374"/>
                    <a:pt x="1338" y="1377"/>
                  </a:cubicBezTo>
                  <a:cubicBezTo>
                    <a:pt x="1334" y="1377"/>
                    <a:pt x="1330" y="1377"/>
                    <a:pt x="1329" y="1374"/>
                  </a:cubicBezTo>
                  <a:cubicBezTo>
                    <a:pt x="1331" y="1373"/>
                    <a:pt x="1335" y="1374"/>
                    <a:pt x="1335" y="1371"/>
                  </a:cubicBezTo>
                  <a:cubicBezTo>
                    <a:pt x="1323" y="1371"/>
                    <a:pt x="1311" y="1371"/>
                    <a:pt x="1299" y="1371"/>
                  </a:cubicBezTo>
                  <a:cubicBezTo>
                    <a:pt x="1290" y="1363"/>
                    <a:pt x="1263" y="1373"/>
                    <a:pt x="1254" y="1365"/>
                  </a:cubicBezTo>
                  <a:cubicBezTo>
                    <a:pt x="1246" y="1363"/>
                    <a:pt x="1230" y="1369"/>
                    <a:pt x="1227" y="1362"/>
                  </a:cubicBezTo>
                  <a:cubicBezTo>
                    <a:pt x="1229" y="1358"/>
                    <a:pt x="1239" y="1362"/>
                    <a:pt x="1239" y="1356"/>
                  </a:cubicBezTo>
                  <a:cubicBezTo>
                    <a:pt x="1219" y="1349"/>
                    <a:pt x="1209" y="1332"/>
                    <a:pt x="1182" y="1332"/>
                  </a:cubicBezTo>
                  <a:cubicBezTo>
                    <a:pt x="1172" y="1325"/>
                    <a:pt x="1149" y="1331"/>
                    <a:pt x="1134" y="1329"/>
                  </a:cubicBezTo>
                  <a:cubicBezTo>
                    <a:pt x="1097" y="1329"/>
                    <a:pt x="1060" y="1329"/>
                    <a:pt x="1023" y="1329"/>
                  </a:cubicBezTo>
                  <a:cubicBezTo>
                    <a:pt x="974" y="1331"/>
                    <a:pt x="932" y="1326"/>
                    <a:pt x="888" y="1323"/>
                  </a:cubicBezTo>
                  <a:cubicBezTo>
                    <a:pt x="876" y="1316"/>
                    <a:pt x="851" y="1322"/>
                    <a:pt x="834" y="1320"/>
                  </a:cubicBezTo>
                  <a:cubicBezTo>
                    <a:pt x="749" y="1317"/>
                    <a:pt x="678" y="1314"/>
                    <a:pt x="591" y="1317"/>
                  </a:cubicBezTo>
                  <a:cubicBezTo>
                    <a:pt x="561" y="1319"/>
                    <a:pt x="523" y="1313"/>
                    <a:pt x="498" y="1320"/>
                  </a:cubicBezTo>
                  <a:cubicBezTo>
                    <a:pt x="484" y="1313"/>
                    <a:pt x="469" y="1318"/>
                    <a:pt x="465" y="1329"/>
                  </a:cubicBezTo>
                  <a:cubicBezTo>
                    <a:pt x="465" y="1326"/>
                    <a:pt x="465" y="1323"/>
                    <a:pt x="465" y="1320"/>
                  </a:cubicBezTo>
                  <a:cubicBezTo>
                    <a:pt x="453" y="1315"/>
                    <a:pt x="420" y="1315"/>
                    <a:pt x="408" y="1320"/>
                  </a:cubicBezTo>
                  <a:cubicBezTo>
                    <a:pt x="386" y="1321"/>
                    <a:pt x="359" y="1317"/>
                    <a:pt x="342" y="1323"/>
                  </a:cubicBezTo>
                  <a:cubicBezTo>
                    <a:pt x="334" y="1318"/>
                    <a:pt x="305" y="1318"/>
                    <a:pt x="297" y="1323"/>
                  </a:cubicBezTo>
                  <a:cubicBezTo>
                    <a:pt x="265" y="1322"/>
                    <a:pt x="245" y="1334"/>
                    <a:pt x="225" y="1329"/>
                  </a:cubicBezTo>
                  <a:cubicBezTo>
                    <a:pt x="206" y="1329"/>
                    <a:pt x="187" y="1329"/>
                    <a:pt x="168" y="1329"/>
                  </a:cubicBezTo>
                  <a:cubicBezTo>
                    <a:pt x="142" y="1331"/>
                    <a:pt x="129" y="1320"/>
                    <a:pt x="105" y="1320"/>
                  </a:cubicBezTo>
                  <a:cubicBezTo>
                    <a:pt x="106" y="1316"/>
                    <a:pt x="113" y="1318"/>
                    <a:pt x="117" y="1317"/>
                  </a:cubicBezTo>
                  <a:cubicBezTo>
                    <a:pt x="123" y="1317"/>
                    <a:pt x="129" y="1317"/>
                    <a:pt x="135" y="1317"/>
                  </a:cubicBezTo>
                  <a:cubicBezTo>
                    <a:pt x="155" y="1315"/>
                    <a:pt x="183" y="1321"/>
                    <a:pt x="198" y="1314"/>
                  </a:cubicBezTo>
                  <a:cubicBezTo>
                    <a:pt x="212" y="1314"/>
                    <a:pt x="226" y="1314"/>
                    <a:pt x="240" y="1314"/>
                  </a:cubicBezTo>
                  <a:cubicBezTo>
                    <a:pt x="238" y="1306"/>
                    <a:pt x="244" y="1306"/>
                    <a:pt x="243" y="1299"/>
                  </a:cubicBezTo>
                  <a:cubicBezTo>
                    <a:pt x="250" y="1295"/>
                    <a:pt x="244" y="1278"/>
                    <a:pt x="246" y="1269"/>
                  </a:cubicBezTo>
                  <a:cubicBezTo>
                    <a:pt x="246" y="1207"/>
                    <a:pt x="246" y="1145"/>
                    <a:pt x="246" y="1083"/>
                  </a:cubicBezTo>
                  <a:cubicBezTo>
                    <a:pt x="214" y="1069"/>
                    <a:pt x="173" y="1080"/>
                    <a:pt x="141" y="1065"/>
                  </a:cubicBezTo>
                  <a:cubicBezTo>
                    <a:pt x="130" y="1061"/>
                    <a:pt x="118" y="1058"/>
                    <a:pt x="111" y="1050"/>
                  </a:cubicBezTo>
                  <a:cubicBezTo>
                    <a:pt x="111" y="1043"/>
                    <a:pt x="111" y="1036"/>
                    <a:pt x="111" y="1029"/>
                  </a:cubicBezTo>
                  <a:cubicBezTo>
                    <a:pt x="95" y="1039"/>
                    <a:pt x="110" y="1067"/>
                    <a:pt x="126" y="1065"/>
                  </a:cubicBezTo>
                  <a:cubicBezTo>
                    <a:pt x="126" y="1066"/>
                    <a:pt x="126" y="1067"/>
                    <a:pt x="126" y="1068"/>
                  </a:cubicBezTo>
                  <a:cubicBezTo>
                    <a:pt x="106" y="1068"/>
                    <a:pt x="99" y="1055"/>
                    <a:pt x="96" y="1038"/>
                  </a:cubicBezTo>
                  <a:cubicBezTo>
                    <a:pt x="93" y="1039"/>
                    <a:pt x="93" y="1037"/>
                    <a:pt x="93" y="1035"/>
                  </a:cubicBezTo>
                  <a:cubicBezTo>
                    <a:pt x="97" y="1032"/>
                    <a:pt x="99" y="1027"/>
                    <a:pt x="102" y="1023"/>
                  </a:cubicBezTo>
                  <a:cubicBezTo>
                    <a:pt x="52" y="1027"/>
                    <a:pt x="30" y="1003"/>
                    <a:pt x="0" y="987"/>
                  </a:cubicBezTo>
                  <a:cubicBezTo>
                    <a:pt x="5" y="987"/>
                    <a:pt x="9" y="988"/>
                    <a:pt x="12" y="990"/>
                  </a:cubicBezTo>
                  <a:cubicBezTo>
                    <a:pt x="13" y="996"/>
                    <a:pt x="23" y="993"/>
                    <a:pt x="24" y="999"/>
                  </a:cubicBezTo>
                  <a:cubicBezTo>
                    <a:pt x="27" y="993"/>
                    <a:pt x="24" y="984"/>
                    <a:pt x="33" y="978"/>
                  </a:cubicBezTo>
                  <a:cubicBezTo>
                    <a:pt x="28" y="970"/>
                    <a:pt x="25" y="990"/>
                    <a:pt x="15" y="987"/>
                  </a:cubicBezTo>
                  <a:cubicBezTo>
                    <a:pt x="15" y="986"/>
                    <a:pt x="15" y="985"/>
                    <a:pt x="15" y="984"/>
                  </a:cubicBezTo>
                  <a:cubicBezTo>
                    <a:pt x="19" y="983"/>
                    <a:pt x="20" y="979"/>
                    <a:pt x="24" y="978"/>
                  </a:cubicBezTo>
                  <a:cubicBezTo>
                    <a:pt x="30" y="967"/>
                    <a:pt x="10" y="966"/>
                    <a:pt x="18" y="963"/>
                  </a:cubicBezTo>
                  <a:cubicBezTo>
                    <a:pt x="29" y="967"/>
                    <a:pt x="24" y="955"/>
                    <a:pt x="33" y="957"/>
                  </a:cubicBezTo>
                  <a:cubicBezTo>
                    <a:pt x="38" y="973"/>
                    <a:pt x="60" y="972"/>
                    <a:pt x="60" y="993"/>
                  </a:cubicBezTo>
                  <a:cubicBezTo>
                    <a:pt x="61" y="997"/>
                    <a:pt x="64" y="992"/>
                    <a:pt x="69" y="993"/>
                  </a:cubicBezTo>
                  <a:cubicBezTo>
                    <a:pt x="70" y="1005"/>
                    <a:pt x="63" y="1009"/>
                    <a:pt x="51" y="1008"/>
                  </a:cubicBezTo>
                  <a:cubicBezTo>
                    <a:pt x="60" y="1017"/>
                    <a:pt x="76" y="1019"/>
                    <a:pt x="93" y="1020"/>
                  </a:cubicBezTo>
                  <a:cubicBezTo>
                    <a:pt x="99" y="997"/>
                    <a:pt x="62" y="991"/>
                    <a:pt x="57" y="969"/>
                  </a:cubicBezTo>
                  <a:cubicBezTo>
                    <a:pt x="71" y="986"/>
                    <a:pt x="91" y="990"/>
                    <a:pt x="108" y="999"/>
                  </a:cubicBezTo>
                  <a:cubicBezTo>
                    <a:pt x="98" y="981"/>
                    <a:pt x="76" y="949"/>
                    <a:pt x="33" y="954"/>
                  </a:cubicBezTo>
                  <a:cubicBezTo>
                    <a:pt x="33" y="947"/>
                    <a:pt x="46" y="953"/>
                    <a:pt x="51" y="951"/>
                  </a:cubicBezTo>
                  <a:cubicBezTo>
                    <a:pt x="100" y="944"/>
                    <a:pt x="95" y="991"/>
                    <a:pt x="126" y="1002"/>
                  </a:cubicBezTo>
                  <a:cubicBezTo>
                    <a:pt x="131" y="998"/>
                    <a:pt x="140" y="998"/>
                    <a:pt x="141" y="990"/>
                  </a:cubicBezTo>
                  <a:cubicBezTo>
                    <a:pt x="161" y="1001"/>
                    <a:pt x="182" y="1011"/>
                    <a:pt x="204" y="1020"/>
                  </a:cubicBezTo>
                  <a:cubicBezTo>
                    <a:pt x="198" y="1053"/>
                    <a:pt x="241" y="1037"/>
                    <a:pt x="243" y="1062"/>
                  </a:cubicBezTo>
                  <a:cubicBezTo>
                    <a:pt x="243" y="1063"/>
                    <a:pt x="243" y="1064"/>
                    <a:pt x="243" y="1065"/>
                  </a:cubicBezTo>
                  <a:cubicBezTo>
                    <a:pt x="220" y="1064"/>
                    <a:pt x="217" y="1043"/>
                    <a:pt x="189" y="1047"/>
                  </a:cubicBezTo>
                  <a:cubicBezTo>
                    <a:pt x="200" y="1060"/>
                    <a:pt x="231" y="1084"/>
                    <a:pt x="246" y="1074"/>
                  </a:cubicBezTo>
                  <a:cubicBezTo>
                    <a:pt x="253" y="1070"/>
                    <a:pt x="247" y="1053"/>
                    <a:pt x="249" y="1044"/>
                  </a:cubicBezTo>
                  <a:cubicBezTo>
                    <a:pt x="243" y="1010"/>
                    <a:pt x="267" y="955"/>
                    <a:pt x="246" y="945"/>
                  </a:cubicBezTo>
                  <a:cubicBezTo>
                    <a:pt x="251" y="930"/>
                    <a:pt x="266" y="944"/>
                    <a:pt x="276" y="936"/>
                  </a:cubicBezTo>
                  <a:cubicBezTo>
                    <a:pt x="307" y="936"/>
                    <a:pt x="338" y="936"/>
                    <a:pt x="369" y="936"/>
                  </a:cubicBezTo>
                  <a:cubicBezTo>
                    <a:pt x="407" y="937"/>
                    <a:pt x="469" y="953"/>
                    <a:pt x="483" y="927"/>
                  </a:cubicBezTo>
                  <a:cubicBezTo>
                    <a:pt x="484" y="931"/>
                    <a:pt x="482" y="938"/>
                    <a:pt x="486" y="939"/>
                  </a:cubicBezTo>
                  <a:cubicBezTo>
                    <a:pt x="482" y="924"/>
                    <a:pt x="502" y="924"/>
                    <a:pt x="498" y="939"/>
                  </a:cubicBezTo>
                  <a:cubicBezTo>
                    <a:pt x="493" y="951"/>
                    <a:pt x="493" y="984"/>
                    <a:pt x="498" y="996"/>
                  </a:cubicBezTo>
                  <a:cubicBezTo>
                    <a:pt x="498" y="1013"/>
                    <a:pt x="498" y="1030"/>
                    <a:pt x="498" y="1047"/>
                  </a:cubicBezTo>
                  <a:cubicBezTo>
                    <a:pt x="498" y="1049"/>
                    <a:pt x="498" y="1051"/>
                    <a:pt x="498" y="1053"/>
                  </a:cubicBezTo>
                  <a:cubicBezTo>
                    <a:pt x="501" y="1060"/>
                    <a:pt x="517" y="1054"/>
                    <a:pt x="525" y="1056"/>
                  </a:cubicBezTo>
                  <a:cubicBezTo>
                    <a:pt x="533" y="1056"/>
                    <a:pt x="541" y="1056"/>
                    <a:pt x="549" y="1056"/>
                  </a:cubicBezTo>
                  <a:cubicBezTo>
                    <a:pt x="554" y="1052"/>
                    <a:pt x="552" y="1041"/>
                    <a:pt x="552" y="1032"/>
                  </a:cubicBezTo>
                  <a:cubicBezTo>
                    <a:pt x="549" y="1032"/>
                    <a:pt x="547" y="1033"/>
                    <a:pt x="546" y="1035"/>
                  </a:cubicBezTo>
                  <a:cubicBezTo>
                    <a:pt x="536" y="1033"/>
                    <a:pt x="534" y="1039"/>
                    <a:pt x="525" y="1038"/>
                  </a:cubicBezTo>
                  <a:cubicBezTo>
                    <a:pt x="518" y="1039"/>
                    <a:pt x="512" y="1041"/>
                    <a:pt x="510" y="1047"/>
                  </a:cubicBezTo>
                  <a:cubicBezTo>
                    <a:pt x="498" y="1029"/>
                    <a:pt x="539" y="1038"/>
                    <a:pt x="543" y="1026"/>
                  </a:cubicBezTo>
                  <a:cubicBezTo>
                    <a:pt x="530" y="1024"/>
                    <a:pt x="509" y="1030"/>
                    <a:pt x="501" y="1023"/>
                  </a:cubicBezTo>
                  <a:cubicBezTo>
                    <a:pt x="537" y="1021"/>
                    <a:pt x="554" y="1021"/>
                    <a:pt x="585" y="1026"/>
                  </a:cubicBezTo>
                  <a:cubicBezTo>
                    <a:pt x="590" y="1022"/>
                    <a:pt x="582" y="1008"/>
                    <a:pt x="594" y="1005"/>
                  </a:cubicBezTo>
                  <a:cubicBezTo>
                    <a:pt x="613" y="1007"/>
                    <a:pt x="626" y="1003"/>
                    <a:pt x="642" y="1002"/>
                  </a:cubicBezTo>
                  <a:cubicBezTo>
                    <a:pt x="645" y="1002"/>
                    <a:pt x="647" y="1003"/>
                    <a:pt x="648" y="1005"/>
                  </a:cubicBezTo>
                  <a:cubicBezTo>
                    <a:pt x="629" y="1007"/>
                    <a:pt x="611" y="1010"/>
                    <a:pt x="594" y="1014"/>
                  </a:cubicBezTo>
                  <a:cubicBezTo>
                    <a:pt x="606" y="1023"/>
                    <a:pt x="647" y="1022"/>
                    <a:pt x="663" y="1011"/>
                  </a:cubicBezTo>
                  <a:cubicBezTo>
                    <a:pt x="666" y="1012"/>
                    <a:pt x="666" y="1010"/>
                    <a:pt x="666" y="1008"/>
                  </a:cubicBezTo>
                  <a:cubicBezTo>
                    <a:pt x="670" y="995"/>
                    <a:pt x="648" y="1008"/>
                    <a:pt x="648" y="999"/>
                  </a:cubicBezTo>
                  <a:cubicBezTo>
                    <a:pt x="658" y="1001"/>
                    <a:pt x="660" y="995"/>
                    <a:pt x="669" y="996"/>
                  </a:cubicBezTo>
                  <a:cubicBezTo>
                    <a:pt x="670" y="1001"/>
                    <a:pt x="666" y="1011"/>
                    <a:pt x="675" y="1008"/>
                  </a:cubicBezTo>
                  <a:cubicBezTo>
                    <a:pt x="694" y="980"/>
                    <a:pt x="760" y="949"/>
                    <a:pt x="795" y="975"/>
                  </a:cubicBezTo>
                  <a:cubicBezTo>
                    <a:pt x="813" y="954"/>
                    <a:pt x="835" y="926"/>
                    <a:pt x="870" y="921"/>
                  </a:cubicBezTo>
                  <a:cubicBezTo>
                    <a:pt x="887" y="919"/>
                    <a:pt x="901" y="928"/>
                    <a:pt x="915" y="921"/>
                  </a:cubicBezTo>
                  <a:cubicBezTo>
                    <a:pt x="925" y="917"/>
                    <a:pt x="902" y="906"/>
                    <a:pt x="915" y="900"/>
                  </a:cubicBezTo>
                  <a:cubicBezTo>
                    <a:pt x="921" y="901"/>
                    <a:pt x="916" y="913"/>
                    <a:pt x="924" y="912"/>
                  </a:cubicBezTo>
                  <a:cubicBezTo>
                    <a:pt x="923" y="867"/>
                    <a:pt x="968" y="868"/>
                    <a:pt x="993" y="849"/>
                  </a:cubicBezTo>
                  <a:cubicBezTo>
                    <a:pt x="1003" y="849"/>
                    <a:pt x="1013" y="849"/>
                    <a:pt x="1023" y="849"/>
                  </a:cubicBezTo>
                  <a:cubicBezTo>
                    <a:pt x="1047" y="861"/>
                    <a:pt x="1042" y="830"/>
                    <a:pt x="1050" y="819"/>
                  </a:cubicBezTo>
                  <a:cubicBezTo>
                    <a:pt x="1064" y="799"/>
                    <a:pt x="1099" y="783"/>
                    <a:pt x="1104" y="768"/>
                  </a:cubicBezTo>
                  <a:cubicBezTo>
                    <a:pt x="1110" y="768"/>
                    <a:pt x="1116" y="768"/>
                    <a:pt x="1122" y="768"/>
                  </a:cubicBezTo>
                  <a:cubicBezTo>
                    <a:pt x="1125" y="759"/>
                    <a:pt x="1129" y="751"/>
                    <a:pt x="1134" y="744"/>
                  </a:cubicBezTo>
                  <a:cubicBezTo>
                    <a:pt x="1116" y="754"/>
                    <a:pt x="1128" y="718"/>
                    <a:pt x="1110" y="735"/>
                  </a:cubicBezTo>
                  <a:cubicBezTo>
                    <a:pt x="1121" y="722"/>
                    <a:pt x="1107" y="693"/>
                    <a:pt x="1092" y="687"/>
                  </a:cubicBezTo>
                  <a:cubicBezTo>
                    <a:pt x="1103" y="672"/>
                    <a:pt x="1088" y="656"/>
                    <a:pt x="1089" y="645"/>
                  </a:cubicBezTo>
                  <a:cubicBezTo>
                    <a:pt x="1107" y="640"/>
                    <a:pt x="1092" y="633"/>
                    <a:pt x="1113" y="627"/>
                  </a:cubicBezTo>
                  <a:cubicBezTo>
                    <a:pt x="1106" y="619"/>
                    <a:pt x="1092" y="630"/>
                    <a:pt x="1089" y="636"/>
                  </a:cubicBezTo>
                  <a:cubicBezTo>
                    <a:pt x="1084" y="616"/>
                    <a:pt x="1091" y="593"/>
                    <a:pt x="1083" y="552"/>
                  </a:cubicBezTo>
                  <a:cubicBezTo>
                    <a:pt x="1080" y="545"/>
                    <a:pt x="1079" y="536"/>
                    <a:pt x="1080" y="525"/>
                  </a:cubicBezTo>
                  <a:cubicBezTo>
                    <a:pt x="1080" y="516"/>
                    <a:pt x="1080" y="507"/>
                    <a:pt x="1080" y="498"/>
                  </a:cubicBezTo>
                  <a:cubicBezTo>
                    <a:pt x="1078" y="491"/>
                    <a:pt x="1061" y="499"/>
                    <a:pt x="1062" y="489"/>
                  </a:cubicBezTo>
                  <a:cubicBezTo>
                    <a:pt x="1069" y="483"/>
                    <a:pt x="1073" y="492"/>
                    <a:pt x="1077" y="483"/>
                  </a:cubicBezTo>
                  <a:cubicBezTo>
                    <a:pt x="1084" y="441"/>
                    <a:pt x="1090" y="398"/>
                    <a:pt x="1113" y="372"/>
                  </a:cubicBezTo>
                  <a:cubicBezTo>
                    <a:pt x="1116" y="371"/>
                    <a:pt x="1127" y="363"/>
                    <a:pt x="1119" y="360"/>
                  </a:cubicBezTo>
                  <a:cubicBezTo>
                    <a:pt x="1121" y="365"/>
                    <a:pt x="1105" y="365"/>
                    <a:pt x="1107" y="360"/>
                  </a:cubicBezTo>
                  <a:cubicBezTo>
                    <a:pt x="1113" y="357"/>
                    <a:pt x="1120" y="355"/>
                    <a:pt x="1122" y="348"/>
                  </a:cubicBezTo>
                  <a:cubicBezTo>
                    <a:pt x="1111" y="348"/>
                    <a:pt x="1109" y="357"/>
                    <a:pt x="1098" y="357"/>
                  </a:cubicBezTo>
                  <a:cubicBezTo>
                    <a:pt x="1097" y="362"/>
                    <a:pt x="1100" y="363"/>
                    <a:pt x="1104" y="363"/>
                  </a:cubicBezTo>
                  <a:cubicBezTo>
                    <a:pt x="1104" y="364"/>
                    <a:pt x="1104" y="365"/>
                    <a:pt x="1104" y="366"/>
                  </a:cubicBezTo>
                  <a:cubicBezTo>
                    <a:pt x="1095" y="367"/>
                    <a:pt x="1115" y="379"/>
                    <a:pt x="1104" y="381"/>
                  </a:cubicBezTo>
                  <a:cubicBezTo>
                    <a:pt x="1089" y="364"/>
                    <a:pt x="1090" y="346"/>
                    <a:pt x="1083" y="324"/>
                  </a:cubicBezTo>
                  <a:cubicBezTo>
                    <a:pt x="1072" y="290"/>
                    <a:pt x="1046" y="251"/>
                    <a:pt x="1062" y="231"/>
                  </a:cubicBezTo>
                  <a:cubicBezTo>
                    <a:pt x="1071" y="235"/>
                    <a:pt x="1059" y="260"/>
                    <a:pt x="1068" y="264"/>
                  </a:cubicBezTo>
                  <a:cubicBezTo>
                    <a:pt x="1069" y="280"/>
                    <a:pt x="1098" y="287"/>
                    <a:pt x="1107" y="276"/>
                  </a:cubicBezTo>
                  <a:cubicBezTo>
                    <a:pt x="1094" y="273"/>
                    <a:pt x="1081" y="270"/>
                    <a:pt x="1071" y="264"/>
                  </a:cubicBezTo>
                  <a:cubicBezTo>
                    <a:pt x="1068" y="252"/>
                    <a:pt x="1069" y="236"/>
                    <a:pt x="1065" y="225"/>
                  </a:cubicBezTo>
                  <a:cubicBezTo>
                    <a:pt x="1071" y="183"/>
                    <a:pt x="1084" y="148"/>
                    <a:pt x="1098" y="114"/>
                  </a:cubicBezTo>
                  <a:cubicBezTo>
                    <a:pt x="1091" y="156"/>
                    <a:pt x="1078" y="192"/>
                    <a:pt x="1068" y="231"/>
                  </a:cubicBezTo>
                  <a:cubicBezTo>
                    <a:pt x="1071" y="229"/>
                    <a:pt x="1071" y="224"/>
                    <a:pt x="1077" y="225"/>
                  </a:cubicBezTo>
                  <a:cubicBezTo>
                    <a:pt x="1074" y="233"/>
                    <a:pt x="1073" y="243"/>
                    <a:pt x="1074" y="255"/>
                  </a:cubicBezTo>
                  <a:cubicBezTo>
                    <a:pt x="1077" y="263"/>
                    <a:pt x="1086" y="265"/>
                    <a:pt x="1095" y="267"/>
                  </a:cubicBezTo>
                  <a:cubicBezTo>
                    <a:pt x="1101" y="274"/>
                    <a:pt x="1120" y="268"/>
                    <a:pt x="1131" y="270"/>
                  </a:cubicBezTo>
                  <a:cubicBezTo>
                    <a:pt x="1138" y="270"/>
                    <a:pt x="1132" y="257"/>
                    <a:pt x="1134" y="252"/>
                  </a:cubicBezTo>
                  <a:cubicBezTo>
                    <a:pt x="1138" y="197"/>
                    <a:pt x="1171" y="171"/>
                    <a:pt x="1164" y="105"/>
                  </a:cubicBezTo>
                  <a:cubicBezTo>
                    <a:pt x="1162" y="96"/>
                    <a:pt x="1168" y="79"/>
                    <a:pt x="1161" y="75"/>
                  </a:cubicBezTo>
                  <a:close/>
                  <a:moveTo>
                    <a:pt x="1329" y="582"/>
                  </a:moveTo>
                  <a:cubicBezTo>
                    <a:pt x="1261" y="577"/>
                    <a:pt x="1211" y="554"/>
                    <a:pt x="1140" y="552"/>
                  </a:cubicBezTo>
                  <a:cubicBezTo>
                    <a:pt x="1125" y="545"/>
                    <a:pt x="1104" y="513"/>
                    <a:pt x="1095" y="519"/>
                  </a:cubicBezTo>
                  <a:cubicBezTo>
                    <a:pt x="1099" y="591"/>
                    <a:pt x="1156" y="623"/>
                    <a:pt x="1227" y="618"/>
                  </a:cubicBezTo>
                  <a:cubicBezTo>
                    <a:pt x="1231" y="618"/>
                    <a:pt x="1235" y="618"/>
                    <a:pt x="1239" y="618"/>
                  </a:cubicBezTo>
                  <a:cubicBezTo>
                    <a:pt x="1243" y="629"/>
                    <a:pt x="1263" y="624"/>
                    <a:pt x="1275" y="627"/>
                  </a:cubicBezTo>
                  <a:cubicBezTo>
                    <a:pt x="1277" y="615"/>
                    <a:pt x="1259" y="623"/>
                    <a:pt x="1251" y="621"/>
                  </a:cubicBezTo>
                  <a:cubicBezTo>
                    <a:pt x="1251" y="618"/>
                    <a:pt x="1253" y="617"/>
                    <a:pt x="1254" y="615"/>
                  </a:cubicBezTo>
                  <a:cubicBezTo>
                    <a:pt x="1287" y="604"/>
                    <a:pt x="1309" y="611"/>
                    <a:pt x="1341" y="621"/>
                  </a:cubicBezTo>
                  <a:cubicBezTo>
                    <a:pt x="1343" y="595"/>
                    <a:pt x="1306" y="608"/>
                    <a:pt x="1293" y="597"/>
                  </a:cubicBezTo>
                  <a:cubicBezTo>
                    <a:pt x="1350" y="587"/>
                    <a:pt x="1404" y="627"/>
                    <a:pt x="1461" y="606"/>
                  </a:cubicBezTo>
                  <a:cubicBezTo>
                    <a:pt x="1457" y="606"/>
                    <a:pt x="1452" y="607"/>
                    <a:pt x="1452" y="603"/>
                  </a:cubicBezTo>
                  <a:cubicBezTo>
                    <a:pt x="1460" y="603"/>
                    <a:pt x="1463" y="597"/>
                    <a:pt x="1467" y="594"/>
                  </a:cubicBezTo>
                  <a:cubicBezTo>
                    <a:pt x="1459" y="592"/>
                    <a:pt x="1451" y="603"/>
                    <a:pt x="1446" y="594"/>
                  </a:cubicBezTo>
                  <a:cubicBezTo>
                    <a:pt x="1459" y="592"/>
                    <a:pt x="1465" y="583"/>
                    <a:pt x="1476" y="579"/>
                  </a:cubicBezTo>
                  <a:cubicBezTo>
                    <a:pt x="1476" y="577"/>
                    <a:pt x="1476" y="575"/>
                    <a:pt x="1476" y="573"/>
                  </a:cubicBezTo>
                  <a:cubicBezTo>
                    <a:pt x="1481" y="561"/>
                    <a:pt x="1481" y="528"/>
                    <a:pt x="1476" y="516"/>
                  </a:cubicBezTo>
                  <a:cubicBezTo>
                    <a:pt x="1429" y="523"/>
                    <a:pt x="1431" y="579"/>
                    <a:pt x="1380" y="582"/>
                  </a:cubicBezTo>
                  <a:cubicBezTo>
                    <a:pt x="1363" y="582"/>
                    <a:pt x="1346" y="582"/>
                    <a:pt x="1329" y="582"/>
                  </a:cubicBezTo>
                  <a:close/>
                  <a:moveTo>
                    <a:pt x="1140" y="603"/>
                  </a:moveTo>
                  <a:cubicBezTo>
                    <a:pt x="1133" y="597"/>
                    <a:pt x="1120" y="595"/>
                    <a:pt x="1113" y="603"/>
                  </a:cubicBezTo>
                  <a:cubicBezTo>
                    <a:pt x="1124" y="599"/>
                    <a:pt x="1135" y="611"/>
                    <a:pt x="1140" y="603"/>
                  </a:cubicBezTo>
                  <a:close/>
                  <a:moveTo>
                    <a:pt x="1134" y="615"/>
                  </a:moveTo>
                  <a:cubicBezTo>
                    <a:pt x="1140" y="613"/>
                    <a:pt x="1154" y="619"/>
                    <a:pt x="1155" y="612"/>
                  </a:cubicBezTo>
                  <a:cubicBezTo>
                    <a:pt x="1150" y="607"/>
                    <a:pt x="1136" y="609"/>
                    <a:pt x="1134" y="615"/>
                  </a:cubicBezTo>
                  <a:close/>
                  <a:moveTo>
                    <a:pt x="1170" y="621"/>
                  </a:moveTo>
                  <a:cubicBezTo>
                    <a:pt x="1166" y="631"/>
                    <a:pt x="1190" y="628"/>
                    <a:pt x="1191" y="624"/>
                  </a:cubicBezTo>
                  <a:cubicBezTo>
                    <a:pt x="1182" y="625"/>
                    <a:pt x="1180" y="619"/>
                    <a:pt x="1170" y="621"/>
                  </a:cubicBezTo>
                  <a:close/>
                  <a:moveTo>
                    <a:pt x="1476" y="495"/>
                  </a:moveTo>
                  <a:cubicBezTo>
                    <a:pt x="1474" y="503"/>
                    <a:pt x="1467" y="506"/>
                    <a:pt x="1464" y="513"/>
                  </a:cubicBezTo>
                  <a:cubicBezTo>
                    <a:pt x="1469" y="504"/>
                    <a:pt x="1501" y="506"/>
                    <a:pt x="1491" y="492"/>
                  </a:cubicBezTo>
                  <a:cubicBezTo>
                    <a:pt x="1491" y="500"/>
                    <a:pt x="1480" y="499"/>
                    <a:pt x="1476" y="495"/>
                  </a:cubicBezTo>
                  <a:close/>
                  <a:moveTo>
                    <a:pt x="1470" y="642"/>
                  </a:moveTo>
                  <a:cubicBezTo>
                    <a:pt x="1461" y="642"/>
                    <a:pt x="1450" y="640"/>
                    <a:pt x="1446" y="645"/>
                  </a:cubicBezTo>
                  <a:cubicBezTo>
                    <a:pt x="1446" y="652"/>
                    <a:pt x="1446" y="659"/>
                    <a:pt x="1446" y="666"/>
                  </a:cubicBezTo>
                  <a:cubicBezTo>
                    <a:pt x="1460" y="664"/>
                    <a:pt x="1463" y="651"/>
                    <a:pt x="1470" y="642"/>
                  </a:cubicBezTo>
                  <a:close/>
                  <a:moveTo>
                    <a:pt x="1455" y="744"/>
                  </a:moveTo>
                  <a:cubicBezTo>
                    <a:pt x="1456" y="768"/>
                    <a:pt x="1474" y="775"/>
                    <a:pt x="1494" y="780"/>
                  </a:cubicBezTo>
                  <a:cubicBezTo>
                    <a:pt x="1487" y="762"/>
                    <a:pt x="1466" y="758"/>
                    <a:pt x="1455" y="744"/>
                  </a:cubicBezTo>
                  <a:close/>
                  <a:moveTo>
                    <a:pt x="1458" y="765"/>
                  </a:moveTo>
                  <a:cubicBezTo>
                    <a:pt x="1449" y="754"/>
                    <a:pt x="1450" y="795"/>
                    <a:pt x="1455" y="798"/>
                  </a:cubicBezTo>
                  <a:cubicBezTo>
                    <a:pt x="1485" y="804"/>
                    <a:pt x="1440" y="843"/>
                    <a:pt x="1452" y="870"/>
                  </a:cubicBezTo>
                  <a:cubicBezTo>
                    <a:pt x="1445" y="872"/>
                    <a:pt x="1451" y="887"/>
                    <a:pt x="1449" y="894"/>
                  </a:cubicBezTo>
                  <a:cubicBezTo>
                    <a:pt x="1449" y="904"/>
                    <a:pt x="1449" y="914"/>
                    <a:pt x="1449" y="924"/>
                  </a:cubicBezTo>
                  <a:cubicBezTo>
                    <a:pt x="1449" y="932"/>
                    <a:pt x="1449" y="940"/>
                    <a:pt x="1449" y="948"/>
                  </a:cubicBezTo>
                  <a:cubicBezTo>
                    <a:pt x="1442" y="957"/>
                    <a:pt x="1448" y="979"/>
                    <a:pt x="1446" y="993"/>
                  </a:cubicBezTo>
                  <a:cubicBezTo>
                    <a:pt x="1446" y="998"/>
                    <a:pt x="1446" y="1003"/>
                    <a:pt x="1446" y="1008"/>
                  </a:cubicBezTo>
                  <a:cubicBezTo>
                    <a:pt x="1439" y="1023"/>
                    <a:pt x="1445" y="1051"/>
                    <a:pt x="1443" y="1071"/>
                  </a:cubicBezTo>
                  <a:cubicBezTo>
                    <a:pt x="1443" y="1093"/>
                    <a:pt x="1443" y="1115"/>
                    <a:pt x="1443" y="1137"/>
                  </a:cubicBezTo>
                  <a:cubicBezTo>
                    <a:pt x="1442" y="1137"/>
                    <a:pt x="1441" y="1137"/>
                    <a:pt x="1440" y="1137"/>
                  </a:cubicBezTo>
                  <a:cubicBezTo>
                    <a:pt x="1437" y="1170"/>
                    <a:pt x="1439" y="1224"/>
                    <a:pt x="1443" y="1260"/>
                  </a:cubicBezTo>
                  <a:cubicBezTo>
                    <a:pt x="1486" y="1263"/>
                    <a:pt x="1527" y="1268"/>
                    <a:pt x="1569" y="1272"/>
                  </a:cubicBezTo>
                  <a:cubicBezTo>
                    <a:pt x="1578" y="1279"/>
                    <a:pt x="1600" y="1273"/>
                    <a:pt x="1614" y="1275"/>
                  </a:cubicBezTo>
                  <a:cubicBezTo>
                    <a:pt x="1629" y="1282"/>
                    <a:pt x="1657" y="1276"/>
                    <a:pt x="1677" y="1278"/>
                  </a:cubicBezTo>
                  <a:cubicBezTo>
                    <a:pt x="1724" y="1280"/>
                    <a:pt x="1761" y="1292"/>
                    <a:pt x="1812" y="1290"/>
                  </a:cubicBezTo>
                  <a:cubicBezTo>
                    <a:pt x="1817" y="1297"/>
                    <a:pt x="1835" y="1291"/>
                    <a:pt x="1845" y="1293"/>
                  </a:cubicBezTo>
                  <a:cubicBezTo>
                    <a:pt x="1855" y="1293"/>
                    <a:pt x="1865" y="1293"/>
                    <a:pt x="1875" y="1293"/>
                  </a:cubicBezTo>
                  <a:cubicBezTo>
                    <a:pt x="1880" y="1300"/>
                    <a:pt x="1898" y="1294"/>
                    <a:pt x="1908" y="1296"/>
                  </a:cubicBezTo>
                  <a:cubicBezTo>
                    <a:pt x="1921" y="1296"/>
                    <a:pt x="1934" y="1296"/>
                    <a:pt x="1947" y="1296"/>
                  </a:cubicBezTo>
                  <a:cubicBezTo>
                    <a:pt x="1954" y="1303"/>
                    <a:pt x="1974" y="1297"/>
                    <a:pt x="1986" y="1299"/>
                  </a:cubicBezTo>
                  <a:cubicBezTo>
                    <a:pt x="2003" y="1299"/>
                    <a:pt x="2020" y="1299"/>
                    <a:pt x="2037" y="1299"/>
                  </a:cubicBezTo>
                  <a:cubicBezTo>
                    <a:pt x="2043" y="1306"/>
                    <a:pt x="2062" y="1300"/>
                    <a:pt x="2073" y="1302"/>
                  </a:cubicBezTo>
                  <a:cubicBezTo>
                    <a:pt x="2096" y="1302"/>
                    <a:pt x="2119" y="1302"/>
                    <a:pt x="2142" y="1302"/>
                  </a:cubicBezTo>
                  <a:cubicBezTo>
                    <a:pt x="2165" y="1302"/>
                    <a:pt x="2188" y="1302"/>
                    <a:pt x="2211" y="1302"/>
                  </a:cubicBezTo>
                  <a:cubicBezTo>
                    <a:pt x="2235" y="1302"/>
                    <a:pt x="2259" y="1302"/>
                    <a:pt x="2283" y="1302"/>
                  </a:cubicBezTo>
                  <a:cubicBezTo>
                    <a:pt x="2283" y="1286"/>
                    <a:pt x="2283" y="1270"/>
                    <a:pt x="2283" y="1254"/>
                  </a:cubicBezTo>
                  <a:cubicBezTo>
                    <a:pt x="2277" y="1251"/>
                    <a:pt x="2273" y="1263"/>
                    <a:pt x="2271" y="1254"/>
                  </a:cubicBezTo>
                  <a:cubicBezTo>
                    <a:pt x="2292" y="1225"/>
                    <a:pt x="2270" y="1204"/>
                    <a:pt x="2286" y="1173"/>
                  </a:cubicBezTo>
                  <a:cubicBezTo>
                    <a:pt x="2273" y="1174"/>
                    <a:pt x="2272" y="1192"/>
                    <a:pt x="2262" y="1179"/>
                  </a:cubicBezTo>
                  <a:cubicBezTo>
                    <a:pt x="2264" y="1175"/>
                    <a:pt x="2266" y="1171"/>
                    <a:pt x="2268" y="1167"/>
                  </a:cubicBezTo>
                  <a:cubicBezTo>
                    <a:pt x="2275" y="1122"/>
                    <a:pt x="2269" y="1064"/>
                    <a:pt x="2271" y="1014"/>
                  </a:cubicBezTo>
                  <a:cubicBezTo>
                    <a:pt x="2272" y="1014"/>
                    <a:pt x="2273" y="1014"/>
                    <a:pt x="2274" y="1014"/>
                  </a:cubicBezTo>
                  <a:cubicBezTo>
                    <a:pt x="2276" y="1025"/>
                    <a:pt x="2270" y="1044"/>
                    <a:pt x="2277" y="1050"/>
                  </a:cubicBezTo>
                  <a:cubicBezTo>
                    <a:pt x="2275" y="1042"/>
                    <a:pt x="2281" y="1042"/>
                    <a:pt x="2280" y="1035"/>
                  </a:cubicBezTo>
                  <a:cubicBezTo>
                    <a:pt x="2286" y="1020"/>
                    <a:pt x="2281" y="994"/>
                    <a:pt x="2283" y="975"/>
                  </a:cubicBezTo>
                  <a:cubicBezTo>
                    <a:pt x="2268" y="972"/>
                    <a:pt x="2229" y="965"/>
                    <a:pt x="2223" y="981"/>
                  </a:cubicBezTo>
                  <a:cubicBezTo>
                    <a:pt x="2230" y="979"/>
                    <a:pt x="2243" y="984"/>
                    <a:pt x="2235" y="987"/>
                  </a:cubicBezTo>
                  <a:cubicBezTo>
                    <a:pt x="2208" y="988"/>
                    <a:pt x="2178" y="970"/>
                    <a:pt x="2163" y="996"/>
                  </a:cubicBezTo>
                  <a:cubicBezTo>
                    <a:pt x="2185" y="1001"/>
                    <a:pt x="2211" y="1002"/>
                    <a:pt x="2238" y="1002"/>
                  </a:cubicBezTo>
                  <a:cubicBezTo>
                    <a:pt x="2222" y="1009"/>
                    <a:pt x="2193" y="1003"/>
                    <a:pt x="2172" y="1005"/>
                  </a:cubicBezTo>
                  <a:cubicBezTo>
                    <a:pt x="2142" y="1007"/>
                    <a:pt x="2121" y="1000"/>
                    <a:pt x="2091" y="1002"/>
                  </a:cubicBezTo>
                  <a:cubicBezTo>
                    <a:pt x="2091" y="1004"/>
                    <a:pt x="2091" y="1006"/>
                    <a:pt x="2088" y="1005"/>
                  </a:cubicBezTo>
                  <a:cubicBezTo>
                    <a:pt x="2084" y="1005"/>
                    <a:pt x="2085" y="1000"/>
                    <a:pt x="2082" y="999"/>
                  </a:cubicBezTo>
                  <a:cubicBezTo>
                    <a:pt x="2079" y="999"/>
                    <a:pt x="2076" y="999"/>
                    <a:pt x="2073" y="999"/>
                  </a:cubicBezTo>
                  <a:cubicBezTo>
                    <a:pt x="2066" y="998"/>
                    <a:pt x="2072" y="1010"/>
                    <a:pt x="2070" y="1014"/>
                  </a:cubicBezTo>
                  <a:cubicBezTo>
                    <a:pt x="2082" y="1015"/>
                    <a:pt x="2071" y="1039"/>
                    <a:pt x="2079" y="1044"/>
                  </a:cubicBezTo>
                  <a:cubicBezTo>
                    <a:pt x="2079" y="1045"/>
                    <a:pt x="2079" y="1046"/>
                    <a:pt x="2079" y="1047"/>
                  </a:cubicBezTo>
                  <a:cubicBezTo>
                    <a:pt x="2079" y="1082"/>
                    <a:pt x="2079" y="1117"/>
                    <a:pt x="2079" y="1152"/>
                  </a:cubicBezTo>
                  <a:cubicBezTo>
                    <a:pt x="2079" y="1172"/>
                    <a:pt x="2079" y="1192"/>
                    <a:pt x="2079" y="1212"/>
                  </a:cubicBezTo>
                  <a:cubicBezTo>
                    <a:pt x="2083" y="1245"/>
                    <a:pt x="2072" y="1263"/>
                    <a:pt x="2073" y="1293"/>
                  </a:cubicBezTo>
                  <a:cubicBezTo>
                    <a:pt x="2072" y="1293"/>
                    <a:pt x="2071" y="1293"/>
                    <a:pt x="2070" y="1293"/>
                  </a:cubicBezTo>
                  <a:cubicBezTo>
                    <a:pt x="2070" y="1282"/>
                    <a:pt x="2070" y="1271"/>
                    <a:pt x="2070" y="1260"/>
                  </a:cubicBezTo>
                  <a:cubicBezTo>
                    <a:pt x="2075" y="1256"/>
                    <a:pt x="2075" y="1231"/>
                    <a:pt x="2070" y="1227"/>
                  </a:cubicBezTo>
                  <a:cubicBezTo>
                    <a:pt x="2072" y="1237"/>
                    <a:pt x="2066" y="1239"/>
                    <a:pt x="2067" y="1248"/>
                  </a:cubicBezTo>
                  <a:cubicBezTo>
                    <a:pt x="2062" y="1265"/>
                    <a:pt x="2060" y="1285"/>
                    <a:pt x="2049" y="1296"/>
                  </a:cubicBezTo>
                  <a:cubicBezTo>
                    <a:pt x="2053" y="1269"/>
                    <a:pt x="2071" y="1240"/>
                    <a:pt x="2064" y="1212"/>
                  </a:cubicBezTo>
                  <a:cubicBezTo>
                    <a:pt x="2064" y="1217"/>
                    <a:pt x="2062" y="1220"/>
                    <a:pt x="2058" y="1221"/>
                  </a:cubicBezTo>
                  <a:cubicBezTo>
                    <a:pt x="2062" y="1203"/>
                    <a:pt x="2069" y="1188"/>
                    <a:pt x="2070" y="1167"/>
                  </a:cubicBezTo>
                  <a:cubicBezTo>
                    <a:pt x="2075" y="1145"/>
                    <a:pt x="2075" y="1102"/>
                    <a:pt x="2070" y="1080"/>
                  </a:cubicBezTo>
                  <a:cubicBezTo>
                    <a:pt x="2070" y="1070"/>
                    <a:pt x="2069" y="1061"/>
                    <a:pt x="2064" y="1056"/>
                  </a:cubicBezTo>
                  <a:cubicBezTo>
                    <a:pt x="2064" y="1062"/>
                    <a:pt x="2064" y="1068"/>
                    <a:pt x="2064" y="1074"/>
                  </a:cubicBezTo>
                  <a:cubicBezTo>
                    <a:pt x="2057" y="1074"/>
                    <a:pt x="2063" y="1061"/>
                    <a:pt x="2061" y="1056"/>
                  </a:cubicBezTo>
                  <a:cubicBezTo>
                    <a:pt x="2061" y="1053"/>
                    <a:pt x="2061" y="1050"/>
                    <a:pt x="2061" y="1047"/>
                  </a:cubicBezTo>
                  <a:cubicBezTo>
                    <a:pt x="2001" y="1035"/>
                    <a:pt x="1972" y="1084"/>
                    <a:pt x="1914" y="1056"/>
                  </a:cubicBezTo>
                  <a:cubicBezTo>
                    <a:pt x="1914" y="1051"/>
                    <a:pt x="1914" y="1046"/>
                    <a:pt x="1914" y="1041"/>
                  </a:cubicBezTo>
                  <a:cubicBezTo>
                    <a:pt x="1900" y="1043"/>
                    <a:pt x="1889" y="1048"/>
                    <a:pt x="1875" y="1050"/>
                  </a:cubicBezTo>
                  <a:cubicBezTo>
                    <a:pt x="1856" y="1050"/>
                    <a:pt x="1837" y="1050"/>
                    <a:pt x="1818" y="1050"/>
                  </a:cubicBezTo>
                  <a:cubicBezTo>
                    <a:pt x="1802" y="1050"/>
                    <a:pt x="1807" y="1029"/>
                    <a:pt x="1797" y="1023"/>
                  </a:cubicBezTo>
                  <a:cubicBezTo>
                    <a:pt x="1797" y="1027"/>
                    <a:pt x="1796" y="1030"/>
                    <a:pt x="1791" y="1029"/>
                  </a:cubicBezTo>
                  <a:cubicBezTo>
                    <a:pt x="1787" y="1022"/>
                    <a:pt x="1770" y="1028"/>
                    <a:pt x="1761" y="1026"/>
                  </a:cubicBezTo>
                  <a:cubicBezTo>
                    <a:pt x="1734" y="1021"/>
                    <a:pt x="1718" y="1005"/>
                    <a:pt x="1722" y="969"/>
                  </a:cubicBezTo>
                  <a:cubicBezTo>
                    <a:pt x="1691" y="957"/>
                    <a:pt x="1683" y="922"/>
                    <a:pt x="1656" y="906"/>
                  </a:cubicBezTo>
                  <a:cubicBezTo>
                    <a:pt x="1656" y="897"/>
                    <a:pt x="1656" y="888"/>
                    <a:pt x="1656" y="879"/>
                  </a:cubicBezTo>
                  <a:cubicBezTo>
                    <a:pt x="1622" y="869"/>
                    <a:pt x="1572" y="860"/>
                    <a:pt x="1560" y="837"/>
                  </a:cubicBezTo>
                  <a:cubicBezTo>
                    <a:pt x="1535" y="823"/>
                    <a:pt x="1503" y="816"/>
                    <a:pt x="1476" y="804"/>
                  </a:cubicBezTo>
                  <a:cubicBezTo>
                    <a:pt x="1482" y="779"/>
                    <a:pt x="1467" y="775"/>
                    <a:pt x="1458" y="765"/>
                  </a:cubicBezTo>
                  <a:close/>
                  <a:moveTo>
                    <a:pt x="1653" y="1290"/>
                  </a:moveTo>
                  <a:cubicBezTo>
                    <a:pt x="1669" y="1289"/>
                    <a:pt x="1721" y="1293"/>
                    <a:pt x="1713" y="1287"/>
                  </a:cubicBezTo>
                  <a:cubicBezTo>
                    <a:pt x="1697" y="1288"/>
                    <a:pt x="1645" y="1284"/>
                    <a:pt x="1653" y="1290"/>
                  </a:cubicBezTo>
                  <a:close/>
                  <a:moveTo>
                    <a:pt x="1236" y="1350"/>
                  </a:moveTo>
                  <a:cubicBezTo>
                    <a:pt x="1267" y="1362"/>
                    <a:pt x="1313" y="1343"/>
                    <a:pt x="1350" y="1341"/>
                  </a:cubicBezTo>
                  <a:cubicBezTo>
                    <a:pt x="1360" y="1343"/>
                    <a:pt x="1362" y="1337"/>
                    <a:pt x="1371" y="1338"/>
                  </a:cubicBezTo>
                  <a:cubicBezTo>
                    <a:pt x="1381" y="1338"/>
                    <a:pt x="1390" y="1337"/>
                    <a:pt x="1395" y="1332"/>
                  </a:cubicBezTo>
                  <a:cubicBezTo>
                    <a:pt x="1385" y="1331"/>
                    <a:pt x="1378" y="1333"/>
                    <a:pt x="1371" y="1335"/>
                  </a:cubicBezTo>
                  <a:cubicBezTo>
                    <a:pt x="1359" y="1337"/>
                    <a:pt x="1339" y="1331"/>
                    <a:pt x="1332" y="1338"/>
                  </a:cubicBezTo>
                  <a:cubicBezTo>
                    <a:pt x="1300" y="1341"/>
                    <a:pt x="1272" y="1348"/>
                    <a:pt x="1236" y="1347"/>
                  </a:cubicBezTo>
                  <a:cubicBezTo>
                    <a:pt x="1236" y="1344"/>
                    <a:pt x="1238" y="1343"/>
                    <a:pt x="1239" y="1341"/>
                  </a:cubicBezTo>
                  <a:cubicBezTo>
                    <a:pt x="1232" y="1341"/>
                    <a:pt x="1225" y="1341"/>
                    <a:pt x="1221" y="1338"/>
                  </a:cubicBezTo>
                  <a:cubicBezTo>
                    <a:pt x="1220" y="1348"/>
                    <a:pt x="1232" y="1345"/>
                    <a:pt x="1236" y="1350"/>
                  </a:cubicBezTo>
                  <a:close/>
                  <a:moveTo>
                    <a:pt x="600" y="1044"/>
                  </a:moveTo>
                  <a:cubicBezTo>
                    <a:pt x="605" y="1044"/>
                    <a:pt x="610" y="1044"/>
                    <a:pt x="615" y="1044"/>
                  </a:cubicBezTo>
                  <a:cubicBezTo>
                    <a:pt x="615" y="1039"/>
                    <a:pt x="615" y="1034"/>
                    <a:pt x="615" y="1029"/>
                  </a:cubicBezTo>
                  <a:cubicBezTo>
                    <a:pt x="601" y="1024"/>
                    <a:pt x="581" y="1031"/>
                    <a:pt x="567" y="1035"/>
                  </a:cubicBezTo>
                  <a:cubicBezTo>
                    <a:pt x="572" y="1043"/>
                    <a:pt x="595" y="1033"/>
                    <a:pt x="600" y="1041"/>
                  </a:cubicBezTo>
                  <a:cubicBezTo>
                    <a:pt x="592" y="1043"/>
                    <a:pt x="574" y="1035"/>
                    <a:pt x="576" y="1047"/>
                  </a:cubicBezTo>
                  <a:cubicBezTo>
                    <a:pt x="586" y="1048"/>
                    <a:pt x="593" y="1046"/>
                    <a:pt x="600" y="1044"/>
                  </a:cubicBezTo>
                  <a:close/>
                  <a:moveTo>
                    <a:pt x="747" y="1023"/>
                  </a:moveTo>
                  <a:cubicBezTo>
                    <a:pt x="730" y="1026"/>
                    <a:pt x="738" y="1018"/>
                    <a:pt x="729" y="1017"/>
                  </a:cubicBezTo>
                  <a:cubicBezTo>
                    <a:pt x="708" y="1017"/>
                    <a:pt x="697" y="1027"/>
                    <a:pt x="678" y="1029"/>
                  </a:cubicBezTo>
                  <a:cubicBezTo>
                    <a:pt x="669" y="1070"/>
                    <a:pt x="610" y="1070"/>
                    <a:pt x="579" y="1050"/>
                  </a:cubicBezTo>
                  <a:cubicBezTo>
                    <a:pt x="572" y="1053"/>
                    <a:pt x="578" y="1069"/>
                    <a:pt x="564" y="1065"/>
                  </a:cubicBezTo>
                  <a:cubicBezTo>
                    <a:pt x="571" y="1054"/>
                    <a:pt x="565" y="1049"/>
                    <a:pt x="561" y="1041"/>
                  </a:cubicBezTo>
                  <a:cubicBezTo>
                    <a:pt x="556" y="1053"/>
                    <a:pt x="541" y="1083"/>
                    <a:pt x="501" y="1077"/>
                  </a:cubicBezTo>
                  <a:cubicBezTo>
                    <a:pt x="501" y="1093"/>
                    <a:pt x="501" y="1109"/>
                    <a:pt x="501" y="1125"/>
                  </a:cubicBezTo>
                  <a:cubicBezTo>
                    <a:pt x="501" y="1138"/>
                    <a:pt x="501" y="1151"/>
                    <a:pt x="501" y="1164"/>
                  </a:cubicBezTo>
                  <a:cubicBezTo>
                    <a:pt x="503" y="1182"/>
                    <a:pt x="497" y="1208"/>
                    <a:pt x="504" y="1221"/>
                  </a:cubicBezTo>
                  <a:cubicBezTo>
                    <a:pt x="504" y="1225"/>
                    <a:pt x="504" y="1229"/>
                    <a:pt x="504" y="1233"/>
                  </a:cubicBezTo>
                  <a:cubicBezTo>
                    <a:pt x="506" y="1255"/>
                    <a:pt x="500" y="1285"/>
                    <a:pt x="507" y="1302"/>
                  </a:cubicBezTo>
                  <a:cubicBezTo>
                    <a:pt x="536" y="1299"/>
                    <a:pt x="567" y="1298"/>
                    <a:pt x="597" y="1296"/>
                  </a:cubicBezTo>
                  <a:cubicBezTo>
                    <a:pt x="606" y="1294"/>
                    <a:pt x="623" y="1300"/>
                    <a:pt x="627" y="1293"/>
                  </a:cubicBezTo>
                  <a:cubicBezTo>
                    <a:pt x="633" y="1293"/>
                    <a:pt x="639" y="1293"/>
                    <a:pt x="645" y="1293"/>
                  </a:cubicBezTo>
                  <a:cubicBezTo>
                    <a:pt x="663" y="1291"/>
                    <a:pt x="689" y="1297"/>
                    <a:pt x="702" y="1290"/>
                  </a:cubicBezTo>
                  <a:cubicBezTo>
                    <a:pt x="731" y="1292"/>
                    <a:pt x="751" y="1285"/>
                    <a:pt x="780" y="1287"/>
                  </a:cubicBezTo>
                  <a:cubicBezTo>
                    <a:pt x="790" y="1285"/>
                    <a:pt x="808" y="1291"/>
                    <a:pt x="813" y="1284"/>
                  </a:cubicBezTo>
                  <a:cubicBezTo>
                    <a:pt x="824" y="1284"/>
                    <a:pt x="835" y="1284"/>
                    <a:pt x="846" y="1284"/>
                  </a:cubicBezTo>
                  <a:cubicBezTo>
                    <a:pt x="856" y="1282"/>
                    <a:pt x="874" y="1288"/>
                    <a:pt x="879" y="1281"/>
                  </a:cubicBezTo>
                  <a:cubicBezTo>
                    <a:pt x="889" y="1281"/>
                    <a:pt x="899" y="1281"/>
                    <a:pt x="909" y="1281"/>
                  </a:cubicBezTo>
                  <a:cubicBezTo>
                    <a:pt x="919" y="1279"/>
                    <a:pt x="937" y="1285"/>
                    <a:pt x="942" y="1278"/>
                  </a:cubicBezTo>
                  <a:cubicBezTo>
                    <a:pt x="951" y="1278"/>
                    <a:pt x="960" y="1278"/>
                    <a:pt x="969" y="1278"/>
                  </a:cubicBezTo>
                  <a:cubicBezTo>
                    <a:pt x="1027" y="1278"/>
                    <a:pt x="1085" y="1278"/>
                    <a:pt x="1143" y="1278"/>
                  </a:cubicBezTo>
                  <a:cubicBezTo>
                    <a:pt x="1143" y="1274"/>
                    <a:pt x="1144" y="1269"/>
                    <a:pt x="1140" y="1269"/>
                  </a:cubicBezTo>
                  <a:cubicBezTo>
                    <a:pt x="1115" y="1258"/>
                    <a:pt x="1076" y="1278"/>
                    <a:pt x="1056" y="1263"/>
                  </a:cubicBezTo>
                  <a:cubicBezTo>
                    <a:pt x="1050" y="1256"/>
                    <a:pt x="1031" y="1262"/>
                    <a:pt x="1020" y="1260"/>
                  </a:cubicBezTo>
                  <a:cubicBezTo>
                    <a:pt x="1015" y="1258"/>
                    <a:pt x="1002" y="1264"/>
                    <a:pt x="1002" y="1257"/>
                  </a:cubicBezTo>
                  <a:cubicBezTo>
                    <a:pt x="1029" y="1257"/>
                    <a:pt x="1056" y="1257"/>
                    <a:pt x="1083" y="1257"/>
                  </a:cubicBezTo>
                  <a:cubicBezTo>
                    <a:pt x="1090" y="1257"/>
                    <a:pt x="1097" y="1257"/>
                    <a:pt x="1104" y="1257"/>
                  </a:cubicBezTo>
                  <a:cubicBezTo>
                    <a:pt x="1110" y="1262"/>
                    <a:pt x="1137" y="1262"/>
                    <a:pt x="1143" y="1257"/>
                  </a:cubicBezTo>
                  <a:cubicBezTo>
                    <a:pt x="1144" y="1253"/>
                    <a:pt x="1146" y="1255"/>
                    <a:pt x="1149" y="1257"/>
                  </a:cubicBezTo>
                  <a:cubicBezTo>
                    <a:pt x="1147" y="1204"/>
                    <a:pt x="1158" y="1180"/>
                    <a:pt x="1158" y="1131"/>
                  </a:cubicBezTo>
                  <a:cubicBezTo>
                    <a:pt x="1165" y="1127"/>
                    <a:pt x="1159" y="1110"/>
                    <a:pt x="1161" y="1101"/>
                  </a:cubicBezTo>
                  <a:cubicBezTo>
                    <a:pt x="1161" y="1087"/>
                    <a:pt x="1161" y="1073"/>
                    <a:pt x="1161" y="1059"/>
                  </a:cubicBezTo>
                  <a:cubicBezTo>
                    <a:pt x="1168" y="1055"/>
                    <a:pt x="1162" y="1038"/>
                    <a:pt x="1164" y="1029"/>
                  </a:cubicBezTo>
                  <a:cubicBezTo>
                    <a:pt x="1162" y="1012"/>
                    <a:pt x="1166" y="1001"/>
                    <a:pt x="1167" y="987"/>
                  </a:cubicBezTo>
                  <a:cubicBezTo>
                    <a:pt x="1170" y="979"/>
                    <a:pt x="1177" y="959"/>
                    <a:pt x="1170" y="951"/>
                  </a:cubicBezTo>
                  <a:cubicBezTo>
                    <a:pt x="1164" y="954"/>
                    <a:pt x="1171" y="970"/>
                    <a:pt x="1164" y="972"/>
                  </a:cubicBezTo>
                  <a:cubicBezTo>
                    <a:pt x="1164" y="969"/>
                    <a:pt x="1164" y="966"/>
                    <a:pt x="1164" y="963"/>
                  </a:cubicBezTo>
                  <a:cubicBezTo>
                    <a:pt x="1152" y="970"/>
                    <a:pt x="1155" y="963"/>
                    <a:pt x="1146" y="966"/>
                  </a:cubicBezTo>
                  <a:cubicBezTo>
                    <a:pt x="1141" y="956"/>
                    <a:pt x="1159" y="953"/>
                    <a:pt x="1149" y="948"/>
                  </a:cubicBezTo>
                  <a:cubicBezTo>
                    <a:pt x="1139" y="950"/>
                    <a:pt x="1149" y="972"/>
                    <a:pt x="1137" y="972"/>
                  </a:cubicBezTo>
                  <a:cubicBezTo>
                    <a:pt x="1135" y="963"/>
                    <a:pt x="1142" y="930"/>
                    <a:pt x="1131" y="939"/>
                  </a:cubicBezTo>
                  <a:cubicBezTo>
                    <a:pt x="1131" y="942"/>
                    <a:pt x="1126" y="943"/>
                    <a:pt x="1125" y="939"/>
                  </a:cubicBezTo>
                  <a:cubicBezTo>
                    <a:pt x="1128" y="928"/>
                    <a:pt x="1148" y="918"/>
                    <a:pt x="1143" y="909"/>
                  </a:cubicBezTo>
                  <a:cubicBezTo>
                    <a:pt x="1137" y="915"/>
                    <a:pt x="1134" y="924"/>
                    <a:pt x="1125" y="927"/>
                  </a:cubicBezTo>
                  <a:cubicBezTo>
                    <a:pt x="1119" y="875"/>
                    <a:pt x="1160" y="868"/>
                    <a:pt x="1146" y="816"/>
                  </a:cubicBezTo>
                  <a:cubicBezTo>
                    <a:pt x="1110" y="835"/>
                    <a:pt x="1081" y="861"/>
                    <a:pt x="1035" y="870"/>
                  </a:cubicBezTo>
                  <a:cubicBezTo>
                    <a:pt x="1028" y="874"/>
                    <a:pt x="1034" y="891"/>
                    <a:pt x="1032" y="900"/>
                  </a:cubicBezTo>
                  <a:cubicBezTo>
                    <a:pt x="1005" y="909"/>
                    <a:pt x="984" y="924"/>
                    <a:pt x="951" y="927"/>
                  </a:cubicBezTo>
                  <a:cubicBezTo>
                    <a:pt x="955" y="917"/>
                    <a:pt x="968" y="916"/>
                    <a:pt x="969" y="903"/>
                  </a:cubicBezTo>
                  <a:cubicBezTo>
                    <a:pt x="937" y="909"/>
                    <a:pt x="915" y="925"/>
                    <a:pt x="897" y="945"/>
                  </a:cubicBezTo>
                  <a:cubicBezTo>
                    <a:pt x="912" y="947"/>
                    <a:pt x="922" y="930"/>
                    <a:pt x="933" y="939"/>
                  </a:cubicBezTo>
                  <a:cubicBezTo>
                    <a:pt x="910" y="951"/>
                    <a:pt x="895" y="971"/>
                    <a:pt x="873" y="984"/>
                  </a:cubicBezTo>
                  <a:cubicBezTo>
                    <a:pt x="862" y="984"/>
                    <a:pt x="851" y="984"/>
                    <a:pt x="840" y="984"/>
                  </a:cubicBezTo>
                  <a:cubicBezTo>
                    <a:pt x="812" y="990"/>
                    <a:pt x="799" y="1011"/>
                    <a:pt x="774" y="1020"/>
                  </a:cubicBezTo>
                  <a:cubicBezTo>
                    <a:pt x="770" y="1018"/>
                    <a:pt x="758" y="1024"/>
                    <a:pt x="759" y="1017"/>
                  </a:cubicBezTo>
                  <a:cubicBezTo>
                    <a:pt x="774" y="1017"/>
                    <a:pt x="783" y="1011"/>
                    <a:pt x="789" y="1002"/>
                  </a:cubicBezTo>
                  <a:cubicBezTo>
                    <a:pt x="778" y="1007"/>
                    <a:pt x="767" y="1012"/>
                    <a:pt x="753" y="1014"/>
                  </a:cubicBezTo>
                  <a:cubicBezTo>
                    <a:pt x="746" y="1013"/>
                    <a:pt x="742" y="1015"/>
                    <a:pt x="741" y="1020"/>
                  </a:cubicBezTo>
                  <a:cubicBezTo>
                    <a:pt x="743" y="1021"/>
                    <a:pt x="747" y="1020"/>
                    <a:pt x="747" y="1023"/>
                  </a:cubicBezTo>
                  <a:close/>
                  <a:moveTo>
                    <a:pt x="1170" y="936"/>
                  </a:moveTo>
                  <a:cubicBezTo>
                    <a:pt x="1168" y="945"/>
                    <a:pt x="1151" y="953"/>
                    <a:pt x="1158" y="960"/>
                  </a:cubicBezTo>
                  <a:cubicBezTo>
                    <a:pt x="1161" y="952"/>
                    <a:pt x="1177" y="943"/>
                    <a:pt x="1170" y="936"/>
                  </a:cubicBezTo>
                  <a:close/>
                  <a:moveTo>
                    <a:pt x="1170" y="924"/>
                  </a:moveTo>
                  <a:cubicBezTo>
                    <a:pt x="1168" y="933"/>
                    <a:pt x="1147" y="939"/>
                    <a:pt x="1155" y="948"/>
                  </a:cubicBezTo>
                  <a:cubicBezTo>
                    <a:pt x="1157" y="939"/>
                    <a:pt x="1178" y="933"/>
                    <a:pt x="1170" y="924"/>
                  </a:cubicBezTo>
                  <a:close/>
                  <a:moveTo>
                    <a:pt x="1152" y="918"/>
                  </a:moveTo>
                  <a:cubicBezTo>
                    <a:pt x="1152" y="925"/>
                    <a:pt x="1134" y="930"/>
                    <a:pt x="1143" y="936"/>
                  </a:cubicBezTo>
                  <a:cubicBezTo>
                    <a:pt x="1143" y="929"/>
                    <a:pt x="1161" y="924"/>
                    <a:pt x="1152" y="918"/>
                  </a:cubicBezTo>
                  <a:close/>
                  <a:moveTo>
                    <a:pt x="1137" y="900"/>
                  </a:moveTo>
                  <a:cubicBezTo>
                    <a:pt x="1140" y="883"/>
                    <a:pt x="1167" y="861"/>
                    <a:pt x="1158" y="852"/>
                  </a:cubicBezTo>
                  <a:cubicBezTo>
                    <a:pt x="1150" y="865"/>
                    <a:pt x="1130" y="882"/>
                    <a:pt x="1137" y="900"/>
                  </a:cubicBezTo>
                  <a:close/>
                  <a:moveTo>
                    <a:pt x="1077" y="846"/>
                  </a:moveTo>
                  <a:cubicBezTo>
                    <a:pt x="1101" y="833"/>
                    <a:pt x="1134" y="829"/>
                    <a:pt x="1140" y="798"/>
                  </a:cubicBezTo>
                  <a:cubicBezTo>
                    <a:pt x="1111" y="786"/>
                    <a:pt x="1070" y="798"/>
                    <a:pt x="1074" y="825"/>
                  </a:cubicBezTo>
                  <a:cubicBezTo>
                    <a:pt x="1091" y="818"/>
                    <a:pt x="1100" y="803"/>
                    <a:pt x="1116" y="795"/>
                  </a:cubicBezTo>
                  <a:cubicBezTo>
                    <a:pt x="1116" y="798"/>
                    <a:pt x="1118" y="799"/>
                    <a:pt x="1119" y="801"/>
                  </a:cubicBezTo>
                  <a:cubicBezTo>
                    <a:pt x="1103" y="814"/>
                    <a:pt x="1078" y="818"/>
                    <a:pt x="1077" y="846"/>
                  </a:cubicBezTo>
                  <a:close/>
                  <a:moveTo>
                    <a:pt x="1122" y="789"/>
                  </a:moveTo>
                  <a:cubicBezTo>
                    <a:pt x="1130" y="787"/>
                    <a:pt x="1130" y="793"/>
                    <a:pt x="1137" y="792"/>
                  </a:cubicBezTo>
                  <a:cubicBezTo>
                    <a:pt x="1125" y="779"/>
                    <a:pt x="1157" y="782"/>
                    <a:pt x="1146" y="771"/>
                  </a:cubicBezTo>
                  <a:cubicBezTo>
                    <a:pt x="1140" y="779"/>
                    <a:pt x="1146" y="766"/>
                    <a:pt x="1146" y="762"/>
                  </a:cubicBezTo>
                  <a:cubicBezTo>
                    <a:pt x="1143" y="762"/>
                    <a:pt x="1140" y="762"/>
                    <a:pt x="1137" y="762"/>
                  </a:cubicBezTo>
                  <a:cubicBezTo>
                    <a:pt x="1145" y="777"/>
                    <a:pt x="1118" y="770"/>
                    <a:pt x="1122" y="789"/>
                  </a:cubicBezTo>
                  <a:close/>
                  <a:moveTo>
                    <a:pt x="1152" y="795"/>
                  </a:moveTo>
                  <a:cubicBezTo>
                    <a:pt x="1153" y="783"/>
                    <a:pt x="1163" y="780"/>
                    <a:pt x="1167" y="771"/>
                  </a:cubicBezTo>
                  <a:cubicBezTo>
                    <a:pt x="1156" y="772"/>
                    <a:pt x="1139" y="789"/>
                    <a:pt x="1152" y="795"/>
                  </a:cubicBezTo>
                  <a:close/>
                  <a:moveTo>
                    <a:pt x="1083" y="795"/>
                  </a:moveTo>
                  <a:cubicBezTo>
                    <a:pt x="1094" y="792"/>
                    <a:pt x="1099" y="783"/>
                    <a:pt x="1116" y="786"/>
                  </a:cubicBezTo>
                  <a:cubicBezTo>
                    <a:pt x="1116" y="782"/>
                    <a:pt x="1127" y="774"/>
                    <a:pt x="1119" y="771"/>
                  </a:cubicBezTo>
                  <a:cubicBezTo>
                    <a:pt x="1105" y="777"/>
                    <a:pt x="1090" y="782"/>
                    <a:pt x="1083" y="795"/>
                  </a:cubicBezTo>
                  <a:close/>
                  <a:moveTo>
                    <a:pt x="1485" y="513"/>
                  </a:moveTo>
                  <a:cubicBezTo>
                    <a:pt x="1478" y="517"/>
                    <a:pt x="1484" y="534"/>
                    <a:pt x="1482" y="543"/>
                  </a:cubicBezTo>
                  <a:cubicBezTo>
                    <a:pt x="1483" y="551"/>
                    <a:pt x="1479" y="578"/>
                    <a:pt x="1488" y="567"/>
                  </a:cubicBezTo>
                  <a:cubicBezTo>
                    <a:pt x="1490" y="566"/>
                    <a:pt x="1491" y="564"/>
                    <a:pt x="1491" y="561"/>
                  </a:cubicBezTo>
                  <a:cubicBezTo>
                    <a:pt x="1494" y="561"/>
                    <a:pt x="1495" y="563"/>
                    <a:pt x="1497" y="564"/>
                  </a:cubicBezTo>
                  <a:cubicBezTo>
                    <a:pt x="1501" y="556"/>
                    <a:pt x="1498" y="535"/>
                    <a:pt x="1494" y="525"/>
                  </a:cubicBezTo>
                  <a:cubicBezTo>
                    <a:pt x="1494" y="521"/>
                    <a:pt x="1494" y="517"/>
                    <a:pt x="1494" y="513"/>
                  </a:cubicBezTo>
                  <a:cubicBezTo>
                    <a:pt x="1490" y="512"/>
                    <a:pt x="1489" y="509"/>
                    <a:pt x="1485" y="513"/>
                  </a:cubicBezTo>
                  <a:close/>
                  <a:moveTo>
                    <a:pt x="1485" y="621"/>
                  </a:moveTo>
                  <a:cubicBezTo>
                    <a:pt x="1487" y="614"/>
                    <a:pt x="1487" y="602"/>
                    <a:pt x="1482" y="594"/>
                  </a:cubicBezTo>
                  <a:cubicBezTo>
                    <a:pt x="1476" y="603"/>
                    <a:pt x="1466" y="608"/>
                    <a:pt x="1476" y="618"/>
                  </a:cubicBezTo>
                  <a:cubicBezTo>
                    <a:pt x="1470" y="620"/>
                    <a:pt x="1456" y="614"/>
                    <a:pt x="1455" y="621"/>
                  </a:cubicBezTo>
                  <a:cubicBezTo>
                    <a:pt x="1450" y="621"/>
                    <a:pt x="1447" y="623"/>
                    <a:pt x="1446" y="627"/>
                  </a:cubicBezTo>
                  <a:cubicBezTo>
                    <a:pt x="1454" y="620"/>
                    <a:pt x="1477" y="628"/>
                    <a:pt x="1485" y="621"/>
                  </a:cubicBezTo>
                  <a:close/>
                  <a:moveTo>
                    <a:pt x="1347" y="615"/>
                  </a:moveTo>
                  <a:cubicBezTo>
                    <a:pt x="1347" y="632"/>
                    <a:pt x="1403" y="630"/>
                    <a:pt x="1392" y="621"/>
                  </a:cubicBezTo>
                  <a:cubicBezTo>
                    <a:pt x="1411" y="621"/>
                    <a:pt x="1437" y="631"/>
                    <a:pt x="1446" y="615"/>
                  </a:cubicBezTo>
                  <a:cubicBezTo>
                    <a:pt x="1413" y="615"/>
                    <a:pt x="1380" y="615"/>
                    <a:pt x="1347" y="615"/>
                  </a:cubicBezTo>
                  <a:close/>
                  <a:moveTo>
                    <a:pt x="1269" y="690"/>
                  </a:moveTo>
                  <a:cubicBezTo>
                    <a:pt x="1257" y="674"/>
                    <a:pt x="1249" y="668"/>
                    <a:pt x="1245" y="648"/>
                  </a:cubicBezTo>
                  <a:cubicBezTo>
                    <a:pt x="1218" y="650"/>
                    <a:pt x="1195" y="622"/>
                    <a:pt x="1173" y="639"/>
                  </a:cubicBezTo>
                  <a:cubicBezTo>
                    <a:pt x="1175" y="644"/>
                    <a:pt x="1188" y="638"/>
                    <a:pt x="1185" y="648"/>
                  </a:cubicBezTo>
                  <a:cubicBezTo>
                    <a:pt x="1181" y="648"/>
                    <a:pt x="1177" y="648"/>
                    <a:pt x="1173" y="648"/>
                  </a:cubicBezTo>
                  <a:cubicBezTo>
                    <a:pt x="1176" y="659"/>
                    <a:pt x="1187" y="657"/>
                    <a:pt x="1173" y="663"/>
                  </a:cubicBezTo>
                  <a:cubicBezTo>
                    <a:pt x="1177" y="663"/>
                    <a:pt x="1182" y="662"/>
                    <a:pt x="1182" y="666"/>
                  </a:cubicBezTo>
                  <a:cubicBezTo>
                    <a:pt x="1162" y="666"/>
                    <a:pt x="1179" y="683"/>
                    <a:pt x="1182" y="687"/>
                  </a:cubicBezTo>
                  <a:cubicBezTo>
                    <a:pt x="1177" y="687"/>
                    <a:pt x="1172" y="687"/>
                    <a:pt x="1173" y="693"/>
                  </a:cubicBezTo>
                  <a:cubicBezTo>
                    <a:pt x="1179" y="729"/>
                    <a:pt x="1170" y="737"/>
                    <a:pt x="1176" y="777"/>
                  </a:cubicBezTo>
                  <a:cubicBezTo>
                    <a:pt x="1171" y="790"/>
                    <a:pt x="1171" y="824"/>
                    <a:pt x="1176" y="837"/>
                  </a:cubicBezTo>
                  <a:cubicBezTo>
                    <a:pt x="1176" y="840"/>
                    <a:pt x="1176" y="843"/>
                    <a:pt x="1176" y="846"/>
                  </a:cubicBezTo>
                  <a:cubicBezTo>
                    <a:pt x="1182" y="854"/>
                    <a:pt x="1186" y="847"/>
                    <a:pt x="1191" y="852"/>
                  </a:cubicBezTo>
                  <a:cubicBezTo>
                    <a:pt x="1167" y="884"/>
                    <a:pt x="1188" y="977"/>
                    <a:pt x="1170" y="1038"/>
                  </a:cubicBezTo>
                  <a:cubicBezTo>
                    <a:pt x="1163" y="1043"/>
                    <a:pt x="1169" y="1061"/>
                    <a:pt x="1167" y="1071"/>
                  </a:cubicBezTo>
                  <a:cubicBezTo>
                    <a:pt x="1162" y="1142"/>
                    <a:pt x="1165" y="1188"/>
                    <a:pt x="1155" y="1257"/>
                  </a:cubicBezTo>
                  <a:cubicBezTo>
                    <a:pt x="1162" y="1257"/>
                    <a:pt x="1169" y="1257"/>
                    <a:pt x="1176" y="1257"/>
                  </a:cubicBezTo>
                  <a:cubicBezTo>
                    <a:pt x="1232" y="1253"/>
                    <a:pt x="1304" y="1265"/>
                    <a:pt x="1350" y="1251"/>
                  </a:cubicBezTo>
                  <a:cubicBezTo>
                    <a:pt x="1343" y="1249"/>
                    <a:pt x="1340" y="1260"/>
                    <a:pt x="1341" y="1248"/>
                  </a:cubicBezTo>
                  <a:cubicBezTo>
                    <a:pt x="1347" y="1245"/>
                    <a:pt x="1356" y="1229"/>
                    <a:pt x="1347" y="1221"/>
                  </a:cubicBezTo>
                  <a:cubicBezTo>
                    <a:pt x="1341" y="1225"/>
                    <a:pt x="1343" y="1237"/>
                    <a:pt x="1332" y="1236"/>
                  </a:cubicBezTo>
                  <a:cubicBezTo>
                    <a:pt x="1333" y="1224"/>
                    <a:pt x="1341" y="1219"/>
                    <a:pt x="1350" y="1215"/>
                  </a:cubicBezTo>
                  <a:cubicBezTo>
                    <a:pt x="1349" y="1221"/>
                    <a:pt x="1353" y="1222"/>
                    <a:pt x="1353" y="1227"/>
                  </a:cubicBezTo>
                  <a:cubicBezTo>
                    <a:pt x="1364" y="1227"/>
                    <a:pt x="1367" y="1203"/>
                    <a:pt x="1374" y="1209"/>
                  </a:cubicBezTo>
                  <a:cubicBezTo>
                    <a:pt x="1374" y="1229"/>
                    <a:pt x="1346" y="1237"/>
                    <a:pt x="1356" y="1257"/>
                  </a:cubicBezTo>
                  <a:cubicBezTo>
                    <a:pt x="1361" y="1249"/>
                    <a:pt x="1361" y="1236"/>
                    <a:pt x="1374" y="1236"/>
                  </a:cubicBezTo>
                  <a:cubicBezTo>
                    <a:pt x="1364" y="1247"/>
                    <a:pt x="1383" y="1244"/>
                    <a:pt x="1380" y="1257"/>
                  </a:cubicBezTo>
                  <a:cubicBezTo>
                    <a:pt x="1386" y="1257"/>
                    <a:pt x="1392" y="1257"/>
                    <a:pt x="1398" y="1257"/>
                  </a:cubicBezTo>
                  <a:cubicBezTo>
                    <a:pt x="1405" y="1264"/>
                    <a:pt x="1425" y="1258"/>
                    <a:pt x="1437" y="1260"/>
                  </a:cubicBezTo>
                  <a:cubicBezTo>
                    <a:pt x="1437" y="1247"/>
                    <a:pt x="1437" y="1234"/>
                    <a:pt x="1437" y="1221"/>
                  </a:cubicBezTo>
                  <a:cubicBezTo>
                    <a:pt x="1435" y="1210"/>
                    <a:pt x="1441" y="1191"/>
                    <a:pt x="1434" y="1185"/>
                  </a:cubicBezTo>
                  <a:cubicBezTo>
                    <a:pt x="1434" y="1174"/>
                    <a:pt x="1434" y="1163"/>
                    <a:pt x="1434" y="1152"/>
                  </a:cubicBezTo>
                  <a:cubicBezTo>
                    <a:pt x="1434" y="1127"/>
                    <a:pt x="1434" y="1102"/>
                    <a:pt x="1434" y="1077"/>
                  </a:cubicBezTo>
                  <a:cubicBezTo>
                    <a:pt x="1436" y="1077"/>
                    <a:pt x="1438" y="1077"/>
                    <a:pt x="1437" y="1074"/>
                  </a:cubicBezTo>
                  <a:cubicBezTo>
                    <a:pt x="1442" y="1059"/>
                    <a:pt x="1442" y="1023"/>
                    <a:pt x="1437" y="1008"/>
                  </a:cubicBezTo>
                  <a:cubicBezTo>
                    <a:pt x="1437" y="1007"/>
                    <a:pt x="1437" y="1006"/>
                    <a:pt x="1437" y="1005"/>
                  </a:cubicBezTo>
                  <a:cubicBezTo>
                    <a:pt x="1444" y="981"/>
                    <a:pt x="1438" y="944"/>
                    <a:pt x="1440" y="915"/>
                  </a:cubicBezTo>
                  <a:cubicBezTo>
                    <a:pt x="1437" y="906"/>
                    <a:pt x="1446" y="885"/>
                    <a:pt x="1434" y="885"/>
                  </a:cubicBezTo>
                  <a:cubicBezTo>
                    <a:pt x="1435" y="895"/>
                    <a:pt x="1439" y="902"/>
                    <a:pt x="1437" y="915"/>
                  </a:cubicBezTo>
                  <a:cubicBezTo>
                    <a:pt x="1425" y="917"/>
                    <a:pt x="1435" y="890"/>
                    <a:pt x="1425" y="906"/>
                  </a:cubicBezTo>
                  <a:cubicBezTo>
                    <a:pt x="1431" y="878"/>
                    <a:pt x="1410" y="867"/>
                    <a:pt x="1392" y="855"/>
                  </a:cubicBezTo>
                  <a:cubicBezTo>
                    <a:pt x="1392" y="847"/>
                    <a:pt x="1404" y="851"/>
                    <a:pt x="1404" y="843"/>
                  </a:cubicBezTo>
                  <a:cubicBezTo>
                    <a:pt x="1400" y="843"/>
                    <a:pt x="1395" y="844"/>
                    <a:pt x="1395" y="840"/>
                  </a:cubicBezTo>
                  <a:cubicBezTo>
                    <a:pt x="1396" y="830"/>
                    <a:pt x="1406" y="829"/>
                    <a:pt x="1410" y="822"/>
                  </a:cubicBezTo>
                  <a:cubicBezTo>
                    <a:pt x="1392" y="824"/>
                    <a:pt x="1407" y="811"/>
                    <a:pt x="1404" y="801"/>
                  </a:cubicBezTo>
                  <a:cubicBezTo>
                    <a:pt x="1402" y="797"/>
                    <a:pt x="1392" y="801"/>
                    <a:pt x="1392" y="795"/>
                  </a:cubicBezTo>
                  <a:cubicBezTo>
                    <a:pt x="1407" y="788"/>
                    <a:pt x="1394" y="788"/>
                    <a:pt x="1392" y="777"/>
                  </a:cubicBezTo>
                  <a:cubicBezTo>
                    <a:pt x="1417" y="775"/>
                    <a:pt x="1398" y="747"/>
                    <a:pt x="1410" y="732"/>
                  </a:cubicBezTo>
                  <a:cubicBezTo>
                    <a:pt x="1406" y="732"/>
                    <a:pt x="1401" y="733"/>
                    <a:pt x="1401" y="729"/>
                  </a:cubicBezTo>
                  <a:cubicBezTo>
                    <a:pt x="1408" y="722"/>
                    <a:pt x="1402" y="702"/>
                    <a:pt x="1404" y="690"/>
                  </a:cubicBezTo>
                  <a:cubicBezTo>
                    <a:pt x="1404" y="685"/>
                    <a:pt x="1404" y="680"/>
                    <a:pt x="1404" y="675"/>
                  </a:cubicBezTo>
                  <a:cubicBezTo>
                    <a:pt x="1400" y="675"/>
                    <a:pt x="1396" y="675"/>
                    <a:pt x="1392" y="675"/>
                  </a:cubicBezTo>
                  <a:cubicBezTo>
                    <a:pt x="1386" y="668"/>
                    <a:pt x="1367" y="674"/>
                    <a:pt x="1356" y="672"/>
                  </a:cubicBezTo>
                  <a:cubicBezTo>
                    <a:pt x="1345" y="672"/>
                    <a:pt x="1334" y="672"/>
                    <a:pt x="1323" y="672"/>
                  </a:cubicBezTo>
                  <a:cubicBezTo>
                    <a:pt x="1313" y="672"/>
                    <a:pt x="1303" y="672"/>
                    <a:pt x="1293" y="672"/>
                  </a:cubicBezTo>
                  <a:cubicBezTo>
                    <a:pt x="1293" y="671"/>
                    <a:pt x="1293" y="670"/>
                    <a:pt x="1293" y="669"/>
                  </a:cubicBezTo>
                  <a:cubicBezTo>
                    <a:pt x="1329" y="667"/>
                    <a:pt x="1373" y="673"/>
                    <a:pt x="1404" y="666"/>
                  </a:cubicBezTo>
                  <a:cubicBezTo>
                    <a:pt x="1392" y="668"/>
                    <a:pt x="1389" y="661"/>
                    <a:pt x="1377" y="663"/>
                  </a:cubicBezTo>
                  <a:cubicBezTo>
                    <a:pt x="1351" y="654"/>
                    <a:pt x="1334" y="656"/>
                    <a:pt x="1299" y="657"/>
                  </a:cubicBezTo>
                  <a:cubicBezTo>
                    <a:pt x="1299" y="656"/>
                    <a:pt x="1299" y="655"/>
                    <a:pt x="1299" y="654"/>
                  </a:cubicBezTo>
                  <a:cubicBezTo>
                    <a:pt x="1309" y="653"/>
                    <a:pt x="1346" y="657"/>
                    <a:pt x="1329" y="648"/>
                  </a:cubicBezTo>
                  <a:cubicBezTo>
                    <a:pt x="1306" y="651"/>
                    <a:pt x="1303" y="634"/>
                    <a:pt x="1278" y="639"/>
                  </a:cubicBezTo>
                  <a:cubicBezTo>
                    <a:pt x="1269" y="641"/>
                    <a:pt x="1252" y="635"/>
                    <a:pt x="1248" y="642"/>
                  </a:cubicBezTo>
                  <a:cubicBezTo>
                    <a:pt x="1248" y="646"/>
                    <a:pt x="1252" y="646"/>
                    <a:pt x="1251" y="651"/>
                  </a:cubicBezTo>
                  <a:cubicBezTo>
                    <a:pt x="1251" y="653"/>
                    <a:pt x="1251" y="655"/>
                    <a:pt x="1254" y="654"/>
                  </a:cubicBezTo>
                  <a:cubicBezTo>
                    <a:pt x="1255" y="656"/>
                    <a:pt x="1254" y="660"/>
                    <a:pt x="1257" y="660"/>
                  </a:cubicBezTo>
                  <a:cubicBezTo>
                    <a:pt x="1257" y="663"/>
                    <a:pt x="1259" y="664"/>
                    <a:pt x="1260" y="666"/>
                  </a:cubicBezTo>
                  <a:cubicBezTo>
                    <a:pt x="1260" y="668"/>
                    <a:pt x="1260" y="670"/>
                    <a:pt x="1263" y="669"/>
                  </a:cubicBezTo>
                  <a:cubicBezTo>
                    <a:pt x="1264" y="671"/>
                    <a:pt x="1263" y="675"/>
                    <a:pt x="1266" y="675"/>
                  </a:cubicBezTo>
                  <a:cubicBezTo>
                    <a:pt x="1296" y="691"/>
                    <a:pt x="1361" y="672"/>
                    <a:pt x="1389" y="690"/>
                  </a:cubicBezTo>
                  <a:cubicBezTo>
                    <a:pt x="1382" y="690"/>
                    <a:pt x="1375" y="690"/>
                    <a:pt x="1368" y="690"/>
                  </a:cubicBezTo>
                  <a:cubicBezTo>
                    <a:pt x="1355" y="683"/>
                    <a:pt x="1329" y="689"/>
                    <a:pt x="1311" y="687"/>
                  </a:cubicBezTo>
                  <a:cubicBezTo>
                    <a:pt x="1305" y="687"/>
                    <a:pt x="1299" y="687"/>
                    <a:pt x="1293" y="687"/>
                  </a:cubicBezTo>
                  <a:cubicBezTo>
                    <a:pt x="1292" y="680"/>
                    <a:pt x="1278" y="686"/>
                    <a:pt x="1272" y="684"/>
                  </a:cubicBezTo>
                  <a:cubicBezTo>
                    <a:pt x="1271" y="686"/>
                    <a:pt x="1272" y="690"/>
                    <a:pt x="1269" y="690"/>
                  </a:cubicBezTo>
                  <a:close/>
                  <a:moveTo>
                    <a:pt x="1368" y="657"/>
                  </a:moveTo>
                  <a:cubicBezTo>
                    <a:pt x="1383" y="652"/>
                    <a:pt x="1400" y="673"/>
                    <a:pt x="1407" y="657"/>
                  </a:cubicBezTo>
                  <a:cubicBezTo>
                    <a:pt x="1401" y="652"/>
                    <a:pt x="1374" y="652"/>
                    <a:pt x="1368" y="657"/>
                  </a:cubicBezTo>
                  <a:close/>
                  <a:moveTo>
                    <a:pt x="1452" y="636"/>
                  </a:moveTo>
                  <a:cubicBezTo>
                    <a:pt x="1463" y="634"/>
                    <a:pt x="1466" y="640"/>
                    <a:pt x="1476" y="639"/>
                  </a:cubicBezTo>
                  <a:cubicBezTo>
                    <a:pt x="1481" y="627"/>
                    <a:pt x="1442" y="633"/>
                    <a:pt x="1452" y="636"/>
                  </a:cubicBezTo>
                  <a:close/>
                  <a:moveTo>
                    <a:pt x="1398" y="645"/>
                  </a:moveTo>
                  <a:cubicBezTo>
                    <a:pt x="1376" y="647"/>
                    <a:pt x="1352" y="635"/>
                    <a:pt x="1335" y="642"/>
                  </a:cubicBezTo>
                  <a:cubicBezTo>
                    <a:pt x="1343" y="640"/>
                    <a:pt x="1341" y="648"/>
                    <a:pt x="1347" y="648"/>
                  </a:cubicBezTo>
                  <a:cubicBezTo>
                    <a:pt x="1359" y="651"/>
                    <a:pt x="1399" y="657"/>
                    <a:pt x="1407" y="645"/>
                  </a:cubicBezTo>
                  <a:cubicBezTo>
                    <a:pt x="1404" y="645"/>
                    <a:pt x="1401" y="645"/>
                    <a:pt x="1398" y="645"/>
                  </a:cubicBezTo>
                  <a:close/>
                  <a:moveTo>
                    <a:pt x="1128" y="675"/>
                  </a:moveTo>
                  <a:cubicBezTo>
                    <a:pt x="1119" y="677"/>
                    <a:pt x="1111" y="680"/>
                    <a:pt x="1110" y="690"/>
                  </a:cubicBezTo>
                  <a:cubicBezTo>
                    <a:pt x="1120" y="689"/>
                    <a:pt x="1123" y="681"/>
                    <a:pt x="1128" y="675"/>
                  </a:cubicBezTo>
                  <a:close/>
                  <a:moveTo>
                    <a:pt x="1131" y="699"/>
                  </a:moveTo>
                  <a:cubicBezTo>
                    <a:pt x="1124" y="701"/>
                    <a:pt x="1116" y="702"/>
                    <a:pt x="1116" y="711"/>
                  </a:cubicBezTo>
                  <a:cubicBezTo>
                    <a:pt x="1125" y="711"/>
                    <a:pt x="1127" y="704"/>
                    <a:pt x="1131" y="699"/>
                  </a:cubicBezTo>
                  <a:close/>
                  <a:moveTo>
                    <a:pt x="1446" y="726"/>
                  </a:moveTo>
                  <a:cubicBezTo>
                    <a:pt x="1443" y="730"/>
                    <a:pt x="1443" y="737"/>
                    <a:pt x="1443" y="744"/>
                  </a:cubicBezTo>
                  <a:cubicBezTo>
                    <a:pt x="1453" y="748"/>
                    <a:pt x="1451" y="726"/>
                    <a:pt x="1446" y="726"/>
                  </a:cubicBezTo>
                  <a:close/>
                  <a:moveTo>
                    <a:pt x="1440" y="765"/>
                  </a:moveTo>
                  <a:cubicBezTo>
                    <a:pt x="1442" y="765"/>
                    <a:pt x="1444" y="765"/>
                    <a:pt x="1446" y="765"/>
                  </a:cubicBezTo>
                  <a:cubicBezTo>
                    <a:pt x="1453" y="764"/>
                    <a:pt x="1449" y="749"/>
                    <a:pt x="1443" y="750"/>
                  </a:cubicBezTo>
                  <a:cubicBezTo>
                    <a:pt x="1440" y="753"/>
                    <a:pt x="1439" y="758"/>
                    <a:pt x="1440" y="765"/>
                  </a:cubicBezTo>
                  <a:close/>
                  <a:moveTo>
                    <a:pt x="1431" y="759"/>
                  </a:moveTo>
                  <a:cubicBezTo>
                    <a:pt x="1429" y="766"/>
                    <a:pt x="1417" y="763"/>
                    <a:pt x="1416" y="771"/>
                  </a:cubicBezTo>
                  <a:cubicBezTo>
                    <a:pt x="1422" y="769"/>
                    <a:pt x="1442" y="768"/>
                    <a:pt x="1431" y="759"/>
                  </a:cubicBezTo>
                  <a:close/>
                  <a:moveTo>
                    <a:pt x="1449" y="801"/>
                  </a:moveTo>
                  <a:cubicBezTo>
                    <a:pt x="1449" y="798"/>
                    <a:pt x="1449" y="795"/>
                    <a:pt x="1449" y="792"/>
                  </a:cubicBezTo>
                  <a:cubicBezTo>
                    <a:pt x="1444" y="795"/>
                    <a:pt x="1433" y="792"/>
                    <a:pt x="1434" y="801"/>
                  </a:cubicBezTo>
                  <a:cubicBezTo>
                    <a:pt x="1439" y="801"/>
                    <a:pt x="1444" y="801"/>
                    <a:pt x="1449" y="801"/>
                  </a:cubicBezTo>
                  <a:close/>
                  <a:moveTo>
                    <a:pt x="1428" y="837"/>
                  </a:moveTo>
                  <a:cubicBezTo>
                    <a:pt x="1441" y="838"/>
                    <a:pt x="1443" y="828"/>
                    <a:pt x="1449" y="822"/>
                  </a:cubicBezTo>
                  <a:cubicBezTo>
                    <a:pt x="1438" y="823"/>
                    <a:pt x="1433" y="830"/>
                    <a:pt x="1428" y="837"/>
                  </a:cubicBezTo>
                  <a:close/>
                  <a:moveTo>
                    <a:pt x="282" y="942"/>
                  </a:moveTo>
                  <a:cubicBezTo>
                    <a:pt x="278" y="942"/>
                    <a:pt x="278" y="946"/>
                    <a:pt x="273" y="945"/>
                  </a:cubicBezTo>
                  <a:cubicBezTo>
                    <a:pt x="271" y="945"/>
                    <a:pt x="269" y="945"/>
                    <a:pt x="267" y="945"/>
                  </a:cubicBezTo>
                  <a:cubicBezTo>
                    <a:pt x="258" y="986"/>
                    <a:pt x="270" y="1048"/>
                    <a:pt x="261" y="1089"/>
                  </a:cubicBezTo>
                  <a:cubicBezTo>
                    <a:pt x="254" y="1076"/>
                    <a:pt x="260" y="1050"/>
                    <a:pt x="258" y="1032"/>
                  </a:cubicBezTo>
                  <a:cubicBezTo>
                    <a:pt x="257" y="993"/>
                    <a:pt x="253" y="1040"/>
                    <a:pt x="255" y="1056"/>
                  </a:cubicBezTo>
                  <a:cubicBezTo>
                    <a:pt x="250" y="1072"/>
                    <a:pt x="250" y="1109"/>
                    <a:pt x="255" y="1125"/>
                  </a:cubicBezTo>
                  <a:cubicBezTo>
                    <a:pt x="255" y="1131"/>
                    <a:pt x="255" y="1137"/>
                    <a:pt x="255" y="1143"/>
                  </a:cubicBezTo>
                  <a:cubicBezTo>
                    <a:pt x="250" y="1153"/>
                    <a:pt x="249" y="1243"/>
                    <a:pt x="258" y="1212"/>
                  </a:cubicBezTo>
                  <a:cubicBezTo>
                    <a:pt x="261" y="1209"/>
                    <a:pt x="263" y="1191"/>
                    <a:pt x="267" y="1200"/>
                  </a:cubicBezTo>
                  <a:cubicBezTo>
                    <a:pt x="249" y="1226"/>
                    <a:pt x="256" y="1277"/>
                    <a:pt x="246" y="1311"/>
                  </a:cubicBezTo>
                  <a:cubicBezTo>
                    <a:pt x="251" y="1316"/>
                    <a:pt x="277" y="1316"/>
                    <a:pt x="282" y="1311"/>
                  </a:cubicBezTo>
                  <a:cubicBezTo>
                    <a:pt x="298" y="1311"/>
                    <a:pt x="314" y="1311"/>
                    <a:pt x="330" y="1311"/>
                  </a:cubicBezTo>
                  <a:cubicBezTo>
                    <a:pt x="346" y="1309"/>
                    <a:pt x="370" y="1315"/>
                    <a:pt x="381" y="1308"/>
                  </a:cubicBezTo>
                  <a:cubicBezTo>
                    <a:pt x="393" y="1308"/>
                    <a:pt x="405" y="1308"/>
                    <a:pt x="417" y="1308"/>
                  </a:cubicBezTo>
                  <a:cubicBezTo>
                    <a:pt x="432" y="1306"/>
                    <a:pt x="455" y="1312"/>
                    <a:pt x="465" y="1305"/>
                  </a:cubicBezTo>
                  <a:cubicBezTo>
                    <a:pt x="464" y="1265"/>
                    <a:pt x="466" y="1231"/>
                    <a:pt x="477" y="1194"/>
                  </a:cubicBezTo>
                  <a:cubicBezTo>
                    <a:pt x="480" y="1190"/>
                    <a:pt x="487" y="1174"/>
                    <a:pt x="480" y="1170"/>
                  </a:cubicBezTo>
                  <a:cubicBezTo>
                    <a:pt x="480" y="1179"/>
                    <a:pt x="476" y="1184"/>
                    <a:pt x="474" y="1191"/>
                  </a:cubicBezTo>
                  <a:cubicBezTo>
                    <a:pt x="471" y="1201"/>
                    <a:pt x="469" y="1212"/>
                    <a:pt x="462" y="1218"/>
                  </a:cubicBezTo>
                  <a:cubicBezTo>
                    <a:pt x="462" y="1207"/>
                    <a:pt x="467" y="1201"/>
                    <a:pt x="468" y="1191"/>
                  </a:cubicBezTo>
                  <a:cubicBezTo>
                    <a:pt x="475" y="1175"/>
                    <a:pt x="481" y="1158"/>
                    <a:pt x="483" y="1137"/>
                  </a:cubicBezTo>
                  <a:cubicBezTo>
                    <a:pt x="488" y="1119"/>
                    <a:pt x="493" y="1090"/>
                    <a:pt x="486" y="1116"/>
                  </a:cubicBezTo>
                  <a:cubicBezTo>
                    <a:pt x="484" y="1121"/>
                    <a:pt x="482" y="1127"/>
                    <a:pt x="480" y="1137"/>
                  </a:cubicBezTo>
                  <a:cubicBezTo>
                    <a:pt x="476" y="1152"/>
                    <a:pt x="471" y="1180"/>
                    <a:pt x="465" y="1182"/>
                  </a:cubicBezTo>
                  <a:cubicBezTo>
                    <a:pt x="462" y="1172"/>
                    <a:pt x="474" y="1162"/>
                    <a:pt x="465" y="1155"/>
                  </a:cubicBezTo>
                  <a:cubicBezTo>
                    <a:pt x="465" y="1162"/>
                    <a:pt x="460" y="1180"/>
                    <a:pt x="456" y="1173"/>
                  </a:cubicBezTo>
                  <a:cubicBezTo>
                    <a:pt x="465" y="1151"/>
                    <a:pt x="462" y="1134"/>
                    <a:pt x="468" y="1113"/>
                  </a:cubicBezTo>
                  <a:cubicBezTo>
                    <a:pt x="472" y="1104"/>
                    <a:pt x="480" y="1083"/>
                    <a:pt x="474" y="1074"/>
                  </a:cubicBezTo>
                  <a:cubicBezTo>
                    <a:pt x="472" y="1087"/>
                    <a:pt x="469" y="1099"/>
                    <a:pt x="465" y="1110"/>
                  </a:cubicBezTo>
                  <a:cubicBezTo>
                    <a:pt x="461" y="1105"/>
                    <a:pt x="460" y="1097"/>
                    <a:pt x="459" y="1089"/>
                  </a:cubicBezTo>
                  <a:cubicBezTo>
                    <a:pt x="464" y="1079"/>
                    <a:pt x="464" y="1048"/>
                    <a:pt x="459" y="1038"/>
                  </a:cubicBezTo>
                  <a:cubicBezTo>
                    <a:pt x="459" y="1036"/>
                    <a:pt x="459" y="1034"/>
                    <a:pt x="459" y="1032"/>
                  </a:cubicBezTo>
                  <a:cubicBezTo>
                    <a:pt x="463" y="1030"/>
                    <a:pt x="467" y="1003"/>
                    <a:pt x="456" y="1005"/>
                  </a:cubicBezTo>
                  <a:cubicBezTo>
                    <a:pt x="455" y="984"/>
                    <a:pt x="461" y="970"/>
                    <a:pt x="459" y="948"/>
                  </a:cubicBezTo>
                  <a:cubicBezTo>
                    <a:pt x="448" y="950"/>
                    <a:pt x="437" y="952"/>
                    <a:pt x="423" y="951"/>
                  </a:cubicBezTo>
                  <a:cubicBezTo>
                    <a:pt x="404" y="944"/>
                    <a:pt x="372" y="950"/>
                    <a:pt x="348" y="948"/>
                  </a:cubicBezTo>
                  <a:cubicBezTo>
                    <a:pt x="333" y="950"/>
                    <a:pt x="310" y="944"/>
                    <a:pt x="300" y="951"/>
                  </a:cubicBezTo>
                  <a:cubicBezTo>
                    <a:pt x="289" y="946"/>
                    <a:pt x="275" y="963"/>
                    <a:pt x="273" y="948"/>
                  </a:cubicBezTo>
                  <a:cubicBezTo>
                    <a:pt x="281" y="946"/>
                    <a:pt x="297" y="952"/>
                    <a:pt x="300" y="945"/>
                  </a:cubicBezTo>
                  <a:cubicBezTo>
                    <a:pt x="314" y="945"/>
                    <a:pt x="430" y="945"/>
                    <a:pt x="366" y="942"/>
                  </a:cubicBezTo>
                  <a:cubicBezTo>
                    <a:pt x="345" y="937"/>
                    <a:pt x="303" y="937"/>
                    <a:pt x="282" y="942"/>
                  </a:cubicBezTo>
                  <a:close/>
                  <a:moveTo>
                    <a:pt x="483" y="1086"/>
                  </a:moveTo>
                  <a:cubicBezTo>
                    <a:pt x="481" y="1093"/>
                    <a:pt x="487" y="1100"/>
                    <a:pt x="486" y="1089"/>
                  </a:cubicBezTo>
                  <a:cubicBezTo>
                    <a:pt x="489" y="1078"/>
                    <a:pt x="487" y="1062"/>
                    <a:pt x="492" y="1053"/>
                  </a:cubicBezTo>
                  <a:cubicBezTo>
                    <a:pt x="487" y="1042"/>
                    <a:pt x="490" y="1023"/>
                    <a:pt x="489" y="1008"/>
                  </a:cubicBezTo>
                  <a:cubicBezTo>
                    <a:pt x="481" y="1028"/>
                    <a:pt x="491" y="1066"/>
                    <a:pt x="483" y="1086"/>
                  </a:cubicBezTo>
                  <a:close/>
                  <a:moveTo>
                    <a:pt x="471" y="978"/>
                  </a:moveTo>
                  <a:cubicBezTo>
                    <a:pt x="472" y="986"/>
                    <a:pt x="460" y="996"/>
                    <a:pt x="468" y="1002"/>
                  </a:cubicBezTo>
                  <a:cubicBezTo>
                    <a:pt x="467" y="994"/>
                    <a:pt x="479" y="984"/>
                    <a:pt x="471" y="978"/>
                  </a:cubicBezTo>
                  <a:close/>
                  <a:moveTo>
                    <a:pt x="537" y="1065"/>
                  </a:moveTo>
                  <a:cubicBezTo>
                    <a:pt x="545" y="1054"/>
                    <a:pt x="509" y="1061"/>
                    <a:pt x="498" y="1059"/>
                  </a:cubicBezTo>
                  <a:cubicBezTo>
                    <a:pt x="498" y="1064"/>
                    <a:pt x="498" y="1069"/>
                    <a:pt x="498" y="1074"/>
                  </a:cubicBezTo>
                  <a:cubicBezTo>
                    <a:pt x="502" y="1074"/>
                    <a:pt x="507" y="1075"/>
                    <a:pt x="507" y="1071"/>
                  </a:cubicBezTo>
                  <a:cubicBezTo>
                    <a:pt x="521" y="1073"/>
                    <a:pt x="526" y="1066"/>
                    <a:pt x="537" y="1065"/>
                  </a:cubicBezTo>
                  <a:close/>
                  <a:moveTo>
                    <a:pt x="501" y="1251"/>
                  </a:moveTo>
                  <a:cubicBezTo>
                    <a:pt x="500" y="1241"/>
                    <a:pt x="505" y="1225"/>
                    <a:pt x="495" y="1224"/>
                  </a:cubicBezTo>
                  <a:cubicBezTo>
                    <a:pt x="495" y="1235"/>
                    <a:pt x="493" y="1248"/>
                    <a:pt x="501" y="1251"/>
                  </a:cubicBezTo>
                  <a:close/>
                  <a:moveTo>
                    <a:pt x="1323" y="1266"/>
                  </a:moveTo>
                  <a:cubicBezTo>
                    <a:pt x="1338" y="1266"/>
                    <a:pt x="1364" y="1264"/>
                    <a:pt x="1332" y="1263"/>
                  </a:cubicBezTo>
                  <a:cubicBezTo>
                    <a:pt x="1308" y="1262"/>
                    <a:pt x="1299" y="1265"/>
                    <a:pt x="1323" y="1266"/>
                  </a:cubicBezTo>
                  <a:close/>
                  <a:moveTo>
                    <a:pt x="1368" y="1263"/>
                  </a:moveTo>
                  <a:cubicBezTo>
                    <a:pt x="1357" y="1272"/>
                    <a:pt x="1384" y="1268"/>
                    <a:pt x="1392" y="1269"/>
                  </a:cubicBezTo>
                  <a:cubicBezTo>
                    <a:pt x="1401" y="1269"/>
                    <a:pt x="1410" y="1269"/>
                    <a:pt x="1419" y="1269"/>
                  </a:cubicBezTo>
                  <a:cubicBezTo>
                    <a:pt x="1425" y="1268"/>
                    <a:pt x="1437" y="1273"/>
                    <a:pt x="1434" y="1263"/>
                  </a:cubicBezTo>
                  <a:cubicBezTo>
                    <a:pt x="1424" y="1263"/>
                    <a:pt x="1414" y="1263"/>
                    <a:pt x="1404" y="1263"/>
                  </a:cubicBezTo>
                  <a:cubicBezTo>
                    <a:pt x="1392" y="1263"/>
                    <a:pt x="1380" y="1263"/>
                    <a:pt x="1368" y="1263"/>
                  </a:cubicBezTo>
                  <a:close/>
                  <a:moveTo>
                    <a:pt x="1206" y="1269"/>
                  </a:moveTo>
                  <a:cubicBezTo>
                    <a:pt x="1205" y="1264"/>
                    <a:pt x="1183" y="1264"/>
                    <a:pt x="1182" y="1269"/>
                  </a:cubicBezTo>
                  <a:cubicBezTo>
                    <a:pt x="1188" y="1268"/>
                    <a:pt x="1189" y="1272"/>
                    <a:pt x="1194" y="1272"/>
                  </a:cubicBezTo>
                  <a:cubicBezTo>
                    <a:pt x="1217" y="1271"/>
                    <a:pt x="1249" y="1287"/>
                    <a:pt x="1266" y="1272"/>
                  </a:cubicBezTo>
                  <a:cubicBezTo>
                    <a:pt x="1245" y="1272"/>
                    <a:pt x="1229" y="1267"/>
                    <a:pt x="1206" y="1269"/>
                  </a:cubicBezTo>
                  <a:close/>
                  <a:moveTo>
                    <a:pt x="1146" y="1278"/>
                  </a:moveTo>
                  <a:cubicBezTo>
                    <a:pt x="1159" y="1276"/>
                    <a:pt x="1180" y="1282"/>
                    <a:pt x="1188" y="1275"/>
                  </a:cubicBezTo>
                  <a:cubicBezTo>
                    <a:pt x="1177" y="1276"/>
                    <a:pt x="1151" y="1264"/>
                    <a:pt x="1146" y="1278"/>
                  </a:cubicBezTo>
                  <a:close/>
                  <a:moveTo>
                    <a:pt x="1461" y="1272"/>
                  </a:moveTo>
                  <a:cubicBezTo>
                    <a:pt x="1452" y="1276"/>
                    <a:pt x="1511" y="1278"/>
                    <a:pt x="1521" y="1272"/>
                  </a:cubicBezTo>
                  <a:cubicBezTo>
                    <a:pt x="1499" y="1267"/>
                    <a:pt x="1485" y="1272"/>
                    <a:pt x="1461" y="1272"/>
                  </a:cubicBezTo>
                  <a:close/>
                  <a:moveTo>
                    <a:pt x="1392" y="1275"/>
                  </a:moveTo>
                  <a:cubicBezTo>
                    <a:pt x="1378" y="1275"/>
                    <a:pt x="1364" y="1275"/>
                    <a:pt x="1356" y="1281"/>
                  </a:cubicBezTo>
                  <a:cubicBezTo>
                    <a:pt x="1364" y="1281"/>
                    <a:pt x="1372" y="1281"/>
                    <a:pt x="1380" y="1281"/>
                  </a:cubicBezTo>
                  <a:cubicBezTo>
                    <a:pt x="1400" y="1279"/>
                    <a:pt x="1428" y="1285"/>
                    <a:pt x="1443" y="1278"/>
                  </a:cubicBezTo>
                  <a:cubicBezTo>
                    <a:pt x="1429" y="1274"/>
                    <a:pt x="1410" y="1275"/>
                    <a:pt x="1392" y="1275"/>
                  </a:cubicBezTo>
                  <a:close/>
                  <a:moveTo>
                    <a:pt x="1572" y="1284"/>
                  </a:moveTo>
                  <a:cubicBezTo>
                    <a:pt x="1581" y="1283"/>
                    <a:pt x="1611" y="1287"/>
                    <a:pt x="1605" y="1281"/>
                  </a:cubicBezTo>
                  <a:cubicBezTo>
                    <a:pt x="1596" y="1282"/>
                    <a:pt x="1566" y="1278"/>
                    <a:pt x="1572" y="1284"/>
                  </a:cubicBezTo>
                  <a:close/>
                  <a:moveTo>
                    <a:pt x="951" y="1287"/>
                  </a:moveTo>
                  <a:cubicBezTo>
                    <a:pt x="936" y="1287"/>
                    <a:pt x="921" y="1287"/>
                    <a:pt x="906" y="1287"/>
                  </a:cubicBezTo>
                  <a:cubicBezTo>
                    <a:pt x="880" y="1285"/>
                    <a:pt x="841" y="1290"/>
                    <a:pt x="888" y="1290"/>
                  </a:cubicBezTo>
                  <a:cubicBezTo>
                    <a:pt x="910" y="1299"/>
                    <a:pt x="937" y="1287"/>
                    <a:pt x="963" y="1290"/>
                  </a:cubicBezTo>
                  <a:cubicBezTo>
                    <a:pt x="979" y="1289"/>
                    <a:pt x="1056" y="1285"/>
                    <a:pt x="1008" y="1284"/>
                  </a:cubicBezTo>
                  <a:cubicBezTo>
                    <a:pt x="990" y="1286"/>
                    <a:pt x="964" y="1280"/>
                    <a:pt x="951" y="1287"/>
                  </a:cubicBezTo>
                  <a:close/>
                  <a:moveTo>
                    <a:pt x="1059" y="1290"/>
                  </a:moveTo>
                  <a:cubicBezTo>
                    <a:pt x="1047" y="1290"/>
                    <a:pt x="1035" y="1290"/>
                    <a:pt x="1023" y="1290"/>
                  </a:cubicBezTo>
                  <a:cubicBezTo>
                    <a:pt x="990" y="1288"/>
                    <a:pt x="990" y="1295"/>
                    <a:pt x="1023" y="1293"/>
                  </a:cubicBezTo>
                  <a:cubicBezTo>
                    <a:pt x="1037" y="1293"/>
                    <a:pt x="1070" y="1293"/>
                    <a:pt x="1095" y="1293"/>
                  </a:cubicBezTo>
                  <a:cubicBezTo>
                    <a:pt x="1118" y="1293"/>
                    <a:pt x="1158" y="1292"/>
                    <a:pt x="1116" y="1290"/>
                  </a:cubicBezTo>
                  <a:cubicBezTo>
                    <a:pt x="1104" y="1285"/>
                    <a:pt x="1071" y="1285"/>
                    <a:pt x="1059" y="1290"/>
                  </a:cubicBezTo>
                  <a:close/>
                  <a:moveTo>
                    <a:pt x="1197" y="1290"/>
                  </a:moveTo>
                  <a:cubicBezTo>
                    <a:pt x="1201" y="1284"/>
                    <a:pt x="1169" y="1288"/>
                    <a:pt x="1158" y="1287"/>
                  </a:cubicBezTo>
                  <a:cubicBezTo>
                    <a:pt x="1154" y="1293"/>
                    <a:pt x="1186" y="1289"/>
                    <a:pt x="1197" y="1290"/>
                  </a:cubicBezTo>
                  <a:close/>
                  <a:moveTo>
                    <a:pt x="792" y="1296"/>
                  </a:moveTo>
                  <a:cubicBezTo>
                    <a:pt x="758" y="1290"/>
                    <a:pt x="714" y="1306"/>
                    <a:pt x="699" y="1299"/>
                  </a:cubicBezTo>
                  <a:cubicBezTo>
                    <a:pt x="717" y="1297"/>
                    <a:pt x="676" y="1292"/>
                    <a:pt x="675" y="1299"/>
                  </a:cubicBezTo>
                  <a:cubicBezTo>
                    <a:pt x="665" y="1299"/>
                    <a:pt x="655" y="1299"/>
                    <a:pt x="645" y="1299"/>
                  </a:cubicBezTo>
                  <a:cubicBezTo>
                    <a:pt x="636" y="1301"/>
                    <a:pt x="619" y="1295"/>
                    <a:pt x="615" y="1302"/>
                  </a:cubicBezTo>
                  <a:cubicBezTo>
                    <a:pt x="605" y="1302"/>
                    <a:pt x="595" y="1302"/>
                    <a:pt x="585" y="1302"/>
                  </a:cubicBezTo>
                  <a:cubicBezTo>
                    <a:pt x="552" y="1300"/>
                    <a:pt x="552" y="1307"/>
                    <a:pt x="585" y="1305"/>
                  </a:cubicBezTo>
                  <a:cubicBezTo>
                    <a:pt x="594" y="1305"/>
                    <a:pt x="603" y="1305"/>
                    <a:pt x="612" y="1305"/>
                  </a:cubicBezTo>
                  <a:cubicBezTo>
                    <a:pt x="629" y="1312"/>
                    <a:pt x="659" y="1306"/>
                    <a:pt x="681" y="1308"/>
                  </a:cubicBezTo>
                  <a:cubicBezTo>
                    <a:pt x="709" y="1307"/>
                    <a:pt x="737" y="1306"/>
                    <a:pt x="762" y="1302"/>
                  </a:cubicBezTo>
                  <a:cubicBezTo>
                    <a:pt x="775" y="1302"/>
                    <a:pt x="788" y="1302"/>
                    <a:pt x="801" y="1302"/>
                  </a:cubicBezTo>
                  <a:cubicBezTo>
                    <a:pt x="822" y="1302"/>
                    <a:pt x="845" y="1304"/>
                    <a:pt x="861" y="1299"/>
                  </a:cubicBezTo>
                  <a:cubicBezTo>
                    <a:pt x="869" y="1298"/>
                    <a:pt x="877" y="1297"/>
                    <a:pt x="882" y="1293"/>
                  </a:cubicBezTo>
                  <a:cubicBezTo>
                    <a:pt x="853" y="1295"/>
                    <a:pt x="816" y="1289"/>
                    <a:pt x="792" y="1296"/>
                  </a:cubicBezTo>
                  <a:close/>
                  <a:moveTo>
                    <a:pt x="1224" y="1296"/>
                  </a:moveTo>
                  <a:cubicBezTo>
                    <a:pt x="1232" y="1301"/>
                    <a:pt x="1261" y="1296"/>
                    <a:pt x="1260" y="1293"/>
                  </a:cubicBezTo>
                  <a:cubicBezTo>
                    <a:pt x="1249" y="1295"/>
                    <a:pt x="1230" y="1289"/>
                    <a:pt x="1224" y="1296"/>
                  </a:cubicBezTo>
                  <a:close/>
                  <a:moveTo>
                    <a:pt x="1377" y="1305"/>
                  </a:moveTo>
                  <a:cubicBezTo>
                    <a:pt x="1387" y="1311"/>
                    <a:pt x="1409" y="1305"/>
                    <a:pt x="1419" y="1302"/>
                  </a:cubicBezTo>
                  <a:cubicBezTo>
                    <a:pt x="1375" y="1300"/>
                    <a:pt x="1323" y="1291"/>
                    <a:pt x="1278" y="1299"/>
                  </a:cubicBezTo>
                  <a:cubicBezTo>
                    <a:pt x="1273" y="1299"/>
                    <a:pt x="1268" y="1299"/>
                    <a:pt x="1263" y="1299"/>
                  </a:cubicBezTo>
                  <a:cubicBezTo>
                    <a:pt x="1289" y="1313"/>
                    <a:pt x="1341" y="1301"/>
                    <a:pt x="1377" y="1305"/>
                  </a:cubicBezTo>
                  <a:close/>
                  <a:moveTo>
                    <a:pt x="1467" y="1296"/>
                  </a:moveTo>
                  <a:cubicBezTo>
                    <a:pt x="1448" y="1291"/>
                    <a:pt x="1408" y="1291"/>
                    <a:pt x="1389" y="1296"/>
                  </a:cubicBezTo>
                  <a:cubicBezTo>
                    <a:pt x="1406" y="1294"/>
                    <a:pt x="1414" y="1301"/>
                    <a:pt x="1431" y="1299"/>
                  </a:cubicBezTo>
                  <a:cubicBezTo>
                    <a:pt x="1449" y="1298"/>
                    <a:pt x="1477" y="1300"/>
                    <a:pt x="1491" y="1299"/>
                  </a:cubicBezTo>
                  <a:cubicBezTo>
                    <a:pt x="1522" y="1297"/>
                    <a:pt x="1494" y="1295"/>
                    <a:pt x="1467" y="1296"/>
                  </a:cubicBezTo>
                  <a:close/>
                  <a:moveTo>
                    <a:pt x="1551" y="1296"/>
                  </a:moveTo>
                  <a:cubicBezTo>
                    <a:pt x="1554" y="1296"/>
                    <a:pt x="1562" y="1304"/>
                    <a:pt x="1569" y="1296"/>
                  </a:cubicBezTo>
                  <a:cubicBezTo>
                    <a:pt x="1547" y="1291"/>
                    <a:pt x="1521" y="1293"/>
                    <a:pt x="1551" y="1296"/>
                  </a:cubicBezTo>
                  <a:close/>
                  <a:moveTo>
                    <a:pt x="966" y="1299"/>
                  </a:moveTo>
                  <a:cubicBezTo>
                    <a:pt x="952" y="1301"/>
                    <a:pt x="915" y="1296"/>
                    <a:pt x="915" y="1302"/>
                  </a:cubicBezTo>
                  <a:cubicBezTo>
                    <a:pt x="936" y="1302"/>
                    <a:pt x="957" y="1302"/>
                    <a:pt x="978" y="1302"/>
                  </a:cubicBezTo>
                  <a:cubicBezTo>
                    <a:pt x="997" y="1300"/>
                    <a:pt x="1024" y="1306"/>
                    <a:pt x="1038" y="1299"/>
                  </a:cubicBezTo>
                  <a:cubicBezTo>
                    <a:pt x="1062" y="1301"/>
                    <a:pt x="1089" y="1295"/>
                    <a:pt x="1050" y="1296"/>
                  </a:cubicBezTo>
                  <a:cubicBezTo>
                    <a:pt x="1028" y="1296"/>
                    <a:pt x="1006" y="1296"/>
                    <a:pt x="984" y="1296"/>
                  </a:cubicBezTo>
                  <a:cubicBezTo>
                    <a:pt x="979" y="1298"/>
                    <a:pt x="966" y="1292"/>
                    <a:pt x="966" y="1299"/>
                  </a:cubicBezTo>
                  <a:close/>
                  <a:moveTo>
                    <a:pt x="1092" y="1305"/>
                  </a:moveTo>
                  <a:cubicBezTo>
                    <a:pt x="1107" y="1301"/>
                    <a:pt x="1137" y="1312"/>
                    <a:pt x="1143" y="1299"/>
                  </a:cubicBezTo>
                  <a:cubicBezTo>
                    <a:pt x="1124" y="1299"/>
                    <a:pt x="1104" y="1298"/>
                    <a:pt x="1092" y="1305"/>
                  </a:cubicBezTo>
                  <a:close/>
                  <a:moveTo>
                    <a:pt x="1146" y="1299"/>
                  </a:moveTo>
                  <a:cubicBezTo>
                    <a:pt x="1141" y="1308"/>
                    <a:pt x="1166" y="1308"/>
                    <a:pt x="1161" y="1299"/>
                  </a:cubicBezTo>
                  <a:cubicBezTo>
                    <a:pt x="1156" y="1299"/>
                    <a:pt x="1151" y="1299"/>
                    <a:pt x="1146" y="1299"/>
                  </a:cubicBezTo>
                  <a:close/>
                  <a:moveTo>
                    <a:pt x="1176" y="1302"/>
                  </a:moveTo>
                  <a:cubicBezTo>
                    <a:pt x="1172" y="1302"/>
                    <a:pt x="1169" y="1297"/>
                    <a:pt x="1167" y="1302"/>
                  </a:cubicBezTo>
                  <a:cubicBezTo>
                    <a:pt x="1184" y="1311"/>
                    <a:pt x="1217" y="1299"/>
                    <a:pt x="1176" y="1302"/>
                  </a:cubicBezTo>
                  <a:close/>
                  <a:moveTo>
                    <a:pt x="1419" y="1311"/>
                  </a:moveTo>
                  <a:cubicBezTo>
                    <a:pt x="1447" y="1310"/>
                    <a:pt x="1480" y="1314"/>
                    <a:pt x="1500" y="1305"/>
                  </a:cubicBezTo>
                  <a:cubicBezTo>
                    <a:pt x="1473" y="1305"/>
                    <a:pt x="1432" y="1307"/>
                    <a:pt x="1419" y="1311"/>
                  </a:cubicBezTo>
                  <a:close/>
                  <a:moveTo>
                    <a:pt x="1050" y="1314"/>
                  </a:moveTo>
                  <a:cubicBezTo>
                    <a:pt x="1055" y="1315"/>
                    <a:pt x="1057" y="1311"/>
                    <a:pt x="1050" y="1311"/>
                  </a:cubicBezTo>
                  <a:cubicBezTo>
                    <a:pt x="984" y="1312"/>
                    <a:pt x="913" y="1302"/>
                    <a:pt x="849" y="1311"/>
                  </a:cubicBezTo>
                  <a:cubicBezTo>
                    <a:pt x="910" y="1318"/>
                    <a:pt x="984" y="1312"/>
                    <a:pt x="1050" y="1314"/>
                  </a:cubicBezTo>
                  <a:close/>
                  <a:moveTo>
                    <a:pt x="1251" y="1308"/>
                  </a:moveTo>
                  <a:cubicBezTo>
                    <a:pt x="1241" y="1310"/>
                    <a:pt x="1223" y="1304"/>
                    <a:pt x="1218" y="1311"/>
                  </a:cubicBezTo>
                  <a:cubicBezTo>
                    <a:pt x="1228" y="1309"/>
                    <a:pt x="1246" y="1315"/>
                    <a:pt x="1251" y="1308"/>
                  </a:cubicBezTo>
                  <a:close/>
                  <a:moveTo>
                    <a:pt x="1356" y="1311"/>
                  </a:moveTo>
                  <a:cubicBezTo>
                    <a:pt x="1376" y="1308"/>
                    <a:pt x="1325" y="1306"/>
                    <a:pt x="1311" y="1308"/>
                  </a:cubicBezTo>
                  <a:cubicBezTo>
                    <a:pt x="1290" y="1311"/>
                    <a:pt x="1349" y="1312"/>
                    <a:pt x="1356" y="1311"/>
                  </a:cubicBezTo>
                  <a:close/>
                  <a:moveTo>
                    <a:pt x="498" y="1314"/>
                  </a:moveTo>
                  <a:cubicBezTo>
                    <a:pt x="524" y="1314"/>
                    <a:pt x="550" y="1314"/>
                    <a:pt x="576" y="1314"/>
                  </a:cubicBezTo>
                  <a:cubicBezTo>
                    <a:pt x="601" y="1312"/>
                    <a:pt x="634" y="1318"/>
                    <a:pt x="654" y="1311"/>
                  </a:cubicBezTo>
                  <a:cubicBezTo>
                    <a:pt x="603" y="1313"/>
                    <a:pt x="544" y="1307"/>
                    <a:pt x="498" y="1314"/>
                  </a:cubicBezTo>
                  <a:close/>
                  <a:moveTo>
                    <a:pt x="1257" y="1317"/>
                  </a:moveTo>
                  <a:cubicBezTo>
                    <a:pt x="1221" y="1322"/>
                    <a:pt x="1271" y="1323"/>
                    <a:pt x="1287" y="1314"/>
                  </a:cubicBezTo>
                  <a:cubicBezTo>
                    <a:pt x="1270" y="1312"/>
                    <a:pt x="1266" y="1316"/>
                    <a:pt x="1257" y="1317"/>
                  </a:cubicBezTo>
                  <a:close/>
                  <a:moveTo>
                    <a:pt x="1371" y="1320"/>
                  </a:moveTo>
                  <a:cubicBezTo>
                    <a:pt x="1361" y="1322"/>
                    <a:pt x="1343" y="1316"/>
                    <a:pt x="1338" y="1323"/>
                  </a:cubicBezTo>
                  <a:cubicBezTo>
                    <a:pt x="1340" y="1323"/>
                    <a:pt x="1342" y="1323"/>
                    <a:pt x="1344" y="1323"/>
                  </a:cubicBezTo>
                  <a:cubicBezTo>
                    <a:pt x="1337" y="1330"/>
                    <a:pt x="1317" y="1324"/>
                    <a:pt x="1305" y="1326"/>
                  </a:cubicBezTo>
                  <a:cubicBezTo>
                    <a:pt x="1290" y="1326"/>
                    <a:pt x="1275" y="1326"/>
                    <a:pt x="1260" y="1326"/>
                  </a:cubicBezTo>
                  <a:cubicBezTo>
                    <a:pt x="1252" y="1330"/>
                    <a:pt x="1218" y="1321"/>
                    <a:pt x="1206" y="1329"/>
                  </a:cubicBezTo>
                  <a:cubicBezTo>
                    <a:pt x="1247" y="1331"/>
                    <a:pt x="1311" y="1338"/>
                    <a:pt x="1347" y="1326"/>
                  </a:cubicBezTo>
                  <a:cubicBezTo>
                    <a:pt x="1368" y="1327"/>
                    <a:pt x="1419" y="1327"/>
                    <a:pt x="1413" y="1320"/>
                  </a:cubicBezTo>
                  <a:cubicBezTo>
                    <a:pt x="1412" y="1320"/>
                    <a:pt x="1411" y="1320"/>
                    <a:pt x="1410" y="1320"/>
                  </a:cubicBezTo>
                  <a:cubicBezTo>
                    <a:pt x="1404" y="1315"/>
                    <a:pt x="1377" y="1315"/>
                    <a:pt x="1371" y="1320"/>
                  </a:cubicBezTo>
                  <a:close/>
                  <a:moveTo>
                    <a:pt x="1110" y="1320"/>
                  </a:moveTo>
                  <a:cubicBezTo>
                    <a:pt x="1100" y="1320"/>
                    <a:pt x="1067" y="1320"/>
                    <a:pt x="1092" y="1323"/>
                  </a:cubicBezTo>
                  <a:cubicBezTo>
                    <a:pt x="1106" y="1325"/>
                    <a:pt x="1180" y="1323"/>
                    <a:pt x="1152" y="1320"/>
                  </a:cubicBezTo>
                  <a:cubicBezTo>
                    <a:pt x="1141" y="1319"/>
                    <a:pt x="1119" y="1320"/>
                    <a:pt x="1110" y="1320"/>
                  </a:cubicBezTo>
                  <a:close/>
                  <a:moveTo>
                    <a:pt x="1767" y="1323"/>
                  </a:moveTo>
                  <a:cubicBezTo>
                    <a:pt x="1789" y="1322"/>
                    <a:pt x="1762" y="1319"/>
                    <a:pt x="1749" y="1320"/>
                  </a:cubicBezTo>
                  <a:cubicBezTo>
                    <a:pt x="1724" y="1322"/>
                    <a:pt x="1758" y="1324"/>
                    <a:pt x="1767" y="1323"/>
                  </a:cubicBezTo>
                  <a:close/>
                  <a:moveTo>
                    <a:pt x="1284" y="1338"/>
                  </a:moveTo>
                  <a:cubicBezTo>
                    <a:pt x="1299" y="1336"/>
                    <a:pt x="1266" y="1333"/>
                    <a:pt x="1251" y="1335"/>
                  </a:cubicBezTo>
                  <a:cubicBezTo>
                    <a:pt x="1233" y="1337"/>
                    <a:pt x="1276" y="1339"/>
                    <a:pt x="1284" y="1338"/>
                  </a:cubicBezTo>
                  <a:close/>
                  <a:moveTo>
                    <a:pt x="1410" y="1341"/>
                  </a:moveTo>
                  <a:cubicBezTo>
                    <a:pt x="1401" y="1341"/>
                    <a:pt x="1394" y="1341"/>
                    <a:pt x="1389" y="1341"/>
                  </a:cubicBezTo>
                  <a:cubicBezTo>
                    <a:pt x="1337" y="1345"/>
                    <a:pt x="1387" y="1350"/>
                    <a:pt x="1404" y="1344"/>
                  </a:cubicBezTo>
                  <a:cubicBezTo>
                    <a:pt x="1409" y="1344"/>
                    <a:pt x="1414" y="1344"/>
                    <a:pt x="1419" y="1344"/>
                  </a:cubicBezTo>
                  <a:cubicBezTo>
                    <a:pt x="1458" y="1342"/>
                    <a:pt x="1439" y="1333"/>
                    <a:pt x="1410" y="1341"/>
                  </a:cubicBezTo>
                  <a:close/>
                  <a:moveTo>
                    <a:pt x="1365" y="1356"/>
                  </a:moveTo>
                  <a:cubicBezTo>
                    <a:pt x="1335" y="1354"/>
                    <a:pt x="1312" y="1359"/>
                    <a:pt x="1284" y="1359"/>
                  </a:cubicBezTo>
                  <a:cubicBezTo>
                    <a:pt x="1296" y="1365"/>
                    <a:pt x="1348" y="1362"/>
                    <a:pt x="1371" y="1359"/>
                  </a:cubicBezTo>
                  <a:cubicBezTo>
                    <a:pt x="1385" y="1360"/>
                    <a:pt x="1396" y="1358"/>
                    <a:pt x="1407" y="1356"/>
                  </a:cubicBezTo>
                  <a:cubicBezTo>
                    <a:pt x="1420" y="1356"/>
                    <a:pt x="1433" y="1356"/>
                    <a:pt x="1446" y="1356"/>
                  </a:cubicBezTo>
                  <a:cubicBezTo>
                    <a:pt x="1450" y="1354"/>
                    <a:pt x="1462" y="1360"/>
                    <a:pt x="1461" y="1353"/>
                  </a:cubicBezTo>
                  <a:cubicBezTo>
                    <a:pt x="1454" y="1353"/>
                    <a:pt x="1447" y="1353"/>
                    <a:pt x="1440" y="1353"/>
                  </a:cubicBezTo>
                  <a:cubicBezTo>
                    <a:pt x="1416" y="1355"/>
                    <a:pt x="1384" y="1349"/>
                    <a:pt x="1365" y="1356"/>
                  </a:cubicBezTo>
                  <a:close/>
                  <a:moveTo>
                    <a:pt x="114" y="1032"/>
                  </a:moveTo>
                  <a:cubicBezTo>
                    <a:pt x="123" y="1064"/>
                    <a:pt x="154" y="1066"/>
                    <a:pt x="198" y="1068"/>
                  </a:cubicBezTo>
                  <a:cubicBezTo>
                    <a:pt x="174" y="1056"/>
                    <a:pt x="149" y="1040"/>
                    <a:pt x="114" y="1032"/>
                  </a:cubicBezTo>
                  <a:close/>
                  <a:moveTo>
                    <a:pt x="858" y="978"/>
                  </a:moveTo>
                  <a:cubicBezTo>
                    <a:pt x="870" y="975"/>
                    <a:pt x="884" y="974"/>
                    <a:pt x="888" y="963"/>
                  </a:cubicBezTo>
                  <a:cubicBezTo>
                    <a:pt x="876" y="966"/>
                    <a:pt x="866" y="971"/>
                    <a:pt x="858" y="978"/>
                  </a:cubicBezTo>
                  <a:close/>
                  <a:moveTo>
                    <a:pt x="840" y="951"/>
                  </a:moveTo>
                  <a:cubicBezTo>
                    <a:pt x="842" y="956"/>
                    <a:pt x="854" y="964"/>
                    <a:pt x="852" y="975"/>
                  </a:cubicBezTo>
                  <a:cubicBezTo>
                    <a:pt x="863" y="966"/>
                    <a:pt x="878" y="961"/>
                    <a:pt x="891" y="954"/>
                  </a:cubicBezTo>
                  <a:cubicBezTo>
                    <a:pt x="891" y="949"/>
                    <a:pt x="891" y="944"/>
                    <a:pt x="891" y="939"/>
                  </a:cubicBezTo>
                  <a:cubicBezTo>
                    <a:pt x="869" y="938"/>
                    <a:pt x="851" y="951"/>
                    <a:pt x="840" y="951"/>
                  </a:cubicBezTo>
                  <a:close/>
                  <a:moveTo>
                    <a:pt x="822" y="963"/>
                  </a:moveTo>
                  <a:cubicBezTo>
                    <a:pt x="821" y="967"/>
                    <a:pt x="823" y="974"/>
                    <a:pt x="819" y="975"/>
                  </a:cubicBezTo>
                  <a:cubicBezTo>
                    <a:pt x="812" y="966"/>
                    <a:pt x="786" y="982"/>
                    <a:pt x="777" y="990"/>
                  </a:cubicBezTo>
                  <a:cubicBezTo>
                    <a:pt x="806" y="999"/>
                    <a:pt x="828" y="984"/>
                    <a:pt x="843" y="969"/>
                  </a:cubicBezTo>
                  <a:cubicBezTo>
                    <a:pt x="837" y="966"/>
                    <a:pt x="833" y="961"/>
                    <a:pt x="822" y="963"/>
                  </a:cubicBezTo>
                  <a:close/>
                  <a:moveTo>
                    <a:pt x="771" y="987"/>
                  </a:moveTo>
                  <a:cubicBezTo>
                    <a:pt x="765" y="987"/>
                    <a:pt x="759" y="987"/>
                    <a:pt x="753" y="987"/>
                  </a:cubicBezTo>
                  <a:cubicBezTo>
                    <a:pt x="757" y="999"/>
                    <a:pt x="746" y="996"/>
                    <a:pt x="747" y="1005"/>
                  </a:cubicBezTo>
                  <a:cubicBezTo>
                    <a:pt x="756" y="1010"/>
                    <a:pt x="773" y="1002"/>
                    <a:pt x="771" y="987"/>
                  </a:cubicBezTo>
                  <a:close/>
                  <a:moveTo>
                    <a:pt x="714" y="996"/>
                  </a:moveTo>
                  <a:cubicBezTo>
                    <a:pt x="731" y="975"/>
                    <a:pt x="766" y="991"/>
                    <a:pt x="783" y="972"/>
                  </a:cubicBezTo>
                  <a:cubicBezTo>
                    <a:pt x="751" y="969"/>
                    <a:pt x="714" y="977"/>
                    <a:pt x="714" y="996"/>
                  </a:cubicBezTo>
                  <a:close/>
                  <a:moveTo>
                    <a:pt x="717" y="1014"/>
                  </a:moveTo>
                  <a:cubicBezTo>
                    <a:pt x="718" y="1008"/>
                    <a:pt x="714" y="1007"/>
                    <a:pt x="714" y="1002"/>
                  </a:cubicBezTo>
                  <a:cubicBezTo>
                    <a:pt x="700" y="1005"/>
                    <a:pt x="680" y="1009"/>
                    <a:pt x="684" y="1020"/>
                  </a:cubicBezTo>
                  <a:cubicBezTo>
                    <a:pt x="678" y="1020"/>
                    <a:pt x="680" y="1012"/>
                    <a:pt x="672" y="1014"/>
                  </a:cubicBezTo>
                  <a:cubicBezTo>
                    <a:pt x="670" y="1021"/>
                    <a:pt x="659" y="1019"/>
                    <a:pt x="663" y="1032"/>
                  </a:cubicBezTo>
                  <a:cubicBezTo>
                    <a:pt x="682" y="1027"/>
                    <a:pt x="696" y="1017"/>
                    <a:pt x="717" y="1014"/>
                  </a:cubicBezTo>
                  <a:close/>
                  <a:moveTo>
                    <a:pt x="738" y="1002"/>
                  </a:moveTo>
                  <a:cubicBezTo>
                    <a:pt x="732" y="1004"/>
                    <a:pt x="717" y="997"/>
                    <a:pt x="720" y="1008"/>
                  </a:cubicBezTo>
                  <a:cubicBezTo>
                    <a:pt x="723" y="1015"/>
                    <a:pt x="740" y="1010"/>
                    <a:pt x="738" y="1002"/>
                  </a:cubicBezTo>
                  <a:close/>
                  <a:moveTo>
                    <a:pt x="600" y="1053"/>
                  </a:moveTo>
                  <a:cubicBezTo>
                    <a:pt x="619" y="1068"/>
                    <a:pt x="672" y="1049"/>
                    <a:pt x="663" y="1038"/>
                  </a:cubicBezTo>
                  <a:cubicBezTo>
                    <a:pt x="647" y="1048"/>
                    <a:pt x="621" y="1048"/>
                    <a:pt x="600" y="1053"/>
                  </a:cubicBezTo>
                  <a:close/>
                  <a:moveTo>
                    <a:pt x="618" y="1026"/>
                  </a:moveTo>
                  <a:cubicBezTo>
                    <a:pt x="620" y="1030"/>
                    <a:pt x="614" y="1042"/>
                    <a:pt x="621" y="1041"/>
                  </a:cubicBezTo>
                  <a:cubicBezTo>
                    <a:pt x="628" y="1037"/>
                    <a:pt x="663" y="1048"/>
                    <a:pt x="657" y="1023"/>
                  </a:cubicBezTo>
                  <a:cubicBezTo>
                    <a:pt x="641" y="1021"/>
                    <a:pt x="633" y="1027"/>
                    <a:pt x="618" y="1026"/>
                  </a:cubicBezTo>
                  <a:close/>
                  <a:moveTo>
                    <a:pt x="834" y="951"/>
                  </a:moveTo>
                  <a:cubicBezTo>
                    <a:pt x="832" y="944"/>
                    <a:pt x="820" y="953"/>
                    <a:pt x="819" y="957"/>
                  </a:cubicBezTo>
                  <a:cubicBezTo>
                    <a:pt x="824" y="957"/>
                    <a:pt x="829" y="957"/>
                    <a:pt x="834" y="957"/>
                  </a:cubicBezTo>
                  <a:cubicBezTo>
                    <a:pt x="834" y="955"/>
                    <a:pt x="834" y="953"/>
                    <a:pt x="834" y="951"/>
                  </a:cubicBezTo>
                  <a:close/>
                  <a:moveTo>
                    <a:pt x="1092" y="348"/>
                  </a:moveTo>
                  <a:cubicBezTo>
                    <a:pt x="1104" y="342"/>
                    <a:pt x="1132" y="336"/>
                    <a:pt x="1125" y="321"/>
                  </a:cubicBezTo>
                  <a:cubicBezTo>
                    <a:pt x="1119" y="335"/>
                    <a:pt x="1096" y="332"/>
                    <a:pt x="1092" y="348"/>
                  </a:cubicBezTo>
                  <a:close/>
                  <a:moveTo>
                    <a:pt x="1536" y="282"/>
                  </a:moveTo>
                  <a:cubicBezTo>
                    <a:pt x="1549" y="289"/>
                    <a:pt x="1512" y="295"/>
                    <a:pt x="1506" y="303"/>
                  </a:cubicBezTo>
                  <a:cubicBezTo>
                    <a:pt x="1532" y="301"/>
                    <a:pt x="1549" y="290"/>
                    <a:pt x="1557" y="270"/>
                  </a:cubicBezTo>
                  <a:cubicBezTo>
                    <a:pt x="1546" y="269"/>
                    <a:pt x="1546" y="279"/>
                    <a:pt x="1536" y="279"/>
                  </a:cubicBezTo>
                  <a:cubicBezTo>
                    <a:pt x="1530" y="287"/>
                    <a:pt x="1508" y="279"/>
                    <a:pt x="1506" y="291"/>
                  </a:cubicBezTo>
                  <a:cubicBezTo>
                    <a:pt x="1513" y="297"/>
                    <a:pt x="1528" y="285"/>
                    <a:pt x="1536" y="282"/>
                  </a:cubicBezTo>
                  <a:close/>
                  <a:moveTo>
                    <a:pt x="1554" y="300"/>
                  </a:moveTo>
                  <a:cubicBezTo>
                    <a:pt x="1569" y="281"/>
                    <a:pt x="1535" y="285"/>
                    <a:pt x="1548" y="300"/>
                  </a:cubicBezTo>
                  <a:cubicBezTo>
                    <a:pt x="1545" y="314"/>
                    <a:pt x="1529" y="315"/>
                    <a:pt x="1521" y="324"/>
                  </a:cubicBezTo>
                  <a:cubicBezTo>
                    <a:pt x="1512" y="326"/>
                    <a:pt x="1500" y="325"/>
                    <a:pt x="1497" y="333"/>
                  </a:cubicBezTo>
                  <a:cubicBezTo>
                    <a:pt x="1505" y="329"/>
                    <a:pt x="1520" y="332"/>
                    <a:pt x="1524" y="324"/>
                  </a:cubicBezTo>
                  <a:cubicBezTo>
                    <a:pt x="1538" y="324"/>
                    <a:pt x="1540" y="312"/>
                    <a:pt x="1554" y="312"/>
                  </a:cubicBezTo>
                  <a:cubicBezTo>
                    <a:pt x="1554" y="308"/>
                    <a:pt x="1554" y="304"/>
                    <a:pt x="1554" y="300"/>
                  </a:cubicBezTo>
                  <a:close/>
                  <a:moveTo>
                    <a:pt x="1545" y="318"/>
                  </a:moveTo>
                  <a:cubicBezTo>
                    <a:pt x="1537" y="326"/>
                    <a:pt x="1523" y="328"/>
                    <a:pt x="1515" y="336"/>
                  </a:cubicBezTo>
                  <a:cubicBezTo>
                    <a:pt x="1526" y="333"/>
                    <a:pt x="1552" y="329"/>
                    <a:pt x="1545" y="318"/>
                  </a:cubicBezTo>
                  <a:close/>
                  <a:moveTo>
                    <a:pt x="1464" y="237"/>
                  </a:moveTo>
                  <a:cubicBezTo>
                    <a:pt x="1462" y="268"/>
                    <a:pt x="1464" y="295"/>
                    <a:pt x="1479" y="309"/>
                  </a:cubicBezTo>
                  <a:cubicBezTo>
                    <a:pt x="1507" y="266"/>
                    <a:pt x="1480" y="207"/>
                    <a:pt x="1470" y="165"/>
                  </a:cubicBezTo>
                  <a:cubicBezTo>
                    <a:pt x="1470" y="160"/>
                    <a:pt x="1468" y="157"/>
                    <a:pt x="1464" y="156"/>
                  </a:cubicBezTo>
                  <a:cubicBezTo>
                    <a:pt x="1464" y="172"/>
                    <a:pt x="1464" y="188"/>
                    <a:pt x="1464" y="204"/>
                  </a:cubicBezTo>
                  <a:cubicBezTo>
                    <a:pt x="1464" y="215"/>
                    <a:pt x="1464" y="226"/>
                    <a:pt x="1464" y="237"/>
                  </a:cubicBezTo>
                  <a:close/>
                  <a:moveTo>
                    <a:pt x="1494" y="297"/>
                  </a:moveTo>
                  <a:cubicBezTo>
                    <a:pt x="1495" y="287"/>
                    <a:pt x="1502" y="267"/>
                    <a:pt x="1497" y="261"/>
                  </a:cubicBezTo>
                  <a:cubicBezTo>
                    <a:pt x="1496" y="272"/>
                    <a:pt x="1487" y="289"/>
                    <a:pt x="1494" y="297"/>
                  </a:cubicBezTo>
                  <a:close/>
                  <a:moveTo>
                    <a:pt x="1482" y="741"/>
                  </a:moveTo>
                  <a:cubicBezTo>
                    <a:pt x="1482" y="747"/>
                    <a:pt x="1482" y="753"/>
                    <a:pt x="1482" y="759"/>
                  </a:cubicBezTo>
                  <a:cubicBezTo>
                    <a:pt x="1496" y="767"/>
                    <a:pt x="1510" y="775"/>
                    <a:pt x="1521" y="786"/>
                  </a:cubicBezTo>
                  <a:cubicBezTo>
                    <a:pt x="1510" y="788"/>
                    <a:pt x="1509" y="780"/>
                    <a:pt x="1500" y="780"/>
                  </a:cubicBezTo>
                  <a:cubicBezTo>
                    <a:pt x="1500" y="785"/>
                    <a:pt x="1499" y="789"/>
                    <a:pt x="1497" y="792"/>
                  </a:cubicBezTo>
                  <a:cubicBezTo>
                    <a:pt x="1502" y="795"/>
                    <a:pt x="1518" y="803"/>
                    <a:pt x="1524" y="795"/>
                  </a:cubicBezTo>
                  <a:cubicBezTo>
                    <a:pt x="1519" y="795"/>
                    <a:pt x="1514" y="795"/>
                    <a:pt x="1515" y="789"/>
                  </a:cubicBezTo>
                  <a:cubicBezTo>
                    <a:pt x="1520" y="789"/>
                    <a:pt x="1525" y="789"/>
                    <a:pt x="1530" y="789"/>
                  </a:cubicBezTo>
                  <a:cubicBezTo>
                    <a:pt x="1529" y="782"/>
                    <a:pt x="1530" y="777"/>
                    <a:pt x="1533" y="774"/>
                  </a:cubicBezTo>
                  <a:cubicBezTo>
                    <a:pt x="1516" y="763"/>
                    <a:pt x="1502" y="749"/>
                    <a:pt x="1482" y="741"/>
                  </a:cubicBezTo>
                  <a:close/>
                  <a:moveTo>
                    <a:pt x="1491" y="786"/>
                  </a:moveTo>
                  <a:cubicBezTo>
                    <a:pt x="1479" y="782"/>
                    <a:pt x="1482" y="793"/>
                    <a:pt x="1482" y="801"/>
                  </a:cubicBezTo>
                  <a:cubicBezTo>
                    <a:pt x="1492" y="803"/>
                    <a:pt x="1514" y="824"/>
                    <a:pt x="1518" y="804"/>
                  </a:cubicBezTo>
                  <a:cubicBezTo>
                    <a:pt x="1504" y="803"/>
                    <a:pt x="1491" y="801"/>
                    <a:pt x="1491" y="786"/>
                  </a:cubicBezTo>
                  <a:close/>
                  <a:moveTo>
                    <a:pt x="1530" y="795"/>
                  </a:moveTo>
                  <a:cubicBezTo>
                    <a:pt x="1526" y="804"/>
                    <a:pt x="1537" y="801"/>
                    <a:pt x="1524" y="807"/>
                  </a:cubicBezTo>
                  <a:cubicBezTo>
                    <a:pt x="1533" y="806"/>
                    <a:pt x="1539" y="808"/>
                    <a:pt x="1542" y="813"/>
                  </a:cubicBezTo>
                  <a:cubicBezTo>
                    <a:pt x="1542" y="818"/>
                    <a:pt x="1534" y="815"/>
                    <a:pt x="1533" y="819"/>
                  </a:cubicBezTo>
                  <a:cubicBezTo>
                    <a:pt x="1545" y="825"/>
                    <a:pt x="1555" y="833"/>
                    <a:pt x="1575" y="831"/>
                  </a:cubicBezTo>
                  <a:cubicBezTo>
                    <a:pt x="1564" y="815"/>
                    <a:pt x="1546" y="806"/>
                    <a:pt x="1530" y="795"/>
                  </a:cubicBezTo>
                  <a:close/>
                  <a:moveTo>
                    <a:pt x="1635" y="837"/>
                  </a:moveTo>
                  <a:cubicBezTo>
                    <a:pt x="1638" y="826"/>
                    <a:pt x="1624" y="819"/>
                    <a:pt x="1620" y="825"/>
                  </a:cubicBezTo>
                  <a:cubicBezTo>
                    <a:pt x="1626" y="828"/>
                    <a:pt x="1622" y="841"/>
                    <a:pt x="1635" y="837"/>
                  </a:cubicBezTo>
                  <a:close/>
                  <a:moveTo>
                    <a:pt x="1617" y="840"/>
                  </a:moveTo>
                  <a:cubicBezTo>
                    <a:pt x="1617" y="844"/>
                    <a:pt x="1617" y="848"/>
                    <a:pt x="1617" y="852"/>
                  </a:cubicBezTo>
                  <a:cubicBezTo>
                    <a:pt x="1624" y="852"/>
                    <a:pt x="1629" y="854"/>
                    <a:pt x="1632" y="858"/>
                  </a:cubicBezTo>
                  <a:cubicBezTo>
                    <a:pt x="1628" y="858"/>
                    <a:pt x="1623" y="857"/>
                    <a:pt x="1623" y="861"/>
                  </a:cubicBezTo>
                  <a:cubicBezTo>
                    <a:pt x="1641" y="864"/>
                    <a:pt x="1651" y="875"/>
                    <a:pt x="1668" y="879"/>
                  </a:cubicBezTo>
                  <a:cubicBezTo>
                    <a:pt x="1667" y="868"/>
                    <a:pt x="1655" y="868"/>
                    <a:pt x="1659" y="852"/>
                  </a:cubicBezTo>
                  <a:cubicBezTo>
                    <a:pt x="1642" y="847"/>
                    <a:pt x="1636" y="846"/>
                    <a:pt x="1617" y="840"/>
                  </a:cubicBezTo>
                  <a:close/>
                  <a:moveTo>
                    <a:pt x="1572" y="837"/>
                  </a:moveTo>
                  <a:cubicBezTo>
                    <a:pt x="1578" y="851"/>
                    <a:pt x="1591" y="858"/>
                    <a:pt x="1611" y="858"/>
                  </a:cubicBezTo>
                  <a:cubicBezTo>
                    <a:pt x="1602" y="847"/>
                    <a:pt x="1587" y="842"/>
                    <a:pt x="1572" y="837"/>
                  </a:cubicBezTo>
                  <a:close/>
                  <a:moveTo>
                    <a:pt x="1611" y="846"/>
                  </a:moveTo>
                  <a:cubicBezTo>
                    <a:pt x="1603" y="833"/>
                    <a:pt x="1615" y="838"/>
                    <a:pt x="1617" y="828"/>
                  </a:cubicBezTo>
                  <a:cubicBezTo>
                    <a:pt x="1607" y="824"/>
                    <a:pt x="1583" y="821"/>
                    <a:pt x="1581" y="834"/>
                  </a:cubicBezTo>
                  <a:cubicBezTo>
                    <a:pt x="1590" y="839"/>
                    <a:pt x="1599" y="844"/>
                    <a:pt x="1611" y="846"/>
                  </a:cubicBezTo>
                  <a:close/>
                  <a:moveTo>
                    <a:pt x="1608" y="822"/>
                  </a:moveTo>
                  <a:cubicBezTo>
                    <a:pt x="1591" y="807"/>
                    <a:pt x="1577" y="822"/>
                    <a:pt x="1608" y="822"/>
                  </a:cubicBezTo>
                  <a:close/>
                  <a:moveTo>
                    <a:pt x="1665" y="885"/>
                  </a:moveTo>
                  <a:cubicBezTo>
                    <a:pt x="1658" y="886"/>
                    <a:pt x="1664" y="900"/>
                    <a:pt x="1662" y="906"/>
                  </a:cubicBezTo>
                  <a:cubicBezTo>
                    <a:pt x="1676" y="910"/>
                    <a:pt x="1681" y="923"/>
                    <a:pt x="1692" y="930"/>
                  </a:cubicBezTo>
                  <a:cubicBezTo>
                    <a:pt x="1683" y="915"/>
                    <a:pt x="1674" y="900"/>
                    <a:pt x="1665" y="885"/>
                  </a:cubicBezTo>
                  <a:close/>
                  <a:moveTo>
                    <a:pt x="1020" y="867"/>
                  </a:moveTo>
                  <a:cubicBezTo>
                    <a:pt x="1038" y="867"/>
                    <a:pt x="1050" y="861"/>
                    <a:pt x="1062" y="855"/>
                  </a:cubicBezTo>
                  <a:cubicBezTo>
                    <a:pt x="1058" y="853"/>
                    <a:pt x="1055" y="850"/>
                    <a:pt x="1053" y="846"/>
                  </a:cubicBezTo>
                  <a:cubicBezTo>
                    <a:pt x="1038" y="849"/>
                    <a:pt x="1031" y="860"/>
                    <a:pt x="1020" y="867"/>
                  </a:cubicBezTo>
                  <a:close/>
                  <a:moveTo>
                    <a:pt x="1068" y="852"/>
                  </a:moveTo>
                  <a:cubicBezTo>
                    <a:pt x="1070" y="850"/>
                    <a:pt x="1075" y="838"/>
                    <a:pt x="1068" y="837"/>
                  </a:cubicBezTo>
                  <a:cubicBezTo>
                    <a:pt x="1067" y="840"/>
                    <a:pt x="1063" y="840"/>
                    <a:pt x="1059" y="840"/>
                  </a:cubicBezTo>
                  <a:cubicBezTo>
                    <a:pt x="1058" y="848"/>
                    <a:pt x="1064" y="849"/>
                    <a:pt x="1068" y="852"/>
                  </a:cubicBezTo>
                  <a:close/>
                  <a:moveTo>
                    <a:pt x="936" y="909"/>
                  </a:moveTo>
                  <a:cubicBezTo>
                    <a:pt x="962" y="888"/>
                    <a:pt x="990" y="869"/>
                    <a:pt x="1023" y="855"/>
                  </a:cubicBezTo>
                  <a:cubicBezTo>
                    <a:pt x="976" y="852"/>
                    <a:pt x="931" y="881"/>
                    <a:pt x="936" y="909"/>
                  </a:cubicBezTo>
                  <a:close/>
                  <a:moveTo>
                    <a:pt x="978" y="915"/>
                  </a:moveTo>
                  <a:cubicBezTo>
                    <a:pt x="997" y="912"/>
                    <a:pt x="1007" y="900"/>
                    <a:pt x="1026" y="897"/>
                  </a:cubicBezTo>
                  <a:cubicBezTo>
                    <a:pt x="1026" y="890"/>
                    <a:pt x="1026" y="883"/>
                    <a:pt x="1026" y="876"/>
                  </a:cubicBezTo>
                  <a:cubicBezTo>
                    <a:pt x="1015" y="894"/>
                    <a:pt x="988" y="896"/>
                    <a:pt x="978" y="915"/>
                  </a:cubicBezTo>
                  <a:close/>
                  <a:moveTo>
                    <a:pt x="1008" y="867"/>
                  </a:moveTo>
                  <a:cubicBezTo>
                    <a:pt x="994" y="880"/>
                    <a:pt x="968" y="881"/>
                    <a:pt x="960" y="900"/>
                  </a:cubicBezTo>
                  <a:cubicBezTo>
                    <a:pt x="986" y="908"/>
                    <a:pt x="1009" y="885"/>
                    <a:pt x="1008" y="867"/>
                  </a:cubicBezTo>
                  <a:close/>
                  <a:moveTo>
                    <a:pt x="1686" y="873"/>
                  </a:moveTo>
                  <a:cubicBezTo>
                    <a:pt x="1686" y="869"/>
                    <a:pt x="1682" y="869"/>
                    <a:pt x="1683" y="864"/>
                  </a:cubicBezTo>
                  <a:cubicBezTo>
                    <a:pt x="1679" y="866"/>
                    <a:pt x="1667" y="860"/>
                    <a:pt x="1668" y="867"/>
                  </a:cubicBezTo>
                  <a:cubicBezTo>
                    <a:pt x="1677" y="868"/>
                    <a:pt x="1679" y="876"/>
                    <a:pt x="1683" y="882"/>
                  </a:cubicBezTo>
                  <a:cubicBezTo>
                    <a:pt x="1693" y="893"/>
                    <a:pt x="1701" y="906"/>
                    <a:pt x="1713" y="915"/>
                  </a:cubicBezTo>
                  <a:cubicBezTo>
                    <a:pt x="1708" y="897"/>
                    <a:pt x="1695" y="887"/>
                    <a:pt x="1686" y="873"/>
                  </a:cubicBezTo>
                  <a:close/>
                  <a:moveTo>
                    <a:pt x="1695" y="906"/>
                  </a:moveTo>
                  <a:cubicBezTo>
                    <a:pt x="1693" y="896"/>
                    <a:pt x="1687" y="890"/>
                    <a:pt x="1677" y="888"/>
                  </a:cubicBezTo>
                  <a:cubicBezTo>
                    <a:pt x="1674" y="905"/>
                    <a:pt x="1684" y="909"/>
                    <a:pt x="1692" y="915"/>
                  </a:cubicBezTo>
                  <a:cubicBezTo>
                    <a:pt x="1694" y="908"/>
                    <a:pt x="1683" y="905"/>
                    <a:pt x="1695" y="906"/>
                  </a:cubicBezTo>
                  <a:close/>
                  <a:moveTo>
                    <a:pt x="1737" y="951"/>
                  </a:moveTo>
                  <a:cubicBezTo>
                    <a:pt x="1739" y="975"/>
                    <a:pt x="1758" y="982"/>
                    <a:pt x="1776" y="990"/>
                  </a:cubicBezTo>
                  <a:cubicBezTo>
                    <a:pt x="1775" y="971"/>
                    <a:pt x="1761" y="965"/>
                    <a:pt x="1758" y="948"/>
                  </a:cubicBezTo>
                  <a:cubicBezTo>
                    <a:pt x="1750" y="948"/>
                    <a:pt x="1741" y="947"/>
                    <a:pt x="1737" y="951"/>
                  </a:cubicBezTo>
                  <a:close/>
                  <a:moveTo>
                    <a:pt x="1698" y="918"/>
                  </a:moveTo>
                  <a:cubicBezTo>
                    <a:pt x="1693" y="953"/>
                    <a:pt x="1720" y="956"/>
                    <a:pt x="1734" y="972"/>
                  </a:cubicBezTo>
                  <a:cubicBezTo>
                    <a:pt x="1726" y="950"/>
                    <a:pt x="1725" y="921"/>
                    <a:pt x="1698" y="918"/>
                  </a:cubicBezTo>
                  <a:close/>
                  <a:moveTo>
                    <a:pt x="1731" y="975"/>
                  </a:moveTo>
                  <a:cubicBezTo>
                    <a:pt x="1715" y="996"/>
                    <a:pt x="1743" y="1022"/>
                    <a:pt x="1767" y="1023"/>
                  </a:cubicBezTo>
                  <a:cubicBezTo>
                    <a:pt x="1767" y="1012"/>
                    <a:pt x="1749" y="1019"/>
                    <a:pt x="1749" y="1008"/>
                  </a:cubicBezTo>
                  <a:cubicBezTo>
                    <a:pt x="1756" y="1007"/>
                    <a:pt x="1756" y="1013"/>
                    <a:pt x="1764" y="1011"/>
                  </a:cubicBezTo>
                  <a:cubicBezTo>
                    <a:pt x="1766" y="992"/>
                    <a:pt x="1760" y="981"/>
                    <a:pt x="1740" y="984"/>
                  </a:cubicBezTo>
                  <a:cubicBezTo>
                    <a:pt x="1736" y="992"/>
                    <a:pt x="1746" y="1002"/>
                    <a:pt x="1740" y="1002"/>
                  </a:cubicBezTo>
                  <a:cubicBezTo>
                    <a:pt x="1732" y="998"/>
                    <a:pt x="1736" y="982"/>
                    <a:pt x="1731" y="975"/>
                  </a:cubicBezTo>
                  <a:close/>
                  <a:moveTo>
                    <a:pt x="2193" y="966"/>
                  </a:moveTo>
                  <a:cubicBezTo>
                    <a:pt x="2215" y="968"/>
                    <a:pt x="2272" y="973"/>
                    <a:pt x="2286" y="954"/>
                  </a:cubicBezTo>
                  <a:cubicBezTo>
                    <a:pt x="2241" y="960"/>
                    <a:pt x="2171" y="941"/>
                    <a:pt x="2145" y="966"/>
                  </a:cubicBezTo>
                  <a:cubicBezTo>
                    <a:pt x="2168" y="963"/>
                    <a:pt x="2189" y="966"/>
                    <a:pt x="2193" y="966"/>
                  </a:cubicBezTo>
                  <a:close/>
                  <a:moveTo>
                    <a:pt x="2292" y="1071"/>
                  </a:moveTo>
                  <a:cubicBezTo>
                    <a:pt x="2290" y="1073"/>
                    <a:pt x="2285" y="1088"/>
                    <a:pt x="2292" y="1089"/>
                  </a:cubicBezTo>
                  <a:cubicBezTo>
                    <a:pt x="2292" y="1085"/>
                    <a:pt x="2297" y="1086"/>
                    <a:pt x="2298" y="1083"/>
                  </a:cubicBezTo>
                  <a:cubicBezTo>
                    <a:pt x="2290" y="1085"/>
                    <a:pt x="2300" y="1069"/>
                    <a:pt x="2292" y="1071"/>
                  </a:cubicBezTo>
                  <a:close/>
                  <a:moveTo>
                    <a:pt x="2220" y="972"/>
                  </a:moveTo>
                  <a:cubicBezTo>
                    <a:pt x="2213" y="974"/>
                    <a:pt x="2198" y="968"/>
                    <a:pt x="2196" y="975"/>
                  </a:cubicBezTo>
                  <a:cubicBezTo>
                    <a:pt x="2202" y="980"/>
                    <a:pt x="2217" y="979"/>
                    <a:pt x="2220" y="972"/>
                  </a:cubicBezTo>
                  <a:close/>
                  <a:moveTo>
                    <a:pt x="1920" y="1050"/>
                  </a:moveTo>
                  <a:cubicBezTo>
                    <a:pt x="1937" y="1055"/>
                    <a:pt x="1969" y="1066"/>
                    <a:pt x="1986" y="1053"/>
                  </a:cubicBezTo>
                  <a:cubicBezTo>
                    <a:pt x="1961" y="1059"/>
                    <a:pt x="1930" y="1029"/>
                    <a:pt x="1920" y="1050"/>
                  </a:cubicBezTo>
                  <a:close/>
                  <a:moveTo>
                    <a:pt x="1818" y="1029"/>
                  </a:moveTo>
                  <a:cubicBezTo>
                    <a:pt x="1815" y="1029"/>
                    <a:pt x="1812" y="1029"/>
                    <a:pt x="1809" y="1029"/>
                  </a:cubicBezTo>
                  <a:cubicBezTo>
                    <a:pt x="1819" y="1053"/>
                    <a:pt x="1871" y="1047"/>
                    <a:pt x="1893" y="1041"/>
                  </a:cubicBezTo>
                  <a:cubicBezTo>
                    <a:pt x="1881" y="1043"/>
                    <a:pt x="1876" y="1038"/>
                    <a:pt x="1869" y="1035"/>
                  </a:cubicBezTo>
                  <a:cubicBezTo>
                    <a:pt x="1869" y="1030"/>
                    <a:pt x="1869" y="1025"/>
                    <a:pt x="1863" y="1026"/>
                  </a:cubicBezTo>
                  <a:cubicBezTo>
                    <a:pt x="1863" y="1019"/>
                    <a:pt x="1863" y="1012"/>
                    <a:pt x="1866" y="1008"/>
                  </a:cubicBezTo>
                  <a:cubicBezTo>
                    <a:pt x="1871" y="1004"/>
                    <a:pt x="1832" y="1003"/>
                    <a:pt x="1827" y="1008"/>
                  </a:cubicBezTo>
                  <a:cubicBezTo>
                    <a:pt x="1820" y="1008"/>
                    <a:pt x="1826" y="1021"/>
                    <a:pt x="1824" y="1026"/>
                  </a:cubicBezTo>
                  <a:cubicBezTo>
                    <a:pt x="1828" y="1026"/>
                    <a:pt x="1831" y="1027"/>
                    <a:pt x="1833" y="1029"/>
                  </a:cubicBezTo>
                  <a:cubicBezTo>
                    <a:pt x="1832" y="1036"/>
                    <a:pt x="1820" y="1031"/>
                    <a:pt x="1818" y="1029"/>
                  </a:cubicBezTo>
                  <a:close/>
                  <a:moveTo>
                    <a:pt x="1812" y="1023"/>
                  </a:moveTo>
                  <a:cubicBezTo>
                    <a:pt x="1823" y="1026"/>
                    <a:pt x="1816" y="1011"/>
                    <a:pt x="1818" y="1005"/>
                  </a:cubicBezTo>
                  <a:cubicBezTo>
                    <a:pt x="1806" y="1002"/>
                    <a:pt x="1798" y="995"/>
                    <a:pt x="1782" y="996"/>
                  </a:cubicBezTo>
                  <a:cubicBezTo>
                    <a:pt x="1781" y="1000"/>
                    <a:pt x="1783" y="1007"/>
                    <a:pt x="1779" y="1008"/>
                  </a:cubicBezTo>
                  <a:cubicBezTo>
                    <a:pt x="1781" y="998"/>
                    <a:pt x="1777" y="994"/>
                    <a:pt x="1767" y="996"/>
                  </a:cubicBezTo>
                  <a:cubicBezTo>
                    <a:pt x="1767" y="1000"/>
                    <a:pt x="1767" y="1004"/>
                    <a:pt x="1767" y="1008"/>
                  </a:cubicBezTo>
                  <a:cubicBezTo>
                    <a:pt x="1782" y="1013"/>
                    <a:pt x="1801" y="1014"/>
                    <a:pt x="1812" y="1023"/>
                  </a:cubicBezTo>
                  <a:close/>
                  <a:moveTo>
                    <a:pt x="1818" y="993"/>
                  </a:moveTo>
                  <a:cubicBezTo>
                    <a:pt x="1822" y="1004"/>
                    <a:pt x="1857" y="999"/>
                    <a:pt x="1866" y="996"/>
                  </a:cubicBezTo>
                  <a:cubicBezTo>
                    <a:pt x="1860" y="994"/>
                    <a:pt x="1856" y="990"/>
                    <a:pt x="1851" y="987"/>
                  </a:cubicBezTo>
                  <a:cubicBezTo>
                    <a:pt x="1846" y="980"/>
                    <a:pt x="1828" y="986"/>
                    <a:pt x="1818" y="984"/>
                  </a:cubicBezTo>
                  <a:cubicBezTo>
                    <a:pt x="1818" y="987"/>
                    <a:pt x="1818" y="990"/>
                    <a:pt x="1818" y="993"/>
                  </a:cubicBezTo>
                  <a:close/>
                  <a:moveTo>
                    <a:pt x="1881" y="1035"/>
                  </a:moveTo>
                  <a:cubicBezTo>
                    <a:pt x="1898" y="1035"/>
                    <a:pt x="1915" y="1035"/>
                    <a:pt x="1932" y="1035"/>
                  </a:cubicBezTo>
                  <a:cubicBezTo>
                    <a:pt x="1926" y="1012"/>
                    <a:pt x="1901" y="1030"/>
                    <a:pt x="1887" y="1017"/>
                  </a:cubicBezTo>
                  <a:cubicBezTo>
                    <a:pt x="1891" y="1017"/>
                    <a:pt x="1896" y="1018"/>
                    <a:pt x="1896" y="1014"/>
                  </a:cubicBezTo>
                  <a:cubicBezTo>
                    <a:pt x="1890" y="1010"/>
                    <a:pt x="1884" y="1006"/>
                    <a:pt x="1875" y="1005"/>
                  </a:cubicBezTo>
                  <a:cubicBezTo>
                    <a:pt x="1872" y="1009"/>
                    <a:pt x="1872" y="1016"/>
                    <a:pt x="1872" y="1023"/>
                  </a:cubicBezTo>
                  <a:cubicBezTo>
                    <a:pt x="1879" y="1023"/>
                    <a:pt x="1886" y="1023"/>
                    <a:pt x="1893" y="1023"/>
                  </a:cubicBezTo>
                  <a:cubicBezTo>
                    <a:pt x="1893" y="1030"/>
                    <a:pt x="1880" y="1024"/>
                    <a:pt x="1875" y="1026"/>
                  </a:cubicBezTo>
                  <a:cubicBezTo>
                    <a:pt x="1875" y="1031"/>
                    <a:pt x="1877" y="1034"/>
                    <a:pt x="1881" y="1035"/>
                  </a:cubicBezTo>
                  <a:close/>
                  <a:moveTo>
                    <a:pt x="1950" y="1023"/>
                  </a:moveTo>
                  <a:cubicBezTo>
                    <a:pt x="1965" y="1017"/>
                    <a:pt x="1982" y="1025"/>
                    <a:pt x="1992" y="1020"/>
                  </a:cubicBezTo>
                  <a:cubicBezTo>
                    <a:pt x="1973" y="1012"/>
                    <a:pt x="1945" y="1013"/>
                    <a:pt x="1926" y="1020"/>
                  </a:cubicBezTo>
                  <a:cubicBezTo>
                    <a:pt x="1932" y="1019"/>
                    <a:pt x="1933" y="1023"/>
                    <a:pt x="1938" y="1023"/>
                  </a:cubicBezTo>
                  <a:cubicBezTo>
                    <a:pt x="1943" y="1025"/>
                    <a:pt x="1938" y="1037"/>
                    <a:pt x="1944" y="1038"/>
                  </a:cubicBezTo>
                  <a:cubicBezTo>
                    <a:pt x="1948" y="1047"/>
                    <a:pt x="1965" y="1043"/>
                    <a:pt x="1977" y="1044"/>
                  </a:cubicBezTo>
                  <a:cubicBezTo>
                    <a:pt x="1977" y="1038"/>
                    <a:pt x="1977" y="1032"/>
                    <a:pt x="1977" y="1026"/>
                  </a:cubicBezTo>
                  <a:cubicBezTo>
                    <a:pt x="1973" y="1026"/>
                    <a:pt x="1969" y="1026"/>
                    <a:pt x="1965" y="1026"/>
                  </a:cubicBezTo>
                  <a:cubicBezTo>
                    <a:pt x="1961" y="1024"/>
                    <a:pt x="1949" y="1030"/>
                    <a:pt x="1950" y="1023"/>
                  </a:cubicBezTo>
                  <a:close/>
                  <a:moveTo>
                    <a:pt x="2058" y="996"/>
                  </a:moveTo>
                  <a:cubicBezTo>
                    <a:pt x="2047" y="996"/>
                    <a:pt x="2042" y="1002"/>
                    <a:pt x="2037" y="1008"/>
                  </a:cubicBezTo>
                  <a:cubicBezTo>
                    <a:pt x="2049" y="1009"/>
                    <a:pt x="2051" y="1000"/>
                    <a:pt x="2058" y="996"/>
                  </a:cubicBezTo>
                  <a:close/>
                  <a:moveTo>
                    <a:pt x="2058" y="1008"/>
                  </a:moveTo>
                  <a:cubicBezTo>
                    <a:pt x="2056" y="1006"/>
                    <a:pt x="2040" y="1016"/>
                    <a:pt x="2031" y="1017"/>
                  </a:cubicBezTo>
                  <a:cubicBezTo>
                    <a:pt x="2041" y="1019"/>
                    <a:pt x="2058" y="1024"/>
                    <a:pt x="2058" y="1008"/>
                  </a:cubicBezTo>
                  <a:close/>
                  <a:moveTo>
                    <a:pt x="2025" y="1038"/>
                  </a:moveTo>
                  <a:cubicBezTo>
                    <a:pt x="2026" y="1023"/>
                    <a:pt x="2030" y="1040"/>
                    <a:pt x="2037" y="1038"/>
                  </a:cubicBezTo>
                  <a:cubicBezTo>
                    <a:pt x="2037" y="1033"/>
                    <a:pt x="2037" y="1028"/>
                    <a:pt x="2037" y="1023"/>
                  </a:cubicBezTo>
                  <a:cubicBezTo>
                    <a:pt x="2022" y="1031"/>
                    <a:pt x="1990" y="1022"/>
                    <a:pt x="1983" y="1038"/>
                  </a:cubicBezTo>
                  <a:cubicBezTo>
                    <a:pt x="1990" y="1043"/>
                    <a:pt x="2018" y="1043"/>
                    <a:pt x="2025" y="1038"/>
                  </a:cubicBezTo>
                  <a:close/>
                  <a:moveTo>
                    <a:pt x="2100" y="966"/>
                  </a:moveTo>
                  <a:cubicBezTo>
                    <a:pt x="2120" y="967"/>
                    <a:pt x="2132" y="960"/>
                    <a:pt x="2145" y="954"/>
                  </a:cubicBezTo>
                  <a:cubicBezTo>
                    <a:pt x="2125" y="953"/>
                    <a:pt x="2107" y="954"/>
                    <a:pt x="2100" y="966"/>
                  </a:cubicBezTo>
                  <a:close/>
                  <a:moveTo>
                    <a:pt x="2289" y="993"/>
                  </a:moveTo>
                  <a:cubicBezTo>
                    <a:pt x="2290" y="1007"/>
                    <a:pt x="2293" y="995"/>
                    <a:pt x="2292" y="981"/>
                  </a:cubicBezTo>
                  <a:cubicBezTo>
                    <a:pt x="2291" y="962"/>
                    <a:pt x="2289" y="987"/>
                    <a:pt x="2289" y="993"/>
                  </a:cubicBezTo>
                  <a:close/>
                  <a:moveTo>
                    <a:pt x="2085" y="987"/>
                  </a:moveTo>
                  <a:cubicBezTo>
                    <a:pt x="2095" y="988"/>
                    <a:pt x="2098" y="982"/>
                    <a:pt x="2103" y="978"/>
                  </a:cubicBezTo>
                  <a:cubicBezTo>
                    <a:pt x="2095" y="979"/>
                    <a:pt x="2081" y="974"/>
                    <a:pt x="2085" y="987"/>
                  </a:cubicBezTo>
                  <a:close/>
                  <a:moveTo>
                    <a:pt x="2112" y="984"/>
                  </a:moveTo>
                  <a:cubicBezTo>
                    <a:pt x="2122" y="982"/>
                    <a:pt x="2134" y="982"/>
                    <a:pt x="2139" y="975"/>
                  </a:cubicBezTo>
                  <a:cubicBezTo>
                    <a:pt x="2126" y="974"/>
                    <a:pt x="2118" y="978"/>
                    <a:pt x="2112" y="984"/>
                  </a:cubicBezTo>
                  <a:close/>
                  <a:moveTo>
                    <a:pt x="2148" y="987"/>
                  </a:moveTo>
                  <a:cubicBezTo>
                    <a:pt x="2159" y="988"/>
                    <a:pt x="2166" y="985"/>
                    <a:pt x="2169" y="978"/>
                  </a:cubicBezTo>
                  <a:cubicBezTo>
                    <a:pt x="2158" y="977"/>
                    <a:pt x="2151" y="980"/>
                    <a:pt x="2148" y="987"/>
                  </a:cubicBezTo>
                  <a:close/>
                  <a:moveTo>
                    <a:pt x="2073" y="1041"/>
                  </a:moveTo>
                  <a:cubicBezTo>
                    <a:pt x="2071" y="1035"/>
                    <a:pt x="2077" y="1021"/>
                    <a:pt x="2070" y="1020"/>
                  </a:cubicBezTo>
                  <a:cubicBezTo>
                    <a:pt x="2065" y="1025"/>
                    <a:pt x="2067" y="1039"/>
                    <a:pt x="2073" y="1041"/>
                  </a:cubicBezTo>
                  <a:close/>
                  <a:moveTo>
                    <a:pt x="2055" y="1023"/>
                  </a:moveTo>
                  <a:cubicBezTo>
                    <a:pt x="2049" y="1026"/>
                    <a:pt x="2050" y="1048"/>
                    <a:pt x="2061" y="1044"/>
                  </a:cubicBezTo>
                  <a:cubicBezTo>
                    <a:pt x="2059" y="1037"/>
                    <a:pt x="2066" y="1021"/>
                    <a:pt x="2055" y="1023"/>
                  </a:cubicBezTo>
                  <a:close/>
                  <a:moveTo>
                    <a:pt x="2283" y="1068"/>
                  </a:moveTo>
                  <a:cubicBezTo>
                    <a:pt x="2280" y="1068"/>
                    <a:pt x="2277" y="1068"/>
                    <a:pt x="2274" y="1068"/>
                  </a:cubicBezTo>
                  <a:cubicBezTo>
                    <a:pt x="2276" y="1072"/>
                    <a:pt x="2270" y="1084"/>
                    <a:pt x="2277" y="1083"/>
                  </a:cubicBezTo>
                  <a:cubicBezTo>
                    <a:pt x="2275" y="1074"/>
                    <a:pt x="2285" y="1077"/>
                    <a:pt x="2283" y="1068"/>
                  </a:cubicBezTo>
                  <a:close/>
                  <a:moveTo>
                    <a:pt x="2277" y="1110"/>
                  </a:moveTo>
                  <a:cubicBezTo>
                    <a:pt x="2275" y="1101"/>
                    <a:pt x="2287" y="1106"/>
                    <a:pt x="2283" y="1095"/>
                  </a:cubicBezTo>
                  <a:cubicBezTo>
                    <a:pt x="2271" y="1091"/>
                    <a:pt x="2274" y="1102"/>
                    <a:pt x="2274" y="1110"/>
                  </a:cubicBezTo>
                  <a:cubicBezTo>
                    <a:pt x="2276" y="1122"/>
                    <a:pt x="2269" y="1165"/>
                    <a:pt x="2280" y="1149"/>
                  </a:cubicBezTo>
                  <a:cubicBezTo>
                    <a:pt x="2283" y="1143"/>
                    <a:pt x="2289" y="1114"/>
                    <a:pt x="2277" y="1113"/>
                  </a:cubicBezTo>
                  <a:cubicBezTo>
                    <a:pt x="2277" y="1112"/>
                    <a:pt x="2277" y="1111"/>
                    <a:pt x="2277" y="1110"/>
                  </a:cubicBezTo>
                  <a:close/>
                  <a:moveTo>
                    <a:pt x="147" y="1011"/>
                  </a:moveTo>
                  <a:cubicBezTo>
                    <a:pt x="154" y="1022"/>
                    <a:pt x="175" y="1034"/>
                    <a:pt x="186" y="1023"/>
                  </a:cubicBezTo>
                  <a:cubicBezTo>
                    <a:pt x="167" y="1024"/>
                    <a:pt x="165" y="1008"/>
                    <a:pt x="147" y="1008"/>
                  </a:cubicBezTo>
                  <a:cubicBezTo>
                    <a:pt x="147" y="1001"/>
                    <a:pt x="134" y="1007"/>
                    <a:pt x="129" y="1005"/>
                  </a:cubicBezTo>
                  <a:cubicBezTo>
                    <a:pt x="130" y="1016"/>
                    <a:pt x="140" y="1013"/>
                    <a:pt x="147" y="1011"/>
                  </a:cubicBezTo>
                  <a:close/>
                  <a:moveTo>
                    <a:pt x="96" y="1005"/>
                  </a:moveTo>
                  <a:cubicBezTo>
                    <a:pt x="98" y="1032"/>
                    <a:pt x="135" y="1024"/>
                    <a:pt x="150" y="1038"/>
                  </a:cubicBezTo>
                  <a:cubicBezTo>
                    <a:pt x="143" y="1017"/>
                    <a:pt x="116" y="1004"/>
                    <a:pt x="96" y="1005"/>
                  </a:cubicBezTo>
                  <a:close/>
                  <a:moveTo>
                    <a:pt x="183" y="1056"/>
                  </a:moveTo>
                  <a:cubicBezTo>
                    <a:pt x="183" y="1050"/>
                    <a:pt x="183" y="1044"/>
                    <a:pt x="183" y="1038"/>
                  </a:cubicBezTo>
                  <a:cubicBezTo>
                    <a:pt x="172" y="1036"/>
                    <a:pt x="165" y="1030"/>
                    <a:pt x="156" y="1026"/>
                  </a:cubicBezTo>
                  <a:cubicBezTo>
                    <a:pt x="151" y="1050"/>
                    <a:pt x="172" y="1048"/>
                    <a:pt x="183" y="1056"/>
                  </a:cubicBezTo>
                  <a:close/>
                  <a:moveTo>
                    <a:pt x="1131" y="300"/>
                  </a:moveTo>
                  <a:cubicBezTo>
                    <a:pt x="1115" y="306"/>
                    <a:pt x="1104" y="317"/>
                    <a:pt x="1086" y="321"/>
                  </a:cubicBezTo>
                  <a:cubicBezTo>
                    <a:pt x="1084" y="330"/>
                    <a:pt x="1091" y="330"/>
                    <a:pt x="1089" y="339"/>
                  </a:cubicBezTo>
                  <a:cubicBezTo>
                    <a:pt x="1097" y="337"/>
                    <a:pt x="1103" y="333"/>
                    <a:pt x="1107" y="327"/>
                  </a:cubicBezTo>
                  <a:cubicBezTo>
                    <a:pt x="1103" y="327"/>
                    <a:pt x="1098" y="328"/>
                    <a:pt x="1098" y="324"/>
                  </a:cubicBezTo>
                  <a:cubicBezTo>
                    <a:pt x="1109" y="316"/>
                    <a:pt x="1128" y="316"/>
                    <a:pt x="1131" y="300"/>
                  </a:cubicBezTo>
                  <a:close/>
                  <a:moveTo>
                    <a:pt x="1131" y="282"/>
                  </a:moveTo>
                  <a:cubicBezTo>
                    <a:pt x="1115" y="289"/>
                    <a:pt x="1104" y="301"/>
                    <a:pt x="1083" y="303"/>
                  </a:cubicBezTo>
                  <a:cubicBezTo>
                    <a:pt x="1083" y="308"/>
                    <a:pt x="1083" y="313"/>
                    <a:pt x="1083" y="318"/>
                  </a:cubicBezTo>
                  <a:cubicBezTo>
                    <a:pt x="1093" y="307"/>
                    <a:pt x="1117" y="298"/>
                    <a:pt x="1131" y="282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 vert="horz" wrap="square" anchor="t"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729" name="Freeform 71"/>
            <p:cNvSpPr/>
            <p:nvPr/>
          </p:nvSpPr>
          <p:spPr>
            <a:xfrm>
              <a:off x="5600700" y="4699000"/>
              <a:ext cx="153988" cy="31750"/>
            </a:xfrm>
            <a:custGeom>
              <a:avLst/>
              <a:gdLst>
                <a:gd name="txL" fmla="*/ 0 w 57"/>
                <a:gd name="txT" fmla="*/ 0 h 12"/>
                <a:gd name="txR" fmla="*/ 57 w 57"/>
                <a:gd name="txB" fmla="*/ 12 h 12"/>
              </a:gdLst>
              <a:ahLst/>
              <a:cxnLst>
                <a:cxn ang="0">
                  <a:pos x="0" y="9"/>
                </a:cxn>
                <a:cxn ang="0">
                  <a:pos x="24" y="3"/>
                </a:cxn>
                <a:cxn ang="0">
                  <a:pos x="57" y="9"/>
                </a:cxn>
                <a:cxn ang="0">
                  <a:pos x="0" y="9"/>
                </a:cxn>
              </a:cxnLst>
              <a:rect l="txL" t="txT" r="txR" b="txB"/>
              <a:pathLst>
                <a:path w="57" h="12">
                  <a:moveTo>
                    <a:pt x="0" y="9"/>
                  </a:moveTo>
                  <a:cubicBezTo>
                    <a:pt x="1" y="0"/>
                    <a:pt x="23" y="12"/>
                    <a:pt x="24" y="3"/>
                  </a:cubicBezTo>
                  <a:cubicBezTo>
                    <a:pt x="29" y="11"/>
                    <a:pt x="52" y="1"/>
                    <a:pt x="57" y="9"/>
                  </a:cubicBezTo>
                  <a:cubicBezTo>
                    <a:pt x="38" y="9"/>
                    <a:pt x="19" y="9"/>
                    <a:pt x="0" y="9"/>
                  </a:cubicBezTo>
                  <a:close/>
                </a:path>
              </a:pathLst>
            </a:custGeom>
            <a:solidFill>
              <a:srgbClr val="0B576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30" name="Freeform 72"/>
            <p:cNvSpPr/>
            <p:nvPr/>
          </p:nvSpPr>
          <p:spPr>
            <a:xfrm>
              <a:off x="2687638" y="3932238"/>
              <a:ext cx="80963" cy="63500"/>
            </a:xfrm>
            <a:custGeom>
              <a:avLst/>
              <a:gdLst>
                <a:gd name="txL" fmla="*/ 0 w 30"/>
                <a:gd name="txT" fmla="*/ 0 h 24"/>
                <a:gd name="txR" fmla="*/ 30 w 30"/>
                <a:gd name="txB" fmla="*/ 24 h 24"/>
              </a:gdLst>
              <a:ahLst/>
              <a:cxnLst>
                <a:cxn ang="0">
                  <a:pos x="0" y="21"/>
                </a:cxn>
                <a:cxn ang="0">
                  <a:pos x="24" y="3"/>
                </a:cxn>
                <a:cxn ang="0">
                  <a:pos x="21" y="3"/>
                </a:cxn>
                <a:cxn ang="0">
                  <a:pos x="27" y="0"/>
                </a:cxn>
                <a:cxn ang="0">
                  <a:pos x="24" y="24"/>
                </a:cxn>
                <a:cxn ang="0">
                  <a:pos x="0" y="24"/>
                </a:cxn>
                <a:cxn ang="0">
                  <a:pos x="0" y="21"/>
                </a:cxn>
              </a:cxnLst>
              <a:rect l="txL" t="txT" r="txR" b="txB"/>
              <a:pathLst>
                <a:path w="30" h="24">
                  <a:moveTo>
                    <a:pt x="0" y="21"/>
                  </a:moveTo>
                  <a:cubicBezTo>
                    <a:pt x="16" y="23"/>
                    <a:pt x="30" y="23"/>
                    <a:pt x="24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2" y="1"/>
                    <a:pt x="24" y="0"/>
                    <a:pt x="27" y="0"/>
                  </a:cubicBezTo>
                  <a:cubicBezTo>
                    <a:pt x="27" y="9"/>
                    <a:pt x="29" y="20"/>
                    <a:pt x="24" y="24"/>
                  </a:cubicBezTo>
                  <a:cubicBezTo>
                    <a:pt x="16" y="24"/>
                    <a:pt x="8" y="24"/>
                    <a:pt x="0" y="24"/>
                  </a:cubicBezTo>
                  <a:cubicBezTo>
                    <a:pt x="0" y="23"/>
                    <a:pt x="0" y="22"/>
                    <a:pt x="0" y="21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31" name="Freeform 73"/>
            <p:cNvSpPr/>
            <p:nvPr/>
          </p:nvSpPr>
          <p:spPr>
            <a:xfrm>
              <a:off x="2647950" y="3948113"/>
              <a:ext cx="66675" cy="26988"/>
            </a:xfrm>
            <a:custGeom>
              <a:avLst/>
              <a:gdLst>
                <a:gd name="txL" fmla="*/ 0 w 25"/>
                <a:gd name="txT" fmla="*/ 0 h 10"/>
                <a:gd name="txR" fmla="*/ 25 w 25"/>
                <a:gd name="txB" fmla="*/ 10 h 10"/>
              </a:gdLst>
              <a:ahLst/>
              <a:cxnLst>
                <a:cxn ang="0">
                  <a:pos x="0" y="9"/>
                </a:cxn>
                <a:cxn ang="0">
                  <a:pos x="15" y="0"/>
                </a:cxn>
                <a:cxn ang="0">
                  <a:pos x="0" y="9"/>
                </a:cxn>
              </a:cxnLst>
              <a:rect l="txL" t="txT" r="txR" b="txB"/>
              <a:pathLst>
                <a:path w="25" h="10">
                  <a:moveTo>
                    <a:pt x="0" y="9"/>
                  </a:moveTo>
                  <a:cubicBezTo>
                    <a:pt x="2" y="3"/>
                    <a:pt x="8" y="1"/>
                    <a:pt x="15" y="0"/>
                  </a:cubicBezTo>
                  <a:cubicBezTo>
                    <a:pt x="25" y="9"/>
                    <a:pt x="10" y="10"/>
                    <a:pt x="0" y="9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32" name="Freeform 75"/>
            <p:cNvSpPr/>
            <p:nvPr/>
          </p:nvSpPr>
          <p:spPr>
            <a:xfrm>
              <a:off x="5213350" y="2478088"/>
              <a:ext cx="100013" cy="57150"/>
            </a:xfrm>
            <a:custGeom>
              <a:avLst/>
              <a:gdLst>
                <a:gd name="txL" fmla="*/ 0 w 37"/>
                <a:gd name="txT" fmla="*/ 0 h 21"/>
                <a:gd name="txR" fmla="*/ 37 w 37"/>
                <a:gd name="txB" fmla="*/ 21 h 21"/>
              </a:gdLst>
              <a:ahLst/>
              <a:cxnLst>
                <a:cxn ang="0">
                  <a:pos x="27" y="0"/>
                </a:cxn>
                <a:cxn ang="0">
                  <a:pos x="0" y="21"/>
                </a:cxn>
                <a:cxn ang="0">
                  <a:pos x="12" y="3"/>
                </a:cxn>
                <a:cxn ang="0">
                  <a:pos x="27" y="0"/>
                </a:cxn>
              </a:cxnLst>
              <a:rect l="txL" t="txT" r="txR" b="txB"/>
              <a:pathLst>
                <a:path w="37" h="21">
                  <a:moveTo>
                    <a:pt x="27" y="0"/>
                  </a:moveTo>
                  <a:cubicBezTo>
                    <a:pt x="37" y="14"/>
                    <a:pt x="5" y="12"/>
                    <a:pt x="0" y="21"/>
                  </a:cubicBezTo>
                  <a:cubicBezTo>
                    <a:pt x="3" y="14"/>
                    <a:pt x="10" y="11"/>
                    <a:pt x="12" y="3"/>
                  </a:cubicBezTo>
                  <a:cubicBezTo>
                    <a:pt x="16" y="7"/>
                    <a:pt x="27" y="8"/>
                    <a:pt x="27" y="0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33" name="Freeform 76"/>
            <p:cNvSpPr>
              <a:spLocks noEditPoints="1"/>
            </p:cNvSpPr>
            <p:nvPr/>
          </p:nvSpPr>
          <p:spPr>
            <a:xfrm>
              <a:off x="4221163" y="2535238"/>
              <a:ext cx="1025525" cy="306388"/>
            </a:xfrm>
            <a:custGeom>
              <a:avLst/>
              <a:gdLst>
                <a:gd name="txL" fmla="*/ 0 w 381"/>
                <a:gd name="txT" fmla="*/ 0 h 114"/>
                <a:gd name="txR" fmla="*/ 381 w 381"/>
                <a:gd name="txB" fmla="*/ 114 h 114"/>
              </a:gdLst>
              <a:ahLst/>
              <a:cxnLst>
                <a:cxn ang="0">
                  <a:pos x="285" y="69"/>
                </a:cxn>
                <a:cxn ang="0">
                  <a:pos x="381" y="3"/>
                </a:cxn>
                <a:cxn ang="0">
                  <a:pos x="381" y="60"/>
                </a:cxn>
                <a:cxn ang="0">
                  <a:pos x="381" y="66"/>
                </a:cxn>
                <a:cxn ang="0">
                  <a:pos x="351" y="81"/>
                </a:cxn>
                <a:cxn ang="0">
                  <a:pos x="372" y="81"/>
                </a:cxn>
                <a:cxn ang="0">
                  <a:pos x="357" y="90"/>
                </a:cxn>
                <a:cxn ang="0">
                  <a:pos x="366" y="93"/>
                </a:cxn>
                <a:cxn ang="0">
                  <a:pos x="198" y="84"/>
                </a:cxn>
                <a:cxn ang="0">
                  <a:pos x="246" y="108"/>
                </a:cxn>
                <a:cxn ang="0">
                  <a:pos x="159" y="102"/>
                </a:cxn>
                <a:cxn ang="0">
                  <a:pos x="132" y="105"/>
                </a:cxn>
                <a:cxn ang="0">
                  <a:pos x="0" y="6"/>
                </a:cxn>
                <a:cxn ang="0">
                  <a:pos x="45" y="39"/>
                </a:cxn>
                <a:cxn ang="0">
                  <a:pos x="234" y="69"/>
                </a:cxn>
                <a:cxn ang="0">
                  <a:pos x="285" y="69"/>
                </a:cxn>
                <a:cxn ang="0">
                  <a:pos x="378" y="15"/>
                </a:cxn>
                <a:cxn ang="0">
                  <a:pos x="378" y="30"/>
                </a:cxn>
                <a:cxn ang="0">
                  <a:pos x="378" y="15"/>
                </a:cxn>
                <a:cxn ang="0">
                  <a:pos x="78" y="81"/>
                </a:cxn>
                <a:cxn ang="0">
                  <a:pos x="120" y="90"/>
                </a:cxn>
                <a:cxn ang="0">
                  <a:pos x="108" y="105"/>
                </a:cxn>
                <a:cxn ang="0">
                  <a:pos x="135" y="87"/>
                </a:cxn>
                <a:cxn ang="0">
                  <a:pos x="84" y="78"/>
                </a:cxn>
                <a:cxn ang="0">
                  <a:pos x="84" y="75"/>
                </a:cxn>
                <a:cxn ang="0">
                  <a:pos x="57" y="66"/>
                </a:cxn>
                <a:cxn ang="0">
                  <a:pos x="18" y="27"/>
                </a:cxn>
                <a:cxn ang="0">
                  <a:pos x="54" y="69"/>
                </a:cxn>
                <a:cxn ang="0">
                  <a:pos x="78" y="81"/>
                </a:cxn>
              </a:cxnLst>
              <a:rect l="txL" t="txT" r="txR" b="txB"/>
              <a:pathLst>
                <a:path w="381" h="114">
                  <a:moveTo>
                    <a:pt x="285" y="69"/>
                  </a:moveTo>
                  <a:cubicBezTo>
                    <a:pt x="336" y="66"/>
                    <a:pt x="334" y="10"/>
                    <a:pt x="381" y="3"/>
                  </a:cubicBezTo>
                  <a:cubicBezTo>
                    <a:pt x="381" y="22"/>
                    <a:pt x="381" y="41"/>
                    <a:pt x="381" y="60"/>
                  </a:cubicBezTo>
                  <a:cubicBezTo>
                    <a:pt x="381" y="62"/>
                    <a:pt x="381" y="64"/>
                    <a:pt x="381" y="66"/>
                  </a:cubicBezTo>
                  <a:cubicBezTo>
                    <a:pt x="370" y="70"/>
                    <a:pt x="364" y="79"/>
                    <a:pt x="351" y="81"/>
                  </a:cubicBezTo>
                  <a:cubicBezTo>
                    <a:pt x="356" y="90"/>
                    <a:pt x="364" y="79"/>
                    <a:pt x="372" y="81"/>
                  </a:cubicBezTo>
                  <a:cubicBezTo>
                    <a:pt x="368" y="84"/>
                    <a:pt x="365" y="90"/>
                    <a:pt x="357" y="90"/>
                  </a:cubicBezTo>
                  <a:cubicBezTo>
                    <a:pt x="357" y="94"/>
                    <a:pt x="362" y="93"/>
                    <a:pt x="366" y="93"/>
                  </a:cubicBezTo>
                  <a:cubicBezTo>
                    <a:pt x="309" y="114"/>
                    <a:pt x="255" y="74"/>
                    <a:pt x="198" y="84"/>
                  </a:cubicBezTo>
                  <a:cubicBezTo>
                    <a:pt x="211" y="95"/>
                    <a:pt x="248" y="82"/>
                    <a:pt x="246" y="108"/>
                  </a:cubicBezTo>
                  <a:cubicBezTo>
                    <a:pt x="214" y="98"/>
                    <a:pt x="192" y="91"/>
                    <a:pt x="159" y="102"/>
                  </a:cubicBezTo>
                  <a:cubicBezTo>
                    <a:pt x="152" y="100"/>
                    <a:pt x="134" y="94"/>
                    <a:pt x="132" y="105"/>
                  </a:cubicBezTo>
                  <a:cubicBezTo>
                    <a:pt x="61" y="110"/>
                    <a:pt x="4" y="78"/>
                    <a:pt x="0" y="6"/>
                  </a:cubicBezTo>
                  <a:cubicBezTo>
                    <a:pt x="9" y="0"/>
                    <a:pt x="30" y="32"/>
                    <a:pt x="45" y="39"/>
                  </a:cubicBezTo>
                  <a:cubicBezTo>
                    <a:pt x="116" y="41"/>
                    <a:pt x="166" y="64"/>
                    <a:pt x="234" y="69"/>
                  </a:cubicBezTo>
                  <a:cubicBezTo>
                    <a:pt x="244" y="74"/>
                    <a:pt x="275" y="74"/>
                    <a:pt x="285" y="69"/>
                  </a:cubicBezTo>
                  <a:close/>
                  <a:moveTo>
                    <a:pt x="378" y="15"/>
                  </a:moveTo>
                  <a:cubicBezTo>
                    <a:pt x="369" y="10"/>
                    <a:pt x="369" y="35"/>
                    <a:pt x="378" y="30"/>
                  </a:cubicBezTo>
                  <a:cubicBezTo>
                    <a:pt x="378" y="25"/>
                    <a:pt x="378" y="20"/>
                    <a:pt x="378" y="15"/>
                  </a:cubicBezTo>
                  <a:close/>
                  <a:moveTo>
                    <a:pt x="78" y="81"/>
                  </a:moveTo>
                  <a:cubicBezTo>
                    <a:pt x="92" y="84"/>
                    <a:pt x="104" y="89"/>
                    <a:pt x="120" y="90"/>
                  </a:cubicBezTo>
                  <a:cubicBezTo>
                    <a:pt x="118" y="97"/>
                    <a:pt x="110" y="98"/>
                    <a:pt x="108" y="105"/>
                  </a:cubicBezTo>
                  <a:cubicBezTo>
                    <a:pt x="120" y="102"/>
                    <a:pt x="129" y="96"/>
                    <a:pt x="135" y="87"/>
                  </a:cubicBezTo>
                  <a:cubicBezTo>
                    <a:pt x="117" y="85"/>
                    <a:pt x="102" y="80"/>
                    <a:pt x="84" y="78"/>
                  </a:cubicBezTo>
                  <a:cubicBezTo>
                    <a:pt x="84" y="77"/>
                    <a:pt x="84" y="76"/>
                    <a:pt x="84" y="75"/>
                  </a:cubicBezTo>
                  <a:cubicBezTo>
                    <a:pt x="72" y="75"/>
                    <a:pt x="65" y="70"/>
                    <a:pt x="57" y="66"/>
                  </a:cubicBezTo>
                  <a:cubicBezTo>
                    <a:pt x="41" y="56"/>
                    <a:pt x="33" y="38"/>
                    <a:pt x="18" y="27"/>
                  </a:cubicBezTo>
                  <a:cubicBezTo>
                    <a:pt x="20" y="51"/>
                    <a:pt x="40" y="57"/>
                    <a:pt x="54" y="69"/>
                  </a:cubicBezTo>
                  <a:cubicBezTo>
                    <a:pt x="62" y="73"/>
                    <a:pt x="70" y="77"/>
                    <a:pt x="78" y="81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 vert="horz" wrap="square" anchor="t"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734" name="Freeform 77"/>
            <p:cNvSpPr/>
            <p:nvPr/>
          </p:nvSpPr>
          <p:spPr>
            <a:xfrm>
              <a:off x="4270375" y="2608263"/>
              <a:ext cx="104775" cy="112713"/>
            </a:xfrm>
            <a:custGeom>
              <a:avLst/>
              <a:gdLst>
                <a:gd name="txL" fmla="*/ 0 w 39"/>
                <a:gd name="txT" fmla="*/ 0 h 42"/>
                <a:gd name="txR" fmla="*/ 39 w 39"/>
                <a:gd name="txB" fmla="*/ 42 h 42"/>
              </a:gdLst>
              <a:ahLst/>
              <a:cxnLst>
                <a:cxn ang="0">
                  <a:pos x="36" y="42"/>
                </a:cxn>
                <a:cxn ang="0">
                  <a:pos x="0" y="0"/>
                </a:cxn>
                <a:cxn ang="0">
                  <a:pos x="39" y="39"/>
                </a:cxn>
                <a:cxn ang="0">
                  <a:pos x="36" y="42"/>
                </a:cxn>
              </a:cxnLst>
              <a:rect l="txL" t="txT" r="txR" b="txB"/>
              <a:pathLst>
                <a:path w="39" h="42">
                  <a:moveTo>
                    <a:pt x="36" y="42"/>
                  </a:moveTo>
                  <a:cubicBezTo>
                    <a:pt x="22" y="30"/>
                    <a:pt x="2" y="24"/>
                    <a:pt x="0" y="0"/>
                  </a:cubicBezTo>
                  <a:cubicBezTo>
                    <a:pt x="15" y="11"/>
                    <a:pt x="23" y="29"/>
                    <a:pt x="39" y="39"/>
                  </a:cubicBezTo>
                  <a:cubicBezTo>
                    <a:pt x="37" y="39"/>
                    <a:pt x="35" y="39"/>
                    <a:pt x="36" y="42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35" name="Freeform 78"/>
            <p:cNvSpPr/>
            <p:nvPr/>
          </p:nvSpPr>
          <p:spPr>
            <a:xfrm>
              <a:off x="4364038" y="2713038"/>
              <a:ext cx="82550" cy="39688"/>
            </a:xfrm>
            <a:custGeom>
              <a:avLst/>
              <a:gdLst>
                <a:gd name="txL" fmla="*/ 0 w 31"/>
                <a:gd name="txT" fmla="*/ 0 h 15"/>
                <a:gd name="txR" fmla="*/ 31 w 31"/>
                <a:gd name="txB" fmla="*/ 15 h 15"/>
              </a:gdLst>
              <a:ahLst/>
              <a:cxnLst>
                <a:cxn ang="0">
                  <a:pos x="4" y="0"/>
                </a:cxn>
                <a:cxn ang="0">
                  <a:pos x="31" y="9"/>
                </a:cxn>
                <a:cxn ang="0">
                  <a:pos x="31" y="12"/>
                </a:cxn>
                <a:cxn ang="0">
                  <a:pos x="25" y="15"/>
                </a:cxn>
                <a:cxn ang="0">
                  <a:pos x="1" y="3"/>
                </a:cxn>
                <a:cxn ang="0">
                  <a:pos x="4" y="0"/>
                </a:cxn>
              </a:cxnLst>
              <a:rect l="txL" t="txT" r="txR" b="txB"/>
              <a:pathLst>
                <a:path w="31" h="15">
                  <a:moveTo>
                    <a:pt x="4" y="0"/>
                  </a:moveTo>
                  <a:cubicBezTo>
                    <a:pt x="12" y="4"/>
                    <a:pt x="19" y="9"/>
                    <a:pt x="31" y="9"/>
                  </a:cubicBezTo>
                  <a:cubicBezTo>
                    <a:pt x="31" y="10"/>
                    <a:pt x="31" y="11"/>
                    <a:pt x="31" y="12"/>
                  </a:cubicBezTo>
                  <a:cubicBezTo>
                    <a:pt x="29" y="13"/>
                    <a:pt x="25" y="12"/>
                    <a:pt x="25" y="15"/>
                  </a:cubicBezTo>
                  <a:cubicBezTo>
                    <a:pt x="17" y="11"/>
                    <a:pt x="9" y="7"/>
                    <a:pt x="1" y="3"/>
                  </a:cubicBezTo>
                  <a:cubicBezTo>
                    <a:pt x="0" y="0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143236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36" name="Freeform 79"/>
            <p:cNvSpPr/>
            <p:nvPr/>
          </p:nvSpPr>
          <p:spPr>
            <a:xfrm>
              <a:off x="4430713" y="2744788"/>
              <a:ext cx="153988" cy="73025"/>
            </a:xfrm>
            <a:custGeom>
              <a:avLst/>
              <a:gdLst>
                <a:gd name="txL" fmla="*/ 0 w 57"/>
                <a:gd name="txT" fmla="*/ 0 h 27"/>
                <a:gd name="txR" fmla="*/ 57 w 57"/>
                <a:gd name="txB" fmla="*/ 27 h 27"/>
              </a:gdLst>
              <a:ahLst/>
              <a:cxnLst>
                <a:cxn ang="0">
                  <a:pos x="0" y="3"/>
                </a:cxn>
                <a:cxn ang="0">
                  <a:pos x="6" y="0"/>
                </a:cxn>
                <a:cxn ang="0">
                  <a:pos x="57" y="9"/>
                </a:cxn>
                <a:cxn ang="0">
                  <a:pos x="30" y="27"/>
                </a:cxn>
                <a:cxn ang="0">
                  <a:pos x="42" y="12"/>
                </a:cxn>
                <a:cxn ang="0">
                  <a:pos x="0" y="3"/>
                </a:cxn>
              </a:cxnLst>
              <a:rect l="txL" t="txT" r="txR" b="txB"/>
              <a:pathLst>
                <a:path w="57" h="27">
                  <a:moveTo>
                    <a:pt x="0" y="3"/>
                  </a:moveTo>
                  <a:cubicBezTo>
                    <a:pt x="0" y="0"/>
                    <a:pt x="4" y="1"/>
                    <a:pt x="6" y="0"/>
                  </a:cubicBezTo>
                  <a:cubicBezTo>
                    <a:pt x="24" y="2"/>
                    <a:pt x="39" y="7"/>
                    <a:pt x="57" y="9"/>
                  </a:cubicBezTo>
                  <a:cubicBezTo>
                    <a:pt x="51" y="18"/>
                    <a:pt x="42" y="24"/>
                    <a:pt x="30" y="27"/>
                  </a:cubicBezTo>
                  <a:cubicBezTo>
                    <a:pt x="32" y="20"/>
                    <a:pt x="40" y="19"/>
                    <a:pt x="42" y="12"/>
                  </a:cubicBezTo>
                  <a:cubicBezTo>
                    <a:pt x="26" y="11"/>
                    <a:pt x="14" y="6"/>
                    <a:pt x="0" y="3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37" name="Freeform 80"/>
            <p:cNvSpPr/>
            <p:nvPr/>
          </p:nvSpPr>
          <p:spPr>
            <a:xfrm>
              <a:off x="4411663" y="2820988"/>
              <a:ext cx="68263" cy="31750"/>
            </a:xfrm>
            <a:custGeom>
              <a:avLst/>
              <a:gdLst>
                <a:gd name="txL" fmla="*/ 0 w 25"/>
                <a:gd name="txT" fmla="*/ 0 h 12"/>
                <a:gd name="txR" fmla="*/ 25 w 25"/>
                <a:gd name="txB" fmla="*/ 12 h 12"/>
              </a:gdLst>
              <a:ahLst/>
              <a:cxnLst>
                <a:cxn ang="0">
                  <a:pos x="25" y="5"/>
                </a:cxn>
                <a:cxn ang="0">
                  <a:pos x="4" y="2"/>
                </a:cxn>
                <a:cxn ang="0">
                  <a:pos x="25" y="5"/>
                </a:cxn>
              </a:cxnLst>
              <a:rect l="txL" t="txT" r="txR" b="txB"/>
              <a:pathLst>
                <a:path w="25" h="12">
                  <a:moveTo>
                    <a:pt x="25" y="5"/>
                  </a:moveTo>
                  <a:cubicBezTo>
                    <a:pt x="24" y="9"/>
                    <a:pt x="0" y="12"/>
                    <a:pt x="4" y="2"/>
                  </a:cubicBezTo>
                  <a:cubicBezTo>
                    <a:pt x="14" y="0"/>
                    <a:pt x="16" y="6"/>
                    <a:pt x="25" y="5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38" name="Freeform 81"/>
            <p:cNvSpPr/>
            <p:nvPr/>
          </p:nvSpPr>
          <p:spPr>
            <a:xfrm>
              <a:off x="5165725" y="2822575"/>
              <a:ext cx="104775" cy="22225"/>
            </a:xfrm>
            <a:custGeom>
              <a:avLst/>
              <a:gdLst>
                <a:gd name="txL" fmla="*/ 0 w 39"/>
                <a:gd name="txT" fmla="*/ 0 h 8"/>
                <a:gd name="txR" fmla="*/ 39 w 39"/>
                <a:gd name="txB" fmla="*/ 8 h 8"/>
              </a:gdLst>
              <a:ahLst/>
              <a:cxnLst>
                <a:cxn ang="0">
                  <a:pos x="39" y="1"/>
                </a:cxn>
                <a:cxn ang="0">
                  <a:pos x="0" y="7"/>
                </a:cxn>
                <a:cxn ang="0">
                  <a:pos x="9" y="1"/>
                </a:cxn>
                <a:cxn ang="0">
                  <a:pos x="39" y="1"/>
                </a:cxn>
              </a:cxnLst>
              <a:rect l="txL" t="txT" r="txR" b="txB"/>
              <a:pathLst>
                <a:path w="39" h="8">
                  <a:moveTo>
                    <a:pt x="39" y="1"/>
                  </a:moveTo>
                  <a:cubicBezTo>
                    <a:pt x="31" y="8"/>
                    <a:pt x="8" y="0"/>
                    <a:pt x="0" y="7"/>
                  </a:cubicBezTo>
                  <a:cubicBezTo>
                    <a:pt x="1" y="3"/>
                    <a:pt x="4" y="1"/>
                    <a:pt x="9" y="1"/>
                  </a:cubicBezTo>
                  <a:cubicBezTo>
                    <a:pt x="19" y="1"/>
                    <a:pt x="29" y="1"/>
                    <a:pt x="39" y="1"/>
                  </a:cubicBezTo>
                  <a:close/>
                </a:path>
              </a:pathLst>
            </a:custGeom>
            <a:solidFill>
              <a:srgbClr val="123F4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39" name="Freeform 82"/>
            <p:cNvSpPr/>
            <p:nvPr/>
          </p:nvSpPr>
          <p:spPr>
            <a:xfrm>
              <a:off x="4205288" y="2820988"/>
              <a:ext cx="65088" cy="69850"/>
            </a:xfrm>
            <a:custGeom>
              <a:avLst/>
              <a:gdLst>
                <a:gd name="txL" fmla="*/ 0 w 24"/>
                <a:gd name="txT" fmla="*/ 0 h 26"/>
                <a:gd name="txR" fmla="*/ 24 w 24"/>
                <a:gd name="txB" fmla="*/ 26 h 26"/>
              </a:gdLst>
              <a:ahLst/>
              <a:cxnLst>
                <a:cxn ang="0">
                  <a:pos x="0" y="17"/>
                </a:cxn>
                <a:cxn ang="0">
                  <a:pos x="24" y="8"/>
                </a:cxn>
                <a:cxn ang="0">
                  <a:pos x="0" y="26"/>
                </a:cxn>
                <a:cxn ang="0">
                  <a:pos x="0" y="17"/>
                </a:cxn>
              </a:cxnLst>
              <a:rect l="txL" t="txT" r="txR" b="txB"/>
              <a:pathLst>
                <a:path w="24" h="26">
                  <a:moveTo>
                    <a:pt x="0" y="17"/>
                  </a:moveTo>
                  <a:cubicBezTo>
                    <a:pt x="3" y="11"/>
                    <a:pt x="17" y="0"/>
                    <a:pt x="24" y="8"/>
                  </a:cubicBezTo>
                  <a:cubicBezTo>
                    <a:pt x="3" y="14"/>
                    <a:pt x="18" y="21"/>
                    <a:pt x="0" y="26"/>
                  </a:cubicBezTo>
                  <a:cubicBezTo>
                    <a:pt x="0" y="23"/>
                    <a:pt x="0" y="20"/>
                    <a:pt x="0" y="17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40" name="Freeform 83"/>
            <p:cNvSpPr/>
            <p:nvPr/>
          </p:nvSpPr>
          <p:spPr>
            <a:xfrm>
              <a:off x="4689475" y="2984500"/>
              <a:ext cx="65088" cy="65088"/>
            </a:xfrm>
            <a:custGeom>
              <a:avLst/>
              <a:gdLst>
                <a:gd name="txL" fmla="*/ 0 w 24"/>
                <a:gd name="txT" fmla="*/ 0 h 24"/>
                <a:gd name="txR" fmla="*/ 24 w 24"/>
                <a:gd name="txB" fmla="*/ 24 h 24"/>
              </a:gdLst>
              <a:ahLst/>
              <a:cxnLst>
                <a:cxn ang="0">
                  <a:pos x="24" y="7"/>
                </a:cxn>
                <a:cxn ang="0">
                  <a:pos x="6" y="7"/>
                </a:cxn>
                <a:cxn ang="0">
                  <a:pos x="12" y="16"/>
                </a:cxn>
                <a:cxn ang="0">
                  <a:pos x="0" y="10"/>
                </a:cxn>
                <a:cxn ang="0">
                  <a:pos x="3" y="4"/>
                </a:cxn>
                <a:cxn ang="0">
                  <a:pos x="24" y="7"/>
                </a:cxn>
              </a:cxnLst>
              <a:rect l="txL" t="txT" r="txR" b="txB"/>
              <a:pathLst>
                <a:path w="24" h="24">
                  <a:moveTo>
                    <a:pt x="24" y="7"/>
                  </a:moveTo>
                  <a:cubicBezTo>
                    <a:pt x="18" y="7"/>
                    <a:pt x="12" y="7"/>
                    <a:pt x="6" y="7"/>
                  </a:cubicBezTo>
                  <a:cubicBezTo>
                    <a:pt x="6" y="12"/>
                    <a:pt x="8" y="15"/>
                    <a:pt x="12" y="16"/>
                  </a:cubicBezTo>
                  <a:cubicBezTo>
                    <a:pt x="9" y="24"/>
                    <a:pt x="1" y="13"/>
                    <a:pt x="0" y="10"/>
                  </a:cubicBezTo>
                  <a:cubicBezTo>
                    <a:pt x="3" y="10"/>
                    <a:pt x="2" y="6"/>
                    <a:pt x="3" y="4"/>
                  </a:cubicBezTo>
                  <a:cubicBezTo>
                    <a:pt x="9" y="6"/>
                    <a:pt x="23" y="0"/>
                    <a:pt x="24" y="7"/>
                  </a:cubicBezTo>
                  <a:close/>
                </a:path>
              </a:pathLst>
            </a:custGeom>
            <a:solidFill>
              <a:srgbClr val="304B4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41" name="Freeform 84"/>
            <p:cNvSpPr/>
            <p:nvPr/>
          </p:nvSpPr>
          <p:spPr>
            <a:xfrm>
              <a:off x="5035550" y="4440238"/>
              <a:ext cx="106363" cy="115888"/>
            </a:xfrm>
            <a:custGeom>
              <a:avLst/>
              <a:gdLst>
                <a:gd name="txL" fmla="*/ 0 w 39"/>
                <a:gd name="txT" fmla="*/ 0 h 43"/>
                <a:gd name="txR" fmla="*/ 39 w 39"/>
                <a:gd name="txB" fmla="*/ 43 h 43"/>
              </a:gdLst>
              <a:ahLst/>
              <a:cxnLst>
                <a:cxn ang="0">
                  <a:pos x="39" y="0"/>
                </a:cxn>
                <a:cxn ang="0">
                  <a:pos x="39" y="39"/>
                </a:cxn>
                <a:cxn ang="0">
                  <a:pos x="0" y="36"/>
                </a:cxn>
                <a:cxn ang="0">
                  <a:pos x="36" y="36"/>
                </a:cxn>
                <a:cxn ang="0">
                  <a:pos x="36" y="0"/>
                </a:cxn>
                <a:cxn ang="0">
                  <a:pos x="39" y="0"/>
                </a:cxn>
              </a:cxnLst>
              <a:rect l="txL" t="txT" r="txR" b="txB"/>
              <a:pathLst>
                <a:path w="39" h="43">
                  <a:moveTo>
                    <a:pt x="39" y="0"/>
                  </a:moveTo>
                  <a:cubicBezTo>
                    <a:pt x="39" y="13"/>
                    <a:pt x="39" y="26"/>
                    <a:pt x="39" y="39"/>
                  </a:cubicBezTo>
                  <a:cubicBezTo>
                    <a:pt x="27" y="37"/>
                    <a:pt x="7" y="43"/>
                    <a:pt x="0" y="36"/>
                  </a:cubicBezTo>
                  <a:cubicBezTo>
                    <a:pt x="12" y="36"/>
                    <a:pt x="24" y="36"/>
                    <a:pt x="36" y="36"/>
                  </a:cubicBezTo>
                  <a:cubicBezTo>
                    <a:pt x="36" y="24"/>
                    <a:pt x="36" y="12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42" name="Freeform 85"/>
            <p:cNvSpPr>
              <a:spLocks noEditPoints="1"/>
            </p:cNvSpPr>
            <p:nvPr/>
          </p:nvSpPr>
          <p:spPr>
            <a:xfrm>
              <a:off x="4383088" y="2828925"/>
              <a:ext cx="760413" cy="1708150"/>
            </a:xfrm>
            <a:custGeom>
              <a:avLst/>
              <a:gdLst>
                <a:gd name="txL" fmla="*/ 0 w 283"/>
                <a:gd name="txT" fmla="*/ 0 h 635"/>
                <a:gd name="txR" fmla="*/ 283 w 283"/>
                <a:gd name="txB" fmla="*/ 635 h 635"/>
              </a:gdLst>
              <a:ahLst/>
              <a:cxnLst>
                <a:cxn ang="0">
                  <a:pos x="18" y="71"/>
                </a:cxn>
                <a:cxn ang="0">
                  <a:pos x="27" y="44"/>
                </a:cxn>
                <a:cxn ang="0">
                  <a:pos x="18" y="26"/>
                </a:cxn>
                <a:cxn ang="0">
                  <a:pos x="18" y="17"/>
                </a:cxn>
                <a:cxn ang="0">
                  <a:pos x="114" y="68"/>
                </a:cxn>
                <a:cxn ang="0">
                  <a:pos x="120" y="65"/>
                </a:cxn>
                <a:cxn ang="0">
                  <a:pos x="156" y="65"/>
                </a:cxn>
                <a:cxn ang="0">
                  <a:pos x="234" y="68"/>
                </a:cxn>
                <a:cxn ang="0">
                  <a:pos x="111" y="50"/>
                </a:cxn>
                <a:cxn ang="0">
                  <a:pos x="168" y="50"/>
                </a:cxn>
                <a:cxn ang="0">
                  <a:pos x="237" y="53"/>
                </a:cxn>
                <a:cxn ang="0">
                  <a:pos x="249" y="68"/>
                </a:cxn>
                <a:cxn ang="0">
                  <a:pos x="255" y="110"/>
                </a:cxn>
                <a:cxn ang="0">
                  <a:pos x="237" y="173"/>
                </a:cxn>
                <a:cxn ang="0">
                  <a:pos x="255" y="200"/>
                </a:cxn>
                <a:cxn ang="0">
                  <a:pos x="249" y="221"/>
                </a:cxn>
                <a:cxn ang="0">
                  <a:pos x="270" y="284"/>
                </a:cxn>
                <a:cxn ang="0">
                  <a:pos x="282" y="383"/>
                </a:cxn>
                <a:cxn ang="0">
                  <a:pos x="282" y="452"/>
                </a:cxn>
                <a:cxn ang="0">
                  <a:pos x="279" y="530"/>
                </a:cxn>
                <a:cxn ang="0">
                  <a:pos x="279" y="599"/>
                </a:cxn>
                <a:cxn ang="0">
                  <a:pos x="243" y="635"/>
                </a:cxn>
                <a:cxn ang="0">
                  <a:pos x="219" y="614"/>
                </a:cxn>
                <a:cxn ang="0">
                  <a:pos x="219" y="587"/>
                </a:cxn>
                <a:cxn ang="0">
                  <a:pos x="195" y="593"/>
                </a:cxn>
                <a:cxn ang="0">
                  <a:pos x="192" y="599"/>
                </a:cxn>
                <a:cxn ang="0">
                  <a:pos x="183" y="632"/>
                </a:cxn>
                <a:cxn ang="0">
                  <a:pos x="0" y="635"/>
                </a:cxn>
                <a:cxn ang="0">
                  <a:pos x="15" y="416"/>
                </a:cxn>
                <a:cxn ang="0">
                  <a:pos x="21" y="224"/>
                </a:cxn>
                <a:cxn ang="0">
                  <a:pos x="21" y="155"/>
                </a:cxn>
                <a:cxn ang="0">
                  <a:pos x="138" y="92"/>
                </a:cxn>
                <a:cxn ang="0">
                  <a:pos x="189" y="89"/>
                </a:cxn>
                <a:cxn ang="0">
                  <a:pos x="153" y="86"/>
                </a:cxn>
                <a:cxn ang="0">
                  <a:pos x="126" y="116"/>
                </a:cxn>
                <a:cxn ang="0">
                  <a:pos x="162" y="134"/>
                </a:cxn>
                <a:cxn ang="0">
                  <a:pos x="195" y="140"/>
                </a:cxn>
                <a:cxn ang="0">
                  <a:pos x="162" y="176"/>
                </a:cxn>
                <a:cxn ang="0">
                  <a:pos x="177" y="185"/>
                </a:cxn>
                <a:cxn ang="0">
                  <a:pos x="234" y="458"/>
                </a:cxn>
                <a:cxn ang="0">
                  <a:pos x="225" y="440"/>
                </a:cxn>
                <a:cxn ang="0">
                  <a:pos x="228" y="440"/>
                </a:cxn>
                <a:cxn ang="0">
                  <a:pos x="228" y="470"/>
                </a:cxn>
                <a:cxn ang="0">
                  <a:pos x="222" y="479"/>
                </a:cxn>
                <a:cxn ang="0">
                  <a:pos x="219" y="515"/>
                </a:cxn>
                <a:cxn ang="0">
                  <a:pos x="216" y="521"/>
                </a:cxn>
                <a:cxn ang="0">
                  <a:pos x="186" y="572"/>
                </a:cxn>
                <a:cxn ang="0">
                  <a:pos x="216" y="575"/>
                </a:cxn>
                <a:cxn ang="0">
                  <a:pos x="231" y="473"/>
                </a:cxn>
                <a:cxn ang="0">
                  <a:pos x="234" y="458"/>
                </a:cxn>
                <a:cxn ang="0">
                  <a:pos x="210" y="416"/>
                </a:cxn>
                <a:cxn ang="0">
                  <a:pos x="180" y="404"/>
                </a:cxn>
                <a:cxn ang="0">
                  <a:pos x="189" y="458"/>
                </a:cxn>
                <a:cxn ang="0">
                  <a:pos x="207" y="500"/>
                </a:cxn>
              </a:cxnLst>
              <a:rect l="txL" t="txT" r="txR" b="txB"/>
              <a:pathLst>
                <a:path w="283" h="635">
                  <a:moveTo>
                    <a:pt x="21" y="155"/>
                  </a:moveTo>
                  <a:cubicBezTo>
                    <a:pt x="15" y="115"/>
                    <a:pt x="24" y="107"/>
                    <a:pt x="18" y="71"/>
                  </a:cubicBezTo>
                  <a:cubicBezTo>
                    <a:pt x="17" y="65"/>
                    <a:pt x="22" y="65"/>
                    <a:pt x="27" y="65"/>
                  </a:cubicBezTo>
                  <a:cubicBezTo>
                    <a:pt x="24" y="61"/>
                    <a:pt x="7" y="44"/>
                    <a:pt x="27" y="44"/>
                  </a:cubicBezTo>
                  <a:cubicBezTo>
                    <a:pt x="27" y="40"/>
                    <a:pt x="22" y="41"/>
                    <a:pt x="18" y="41"/>
                  </a:cubicBezTo>
                  <a:cubicBezTo>
                    <a:pt x="32" y="35"/>
                    <a:pt x="21" y="37"/>
                    <a:pt x="18" y="26"/>
                  </a:cubicBezTo>
                  <a:cubicBezTo>
                    <a:pt x="22" y="26"/>
                    <a:pt x="26" y="26"/>
                    <a:pt x="30" y="26"/>
                  </a:cubicBezTo>
                  <a:cubicBezTo>
                    <a:pt x="33" y="16"/>
                    <a:pt x="20" y="22"/>
                    <a:pt x="18" y="17"/>
                  </a:cubicBezTo>
                  <a:cubicBezTo>
                    <a:pt x="40" y="0"/>
                    <a:pt x="63" y="28"/>
                    <a:pt x="90" y="26"/>
                  </a:cubicBezTo>
                  <a:cubicBezTo>
                    <a:pt x="94" y="46"/>
                    <a:pt x="102" y="52"/>
                    <a:pt x="114" y="68"/>
                  </a:cubicBezTo>
                  <a:cubicBezTo>
                    <a:pt x="115" y="71"/>
                    <a:pt x="123" y="82"/>
                    <a:pt x="126" y="74"/>
                  </a:cubicBezTo>
                  <a:cubicBezTo>
                    <a:pt x="122" y="73"/>
                    <a:pt x="120" y="70"/>
                    <a:pt x="120" y="65"/>
                  </a:cubicBezTo>
                  <a:cubicBezTo>
                    <a:pt x="126" y="65"/>
                    <a:pt x="132" y="65"/>
                    <a:pt x="138" y="65"/>
                  </a:cubicBezTo>
                  <a:cubicBezTo>
                    <a:pt x="144" y="65"/>
                    <a:pt x="150" y="65"/>
                    <a:pt x="156" y="65"/>
                  </a:cubicBezTo>
                  <a:cubicBezTo>
                    <a:pt x="169" y="72"/>
                    <a:pt x="195" y="66"/>
                    <a:pt x="213" y="68"/>
                  </a:cubicBezTo>
                  <a:cubicBezTo>
                    <a:pt x="220" y="68"/>
                    <a:pt x="227" y="68"/>
                    <a:pt x="234" y="68"/>
                  </a:cubicBezTo>
                  <a:cubicBezTo>
                    <a:pt x="206" y="50"/>
                    <a:pt x="141" y="69"/>
                    <a:pt x="111" y="53"/>
                  </a:cubicBezTo>
                  <a:cubicBezTo>
                    <a:pt x="111" y="52"/>
                    <a:pt x="111" y="51"/>
                    <a:pt x="111" y="50"/>
                  </a:cubicBezTo>
                  <a:cubicBezTo>
                    <a:pt x="120" y="50"/>
                    <a:pt x="129" y="50"/>
                    <a:pt x="138" y="50"/>
                  </a:cubicBezTo>
                  <a:cubicBezTo>
                    <a:pt x="148" y="50"/>
                    <a:pt x="158" y="50"/>
                    <a:pt x="168" y="50"/>
                  </a:cubicBezTo>
                  <a:cubicBezTo>
                    <a:pt x="173" y="57"/>
                    <a:pt x="191" y="51"/>
                    <a:pt x="201" y="53"/>
                  </a:cubicBezTo>
                  <a:cubicBezTo>
                    <a:pt x="213" y="53"/>
                    <a:pt x="225" y="53"/>
                    <a:pt x="237" y="53"/>
                  </a:cubicBezTo>
                  <a:cubicBezTo>
                    <a:pt x="241" y="53"/>
                    <a:pt x="245" y="53"/>
                    <a:pt x="249" y="53"/>
                  </a:cubicBezTo>
                  <a:cubicBezTo>
                    <a:pt x="249" y="58"/>
                    <a:pt x="249" y="63"/>
                    <a:pt x="249" y="68"/>
                  </a:cubicBezTo>
                  <a:cubicBezTo>
                    <a:pt x="242" y="75"/>
                    <a:pt x="248" y="95"/>
                    <a:pt x="246" y="107"/>
                  </a:cubicBezTo>
                  <a:cubicBezTo>
                    <a:pt x="246" y="111"/>
                    <a:pt x="251" y="110"/>
                    <a:pt x="255" y="110"/>
                  </a:cubicBezTo>
                  <a:cubicBezTo>
                    <a:pt x="243" y="125"/>
                    <a:pt x="262" y="153"/>
                    <a:pt x="237" y="155"/>
                  </a:cubicBezTo>
                  <a:cubicBezTo>
                    <a:pt x="239" y="166"/>
                    <a:pt x="252" y="166"/>
                    <a:pt x="237" y="173"/>
                  </a:cubicBezTo>
                  <a:cubicBezTo>
                    <a:pt x="237" y="179"/>
                    <a:pt x="247" y="175"/>
                    <a:pt x="249" y="179"/>
                  </a:cubicBezTo>
                  <a:cubicBezTo>
                    <a:pt x="252" y="189"/>
                    <a:pt x="237" y="202"/>
                    <a:pt x="255" y="200"/>
                  </a:cubicBezTo>
                  <a:cubicBezTo>
                    <a:pt x="251" y="207"/>
                    <a:pt x="241" y="208"/>
                    <a:pt x="240" y="218"/>
                  </a:cubicBezTo>
                  <a:cubicBezTo>
                    <a:pt x="240" y="222"/>
                    <a:pt x="245" y="221"/>
                    <a:pt x="249" y="221"/>
                  </a:cubicBezTo>
                  <a:cubicBezTo>
                    <a:pt x="249" y="229"/>
                    <a:pt x="237" y="225"/>
                    <a:pt x="237" y="233"/>
                  </a:cubicBezTo>
                  <a:cubicBezTo>
                    <a:pt x="255" y="245"/>
                    <a:pt x="276" y="256"/>
                    <a:pt x="270" y="284"/>
                  </a:cubicBezTo>
                  <a:cubicBezTo>
                    <a:pt x="280" y="268"/>
                    <a:pt x="270" y="295"/>
                    <a:pt x="282" y="293"/>
                  </a:cubicBezTo>
                  <a:cubicBezTo>
                    <a:pt x="282" y="323"/>
                    <a:pt x="282" y="353"/>
                    <a:pt x="282" y="383"/>
                  </a:cubicBezTo>
                  <a:cubicBezTo>
                    <a:pt x="282" y="384"/>
                    <a:pt x="282" y="385"/>
                    <a:pt x="282" y="386"/>
                  </a:cubicBezTo>
                  <a:cubicBezTo>
                    <a:pt x="282" y="408"/>
                    <a:pt x="282" y="430"/>
                    <a:pt x="282" y="452"/>
                  </a:cubicBezTo>
                  <a:cubicBezTo>
                    <a:pt x="283" y="455"/>
                    <a:pt x="281" y="455"/>
                    <a:pt x="279" y="455"/>
                  </a:cubicBezTo>
                  <a:cubicBezTo>
                    <a:pt x="274" y="473"/>
                    <a:pt x="274" y="512"/>
                    <a:pt x="279" y="530"/>
                  </a:cubicBezTo>
                  <a:cubicBezTo>
                    <a:pt x="279" y="541"/>
                    <a:pt x="279" y="552"/>
                    <a:pt x="279" y="563"/>
                  </a:cubicBezTo>
                  <a:cubicBezTo>
                    <a:pt x="279" y="575"/>
                    <a:pt x="279" y="587"/>
                    <a:pt x="279" y="599"/>
                  </a:cubicBezTo>
                  <a:cubicBezTo>
                    <a:pt x="279" y="611"/>
                    <a:pt x="279" y="623"/>
                    <a:pt x="279" y="635"/>
                  </a:cubicBezTo>
                  <a:cubicBezTo>
                    <a:pt x="267" y="635"/>
                    <a:pt x="255" y="635"/>
                    <a:pt x="243" y="635"/>
                  </a:cubicBezTo>
                  <a:cubicBezTo>
                    <a:pt x="237" y="635"/>
                    <a:pt x="231" y="635"/>
                    <a:pt x="225" y="635"/>
                  </a:cubicBezTo>
                  <a:cubicBezTo>
                    <a:pt x="228" y="622"/>
                    <a:pt x="209" y="625"/>
                    <a:pt x="219" y="614"/>
                  </a:cubicBezTo>
                  <a:cubicBezTo>
                    <a:pt x="206" y="614"/>
                    <a:pt x="206" y="627"/>
                    <a:pt x="201" y="635"/>
                  </a:cubicBezTo>
                  <a:cubicBezTo>
                    <a:pt x="191" y="615"/>
                    <a:pt x="219" y="607"/>
                    <a:pt x="219" y="587"/>
                  </a:cubicBezTo>
                  <a:cubicBezTo>
                    <a:pt x="212" y="581"/>
                    <a:pt x="209" y="605"/>
                    <a:pt x="198" y="605"/>
                  </a:cubicBezTo>
                  <a:cubicBezTo>
                    <a:pt x="198" y="600"/>
                    <a:pt x="194" y="599"/>
                    <a:pt x="195" y="593"/>
                  </a:cubicBezTo>
                  <a:cubicBezTo>
                    <a:pt x="186" y="597"/>
                    <a:pt x="178" y="602"/>
                    <a:pt x="177" y="614"/>
                  </a:cubicBezTo>
                  <a:cubicBezTo>
                    <a:pt x="188" y="615"/>
                    <a:pt x="186" y="603"/>
                    <a:pt x="192" y="599"/>
                  </a:cubicBezTo>
                  <a:cubicBezTo>
                    <a:pt x="201" y="607"/>
                    <a:pt x="192" y="623"/>
                    <a:pt x="186" y="626"/>
                  </a:cubicBezTo>
                  <a:cubicBezTo>
                    <a:pt x="183" y="626"/>
                    <a:pt x="184" y="630"/>
                    <a:pt x="183" y="632"/>
                  </a:cubicBezTo>
                  <a:cubicBezTo>
                    <a:pt x="130" y="634"/>
                    <a:pt x="69" y="628"/>
                    <a:pt x="21" y="635"/>
                  </a:cubicBezTo>
                  <a:cubicBezTo>
                    <a:pt x="14" y="635"/>
                    <a:pt x="7" y="635"/>
                    <a:pt x="0" y="635"/>
                  </a:cubicBezTo>
                  <a:cubicBezTo>
                    <a:pt x="10" y="566"/>
                    <a:pt x="7" y="520"/>
                    <a:pt x="12" y="449"/>
                  </a:cubicBezTo>
                  <a:cubicBezTo>
                    <a:pt x="19" y="444"/>
                    <a:pt x="13" y="426"/>
                    <a:pt x="15" y="416"/>
                  </a:cubicBezTo>
                  <a:cubicBezTo>
                    <a:pt x="33" y="355"/>
                    <a:pt x="12" y="262"/>
                    <a:pt x="36" y="230"/>
                  </a:cubicBezTo>
                  <a:cubicBezTo>
                    <a:pt x="31" y="225"/>
                    <a:pt x="27" y="232"/>
                    <a:pt x="21" y="224"/>
                  </a:cubicBezTo>
                  <a:cubicBezTo>
                    <a:pt x="21" y="221"/>
                    <a:pt x="21" y="218"/>
                    <a:pt x="21" y="215"/>
                  </a:cubicBezTo>
                  <a:cubicBezTo>
                    <a:pt x="21" y="195"/>
                    <a:pt x="21" y="175"/>
                    <a:pt x="21" y="155"/>
                  </a:cubicBezTo>
                  <a:close/>
                  <a:moveTo>
                    <a:pt x="153" y="86"/>
                  </a:moveTo>
                  <a:cubicBezTo>
                    <a:pt x="132" y="84"/>
                    <a:pt x="107" y="89"/>
                    <a:pt x="138" y="92"/>
                  </a:cubicBezTo>
                  <a:cubicBezTo>
                    <a:pt x="141" y="92"/>
                    <a:pt x="144" y="92"/>
                    <a:pt x="147" y="92"/>
                  </a:cubicBezTo>
                  <a:cubicBezTo>
                    <a:pt x="153" y="97"/>
                    <a:pt x="198" y="99"/>
                    <a:pt x="189" y="89"/>
                  </a:cubicBezTo>
                  <a:cubicBezTo>
                    <a:pt x="187" y="89"/>
                    <a:pt x="185" y="89"/>
                    <a:pt x="183" y="89"/>
                  </a:cubicBezTo>
                  <a:cubicBezTo>
                    <a:pt x="179" y="82"/>
                    <a:pt x="162" y="88"/>
                    <a:pt x="153" y="86"/>
                  </a:cubicBezTo>
                  <a:close/>
                  <a:moveTo>
                    <a:pt x="183" y="116"/>
                  </a:moveTo>
                  <a:cubicBezTo>
                    <a:pt x="177" y="106"/>
                    <a:pt x="132" y="106"/>
                    <a:pt x="126" y="116"/>
                  </a:cubicBezTo>
                  <a:cubicBezTo>
                    <a:pt x="145" y="116"/>
                    <a:pt x="164" y="116"/>
                    <a:pt x="183" y="116"/>
                  </a:cubicBezTo>
                  <a:close/>
                  <a:moveTo>
                    <a:pt x="162" y="134"/>
                  </a:moveTo>
                  <a:cubicBezTo>
                    <a:pt x="159" y="126"/>
                    <a:pt x="119" y="133"/>
                    <a:pt x="138" y="137"/>
                  </a:cubicBezTo>
                  <a:cubicBezTo>
                    <a:pt x="160" y="133"/>
                    <a:pt x="179" y="148"/>
                    <a:pt x="195" y="140"/>
                  </a:cubicBezTo>
                  <a:cubicBezTo>
                    <a:pt x="183" y="139"/>
                    <a:pt x="174" y="135"/>
                    <a:pt x="162" y="134"/>
                  </a:cubicBezTo>
                  <a:close/>
                  <a:moveTo>
                    <a:pt x="162" y="176"/>
                  </a:moveTo>
                  <a:cubicBezTo>
                    <a:pt x="162" y="179"/>
                    <a:pt x="162" y="182"/>
                    <a:pt x="162" y="185"/>
                  </a:cubicBezTo>
                  <a:cubicBezTo>
                    <a:pt x="167" y="185"/>
                    <a:pt x="172" y="185"/>
                    <a:pt x="177" y="185"/>
                  </a:cubicBezTo>
                  <a:cubicBezTo>
                    <a:pt x="178" y="176"/>
                    <a:pt x="167" y="179"/>
                    <a:pt x="162" y="176"/>
                  </a:cubicBezTo>
                  <a:close/>
                  <a:moveTo>
                    <a:pt x="234" y="458"/>
                  </a:moveTo>
                  <a:cubicBezTo>
                    <a:pt x="227" y="415"/>
                    <a:pt x="202" y="390"/>
                    <a:pt x="186" y="356"/>
                  </a:cubicBezTo>
                  <a:cubicBezTo>
                    <a:pt x="191" y="392"/>
                    <a:pt x="214" y="410"/>
                    <a:pt x="225" y="440"/>
                  </a:cubicBezTo>
                  <a:cubicBezTo>
                    <a:pt x="213" y="459"/>
                    <a:pt x="196" y="473"/>
                    <a:pt x="183" y="491"/>
                  </a:cubicBezTo>
                  <a:cubicBezTo>
                    <a:pt x="202" y="478"/>
                    <a:pt x="220" y="464"/>
                    <a:pt x="228" y="440"/>
                  </a:cubicBezTo>
                  <a:cubicBezTo>
                    <a:pt x="228" y="442"/>
                    <a:pt x="228" y="444"/>
                    <a:pt x="228" y="446"/>
                  </a:cubicBezTo>
                  <a:cubicBezTo>
                    <a:pt x="228" y="454"/>
                    <a:pt x="228" y="462"/>
                    <a:pt x="228" y="470"/>
                  </a:cubicBezTo>
                  <a:cubicBezTo>
                    <a:pt x="210" y="481"/>
                    <a:pt x="187" y="503"/>
                    <a:pt x="183" y="518"/>
                  </a:cubicBezTo>
                  <a:cubicBezTo>
                    <a:pt x="196" y="505"/>
                    <a:pt x="211" y="494"/>
                    <a:pt x="222" y="479"/>
                  </a:cubicBezTo>
                  <a:cubicBezTo>
                    <a:pt x="231" y="483"/>
                    <a:pt x="219" y="489"/>
                    <a:pt x="222" y="497"/>
                  </a:cubicBezTo>
                  <a:cubicBezTo>
                    <a:pt x="215" y="497"/>
                    <a:pt x="221" y="510"/>
                    <a:pt x="219" y="515"/>
                  </a:cubicBezTo>
                  <a:cubicBezTo>
                    <a:pt x="203" y="519"/>
                    <a:pt x="189" y="540"/>
                    <a:pt x="189" y="551"/>
                  </a:cubicBezTo>
                  <a:cubicBezTo>
                    <a:pt x="197" y="540"/>
                    <a:pt x="207" y="531"/>
                    <a:pt x="216" y="521"/>
                  </a:cubicBezTo>
                  <a:cubicBezTo>
                    <a:pt x="217" y="531"/>
                    <a:pt x="211" y="534"/>
                    <a:pt x="213" y="545"/>
                  </a:cubicBezTo>
                  <a:cubicBezTo>
                    <a:pt x="198" y="548"/>
                    <a:pt x="193" y="561"/>
                    <a:pt x="186" y="572"/>
                  </a:cubicBezTo>
                  <a:cubicBezTo>
                    <a:pt x="200" y="571"/>
                    <a:pt x="200" y="556"/>
                    <a:pt x="210" y="551"/>
                  </a:cubicBezTo>
                  <a:cubicBezTo>
                    <a:pt x="212" y="559"/>
                    <a:pt x="204" y="577"/>
                    <a:pt x="216" y="575"/>
                  </a:cubicBezTo>
                  <a:cubicBezTo>
                    <a:pt x="216" y="548"/>
                    <a:pt x="222" y="527"/>
                    <a:pt x="225" y="503"/>
                  </a:cubicBezTo>
                  <a:cubicBezTo>
                    <a:pt x="226" y="492"/>
                    <a:pt x="229" y="483"/>
                    <a:pt x="231" y="473"/>
                  </a:cubicBezTo>
                  <a:cubicBezTo>
                    <a:pt x="231" y="472"/>
                    <a:pt x="231" y="471"/>
                    <a:pt x="231" y="470"/>
                  </a:cubicBezTo>
                  <a:cubicBezTo>
                    <a:pt x="230" y="464"/>
                    <a:pt x="234" y="463"/>
                    <a:pt x="234" y="458"/>
                  </a:cubicBezTo>
                  <a:close/>
                  <a:moveTo>
                    <a:pt x="189" y="458"/>
                  </a:moveTo>
                  <a:cubicBezTo>
                    <a:pt x="201" y="449"/>
                    <a:pt x="209" y="436"/>
                    <a:pt x="210" y="416"/>
                  </a:cubicBezTo>
                  <a:cubicBezTo>
                    <a:pt x="201" y="428"/>
                    <a:pt x="196" y="444"/>
                    <a:pt x="186" y="455"/>
                  </a:cubicBezTo>
                  <a:cubicBezTo>
                    <a:pt x="177" y="445"/>
                    <a:pt x="189" y="414"/>
                    <a:pt x="180" y="404"/>
                  </a:cubicBezTo>
                  <a:cubicBezTo>
                    <a:pt x="175" y="415"/>
                    <a:pt x="175" y="447"/>
                    <a:pt x="180" y="458"/>
                  </a:cubicBezTo>
                  <a:cubicBezTo>
                    <a:pt x="184" y="458"/>
                    <a:pt x="187" y="463"/>
                    <a:pt x="189" y="458"/>
                  </a:cubicBezTo>
                  <a:close/>
                  <a:moveTo>
                    <a:pt x="180" y="530"/>
                  </a:moveTo>
                  <a:cubicBezTo>
                    <a:pt x="194" y="527"/>
                    <a:pt x="212" y="512"/>
                    <a:pt x="207" y="500"/>
                  </a:cubicBezTo>
                  <a:cubicBezTo>
                    <a:pt x="200" y="512"/>
                    <a:pt x="187" y="518"/>
                    <a:pt x="180" y="530"/>
                  </a:cubicBezTo>
                  <a:close/>
                </a:path>
              </a:pathLst>
            </a:custGeom>
            <a:solidFill>
              <a:srgbClr val="CEE9EA"/>
            </a:solidFill>
            <a:ln w="9525">
              <a:noFill/>
            </a:ln>
          </p:spPr>
          <p:txBody>
            <a:bodyPr vert="horz" wrap="square" anchor="t"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743" name="Freeform 87"/>
            <p:cNvSpPr/>
            <p:nvPr/>
          </p:nvSpPr>
          <p:spPr>
            <a:xfrm>
              <a:off x="4648200" y="2911475"/>
              <a:ext cx="122238" cy="19050"/>
            </a:xfrm>
            <a:custGeom>
              <a:avLst/>
              <a:gdLst>
                <a:gd name="txL" fmla="*/ 0 w 45"/>
                <a:gd name="txT" fmla="*/ 0 h 7"/>
                <a:gd name="txR" fmla="*/ 45 w 45"/>
                <a:gd name="txB" fmla="*/ 7 h 7"/>
              </a:gdLst>
              <a:ahLst/>
              <a:cxnLst>
                <a:cxn ang="0">
                  <a:pos x="0" y="1"/>
                </a:cxn>
                <a:cxn ang="0">
                  <a:pos x="45" y="1"/>
                </a:cxn>
                <a:cxn ang="0">
                  <a:pos x="45" y="4"/>
                </a:cxn>
                <a:cxn ang="0">
                  <a:pos x="3" y="7"/>
                </a:cxn>
                <a:cxn ang="0">
                  <a:pos x="0" y="1"/>
                </a:cxn>
              </a:cxnLst>
              <a:rect l="txL" t="txT" r="txR" b="txB"/>
              <a:pathLst>
                <a:path w="45" h="7">
                  <a:moveTo>
                    <a:pt x="0" y="1"/>
                  </a:moveTo>
                  <a:cubicBezTo>
                    <a:pt x="15" y="1"/>
                    <a:pt x="30" y="1"/>
                    <a:pt x="45" y="1"/>
                  </a:cubicBezTo>
                  <a:cubicBezTo>
                    <a:pt x="45" y="2"/>
                    <a:pt x="45" y="3"/>
                    <a:pt x="45" y="4"/>
                  </a:cubicBezTo>
                  <a:cubicBezTo>
                    <a:pt x="32" y="6"/>
                    <a:pt x="11" y="0"/>
                    <a:pt x="3" y="7"/>
                  </a:cubicBezTo>
                  <a:cubicBezTo>
                    <a:pt x="0" y="7"/>
                    <a:pt x="1" y="3"/>
                    <a:pt x="0" y="1"/>
                  </a:cubicBezTo>
                  <a:close/>
                </a:path>
              </a:pathLst>
            </a:custGeom>
            <a:solidFill>
              <a:srgbClr val="415A5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44" name="Freeform 88"/>
            <p:cNvSpPr/>
            <p:nvPr/>
          </p:nvSpPr>
          <p:spPr>
            <a:xfrm>
              <a:off x="4260850" y="2970213"/>
              <a:ext cx="49213" cy="41275"/>
            </a:xfrm>
            <a:custGeom>
              <a:avLst/>
              <a:gdLst>
                <a:gd name="txL" fmla="*/ 0 w 18"/>
                <a:gd name="txT" fmla="*/ 0 h 15"/>
                <a:gd name="txR" fmla="*/ 18 w 18"/>
                <a:gd name="txB" fmla="*/ 15 h 15"/>
              </a:gdLst>
              <a:ahLst/>
              <a:cxnLst>
                <a:cxn ang="0">
                  <a:pos x="0" y="15"/>
                </a:cxn>
                <a:cxn ang="0">
                  <a:pos x="18" y="0"/>
                </a:cxn>
                <a:cxn ang="0">
                  <a:pos x="0" y="15"/>
                </a:cxn>
              </a:cxnLst>
              <a:rect l="txL" t="txT" r="txR" b="txB"/>
              <a:pathLst>
                <a:path w="18" h="15">
                  <a:moveTo>
                    <a:pt x="0" y="15"/>
                  </a:moveTo>
                  <a:cubicBezTo>
                    <a:pt x="1" y="5"/>
                    <a:pt x="9" y="2"/>
                    <a:pt x="18" y="0"/>
                  </a:cubicBezTo>
                  <a:cubicBezTo>
                    <a:pt x="13" y="6"/>
                    <a:pt x="10" y="14"/>
                    <a:pt x="0" y="15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45" name="Freeform 90"/>
            <p:cNvSpPr/>
            <p:nvPr/>
          </p:nvSpPr>
          <p:spPr>
            <a:xfrm>
              <a:off x="4702175" y="3167063"/>
              <a:ext cx="115888" cy="30163"/>
            </a:xfrm>
            <a:custGeom>
              <a:avLst/>
              <a:gdLst>
                <a:gd name="txL" fmla="*/ 0 w 43"/>
                <a:gd name="txT" fmla="*/ 0 h 11"/>
                <a:gd name="txR" fmla="*/ 43 w 43"/>
                <a:gd name="txB" fmla="*/ 11 h 11"/>
              </a:gdLst>
              <a:ahLst/>
              <a:cxnLst>
                <a:cxn ang="0">
                  <a:pos x="19" y="11"/>
                </a:cxn>
                <a:cxn ang="0">
                  <a:pos x="43" y="8"/>
                </a:cxn>
                <a:cxn ang="0">
                  <a:pos x="19" y="11"/>
                </a:cxn>
              </a:cxnLst>
              <a:rect l="txL" t="txT" r="txR" b="txB"/>
              <a:pathLst>
                <a:path w="43" h="11">
                  <a:moveTo>
                    <a:pt x="19" y="11"/>
                  </a:moveTo>
                  <a:cubicBezTo>
                    <a:pt x="0" y="7"/>
                    <a:pt x="40" y="0"/>
                    <a:pt x="43" y="8"/>
                  </a:cubicBezTo>
                  <a:cubicBezTo>
                    <a:pt x="36" y="10"/>
                    <a:pt x="21" y="4"/>
                    <a:pt x="19" y="11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46" name="Freeform 105"/>
            <p:cNvSpPr/>
            <p:nvPr/>
          </p:nvSpPr>
          <p:spPr>
            <a:xfrm>
              <a:off x="7450138" y="3746500"/>
              <a:ext cx="109538" cy="34925"/>
            </a:xfrm>
            <a:custGeom>
              <a:avLst/>
              <a:gdLst>
                <a:gd name="txL" fmla="*/ 0 w 41"/>
                <a:gd name="txT" fmla="*/ 0 h 13"/>
                <a:gd name="txR" fmla="*/ 41 w 41"/>
                <a:gd name="txB" fmla="*/ 13 h 13"/>
              </a:gdLst>
              <a:ahLst/>
              <a:cxnLst>
                <a:cxn ang="0">
                  <a:pos x="0" y="9"/>
                </a:cxn>
                <a:cxn ang="0">
                  <a:pos x="30" y="3"/>
                </a:cxn>
                <a:cxn ang="0">
                  <a:pos x="3" y="9"/>
                </a:cxn>
                <a:cxn ang="0">
                  <a:pos x="0" y="9"/>
                </a:cxn>
              </a:cxnLst>
              <a:rect l="txL" t="txT" r="txR" b="txB"/>
              <a:pathLst>
                <a:path w="41" h="13">
                  <a:moveTo>
                    <a:pt x="0" y="9"/>
                  </a:moveTo>
                  <a:cubicBezTo>
                    <a:pt x="3" y="0"/>
                    <a:pt x="27" y="12"/>
                    <a:pt x="30" y="3"/>
                  </a:cubicBezTo>
                  <a:cubicBezTo>
                    <a:pt x="41" y="13"/>
                    <a:pt x="11" y="8"/>
                    <a:pt x="3" y="9"/>
                  </a:cubicBezTo>
                  <a:cubicBezTo>
                    <a:pt x="2" y="9"/>
                    <a:pt x="1" y="9"/>
                    <a:pt x="0" y="9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47" name="Freeform 106"/>
            <p:cNvSpPr/>
            <p:nvPr/>
          </p:nvSpPr>
          <p:spPr>
            <a:xfrm>
              <a:off x="7423150" y="4505325"/>
              <a:ext cx="34925" cy="73025"/>
            </a:xfrm>
            <a:custGeom>
              <a:avLst/>
              <a:gdLst>
                <a:gd name="txL" fmla="*/ 0 w 13"/>
                <a:gd name="txT" fmla="*/ 0 h 27"/>
                <a:gd name="txR" fmla="*/ 13 w 13"/>
                <a:gd name="txB" fmla="*/ 27 h 27"/>
              </a:gdLst>
              <a:ahLst/>
              <a:cxnLst>
                <a:cxn ang="0">
                  <a:pos x="4" y="27"/>
                </a:cxn>
                <a:cxn ang="0">
                  <a:pos x="7" y="0"/>
                </a:cxn>
                <a:cxn ang="0">
                  <a:pos x="13" y="9"/>
                </a:cxn>
                <a:cxn ang="0">
                  <a:pos x="4" y="27"/>
                </a:cxn>
              </a:cxnLst>
              <a:rect l="txL" t="txT" r="txR" b="txB"/>
              <a:pathLst>
                <a:path w="13" h="27">
                  <a:moveTo>
                    <a:pt x="4" y="27"/>
                  </a:moveTo>
                  <a:cubicBezTo>
                    <a:pt x="6" y="19"/>
                    <a:pt x="0" y="3"/>
                    <a:pt x="7" y="0"/>
                  </a:cubicBezTo>
                  <a:cubicBezTo>
                    <a:pt x="12" y="0"/>
                    <a:pt x="9" y="8"/>
                    <a:pt x="13" y="9"/>
                  </a:cubicBezTo>
                  <a:cubicBezTo>
                    <a:pt x="5" y="10"/>
                    <a:pt x="10" y="24"/>
                    <a:pt x="4" y="27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48" name="Freeform 107"/>
            <p:cNvSpPr/>
            <p:nvPr/>
          </p:nvSpPr>
          <p:spPr>
            <a:xfrm>
              <a:off x="6843713" y="3878263"/>
              <a:ext cx="41275" cy="85725"/>
            </a:xfrm>
            <a:custGeom>
              <a:avLst/>
              <a:gdLst>
                <a:gd name="txL" fmla="*/ 0 w 15"/>
                <a:gd name="txT" fmla="*/ 0 h 32"/>
                <a:gd name="txR" fmla="*/ 15 w 15"/>
                <a:gd name="txB" fmla="*/ 32 h 32"/>
              </a:gdLst>
              <a:ahLst/>
              <a:cxnLst>
                <a:cxn ang="0">
                  <a:pos x="0" y="2"/>
                </a:cxn>
                <a:cxn ang="0">
                  <a:pos x="9" y="32"/>
                </a:cxn>
                <a:cxn ang="0">
                  <a:pos x="0" y="2"/>
                </a:cxn>
              </a:cxnLst>
              <a:rect l="txL" t="txT" r="txR" b="txB"/>
              <a:pathLst>
                <a:path w="15" h="32">
                  <a:moveTo>
                    <a:pt x="0" y="2"/>
                  </a:moveTo>
                  <a:cubicBezTo>
                    <a:pt x="15" y="0"/>
                    <a:pt x="7" y="21"/>
                    <a:pt x="9" y="32"/>
                  </a:cubicBezTo>
                  <a:cubicBezTo>
                    <a:pt x="1" y="27"/>
                    <a:pt x="12" y="3"/>
                    <a:pt x="0" y="2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49" name="Freeform 112"/>
            <p:cNvSpPr>
              <a:spLocks noEditPoints="1"/>
            </p:cNvSpPr>
            <p:nvPr/>
          </p:nvSpPr>
          <p:spPr>
            <a:xfrm>
              <a:off x="1936750" y="3697288"/>
              <a:ext cx="622300" cy="985838"/>
            </a:xfrm>
            <a:custGeom>
              <a:avLst/>
              <a:gdLst>
                <a:gd name="txL" fmla="*/ 0 w 231"/>
                <a:gd name="txT" fmla="*/ 0 h 366"/>
                <a:gd name="txR" fmla="*/ 231 w 231"/>
                <a:gd name="txB" fmla="*/ 366 h 366"/>
              </a:gdLst>
              <a:ahLst/>
              <a:cxnLst>
                <a:cxn ang="0">
                  <a:pos x="222" y="168"/>
                </a:cxn>
                <a:cxn ang="0">
                  <a:pos x="210" y="228"/>
                </a:cxn>
                <a:cxn ang="0">
                  <a:pos x="219" y="210"/>
                </a:cxn>
                <a:cxn ang="0">
                  <a:pos x="219" y="237"/>
                </a:cxn>
                <a:cxn ang="0">
                  <a:pos x="222" y="246"/>
                </a:cxn>
                <a:cxn ang="0">
                  <a:pos x="216" y="273"/>
                </a:cxn>
                <a:cxn ang="0">
                  <a:pos x="228" y="246"/>
                </a:cxn>
                <a:cxn ang="0">
                  <a:pos x="231" y="249"/>
                </a:cxn>
                <a:cxn ang="0">
                  <a:pos x="219" y="360"/>
                </a:cxn>
                <a:cxn ang="0">
                  <a:pos x="171" y="363"/>
                </a:cxn>
                <a:cxn ang="0">
                  <a:pos x="135" y="363"/>
                </a:cxn>
                <a:cxn ang="0">
                  <a:pos x="84" y="366"/>
                </a:cxn>
                <a:cxn ang="0">
                  <a:pos x="36" y="366"/>
                </a:cxn>
                <a:cxn ang="0">
                  <a:pos x="0" y="366"/>
                </a:cxn>
                <a:cxn ang="0">
                  <a:pos x="21" y="255"/>
                </a:cxn>
                <a:cxn ang="0">
                  <a:pos x="12" y="267"/>
                </a:cxn>
                <a:cxn ang="0">
                  <a:pos x="9" y="210"/>
                </a:cxn>
                <a:cxn ang="0">
                  <a:pos x="18" y="222"/>
                </a:cxn>
                <a:cxn ang="0">
                  <a:pos x="33" y="258"/>
                </a:cxn>
                <a:cxn ang="0">
                  <a:pos x="12" y="291"/>
                </a:cxn>
                <a:cxn ang="0">
                  <a:pos x="45" y="249"/>
                </a:cxn>
                <a:cxn ang="0">
                  <a:pos x="21" y="222"/>
                </a:cxn>
                <a:cxn ang="0">
                  <a:pos x="9" y="198"/>
                </a:cxn>
                <a:cxn ang="0">
                  <a:pos x="9" y="180"/>
                </a:cxn>
                <a:cxn ang="0">
                  <a:pos x="9" y="111"/>
                </a:cxn>
                <a:cxn ang="0">
                  <a:pos x="12" y="87"/>
                </a:cxn>
                <a:cxn ang="0">
                  <a:pos x="15" y="144"/>
                </a:cxn>
                <a:cxn ang="0">
                  <a:pos x="21" y="0"/>
                </a:cxn>
                <a:cxn ang="0">
                  <a:pos x="27" y="0"/>
                </a:cxn>
                <a:cxn ang="0">
                  <a:pos x="27" y="3"/>
                </a:cxn>
                <a:cxn ang="0">
                  <a:pos x="54" y="6"/>
                </a:cxn>
                <a:cxn ang="0">
                  <a:pos x="102" y="6"/>
                </a:cxn>
                <a:cxn ang="0">
                  <a:pos x="177" y="6"/>
                </a:cxn>
                <a:cxn ang="0">
                  <a:pos x="213" y="3"/>
                </a:cxn>
                <a:cxn ang="0">
                  <a:pos x="210" y="60"/>
                </a:cxn>
                <a:cxn ang="0">
                  <a:pos x="213" y="87"/>
                </a:cxn>
                <a:cxn ang="0">
                  <a:pos x="213" y="93"/>
                </a:cxn>
                <a:cxn ang="0">
                  <a:pos x="213" y="144"/>
                </a:cxn>
                <a:cxn ang="0">
                  <a:pos x="219" y="165"/>
                </a:cxn>
                <a:cxn ang="0">
                  <a:pos x="222" y="168"/>
                </a:cxn>
                <a:cxn ang="0">
                  <a:pos x="27" y="312"/>
                </a:cxn>
                <a:cxn ang="0">
                  <a:pos x="57" y="264"/>
                </a:cxn>
                <a:cxn ang="0">
                  <a:pos x="27" y="312"/>
                </a:cxn>
                <a:cxn ang="0">
                  <a:pos x="48" y="321"/>
                </a:cxn>
                <a:cxn ang="0">
                  <a:pos x="66" y="282"/>
                </a:cxn>
                <a:cxn ang="0">
                  <a:pos x="48" y="321"/>
                </a:cxn>
                <a:cxn ang="0">
                  <a:pos x="54" y="339"/>
                </a:cxn>
                <a:cxn ang="0">
                  <a:pos x="72" y="306"/>
                </a:cxn>
                <a:cxn ang="0">
                  <a:pos x="54" y="339"/>
                </a:cxn>
              </a:cxnLst>
              <a:rect l="txL" t="txT" r="txR" b="txB"/>
              <a:pathLst>
                <a:path w="231" h="366">
                  <a:moveTo>
                    <a:pt x="222" y="168"/>
                  </a:moveTo>
                  <a:cubicBezTo>
                    <a:pt x="216" y="189"/>
                    <a:pt x="219" y="206"/>
                    <a:pt x="210" y="228"/>
                  </a:cubicBezTo>
                  <a:cubicBezTo>
                    <a:pt x="214" y="235"/>
                    <a:pt x="219" y="217"/>
                    <a:pt x="219" y="210"/>
                  </a:cubicBezTo>
                  <a:cubicBezTo>
                    <a:pt x="228" y="217"/>
                    <a:pt x="216" y="227"/>
                    <a:pt x="219" y="237"/>
                  </a:cubicBezTo>
                  <a:cubicBezTo>
                    <a:pt x="210" y="244"/>
                    <a:pt x="221" y="244"/>
                    <a:pt x="222" y="246"/>
                  </a:cubicBezTo>
                  <a:cubicBezTo>
                    <a:pt x="221" y="256"/>
                    <a:pt x="216" y="262"/>
                    <a:pt x="216" y="273"/>
                  </a:cubicBezTo>
                  <a:cubicBezTo>
                    <a:pt x="223" y="267"/>
                    <a:pt x="225" y="256"/>
                    <a:pt x="228" y="246"/>
                  </a:cubicBezTo>
                  <a:cubicBezTo>
                    <a:pt x="231" y="245"/>
                    <a:pt x="231" y="247"/>
                    <a:pt x="231" y="249"/>
                  </a:cubicBezTo>
                  <a:cubicBezTo>
                    <a:pt x="220" y="286"/>
                    <a:pt x="218" y="320"/>
                    <a:pt x="219" y="360"/>
                  </a:cubicBezTo>
                  <a:cubicBezTo>
                    <a:pt x="204" y="362"/>
                    <a:pt x="181" y="356"/>
                    <a:pt x="171" y="363"/>
                  </a:cubicBezTo>
                  <a:cubicBezTo>
                    <a:pt x="159" y="363"/>
                    <a:pt x="147" y="363"/>
                    <a:pt x="135" y="363"/>
                  </a:cubicBezTo>
                  <a:cubicBezTo>
                    <a:pt x="119" y="365"/>
                    <a:pt x="95" y="359"/>
                    <a:pt x="84" y="366"/>
                  </a:cubicBezTo>
                  <a:cubicBezTo>
                    <a:pt x="68" y="366"/>
                    <a:pt x="52" y="366"/>
                    <a:pt x="36" y="366"/>
                  </a:cubicBezTo>
                  <a:cubicBezTo>
                    <a:pt x="24" y="366"/>
                    <a:pt x="12" y="366"/>
                    <a:pt x="0" y="366"/>
                  </a:cubicBezTo>
                  <a:cubicBezTo>
                    <a:pt x="10" y="332"/>
                    <a:pt x="3" y="281"/>
                    <a:pt x="21" y="255"/>
                  </a:cubicBezTo>
                  <a:cubicBezTo>
                    <a:pt x="17" y="246"/>
                    <a:pt x="15" y="264"/>
                    <a:pt x="12" y="267"/>
                  </a:cubicBezTo>
                  <a:cubicBezTo>
                    <a:pt x="5" y="254"/>
                    <a:pt x="11" y="228"/>
                    <a:pt x="9" y="210"/>
                  </a:cubicBezTo>
                  <a:cubicBezTo>
                    <a:pt x="15" y="211"/>
                    <a:pt x="12" y="221"/>
                    <a:pt x="18" y="222"/>
                  </a:cubicBezTo>
                  <a:cubicBezTo>
                    <a:pt x="23" y="234"/>
                    <a:pt x="25" y="249"/>
                    <a:pt x="33" y="258"/>
                  </a:cubicBezTo>
                  <a:cubicBezTo>
                    <a:pt x="31" y="274"/>
                    <a:pt x="15" y="276"/>
                    <a:pt x="12" y="291"/>
                  </a:cubicBezTo>
                  <a:cubicBezTo>
                    <a:pt x="30" y="284"/>
                    <a:pt x="39" y="268"/>
                    <a:pt x="45" y="249"/>
                  </a:cubicBezTo>
                  <a:cubicBezTo>
                    <a:pt x="31" y="263"/>
                    <a:pt x="31" y="230"/>
                    <a:pt x="21" y="222"/>
                  </a:cubicBezTo>
                  <a:cubicBezTo>
                    <a:pt x="15" y="216"/>
                    <a:pt x="16" y="203"/>
                    <a:pt x="9" y="198"/>
                  </a:cubicBezTo>
                  <a:cubicBezTo>
                    <a:pt x="9" y="192"/>
                    <a:pt x="9" y="186"/>
                    <a:pt x="9" y="180"/>
                  </a:cubicBezTo>
                  <a:cubicBezTo>
                    <a:pt x="9" y="157"/>
                    <a:pt x="9" y="134"/>
                    <a:pt x="9" y="111"/>
                  </a:cubicBezTo>
                  <a:cubicBezTo>
                    <a:pt x="7" y="95"/>
                    <a:pt x="11" y="48"/>
                    <a:pt x="12" y="87"/>
                  </a:cubicBezTo>
                  <a:cubicBezTo>
                    <a:pt x="14" y="105"/>
                    <a:pt x="8" y="131"/>
                    <a:pt x="15" y="144"/>
                  </a:cubicBezTo>
                  <a:cubicBezTo>
                    <a:pt x="24" y="103"/>
                    <a:pt x="12" y="41"/>
                    <a:pt x="21" y="0"/>
                  </a:cubicBezTo>
                  <a:cubicBezTo>
                    <a:pt x="23" y="0"/>
                    <a:pt x="25" y="0"/>
                    <a:pt x="27" y="0"/>
                  </a:cubicBezTo>
                  <a:cubicBezTo>
                    <a:pt x="27" y="1"/>
                    <a:pt x="27" y="2"/>
                    <a:pt x="27" y="3"/>
                  </a:cubicBezTo>
                  <a:cubicBezTo>
                    <a:pt x="29" y="18"/>
                    <a:pt x="43" y="1"/>
                    <a:pt x="54" y="6"/>
                  </a:cubicBezTo>
                  <a:cubicBezTo>
                    <a:pt x="70" y="6"/>
                    <a:pt x="86" y="6"/>
                    <a:pt x="102" y="6"/>
                  </a:cubicBezTo>
                  <a:cubicBezTo>
                    <a:pt x="127" y="6"/>
                    <a:pt x="152" y="6"/>
                    <a:pt x="177" y="6"/>
                  </a:cubicBezTo>
                  <a:cubicBezTo>
                    <a:pt x="191" y="7"/>
                    <a:pt x="202" y="5"/>
                    <a:pt x="213" y="3"/>
                  </a:cubicBezTo>
                  <a:cubicBezTo>
                    <a:pt x="215" y="25"/>
                    <a:pt x="209" y="39"/>
                    <a:pt x="210" y="60"/>
                  </a:cubicBezTo>
                  <a:cubicBezTo>
                    <a:pt x="215" y="65"/>
                    <a:pt x="212" y="78"/>
                    <a:pt x="213" y="87"/>
                  </a:cubicBezTo>
                  <a:cubicBezTo>
                    <a:pt x="213" y="89"/>
                    <a:pt x="213" y="91"/>
                    <a:pt x="213" y="93"/>
                  </a:cubicBezTo>
                  <a:cubicBezTo>
                    <a:pt x="213" y="110"/>
                    <a:pt x="213" y="127"/>
                    <a:pt x="213" y="144"/>
                  </a:cubicBezTo>
                  <a:cubicBezTo>
                    <a:pt x="214" y="152"/>
                    <a:pt x="215" y="160"/>
                    <a:pt x="219" y="165"/>
                  </a:cubicBezTo>
                  <a:cubicBezTo>
                    <a:pt x="222" y="164"/>
                    <a:pt x="222" y="166"/>
                    <a:pt x="222" y="168"/>
                  </a:cubicBezTo>
                  <a:close/>
                  <a:moveTo>
                    <a:pt x="27" y="312"/>
                  </a:moveTo>
                  <a:cubicBezTo>
                    <a:pt x="36" y="295"/>
                    <a:pt x="50" y="283"/>
                    <a:pt x="57" y="264"/>
                  </a:cubicBezTo>
                  <a:cubicBezTo>
                    <a:pt x="43" y="274"/>
                    <a:pt x="25" y="296"/>
                    <a:pt x="27" y="312"/>
                  </a:cubicBezTo>
                  <a:close/>
                  <a:moveTo>
                    <a:pt x="48" y="321"/>
                  </a:moveTo>
                  <a:cubicBezTo>
                    <a:pt x="53" y="307"/>
                    <a:pt x="61" y="296"/>
                    <a:pt x="66" y="282"/>
                  </a:cubicBezTo>
                  <a:cubicBezTo>
                    <a:pt x="54" y="287"/>
                    <a:pt x="43" y="309"/>
                    <a:pt x="48" y="321"/>
                  </a:cubicBezTo>
                  <a:close/>
                  <a:moveTo>
                    <a:pt x="54" y="339"/>
                  </a:moveTo>
                  <a:cubicBezTo>
                    <a:pt x="62" y="332"/>
                    <a:pt x="75" y="314"/>
                    <a:pt x="72" y="306"/>
                  </a:cubicBezTo>
                  <a:cubicBezTo>
                    <a:pt x="64" y="315"/>
                    <a:pt x="55" y="323"/>
                    <a:pt x="54" y="339"/>
                  </a:cubicBezTo>
                  <a:close/>
                </a:path>
              </a:pathLst>
            </a:custGeom>
            <a:solidFill>
              <a:srgbClr val="CEE9EA"/>
            </a:solidFill>
            <a:ln w="9525">
              <a:noFill/>
            </a:ln>
          </p:spPr>
          <p:txBody>
            <a:bodyPr vert="horz" wrap="square" anchor="t"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750" name="Freeform 117"/>
            <p:cNvSpPr/>
            <p:nvPr/>
          </p:nvSpPr>
          <p:spPr>
            <a:xfrm>
              <a:off x="6862763" y="3843338"/>
              <a:ext cx="58738" cy="63500"/>
            </a:xfrm>
            <a:custGeom>
              <a:avLst/>
              <a:gdLst>
                <a:gd name="txL" fmla="*/ 0 w 22"/>
                <a:gd name="txT" fmla="*/ 0 h 24"/>
                <a:gd name="txR" fmla="*/ 22 w 22"/>
                <a:gd name="txB" fmla="*/ 24 h 24"/>
              </a:gdLst>
              <a:ahLst/>
              <a:cxnLst>
                <a:cxn ang="0">
                  <a:pos x="11" y="6"/>
                </a:cxn>
                <a:cxn ang="0">
                  <a:pos x="20" y="24"/>
                </a:cxn>
                <a:cxn ang="0">
                  <a:pos x="5" y="0"/>
                </a:cxn>
                <a:cxn ang="0">
                  <a:pos x="11" y="6"/>
                </a:cxn>
              </a:cxnLst>
              <a:rect l="txL" t="txT" r="txR" b="txB"/>
              <a:pathLst>
                <a:path w="22" h="24">
                  <a:moveTo>
                    <a:pt x="11" y="6"/>
                  </a:moveTo>
                  <a:cubicBezTo>
                    <a:pt x="9" y="17"/>
                    <a:pt x="22" y="13"/>
                    <a:pt x="20" y="24"/>
                  </a:cubicBezTo>
                  <a:cubicBezTo>
                    <a:pt x="8" y="20"/>
                    <a:pt x="0" y="14"/>
                    <a:pt x="5" y="0"/>
                  </a:cubicBezTo>
                  <a:cubicBezTo>
                    <a:pt x="8" y="1"/>
                    <a:pt x="7" y="6"/>
                    <a:pt x="11" y="6"/>
                  </a:cubicBezTo>
                  <a:close/>
                </a:path>
              </a:pathLst>
            </a:custGeom>
            <a:solidFill>
              <a:srgbClr val="4F6B6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51" name="Freeform 120"/>
            <p:cNvSpPr/>
            <p:nvPr/>
          </p:nvSpPr>
          <p:spPr>
            <a:xfrm>
              <a:off x="6165850" y="3792538"/>
              <a:ext cx="88900" cy="34925"/>
            </a:xfrm>
            <a:custGeom>
              <a:avLst/>
              <a:gdLst>
                <a:gd name="txL" fmla="*/ 0 w 33"/>
                <a:gd name="txT" fmla="*/ 0 h 13"/>
                <a:gd name="txR" fmla="*/ 33 w 33"/>
                <a:gd name="txB" fmla="*/ 13 h 13"/>
              </a:gdLst>
              <a:ahLst/>
              <a:cxnLst>
                <a:cxn ang="0">
                  <a:pos x="0" y="13"/>
                </a:cxn>
                <a:cxn ang="0">
                  <a:pos x="0" y="4"/>
                </a:cxn>
                <a:cxn ang="0">
                  <a:pos x="33" y="7"/>
                </a:cxn>
                <a:cxn ang="0">
                  <a:pos x="0" y="13"/>
                </a:cxn>
              </a:cxnLst>
              <a:rect l="txL" t="txT" r="txR" b="txB"/>
              <a:pathLst>
                <a:path w="33" h="13">
                  <a:moveTo>
                    <a:pt x="0" y="13"/>
                  </a:moveTo>
                  <a:cubicBezTo>
                    <a:pt x="0" y="10"/>
                    <a:pt x="0" y="7"/>
                    <a:pt x="0" y="4"/>
                  </a:cubicBezTo>
                  <a:cubicBezTo>
                    <a:pt x="10" y="6"/>
                    <a:pt x="28" y="0"/>
                    <a:pt x="33" y="7"/>
                  </a:cubicBezTo>
                  <a:cubicBezTo>
                    <a:pt x="21" y="8"/>
                    <a:pt x="3" y="3"/>
                    <a:pt x="0" y="13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52" name="Freeform 122"/>
            <p:cNvSpPr/>
            <p:nvPr/>
          </p:nvSpPr>
          <p:spPr>
            <a:xfrm>
              <a:off x="3001963" y="3832225"/>
              <a:ext cx="76200" cy="46038"/>
            </a:xfrm>
            <a:custGeom>
              <a:avLst/>
              <a:gdLst>
                <a:gd name="txL" fmla="*/ 0 w 28"/>
                <a:gd name="txT" fmla="*/ 0 h 17"/>
                <a:gd name="txR" fmla="*/ 28 w 28"/>
                <a:gd name="txB" fmla="*/ 17 h 17"/>
              </a:gdLst>
              <a:ahLst/>
              <a:cxnLst>
                <a:cxn ang="0">
                  <a:pos x="0" y="7"/>
                </a:cxn>
                <a:cxn ang="0">
                  <a:pos x="6" y="4"/>
                </a:cxn>
                <a:cxn ang="0">
                  <a:pos x="24" y="13"/>
                </a:cxn>
                <a:cxn ang="0">
                  <a:pos x="21" y="16"/>
                </a:cxn>
                <a:cxn ang="0">
                  <a:pos x="6" y="10"/>
                </a:cxn>
                <a:cxn ang="0">
                  <a:pos x="0" y="7"/>
                </a:cxn>
              </a:cxnLst>
              <a:rect l="txL" t="txT" r="txR" b="txB"/>
              <a:pathLst>
                <a:path w="28" h="17">
                  <a:moveTo>
                    <a:pt x="0" y="7"/>
                  </a:moveTo>
                  <a:cubicBezTo>
                    <a:pt x="1" y="5"/>
                    <a:pt x="3" y="4"/>
                    <a:pt x="6" y="4"/>
                  </a:cubicBezTo>
                  <a:cubicBezTo>
                    <a:pt x="6" y="13"/>
                    <a:pt x="28" y="0"/>
                    <a:pt x="24" y="13"/>
                  </a:cubicBezTo>
                  <a:cubicBezTo>
                    <a:pt x="24" y="15"/>
                    <a:pt x="24" y="17"/>
                    <a:pt x="21" y="16"/>
                  </a:cubicBezTo>
                  <a:cubicBezTo>
                    <a:pt x="24" y="6"/>
                    <a:pt x="12" y="11"/>
                    <a:pt x="6" y="10"/>
                  </a:cubicBezTo>
                  <a:cubicBezTo>
                    <a:pt x="5" y="8"/>
                    <a:pt x="3" y="7"/>
                    <a:pt x="0" y="7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53" name="Freeform 123"/>
            <p:cNvSpPr/>
            <p:nvPr/>
          </p:nvSpPr>
          <p:spPr>
            <a:xfrm>
              <a:off x="4875213" y="3786188"/>
              <a:ext cx="142875" cy="363538"/>
            </a:xfrm>
            <a:custGeom>
              <a:avLst/>
              <a:gdLst>
                <a:gd name="txL" fmla="*/ 0 w 53"/>
                <a:gd name="txT" fmla="*/ 0 h 135"/>
                <a:gd name="txR" fmla="*/ 53 w 53"/>
                <a:gd name="txB" fmla="*/ 135 h 135"/>
              </a:gdLst>
              <a:ahLst/>
              <a:cxnLst>
                <a:cxn ang="0">
                  <a:pos x="45" y="90"/>
                </a:cxn>
                <a:cxn ang="0">
                  <a:pos x="45" y="84"/>
                </a:cxn>
                <a:cxn ang="0">
                  <a:pos x="0" y="135"/>
                </a:cxn>
                <a:cxn ang="0">
                  <a:pos x="42" y="84"/>
                </a:cxn>
                <a:cxn ang="0">
                  <a:pos x="3" y="0"/>
                </a:cxn>
                <a:cxn ang="0">
                  <a:pos x="51" y="102"/>
                </a:cxn>
                <a:cxn ang="0">
                  <a:pos x="45" y="90"/>
                </a:cxn>
              </a:cxnLst>
              <a:rect l="txL" t="txT" r="txR" b="txB"/>
              <a:pathLst>
                <a:path w="53" h="135">
                  <a:moveTo>
                    <a:pt x="45" y="90"/>
                  </a:moveTo>
                  <a:cubicBezTo>
                    <a:pt x="45" y="88"/>
                    <a:pt x="45" y="86"/>
                    <a:pt x="45" y="84"/>
                  </a:cubicBezTo>
                  <a:cubicBezTo>
                    <a:pt x="37" y="108"/>
                    <a:pt x="19" y="122"/>
                    <a:pt x="0" y="135"/>
                  </a:cubicBezTo>
                  <a:cubicBezTo>
                    <a:pt x="13" y="117"/>
                    <a:pt x="30" y="103"/>
                    <a:pt x="42" y="84"/>
                  </a:cubicBezTo>
                  <a:cubicBezTo>
                    <a:pt x="31" y="54"/>
                    <a:pt x="8" y="36"/>
                    <a:pt x="3" y="0"/>
                  </a:cubicBezTo>
                  <a:cubicBezTo>
                    <a:pt x="19" y="34"/>
                    <a:pt x="44" y="59"/>
                    <a:pt x="51" y="102"/>
                  </a:cubicBezTo>
                  <a:cubicBezTo>
                    <a:pt x="43" y="104"/>
                    <a:pt x="53" y="88"/>
                    <a:pt x="45" y="9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54" name="Freeform 126"/>
            <p:cNvSpPr/>
            <p:nvPr/>
          </p:nvSpPr>
          <p:spPr>
            <a:xfrm>
              <a:off x="6831013" y="3898900"/>
              <a:ext cx="31750" cy="57150"/>
            </a:xfrm>
            <a:custGeom>
              <a:avLst/>
              <a:gdLst>
                <a:gd name="txL" fmla="*/ 0 w 12"/>
                <a:gd name="txT" fmla="*/ 0 h 21"/>
                <a:gd name="txR" fmla="*/ 12 w 12"/>
                <a:gd name="txB" fmla="*/ 21 h 21"/>
              </a:gdLst>
              <a:ahLst/>
              <a:cxnLst>
                <a:cxn ang="0">
                  <a:pos x="5" y="0"/>
                </a:cxn>
                <a:cxn ang="0">
                  <a:pos x="8" y="21"/>
                </a:cxn>
                <a:cxn ang="0">
                  <a:pos x="5" y="0"/>
                </a:cxn>
              </a:cxnLst>
              <a:rect l="txL" t="txT" r="txR" b="txB"/>
              <a:pathLst>
                <a:path w="12" h="21">
                  <a:moveTo>
                    <a:pt x="5" y="0"/>
                  </a:moveTo>
                  <a:cubicBezTo>
                    <a:pt x="12" y="1"/>
                    <a:pt x="6" y="15"/>
                    <a:pt x="8" y="21"/>
                  </a:cubicBezTo>
                  <a:cubicBezTo>
                    <a:pt x="2" y="19"/>
                    <a:pt x="0" y="5"/>
                    <a:pt x="5" y="0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55" name="Freeform 128"/>
            <p:cNvSpPr/>
            <p:nvPr/>
          </p:nvSpPr>
          <p:spPr>
            <a:xfrm>
              <a:off x="2614613" y="3971925"/>
              <a:ext cx="73025" cy="34925"/>
            </a:xfrm>
            <a:custGeom>
              <a:avLst/>
              <a:gdLst>
                <a:gd name="txL" fmla="*/ 0 w 27"/>
                <a:gd name="txT" fmla="*/ 0 h 13"/>
                <a:gd name="txR" fmla="*/ 27 w 27"/>
                <a:gd name="txB" fmla="*/ 13 h 13"/>
              </a:gdLst>
              <a:ahLst/>
              <a:cxnLst>
                <a:cxn ang="0">
                  <a:pos x="27" y="9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3" y="6"/>
                </a:cxn>
                <a:cxn ang="0">
                  <a:pos x="27" y="6"/>
                </a:cxn>
                <a:cxn ang="0">
                  <a:pos x="27" y="9"/>
                </a:cxn>
              </a:cxnLst>
              <a:rect l="txL" t="txT" r="txR" b="txB"/>
              <a:pathLst>
                <a:path w="27" h="13">
                  <a:moveTo>
                    <a:pt x="27" y="9"/>
                  </a:moveTo>
                  <a:cubicBezTo>
                    <a:pt x="19" y="7"/>
                    <a:pt x="3" y="13"/>
                    <a:pt x="0" y="6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1"/>
                    <a:pt x="3" y="3"/>
                    <a:pt x="3" y="6"/>
                  </a:cubicBezTo>
                  <a:cubicBezTo>
                    <a:pt x="11" y="6"/>
                    <a:pt x="19" y="6"/>
                    <a:pt x="27" y="6"/>
                  </a:cubicBezTo>
                  <a:cubicBezTo>
                    <a:pt x="27" y="7"/>
                    <a:pt x="27" y="8"/>
                    <a:pt x="27" y="9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56" name="Freeform 129"/>
            <p:cNvSpPr/>
            <p:nvPr/>
          </p:nvSpPr>
          <p:spPr>
            <a:xfrm>
              <a:off x="6873875" y="3924300"/>
              <a:ext cx="34925" cy="646113"/>
            </a:xfrm>
            <a:custGeom>
              <a:avLst/>
              <a:gdLst>
                <a:gd name="txL" fmla="*/ 0 w 13"/>
                <a:gd name="txT" fmla="*/ 0 h 240"/>
                <a:gd name="txR" fmla="*/ 13 w 13"/>
                <a:gd name="txB" fmla="*/ 240 h 240"/>
              </a:gdLst>
              <a:ahLst/>
              <a:cxnLst>
                <a:cxn ang="0">
                  <a:pos x="7" y="48"/>
                </a:cxn>
                <a:cxn ang="0">
                  <a:pos x="10" y="0"/>
                </a:cxn>
                <a:cxn ang="0">
                  <a:pos x="10" y="36"/>
                </a:cxn>
                <a:cxn ang="0">
                  <a:pos x="10" y="108"/>
                </a:cxn>
                <a:cxn ang="0">
                  <a:pos x="10" y="195"/>
                </a:cxn>
                <a:cxn ang="0">
                  <a:pos x="7" y="240"/>
                </a:cxn>
                <a:cxn ang="0">
                  <a:pos x="4" y="219"/>
                </a:cxn>
                <a:cxn ang="0">
                  <a:pos x="7" y="48"/>
                </a:cxn>
              </a:cxnLst>
              <a:rect l="txL" t="txT" r="txR" b="txB"/>
              <a:pathLst>
                <a:path w="13" h="240">
                  <a:moveTo>
                    <a:pt x="7" y="48"/>
                  </a:moveTo>
                  <a:cubicBezTo>
                    <a:pt x="9" y="33"/>
                    <a:pt x="3" y="10"/>
                    <a:pt x="10" y="0"/>
                  </a:cubicBezTo>
                  <a:cubicBezTo>
                    <a:pt x="10" y="12"/>
                    <a:pt x="10" y="24"/>
                    <a:pt x="10" y="36"/>
                  </a:cubicBezTo>
                  <a:cubicBezTo>
                    <a:pt x="10" y="60"/>
                    <a:pt x="10" y="84"/>
                    <a:pt x="10" y="108"/>
                  </a:cubicBezTo>
                  <a:cubicBezTo>
                    <a:pt x="10" y="137"/>
                    <a:pt x="10" y="166"/>
                    <a:pt x="10" y="195"/>
                  </a:cubicBezTo>
                  <a:cubicBezTo>
                    <a:pt x="9" y="210"/>
                    <a:pt x="13" y="230"/>
                    <a:pt x="7" y="240"/>
                  </a:cubicBezTo>
                  <a:cubicBezTo>
                    <a:pt x="0" y="239"/>
                    <a:pt x="6" y="225"/>
                    <a:pt x="4" y="219"/>
                  </a:cubicBezTo>
                  <a:cubicBezTo>
                    <a:pt x="11" y="168"/>
                    <a:pt x="5" y="104"/>
                    <a:pt x="7" y="48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57" name="Freeform 131"/>
            <p:cNvSpPr/>
            <p:nvPr/>
          </p:nvSpPr>
          <p:spPr>
            <a:xfrm>
              <a:off x="4883150" y="3948113"/>
              <a:ext cx="65088" cy="115888"/>
            </a:xfrm>
            <a:custGeom>
              <a:avLst/>
              <a:gdLst>
                <a:gd name="txL" fmla="*/ 0 w 24"/>
                <a:gd name="txT" fmla="*/ 0 h 43"/>
                <a:gd name="txR" fmla="*/ 24 w 24"/>
                <a:gd name="txB" fmla="*/ 43 h 43"/>
              </a:gdLst>
              <a:ahLst/>
              <a:cxnLst>
                <a:cxn ang="0">
                  <a:pos x="0" y="39"/>
                </a:cxn>
                <a:cxn ang="0">
                  <a:pos x="24" y="0"/>
                </a:cxn>
                <a:cxn ang="0">
                  <a:pos x="3" y="42"/>
                </a:cxn>
                <a:cxn ang="0">
                  <a:pos x="0" y="39"/>
                </a:cxn>
              </a:cxnLst>
              <a:rect l="txL" t="txT" r="txR" b="txB"/>
              <a:pathLst>
                <a:path w="24" h="43">
                  <a:moveTo>
                    <a:pt x="0" y="39"/>
                  </a:moveTo>
                  <a:cubicBezTo>
                    <a:pt x="10" y="28"/>
                    <a:pt x="15" y="12"/>
                    <a:pt x="24" y="0"/>
                  </a:cubicBezTo>
                  <a:cubicBezTo>
                    <a:pt x="23" y="20"/>
                    <a:pt x="15" y="33"/>
                    <a:pt x="3" y="42"/>
                  </a:cubicBezTo>
                  <a:cubicBezTo>
                    <a:pt x="0" y="43"/>
                    <a:pt x="0" y="41"/>
                    <a:pt x="0" y="39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58" name="Freeform 134"/>
            <p:cNvSpPr/>
            <p:nvPr/>
          </p:nvSpPr>
          <p:spPr>
            <a:xfrm>
              <a:off x="4875213" y="4092575"/>
              <a:ext cx="128588" cy="130175"/>
            </a:xfrm>
            <a:custGeom>
              <a:avLst/>
              <a:gdLst>
                <a:gd name="txL" fmla="*/ 0 w 48"/>
                <a:gd name="txT" fmla="*/ 0 h 48"/>
                <a:gd name="txR" fmla="*/ 48 w 48"/>
                <a:gd name="txB" fmla="*/ 48 h 48"/>
              </a:gdLst>
              <a:ahLst/>
              <a:cxnLst>
                <a:cxn ang="0">
                  <a:pos x="39" y="9"/>
                </a:cxn>
                <a:cxn ang="0">
                  <a:pos x="0" y="48"/>
                </a:cxn>
                <a:cxn ang="0">
                  <a:pos x="45" y="0"/>
                </a:cxn>
                <a:cxn ang="0">
                  <a:pos x="48" y="0"/>
                </a:cxn>
                <a:cxn ang="0">
                  <a:pos x="48" y="3"/>
                </a:cxn>
                <a:cxn ang="0">
                  <a:pos x="39" y="9"/>
                </a:cxn>
              </a:cxnLst>
              <a:rect l="txL" t="txT" r="txR" b="txB"/>
              <a:pathLst>
                <a:path w="48" h="48">
                  <a:moveTo>
                    <a:pt x="39" y="9"/>
                  </a:moveTo>
                  <a:cubicBezTo>
                    <a:pt x="28" y="24"/>
                    <a:pt x="13" y="35"/>
                    <a:pt x="0" y="48"/>
                  </a:cubicBezTo>
                  <a:cubicBezTo>
                    <a:pt x="4" y="33"/>
                    <a:pt x="27" y="11"/>
                    <a:pt x="45" y="0"/>
                  </a:cubicBezTo>
                  <a:cubicBezTo>
                    <a:pt x="46" y="0"/>
                    <a:pt x="47" y="0"/>
                    <a:pt x="48" y="0"/>
                  </a:cubicBezTo>
                  <a:cubicBezTo>
                    <a:pt x="48" y="1"/>
                    <a:pt x="48" y="2"/>
                    <a:pt x="48" y="3"/>
                  </a:cubicBezTo>
                  <a:cubicBezTo>
                    <a:pt x="43" y="3"/>
                    <a:pt x="40" y="5"/>
                    <a:pt x="39" y="9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59" name="Freeform 135"/>
            <p:cNvSpPr/>
            <p:nvPr/>
          </p:nvSpPr>
          <p:spPr>
            <a:xfrm>
              <a:off x="4867275" y="4173538"/>
              <a:ext cx="85725" cy="80963"/>
            </a:xfrm>
            <a:custGeom>
              <a:avLst/>
              <a:gdLst>
                <a:gd name="txL" fmla="*/ 0 w 32"/>
                <a:gd name="txT" fmla="*/ 0 h 30"/>
                <a:gd name="txR" fmla="*/ 32 w 32"/>
                <a:gd name="txB" fmla="*/ 30 h 30"/>
              </a:gdLst>
              <a:ahLst/>
              <a:cxnLst>
                <a:cxn ang="0">
                  <a:pos x="27" y="0"/>
                </a:cxn>
                <a:cxn ang="0">
                  <a:pos x="0" y="30"/>
                </a:cxn>
                <a:cxn ang="0">
                  <a:pos x="27" y="0"/>
                </a:cxn>
              </a:cxnLst>
              <a:rect l="txL" t="txT" r="txR" b="txB"/>
              <a:pathLst>
                <a:path w="32" h="30">
                  <a:moveTo>
                    <a:pt x="27" y="0"/>
                  </a:moveTo>
                  <a:cubicBezTo>
                    <a:pt x="32" y="12"/>
                    <a:pt x="14" y="27"/>
                    <a:pt x="0" y="30"/>
                  </a:cubicBezTo>
                  <a:cubicBezTo>
                    <a:pt x="7" y="18"/>
                    <a:pt x="20" y="12"/>
                    <a:pt x="27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60" name="Freeform 136"/>
            <p:cNvSpPr/>
            <p:nvPr/>
          </p:nvSpPr>
          <p:spPr>
            <a:xfrm>
              <a:off x="4883150" y="4165600"/>
              <a:ext cx="104775" cy="215900"/>
            </a:xfrm>
            <a:custGeom>
              <a:avLst/>
              <a:gdLst>
                <a:gd name="txL" fmla="*/ 0 w 39"/>
                <a:gd name="txT" fmla="*/ 0 h 80"/>
                <a:gd name="txR" fmla="*/ 39 w 39"/>
                <a:gd name="txB" fmla="*/ 80 h 80"/>
              </a:gdLst>
              <a:ahLst/>
              <a:cxnLst>
                <a:cxn ang="0">
                  <a:pos x="39" y="6"/>
                </a:cxn>
                <a:cxn ang="0">
                  <a:pos x="30" y="78"/>
                </a:cxn>
                <a:cxn ang="0">
                  <a:pos x="24" y="54"/>
                </a:cxn>
                <a:cxn ang="0">
                  <a:pos x="0" y="75"/>
                </a:cxn>
                <a:cxn ang="0">
                  <a:pos x="27" y="48"/>
                </a:cxn>
                <a:cxn ang="0">
                  <a:pos x="30" y="24"/>
                </a:cxn>
                <a:cxn ang="0">
                  <a:pos x="3" y="54"/>
                </a:cxn>
                <a:cxn ang="0">
                  <a:pos x="33" y="18"/>
                </a:cxn>
                <a:cxn ang="0">
                  <a:pos x="36" y="0"/>
                </a:cxn>
                <a:cxn ang="0">
                  <a:pos x="39" y="6"/>
                </a:cxn>
              </a:cxnLst>
              <a:rect l="txL" t="txT" r="txR" b="txB"/>
              <a:pathLst>
                <a:path w="39" h="80">
                  <a:moveTo>
                    <a:pt x="39" y="6"/>
                  </a:moveTo>
                  <a:cubicBezTo>
                    <a:pt x="36" y="30"/>
                    <a:pt x="30" y="51"/>
                    <a:pt x="30" y="78"/>
                  </a:cubicBezTo>
                  <a:cubicBezTo>
                    <a:pt x="18" y="80"/>
                    <a:pt x="26" y="62"/>
                    <a:pt x="24" y="54"/>
                  </a:cubicBezTo>
                  <a:cubicBezTo>
                    <a:pt x="14" y="59"/>
                    <a:pt x="14" y="74"/>
                    <a:pt x="0" y="75"/>
                  </a:cubicBezTo>
                  <a:cubicBezTo>
                    <a:pt x="7" y="64"/>
                    <a:pt x="12" y="51"/>
                    <a:pt x="27" y="48"/>
                  </a:cubicBezTo>
                  <a:cubicBezTo>
                    <a:pt x="25" y="37"/>
                    <a:pt x="31" y="34"/>
                    <a:pt x="30" y="24"/>
                  </a:cubicBezTo>
                  <a:cubicBezTo>
                    <a:pt x="21" y="34"/>
                    <a:pt x="11" y="43"/>
                    <a:pt x="3" y="54"/>
                  </a:cubicBezTo>
                  <a:cubicBezTo>
                    <a:pt x="3" y="43"/>
                    <a:pt x="17" y="22"/>
                    <a:pt x="33" y="18"/>
                  </a:cubicBezTo>
                  <a:cubicBezTo>
                    <a:pt x="35" y="13"/>
                    <a:pt x="29" y="0"/>
                    <a:pt x="36" y="0"/>
                  </a:cubicBezTo>
                  <a:cubicBezTo>
                    <a:pt x="37" y="2"/>
                    <a:pt x="36" y="6"/>
                    <a:pt x="39" y="6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61" name="Freeform 137"/>
            <p:cNvSpPr/>
            <p:nvPr/>
          </p:nvSpPr>
          <p:spPr>
            <a:xfrm>
              <a:off x="1944688" y="4230688"/>
              <a:ext cx="49213" cy="268288"/>
            </a:xfrm>
            <a:custGeom>
              <a:avLst/>
              <a:gdLst>
                <a:gd name="txL" fmla="*/ 0 w 18"/>
                <a:gd name="txT" fmla="*/ 0 h 100"/>
                <a:gd name="txR" fmla="*/ 18 w 18"/>
                <a:gd name="txB" fmla="*/ 100 h 100"/>
              </a:gdLst>
              <a:ahLst/>
              <a:cxnLst>
                <a:cxn ang="0">
                  <a:pos x="6" y="0"/>
                </a:cxn>
                <a:cxn ang="0">
                  <a:pos x="18" y="24"/>
                </a:cxn>
                <a:cxn ang="0">
                  <a:pos x="15" y="24"/>
                </a:cxn>
                <a:cxn ang="0">
                  <a:pos x="6" y="12"/>
                </a:cxn>
                <a:cxn ang="0">
                  <a:pos x="9" y="69"/>
                </a:cxn>
                <a:cxn ang="0">
                  <a:pos x="6" y="0"/>
                </a:cxn>
              </a:cxnLst>
              <a:rect l="txL" t="txT" r="txR" b="txB"/>
              <a:pathLst>
                <a:path w="18" h="100">
                  <a:moveTo>
                    <a:pt x="6" y="0"/>
                  </a:moveTo>
                  <a:cubicBezTo>
                    <a:pt x="13" y="5"/>
                    <a:pt x="12" y="18"/>
                    <a:pt x="18" y="24"/>
                  </a:cubicBezTo>
                  <a:cubicBezTo>
                    <a:pt x="17" y="24"/>
                    <a:pt x="16" y="24"/>
                    <a:pt x="15" y="24"/>
                  </a:cubicBezTo>
                  <a:cubicBezTo>
                    <a:pt x="9" y="23"/>
                    <a:pt x="12" y="13"/>
                    <a:pt x="6" y="12"/>
                  </a:cubicBezTo>
                  <a:cubicBezTo>
                    <a:pt x="8" y="30"/>
                    <a:pt x="2" y="56"/>
                    <a:pt x="9" y="69"/>
                  </a:cubicBezTo>
                  <a:cubicBezTo>
                    <a:pt x="0" y="100"/>
                    <a:pt x="1" y="10"/>
                    <a:pt x="6" y="0"/>
                  </a:cubicBezTo>
                  <a:close/>
                </a:path>
              </a:pathLst>
            </a:custGeom>
            <a:solidFill>
              <a:srgbClr val="9DB7B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62" name="Freeform 138"/>
            <p:cNvSpPr/>
            <p:nvPr/>
          </p:nvSpPr>
          <p:spPr>
            <a:xfrm>
              <a:off x="2501900" y="4214813"/>
              <a:ext cx="73025" cy="144463"/>
            </a:xfrm>
            <a:custGeom>
              <a:avLst/>
              <a:gdLst>
                <a:gd name="txL" fmla="*/ 0 w 27"/>
                <a:gd name="txT" fmla="*/ 0 h 54"/>
                <a:gd name="txR" fmla="*/ 27 w 27"/>
                <a:gd name="txB" fmla="*/ 54 h 54"/>
              </a:gdLst>
              <a:ahLst/>
              <a:cxnLst>
                <a:cxn ang="0">
                  <a:pos x="27" y="0"/>
                </a:cxn>
                <a:cxn ang="0">
                  <a:pos x="12" y="54"/>
                </a:cxn>
                <a:cxn ang="0">
                  <a:pos x="9" y="45"/>
                </a:cxn>
                <a:cxn ang="0">
                  <a:pos x="24" y="0"/>
                </a:cxn>
                <a:cxn ang="0">
                  <a:pos x="27" y="0"/>
                </a:cxn>
              </a:cxnLst>
              <a:rect l="txL" t="txT" r="txR" b="txB"/>
              <a:pathLst>
                <a:path w="27" h="54">
                  <a:moveTo>
                    <a:pt x="27" y="0"/>
                  </a:moveTo>
                  <a:cubicBezTo>
                    <a:pt x="25" y="21"/>
                    <a:pt x="19" y="38"/>
                    <a:pt x="12" y="54"/>
                  </a:cubicBezTo>
                  <a:cubicBezTo>
                    <a:pt x="11" y="52"/>
                    <a:pt x="0" y="52"/>
                    <a:pt x="9" y="45"/>
                  </a:cubicBezTo>
                  <a:cubicBezTo>
                    <a:pt x="15" y="43"/>
                    <a:pt x="20" y="15"/>
                    <a:pt x="24" y="0"/>
                  </a:cubicBezTo>
                  <a:cubicBezTo>
                    <a:pt x="25" y="0"/>
                    <a:pt x="26" y="0"/>
                    <a:pt x="27" y="0"/>
                  </a:cubicBezTo>
                  <a:close/>
                </a:path>
              </a:pathLst>
            </a:custGeom>
            <a:solidFill>
              <a:srgbClr val="789EA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63" name="Freeform 139"/>
            <p:cNvSpPr/>
            <p:nvPr/>
          </p:nvSpPr>
          <p:spPr>
            <a:xfrm>
              <a:off x="1970088" y="4295775"/>
              <a:ext cx="88900" cy="185738"/>
            </a:xfrm>
            <a:custGeom>
              <a:avLst/>
              <a:gdLst>
                <a:gd name="txL" fmla="*/ 0 w 33"/>
                <a:gd name="txT" fmla="*/ 0 h 69"/>
                <a:gd name="txR" fmla="*/ 33 w 33"/>
                <a:gd name="txB" fmla="*/ 69 h 69"/>
              </a:gdLst>
              <a:ahLst/>
              <a:cxnLst>
                <a:cxn ang="0">
                  <a:pos x="9" y="0"/>
                </a:cxn>
                <a:cxn ang="0">
                  <a:pos x="33" y="27"/>
                </a:cxn>
                <a:cxn ang="0">
                  <a:pos x="0" y="69"/>
                </a:cxn>
                <a:cxn ang="0">
                  <a:pos x="21" y="36"/>
                </a:cxn>
                <a:cxn ang="0">
                  <a:pos x="6" y="0"/>
                </a:cxn>
                <a:cxn ang="0">
                  <a:pos x="9" y="0"/>
                </a:cxn>
              </a:cxnLst>
              <a:rect l="txL" t="txT" r="txR" b="txB"/>
              <a:pathLst>
                <a:path w="33" h="69">
                  <a:moveTo>
                    <a:pt x="9" y="0"/>
                  </a:moveTo>
                  <a:cubicBezTo>
                    <a:pt x="19" y="8"/>
                    <a:pt x="19" y="41"/>
                    <a:pt x="33" y="27"/>
                  </a:cubicBezTo>
                  <a:cubicBezTo>
                    <a:pt x="27" y="46"/>
                    <a:pt x="18" y="62"/>
                    <a:pt x="0" y="69"/>
                  </a:cubicBezTo>
                  <a:cubicBezTo>
                    <a:pt x="3" y="54"/>
                    <a:pt x="19" y="52"/>
                    <a:pt x="21" y="36"/>
                  </a:cubicBezTo>
                  <a:cubicBezTo>
                    <a:pt x="13" y="27"/>
                    <a:pt x="11" y="12"/>
                    <a:pt x="6" y="0"/>
                  </a:cubicBezTo>
                  <a:cubicBezTo>
                    <a:pt x="7" y="0"/>
                    <a:pt x="8" y="0"/>
                    <a:pt x="9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64" name="Freeform 140"/>
            <p:cNvSpPr/>
            <p:nvPr/>
          </p:nvSpPr>
          <p:spPr>
            <a:xfrm>
              <a:off x="2005013" y="4408488"/>
              <a:ext cx="85725" cy="128588"/>
            </a:xfrm>
            <a:custGeom>
              <a:avLst/>
              <a:gdLst>
                <a:gd name="txL" fmla="*/ 0 w 32"/>
                <a:gd name="txT" fmla="*/ 0 h 48"/>
                <a:gd name="txR" fmla="*/ 32 w 32"/>
                <a:gd name="txB" fmla="*/ 48 h 48"/>
              </a:gdLst>
              <a:ahLst/>
              <a:cxnLst>
                <a:cxn ang="0">
                  <a:pos x="32" y="0"/>
                </a:cxn>
                <a:cxn ang="0">
                  <a:pos x="2" y="48"/>
                </a:cxn>
                <a:cxn ang="0">
                  <a:pos x="32" y="0"/>
                </a:cxn>
              </a:cxnLst>
              <a:rect l="txL" t="txT" r="txR" b="txB"/>
              <a:pathLst>
                <a:path w="32" h="48">
                  <a:moveTo>
                    <a:pt x="32" y="0"/>
                  </a:moveTo>
                  <a:cubicBezTo>
                    <a:pt x="25" y="19"/>
                    <a:pt x="11" y="31"/>
                    <a:pt x="2" y="48"/>
                  </a:cubicBezTo>
                  <a:cubicBezTo>
                    <a:pt x="0" y="32"/>
                    <a:pt x="18" y="10"/>
                    <a:pt x="32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65" name="Freeform 141"/>
            <p:cNvSpPr/>
            <p:nvPr/>
          </p:nvSpPr>
          <p:spPr>
            <a:xfrm>
              <a:off x="2052638" y="4456113"/>
              <a:ext cx="61913" cy="104775"/>
            </a:xfrm>
            <a:custGeom>
              <a:avLst/>
              <a:gdLst>
                <a:gd name="txL" fmla="*/ 0 w 23"/>
                <a:gd name="txT" fmla="*/ 0 h 39"/>
                <a:gd name="txR" fmla="*/ 23 w 23"/>
                <a:gd name="txB" fmla="*/ 39 h 39"/>
              </a:gdLst>
              <a:ahLst/>
              <a:cxnLst>
                <a:cxn ang="0">
                  <a:pos x="23" y="0"/>
                </a:cxn>
                <a:cxn ang="0">
                  <a:pos x="5" y="39"/>
                </a:cxn>
                <a:cxn ang="0">
                  <a:pos x="23" y="0"/>
                </a:cxn>
              </a:cxnLst>
              <a:rect l="txL" t="txT" r="txR" b="txB"/>
              <a:pathLst>
                <a:path w="23" h="39">
                  <a:moveTo>
                    <a:pt x="23" y="0"/>
                  </a:moveTo>
                  <a:cubicBezTo>
                    <a:pt x="18" y="14"/>
                    <a:pt x="10" y="25"/>
                    <a:pt x="5" y="39"/>
                  </a:cubicBezTo>
                  <a:cubicBezTo>
                    <a:pt x="0" y="27"/>
                    <a:pt x="11" y="5"/>
                    <a:pt x="23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66" name="Freeform 142"/>
            <p:cNvSpPr/>
            <p:nvPr/>
          </p:nvSpPr>
          <p:spPr>
            <a:xfrm>
              <a:off x="2082800" y="4521200"/>
              <a:ext cx="55563" cy="88900"/>
            </a:xfrm>
            <a:custGeom>
              <a:avLst/>
              <a:gdLst>
                <a:gd name="txL" fmla="*/ 0 w 21"/>
                <a:gd name="txT" fmla="*/ 0 h 33"/>
                <a:gd name="txR" fmla="*/ 21 w 21"/>
                <a:gd name="txB" fmla="*/ 33 h 33"/>
              </a:gdLst>
              <a:ahLst/>
              <a:cxnLst>
                <a:cxn ang="0">
                  <a:pos x="18" y="0"/>
                </a:cxn>
                <a:cxn ang="0">
                  <a:pos x="0" y="33"/>
                </a:cxn>
                <a:cxn ang="0">
                  <a:pos x="18" y="0"/>
                </a:cxn>
              </a:cxnLst>
              <a:rect l="txL" t="txT" r="txR" b="txB"/>
              <a:pathLst>
                <a:path w="21" h="33">
                  <a:moveTo>
                    <a:pt x="18" y="0"/>
                  </a:moveTo>
                  <a:cubicBezTo>
                    <a:pt x="21" y="8"/>
                    <a:pt x="8" y="26"/>
                    <a:pt x="0" y="33"/>
                  </a:cubicBezTo>
                  <a:cubicBezTo>
                    <a:pt x="1" y="17"/>
                    <a:pt x="10" y="9"/>
                    <a:pt x="18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67" name="Freeform 143"/>
            <p:cNvSpPr/>
            <p:nvPr/>
          </p:nvSpPr>
          <p:spPr>
            <a:xfrm>
              <a:off x="5181600" y="4564063"/>
              <a:ext cx="185738" cy="30163"/>
            </a:xfrm>
            <a:custGeom>
              <a:avLst/>
              <a:gdLst>
                <a:gd name="txL" fmla="*/ 0 w 69"/>
                <a:gd name="txT" fmla="*/ 0 h 11"/>
                <a:gd name="txR" fmla="*/ 69 w 69"/>
                <a:gd name="txB" fmla="*/ 11 h 11"/>
              </a:gdLst>
              <a:ahLst/>
              <a:cxnLst>
                <a:cxn ang="0">
                  <a:pos x="69" y="5"/>
                </a:cxn>
                <a:cxn ang="0">
                  <a:pos x="9" y="5"/>
                </a:cxn>
                <a:cxn ang="0">
                  <a:pos x="69" y="5"/>
                </a:cxn>
              </a:cxnLst>
              <a:rect l="txL" t="txT" r="txR" b="txB"/>
              <a:pathLst>
                <a:path w="69" h="11">
                  <a:moveTo>
                    <a:pt x="69" y="5"/>
                  </a:moveTo>
                  <a:cubicBezTo>
                    <a:pt x="59" y="11"/>
                    <a:pt x="0" y="9"/>
                    <a:pt x="9" y="5"/>
                  </a:cubicBezTo>
                  <a:cubicBezTo>
                    <a:pt x="33" y="5"/>
                    <a:pt x="47" y="0"/>
                    <a:pt x="69" y="5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68" name="Freeform 144"/>
            <p:cNvSpPr/>
            <p:nvPr/>
          </p:nvSpPr>
          <p:spPr>
            <a:xfrm>
              <a:off x="4922838" y="4579938"/>
              <a:ext cx="103188" cy="26988"/>
            </a:xfrm>
            <a:custGeom>
              <a:avLst/>
              <a:gdLst>
                <a:gd name="txL" fmla="*/ 0 w 38"/>
                <a:gd name="txT" fmla="*/ 0 h 10"/>
                <a:gd name="txR" fmla="*/ 38 w 38"/>
                <a:gd name="txB" fmla="*/ 10 h 10"/>
              </a:gdLst>
              <a:ahLst/>
              <a:cxnLst>
                <a:cxn ang="0">
                  <a:pos x="24" y="8"/>
                </a:cxn>
                <a:cxn ang="0">
                  <a:pos x="0" y="8"/>
                </a:cxn>
                <a:cxn ang="0">
                  <a:pos x="36" y="2"/>
                </a:cxn>
                <a:cxn ang="0">
                  <a:pos x="24" y="8"/>
                </a:cxn>
              </a:cxnLst>
              <a:rect l="txL" t="txT" r="txR" b="txB"/>
              <a:pathLst>
                <a:path w="38" h="10">
                  <a:moveTo>
                    <a:pt x="24" y="8"/>
                  </a:moveTo>
                  <a:cubicBezTo>
                    <a:pt x="16" y="8"/>
                    <a:pt x="8" y="8"/>
                    <a:pt x="0" y="8"/>
                  </a:cubicBezTo>
                  <a:cubicBezTo>
                    <a:pt x="8" y="2"/>
                    <a:pt x="22" y="2"/>
                    <a:pt x="36" y="2"/>
                  </a:cubicBezTo>
                  <a:cubicBezTo>
                    <a:pt x="38" y="10"/>
                    <a:pt x="22" y="0"/>
                    <a:pt x="24" y="8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69" name="Freeform 145"/>
            <p:cNvSpPr/>
            <p:nvPr/>
          </p:nvSpPr>
          <p:spPr>
            <a:xfrm>
              <a:off x="3833813" y="4598988"/>
              <a:ext cx="282575" cy="26988"/>
            </a:xfrm>
            <a:custGeom>
              <a:avLst/>
              <a:gdLst>
                <a:gd name="txL" fmla="*/ 0 w 105"/>
                <a:gd name="txT" fmla="*/ 0 h 10"/>
                <a:gd name="txR" fmla="*/ 105 w 105"/>
                <a:gd name="txB" fmla="*/ 10 h 10"/>
              </a:gdLst>
              <a:ahLst/>
              <a:cxnLst>
                <a:cxn ang="0">
                  <a:pos x="0" y="7"/>
                </a:cxn>
                <a:cxn ang="0">
                  <a:pos x="57" y="4"/>
                </a:cxn>
                <a:cxn ang="0">
                  <a:pos x="12" y="10"/>
                </a:cxn>
                <a:cxn ang="0">
                  <a:pos x="0" y="7"/>
                </a:cxn>
              </a:cxnLst>
              <a:rect l="txL" t="txT" r="txR" b="txB"/>
              <a:pathLst>
                <a:path w="105" h="10">
                  <a:moveTo>
                    <a:pt x="0" y="7"/>
                  </a:moveTo>
                  <a:cubicBezTo>
                    <a:pt x="13" y="0"/>
                    <a:pt x="39" y="6"/>
                    <a:pt x="57" y="4"/>
                  </a:cubicBezTo>
                  <a:cubicBezTo>
                    <a:pt x="105" y="5"/>
                    <a:pt x="28" y="9"/>
                    <a:pt x="12" y="10"/>
                  </a:cubicBezTo>
                  <a:cubicBezTo>
                    <a:pt x="11" y="6"/>
                    <a:pt x="5" y="7"/>
                    <a:pt x="0" y="7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70" name="Freeform 146"/>
            <p:cNvSpPr/>
            <p:nvPr/>
          </p:nvSpPr>
          <p:spPr>
            <a:xfrm>
              <a:off x="4713288" y="4629150"/>
              <a:ext cx="379413" cy="53975"/>
            </a:xfrm>
            <a:custGeom>
              <a:avLst/>
              <a:gdLst>
                <a:gd name="txL" fmla="*/ 0 w 141"/>
                <a:gd name="txT" fmla="*/ 0 h 20"/>
                <a:gd name="txR" fmla="*/ 141 w 141"/>
                <a:gd name="txB" fmla="*/ 20 h 20"/>
              </a:gdLst>
              <a:ahLst/>
              <a:cxnLst>
                <a:cxn ang="0">
                  <a:pos x="0" y="8"/>
                </a:cxn>
                <a:cxn ang="0">
                  <a:pos x="141" y="11"/>
                </a:cxn>
                <a:cxn ang="0">
                  <a:pos x="99" y="14"/>
                </a:cxn>
                <a:cxn ang="0">
                  <a:pos x="0" y="8"/>
                </a:cxn>
              </a:cxnLst>
              <a:rect l="txL" t="txT" r="txR" b="txB"/>
              <a:pathLst>
                <a:path w="141" h="20">
                  <a:moveTo>
                    <a:pt x="0" y="8"/>
                  </a:moveTo>
                  <a:cubicBezTo>
                    <a:pt x="45" y="0"/>
                    <a:pt x="97" y="9"/>
                    <a:pt x="141" y="11"/>
                  </a:cubicBezTo>
                  <a:cubicBezTo>
                    <a:pt x="131" y="14"/>
                    <a:pt x="109" y="20"/>
                    <a:pt x="99" y="14"/>
                  </a:cubicBezTo>
                  <a:cubicBezTo>
                    <a:pt x="73" y="5"/>
                    <a:pt x="26" y="17"/>
                    <a:pt x="0" y="8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71" name="Freeform 147"/>
            <p:cNvSpPr/>
            <p:nvPr/>
          </p:nvSpPr>
          <p:spPr>
            <a:xfrm>
              <a:off x="4213225" y="4648200"/>
              <a:ext cx="136525" cy="36513"/>
            </a:xfrm>
            <a:custGeom>
              <a:avLst/>
              <a:gdLst>
                <a:gd name="txL" fmla="*/ 0 w 51"/>
                <a:gd name="txT" fmla="*/ 0 h 14"/>
                <a:gd name="txR" fmla="*/ 51 w 51"/>
                <a:gd name="txB" fmla="*/ 14 h 14"/>
              </a:gdLst>
              <a:ahLst/>
              <a:cxnLst>
                <a:cxn ang="0">
                  <a:pos x="51" y="1"/>
                </a:cxn>
                <a:cxn ang="0">
                  <a:pos x="0" y="7"/>
                </a:cxn>
                <a:cxn ang="0">
                  <a:pos x="51" y="1"/>
                </a:cxn>
              </a:cxnLst>
              <a:rect l="txL" t="txT" r="txR" b="txB"/>
              <a:pathLst>
                <a:path w="51" h="14">
                  <a:moveTo>
                    <a:pt x="51" y="1"/>
                  </a:moveTo>
                  <a:cubicBezTo>
                    <a:pt x="45" y="14"/>
                    <a:pt x="15" y="3"/>
                    <a:pt x="0" y="7"/>
                  </a:cubicBezTo>
                  <a:cubicBezTo>
                    <a:pt x="12" y="0"/>
                    <a:pt x="32" y="1"/>
                    <a:pt x="51" y="1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72" name="Freeform 148"/>
            <p:cNvSpPr/>
            <p:nvPr/>
          </p:nvSpPr>
          <p:spPr>
            <a:xfrm>
              <a:off x="4519613" y="4710113"/>
              <a:ext cx="382588" cy="46038"/>
            </a:xfrm>
            <a:custGeom>
              <a:avLst/>
              <a:gdLst>
                <a:gd name="txL" fmla="*/ 0 w 142"/>
                <a:gd name="txT" fmla="*/ 0 h 17"/>
                <a:gd name="txR" fmla="*/ 142 w 142"/>
                <a:gd name="txB" fmla="*/ 17 h 17"/>
              </a:gdLst>
              <a:ahLst/>
              <a:cxnLst>
                <a:cxn ang="0">
                  <a:pos x="99" y="5"/>
                </a:cxn>
                <a:cxn ang="0">
                  <a:pos x="138" y="2"/>
                </a:cxn>
                <a:cxn ang="0">
                  <a:pos x="141" y="5"/>
                </a:cxn>
                <a:cxn ang="0">
                  <a:pos x="0" y="8"/>
                </a:cxn>
                <a:cxn ang="0">
                  <a:pos x="54" y="5"/>
                </a:cxn>
                <a:cxn ang="0">
                  <a:pos x="99" y="5"/>
                </a:cxn>
              </a:cxnLst>
              <a:rect l="txL" t="txT" r="txR" b="txB"/>
              <a:pathLst>
                <a:path w="142" h="17">
                  <a:moveTo>
                    <a:pt x="99" y="5"/>
                  </a:moveTo>
                  <a:cubicBezTo>
                    <a:pt x="111" y="3"/>
                    <a:pt x="131" y="9"/>
                    <a:pt x="138" y="2"/>
                  </a:cubicBezTo>
                  <a:cubicBezTo>
                    <a:pt x="140" y="2"/>
                    <a:pt x="142" y="2"/>
                    <a:pt x="141" y="5"/>
                  </a:cubicBezTo>
                  <a:cubicBezTo>
                    <a:pt x="105" y="17"/>
                    <a:pt x="41" y="10"/>
                    <a:pt x="0" y="8"/>
                  </a:cubicBezTo>
                  <a:cubicBezTo>
                    <a:pt x="12" y="0"/>
                    <a:pt x="46" y="9"/>
                    <a:pt x="54" y="5"/>
                  </a:cubicBezTo>
                  <a:cubicBezTo>
                    <a:pt x="62" y="10"/>
                    <a:pt x="91" y="10"/>
                    <a:pt x="99" y="5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73" name="Freeform 149"/>
            <p:cNvSpPr/>
            <p:nvPr/>
          </p:nvSpPr>
          <p:spPr>
            <a:xfrm>
              <a:off x="4600575" y="4745038"/>
              <a:ext cx="306388" cy="74613"/>
            </a:xfrm>
            <a:custGeom>
              <a:avLst/>
              <a:gdLst>
                <a:gd name="txL" fmla="*/ 0 w 114"/>
                <a:gd name="txT" fmla="*/ 0 h 28"/>
                <a:gd name="txR" fmla="*/ 114 w 114"/>
                <a:gd name="txB" fmla="*/ 28 h 28"/>
              </a:gdLst>
              <a:ahLst/>
              <a:cxnLst>
                <a:cxn ang="0">
                  <a:pos x="0" y="13"/>
                </a:cxn>
                <a:cxn ang="0">
                  <a:pos x="96" y="4"/>
                </a:cxn>
                <a:cxn ang="0">
                  <a:pos x="114" y="7"/>
                </a:cxn>
                <a:cxn ang="0">
                  <a:pos x="0" y="16"/>
                </a:cxn>
                <a:cxn ang="0">
                  <a:pos x="0" y="13"/>
                </a:cxn>
              </a:cxnLst>
              <a:rect l="txL" t="txT" r="txR" b="txB"/>
              <a:pathLst>
                <a:path w="114" h="28">
                  <a:moveTo>
                    <a:pt x="0" y="13"/>
                  </a:moveTo>
                  <a:cubicBezTo>
                    <a:pt x="36" y="14"/>
                    <a:pt x="64" y="7"/>
                    <a:pt x="96" y="4"/>
                  </a:cubicBezTo>
                  <a:cubicBezTo>
                    <a:pt x="101" y="6"/>
                    <a:pt x="114" y="0"/>
                    <a:pt x="114" y="7"/>
                  </a:cubicBezTo>
                  <a:cubicBezTo>
                    <a:pt x="77" y="9"/>
                    <a:pt x="31" y="28"/>
                    <a:pt x="0" y="16"/>
                  </a:cubicBezTo>
                  <a:cubicBezTo>
                    <a:pt x="0" y="15"/>
                    <a:pt x="0" y="14"/>
                    <a:pt x="0" y="13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74" name="Freeform 150"/>
            <p:cNvSpPr/>
            <p:nvPr/>
          </p:nvSpPr>
          <p:spPr>
            <a:xfrm>
              <a:off x="5068888" y="4741863"/>
              <a:ext cx="128588" cy="30163"/>
            </a:xfrm>
            <a:custGeom>
              <a:avLst/>
              <a:gdLst>
                <a:gd name="txL" fmla="*/ 0 w 48"/>
                <a:gd name="txT" fmla="*/ 0 h 11"/>
                <a:gd name="txR" fmla="*/ 48 w 48"/>
                <a:gd name="txB" fmla="*/ 11 h 11"/>
              </a:gdLst>
              <a:ahLst/>
              <a:cxnLst>
                <a:cxn ang="0">
                  <a:pos x="0" y="8"/>
                </a:cxn>
                <a:cxn ang="0">
                  <a:pos x="9" y="11"/>
                </a:cxn>
                <a:cxn ang="0">
                  <a:pos x="0" y="8"/>
                </a:cxn>
              </a:cxnLst>
              <a:rect l="txL" t="txT" r="txR" b="txB"/>
              <a:pathLst>
                <a:path w="48" h="11">
                  <a:moveTo>
                    <a:pt x="0" y="8"/>
                  </a:moveTo>
                  <a:cubicBezTo>
                    <a:pt x="29" y="0"/>
                    <a:pt x="48" y="9"/>
                    <a:pt x="9" y="11"/>
                  </a:cubicBezTo>
                  <a:cubicBezTo>
                    <a:pt x="8" y="8"/>
                    <a:pt x="4" y="8"/>
                    <a:pt x="0" y="8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75" name="Freeform 151"/>
            <p:cNvSpPr/>
            <p:nvPr/>
          </p:nvSpPr>
          <p:spPr>
            <a:xfrm>
              <a:off x="5076825" y="4822825"/>
              <a:ext cx="73025" cy="22225"/>
            </a:xfrm>
            <a:custGeom>
              <a:avLst/>
              <a:gdLst>
                <a:gd name="txL" fmla="*/ 0 w 27"/>
                <a:gd name="txT" fmla="*/ 0 h 8"/>
                <a:gd name="txR" fmla="*/ 27 w 27"/>
                <a:gd name="txB" fmla="*/ 8 h 8"/>
              </a:gdLst>
              <a:ahLst/>
              <a:cxnLst>
                <a:cxn ang="0">
                  <a:pos x="0" y="5"/>
                </a:cxn>
                <a:cxn ang="0">
                  <a:pos x="27" y="5"/>
                </a:cxn>
                <a:cxn ang="0">
                  <a:pos x="3" y="8"/>
                </a:cxn>
                <a:cxn ang="0">
                  <a:pos x="0" y="5"/>
                </a:cxn>
              </a:cxnLst>
              <a:rect l="txL" t="txT" r="txR" b="txB"/>
              <a:pathLst>
                <a:path w="27" h="8">
                  <a:moveTo>
                    <a:pt x="0" y="5"/>
                  </a:moveTo>
                  <a:cubicBezTo>
                    <a:pt x="2" y="0"/>
                    <a:pt x="25" y="0"/>
                    <a:pt x="27" y="5"/>
                  </a:cubicBezTo>
                  <a:cubicBezTo>
                    <a:pt x="17" y="4"/>
                    <a:pt x="10" y="6"/>
                    <a:pt x="3" y="8"/>
                  </a:cubicBezTo>
                  <a:cubicBezTo>
                    <a:pt x="4" y="5"/>
                    <a:pt x="2" y="5"/>
                    <a:pt x="0" y="5"/>
                  </a:cubicBezTo>
                  <a:close/>
                </a:path>
              </a:pathLst>
            </a:custGeom>
            <a:solidFill>
              <a:srgbClr val="0D4D5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76" name="Freeform 152"/>
            <p:cNvSpPr/>
            <p:nvPr/>
          </p:nvSpPr>
          <p:spPr>
            <a:xfrm>
              <a:off x="4875213" y="4833938"/>
              <a:ext cx="212725" cy="36513"/>
            </a:xfrm>
            <a:custGeom>
              <a:avLst/>
              <a:gdLst>
                <a:gd name="txL" fmla="*/ 0 w 79"/>
                <a:gd name="txT" fmla="*/ 0 h 14"/>
                <a:gd name="txR" fmla="*/ 79 w 79"/>
                <a:gd name="txB" fmla="*/ 14 h 14"/>
              </a:gdLst>
              <a:ahLst/>
              <a:cxnLst>
                <a:cxn ang="0">
                  <a:pos x="0" y="10"/>
                </a:cxn>
                <a:cxn ang="0">
                  <a:pos x="75" y="1"/>
                </a:cxn>
                <a:cxn ang="0">
                  <a:pos x="78" y="4"/>
                </a:cxn>
                <a:cxn ang="0">
                  <a:pos x="3" y="13"/>
                </a:cxn>
                <a:cxn ang="0">
                  <a:pos x="0" y="10"/>
                </a:cxn>
              </a:cxnLst>
              <a:rect l="txL" t="txT" r="txR" b="txB"/>
              <a:pathLst>
                <a:path w="79" h="14">
                  <a:moveTo>
                    <a:pt x="0" y="10"/>
                  </a:moveTo>
                  <a:cubicBezTo>
                    <a:pt x="25" y="7"/>
                    <a:pt x="46" y="0"/>
                    <a:pt x="75" y="1"/>
                  </a:cubicBezTo>
                  <a:cubicBezTo>
                    <a:pt x="77" y="1"/>
                    <a:pt x="79" y="1"/>
                    <a:pt x="78" y="4"/>
                  </a:cubicBezTo>
                  <a:cubicBezTo>
                    <a:pt x="51" y="5"/>
                    <a:pt x="32" y="14"/>
                    <a:pt x="3" y="13"/>
                  </a:cubicBezTo>
                  <a:cubicBezTo>
                    <a:pt x="0" y="14"/>
                    <a:pt x="0" y="12"/>
                    <a:pt x="0" y="10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77" name="Freeform 153"/>
            <p:cNvSpPr/>
            <p:nvPr/>
          </p:nvSpPr>
          <p:spPr>
            <a:xfrm>
              <a:off x="4833938" y="4852988"/>
              <a:ext cx="52388" cy="34925"/>
            </a:xfrm>
            <a:custGeom>
              <a:avLst/>
              <a:gdLst>
                <a:gd name="txL" fmla="*/ 0 w 19"/>
                <a:gd name="txT" fmla="*/ 0 h 13"/>
                <a:gd name="txR" fmla="*/ 19 w 19"/>
                <a:gd name="txB" fmla="*/ 13 h 13"/>
              </a:gdLst>
              <a:ahLst/>
              <a:cxnLst>
                <a:cxn ang="0">
                  <a:pos x="6" y="0"/>
                </a:cxn>
                <a:cxn ang="0">
                  <a:pos x="15" y="3"/>
                </a:cxn>
                <a:cxn ang="0">
                  <a:pos x="18" y="6"/>
                </a:cxn>
                <a:cxn ang="0">
                  <a:pos x="3" y="9"/>
                </a:cxn>
                <a:cxn ang="0">
                  <a:pos x="0" y="6"/>
                </a:cxn>
                <a:cxn ang="0">
                  <a:pos x="0" y="3"/>
                </a:cxn>
                <a:cxn ang="0">
                  <a:pos x="6" y="0"/>
                </a:cxn>
              </a:cxnLst>
              <a:rect l="txL" t="txT" r="txR" b="txB"/>
              <a:pathLst>
                <a:path w="19" h="13">
                  <a:moveTo>
                    <a:pt x="6" y="0"/>
                  </a:moveTo>
                  <a:cubicBezTo>
                    <a:pt x="7" y="3"/>
                    <a:pt x="11" y="3"/>
                    <a:pt x="15" y="3"/>
                  </a:cubicBezTo>
                  <a:cubicBezTo>
                    <a:pt x="15" y="5"/>
                    <a:pt x="15" y="7"/>
                    <a:pt x="18" y="6"/>
                  </a:cubicBezTo>
                  <a:cubicBezTo>
                    <a:pt x="19" y="13"/>
                    <a:pt x="7" y="7"/>
                    <a:pt x="3" y="9"/>
                  </a:cubicBezTo>
                  <a:cubicBezTo>
                    <a:pt x="0" y="10"/>
                    <a:pt x="0" y="8"/>
                    <a:pt x="0" y="6"/>
                  </a:cubicBezTo>
                  <a:cubicBezTo>
                    <a:pt x="5" y="7"/>
                    <a:pt x="7" y="3"/>
                    <a:pt x="0" y="3"/>
                  </a:cubicBezTo>
                  <a:cubicBezTo>
                    <a:pt x="1" y="1"/>
                    <a:pt x="3" y="0"/>
                    <a:pt x="6" y="0"/>
                  </a:cubicBezTo>
                  <a:close/>
                </a:path>
              </a:pathLst>
            </a:custGeom>
            <a:solidFill>
              <a:srgbClr val="076C8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78" name="Freeform 154"/>
            <p:cNvSpPr/>
            <p:nvPr/>
          </p:nvSpPr>
          <p:spPr>
            <a:xfrm>
              <a:off x="5387975" y="4968875"/>
              <a:ext cx="115888" cy="31750"/>
            </a:xfrm>
            <a:custGeom>
              <a:avLst/>
              <a:gdLst>
                <a:gd name="txL" fmla="*/ 0 w 43"/>
                <a:gd name="txT" fmla="*/ 0 h 12"/>
                <a:gd name="txR" fmla="*/ 43 w 43"/>
                <a:gd name="txB" fmla="*/ 12 h 12"/>
              </a:gdLst>
              <a:ahLst/>
              <a:cxnLst>
                <a:cxn ang="0">
                  <a:pos x="1" y="5"/>
                </a:cxn>
                <a:cxn ang="0">
                  <a:pos x="43" y="2"/>
                </a:cxn>
                <a:cxn ang="0">
                  <a:pos x="43" y="5"/>
                </a:cxn>
                <a:cxn ang="0">
                  <a:pos x="34" y="8"/>
                </a:cxn>
                <a:cxn ang="0">
                  <a:pos x="16" y="8"/>
                </a:cxn>
                <a:cxn ang="0">
                  <a:pos x="1" y="5"/>
                </a:cxn>
              </a:cxnLst>
              <a:rect l="txL" t="txT" r="txR" b="txB"/>
              <a:pathLst>
                <a:path w="43" h="12">
                  <a:moveTo>
                    <a:pt x="1" y="5"/>
                  </a:moveTo>
                  <a:cubicBezTo>
                    <a:pt x="16" y="5"/>
                    <a:pt x="26" y="0"/>
                    <a:pt x="43" y="2"/>
                  </a:cubicBezTo>
                  <a:cubicBezTo>
                    <a:pt x="43" y="3"/>
                    <a:pt x="43" y="4"/>
                    <a:pt x="43" y="5"/>
                  </a:cubicBezTo>
                  <a:cubicBezTo>
                    <a:pt x="39" y="5"/>
                    <a:pt x="35" y="5"/>
                    <a:pt x="34" y="8"/>
                  </a:cubicBezTo>
                  <a:cubicBezTo>
                    <a:pt x="28" y="8"/>
                    <a:pt x="22" y="8"/>
                    <a:pt x="16" y="8"/>
                  </a:cubicBezTo>
                  <a:cubicBezTo>
                    <a:pt x="12" y="6"/>
                    <a:pt x="0" y="12"/>
                    <a:pt x="1" y="5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79" name="Freeform 155"/>
            <p:cNvSpPr/>
            <p:nvPr/>
          </p:nvSpPr>
          <p:spPr>
            <a:xfrm>
              <a:off x="5286375" y="4978400"/>
              <a:ext cx="88900" cy="33338"/>
            </a:xfrm>
            <a:custGeom>
              <a:avLst/>
              <a:gdLst>
                <a:gd name="txL" fmla="*/ 0 w 33"/>
                <a:gd name="txT" fmla="*/ 0 h 12"/>
                <a:gd name="txR" fmla="*/ 33 w 33"/>
                <a:gd name="txB" fmla="*/ 12 h 12"/>
              </a:gdLst>
              <a:ahLst/>
              <a:cxnLst>
                <a:cxn ang="0">
                  <a:pos x="0" y="7"/>
                </a:cxn>
                <a:cxn ang="0">
                  <a:pos x="24" y="4"/>
                </a:cxn>
                <a:cxn ang="0">
                  <a:pos x="33" y="7"/>
                </a:cxn>
                <a:cxn ang="0">
                  <a:pos x="0" y="10"/>
                </a:cxn>
                <a:cxn ang="0">
                  <a:pos x="0" y="7"/>
                </a:cxn>
              </a:cxnLst>
              <a:rect l="txL" t="txT" r="txR" b="txB"/>
              <a:pathLst>
                <a:path w="33" h="12">
                  <a:moveTo>
                    <a:pt x="0" y="7"/>
                  </a:moveTo>
                  <a:cubicBezTo>
                    <a:pt x="2" y="0"/>
                    <a:pt x="17" y="6"/>
                    <a:pt x="24" y="4"/>
                  </a:cubicBezTo>
                  <a:cubicBezTo>
                    <a:pt x="28" y="4"/>
                    <a:pt x="32" y="4"/>
                    <a:pt x="33" y="7"/>
                  </a:cubicBezTo>
                  <a:cubicBezTo>
                    <a:pt x="19" y="5"/>
                    <a:pt x="14" y="12"/>
                    <a:pt x="0" y="10"/>
                  </a:cubicBezTo>
                  <a:cubicBezTo>
                    <a:pt x="0" y="9"/>
                    <a:pt x="0" y="8"/>
                    <a:pt x="0" y="7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80" name="Freeform 156"/>
            <p:cNvSpPr/>
            <p:nvPr/>
          </p:nvSpPr>
          <p:spPr>
            <a:xfrm>
              <a:off x="5116513" y="4997450"/>
              <a:ext cx="169863" cy="23813"/>
            </a:xfrm>
            <a:custGeom>
              <a:avLst/>
              <a:gdLst>
                <a:gd name="txL" fmla="*/ 0 w 63"/>
                <a:gd name="txT" fmla="*/ 0 h 9"/>
                <a:gd name="txR" fmla="*/ 63 w 63"/>
                <a:gd name="txB" fmla="*/ 9 h 9"/>
              </a:gdLst>
              <a:ahLst/>
              <a:cxnLst>
                <a:cxn ang="0">
                  <a:pos x="0" y="6"/>
                </a:cxn>
                <a:cxn ang="0">
                  <a:pos x="63" y="0"/>
                </a:cxn>
                <a:cxn ang="0">
                  <a:pos x="63" y="3"/>
                </a:cxn>
                <a:cxn ang="0">
                  <a:pos x="6" y="9"/>
                </a:cxn>
                <a:cxn ang="0">
                  <a:pos x="0" y="6"/>
                </a:cxn>
              </a:cxnLst>
              <a:rect l="txL" t="txT" r="txR" b="txB"/>
              <a:pathLst>
                <a:path w="63" h="9">
                  <a:moveTo>
                    <a:pt x="0" y="6"/>
                  </a:moveTo>
                  <a:cubicBezTo>
                    <a:pt x="25" y="8"/>
                    <a:pt x="40" y="0"/>
                    <a:pt x="63" y="0"/>
                  </a:cubicBezTo>
                  <a:cubicBezTo>
                    <a:pt x="63" y="1"/>
                    <a:pt x="63" y="2"/>
                    <a:pt x="63" y="3"/>
                  </a:cubicBezTo>
                  <a:cubicBezTo>
                    <a:pt x="47" y="8"/>
                    <a:pt x="25" y="7"/>
                    <a:pt x="6" y="9"/>
                  </a:cubicBezTo>
                  <a:cubicBezTo>
                    <a:pt x="3" y="9"/>
                    <a:pt x="1" y="8"/>
                    <a:pt x="0" y="6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81" name="Freeform 157"/>
            <p:cNvSpPr/>
            <p:nvPr/>
          </p:nvSpPr>
          <p:spPr>
            <a:xfrm>
              <a:off x="5060950" y="5013325"/>
              <a:ext cx="71438" cy="22225"/>
            </a:xfrm>
            <a:custGeom>
              <a:avLst/>
              <a:gdLst>
                <a:gd name="txL" fmla="*/ 0 w 27"/>
                <a:gd name="txT" fmla="*/ 0 h 8"/>
                <a:gd name="txR" fmla="*/ 27 w 27"/>
                <a:gd name="txB" fmla="*/ 8 h 8"/>
              </a:gdLst>
              <a:ahLst/>
              <a:cxnLst>
                <a:cxn ang="0">
                  <a:pos x="27" y="3"/>
                </a:cxn>
                <a:cxn ang="0">
                  <a:pos x="0" y="3"/>
                </a:cxn>
                <a:cxn ang="0">
                  <a:pos x="21" y="0"/>
                </a:cxn>
                <a:cxn ang="0">
                  <a:pos x="27" y="3"/>
                </a:cxn>
              </a:cxnLst>
              <a:rect l="txL" t="txT" r="txR" b="txB"/>
              <a:pathLst>
                <a:path w="27" h="8">
                  <a:moveTo>
                    <a:pt x="27" y="3"/>
                  </a:moveTo>
                  <a:cubicBezTo>
                    <a:pt x="25" y="8"/>
                    <a:pt x="2" y="8"/>
                    <a:pt x="0" y="3"/>
                  </a:cubicBezTo>
                  <a:cubicBezTo>
                    <a:pt x="8" y="3"/>
                    <a:pt x="17" y="4"/>
                    <a:pt x="21" y="0"/>
                  </a:cubicBezTo>
                  <a:cubicBezTo>
                    <a:pt x="22" y="2"/>
                    <a:pt x="24" y="3"/>
                    <a:pt x="27" y="3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82" name="Freeform 158"/>
            <p:cNvSpPr/>
            <p:nvPr/>
          </p:nvSpPr>
          <p:spPr>
            <a:xfrm>
              <a:off x="5003800" y="0"/>
              <a:ext cx="96838" cy="31750"/>
            </a:xfrm>
            <a:custGeom>
              <a:avLst/>
              <a:gdLst>
                <a:gd name="txL" fmla="*/ 0 w 36"/>
                <a:gd name="txT" fmla="*/ 0 h 12"/>
                <a:gd name="txR" fmla="*/ 36 w 36"/>
                <a:gd name="txB" fmla="*/ 12 h 12"/>
              </a:gdLst>
              <a:ahLst/>
              <a:cxnLst>
                <a:cxn ang="0">
                  <a:pos x="36" y="6"/>
                </a:cxn>
                <a:cxn ang="0">
                  <a:pos x="36" y="9"/>
                </a:cxn>
                <a:cxn ang="0">
                  <a:pos x="0" y="9"/>
                </a:cxn>
                <a:cxn ang="0">
                  <a:pos x="33" y="3"/>
                </a:cxn>
                <a:cxn ang="0">
                  <a:pos x="36" y="3"/>
                </a:cxn>
                <a:cxn ang="0">
                  <a:pos x="36" y="6"/>
                </a:cxn>
              </a:cxnLst>
              <a:rect l="txL" t="txT" r="txR" b="txB"/>
              <a:pathLst>
                <a:path w="36" h="12">
                  <a:moveTo>
                    <a:pt x="36" y="6"/>
                  </a:moveTo>
                  <a:cubicBezTo>
                    <a:pt x="36" y="7"/>
                    <a:pt x="36" y="8"/>
                    <a:pt x="36" y="9"/>
                  </a:cubicBezTo>
                  <a:cubicBezTo>
                    <a:pt x="24" y="9"/>
                    <a:pt x="12" y="9"/>
                    <a:pt x="0" y="9"/>
                  </a:cubicBezTo>
                  <a:cubicBezTo>
                    <a:pt x="4" y="0"/>
                    <a:pt x="29" y="12"/>
                    <a:pt x="33" y="3"/>
                  </a:cubicBezTo>
                  <a:cubicBezTo>
                    <a:pt x="34" y="3"/>
                    <a:pt x="35" y="3"/>
                    <a:pt x="36" y="3"/>
                  </a:cubicBezTo>
                  <a:cubicBezTo>
                    <a:pt x="36" y="4"/>
                    <a:pt x="36" y="5"/>
                    <a:pt x="36" y="6"/>
                  </a:cubicBezTo>
                  <a:close/>
                </a:path>
              </a:pathLst>
            </a:custGeom>
            <a:solidFill>
              <a:srgbClr val="304B4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83" name="Freeform 159"/>
            <p:cNvSpPr/>
            <p:nvPr/>
          </p:nvSpPr>
          <p:spPr>
            <a:xfrm>
              <a:off x="4662488" y="282575"/>
              <a:ext cx="47625" cy="55563"/>
            </a:xfrm>
            <a:custGeom>
              <a:avLst/>
              <a:gdLst>
                <a:gd name="txL" fmla="*/ 0 w 18"/>
                <a:gd name="txT" fmla="*/ 0 h 21"/>
                <a:gd name="txR" fmla="*/ 18 w 18"/>
                <a:gd name="txB" fmla="*/ 21 h 21"/>
              </a:gdLst>
              <a:ahLst/>
              <a:cxnLst>
                <a:cxn ang="0">
                  <a:pos x="7" y="0"/>
                </a:cxn>
                <a:cxn ang="0">
                  <a:pos x="7" y="21"/>
                </a:cxn>
                <a:cxn ang="0">
                  <a:pos x="7" y="0"/>
                </a:cxn>
              </a:cxnLst>
              <a:rect l="txL" t="txT" r="txR" b="txB"/>
              <a:pathLst>
                <a:path w="18" h="21">
                  <a:moveTo>
                    <a:pt x="7" y="0"/>
                  </a:moveTo>
                  <a:cubicBezTo>
                    <a:pt x="18" y="2"/>
                    <a:pt x="9" y="15"/>
                    <a:pt x="7" y="21"/>
                  </a:cubicBezTo>
                  <a:cubicBezTo>
                    <a:pt x="0" y="18"/>
                    <a:pt x="11" y="9"/>
                    <a:pt x="7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84" name="Freeform 160"/>
            <p:cNvSpPr/>
            <p:nvPr/>
          </p:nvSpPr>
          <p:spPr>
            <a:xfrm>
              <a:off x="5027613" y="96838"/>
              <a:ext cx="193675" cy="328613"/>
            </a:xfrm>
            <a:custGeom>
              <a:avLst/>
              <a:gdLst>
                <a:gd name="txL" fmla="*/ 0 w 72"/>
                <a:gd name="txT" fmla="*/ 0 h 122"/>
                <a:gd name="txR" fmla="*/ 72 w 72"/>
                <a:gd name="txB" fmla="*/ 122 h 122"/>
              </a:gdLst>
              <a:ahLst/>
              <a:cxnLst>
                <a:cxn ang="0">
                  <a:pos x="6" y="72"/>
                </a:cxn>
                <a:cxn ang="0">
                  <a:pos x="6" y="0"/>
                </a:cxn>
                <a:cxn ang="0">
                  <a:pos x="72" y="102"/>
                </a:cxn>
                <a:cxn ang="0">
                  <a:pos x="48" y="117"/>
                </a:cxn>
                <a:cxn ang="0">
                  <a:pos x="0" y="117"/>
                </a:cxn>
                <a:cxn ang="0">
                  <a:pos x="3" y="90"/>
                </a:cxn>
                <a:cxn ang="0">
                  <a:pos x="6" y="72"/>
                </a:cxn>
              </a:cxnLst>
              <a:rect l="txL" t="txT" r="txR" b="txB"/>
              <a:pathLst>
                <a:path w="72" h="122">
                  <a:moveTo>
                    <a:pt x="6" y="72"/>
                  </a:moveTo>
                  <a:cubicBezTo>
                    <a:pt x="6" y="48"/>
                    <a:pt x="6" y="24"/>
                    <a:pt x="6" y="0"/>
                  </a:cubicBezTo>
                  <a:cubicBezTo>
                    <a:pt x="34" y="28"/>
                    <a:pt x="61" y="57"/>
                    <a:pt x="72" y="102"/>
                  </a:cubicBezTo>
                  <a:cubicBezTo>
                    <a:pt x="71" y="114"/>
                    <a:pt x="56" y="112"/>
                    <a:pt x="48" y="117"/>
                  </a:cubicBezTo>
                  <a:cubicBezTo>
                    <a:pt x="38" y="121"/>
                    <a:pt x="10" y="122"/>
                    <a:pt x="0" y="117"/>
                  </a:cubicBezTo>
                  <a:cubicBezTo>
                    <a:pt x="5" y="112"/>
                    <a:pt x="2" y="99"/>
                    <a:pt x="3" y="90"/>
                  </a:cubicBezTo>
                  <a:cubicBezTo>
                    <a:pt x="3" y="83"/>
                    <a:pt x="8" y="81"/>
                    <a:pt x="6" y="72"/>
                  </a:cubicBezTo>
                  <a:close/>
                </a:path>
              </a:pathLst>
            </a:custGeom>
            <a:solidFill>
              <a:srgbClr val="8EC5D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85" name="Freeform 161"/>
            <p:cNvSpPr/>
            <p:nvPr/>
          </p:nvSpPr>
          <p:spPr>
            <a:xfrm>
              <a:off x="4721225" y="306388"/>
              <a:ext cx="33338" cy="47625"/>
            </a:xfrm>
            <a:custGeom>
              <a:avLst/>
              <a:gdLst>
                <a:gd name="txL" fmla="*/ 0 w 12"/>
                <a:gd name="txT" fmla="*/ 0 h 18"/>
                <a:gd name="txR" fmla="*/ 12 w 12"/>
                <a:gd name="txB" fmla="*/ 18 h 18"/>
              </a:gdLst>
              <a:ahLst/>
              <a:cxnLst>
                <a:cxn ang="0">
                  <a:pos x="12" y="18"/>
                </a:cxn>
                <a:cxn ang="0">
                  <a:pos x="0" y="0"/>
                </a:cxn>
                <a:cxn ang="0">
                  <a:pos x="12" y="18"/>
                </a:cxn>
              </a:cxnLst>
              <a:rect l="txL" t="txT" r="txR" b="txB"/>
              <a:pathLst>
                <a:path w="12" h="18">
                  <a:moveTo>
                    <a:pt x="12" y="18"/>
                  </a:moveTo>
                  <a:cubicBezTo>
                    <a:pt x="3" y="17"/>
                    <a:pt x="3" y="7"/>
                    <a:pt x="0" y="0"/>
                  </a:cubicBezTo>
                  <a:cubicBezTo>
                    <a:pt x="6" y="4"/>
                    <a:pt x="10" y="10"/>
                    <a:pt x="12" y="18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86" name="Freeform 162"/>
            <p:cNvSpPr/>
            <p:nvPr/>
          </p:nvSpPr>
          <p:spPr>
            <a:xfrm>
              <a:off x="4557713" y="330200"/>
              <a:ext cx="19050" cy="96838"/>
            </a:xfrm>
            <a:custGeom>
              <a:avLst/>
              <a:gdLst>
                <a:gd name="txL" fmla="*/ 0 w 7"/>
                <a:gd name="txT" fmla="*/ 0 h 36"/>
                <a:gd name="txR" fmla="*/ 7 w 7"/>
                <a:gd name="txB" fmla="*/ 36 h 36"/>
              </a:gdLst>
              <a:ahLst/>
              <a:cxnLst>
                <a:cxn ang="0">
                  <a:pos x="7" y="0"/>
                </a:cxn>
                <a:cxn ang="0">
                  <a:pos x="7" y="36"/>
                </a:cxn>
                <a:cxn ang="0">
                  <a:pos x="4" y="0"/>
                </a:cxn>
                <a:cxn ang="0">
                  <a:pos x="7" y="0"/>
                </a:cxn>
              </a:cxnLst>
              <a:rect l="txL" t="txT" r="txR" b="txB"/>
              <a:pathLst>
                <a:path w="7" h="36">
                  <a:moveTo>
                    <a:pt x="7" y="0"/>
                  </a:moveTo>
                  <a:cubicBezTo>
                    <a:pt x="7" y="12"/>
                    <a:pt x="7" y="24"/>
                    <a:pt x="7" y="36"/>
                  </a:cubicBezTo>
                  <a:cubicBezTo>
                    <a:pt x="0" y="30"/>
                    <a:pt x="6" y="11"/>
                    <a:pt x="4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87" name="Freeform 163"/>
            <p:cNvSpPr/>
            <p:nvPr/>
          </p:nvSpPr>
          <p:spPr>
            <a:xfrm>
              <a:off x="4875213" y="419100"/>
              <a:ext cx="104775" cy="14288"/>
            </a:xfrm>
            <a:custGeom>
              <a:avLst/>
              <a:gdLst>
                <a:gd name="txL" fmla="*/ 0 w 39"/>
                <a:gd name="txT" fmla="*/ 0 h 5"/>
                <a:gd name="txR" fmla="*/ 39 w 39"/>
                <a:gd name="txB" fmla="*/ 5 h 5"/>
              </a:gdLst>
              <a:ahLst/>
              <a:cxnLst>
                <a:cxn ang="0">
                  <a:pos x="0" y="0"/>
                </a:cxn>
                <a:cxn ang="0">
                  <a:pos x="39" y="0"/>
                </a:cxn>
                <a:cxn ang="0">
                  <a:pos x="0" y="0"/>
                </a:cxn>
              </a:cxnLst>
              <a:rect l="txL" t="txT" r="txR" b="txB"/>
              <a:pathLst>
                <a:path w="39" h="5">
                  <a:moveTo>
                    <a:pt x="0" y="0"/>
                  </a:moveTo>
                  <a:cubicBezTo>
                    <a:pt x="13" y="0"/>
                    <a:pt x="26" y="0"/>
                    <a:pt x="39" y="0"/>
                  </a:cubicBezTo>
                  <a:cubicBezTo>
                    <a:pt x="33" y="5"/>
                    <a:pt x="6" y="5"/>
                    <a:pt x="0" y="0"/>
                  </a:cubicBezTo>
                  <a:close/>
                </a:path>
              </a:pathLst>
            </a:custGeom>
            <a:solidFill>
              <a:srgbClr val="5A7B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88" name="Freeform 164"/>
            <p:cNvSpPr/>
            <p:nvPr/>
          </p:nvSpPr>
          <p:spPr>
            <a:xfrm>
              <a:off x="4640263" y="368300"/>
              <a:ext cx="49213" cy="77788"/>
            </a:xfrm>
            <a:custGeom>
              <a:avLst/>
              <a:gdLst>
                <a:gd name="txL" fmla="*/ 0 w 18"/>
                <a:gd name="txT" fmla="*/ 0 h 29"/>
                <a:gd name="txR" fmla="*/ 18 w 18"/>
                <a:gd name="txB" fmla="*/ 29 h 29"/>
              </a:gdLst>
              <a:ahLst/>
              <a:cxnLst>
                <a:cxn ang="0">
                  <a:pos x="12" y="28"/>
                </a:cxn>
                <a:cxn ang="0">
                  <a:pos x="6" y="1"/>
                </a:cxn>
                <a:cxn ang="0">
                  <a:pos x="12" y="28"/>
                </a:cxn>
              </a:cxnLst>
              <a:rect l="txL" t="txT" r="txR" b="txB"/>
              <a:pathLst>
                <a:path w="18" h="29">
                  <a:moveTo>
                    <a:pt x="12" y="28"/>
                  </a:moveTo>
                  <a:cubicBezTo>
                    <a:pt x="0" y="29"/>
                    <a:pt x="9" y="9"/>
                    <a:pt x="6" y="1"/>
                  </a:cubicBezTo>
                  <a:cubicBezTo>
                    <a:pt x="18" y="0"/>
                    <a:pt x="9" y="20"/>
                    <a:pt x="12" y="28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89" name="Freeform 165"/>
            <p:cNvSpPr/>
            <p:nvPr/>
          </p:nvSpPr>
          <p:spPr>
            <a:xfrm>
              <a:off x="4867275" y="434975"/>
              <a:ext cx="152400" cy="14288"/>
            </a:xfrm>
            <a:custGeom>
              <a:avLst/>
              <a:gdLst>
                <a:gd name="txL" fmla="*/ 0 w 57"/>
                <a:gd name="txT" fmla="*/ 0 h 5"/>
                <a:gd name="txR" fmla="*/ 57 w 57"/>
                <a:gd name="txB" fmla="*/ 5 h 5"/>
              </a:gdLst>
              <a:ahLst/>
              <a:cxnLst>
                <a:cxn ang="0">
                  <a:pos x="0" y="0"/>
                </a:cxn>
                <a:cxn ang="0">
                  <a:pos x="57" y="0"/>
                </a:cxn>
                <a:cxn ang="0">
                  <a:pos x="0" y="0"/>
                </a:cxn>
              </a:cxnLst>
              <a:rect l="txL" t="txT" r="txR" b="txB"/>
              <a:pathLst>
                <a:path w="57" h="5">
                  <a:moveTo>
                    <a:pt x="0" y="0"/>
                  </a:moveTo>
                  <a:cubicBezTo>
                    <a:pt x="19" y="0"/>
                    <a:pt x="38" y="0"/>
                    <a:pt x="57" y="0"/>
                  </a:cubicBezTo>
                  <a:cubicBezTo>
                    <a:pt x="45" y="5"/>
                    <a:pt x="12" y="5"/>
                    <a:pt x="0" y="0"/>
                  </a:cubicBezTo>
                  <a:close/>
                </a:path>
              </a:pathLst>
            </a:custGeom>
            <a:solidFill>
              <a:srgbClr val="789EA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90" name="Freeform 166"/>
            <p:cNvSpPr>
              <a:spLocks noEditPoints="1"/>
            </p:cNvSpPr>
            <p:nvPr/>
          </p:nvSpPr>
          <p:spPr>
            <a:xfrm>
              <a:off x="4148138" y="879475"/>
              <a:ext cx="1308100" cy="1825625"/>
            </a:xfrm>
            <a:custGeom>
              <a:avLst/>
              <a:gdLst>
                <a:gd name="txL" fmla="*/ 0 w 486"/>
                <a:gd name="txT" fmla="*/ 0 h 678"/>
                <a:gd name="txR" fmla="*/ 486 w 486"/>
                <a:gd name="txB" fmla="*/ 678 h 678"/>
              </a:gdLst>
              <a:ahLst/>
              <a:cxnLst>
                <a:cxn ang="0">
                  <a:pos x="468" y="129"/>
                </a:cxn>
                <a:cxn ang="0">
                  <a:pos x="486" y="339"/>
                </a:cxn>
                <a:cxn ang="0">
                  <a:pos x="447" y="375"/>
                </a:cxn>
                <a:cxn ang="0">
                  <a:pos x="438" y="315"/>
                </a:cxn>
                <a:cxn ang="0">
                  <a:pos x="393" y="207"/>
                </a:cxn>
                <a:cxn ang="0">
                  <a:pos x="351" y="354"/>
                </a:cxn>
                <a:cxn ang="0">
                  <a:pos x="390" y="273"/>
                </a:cxn>
                <a:cxn ang="0">
                  <a:pos x="387" y="384"/>
                </a:cxn>
                <a:cxn ang="0">
                  <a:pos x="396" y="420"/>
                </a:cxn>
                <a:cxn ang="0">
                  <a:pos x="408" y="450"/>
                </a:cxn>
                <a:cxn ang="0">
                  <a:pos x="423" y="492"/>
                </a:cxn>
                <a:cxn ang="0">
                  <a:pos x="276" y="633"/>
                </a:cxn>
                <a:cxn ang="0">
                  <a:pos x="270" y="639"/>
                </a:cxn>
                <a:cxn ang="0">
                  <a:pos x="369" y="633"/>
                </a:cxn>
                <a:cxn ang="0">
                  <a:pos x="276" y="675"/>
                </a:cxn>
                <a:cxn ang="0">
                  <a:pos x="93" y="651"/>
                </a:cxn>
                <a:cxn ang="0">
                  <a:pos x="15" y="591"/>
                </a:cxn>
                <a:cxn ang="0">
                  <a:pos x="75" y="423"/>
                </a:cxn>
                <a:cxn ang="0">
                  <a:pos x="90" y="102"/>
                </a:cxn>
                <a:cxn ang="0">
                  <a:pos x="96" y="207"/>
                </a:cxn>
                <a:cxn ang="0">
                  <a:pos x="63" y="369"/>
                </a:cxn>
                <a:cxn ang="0">
                  <a:pos x="6" y="357"/>
                </a:cxn>
                <a:cxn ang="0">
                  <a:pos x="0" y="333"/>
                </a:cxn>
                <a:cxn ang="0">
                  <a:pos x="36" y="177"/>
                </a:cxn>
                <a:cxn ang="0">
                  <a:pos x="51" y="111"/>
                </a:cxn>
                <a:cxn ang="0">
                  <a:pos x="297" y="6"/>
                </a:cxn>
                <a:cxn ang="0">
                  <a:pos x="318" y="441"/>
                </a:cxn>
                <a:cxn ang="0">
                  <a:pos x="375" y="366"/>
                </a:cxn>
                <a:cxn ang="0">
                  <a:pos x="123" y="510"/>
                </a:cxn>
                <a:cxn ang="0">
                  <a:pos x="93" y="504"/>
                </a:cxn>
                <a:cxn ang="0">
                  <a:pos x="99" y="504"/>
                </a:cxn>
                <a:cxn ang="0">
                  <a:pos x="66" y="504"/>
                </a:cxn>
                <a:cxn ang="0">
                  <a:pos x="165" y="531"/>
                </a:cxn>
                <a:cxn ang="0">
                  <a:pos x="165" y="531"/>
                </a:cxn>
                <a:cxn ang="0">
                  <a:pos x="264" y="579"/>
                </a:cxn>
                <a:cxn ang="0">
                  <a:pos x="318" y="582"/>
                </a:cxn>
                <a:cxn ang="0">
                  <a:pos x="423" y="552"/>
                </a:cxn>
                <a:cxn ang="0">
                  <a:pos x="318" y="582"/>
                </a:cxn>
              </a:cxnLst>
              <a:rect l="txL" t="txT" r="txR" b="txB"/>
              <a:pathLst>
                <a:path w="486" h="678">
                  <a:moveTo>
                    <a:pt x="297" y="6"/>
                  </a:moveTo>
                  <a:cubicBezTo>
                    <a:pt x="397" y="4"/>
                    <a:pt x="435" y="64"/>
                    <a:pt x="468" y="129"/>
                  </a:cubicBezTo>
                  <a:cubicBezTo>
                    <a:pt x="470" y="201"/>
                    <a:pt x="483" y="262"/>
                    <a:pt x="480" y="339"/>
                  </a:cubicBezTo>
                  <a:cubicBezTo>
                    <a:pt x="482" y="339"/>
                    <a:pt x="484" y="339"/>
                    <a:pt x="486" y="339"/>
                  </a:cubicBezTo>
                  <a:cubicBezTo>
                    <a:pt x="486" y="340"/>
                    <a:pt x="486" y="341"/>
                    <a:pt x="486" y="342"/>
                  </a:cubicBezTo>
                  <a:cubicBezTo>
                    <a:pt x="483" y="362"/>
                    <a:pt x="443" y="358"/>
                    <a:pt x="447" y="375"/>
                  </a:cubicBezTo>
                  <a:cubicBezTo>
                    <a:pt x="445" y="375"/>
                    <a:pt x="443" y="375"/>
                    <a:pt x="441" y="375"/>
                  </a:cubicBezTo>
                  <a:cubicBezTo>
                    <a:pt x="435" y="360"/>
                    <a:pt x="440" y="334"/>
                    <a:pt x="438" y="315"/>
                  </a:cubicBezTo>
                  <a:cubicBezTo>
                    <a:pt x="423" y="315"/>
                    <a:pt x="439" y="346"/>
                    <a:pt x="429" y="351"/>
                  </a:cubicBezTo>
                  <a:cubicBezTo>
                    <a:pt x="419" y="301"/>
                    <a:pt x="404" y="256"/>
                    <a:pt x="393" y="207"/>
                  </a:cubicBezTo>
                  <a:cubicBezTo>
                    <a:pt x="406" y="178"/>
                    <a:pt x="430" y="160"/>
                    <a:pt x="435" y="123"/>
                  </a:cubicBezTo>
                  <a:cubicBezTo>
                    <a:pt x="381" y="174"/>
                    <a:pt x="387" y="285"/>
                    <a:pt x="351" y="354"/>
                  </a:cubicBezTo>
                  <a:cubicBezTo>
                    <a:pt x="373" y="333"/>
                    <a:pt x="378" y="295"/>
                    <a:pt x="387" y="261"/>
                  </a:cubicBezTo>
                  <a:cubicBezTo>
                    <a:pt x="391" y="262"/>
                    <a:pt x="390" y="268"/>
                    <a:pt x="390" y="273"/>
                  </a:cubicBezTo>
                  <a:cubicBezTo>
                    <a:pt x="390" y="288"/>
                    <a:pt x="390" y="303"/>
                    <a:pt x="390" y="318"/>
                  </a:cubicBezTo>
                  <a:cubicBezTo>
                    <a:pt x="383" y="334"/>
                    <a:pt x="389" y="363"/>
                    <a:pt x="387" y="384"/>
                  </a:cubicBezTo>
                  <a:cubicBezTo>
                    <a:pt x="397" y="414"/>
                    <a:pt x="381" y="470"/>
                    <a:pt x="396" y="495"/>
                  </a:cubicBezTo>
                  <a:cubicBezTo>
                    <a:pt x="396" y="470"/>
                    <a:pt x="396" y="445"/>
                    <a:pt x="396" y="420"/>
                  </a:cubicBezTo>
                  <a:cubicBezTo>
                    <a:pt x="398" y="419"/>
                    <a:pt x="399" y="417"/>
                    <a:pt x="402" y="417"/>
                  </a:cubicBezTo>
                  <a:cubicBezTo>
                    <a:pt x="419" y="424"/>
                    <a:pt x="402" y="452"/>
                    <a:pt x="408" y="450"/>
                  </a:cubicBezTo>
                  <a:cubicBezTo>
                    <a:pt x="410" y="457"/>
                    <a:pt x="431" y="474"/>
                    <a:pt x="414" y="489"/>
                  </a:cubicBezTo>
                  <a:cubicBezTo>
                    <a:pt x="418" y="489"/>
                    <a:pt x="423" y="488"/>
                    <a:pt x="423" y="492"/>
                  </a:cubicBezTo>
                  <a:cubicBezTo>
                    <a:pt x="422" y="520"/>
                    <a:pt x="436" y="533"/>
                    <a:pt x="432" y="564"/>
                  </a:cubicBezTo>
                  <a:cubicBezTo>
                    <a:pt x="401" y="608"/>
                    <a:pt x="365" y="647"/>
                    <a:pt x="276" y="633"/>
                  </a:cubicBezTo>
                  <a:cubicBezTo>
                    <a:pt x="273" y="628"/>
                    <a:pt x="249" y="628"/>
                    <a:pt x="246" y="633"/>
                  </a:cubicBezTo>
                  <a:cubicBezTo>
                    <a:pt x="237" y="640"/>
                    <a:pt x="261" y="639"/>
                    <a:pt x="270" y="639"/>
                  </a:cubicBezTo>
                  <a:cubicBezTo>
                    <a:pt x="285" y="646"/>
                    <a:pt x="313" y="640"/>
                    <a:pt x="333" y="642"/>
                  </a:cubicBezTo>
                  <a:cubicBezTo>
                    <a:pt x="350" y="644"/>
                    <a:pt x="354" y="633"/>
                    <a:pt x="369" y="633"/>
                  </a:cubicBezTo>
                  <a:cubicBezTo>
                    <a:pt x="362" y="650"/>
                    <a:pt x="345" y="657"/>
                    <a:pt x="336" y="672"/>
                  </a:cubicBezTo>
                  <a:cubicBezTo>
                    <a:pt x="321" y="678"/>
                    <a:pt x="295" y="673"/>
                    <a:pt x="276" y="675"/>
                  </a:cubicBezTo>
                  <a:cubicBezTo>
                    <a:pt x="224" y="671"/>
                    <a:pt x="179" y="660"/>
                    <a:pt x="129" y="654"/>
                  </a:cubicBezTo>
                  <a:cubicBezTo>
                    <a:pt x="123" y="647"/>
                    <a:pt x="104" y="653"/>
                    <a:pt x="93" y="651"/>
                  </a:cubicBezTo>
                  <a:cubicBezTo>
                    <a:pt x="56" y="639"/>
                    <a:pt x="30" y="616"/>
                    <a:pt x="21" y="576"/>
                  </a:cubicBezTo>
                  <a:cubicBezTo>
                    <a:pt x="20" y="584"/>
                    <a:pt x="24" y="600"/>
                    <a:pt x="15" y="591"/>
                  </a:cubicBezTo>
                  <a:cubicBezTo>
                    <a:pt x="14" y="575"/>
                    <a:pt x="27" y="547"/>
                    <a:pt x="24" y="519"/>
                  </a:cubicBezTo>
                  <a:cubicBezTo>
                    <a:pt x="44" y="490"/>
                    <a:pt x="67" y="464"/>
                    <a:pt x="75" y="423"/>
                  </a:cubicBezTo>
                  <a:cubicBezTo>
                    <a:pt x="70" y="422"/>
                    <a:pt x="67" y="427"/>
                    <a:pt x="66" y="423"/>
                  </a:cubicBezTo>
                  <a:cubicBezTo>
                    <a:pt x="68" y="323"/>
                    <a:pt x="130" y="221"/>
                    <a:pt x="90" y="102"/>
                  </a:cubicBezTo>
                  <a:cubicBezTo>
                    <a:pt x="88" y="130"/>
                    <a:pt x="94" y="150"/>
                    <a:pt x="93" y="177"/>
                  </a:cubicBezTo>
                  <a:cubicBezTo>
                    <a:pt x="95" y="186"/>
                    <a:pt x="89" y="203"/>
                    <a:pt x="96" y="207"/>
                  </a:cubicBezTo>
                  <a:cubicBezTo>
                    <a:pt x="103" y="273"/>
                    <a:pt x="70" y="299"/>
                    <a:pt x="66" y="354"/>
                  </a:cubicBezTo>
                  <a:cubicBezTo>
                    <a:pt x="59" y="353"/>
                    <a:pt x="65" y="365"/>
                    <a:pt x="63" y="369"/>
                  </a:cubicBezTo>
                  <a:cubicBezTo>
                    <a:pt x="51" y="369"/>
                    <a:pt x="39" y="369"/>
                    <a:pt x="27" y="369"/>
                  </a:cubicBezTo>
                  <a:cubicBezTo>
                    <a:pt x="18" y="367"/>
                    <a:pt x="9" y="365"/>
                    <a:pt x="6" y="357"/>
                  </a:cubicBezTo>
                  <a:cubicBezTo>
                    <a:pt x="5" y="345"/>
                    <a:pt x="6" y="335"/>
                    <a:pt x="9" y="327"/>
                  </a:cubicBezTo>
                  <a:cubicBezTo>
                    <a:pt x="3" y="326"/>
                    <a:pt x="3" y="331"/>
                    <a:pt x="0" y="333"/>
                  </a:cubicBezTo>
                  <a:cubicBezTo>
                    <a:pt x="10" y="294"/>
                    <a:pt x="23" y="258"/>
                    <a:pt x="30" y="216"/>
                  </a:cubicBezTo>
                  <a:cubicBezTo>
                    <a:pt x="31" y="202"/>
                    <a:pt x="31" y="187"/>
                    <a:pt x="36" y="177"/>
                  </a:cubicBezTo>
                  <a:cubicBezTo>
                    <a:pt x="37" y="179"/>
                    <a:pt x="36" y="183"/>
                    <a:pt x="39" y="183"/>
                  </a:cubicBezTo>
                  <a:cubicBezTo>
                    <a:pt x="40" y="156"/>
                    <a:pt x="52" y="140"/>
                    <a:pt x="51" y="111"/>
                  </a:cubicBezTo>
                  <a:cubicBezTo>
                    <a:pt x="96" y="64"/>
                    <a:pt x="124" y="0"/>
                    <a:pt x="222" y="6"/>
                  </a:cubicBezTo>
                  <a:cubicBezTo>
                    <a:pt x="247" y="6"/>
                    <a:pt x="272" y="6"/>
                    <a:pt x="297" y="6"/>
                  </a:cubicBezTo>
                  <a:close/>
                  <a:moveTo>
                    <a:pt x="375" y="366"/>
                  </a:moveTo>
                  <a:cubicBezTo>
                    <a:pt x="369" y="402"/>
                    <a:pt x="331" y="422"/>
                    <a:pt x="318" y="441"/>
                  </a:cubicBezTo>
                  <a:cubicBezTo>
                    <a:pt x="346" y="422"/>
                    <a:pt x="376" y="405"/>
                    <a:pt x="381" y="363"/>
                  </a:cubicBezTo>
                  <a:cubicBezTo>
                    <a:pt x="379" y="364"/>
                    <a:pt x="375" y="363"/>
                    <a:pt x="375" y="366"/>
                  </a:cubicBezTo>
                  <a:close/>
                  <a:moveTo>
                    <a:pt x="99" y="504"/>
                  </a:moveTo>
                  <a:cubicBezTo>
                    <a:pt x="109" y="503"/>
                    <a:pt x="117" y="518"/>
                    <a:pt x="123" y="510"/>
                  </a:cubicBezTo>
                  <a:cubicBezTo>
                    <a:pt x="106" y="502"/>
                    <a:pt x="95" y="488"/>
                    <a:pt x="78" y="480"/>
                  </a:cubicBezTo>
                  <a:cubicBezTo>
                    <a:pt x="76" y="494"/>
                    <a:pt x="101" y="493"/>
                    <a:pt x="93" y="504"/>
                  </a:cubicBezTo>
                  <a:cubicBezTo>
                    <a:pt x="111" y="549"/>
                    <a:pt x="158" y="565"/>
                    <a:pt x="207" y="579"/>
                  </a:cubicBezTo>
                  <a:cubicBezTo>
                    <a:pt x="171" y="554"/>
                    <a:pt x="116" y="548"/>
                    <a:pt x="99" y="504"/>
                  </a:cubicBezTo>
                  <a:close/>
                  <a:moveTo>
                    <a:pt x="177" y="585"/>
                  </a:moveTo>
                  <a:cubicBezTo>
                    <a:pt x="130" y="568"/>
                    <a:pt x="101" y="533"/>
                    <a:pt x="66" y="504"/>
                  </a:cubicBezTo>
                  <a:cubicBezTo>
                    <a:pt x="89" y="543"/>
                    <a:pt x="134" y="576"/>
                    <a:pt x="177" y="585"/>
                  </a:cubicBezTo>
                  <a:close/>
                  <a:moveTo>
                    <a:pt x="165" y="531"/>
                  </a:moveTo>
                  <a:cubicBezTo>
                    <a:pt x="163" y="541"/>
                    <a:pt x="177" y="549"/>
                    <a:pt x="180" y="543"/>
                  </a:cubicBezTo>
                  <a:cubicBezTo>
                    <a:pt x="172" y="542"/>
                    <a:pt x="176" y="529"/>
                    <a:pt x="165" y="531"/>
                  </a:cubicBezTo>
                  <a:close/>
                  <a:moveTo>
                    <a:pt x="204" y="561"/>
                  </a:moveTo>
                  <a:cubicBezTo>
                    <a:pt x="222" y="566"/>
                    <a:pt x="249" y="590"/>
                    <a:pt x="264" y="579"/>
                  </a:cubicBezTo>
                  <a:cubicBezTo>
                    <a:pt x="244" y="575"/>
                    <a:pt x="224" y="555"/>
                    <a:pt x="204" y="561"/>
                  </a:cubicBezTo>
                  <a:close/>
                  <a:moveTo>
                    <a:pt x="318" y="582"/>
                  </a:moveTo>
                  <a:cubicBezTo>
                    <a:pt x="301" y="585"/>
                    <a:pt x="280" y="584"/>
                    <a:pt x="270" y="594"/>
                  </a:cubicBezTo>
                  <a:cubicBezTo>
                    <a:pt x="332" y="601"/>
                    <a:pt x="379" y="572"/>
                    <a:pt x="423" y="552"/>
                  </a:cubicBezTo>
                  <a:cubicBezTo>
                    <a:pt x="401" y="556"/>
                    <a:pt x="358" y="563"/>
                    <a:pt x="336" y="576"/>
                  </a:cubicBezTo>
                  <a:cubicBezTo>
                    <a:pt x="328" y="576"/>
                    <a:pt x="322" y="578"/>
                    <a:pt x="318" y="582"/>
                  </a:cubicBezTo>
                  <a:close/>
                </a:path>
              </a:pathLst>
            </a:custGeom>
            <a:solidFill>
              <a:srgbClr val="317D9D"/>
            </a:solidFill>
            <a:ln w="9525">
              <a:noFill/>
            </a:ln>
          </p:spPr>
          <p:txBody>
            <a:bodyPr vert="horz" wrap="square" anchor="t"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791" name="Freeform 167"/>
            <p:cNvSpPr/>
            <p:nvPr/>
          </p:nvSpPr>
          <p:spPr>
            <a:xfrm>
              <a:off x="4387850" y="1355725"/>
              <a:ext cx="30163" cy="80963"/>
            </a:xfrm>
            <a:custGeom>
              <a:avLst/>
              <a:gdLst>
                <a:gd name="txL" fmla="*/ 0 w 11"/>
                <a:gd name="txT" fmla="*/ 0 h 30"/>
                <a:gd name="txR" fmla="*/ 11 w 11"/>
                <a:gd name="txB" fmla="*/ 30 h 30"/>
              </a:gdLst>
              <a:ahLst/>
              <a:cxnLst>
                <a:cxn ang="0">
                  <a:pos x="4" y="0"/>
                </a:cxn>
                <a:cxn ang="0">
                  <a:pos x="7" y="30"/>
                </a:cxn>
                <a:cxn ang="0">
                  <a:pos x="4" y="0"/>
                </a:cxn>
              </a:cxnLst>
              <a:rect l="txL" t="txT" r="txR" b="txB"/>
              <a:pathLst>
                <a:path w="11" h="30">
                  <a:moveTo>
                    <a:pt x="4" y="0"/>
                  </a:moveTo>
                  <a:cubicBezTo>
                    <a:pt x="11" y="4"/>
                    <a:pt x="5" y="21"/>
                    <a:pt x="7" y="30"/>
                  </a:cubicBezTo>
                  <a:cubicBezTo>
                    <a:pt x="0" y="26"/>
                    <a:pt x="6" y="9"/>
                    <a:pt x="4" y="0"/>
                  </a:cubicBezTo>
                  <a:close/>
                </a:path>
              </a:pathLst>
            </a:custGeom>
            <a:solidFill>
              <a:srgbClr val="2865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92" name="Freeform 168"/>
            <p:cNvSpPr/>
            <p:nvPr/>
          </p:nvSpPr>
          <p:spPr>
            <a:xfrm>
              <a:off x="5211763" y="1574800"/>
              <a:ext cx="17463" cy="128588"/>
            </a:xfrm>
            <a:custGeom>
              <a:avLst/>
              <a:gdLst>
                <a:gd name="txL" fmla="*/ 0 w 7"/>
                <a:gd name="txT" fmla="*/ 0 h 48"/>
                <a:gd name="txR" fmla="*/ 7 w 7"/>
                <a:gd name="txB" fmla="*/ 48 h 48"/>
              </a:gdLst>
              <a:ahLst/>
              <a:cxnLst>
                <a:cxn ang="0">
                  <a:pos x="1" y="48"/>
                </a:cxn>
                <a:cxn ang="0">
                  <a:pos x="1" y="0"/>
                </a:cxn>
                <a:cxn ang="0">
                  <a:pos x="7" y="9"/>
                </a:cxn>
                <a:cxn ang="0">
                  <a:pos x="4" y="48"/>
                </a:cxn>
                <a:cxn ang="0">
                  <a:pos x="1" y="48"/>
                </a:cxn>
              </a:cxnLst>
              <a:rect l="txL" t="txT" r="txR" b="txB"/>
              <a:pathLst>
                <a:path w="7" h="48">
                  <a:moveTo>
                    <a:pt x="1" y="48"/>
                  </a:moveTo>
                  <a:cubicBezTo>
                    <a:pt x="1" y="32"/>
                    <a:pt x="1" y="16"/>
                    <a:pt x="1" y="0"/>
                  </a:cubicBezTo>
                  <a:cubicBezTo>
                    <a:pt x="5" y="1"/>
                    <a:pt x="7" y="4"/>
                    <a:pt x="7" y="9"/>
                  </a:cubicBezTo>
                  <a:cubicBezTo>
                    <a:pt x="0" y="16"/>
                    <a:pt x="6" y="36"/>
                    <a:pt x="4" y="48"/>
                  </a:cubicBezTo>
                  <a:cubicBezTo>
                    <a:pt x="3" y="48"/>
                    <a:pt x="2" y="48"/>
                    <a:pt x="1" y="48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93" name="Freeform 170"/>
            <p:cNvSpPr/>
            <p:nvPr/>
          </p:nvSpPr>
          <p:spPr>
            <a:xfrm>
              <a:off x="5213350" y="1703388"/>
              <a:ext cx="19050" cy="88900"/>
            </a:xfrm>
            <a:custGeom>
              <a:avLst/>
              <a:gdLst>
                <a:gd name="txL" fmla="*/ 0 w 7"/>
                <a:gd name="txT" fmla="*/ 0 h 33"/>
                <a:gd name="txR" fmla="*/ 7 w 7"/>
                <a:gd name="txB" fmla="*/ 33 h 33"/>
              </a:gdLst>
              <a:ahLst/>
              <a:cxnLst>
                <a:cxn ang="0">
                  <a:pos x="0" y="33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0" y="33"/>
                </a:cxn>
              </a:cxnLst>
              <a:rect l="txL" t="txT" r="txR" b="txB"/>
              <a:pathLst>
                <a:path w="7" h="33">
                  <a:moveTo>
                    <a:pt x="0" y="33"/>
                  </a:moveTo>
                  <a:cubicBezTo>
                    <a:pt x="0" y="22"/>
                    <a:pt x="0" y="11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" y="10"/>
                    <a:pt x="7" y="28"/>
                    <a:pt x="0" y="33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94" name="Freeform 171"/>
            <p:cNvSpPr/>
            <p:nvPr/>
          </p:nvSpPr>
          <p:spPr>
            <a:xfrm>
              <a:off x="5456238" y="1549400"/>
              <a:ext cx="19050" cy="250825"/>
            </a:xfrm>
            <a:custGeom>
              <a:avLst/>
              <a:gdLst>
                <a:gd name="txL" fmla="*/ 0 w 7"/>
                <a:gd name="txT" fmla="*/ 0 h 93"/>
                <a:gd name="txR" fmla="*/ 7 w 7"/>
                <a:gd name="txB" fmla="*/ 93 h 93"/>
              </a:gdLst>
              <a:ahLst/>
              <a:cxnLst>
                <a:cxn ang="0">
                  <a:pos x="0" y="90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0" y="93"/>
                </a:cxn>
                <a:cxn ang="0">
                  <a:pos x="0" y="90"/>
                </a:cxn>
              </a:cxnLst>
              <a:rect l="txL" t="txT" r="txR" b="txB"/>
              <a:pathLst>
                <a:path w="7" h="93">
                  <a:moveTo>
                    <a:pt x="0" y="90"/>
                  </a:moveTo>
                  <a:cubicBezTo>
                    <a:pt x="0" y="60"/>
                    <a:pt x="0" y="30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" y="30"/>
                    <a:pt x="7" y="68"/>
                    <a:pt x="0" y="93"/>
                  </a:cubicBezTo>
                  <a:cubicBezTo>
                    <a:pt x="0" y="92"/>
                    <a:pt x="0" y="91"/>
                    <a:pt x="0" y="9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95" name="Freeform 172"/>
            <p:cNvSpPr/>
            <p:nvPr/>
          </p:nvSpPr>
          <p:spPr>
            <a:xfrm>
              <a:off x="4124325" y="1760538"/>
              <a:ext cx="31750" cy="104775"/>
            </a:xfrm>
            <a:custGeom>
              <a:avLst/>
              <a:gdLst>
                <a:gd name="txL" fmla="*/ 0 w 12"/>
                <a:gd name="txT" fmla="*/ 0 h 39"/>
                <a:gd name="txR" fmla="*/ 12 w 12"/>
                <a:gd name="txB" fmla="*/ 39 h 39"/>
              </a:gdLst>
              <a:ahLst/>
              <a:cxnLst>
                <a:cxn ang="0">
                  <a:pos x="6" y="0"/>
                </a:cxn>
                <a:cxn ang="0">
                  <a:pos x="12" y="39"/>
                </a:cxn>
                <a:cxn ang="0">
                  <a:pos x="9" y="39"/>
                </a:cxn>
                <a:cxn ang="0">
                  <a:pos x="3" y="6"/>
                </a:cxn>
                <a:cxn ang="0">
                  <a:pos x="6" y="0"/>
                </a:cxn>
              </a:cxnLst>
              <a:rect l="txL" t="txT" r="txR" b="txB"/>
              <a:pathLst>
                <a:path w="12" h="39">
                  <a:moveTo>
                    <a:pt x="6" y="0"/>
                  </a:moveTo>
                  <a:cubicBezTo>
                    <a:pt x="10" y="11"/>
                    <a:pt x="9" y="27"/>
                    <a:pt x="12" y="39"/>
                  </a:cubicBezTo>
                  <a:cubicBezTo>
                    <a:pt x="11" y="39"/>
                    <a:pt x="10" y="39"/>
                    <a:pt x="9" y="39"/>
                  </a:cubicBezTo>
                  <a:cubicBezTo>
                    <a:pt x="0" y="35"/>
                    <a:pt x="12" y="10"/>
                    <a:pt x="3" y="6"/>
                  </a:cubicBezTo>
                  <a:cubicBezTo>
                    <a:pt x="4" y="4"/>
                    <a:pt x="3" y="0"/>
                    <a:pt x="6" y="0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96" name="Freeform 173"/>
            <p:cNvSpPr/>
            <p:nvPr/>
          </p:nvSpPr>
          <p:spPr>
            <a:xfrm>
              <a:off x="4221163" y="1830388"/>
              <a:ext cx="115888" cy="61913"/>
            </a:xfrm>
            <a:custGeom>
              <a:avLst/>
              <a:gdLst>
                <a:gd name="txL" fmla="*/ 0 w 43"/>
                <a:gd name="txT" fmla="*/ 0 h 23"/>
                <a:gd name="txR" fmla="*/ 43 w 43"/>
                <a:gd name="txB" fmla="*/ 23 h 23"/>
              </a:gdLst>
              <a:ahLst/>
              <a:cxnLst>
                <a:cxn ang="0">
                  <a:pos x="39" y="1"/>
                </a:cxn>
                <a:cxn ang="0">
                  <a:pos x="36" y="19"/>
                </a:cxn>
                <a:cxn ang="0">
                  <a:pos x="0" y="16"/>
                </a:cxn>
                <a:cxn ang="0">
                  <a:pos x="36" y="16"/>
                </a:cxn>
                <a:cxn ang="0">
                  <a:pos x="39" y="1"/>
                </a:cxn>
              </a:cxnLst>
              <a:rect l="txL" t="txT" r="txR" b="txB"/>
              <a:pathLst>
                <a:path w="43" h="23">
                  <a:moveTo>
                    <a:pt x="39" y="1"/>
                  </a:moveTo>
                  <a:cubicBezTo>
                    <a:pt x="37" y="6"/>
                    <a:pt x="43" y="19"/>
                    <a:pt x="36" y="19"/>
                  </a:cubicBezTo>
                  <a:cubicBezTo>
                    <a:pt x="25" y="17"/>
                    <a:pt x="6" y="23"/>
                    <a:pt x="0" y="16"/>
                  </a:cubicBezTo>
                  <a:cubicBezTo>
                    <a:pt x="12" y="16"/>
                    <a:pt x="24" y="16"/>
                    <a:pt x="36" y="16"/>
                  </a:cubicBezTo>
                  <a:cubicBezTo>
                    <a:pt x="38" y="12"/>
                    <a:pt x="32" y="0"/>
                    <a:pt x="39" y="1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97" name="Freeform 174"/>
            <p:cNvSpPr/>
            <p:nvPr/>
          </p:nvSpPr>
          <p:spPr>
            <a:xfrm>
              <a:off x="5375275" y="1847850"/>
              <a:ext cx="80963" cy="49213"/>
            </a:xfrm>
            <a:custGeom>
              <a:avLst/>
              <a:gdLst>
                <a:gd name="txL" fmla="*/ 0 w 30"/>
                <a:gd name="txT" fmla="*/ 0 h 18"/>
                <a:gd name="txR" fmla="*/ 30 w 30"/>
                <a:gd name="txB" fmla="*/ 18 h 18"/>
              </a:gdLst>
              <a:ahLst/>
              <a:cxnLst>
                <a:cxn ang="0">
                  <a:pos x="0" y="15"/>
                </a:cxn>
                <a:cxn ang="0">
                  <a:pos x="30" y="6"/>
                </a:cxn>
                <a:cxn ang="0">
                  <a:pos x="3" y="18"/>
                </a:cxn>
                <a:cxn ang="0">
                  <a:pos x="0" y="15"/>
                </a:cxn>
              </a:cxnLst>
              <a:rect l="txL" t="txT" r="txR" b="txB"/>
              <a:pathLst>
                <a:path w="30" h="18">
                  <a:moveTo>
                    <a:pt x="0" y="15"/>
                  </a:moveTo>
                  <a:cubicBezTo>
                    <a:pt x="9" y="13"/>
                    <a:pt x="23" y="0"/>
                    <a:pt x="30" y="6"/>
                  </a:cubicBezTo>
                  <a:cubicBezTo>
                    <a:pt x="24" y="13"/>
                    <a:pt x="12" y="14"/>
                    <a:pt x="3" y="18"/>
                  </a:cubicBezTo>
                  <a:cubicBezTo>
                    <a:pt x="4" y="15"/>
                    <a:pt x="2" y="15"/>
                    <a:pt x="0" y="15"/>
                  </a:cubicBezTo>
                  <a:close/>
                </a:path>
              </a:pathLst>
            </a:custGeom>
            <a:solidFill>
              <a:srgbClr val="076C8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98" name="Freeform 175"/>
            <p:cNvSpPr/>
            <p:nvPr/>
          </p:nvSpPr>
          <p:spPr>
            <a:xfrm>
              <a:off x="5275263" y="1857375"/>
              <a:ext cx="41275" cy="96838"/>
            </a:xfrm>
            <a:custGeom>
              <a:avLst/>
              <a:gdLst>
                <a:gd name="txL" fmla="*/ 0 w 15"/>
                <a:gd name="txT" fmla="*/ 0 h 36"/>
                <a:gd name="txR" fmla="*/ 15 w 15"/>
                <a:gd name="txB" fmla="*/ 36 h 36"/>
              </a:gdLst>
              <a:ahLst/>
              <a:cxnLst>
                <a:cxn ang="0">
                  <a:pos x="10" y="0"/>
                </a:cxn>
                <a:cxn ang="0">
                  <a:pos x="7" y="36"/>
                </a:cxn>
                <a:cxn ang="0">
                  <a:pos x="10" y="0"/>
                </a:cxn>
              </a:cxnLst>
              <a:rect l="txL" t="txT" r="txR" b="txB"/>
              <a:pathLst>
                <a:path w="15" h="36">
                  <a:moveTo>
                    <a:pt x="10" y="0"/>
                  </a:moveTo>
                  <a:cubicBezTo>
                    <a:pt x="15" y="6"/>
                    <a:pt x="8" y="26"/>
                    <a:pt x="7" y="36"/>
                  </a:cubicBezTo>
                  <a:cubicBezTo>
                    <a:pt x="0" y="28"/>
                    <a:pt x="9" y="11"/>
                    <a:pt x="10" y="0"/>
                  </a:cubicBezTo>
                  <a:close/>
                </a:path>
              </a:pathLst>
            </a:custGeom>
            <a:solidFill>
              <a:srgbClr val="076C8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99" name="Freeform 176"/>
            <p:cNvSpPr/>
            <p:nvPr/>
          </p:nvSpPr>
          <p:spPr>
            <a:xfrm>
              <a:off x="5335588" y="1889125"/>
              <a:ext cx="50800" cy="20638"/>
            </a:xfrm>
            <a:custGeom>
              <a:avLst/>
              <a:gdLst>
                <a:gd name="txL" fmla="*/ 0 w 19"/>
                <a:gd name="txT" fmla="*/ 0 h 8"/>
                <a:gd name="txR" fmla="*/ 19 w 19"/>
                <a:gd name="txB" fmla="*/ 8 h 8"/>
              </a:gdLst>
              <a:ahLst/>
              <a:cxnLst>
                <a:cxn ang="0">
                  <a:pos x="6" y="0"/>
                </a:cxn>
                <a:cxn ang="0">
                  <a:pos x="15" y="0"/>
                </a:cxn>
                <a:cxn ang="0">
                  <a:pos x="18" y="3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6" y="0"/>
                </a:cxn>
              </a:cxnLst>
              <a:rect l="txL" t="txT" r="txR" b="txB"/>
              <a:pathLst>
                <a:path w="19" h="8">
                  <a:moveTo>
                    <a:pt x="6" y="0"/>
                  </a:moveTo>
                  <a:cubicBezTo>
                    <a:pt x="9" y="0"/>
                    <a:pt x="12" y="0"/>
                    <a:pt x="15" y="0"/>
                  </a:cubicBezTo>
                  <a:cubicBezTo>
                    <a:pt x="17" y="0"/>
                    <a:pt x="19" y="0"/>
                    <a:pt x="18" y="3"/>
                  </a:cubicBezTo>
                  <a:cubicBezTo>
                    <a:pt x="11" y="3"/>
                    <a:pt x="9" y="8"/>
                    <a:pt x="0" y="6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00" name="Freeform 177"/>
            <p:cNvSpPr/>
            <p:nvPr/>
          </p:nvSpPr>
          <p:spPr>
            <a:xfrm>
              <a:off x="5461000" y="1839913"/>
              <a:ext cx="30163" cy="114300"/>
            </a:xfrm>
            <a:custGeom>
              <a:avLst/>
              <a:gdLst>
                <a:gd name="txL" fmla="*/ 0 w 11"/>
                <a:gd name="txT" fmla="*/ 0 h 42"/>
                <a:gd name="txR" fmla="*/ 11 w 11"/>
                <a:gd name="txB" fmla="*/ 42 h 42"/>
              </a:gdLst>
              <a:ahLst/>
              <a:cxnLst>
                <a:cxn ang="0">
                  <a:pos x="7" y="0"/>
                </a:cxn>
                <a:cxn ang="0">
                  <a:pos x="4" y="42"/>
                </a:cxn>
                <a:cxn ang="0">
                  <a:pos x="7" y="0"/>
                </a:cxn>
              </a:cxnLst>
              <a:rect l="txL" t="txT" r="txR" b="txB"/>
              <a:pathLst>
                <a:path w="11" h="42">
                  <a:moveTo>
                    <a:pt x="7" y="0"/>
                  </a:moveTo>
                  <a:cubicBezTo>
                    <a:pt x="5" y="13"/>
                    <a:pt x="11" y="34"/>
                    <a:pt x="4" y="42"/>
                  </a:cubicBezTo>
                  <a:cubicBezTo>
                    <a:pt x="6" y="29"/>
                    <a:pt x="0" y="8"/>
                    <a:pt x="7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01" name="Freeform 178"/>
            <p:cNvSpPr/>
            <p:nvPr/>
          </p:nvSpPr>
          <p:spPr>
            <a:xfrm>
              <a:off x="4189413" y="1912938"/>
              <a:ext cx="128588" cy="96838"/>
            </a:xfrm>
            <a:custGeom>
              <a:avLst/>
              <a:gdLst>
                <a:gd name="txL" fmla="*/ 0 w 48"/>
                <a:gd name="txT" fmla="*/ 0 h 36"/>
                <a:gd name="txR" fmla="*/ 48 w 48"/>
                <a:gd name="txB" fmla="*/ 36 h 36"/>
              </a:gdLst>
              <a:ahLst/>
              <a:cxnLst>
                <a:cxn ang="0">
                  <a:pos x="0" y="36"/>
                </a:cxn>
                <a:cxn ang="0">
                  <a:pos x="0" y="21"/>
                </a:cxn>
                <a:cxn ang="0">
                  <a:pos x="48" y="0"/>
                </a:cxn>
                <a:cxn ang="0">
                  <a:pos x="0" y="36"/>
                </a:cxn>
              </a:cxnLst>
              <a:rect l="txL" t="txT" r="txR" b="txB"/>
              <a:pathLst>
                <a:path w="48" h="36">
                  <a:moveTo>
                    <a:pt x="0" y="36"/>
                  </a:moveTo>
                  <a:cubicBezTo>
                    <a:pt x="0" y="31"/>
                    <a:pt x="0" y="26"/>
                    <a:pt x="0" y="21"/>
                  </a:cubicBezTo>
                  <a:cubicBezTo>
                    <a:pt x="21" y="19"/>
                    <a:pt x="32" y="7"/>
                    <a:pt x="48" y="0"/>
                  </a:cubicBezTo>
                  <a:cubicBezTo>
                    <a:pt x="34" y="16"/>
                    <a:pt x="10" y="25"/>
                    <a:pt x="0" y="36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02" name="Freeform 179"/>
            <p:cNvSpPr/>
            <p:nvPr/>
          </p:nvSpPr>
          <p:spPr>
            <a:xfrm>
              <a:off x="5203825" y="1954213"/>
              <a:ext cx="44450" cy="55563"/>
            </a:xfrm>
            <a:custGeom>
              <a:avLst/>
              <a:gdLst>
                <a:gd name="txL" fmla="*/ 0 w 17"/>
                <a:gd name="txT" fmla="*/ 0 h 21"/>
                <a:gd name="txR" fmla="*/ 17 w 17"/>
                <a:gd name="txB" fmla="*/ 21 h 21"/>
              </a:gdLst>
              <a:ahLst/>
              <a:cxnLst>
                <a:cxn ang="0">
                  <a:pos x="4" y="21"/>
                </a:cxn>
                <a:cxn ang="0">
                  <a:pos x="7" y="0"/>
                </a:cxn>
                <a:cxn ang="0">
                  <a:pos x="10" y="18"/>
                </a:cxn>
                <a:cxn ang="0">
                  <a:pos x="4" y="21"/>
                </a:cxn>
              </a:cxnLst>
              <a:rect l="txL" t="txT" r="txR" b="txB"/>
              <a:pathLst>
                <a:path w="17" h="21">
                  <a:moveTo>
                    <a:pt x="4" y="21"/>
                  </a:moveTo>
                  <a:cubicBezTo>
                    <a:pt x="6" y="15"/>
                    <a:pt x="0" y="1"/>
                    <a:pt x="7" y="0"/>
                  </a:cubicBezTo>
                  <a:cubicBezTo>
                    <a:pt x="8" y="5"/>
                    <a:pt x="17" y="15"/>
                    <a:pt x="10" y="18"/>
                  </a:cubicBezTo>
                  <a:cubicBezTo>
                    <a:pt x="7" y="18"/>
                    <a:pt x="6" y="20"/>
                    <a:pt x="4" y="21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03" name="Freeform 180"/>
            <p:cNvSpPr/>
            <p:nvPr/>
          </p:nvSpPr>
          <p:spPr>
            <a:xfrm>
              <a:off x="5351463" y="2009775"/>
              <a:ext cx="98425" cy="49213"/>
            </a:xfrm>
            <a:custGeom>
              <a:avLst/>
              <a:gdLst>
                <a:gd name="txL" fmla="*/ 0 w 37"/>
                <a:gd name="txT" fmla="*/ 0 h 18"/>
                <a:gd name="txR" fmla="*/ 37 w 37"/>
                <a:gd name="txB" fmla="*/ 18 h 18"/>
              </a:gdLst>
              <a:ahLst/>
              <a:cxnLst>
                <a:cxn ang="0">
                  <a:pos x="0" y="18"/>
                </a:cxn>
                <a:cxn ang="0">
                  <a:pos x="30" y="0"/>
                </a:cxn>
                <a:cxn ang="0">
                  <a:pos x="0" y="18"/>
                </a:cxn>
              </a:cxnLst>
              <a:rect l="txL" t="txT" r="txR" b="txB"/>
              <a:pathLst>
                <a:path w="37" h="18">
                  <a:moveTo>
                    <a:pt x="0" y="18"/>
                  </a:moveTo>
                  <a:cubicBezTo>
                    <a:pt x="8" y="10"/>
                    <a:pt x="22" y="8"/>
                    <a:pt x="30" y="0"/>
                  </a:cubicBezTo>
                  <a:cubicBezTo>
                    <a:pt x="37" y="11"/>
                    <a:pt x="11" y="15"/>
                    <a:pt x="0" y="18"/>
                  </a:cubicBezTo>
                  <a:close/>
                </a:path>
              </a:pathLst>
            </a:custGeom>
            <a:solidFill>
              <a:srgbClr val="0B576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04" name="Freeform 181"/>
            <p:cNvSpPr/>
            <p:nvPr/>
          </p:nvSpPr>
          <p:spPr>
            <a:xfrm>
              <a:off x="4225925" y="2090738"/>
              <a:ext cx="68263" cy="39688"/>
            </a:xfrm>
            <a:custGeom>
              <a:avLst/>
              <a:gdLst>
                <a:gd name="txL" fmla="*/ 0 w 25"/>
                <a:gd name="txT" fmla="*/ 0 h 15"/>
                <a:gd name="txR" fmla="*/ 25 w 25"/>
                <a:gd name="txB" fmla="*/ 15 h 15"/>
              </a:gdLst>
              <a:ahLst/>
              <a:cxnLst>
                <a:cxn ang="0">
                  <a:pos x="10" y="12"/>
                </a:cxn>
                <a:cxn ang="0">
                  <a:pos x="7" y="15"/>
                </a:cxn>
                <a:cxn ang="0">
                  <a:pos x="1" y="9"/>
                </a:cxn>
                <a:cxn ang="0">
                  <a:pos x="25" y="0"/>
                </a:cxn>
                <a:cxn ang="0">
                  <a:pos x="10" y="12"/>
                </a:cxn>
              </a:cxnLst>
              <a:rect l="txL" t="txT" r="txR" b="txB"/>
              <a:pathLst>
                <a:path w="25" h="15">
                  <a:moveTo>
                    <a:pt x="10" y="12"/>
                  </a:moveTo>
                  <a:cubicBezTo>
                    <a:pt x="8" y="12"/>
                    <a:pt x="6" y="12"/>
                    <a:pt x="7" y="15"/>
                  </a:cubicBezTo>
                  <a:cubicBezTo>
                    <a:pt x="3" y="15"/>
                    <a:pt x="0" y="14"/>
                    <a:pt x="1" y="9"/>
                  </a:cubicBezTo>
                  <a:cubicBezTo>
                    <a:pt x="12" y="9"/>
                    <a:pt x="14" y="0"/>
                    <a:pt x="25" y="0"/>
                  </a:cubicBezTo>
                  <a:cubicBezTo>
                    <a:pt x="23" y="7"/>
                    <a:pt x="16" y="9"/>
                    <a:pt x="10" y="12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05" name="Freeform 182"/>
            <p:cNvSpPr/>
            <p:nvPr/>
          </p:nvSpPr>
          <p:spPr>
            <a:xfrm>
              <a:off x="4586288" y="2303463"/>
              <a:ext cx="46038" cy="53975"/>
            </a:xfrm>
            <a:custGeom>
              <a:avLst/>
              <a:gdLst>
                <a:gd name="txL" fmla="*/ 0 w 17"/>
                <a:gd name="txT" fmla="*/ 0 h 20"/>
                <a:gd name="txR" fmla="*/ 17 w 17"/>
                <a:gd name="txB" fmla="*/ 20 h 20"/>
              </a:gdLst>
              <a:ahLst/>
              <a:cxnLst>
                <a:cxn ang="0">
                  <a:pos x="17" y="14"/>
                </a:cxn>
                <a:cxn ang="0">
                  <a:pos x="2" y="2"/>
                </a:cxn>
                <a:cxn ang="0">
                  <a:pos x="17" y="14"/>
                </a:cxn>
              </a:cxnLst>
              <a:rect l="txL" t="txT" r="txR" b="txB"/>
              <a:pathLst>
                <a:path w="17" h="20">
                  <a:moveTo>
                    <a:pt x="17" y="14"/>
                  </a:moveTo>
                  <a:cubicBezTo>
                    <a:pt x="14" y="20"/>
                    <a:pt x="0" y="12"/>
                    <a:pt x="2" y="2"/>
                  </a:cubicBezTo>
                  <a:cubicBezTo>
                    <a:pt x="13" y="0"/>
                    <a:pt x="9" y="13"/>
                    <a:pt x="17" y="14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06" name="Freeform 183"/>
            <p:cNvSpPr/>
            <p:nvPr/>
          </p:nvSpPr>
          <p:spPr>
            <a:xfrm>
              <a:off x="4697413" y="2373313"/>
              <a:ext cx="161925" cy="93663"/>
            </a:xfrm>
            <a:custGeom>
              <a:avLst/>
              <a:gdLst>
                <a:gd name="txL" fmla="*/ 0 w 60"/>
                <a:gd name="txT" fmla="*/ 0 h 35"/>
                <a:gd name="txR" fmla="*/ 60 w 60"/>
                <a:gd name="txB" fmla="*/ 35 h 35"/>
              </a:gdLst>
              <a:ahLst/>
              <a:cxnLst>
                <a:cxn ang="0">
                  <a:pos x="60" y="24"/>
                </a:cxn>
                <a:cxn ang="0">
                  <a:pos x="0" y="6"/>
                </a:cxn>
                <a:cxn ang="0">
                  <a:pos x="60" y="24"/>
                </a:cxn>
              </a:cxnLst>
              <a:rect l="txL" t="txT" r="txR" b="txB"/>
              <a:pathLst>
                <a:path w="60" h="35">
                  <a:moveTo>
                    <a:pt x="60" y="24"/>
                  </a:moveTo>
                  <a:cubicBezTo>
                    <a:pt x="45" y="35"/>
                    <a:pt x="18" y="11"/>
                    <a:pt x="0" y="6"/>
                  </a:cubicBezTo>
                  <a:cubicBezTo>
                    <a:pt x="20" y="0"/>
                    <a:pt x="40" y="20"/>
                    <a:pt x="60" y="24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07" name="Freeform 184"/>
            <p:cNvSpPr/>
            <p:nvPr/>
          </p:nvSpPr>
          <p:spPr>
            <a:xfrm>
              <a:off x="4999038" y="2430463"/>
              <a:ext cx="53975" cy="28575"/>
            </a:xfrm>
            <a:custGeom>
              <a:avLst/>
              <a:gdLst>
                <a:gd name="txL" fmla="*/ 0 w 20"/>
                <a:gd name="txT" fmla="*/ 0 h 11"/>
                <a:gd name="txR" fmla="*/ 20 w 20"/>
                <a:gd name="txB" fmla="*/ 11 h 11"/>
              </a:gdLst>
              <a:ahLst/>
              <a:cxnLst>
                <a:cxn ang="0">
                  <a:pos x="20" y="0"/>
                </a:cxn>
                <a:cxn ang="0">
                  <a:pos x="14" y="6"/>
                </a:cxn>
                <a:cxn ang="0">
                  <a:pos x="2" y="6"/>
                </a:cxn>
                <a:cxn ang="0">
                  <a:pos x="20" y="0"/>
                </a:cxn>
              </a:cxnLst>
              <a:rect l="txL" t="txT" r="txR" b="txB"/>
              <a:pathLst>
                <a:path w="20" h="11">
                  <a:moveTo>
                    <a:pt x="20" y="0"/>
                  </a:moveTo>
                  <a:cubicBezTo>
                    <a:pt x="20" y="4"/>
                    <a:pt x="15" y="3"/>
                    <a:pt x="14" y="6"/>
                  </a:cubicBezTo>
                  <a:cubicBezTo>
                    <a:pt x="16" y="11"/>
                    <a:pt x="0" y="11"/>
                    <a:pt x="2" y="6"/>
                  </a:cubicBezTo>
                  <a:cubicBezTo>
                    <a:pt x="6" y="2"/>
                    <a:pt x="12" y="0"/>
                    <a:pt x="20" y="0"/>
                  </a:cubicBezTo>
                  <a:close/>
                </a:path>
              </a:pathLst>
            </a:custGeom>
            <a:solidFill>
              <a:srgbClr val="0D4D5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08" name="Freeform 185"/>
            <p:cNvSpPr/>
            <p:nvPr/>
          </p:nvSpPr>
          <p:spPr>
            <a:xfrm>
              <a:off x="4810125" y="2570163"/>
              <a:ext cx="80963" cy="12700"/>
            </a:xfrm>
            <a:custGeom>
              <a:avLst/>
              <a:gdLst>
                <a:gd name="txL" fmla="*/ 0 w 30"/>
                <a:gd name="txT" fmla="*/ 0 h 5"/>
                <a:gd name="txR" fmla="*/ 30 w 30"/>
                <a:gd name="txB" fmla="*/ 5 h 5"/>
              </a:gdLst>
              <a:ahLst/>
              <a:cxnLst>
                <a:cxn ang="0">
                  <a:pos x="0" y="5"/>
                </a:cxn>
                <a:cxn ang="0">
                  <a:pos x="30" y="5"/>
                </a:cxn>
                <a:cxn ang="0">
                  <a:pos x="0" y="5"/>
                </a:cxn>
              </a:cxnLst>
              <a:rect l="txL" t="txT" r="txR" b="txB"/>
              <a:pathLst>
                <a:path w="30" h="5">
                  <a:moveTo>
                    <a:pt x="0" y="5"/>
                  </a:moveTo>
                  <a:cubicBezTo>
                    <a:pt x="3" y="0"/>
                    <a:pt x="27" y="0"/>
                    <a:pt x="30" y="5"/>
                  </a:cubicBezTo>
                  <a:cubicBezTo>
                    <a:pt x="20" y="5"/>
                    <a:pt x="10" y="5"/>
                    <a:pt x="0" y="5"/>
                  </a:cubicBezTo>
                  <a:close/>
                </a:path>
              </a:pathLst>
            </a:custGeom>
            <a:solidFill>
              <a:srgbClr val="2865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09" name="Freeform 186"/>
            <p:cNvSpPr/>
            <p:nvPr/>
          </p:nvSpPr>
          <p:spPr>
            <a:xfrm>
              <a:off x="5286375" y="2566988"/>
              <a:ext cx="26988" cy="104775"/>
            </a:xfrm>
            <a:custGeom>
              <a:avLst/>
              <a:gdLst>
                <a:gd name="txL" fmla="*/ 0 w 10"/>
                <a:gd name="txT" fmla="*/ 0 h 39"/>
                <a:gd name="txR" fmla="*/ 10 w 10"/>
                <a:gd name="txB" fmla="*/ 39 h 39"/>
              </a:gdLst>
              <a:ahLst/>
              <a:cxnLst>
                <a:cxn ang="0">
                  <a:pos x="3" y="0"/>
                </a:cxn>
                <a:cxn ang="0">
                  <a:pos x="6" y="39"/>
                </a:cxn>
                <a:cxn ang="0">
                  <a:pos x="0" y="36"/>
                </a:cxn>
                <a:cxn ang="0">
                  <a:pos x="3" y="0"/>
                </a:cxn>
              </a:cxnLst>
              <a:rect l="txL" t="txT" r="txR" b="txB"/>
              <a:pathLst>
                <a:path w="10" h="39">
                  <a:moveTo>
                    <a:pt x="3" y="0"/>
                  </a:moveTo>
                  <a:cubicBezTo>
                    <a:pt x="7" y="10"/>
                    <a:pt x="10" y="31"/>
                    <a:pt x="6" y="39"/>
                  </a:cubicBezTo>
                  <a:cubicBezTo>
                    <a:pt x="4" y="38"/>
                    <a:pt x="3" y="36"/>
                    <a:pt x="0" y="36"/>
                  </a:cubicBezTo>
                  <a:cubicBezTo>
                    <a:pt x="6" y="29"/>
                    <a:pt x="2" y="12"/>
                    <a:pt x="3" y="0"/>
                  </a:cubicBezTo>
                  <a:close/>
                </a:path>
              </a:pathLst>
            </a:custGeom>
            <a:solidFill>
              <a:srgbClr val="123F4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10" name="Freeform 187"/>
            <p:cNvSpPr/>
            <p:nvPr/>
          </p:nvSpPr>
          <p:spPr>
            <a:xfrm>
              <a:off x="5213350" y="2562225"/>
              <a:ext cx="25400" cy="66675"/>
            </a:xfrm>
            <a:custGeom>
              <a:avLst/>
              <a:gdLst>
                <a:gd name="txL" fmla="*/ 0 w 9"/>
                <a:gd name="txT" fmla="*/ 0 h 25"/>
                <a:gd name="txR" fmla="*/ 9 w 9"/>
                <a:gd name="txB" fmla="*/ 25 h 25"/>
              </a:gdLst>
              <a:ahLst/>
              <a:cxnLst>
                <a:cxn ang="0">
                  <a:pos x="9" y="20"/>
                </a:cxn>
                <a:cxn ang="0">
                  <a:pos x="9" y="5"/>
                </a:cxn>
                <a:cxn ang="0">
                  <a:pos x="9" y="20"/>
                </a:cxn>
              </a:cxnLst>
              <a:rect l="txL" t="txT" r="txR" b="txB"/>
              <a:pathLst>
                <a:path w="9" h="25">
                  <a:moveTo>
                    <a:pt x="9" y="20"/>
                  </a:moveTo>
                  <a:cubicBezTo>
                    <a:pt x="0" y="25"/>
                    <a:pt x="0" y="0"/>
                    <a:pt x="9" y="5"/>
                  </a:cubicBezTo>
                  <a:cubicBezTo>
                    <a:pt x="9" y="10"/>
                    <a:pt x="9" y="15"/>
                    <a:pt x="9" y="20"/>
                  </a:cubicBezTo>
                  <a:close/>
                </a:path>
              </a:pathLst>
            </a:custGeom>
            <a:solidFill>
              <a:srgbClr val="143236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11" name="Freeform 188"/>
            <p:cNvSpPr/>
            <p:nvPr/>
          </p:nvSpPr>
          <p:spPr>
            <a:xfrm>
              <a:off x="4875213" y="2589213"/>
              <a:ext cx="169863" cy="28575"/>
            </a:xfrm>
            <a:custGeom>
              <a:avLst/>
              <a:gdLst>
                <a:gd name="txL" fmla="*/ 0 w 63"/>
                <a:gd name="txT" fmla="*/ 0 h 11"/>
                <a:gd name="txR" fmla="*/ 63 w 63"/>
                <a:gd name="txB" fmla="*/ 11 h 11"/>
              </a:gdLst>
              <a:ahLst/>
              <a:cxnLst>
                <a:cxn ang="0">
                  <a:pos x="0" y="4"/>
                </a:cxn>
                <a:cxn ang="0">
                  <a:pos x="63" y="7"/>
                </a:cxn>
                <a:cxn ang="0">
                  <a:pos x="0" y="4"/>
                </a:cxn>
              </a:cxnLst>
              <a:rect l="txL" t="txT" r="txR" b="txB"/>
              <a:pathLst>
                <a:path w="63" h="11">
                  <a:moveTo>
                    <a:pt x="0" y="4"/>
                  </a:moveTo>
                  <a:cubicBezTo>
                    <a:pt x="20" y="6"/>
                    <a:pt x="48" y="0"/>
                    <a:pt x="63" y="7"/>
                  </a:cubicBezTo>
                  <a:cubicBezTo>
                    <a:pt x="43" y="5"/>
                    <a:pt x="15" y="11"/>
                    <a:pt x="0" y="4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12" name="Freeform 189"/>
            <p:cNvSpPr/>
            <p:nvPr/>
          </p:nvSpPr>
          <p:spPr>
            <a:xfrm>
              <a:off x="4159250" y="2566988"/>
              <a:ext cx="30163" cy="77788"/>
            </a:xfrm>
            <a:custGeom>
              <a:avLst/>
              <a:gdLst>
                <a:gd name="txL" fmla="*/ 0 w 11"/>
                <a:gd name="txT" fmla="*/ 0 h 29"/>
                <a:gd name="txR" fmla="*/ 11 w 11"/>
                <a:gd name="txB" fmla="*/ 29 h 29"/>
              </a:gdLst>
              <a:ahLst/>
              <a:cxnLst>
                <a:cxn ang="0">
                  <a:pos x="8" y="0"/>
                </a:cxn>
                <a:cxn ang="0">
                  <a:pos x="11" y="27"/>
                </a:cxn>
                <a:cxn ang="0">
                  <a:pos x="8" y="0"/>
                </a:cxn>
              </a:cxnLst>
              <a:rect l="txL" t="txT" r="txR" b="txB"/>
              <a:pathLst>
                <a:path w="11" h="29">
                  <a:moveTo>
                    <a:pt x="8" y="0"/>
                  </a:moveTo>
                  <a:cubicBezTo>
                    <a:pt x="7" y="11"/>
                    <a:pt x="8" y="20"/>
                    <a:pt x="11" y="27"/>
                  </a:cubicBezTo>
                  <a:cubicBezTo>
                    <a:pt x="0" y="29"/>
                    <a:pt x="4" y="2"/>
                    <a:pt x="8" y="0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13" name="Freeform 190"/>
            <p:cNvSpPr/>
            <p:nvPr/>
          </p:nvSpPr>
          <p:spPr>
            <a:xfrm>
              <a:off x="4398963" y="2620963"/>
              <a:ext cx="96838" cy="30163"/>
            </a:xfrm>
            <a:custGeom>
              <a:avLst/>
              <a:gdLst>
                <a:gd name="txL" fmla="*/ 0 w 36"/>
                <a:gd name="txT" fmla="*/ 0 h 11"/>
                <a:gd name="txR" fmla="*/ 36 w 36"/>
                <a:gd name="txB" fmla="*/ 11 h 11"/>
              </a:gdLst>
              <a:ahLst/>
              <a:cxnLst>
                <a:cxn ang="0">
                  <a:pos x="0" y="4"/>
                </a:cxn>
                <a:cxn ang="0">
                  <a:pos x="36" y="7"/>
                </a:cxn>
                <a:cxn ang="0">
                  <a:pos x="0" y="4"/>
                </a:cxn>
              </a:cxnLst>
              <a:rect l="txL" t="txT" r="txR" b="txB"/>
              <a:pathLst>
                <a:path w="36" h="11">
                  <a:moveTo>
                    <a:pt x="0" y="4"/>
                  </a:moveTo>
                  <a:cubicBezTo>
                    <a:pt x="11" y="6"/>
                    <a:pt x="30" y="0"/>
                    <a:pt x="36" y="7"/>
                  </a:cubicBezTo>
                  <a:cubicBezTo>
                    <a:pt x="25" y="5"/>
                    <a:pt x="6" y="11"/>
                    <a:pt x="0" y="4"/>
                  </a:cubicBezTo>
                  <a:close/>
                </a:path>
              </a:pathLst>
            </a:custGeom>
            <a:solidFill>
              <a:srgbClr val="2865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14" name="Freeform 191"/>
            <p:cNvSpPr/>
            <p:nvPr/>
          </p:nvSpPr>
          <p:spPr>
            <a:xfrm>
              <a:off x="5246688" y="2543175"/>
              <a:ext cx="12700" cy="153988"/>
            </a:xfrm>
            <a:custGeom>
              <a:avLst/>
              <a:gdLst>
                <a:gd name="txL" fmla="*/ 0 w 5"/>
                <a:gd name="txT" fmla="*/ 0 h 57"/>
                <a:gd name="txR" fmla="*/ 5 w 5"/>
                <a:gd name="txB" fmla="*/ 57 h 57"/>
              </a:gdLst>
              <a:ahLst/>
              <a:cxnLst>
                <a:cxn ang="0">
                  <a:pos x="0" y="57"/>
                </a:cxn>
                <a:cxn ang="0">
                  <a:pos x="0" y="0"/>
                </a:cxn>
                <a:cxn ang="0">
                  <a:pos x="0" y="57"/>
                </a:cxn>
              </a:cxnLst>
              <a:rect l="txL" t="txT" r="txR" b="txB"/>
              <a:pathLst>
                <a:path w="5" h="57">
                  <a:moveTo>
                    <a:pt x="0" y="57"/>
                  </a:moveTo>
                  <a:cubicBezTo>
                    <a:pt x="0" y="38"/>
                    <a:pt x="0" y="19"/>
                    <a:pt x="0" y="0"/>
                  </a:cubicBezTo>
                  <a:cubicBezTo>
                    <a:pt x="5" y="12"/>
                    <a:pt x="5" y="45"/>
                    <a:pt x="0" y="57"/>
                  </a:cubicBezTo>
                  <a:close/>
                </a:path>
              </a:pathLst>
            </a:custGeom>
            <a:solidFill>
              <a:srgbClr val="123F4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15" name="Freeform 192"/>
            <p:cNvSpPr/>
            <p:nvPr/>
          </p:nvSpPr>
          <p:spPr>
            <a:xfrm>
              <a:off x="4270375" y="2755900"/>
              <a:ext cx="71438" cy="42863"/>
            </a:xfrm>
            <a:custGeom>
              <a:avLst/>
              <a:gdLst>
                <a:gd name="txL" fmla="*/ 0 w 27"/>
                <a:gd name="txT" fmla="*/ 0 h 16"/>
                <a:gd name="txR" fmla="*/ 27 w 27"/>
                <a:gd name="txB" fmla="*/ 16 h 16"/>
              </a:gdLst>
              <a:ahLst/>
              <a:cxnLst>
                <a:cxn ang="0">
                  <a:pos x="0" y="8"/>
                </a:cxn>
                <a:cxn ang="0">
                  <a:pos x="27" y="8"/>
                </a:cxn>
                <a:cxn ang="0">
                  <a:pos x="0" y="8"/>
                </a:cxn>
              </a:cxnLst>
              <a:rect l="txL" t="txT" r="txR" b="txB"/>
              <a:pathLst>
                <a:path w="27" h="16">
                  <a:moveTo>
                    <a:pt x="0" y="8"/>
                  </a:moveTo>
                  <a:cubicBezTo>
                    <a:pt x="7" y="0"/>
                    <a:pt x="20" y="2"/>
                    <a:pt x="27" y="8"/>
                  </a:cubicBezTo>
                  <a:cubicBezTo>
                    <a:pt x="22" y="16"/>
                    <a:pt x="11" y="4"/>
                    <a:pt x="0" y="8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16" name="Freeform 193"/>
            <p:cNvSpPr/>
            <p:nvPr/>
          </p:nvSpPr>
          <p:spPr>
            <a:xfrm>
              <a:off x="4325938" y="2787650"/>
              <a:ext cx="57150" cy="33338"/>
            </a:xfrm>
            <a:custGeom>
              <a:avLst/>
              <a:gdLst>
                <a:gd name="txL" fmla="*/ 0 w 21"/>
                <a:gd name="txT" fmla="*/ 0 h 12"/>
                <a:gd name="txR" fmla="*/ 21 w 21"/>
                <a:gd name="txB" fmla="*/ 12 h 12"/>
              </a:gdLst>
              <a:ahLst/>
              <a:cxnLst>
                <a:cxn ang="0">
                  <a:pos x="21" y="5"/>
                </a:cxn>
                <a:cxn ang="0">
                  <a:pos x="0" y="8"/>
                </a:cxn>
                <a:cxn ang="0">
                  <a:pos x="21" y="5"/>
                </a:cxn>
              </a:cxnLst>
              <a:rect l="txL" t="txT" r="txR" b="txB"/>
              <a:pathLst>
                <a:path w="21" h="12">
                  <a:moveTo>
                    <a:pt x="21" y="5"/>
                  </a:moveTo>
                  <a:cubicBezTo>
                    <a:pt x="20" y="12"/>
                    <a:pt x="6" y="6"/>
                    <a:pt x="0" y="8"/>
                  </a:cubicBezTo>
                  <a:cubicBezTo>
                    <a:pt x="2" y="2"/>
                    <a:pt x="16" y="0"/>
                    <a:pt x="21" y="5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17" name="Freeform 194"/>
            <p:cNvSpPr/>
            <p:nvPr/>
          </p:nvSpPr>
          <p:spPr>
            <a:xfrm>
              <a:off x="5189538" y="2752725"/>
              <a:ext cx="85725" cy="73025"/>
            </a:xfrm>
            <a:custGeom>
              <a:avLst/>
              <a:gdLst>
                <a:gd name="txL" fmla="*/ 0 w 32"/>
                <a:gd name="txT" fmla="*/ 0 h 27"/>
                <a:gd name="txR" fmla="*/ 32 w 32"/>
                <a:gd name="txB" fmla="*/ 27 h 27"/>
              </a:gdLst>
              <a:ahLst/>
              <a:cxnLst>
                <a:cxn ang="0">
                  <a:pos x="0" y="27"/>
                </a:cxn>
                <a:cxn ang="0">
                  <a:pos x="21" y="24"/>
                </a:cxn>
                <a:cxn ang="0">
                  <a:pos x="27" y="0"/>
                </a:cxn>
                <a:cxn ang="0">
                  <a:pos x="30" y="27"/>
                </a:cxn>
                <a:cxn ang="0">
                  <a:pos x="0" y="27"/>
                </a:cxn>
              </a:cxnLst>
              <a:rect l="txL" t="txT" r="txR" b="txB"/>
              <a:pathLst>
                <a:path w="32" h="27">
                  <a:moveTo>
                    <a:pt x="0" y="27"/>
                  </a:moveTo>
                  <a:cubicBezTo>
                    <a:pt x="1" y="20"/>
                    <a:pt x="15" y="26"/>
                    <a:pt x="21" y="24"/>
                  </a:cubicBezTo>
                  <a:cubicBezTo>
                    <a:pt x="11" y="14"/>
                    <a:pt x="21" y="9"/>
                    <a:pt x="27" y="0"/>
                  </a:cubicBezTo>
                  <a:cubicBezTo>
                    <a:pt x="32" y="8"/>
                    <a:pt x="32" y="20"/>
                    <a:pt x="30" y="27"/>
                  </a:cubicBezTo>
                  <a:cubicBezTo>
                    <a:pt x="20" y="27"/>
                    <a:pt x="10" y="27"/>
                    <a:pt x="0" y="27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18" name="Freeform 195"/>
            <p:cNvSpPr/>
            <p:nvPr/>
          </p:nvSpPr>
          <p:spPr>
            <a:xfrm>
              <a:off x="4576763" y="2787650"/>
              <a:ext cx="71438" cy="38100"/>
            </a:xfrm>
            <a:custGeom>
              <a:avLst/>
              <a:gdLst>
                <a:gd name="txL" fmla="*/ 0 w 27"/>
                <a:gd name="txT" fmla="*/ 0 h 14"/>
                <a:gd name="txR" fmla="*/ 27 w 27"/>
                <a:gd name="txB" fmla="*/ 14 h 14"/>
              </a:gdLst>
              <a:ahLst/>
              <a:cxnLst>
                <a:cxn ang="0">
                  <a:pos x="0" y="11"/>
                </a:cxn>
                <a:cxn ang="0">
                  <a:pos x="27" y="8"/>
                </a:cxn>
                <a:cxn ang="0">
                  <a:pos x="24" y="14"/>
                </a:cxn>
                <a:cxn ang="0">
                  <a:pos x="12" y="11"/>
                </a:cxn>
                <a:cxn ang="0">
                  <a:pos x="0" y="11"/>
                </a:cxn>
              </a:cxnLst>
              <a:rect l="txL" t="txT" r="txR" b="txB"/>
              <a:pathLst>
                <a:path w="27" h="14">
                  <a:moveTo>
                    <a:pt x="0" y="11"/>
                  </a:moveTo>
                  <a:cubicBezTo>
                    <a:pt x="2" y="0"/>
                    <a:pt x="20" y="6"/>
                    <a:pt x="27" y="8"/>
                  </a:cubicBezTo>
                  <a:cubicBezTo>
                    <a:pt x="26" y="10"/>
                    <a:pt x="24" y="11"/>
                    <a:pt x="24" y="14"/>
                  </a:cubicBezTo>
                  <a:cubicBezTo>
                    <a:pt x="21" y="12"/>
                    <a:pt x="17" y="11"/>
                    <a:pt x="12" y="11"/>
                  </a:cubicBezTo>
                  <a:cubicBezTo>
                    <a:pt x="8" y="11"/>
                    <a:pt x="4" y="11"/>
                    <a:pt x="0" y="11"/>
                  </a:cubicBezTo>
                  <a:close/>
                </a:path>
              </a:pathLst>
            </a:custGeom>
            <a:solidFill>
              <a:srgbClr val="123F4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19" name="Freeform 198"/>
            <p:cNvSpPr/>
            <p:nvPr/>
          </p:nvSpPr>
          <p:spPr>
            <a:xfrm>
              <a:off x="4632325" y="2860675"/>
              <a:ext cx="219075" cy="57150"/>
            </a:xfrm>
            <a:custGeom>
              <a:avLst/>
              <a:gdLst>
                <a:gd name="txL" fmla="*/ 0 w 81"/>
                <a:gd name="txT" fmla="*/ 0 h 21"/>
                <a:gd name="txR" fmla="*/ 81 w 81"/>
                <a:gd name="txB" fmla="*/ 21 h 21"/>
              </a:gdLst>
              <a:ahLst/>
              <a:cxnLst>
                <a:cxn ang="0">
                  <a:pos x="30" y="5"/>
                </a:cxn>
                <a:cxn ang="0">
                  <a:pos x="81" y="14"/>
                </a:cxn>
                <a:cxn ang="0">
                  <a:pos x="3" y="17"/>
                </a:cxn>
                <a:cxn ang="0">
                  <a:pos x="0" y="8"/>
                </a:cxn>
                <a:cxn ang="0">
                  <a:pos x="30" y="5"/>
                </a:cxn>
              </a:cxnLst>
              <a:rect l="txL" t="txT" r="txR" b="txB"/>
              <a:pathLst>
                <a:path w="81" h="21">
                  <a:moveTo>
                    <a:pt x="30" y="5"/>
                  </a:moveTo>
                  <a:cubicBezTo>
                    <a:pt x="55" y="0"/>
                    <a:pt x="58" y="17"/>
                    <a:pt x="81" y="14"/>
                  </a:cubicBezTo>
                  <a:cubicBezTo>
                    <a:pt x="61" y="21"/>
                    <a:pt x="28" y="15"/>
                    <a:pt x="3" y="17"/>
                  </a:cubicBezTo>
                  <a:cubicBezTo>
                    <a:pt x="4" y="12"/>
                    <a:pt x="0" y="12"/>
                    <a:pt x="0" y="8"/>
                  </a:cubicBezTo>
                  <a:cubicBezTo>
                    <a:pt x="9" y="6"/>
                    <a:pt x="26" y="12"/>
                    <a:pt x="30" y="5"/>
                  </a:cubicBezTo>
                  <a:close/>
                </a:path>
              </a:pathLst>
            </a:custGeom>
            <a:solidFill>
              <a:srgbClr val="CEE9E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20" name="Freeform 199"/>
            <p:cNvSpPr/>
            <p:nvPr/>
          </p:nvSpPr>
          <p:spPr>
            <a:xfrm>
              <a:off x="4867275" y="2863850"/>
              <a:ext cx="168275" cy="44450"/>
            </a:xfrm>
            <a:custGeom>
              <a:avLst/>
              <a:gdLst>
                <a:gd name="txL" fmla="*/ 0 w 63"/>
                <a:gd name="txT" fmla="*/ 0 h 17"/>
                <a:gd name="txR" fmla="*/ 63 w 63"/>
                <a:gd name="txB" fmla="*/ 17 h 17"/>
              </a:gdLst>
              <a:ahLst/>
              <a:cxnLst>
                <a:cxn ang="0">
                  <a:pos x="12" y="13"/>
                </a:cxn>
                <a:cxn ang="0">
                  <a:pos x="0" y="7"/>
                </a:cxn>
                <a:cxn ang="0">
                  <a:pos x="63" y="10"/>
                </a:cxn>
                <a:cxn ang="0">
                  <a:pos x="12" y="13"/>
                </a:cxn>
              </a:cxnLst>
              <a:rect l="txL" t="txT" r="txR" b="txB"/>
              <a:pathLst>
                <a:path w="63" h="17">
                  <a:moveTo>
                    <a:pt x="12" y="13"/>
                  </a:moveTo>
                  <a:cubicBezTo>
                    <a:pt x="6" y="13"/>
                    <a:pt x="8" y="5"/>
                    <a:pt x="0" y="7"/>
                  </a:cubicBezTo>
                  <a:cubicBezTo>
                    <a:pt x="17" y="0"/>
                    <a:pt x="41" y="12"/>
                    <a:pt x="63" y="10"/>
                  </a:cubicBezTo>
                  <a:cubicBezTo>
                    <a:pt x="52" y="17"/>
                    <a:pt x="28" y="11"/>
                    <a:pt x="12" y="13"/>
                  </a:cubicBezTo>
                  <a:close/>
                </a:path>
              </a:pathLst>
            </a:custGeom>
            <a:solidFill>
              <a:srgbClr val="CEE9E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21" name="Freeform 200"/>
            <p:cNvSpPr/>
            <p:nvPr/>
          </p:nvSpPr>
          <p:spPr>
            <a:xfrm>
              <a:off x="4899025" y="2890838"/>
              <a:ext cx="161925" cy="31750"/>
            </a:xfrm>
            <a:custGeom>
              <a:avLst/>
              <a:gdLst>
                <a:gd name="txL" fmla="*/ 0 w 60"/>
                <a:gd name="txT" fmla="*/ 0 h 12"/>
                <a:gd name="txR" fmla="*/ 60 w 60"/>
                <a:gd name="txB" fmla="*/ 12 h 12"/>
              </a:gdLst>
              <a:ahLst/>
              <a:cxnLst>
                <a:cxn ang="0">
                  <a:pos x="0" y="3"/>
                </a:cxn>
                <a:cxn ang="0">
                  <a:pos x="51" y="0"/>
                </a:cxn>
                <a:cxn ang="0">
                  <a:pos x="60" y="0"/>
                </a:cxn>
                <a:cxn ang="0">
                  <a:pos x="0" y="3"/>
                </a:cxn>
              </a:cxnLst>
              <a:rect l="txL" t="txT" r="txR" b="txB"/>
              <a:pathLst>
                <a:path w="60" h="12">
                  <a:moveTo>
                    <a:pt x="0" y="3"/>
                  </a:moveTo>
                  <a:cubicBezTo>
                    <a:pt x="16" y="1"/>
                    <a:pt x="40" y="7"/>
                    <a:pt x="51" y="0"/>
                  </a:cubicBezTo>
                  <a:cubicBezTo>
                    <a:pt x="54" y="0"/>
                    <a:pt x="57" y="0"/>
                    <a:pt x="60" y="0"/>
                  </a:cubicBezTo>
                  <a:cubicBezTo>
                    <a:pt x="52" y="12"/>
                    <a:pt x="12" y="6"/>
                    <a:pt x="0" y="3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22" name="Freeform 201"/>
            <p:cNvSpPr/>
            <p:nvPr/>
          </p:nvSpPr>
          <p:spPr>
            <a:xfrm>
              <a:off x="4956175" y="2908300"/>
              <a:ext cx="104775" cy="57150"/>
            </a:xfrm>
            <a:custGeom>
              <a:avLst/>
              <a:gdLst>
                <a:gd name="txL" fmla="*/ 0 w 39"/>
                <a:gd name="txT" fmla="*/ 0 h 21"/>
                <a:gd name="txR" fmla="*/ 39 w 39"/>
                <a:gd name="txB" fmla="*/ 21 h 21"/>
              </a:gdLst>
              <a:ahLst/>
              <a:cxnLst>
                <a:cxn ang="0">
                  <a:pos x="39" y="5"/>
                </a:cxn>
                <a:cxn ang="0">
                  <a:pos x="0" y="5"/>
                </a:cxn>
                <a:cxn ang="0">
                  <a:pos x="39" y="5"/>
                </a:cxn>
              </a:cxnLst>
              <a:rect l="txL" t="txT" r="txR" b="txB"/>
              <a:pathLst>
                <a:path w="39" h="21">
                  <a:moveTo>
                    <a:pt x="39" y="5"/>
                  </a:moveTo>
                  <a:cubicBezTo>
                    <a:pt x="32" y="21"/>
                    <a:pt x="15" y="0"/>
                    <a:pt x="0" y="5"/>
                  </a:cubicBezTo>
                  <a:cubicBezTo>
                    <a:pt x="6" y="0"/>
                    <a:pt x="33" y="0"/>
                    <a:pt x="39" y="5"/>
                  </a:cubicBezTo>
                  <a:close/>
                </a:path>
              </a:pathLst>
            </a:custGeom>
            <a:solidFill>
              <a:srgbClr val="CEE9E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23" name="Freeform 202"/>
            <p:cNvSpPr/>
            <p:nvPr/>
          </p:nvSpPr>
          <p:spPr>
            <a:xfrm>
              <a:off x="4657725" y="2911475"/>
              <a:ext cx="322263" cy="46038"/>
            </a:xfrm>
            <a:custGeom>
              <a:avLst/>
              <a:gdLst>
                <a:gd name="txL" fmla="*/ 0 w 120"/>
                <a:gd name="txT" fmla="*/ 0 h 17"/>
                <a:gd name="txR" fmla="*/ 120 w 120"/>
                <a:gd name="txB" fmla="*/ 17 h 17"/>
              </a:gdLst>
              <a:ahLst/>
              <a:cxnLst>
                <a:cxn ang="0">
                  <a:pos x="42" y="4"/>
                </a:cxn>
                <a:cxn ang="0">
                  <a:pos x="120" y="10"/>
                </a:cxn>
                <a:cxn ang="0">
                  <a:pos x="3" y="13"/>
                </a:cxn>
                <a:cxn ang="0">
                  <a:pos x="0" y="7"/>
                </a:cxn>
                <a:cxn ang="0">
                  <a:pos x="42" y="4"/>
                </a:cxn>
              </a:cxnLst>
              <a:rect l="txL" t="txT" r="txR" b="txB"/>
              <a:pathLst>
                <a:path w="120" h="17">
                  <a:moveTo>
                    <a:pt x="42" y="4"/>
                  </a:moveTo>
                  <a:cubicBezTo>
                    <a:pt x="77" y="3"/>
                    <a:pt x="94" y="1"/>
                    <a:pt x="120" y="10"/>
                  </a:cubicBezTo>
                  <a:cubicBezTo>
                    <a:pt x="87" y="17"/>
                    <a:pt x="41" y="11"/>
                    <a:pt x="3" y="13"/>
                  </a:cubicBezTo>
                  <a:cubicBezTo>
                    <a:pt x="2" y="11"/>
                    <a:pt x="0" y="10"/>
                    <a:pt x="0" y="7"/>
                  </a:cubicBezTo>
                  <a:cubicBezTo>
                    <a:pt x="8" y="0"/>
                    <a:pt x="29" y="6"/>
                    <a:pt x="42" y="4"/>
                  </a:cubicBezTo>
                  <a:close/>
                </a:path>
              </a:pathLst>
            </a:custGeom>
            <a:solidFill>
              <a:srgbClr val="CEE9E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24" name="Freeform 203"/>
            <p:cNvSpPr/>
            <p:nvPr/>
          </p:nvSpPr>
          <p:spPr>
            <a:xfrm>
              <a:off x="4665663" y="2933700"/>
              <a:ext cx="387350" cy="31750"/>
            </a:xfrm>
            <a:custGeom>
              <a:avLst/>
              <a:gdLst>
                <a:gd name="txL" fmla="*/ 0 w 144"/>
                <a:gd name="txT" fmla="*/ 0 h 12"/>
                <a:gd name="txR" fmla="*/ 144 w 144"/>
                <a:gd name="txB" fmla="*/ 12 h 12"/>
              </a:gdLst>
              <a:ahLst/>
              <a:cxnLst>
                <a:cxn ang="0">
                  <a:pos x="117" y="2"/>
                </a:cxn>
                <a:cxn ang="0">
                  <a:pos x="144" y="5"/>
                </a:cxn>
                <a:cxn ang="0">
                  <a:pos x="33" y="8"/>
                </a:cxn>
                <a:cxn ang="0">
                  <a:pos x="3" y="8"/>
                </a:cxn>
                <a:cxn ang="0">
                  <a:pos x="0" y="5"/>
                </a:cxn>
                <a:cxn ang="0">
                  <a:pos x="117" y="2"/>
                </a:cxn>
              </a:cxnLst>
              <a:rect l="txL" t="txT" r="txR" b="txB"/>
              <a:pathLst>
                <a:path w="144" h="12">
                  <a:moveTo>
                    <a:pt x="117" y="2"/>
                  </a:moveTo>
                  <a:cubicBezTo>
                    <a:pt x="129" y="0"/>
                    <a:pt x="132" y="7"/>
                    <a:pt x="144" y="5"/>
                  </a:cubicBezTo>
                  <a:cubicBezTo>
                    <a:pt x="113" y="12"/>
                    <a:pt x="69" y="6"/>
                    <a:pt x="33" y="8"/>
                  </a:cubicBezTo>
                  <a:cubicBezTo>
                    <a:pt x="23" y="8"/>
                    <a:pt x="13" y="8"/>
                    <a:pt x="3" y="8"/>
                  </a:cubicBezTo>
                  <a:cubicBezTo>
                    <a:pt x="0" y="9"/>
                    <a:pt x="0" y="7"/>
                    <a:pt x="0" y="5"/>
                  </a:cubicBezTo>
                  <a:cubicBezTo>
                    <a:pt x="38" y="3"/>
                    <a:pt x="84" y="9"/>
                    <a:pt x="117" y="2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25" name="Freeform 204"/>
            <p:cNvSpPr/>
            <p:nvPr/>
          </p:nvSpPr>
          <p:spPr>
            <a:xfrm>
              <a:off x="4673600" y="2954338"/>
              <a:ext cx="80963" cy="15875"/>
            </a:xfrm>
            <a:custGeom>
              <a:avLst/>
              <a:gdLst>
                <a:gd name="txL" fmla="*/ 0 w 30"/>
                <a:gd name="txT" fmla="*/ 0 h 6"/>
                <a:gd name="txR" fmla="*/ 30 w 30"/>
                <a:gd name="txB" fmla="*/ 6 h 6"/>
              </a:gdLst>
              <a:ahLst/>
              <a:cxnLst>
                <a:cxn ang="0">
                  <a:pos x="0" y="0"/>
                </a:cxn>
                <a:cxn ang="0">
                  <a:pos x="30" y="0"/>
                </a:cxn>
                <a:cxn ang="0">
                  <a:pos x="30" y="3"/>
                </a:cxn>
                <a:cxn ang="0">
                  <a:pos x="3" y="3"/>
                </a:cxn>
                <a:cxn ang="0">
                  <a:pos x="3" y="6"/>
                </a:cxn>
                <a:cxn ang="0">
                  <a:pos x="0" y="0"/>
                </a:cxn>
              </a:cxnLst>
              <a:rect l="txL" t="txT" r="txR" b="txB"/>
              <a:pathLst>
                <a:path w="30" h="6">
                  <a:moveTo>
                    <a:pt x="0" y="0"/>
                  </a:moveTo>
                  <a:cubicBezTo>
                    <a:pt x="10" y="0"/>
                    <a:pt x="20" y="0"/>
                    <a:pt x="30" y="0"/>
                  </a:cubicBezTo>
                  <a:cubicBezTo>
                    <a:pt x="30" y="1"/>
                    <a:pt x="30" y="2"/>
                    <a:pt x="30" y="3"/>
                  </a:cubicBezTo>
                  <a:cubicBezTo>
                    <a:pt x="21" y="3"/>
                    <a:pt x="12" y="3"/>
                    <a:pt x="3" y="3"/>
                  </a:cubicBezTo>
                  <a:cubicBezTo>
                    <a:pt x="3" y="4"/>
                    <a:pt x="3" y="5"/>
                    <a:pt x="3" y="6"/>
                  </a:cubicBezTo>
                  <a:cubicBezTo>
                    <a:pt x="0" y="6"/>
                    <a:pt x="1" y="2"/>
                    <a:pt x="0" y="0"/>
                  </a:cubicBezTo>
                  <a:close/>
                </a:path>
              </a:pathLst>
            </a:custGeom>
            <a:solidFill>
              <a:srgbClr val="415A5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9826" name="组合 19825"/>
            <p:cNvGrpSpPr/>
            <p:nvPr/>
          </p:nvGrpSpPr>
          <p:grpSpPr>
            <a:xfrm>
              <a:off x="419100" y="2952751"/>
              <a:ext cx="7108825" cy="1931988"/>
              <a:chOff x="0" y="0"/>
              <a:chExt cx="4478" cy="1217"/>
            </a:xfrm>
          </p:grpSpPr>
          <p:sp>
            <p:nvSpPr>
              <p:cNvPr id="19827" name="Freeform 206"/>
              <p:cNvSpPr/>
              <p:nvPr/>
            </p:nvSpPr>
            <p:spPr>
              <a:xfrm>
                <a:off x="2837" y="0"/>
                <a:ext cx="61" cy="11"/>
              </a:xfrm>
              <a:custGeom>
                <a:avLst/>
                <a:gdLst>
                  <a:gd name="txL" fmla="*/ 0 w 36"/>
                  <a:gd name="txT" fmla="*/ 0 h 7"/>
                  <a:gd name="txR" fmla="*/ 36 w 36"/>
                  <a:gd name="txB" fmla="*/ 7 h 7"/>
                </a:gdLst>
                <a:ahLst/>
                <a:cxnLst>
                  <a:cxn ang="0">
                    <a:pos x="0" y="4"/>
                  </a:cxn>
                  <a:cxn ang="0">
                    <a:pos x="36" y="7"/>
                  </a:cxn>
                  <a:cxn ang="0">
                    <a:pos x="0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6" h="7">
                    <a:moveTo>
                      <a:pt x="0" y="4"/>
                    </a:moveTo>
                    <a:cubicBezTo>
                      <a:pt x="11" y="6"/>
                      <a:pt x="30" y="0"/>
                      <a:pt x="36" y="7"/>
                    </a:cubicBezTo>
                    <a:cubicBezTo>
                      <a:pt x="24" y="7"/>
                      <a:pt x="12" y="7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solidFill>
                <a:srgbClr val="718B8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28" name="Freeform 207"/>
              <p:cNvSpPr/>
              <p:nvPr/>
            </p:nvSpPr>
            <p:spPr>
              <a:xfrm>
                <a:off x="2761" y="25"/>
                <a:ext cx="97" cy="19"/>
              </a:xfrm>
              <a:custGeom>
                <a:avLst/>
                <a:gdLst>
                  <a:gd name="txL" fmla="*/ 0 w 57"/>
                  <a:gd name="txT" fmla="*/ 0 h 11"/>
                  <a:gd name="txR" fmla="*/ 57 w 57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57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57" h="11">
                    <a:moveTo>
                      <a:pt x="0" y="4"/>
                    </a:moveTo>
                    <a:cubicBezTo>
                      <a:pt x="18" y="6"/>
                      <a:pt x="44" y="0"/>
                      <a:pt x="57" y="7"/>
                    </a:cubicBezTo>
                    <a:cubicBezTo>
                      <a:pt x="39" y="5"/>
                      <a:pt x="13" y="11"/>
                      <a:pt x="0" y="4"/>
                    </a:cubicBezTo>
                    <a:close/>
                  </a:path>
                </a:pathLst>
              </a:custGeom>
              <a:solidFill>
                <a:srgbClr val="718B8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29" name="Freeform 208"/>
              <p:cNvSpPr/>
              <p:nvPr/>
            </p:nvSpPr>
            <p:spPr>
              <a:xfrm>
                <a:off x="2431" y="52"/>
                <a:ext cx="25" cy="21"/>
              </a:xfrm>
              <a:custGeom>
                <a:avLst/>
                <a:gdLst>
                  <a:gd name="txL" fmla="*/ 0 w 15"/>
                  <a:gd name="txT" fmla="*/ 0 h 12"/>
                  <a:gd name="txR" fmla="*/ 15 w 15"/>
                  <a:gd name="txB" fmla="*/ 12 h 12"/>
                </a:gdLst>
                <a:ahLst/>
                <a:cxnLst>
                  <a:cxn ang="0">
                    <a:pos x="0" y="12"/>
                  </a:cxn>
                  <a:cxn ang="0">
                    <a:pos x="15" y="0"/>
                  </a:cxn>
                  <a:cxn ang="0">
                    <a:pos x="0" y="12"/>
                  </a:cxn>
                </a:cxnLst>
                <a:rect l="txL" t="txT" r="txR" b="txB"/>
                <a:pathLst>
                  <a:path w="15" h="12">
                    <a:moveTo>
                      <a:pt x="0" y="12"/>
                    </a:moveTo>
                    <a:cubicBezTo>
                      <a:pt x="0" y="3"/>
                      <a:pt x="8" y="2"/>
                      <a:pt x="15" y="0"/>
                    </a:cubicBezTo>
                    <a:cubicBezTo>
                      <a:pt x="11" y="5"/>
                      <a:pt x="9" y="12"/>
                      <a:pt x="0" y="12"/>
                    </a:cubicBezTo>
                    <a:close/>
                  </a:path>
                </a:pathLst>
              </a:custGeom>
              <a:solidFill>
                <a:srgbClr val="076C8B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30" name="Freeform 209"/>
              <p:cNvSpPr/>
              <p:nvPr/>
            </p:nvSpPr>
            <p:spPr>
              <a:xfrm>
                <a:off x="2678" y="64"/>
                <a:ext cx="78" cy="14"/>
              </a:xfrm>
              <a:custGeom>
                <a:avLst/>
                <a:gdLst>
                  <a:gd name="txL" fmla="*/ 0 w 46"/>
                  <a:gd name="txT" fmla="*/ 0 h 8"/>
                  <a:gd name="txR" fmla="*/ 46 w 46"/>
                  <a:gd name="txB" fmla="*/ 8 h 8"/>
                </a:gdLst>
                <a:ahLst/>
                <a:cxnLst>
                  <a:cxn ang="0">
                    <a:pos x="31" y="8"/>
                  </a:cxn>
                  <a:cxn ang="0">
                    <a:pos x="46" y="2"/>
                  </a:cxn>
                  <a:cxn ang="0">
                    <a:pos x="46" y="5"/>
                  </a:cxn>
                  <a:cxn ang="0">
                    <a:pos x="31" y="8"/>
                  </a:cxn>
                </a:cxnLst>
                <a:rect l="txL" t="txT" r="txR" b="txB"/>
                <a:pathLst>
                  <a:path w="46" h="8">
                    <a:moveTo>
                      <a:pt x="31" y="8"/>
                    </a:moveTo>
                    <a:cubicBezTo>
                      <a:pt x="0" y="5"/>
                      <a:pt x="25" y="0"/>
                      <a:pt x="46" y="2"/>
                    </a:cubicBezTo>
                    <a:cubicBezTo>
                      <a:pt x="46" y="3"/>
                      <a:pt x="46" y="4"/>
                      <a:pt x="46" y="5"/>
                    </a:cubicBezTo>
                    <a:cubicBezTo>
                      <a:pt x="42" y="7"/>
                      <a:pt x="30" y="1"/>
                      <a:pt x="31" y="8"/>
                    </a:cubicBezTo>
                    <a:close/>
                  </a:path>
                </a:pathLst>
              </a:custGeom>
              <a:solidFill>
                <a:srgbClr val="415A5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31" name="Freeform 210"/>
              <p:cNvSpPr/>
              <p:nvPr/>
            </p:nvSpPr>
            <p:spPr>
              <a:xfrm>
                <a:off x="2907" y="37"/>
                <a:ext cx="18" cy="66"/>
              </a:xfrm>
              <a:custGeom>
                <a:avLst/>
                <a:gdLst>
                  <a:gd name="txL" fmla="*/ 0 w 11"/>
                  <a:gd name="txT" fmla="*/ 0 h 39"/>
                  <a:gd name="txR" fmla="*/ 11 w 11"/>
                  <a:gd name="txB" fmla="*/ 39 h 39"/>
                </a:gdLst>
                <a:ahLst/>
                <a:cxnLst>
                  <a:cxn ang="0">
                    <a:pos x="7" y="0"/>
                  </a:cxn>
                  <a:cxn ang="0">
                    <a:pos x="4" y="39"/>
                  </a:cxn>
                  <a:cxn ang="0">
                    <a:pos x="7" y="0"/>
                  </a:cxn>
                </a:cxnLst>
                <a:rect l="txL" t="txT" r="txR" b="txB"/>
                <a:pathLst>
                  <a:path w="11" h="39">
                    <a:moveTo>
                      <a:pt x="7" y="0"/>
                    </a:moveTo>
                    <a:cubicBezTo>
                      <a:pt x="5" y="12"/>
                      <a:pt x="11" y="32"/>
                      <a:pt x="4" y="39"/>
                    </a:cubicBezTo>
                    <a:cubicBezTo>
                      <a:pt x="6" y="27"/>
                      <a:pt x="0" y="7"/>
                      <a:pt x="7" y="0"/>
                    </a:cubicBezTo>
                    <a:close/>
                  </a:path>
                </a:pathLst>
              </a:custGeom>
              <a:solidFill>
                <a:srgbClr val="4F6B6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32" name="Freeform 212"/>
              <p:cNvSpPr/>
              <p:nvPr/>
            </p:nvSpPr>
            <p:spPr>
              <a:xfrm>
                <a:off x="2710" y="101"/>
                <a:ext cx="97" cy="17"/>
              </a:xfrm>
              <a:custGeom>
                <a:avLst/>
                <a:gdLst>
                  <a:gd name="txL" fmla="*/ 0 w 57"/>
                  <a:gd name="txT" fmla="*/ 0 h 10"/>
                  <a:gd name="txR" fmla="*/ 57 w 57"/>
                  <a:gd name="txB" fmla="*/ 10 h 10"/>
                </a:gdLst>
                <a:ahLst/>
                <a:cxnLst>
                  <a:cxn ang="0">
                    <a:pos x="0" y="10"/>
                  </a:cxn>
                  <a:cxn ang="0">
                    <a:pos x="57" y="10"/>
                  </a:cxn>
                  <a:cxn ang="0">
                    <a:pos x="0" y="10"/>
                  </a:cxn>
                </a:cxnLst>
                <a:rect l="txL" t="txT" r="txR" b="txB"/>
                <a:pathLst>
                  <a:path w="57" h="10">
                    <a:moveTo>
                      <a:pt x="0" y="10"/>
                    </a:moveTo>
                    <a:cubicBezTo>
                      <a:pt x="6" y="0"/>
                      <a:pt x="51" y="0"/>
                      <a:pt x="57" y="10"/>
                    </a:cubicBezTo>
                    <a:cubicBezTo>
                      <a:pt x="38" y="10"/>
                      <a:pt x="19" y="10"/>
                      <a:pt x="0" y="10"/>
                    </a:cubicBezTo>
                    <a:close/>
                  </a:path>
                </a:pathLst>
              </a:custGeom>
              <a:solidFill>
                <a:srgbClr val="415A5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33" name="Freeform 215"/>
              <p:cNvSpPr/>
              <p:nvPr/>
            </p:nvSpPr>
            <p:spPr>
              <a:xfrm>
                <a:off x="2731" y="142"/>
                <a:ext cx="96" cy="31"/>
              </a:xfrm>
              <a:custGeom>
                <a:avLst/>
                <a:gdLst>
                  <a:gd name="txL" fmla="*/ 0 w 57"/>
                  <a:gd name="txT" fmla="*/ 0 h 18"/>
                  <a:gd name="txR" fmla="*/ 57 w 57"/>
                  <a:gd name="txB" fmla="*/ 18 h 18"/>
                </a:gdLst>
                <a:ahLst/>
                <a:cxnLst>
                  <a:cxn ang="0">
                    <a:pos x="24" y="4"/>
                  </a:cxn>
                  <a:cxn ang="0">
                    <a:pos x="57" y="10"/>
                  </a:cxn>
                  <a:cxn ang="0">
                    <a:pos x="0" y="7"/>
                  </a:cxn>
                  <a:cxn ang="0">
                    <a:pos x="24" y="4"/>
                  </a:cxn>
                </a:cxnLst>
                <a:rect l="txL" t="txT" r="txR" b="txB"/>
                <a:pathLst>
                  <a:path w="57" h="18">
                    <a:moveTo>
                      <a:pt x="24" y="4"/>
                    </a:moveTo>
                    <a:cubicBezTo>
                      <a:pt x="36" y="5"/>
                      <a:pt x="45" y="9"/>
                      <a:pt x="57" y="10"/>
                    </a:cubicBezTo>
                    <a:cubicBezTo>
                      <a:pt x="41" y="18"/>
                      <a:pt x="22" y="3"/>
                      <a:pt x="0" y="7"/>
                    </a:cubicBezTo>
                    <a:cubicBezTo>
                      <a:pt x="2" y="0"/>
                      <a:pt x="17" y="6"/>
                      <a:pt x="24" y="4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34" name="Freeform 217"/>
              <p:cNvSpPr/>
              <p:nvPr/>
            </p:nvSpPr>
            <p:spPr>
              <a:xfrm>
                <a:off x="2771" y="220"/>
                <a:ext cx="27" cy="15"/>
              </a:xfrm>
              <a:custGeom>
                <a:avLst/>
                <a:gdLst>
                  <a:gd name="txL" fmla="*/ 0 w 16"/>
                  <a:gd name="txT" fmla="*/ 0 h 9"/>
                  <a:gd name="txR" fmla="*/ 16 w 16"/>
                  <a:gd name="txB" fmla="*/ 9 h 9"/>
                </a:gdLst>
                <a:ahLst/>
                <a:cxnLst>
                  <a:cxn ang="0">
                    <a:pos x="15" y="9"/>
                  </a:cxn>
                  <a:cxn ang="0">
                    <a:pos x="0" y="9"/>
                  </a:cxn>
                  <a:cxn ang="0">
                    <a:pos x="0" y="0"/>
                  </a:cxn>
                  <a:cxn ang="0">
                    <a:pos x="15" y="9"/>
                  </a:cxn>
                </a:cxnLst>
                <a:rect l="txL" t="txT" r="txR" b="txB"/>
                <a:pathLst>
                  <a:path w="16" h="9">
                    <a:moveTo>
                      <a:pt x="15" y="9"/>
                    </a:moveTo>
                    <a:cubicBezTo>
                      <a:pt x="10" y="9"/>
                      <a:pt x="5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ubicBezTo>
                      <a:pt x="5" y="3"/>
                      <a:pt x="16" y="0"/>
                      <a:pt x="15" y="9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35" name="Freeform 220"/>
              <p:cNvSpPr/>
              <p:nvPr/>
            </p:nvSpPr>
            <p:spPr>
              <a:xfrm>
                <a:off x="2524" y="184"/>
                <a:ext cx="8" cy="102"/>
              </a:xfrm>
              <a:custGeom>
                <a:avLst/>
                <a:gdLst>
                  <a:gd name="txL" fmla="*/ 0 w 5"/>
                  <a:gd name="txT" fmla="*/ 0 h 60"/>
                  <a:gd name="txR" fmla="*/ 5 w 5"/>
                  <a:gd name="txB" fmla="*/ 60 h 60"/>
                </a:gdLst>
                <a:ahLst/>
                <a:cxnLst>
                  <a:cxn ang="0">
                    <a:pos x="5" y="60"/>
                  </a:cxn>
                  <a:cxn ang="0">
                    <a:pos x="5" y="0"/>
                  </a:cxn>
                  <a:cxn ang="0">
                    <a:pos x="5" y="60"/>
                  </a:cxn>
                </a:cxnLst>
                <a:rect l="txL" t="txT" r="txR" b="txB"/>
                <a:pathLst>
                  <a:path w="5" h="60">
                    <a:moveTo>
                      <a:pt x="5" y="60"/>
                    </a:moveTo>
                    <a:cubicBezTo>
                      <a:pt x="0" y="47"/>
                      <a:pt x="0" y="13"/>
                      <a:pt x="5" y="0"/>
                    </a:cubicBezTo>
                    <a:cubicBezTo>
                      <a:pt x="5" y="20"/>
                      <a:pt x="5" y="40"/>
                      <a:pt x="5" y="60"/>
                    </a:cubicBezTo>
                    <a:close/>
                  </a:path>
                </a:pathLst>
              </a:custGeom>
              <a:solidFill>
                <a:srgbClr val="718B8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36" name="Freeform 225"/>
              <p:cNvSpPr/>
              <p:nvPr/>
            </p:nvSpPr>
            <p:spPr>
              <a:xfrm>
                <a:off x="2222" y="298"/>
                <a:ext cx="51" cy="8"/>
              </a:xfrm>
              <a:custGeom>
                <a:avLst/>
                <a:gdLst>
                  <a:gd name="txL" fmla="*/ 0 w 30"/>
                  <a:gd name="txT" fmla="*/ 0 h 5"/>
                  <a:gd name="txR" fmla="*/ 30 w 30"/>
                  <a:gd name="txB" fmla="*/ 5 h 5"/>
                </a:gdLst>
                <a:ahLst/>
                <a:cxnLst>
                  <a:cxn ang="0">
                    <a:pos x="0" y="5"/>
                  </a:cxn>
                  <a:cxn ang="0">
                    <a:pos x="30" y="5"/>
                  </a:cxn>
                  <a:cxn ang="0">
                    <a:pos x="0" y="5"/>
                  </a:cxn>
                </a:cxnLst>
                <a:rect l="txL" t="txT" r="txR" b="txB"/>
                <a:pathLst>
                  <a:path w="30" h="5">
                    <a:moveTo>
                      <a:pt x="0" y="5"/>
                    </a:moveTo>
                    <a:cubicBezTo>
                      <a:pt x="3" y="0"/>
                      <a:pt x="27" y="0"/>
                      <a:pt x="30" y="5"/>
                    </a:cubicBezTo>
                    <a:cubicBezTo>
                      <a:pt x="20" y="5"/>
                      <a:pt x="10" y="5"/>
                      <a:pt x="0" y="5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37" name="Freeform 231"/>
              <p:cNvSpPr/>
              <p:nvPr/>
            </p:nvSpPr>
            <p:spPr>
              <a:xfrm>
                <a:off x="2969" y="368"/>
                <a:ext cx="21" cy="50"/>
              </a:xfrm>
              <a:custGeom>
                <a:avLst/>
                <a:gdLst>
                  <a:gd name="txL" fmla="*/ 0 w 12"/>
                  <a:gd name="txT" fmla="*/ 0 h 30"/>
                  <a:gd name="txR" fmla="*/ 12 w 12"/>
                  <a:gd name="txB" fmla="*/ 30 h 30"/>
                </a:gdLst>
                <a:ahLst/>
                <a:cxnLst>
                  <a:cxn ang="0">
                    <a:pos x="3" y="30"/>
                  </a:cxn>
                  <a:cxn ang="0">
                    <a:pos x="0" y="0"/>
                  </a:cxn>
                  <a:cxn ang="0">
                    <a:pos x="6" y="30"/>
                  </a:cxn>
                  <a:cxn ang="0">
                    <a:pos x="3" y="30"/>
                  </a:cxn>
                </a:cxnLst>
                <a:rect l="txL" t="txT" r="txR" b="txB"/>
                <a:pathLst>
                  <a:path w="12" h="30">
                    <a:moveTo>
                      <a:pt x="3" y="30"/>
                    </a:moveTo>
                    <a:cubicBezTo>
                      <a:pt x="5" y="17"/>
                      <a:pt x="1" y="10"/>
                      <a:pt x="0" y="0"/>
                    </a:cubicBezTo>
                    <a:cubicBezTo>
                      <a:pt x="12" y="0"/>
                      <a:pt x="3" y="21"/>
                      <a:pt x="6" y="30"/>
                    </a:cubicBezTo>
                    <a:cubicBezTo>
                      <a:pt x="5" y="30"/>
                      <a:pt x="4" y="30"/>
                      <a:pt x="3" y="30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38" name="Freeform 232"/>
              <p:cNvSpPr/>
              <p:nvPr/>
            </p:nvSpPr>
            <p:spPr>
              <a:xfrm>
                <a:off x="2988" y="342"/>
                <a:ext cx="24" cy="41"/>
              </a:xfrm>
              <a:custGeom>
                <a:avLst/>
                <a:gdLst>
                  <a:gd name="txL" fmla="*/ 0 w 14"/>
                  <a:gd name="txT" fmla="*/ 0 h 24"/>
                  <a:gd name="txR" fmla="*/ 14 w 14"/>
                  <a:gd name="txB" fmla="*/ 24 h 24"/>
                </a:gdLst>
                <a:ahLst/>
                <a:cxnLst>
                  <a:cxn ang="0">
                    <a:pos x="7" y="0"/>
                  </a:cxn>
                  <a:cxn ang="0">
                    <a:pos x="7" y="24"/>
                  </a:cxn>
                  <a:cxn ang="0">
                    <a:pos x="4" y="24"/>
                  </a:cxn>
                  <a:cxn ang="0">
                    <a:pos x="7" y="0"/>
                  </a:cxn>
                </a:cxnLst>
                <a:rect l="txL" t="txT" r="txR" b="txB"/>
                <a:pathLst>
                  <a:path w="14" h="24">
                    <a:moveTo>
                      <a:pt x="7" y="0"/>
                    </a:moveTo>
                    <a:cubicBezTo>
                      <a:pt x="3" y="10"/>
                      <a:pt x="14" y="21"/>
                      <a:pt x="7" y="24"/>
                    </a:cubicBezTo>
                    <a:cubicBezTo>
                      <a:pt x="6" y="24"/>
                      <a:pt x="5" y="24"/>
                      <a:pt x="4" y="24"/>
                    </a:cubicBezTo>
                    <a:cubicBezTo>
                      <a:pt x="6" y="17"/>
                      <a:pt x="0" y="2"/>
                      <a:pt x="7" y="0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39" name="Freeform 233"/>
              <p:cNvSpPr/>
              <p:nvPr/>
            </p:nvSpPr>
            <p:spPr>
              <a:xfrm>
                <a:off x="2995" y="383"/>
                <a:ext cx="12" cy="51"/>
              </a:xfrm>
              <a:custGeom>
                <a:avLst/>
                <a:gdLst>
                  <a:gd name="txL" fmla="*/ 0 w 7"/>
                  <a:gd name="txT" fmla="*/ 0 h 30"/>
                  <a:gd name="txR" fmla="*/ 7 w 7"/>
                  <a:gd name="txB" fmla="*/ 30 h 30"/>
                </a:gdLst>
                <a:ahLst/>
                <a:cxnLst>
                  <a:cxn ang="0">
                    <a:pos x="0" y="30"/>
                  </a:cxn>
                  <a:cxn ang="0">
                    <a:pos x="0" y="0"/>
                  </a:cxn>
                  <a:cxn ang="0">
                    <a:pos x="3" y="0"/>
                  </a:cxn>
                  <a:cxn ang="0">
                    <a:pos x="0" y="30"/>
                  </a:cxn>
                </a:cxnLst>
                <a:rect l="txL" t="txT" r="txR" b="txB"/>
                <a:pathLst>
                  <a:path w="7" h="30">
                    <a:moveTo>
                      <a:pt x="0" y="30"/>
                    </a:moveTo>
                    <a:cubicBezTo>
                      <a:pt x="0" y="20"/>
                      <a:pt x="0" y="10"/>
                      <a:pt x="0" y="0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1" y="9"/>
                      <a:pt x="7" y="26"/>
                      <a:pt x="0" y="30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40" name="Freeform 235"/>
              <p:cNvSpPr/>
              <p:nvPr/>
            </p:nvSpPr>
            <p:spPr>
              <a:xfrm>
                <a:off x="1007" y="446"/>
                <a:ext cx="158" cy="8"/>
              </a:xfrm>
              <a:custGeom>
                <a:avLst/>
                <a:gdLst>
                  <a:gd name="txL" fmla="*/ 0 w 93"/>
                  <a:gd name="txT" fmla="*/ 0 h 5"/>
                  <a:gd name="txR" fmla="*/ 93 w 93"/>
                  <a:gd name="txB" fmla="*/ 5 h 5"/>
                </a:gdLst>
                <a:ahLst/>
                <a:cxnLst>
                  <a:cxn ang="0">
                    <a:pos x="0" y="5"/>
                  </a:cxn>
                  <a:cxn ang="0">
                    <a:pos x="93" y="5"/>
                  </a:cxn>
                  <a:cxn ang="0">
                    <a:pos x="0" y="5"/>
                  </a:cxn>
                </a:cxnLst>
                <a:rect l="txL" t="txT" r="txR" b="txB"/>
                <a:pathLst>
                  <a:path w="93" h="5">
                    <a:moveTo>
                      <a:pt x="0" y="5"/>
                    </a:moveTo>
                    <a:cubicBezTo>
                      <a:pt x="24" y="0"/>
                      <a:pt x="69" y="0"/>
                      <a:pt x="93" y="5"/>
                    </a:cubicBezTo>
                    <a:cubicBezTo>
                      <a:pt x="62" y="5"/>
                      <a:pt x="31" y="5"/>
                      <a:pt x="0" y="5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41" name="Freeform 238"/>
              <p:cNvSpPr/>
              <p:nvPr/>
            </p:nvSpPr>
            <p:spPr>
              <a:xfrm>
                <a:off x="3468" y="454"/>
                <a:ext cx="51" cy="10"/>
              </a:xfrm>
              <a:custGeom>
                <a:avLst/>
                <a:gdLst>
                  <a:gd name="txL" fmla="*/ 0 w 30"/>
                  <a:gd name="txT" fmla="*/ 0 h 6"/>
                  <a:gd name="txR" fmla="*/ 30 w 30"/>
                  <a:gd name="txB" fmla="*/ 6 h 6"/>
                </a:gdLst>
                <a:ahLst/>
                <a:cxnLst>
                  <a:cxn ang="0">
                    <a:pos x="30" y="6"/>
                  </a:cxn>
                  <a:cxn ang="0">
                    <a:pos x="0" y="6"/>
                  </a:cxn>
                  <a:cxn ang="0">
                    <a:pos x="0" y="0"/>
                  </a:cxn>
                  <a:cxn ang="0">
                    <a:pos x="30" y="3"/>
                  </a:cxn>
                  <a:cxn ang="0">
                    <a:pos x="30" y="6"/>
                  </a:cxn>
                </a:cxnLst>
                <a:rect l="txL" t="txT" r="txR" b="txB"/>
                <a:pathLst>
                  <a:path w="30" h="6">
                    <a:moveTo>
                      <a:pt x="30" y="6"/>
                    </a:moveTo>
                    <a:cubicBezTo>
                      <a:pt x="20" y="6"/>
                      <a:pt x="10" y="6"/>
                      <a:pt x="0" y="6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6" y="5"/>
                      <a:pt x="20" y="2"/>
                      <a:pt x="30" y="3"/>
                    </a:cubicBezTo>
                    <a:cubicBezTo>
                      <a:pt x="30" y="4"/>
                      <a:pt x="30" y="5"/>
                      <a:pt x="30" y="6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42" name="Freeform 239"/>
              <p:cNvSpPr/>
              <p:nvPr/>
            </p:nvSpPr>
            <p:spPr>
              <a:xfrm>
                <a:off x="1017" y="464"/>
                <a:ext cx="251" cy="12"/>
              </a:xfrm>
              <a:custGeom>
                <a:avLst/>
                <a:gdLst>
                  <a:gd name="txL" fmla="*/ 0 w 148"/>
                  <a:gd name="txT" fmla="*/ 0 h 7"/>
                  <a:gd name="txR" fmla="*/ 148 w 148"/>
                  <a:gd name="txB" fmla="*/ 7 h 7"/>
                </a:gdLst>
                <a:ahLst/>
                <a:cxnLst>
                  <a:cxn ang="0">
                    <a:pos x="84" y="0"/>
                  </a:cxn>
                  <a:cxn ang="0">
                    <a:pos x="18" y="3"/>
                  </a:cxn>
                  <a:cxn ang="0">
                    <a:pos x="0" y="0"/>
                  </a:cxn>
                  <a:cxn ang="0">
                    <a:pos x="84" y="0"/>
                  </a:cxn>
                </a:cxnLst>
                <a:rect l="txL" t="txT" r="txR" b="txB"/>
                <a:pathLst>
                  <a:path w="148" h="7">
                    <a:moveTo>
                      <a:pt x="84" y="0"/>
                    </a:moveTo>
                    <a:cubicBezTo>
                      <a:pt x="148" y="3"/>
                      <a:pt x="32" y="3"/>
                      <a:pt x="18" y="3"/>
                    </a:cubicBezTo>
                    <a:cubicBezTo>
                      <a:pt x="13" y="1"/>
                      <a:pt x="0" y="7"/>
                      <a:pt x="0" y="0"/>
                    </a:cubicBezTo>
                    <a:cubicBezTo>
                      <a:pt x="28" y="0"/>
                      <a:pt x="56" y="0"/>
                      <a:pt x="84" y="0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43" name="Freeform 240"/>
              <p:cNvSpPr/>
              <p:nvPr/>
            </p:nvSpPr>
            <p:spPr>
              <a:xfrm>
                <a:off x="1002" y="464"/>
                <a:ext cx="46" cy="17"/>
              </a:xfrm>
              <a:custGeom>
                <a:avLst/>
                <a:gdLst>
                  <a:gd name="txL" fmla="*/ 0 w 27"/>
                  <a:gd name="txT" fmla="*/ 0 h 10"/>
                  <a:gd name="txR" fmla="*/ 27 w 27"/>
                  <a:gd name="txB" fmla="*/ 10 h 10"/>
                </a:gdLst>
                <a:ahLst/>
                <a:cxnLst>
                  <a:cxn ang="0">
                    <a:pos x="9" y="0"/>
                  </a:cxn>
                  <a:cxn ang="0">
                    <a:pos x="27" y="3"/>
                  </a:cxn>
                  <a:cxn ang="0">
                    <a:pos x="0" y="6"/>
                  </a:cxn>
                  <a:cxn ang="0">
                    <a:pos x="0" y="3"/>
                  </a:cxn>
                  <a:cxn ang="0">
                    <a:pos x="9" y="0"/>
                  </a:cxn>
                </a:cxnLst>
                <a:rect l="txL" t="txT" r="txR" b="txB"/>
                <a:pathLst>
                  <a:path w="27" h="10">
                    <a:moveTo>
                      <a:pt x="9" y="0"/>
                    </a:moveTo>
                    <a:cubicBezTo>
                      <a:pt x="9" y="7"/>
                      <a:pt x="22" y="1"/>
                      <a:pt x="27" y="3"/>
                    </a:cubicBezTo>
                    <a:cubicBezTo>
                      <a:pt x="24" y="10"/>
                      <a:pt x="8" y="4"/>
                      <a:pt x="0" y="6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5" y="4"/>
                      <a:pt x="5" y="0"/>
                      <a:pt x="9" y="0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44" name="Freeform 241"/>
              <p:cNvSpPr/>
              <p:nvPr/>
            </p:nvSpPr>
            <p:spPr>
              <a:xfrm>
                <a:off x="1048" y="468"/>
                <a:ext cx="81" cy="11"/>
              </a:xfrm>
              <a:custGeom>
                <a:avLst/>
                <a:gdLst>
                  <a:gd name="txL" fmla="*/ 0 w 48"/>
                  <a:gd name="txT" fmla="*/ 0 h 7"/>
                  <a:gd name="txR" fmla="*/ 48 w 48"/>
                  <a:gd name="txB" fmla="*/ 7 h 7"/>
                </a:gdLst>
                <a:ahLst/>
                <a:cxnLst>
                  <a:cxn ang="0">
                    <a:pos x="0" y="7"/>
                  </a:cxn>
                  <a:cxn ang="0">
                    <a:pos x="48" y="4"/>
                  </a:cxn>
                  <a:cxn ang="0">
                    <a:pos x="48" y="7"/>
                  </a:cxn>
                  <a:cxn ang="0">
                    <a:pos x="0" y="7"/>
                  </a:cxn>
                </a:cxnLst>
                <a:rect l="txL" t="txT" r="txR" b="txB"/>
                <a:pathLst>
                  <a:path w="48" h="7">
                    <a:moveTo>
                      <a:pt x="0" y="7"/>
                    </a:moveTo>
                    <a:cubicBezTo>
                      <a:pt x="10" y="0"/>
                      <a:pt x="33" y="6"/>
                      <a:pt x="48" y="4"/>
                    </a:cubicBezTo>
                    <a:cubicBezTo>
                      <a:pt x="48" y="5"/>
                      <a:pt x="48" y="6"/>
                      <a:pt x="48" y="7"/>
                    </a:cubicBezTo>
                    <a:cubicBezTo>
                      <a:pt x="32" y="7"/>
                      <a:pt x="16" y="7"/>
                      <a:pt x="0" y="7"/>
                    </a:cubicBezTo>
                    <a:close/>
                  </a:path>
                </a:pathLst>
              </a:custGeom>
              <a:solidFill>
                <a:srgbClr val="718B8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45" name="Freeform 242"/>
              <p:cNvSpPr/>
              <p:nvPr/>
            </p:nvSpPr>
            <p:spPr>
              <a:xfrm>
                <a:off x="1129" y="468"/>
                <a:ext cx="127" cy="11"/>
              </a:xfrm>
              <a:custGeom>
                <a:avLst/>
                <a:gdLst>
                  <a:gd name="txL" fmla="*/ 0 w 75"/>
                  <a:gd name="txT" fmla="*/ 0 h 7"/>
                  <a:gd name="txR" fmla="*/ 75 w 75"/>
                  <a:gd name="txB" fmla="*/ 7 h 7"/>
                </a:gdLst>
                <a:ahLst/>
                <a:cxnLst>
                  <a:cxn ang="0">
                    <a:pos x="0" y="4"/>
                  </a:cxn>
                  <a:cxn ang="0">
                    <a:pos x="75" y="7"/>
                  </a:cxn>
                  <a:cxn ang="0">
                    <a:pos x="0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75" h="7">
                    <a:moveTo>
                      <a:pt x="0" y="4"/>
                    </a:moveTo>
                    <a:cubicBezTo>
                      <a:pt x="24" y="6"/>
                      <a:pt x="56" y="0"/>
                      <a:pt x="75" y="7"/>
                    </a:cubicBezTo>
                    <a:cubicBezTo>
                      <a:pt x="50" y="7"/>
                      <a:pt x="25" y="7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solidFill>
                <a:srgbClr val="9DB7B8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46" name="Freeform 246"/>
              <p:cNvSpPr/>
              <p:nvPr/>
            </p:nvSpPr>
            <p:spPr>
              <a:xfrm>
                <a:off x="4174" y="462"/>
                <a:ext cx="239" cy="55"/>
              </a:xfrm>
              <a:custGeom>
                <a:avLst/>
                <a:gdLst>
                  <a:gd name="txL" fmla="*/ 0 w 141"/>
                  <a:gd name="txT" fmla="*/ 0 h 32"/>
                  <a:gd name="txR" fmla="*/ 141 w 141"/>
                  <a:gd name="txB" fmla="*/ 32 h 32"/>
                </a:gdLst>
                <a:ahLst/>
                <a:cxnLst>
                  <a:cxn ang="0">
                    <a:pos x="0" y="25"/>
                  </a:cxn>
                  <a:cxn ang="0">
                    <a:pos x="141" y="13"/>
                  </a:cxn>
                  <a:cxn ang="0">
                    <a:pos x="48" y="25"/>
                  </a:cxn>
                  <a:cxn ang="0">
                    <a:pos x="0" y="25"/>
                  </a:cxn>
                </a:cxnLst>
                <a:rect l="txL" t="txT" r="txR" b="txB"/>
                <a:pathLst>
                  <a:path w="141" h="32">
                    <a:moveTo>
                      <a:pt x="0" y="25"/>
                    </a:moveTo>
                    <a:cubicBezTo>
                      <a:pt x="26" y="0"/>
                      <a:pt x="96" y="19"/>
                      <a:pt x="141" y="13"/>
                    </a:cubicBezTo>
                    <a:cubicBezTo>
                      <a:pt x="127" y="32"/>
                      <a:pt x="70" y="27"/>
                      <a:pt x="48" y="25"/>
                    </a:cubicBezTo>
                    <a:cubicBezTo>
                      <a:pt x="44" y="25"/>
                      <a:pt x="23" y="22"/>
                      <a:pt x="0" y="25"/>
                    </a:cubicBezTo>
                    <a:close/>
                  </a:path>
                </a:pathLst>
              </a:custGeom>
              <a:solidFill>
                <a:srgbClr val="CEE9EA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47" name="Freeform 251"/>
              <p:cNvSpPr/>
              <p:nvPr/>
            </p:nvSpPr>
            <p:spPr>
              <a:xfrm>
                <a:off x="1375" y="459"/>
                <a:ext cx="18" cy="97"/>
              </a:xfrm>
              <a:custGeom>
                <a:avLst/>
                <a:gdLst>
                  <a:gd name="txL" fmla="*/ 0 w 11"/>
                  <a:gd name="txT" fmla="*/ 0 h 57"/>
                  <a:gd name="txR" fmla="*/ 11 w 11"/>
                  <a:gd name="txB" fmla="*/ 57 h 57"/>
                </a:gdLst>
                <a:ahLst/>
                <a:cxnLst>
                  <a:cxn ang="0">
                    <a:pos x="11" y="3"/>
                  </a:cxn>
                  <a:cxn ang="0">
                    <a:pos x="8" y="48"/>
                  </a:cxn>
                  <a:cxn ang="0">
                    <a:pos x="5" y="57"/>
                  </a:cxn>
                  <a:cxn ang="0">
                    <a:pos x="5" y="0"/>
                  </a:cxn>
                  <a:cxn ang="0">
                    <a:pos x="11" y="3"/>
                  </a:cxn>
                </a:cxnLst>
                <a:rect l="txL" t="txT" r="txR" b="txB"/>
                <a:pathLst>
                  <a:path w="11" h="57">
                    <a:moveTo>
                      <a:pt x="11" y="3"/>
                    </a:moveTo>
                    <a:cubicBezTo>
                      <a:pt x="4" y="12"/>
                      <a:pt x="10" y="34"/>
                      <a:pt x="8" y="48"/>
                    </a:cubicBezTo>
                    <a:cubicBezTo>
                      <a:pt x="5" y="49"/>
                      <a:pt x="5" y="53"/>
                      <a:pt x="5" y="57"/>
                    </a:cubicBezTo>
                    <a:cubicBezTo>
                      <a:pt x="0" y="45"/>
                      <a:pt x="0" y="12"/>
                      <a:pt x="5" y="0"/>
                    </a:cubicBezTo>
                    <a:cubicBezTo>
                      <a:pt x="7" y="1"/>
                      <a:pt x="11" y="0"/>
                      <a:pt x="11" y="3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48" name="Freeform 252"/>
              <p:cNvSpPr/>
              <p:nvPr/>
            </p:nvSpPr>
            <p:spPr>
              <a:xfrm>
                <a:off x="4418" y="498"/>
                <a:ext cx="7" cy="76"/>
              </a:xfrm>
              <a:custGeom>
                <a:avLst/>
                <a:gdLst>
                  <a:gd name="txL" fmla="*/ 0 w 4"/>
                  <a:gd name="txT" fmla="*/ 0 h 45"/>
                  <a:gd name="txR" fmla="*/ 4 w 4"/>
                  <a:gd name="txB" fmla="*/ 45 h 45"/>
                </a:gdLst>
                <a:ahLst/>
                <a:cxnLst>
                  <a:cxn ang="0">
                    <a:pos x="3" y="19"/>
                  </a:cxn>
                  <a:cxn ang="0">
                    <a:pos x="0" y="31"/>
                  </a:cxn>
                  <a:cxn ang="0">
                    <a:pos x="3" y="19"/>
                  </a:cxn>
                </a:cxnLst>
                <a:rect l="txL" t="txT" r="txR" b="txB"/>
                <a:pathLst>
                  <a:path w="4" h="45">
                    <a:moveTo>
                      <a:pt x="3" y="19"/>
                    </a:moveTo>
                    <a:cubicBezTo>
                      <a:pt x="4" y="33"/>
                      <a:pt x="1" y="45"/>
                      <a:pt x="0" y="31"/>
                    </a:cubicBezTo>
                    <a:cubicBezTo>
                      <a:pt x="0" y="25"/>
                      <a:pt x="2" y="0"/>
                      <a:pt x="3" y="19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49" name="Freeform 253"/>
              <p:cNvSpPr/>
              <p:nvPr/>
            </p:nvSpPr>
            <p:spPr>
              <a:xfrm>
                <a:off x="1319" y="525"/>
                <a:ext cx="32" cy="41"/>
              </a:xfrm>
              <a:custGeom>
                <a:avLst/>
                <a:gdLst>
                  <a:gd name="txL" fmla="*/ 0 w 19"/>
                  <a:gd name="txT" fmla="*/ 0 h 24"/>
                  <a:gd name="txR" fmla="*/ 19 w 19"/>
                  <a:gd name="txB" fmla="*/ 24 h 24"/>
                </a:gdLst>
                <a:ahLst/>
                <a:cxnLst>
                  <a:cxn ang="0">
                    <a:pos x="8" y="24"/>
                  </a:cxn>
                  <a:cxn ang="0">
                    <a:pos x="11" y="0"/>
                  </a:cxn>
                  <a:cxn ang="0">
                    <a:pos x="8" y="24"/>
                  </a:cxn>
                </a:cxnLst>
                <a:rect l="txL" t="txT" r="txR" b="txB"/>
                <a:pathLst>
                  <a:path w="19" h="24">
                    <a:moveTo>
                      <a:pt x="8" y="24"/>
                    </a:moveTo>
                    <a:cubicBezTo>
                      <a:pt x="0" y="18"/>
                      <a:pt x="12" y="8"/>
                      <a:pt x="11" y="0"/>
                    </a:cubicBezTo>
                    <a:cubicBezTo>
                      <a:pt x="19" y="6"/>
                      <a:pt x="7" y="16"/>
                      <a:pt x="8" y="24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50" name="Freeform 255"/>
              <p:cNvSpPr/>
              <p:nvPr/>
            </p:nvSpPr>
            <p:spPr>
              <a:xfrm>
                <a:off x="2983" y="474"/>
                <a:ext cx="19" cy="77"/>
              </a:xfrm>
              <a:custGeom>
                <a:avLst/>
                <a:gdLst>
                  <a:gd name="txL" fmla="*/ 0 w 11"/>
                  <a:gd name="txT" fmla="*/ 0 h 45"/>
                  <a:gd name="txR" fmla="*/ 11 w 11"/>
                  <a:gd name="txB" fmla="*/ 45 h 45"/>
                </a:gdLst>
                <a:ahLst/>
                <a:cxnLst>
                  <a:cxn ang="0">
                    <a:pos x="4" y="45"/>
                  </a:cxn>
                  <a:cxn ang="0">
                    <a:pos x="7" y="0"/>
                  </a:cxn>
                  <a:cxn ang="0">
                    <a:pos x="4" y="45"/>
                  </a:cxn>
                </a:cxnLst>
                <a:rect l="txL" t="txT" r="txR" b="txB"/>
                <a:pathLst>
                  <a:path w="11" h="45">
                    <a:moveTo>
                      <a:pt x="4" y="45"/>
                    </a:moveTo>
                    <a:cubicBezTo>
                      <a:pt x="6" y="31"/>
                      <a:pt x="0" y="9"/>
                      <a:pt x="7" y="0"/>
                    </a:cubicBezTo>
                    <a:cubicBezTo>
                      <a:pt x="5" y="14"/>
                      <a:pt x="11" y="36"/>
                      <a:pt x="4" y="45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51" name="Freeform 256"/>
              <p:cNvSpPr/>
              <p:nvPr/>
            </p:nvSpPr>
            <p:spPr>
              <a:xfrm>
                <a:off x="3559" y="546"/>
                <a:ext cx="51" cy="11"/>
              </a:xfrm>
              <a:custGeom>
                <a:avLst/>
                <a:gdLst>
                  <a:gd name="txL" fmla="*/ 0 w 30"/>
                  <a:gd name="txT" fmla="*/ 0 h 7"/>
                  <a:gd name="txR" fmla="*/ 30 w 30"/>
                  <a:gd name="txB" fmla="*/ 7 h 7"/>
                </a:gdLst>
                <a:ahLst/>
                <a:cxnLst>
                  <a:cxn ang="0">
                    <a:pos x="0" y="0"/>
                  </a:cxn>
                  <a:cxn ang="0">
                    <a:pos x="30" y="0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txL" t="txT" r="txR" b="txB"/>
                <a:pathLst>
                  <a:path w="30" h="7">
                    <a:moveTo>
                      <a:pt x="0" y="0"/>
                    </a:moveTo>
                    <a:cubicBezTo>
                      <a:pt x="10" y="0"/>
                      <a:pt x="20" y="0"/>
                      <a:pt x="30" y="0"/>
                    </a:cubicBezTo>
                    <a:cubicBezTo>
                      <a:pt x="26" y="7"/>
                      <a:pt x="9" y="1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52" name="Freeform 259"/>
              <p:cNvSpPr/>
              <p:nvPr/>
            </p:nvSpPr>
            <p:spPr>
              <a:xfrm>
                <a:off x="2975" y="418"/>
                <a:ext cx="11" cy="153"/>
              </a:xfrm>
              <a:custGeom>
                <a:avLst/>
                <a:gdLst>
                  <a:gd name="txL" fmla="*/ 0 w 7"/>
                  <a:gd name="txT" fmla="*/ 0 h 90"/>
                  <a:gd name="txR" fmla="*/ 7 w 7"/>
                  <a:gd name="txB" fmla="*/ 90 h 90"/>
                </a:gdLst>
                <a:ahLst/>
                <a:cxnLst>
                  <a:cxn ang="0">
                    <a:pos x="0" y="90"/>
                  </a:cxn>
                  <a:cxn ang="0">
                    <a:pos x="0" y="0"/>
                  </a:cxn>
                  <a:cxn ang="0">
                    <a:pos x="3" y="0"/>
                  </a:cxn>
                  <a:cxn ang="0">
                    <a:pos x="0" y="90"/>
                  </a:cxn>
                </a:cxnLst>
                <a:rect l="txL" t="txT" r="txR" b="txB"/>
                <a:pathLst>
                  <a:path w="7" h="90">
                    <a:moveTo>
                      <a:pt x="0" y="90"/>
                    </a:moveTo>
                    <a:cubicBezTo>
                      <a:pt x="0" y="60"/>
                      <a:pt x="0" y="30"/>
                      <a:pt x="0" y="0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1" y="29"/>
                      <a:pt x="7" y="66"/>
                      <a:pt x="0" y="90"/>
                    </a:cubicBezTo>
                    <a:close/>
                  </a:path>
                </a:pathLst>
              </a:custGeom>
              <a:solidFill>
                <a:srgbClr val="718B8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53" name="Freeform 262"/>
              <p:cNvSpPr/>
              <p:nvPr/>
            </p:nvSpPr>
            <p:spPr>
              <a:xfrm>
                <a:off x="3635" y="568"/>
                <a:ext cx="75" cy="8"/>
              </a:xfrm>
              <a:custGeom>
                <a:avLst/>
                <a:gdLst>
                  <a:gd name="txL" fmla="*/ 0 w 44"/>
                  <a:gd name="txT" fmla="*/ 0 h 5"/>
                  <a:gd name="txR" fmla="*/ 44 w 44"/>
                  <a:gd name="txB" fmla="*/ 5 h 5"/>
                </a:gdLst>
                <a:ahLst/>
                <a:cxnLst>
                  <a:cxn ang="0">
                    <a:pos x="0" y="5"/>
                  </a:cxn>
                  <a:cxn ang="0">
                    <a:pos x="39" y="5"/>
                  </a:cxn>
                  <a:cxn ang="0">
                    <a:pos x="0" y="5"/>
                  </a:cxn>
                </a:cxnLst>
                <a:rect l="txL" t="txT" r="txR" b="txB"/>
                <a:pathLst>
                  <a:path w="44" h="5">
                    <a:moveTo>
                      <a:pt x="0" y="5"/>
                    </a:moveTo>
                    <a:cubicBezTo>
                      <a:pt x="5" y="0"/>
                      <a:pt x="44" y="1"/>
                      <a:pt x="39" y="5"/>
                    </a:cubicBezTo>
                    <a:cubicBezTo>
                      <a:pt x="26" y="5"/>
                      <a:pt x="13" y="5"/>
                      <a:pt x="0" y="5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54" name="Freeform 263"/>
              <p:cNvSpPr/>
              <p:nvPr/>
            </p:nvSpPr>
            <p:spPr>
              <a:xfrm>
                <a:off x="4220" y="564"/>
                <a:ext cx="137" cy="15"/>
              </a:xfrm>
              <a:custGeom>
                <a:avLst/>
                <a:gdLst>
                  <a:gd name="txL" fmla="*/ 0 w 81"/>
                  <a:gd name="txT" fmla="*/ 0 h 9"/>
                  <a:gd name="txR" fmla="*/ 81 w 81"/>
                  <a:gd name="txB" fmla="*/ 9 h 9"/>
                </a:gdLst>
                <a:ahLst/>
                <a:cxnLst>
                  <a:cxn ang="0">
                    <a:pos x="66" y="1"/>
                  </a:cxn>
                  <a:cxn ang="0">
                    <a:pos x="81" y="4"/>
                  </a:cxn>
                  <a:cxn ang="0">
                    <a:pos x="0" y="4"/>
                  </a:cxn>
                  <a:cxn ang="0">
                    <a:pos x="66" y="1"/>
                  </a:cxn>
                </a:cxnLst>
                <a:rect l="txL" t="txT" r="txR" b="txB"/>
                <a:pathLst>
                  <a:path w="81" h="9">
                    <a:moveTo>
                      <a:pt x="66" y="1"/>
                    </a:moveTo>
                    <a:cubicBezTo>
                      <a:pt x="73" y="0"/>
                      <a:pt x="78" y="1"/>
                      <a:pt x="81" y="4"/>
                    </a:cubicBezTo>
                    <a:cubicBezTo>
                      <a:pt x="61" y="9"/>
                      <a:pt x="20" y="9"/>
                      <a:pt x="0" y="4"/>
                    </a:cubicBezTo>
                    <a:cubicBezTo>
                      <a:pt x="21" y="2"/>
                      <a:pt x="50" y="8"/>
                      <a:pt x="66" y="1"/>
                    </a:cubicBezTo>
                    <a:close/>
                  </a:path>
                </a:pathLst>
              </a:custGeom>
              <a:solidFill>
                <a:srgbClr val="415A5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55" name="Freeform 264"/>
              <p:cNvSpPr/>
              <p:nvPr/>
            </p:nvSpPr>
            <p:spPr>
              <a:xfrm>
                <a:off x="1312" y="568"/>
                <a:ext cx="19" cy="49"/>
              </a:xfrm>
              <a:custGeom>
                <a:avLst/>
                <a:gdLst>
                  <a:gd name="txL" fmla="*/ 0 w 11"/>
                  <a:gd name="txT" fmla="*/ 0 h 29"/>
                  <a:gd name="txR" fmla="*/ 11 w 11"/>
                  <a:gd name="txB" fmla="*/ 29 h 29"/>
                </a:gdLst>
                <a:ahLst/>
                <a:cxnLst>
                  <a:cxn ang="0">
                    <a:pos x="0" y="2"/>
                  </a:cxn>
                  <a:cxn ang="0">
                    <a:pos x="3" y="29"/>
                  </a:cxn>
                  <a:cxn ang="0">
                    <a:pos x="0" y="2"/>
                  </a:cxn>
                </a:cxnLst>
                <a:rect l="txL" t="txT" r="txR" b="txB"/>
                <a:pathLst>
                  <a:path w="11" h="29">
                    <a:moveTo>
                      <a:pt x="0" y="2"/>
                    </a:moveTo>
                    <a:cubicBezTo>
                      <a:pt x="11" y="0"/>
                      <a:pt x="7" y="27"/>
                      <a:pt x="3" y="29"/>
                    </a:cubicBezTo>
                    <a:cubicBezTo>
                      <a:pt x="2" y="20"/>
                      <a:pt x="5" y="7"/>
                      <a:pt x="0" y="2"/>
                    </a:cubicBezTo>
                    <a:close/>
                  </a:path>
                </a:pathLst>
              </a:custGeom>
              <a:solidFill>
                <a:srgbClr val="415A5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56" name="Freeform 266"/>
              <p:cNvSpPr/>
              <p:nvPr/>
            </p:nvSpPr>
            <p:spPr>
              <a:xfrm>
                <a:off x="3808" y="569"/>
                <a:ext cx="92" cy="19"/>
              </a:xfrm>
              <a:custGeom>
                <a:avLst/>
                <a:gdLst>
                  <a:gd name="txL" fmla="*/ 0 w 54"/>
                  <a:gd name="txT" fmla="*/ 0 h 11"/>
                  <a:gd name="txR" fmla="*/ 54 w 54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54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54" h="11">
                    <a:moveTo>
                      <a:pt x="0" y="4"/>
                    </a:moveTo>
                    <a:cubicBezTo>
                      <a:pt x="17" y="6"/>
                      <a:pt x="42" y="0"/>
                      <a:pt x="54" y="7"/>
                    </a:cubicBezTo>
                    <a:cubicBezTo>
                      <a:pt x="37" y="5"/>
                      <a:pt x="12" y="11"/>
                      <a:pt x="0" y="4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57" name="Freeform 274"/>
              <p:cNvSpPr>
                <a:spLocks noEditPoints="1"/>
              </p:cNvSpPr>
              <p:nvPr/>
            </p:nvSpPr>
            <p:spPr>
              <a:xfrm>
                <a:off x="4040" y="503"/>
                <a:ext cx="383" cy="572"/>
              </a:xfrm>
              <a:custGeom>
                <a:avLst/>
                <a:gdLst>
                  <a:gd name="txL" fmla="*/ 0 w 226"/>
                  <a:gd name="txT" fmla="*/ 0 h 337"/>
                  <a:gd name="txR" fmla="*/ 226 w 226"/>
                  <a:gd name="txB" fmla="*/ 337 h 337"/>
                </a:gdLst>
                <a:ahLst/>
                <a:cxnLst>
                  <a:cxn ang="0">
                    <a:pos x="172" y="37"/>
                  </a:cxn>
                  <a:cxn ang="0">
                    <a:pos x="97" y="31"/>
                  </a:cxn>
                  <a:cxn ang="0">
                    <a:pos x="169" y="22"/>
                  </a:cxn>
                  <a:cxn ang="0">
                    <a:pos x="157" y="16"/>
                  </a:cxn>
                  <a:cxn ang="0">
                    <a:pos x="217" y="10"/>
                  </a:cxn>
                  <a:cxn ang="0">
                    <a:pos x="214" y="70"/>
                  </a:cxn>
                  <a:cxn ang="0">
                    <a:pos x="208" y="49"/>
                  </a:cxn>
                  <a:cxn ang="0">
                    <a:pos x="205" y="49"/>
                  </a:cxn>
                  <a:cxn ang="0">
                    <a:pos x="202" y="202"/>
                  </a:cxn>
                  <a:cxn ang="0">
                    <a:pos x="196" y="214"/>
                  </a:cxn>
                  <a:cxn ang="0">
                    <a:pos x="220" y="208"/>
                  </a:cxn>
                  <a:cxn ang="0">
                    <a:pos x="205" y="289"/>
                  </a:cxn>
                  <a:cxn ang="0">
                    <a:pos x="217" y="289"/>
                  </a:cxn>
                  <a:cxn ang="0">
                    <a:pos x="217" y="337"/>
                  </a:cxn>
                  <a:cxn ang="0">
                    <a:pos x="145" y="337"/>
                  </a:cxn>
                  <a:cxn ang="0">
                    <a:pos x="76" y="334"/>
                  </a:cxn>
                  <a:cxn ang="0">
                    <a:pos x="7" y="334"/>
                  </a:cxn>
                  <a:cxn ang="0">
                    <a:pos x="7" y="328"/>
                  </a:cxn>
                  <a:cxn ang="0">
                    <a:pos x="13" y="247"/>
                  </a:cxn>
                  <a:cxn ang="0">
                    <a:pos x="16" y="187"/>
                  </a:cxn>
                  <a:cxn ang="0">
                    <a:pos x="13" y="82"/>
                  </a:cxn>
                  <a:cxn ang="0">
                    <a:pos x="13" y="79"/>
                  </a:cxn>
                  <a:cxn ang="0">
                    <a:pos x="4" y="49"/>
                  </a:cxn>
                  <a:cxn ang="0">
                    <a:pos x="7" y="34"/>
                  </a:cxn>
                  <a:cxn ang="0">
                    <a:pos x="16" y="34"/>
                  </a:cxn>
                  <a:cxn ang="0">
                    <a:pos x="31" y="58"/>
                  </a:cxn>
                  <a:cxn ang="0">
                    <a:pos x="22" y="40"/>
                  </a:cxn>
                  <a:cxn ang="0">
                    <a:pos x="25" y="37"/>
                  </a:cxn>
                  <a:cxn ang="0">
                    <a:pos x="106" y="40"/>
                  </a:cxn>
                  <a:cxn ang="0">
                    <a:pos x="187" y="40"/>
                  </a:cxn>
                  <a:cxn ang="0">
                    <a:pos x="172" y="37"/>
                  </a:cxn>
                  <a:cxn ang="0">
                    <a:pos x="25" y="64"/>
                  </a:cxn>
                  <a:cxn ang="0">
                    <a:pos x="19" y="112"/>
                  </a:cxn>
                  <a:cxn ang="0">
                    <a:pos x="19" y="283"/>
                  </a:cxn>
                  <a:cxn ang="0">
                    <a:pos x="22" y="304"/>
                  </a:cxn>
                  <a:cxn ang="0">
                    <a:pos x="25" y="259"/>
                  </a:cxn>
                  <a:cxn ang="0">
                    <a:pos x="28" y="172"/>
                  </a:cxn>
                  <a:cxn ang="0">
                    <a:pos x="28" y="100"/>
                  </a:cxn>
                  <a:cxn ang="0">
                    <a:pos x="25" y="64"/>
                  </a:cxn>
                </a:cxnLst>
                <a:rect l="txL" t="txT" r="txR" b="txB"/>
                <a:pathLst>
                  <a:path w="226" h="337">
                    <a:moveTo>
                      <a:pt x="172" y="37"/>
                    </a:moveTo>
                    <a:cubicBezTo>
                      <a:pt x="145" y="37"/>
                      <a:pt x="119" y="36"/>
                      <a:pt x="97" y="31"/>
                    </a:cubicBezTo>
                    <a:cubicBezTo>
                      <a:pt x="112" y="5"/>
                      <a:pt x="142" y="23"/>
                      <a:pt x="169" y="22"/>
                    </a:cubicBezTo>
                    <a:cubicBezTo>
                      <a:pt x="177" y="19"/>
                      <a:pt x="164" y="14"/>
                      <a:pt x="157" y="16"/>
                    </a:cubicBezTo>
                    <a:cubicBezTo>
                      <a:pt x="163" y="0"/>
                      <a:pt x="202" y="7"/>
                      <a:pt x="217" y="10"/>
                    </a:cubicBezTo>
                    <a:cubicBezTo>
                      <a:pt x="215" y="29"/>
                      <a:pt x="220" y="55"/>
                      <a:pt x="214" y="70"/>
                    </a:cubicBezTo>
                    <a:cubicBezTo>
                      <a:pt x="205" y="70"/>
                      <a:pt x="217" y="49"/>
                      <a:pt x="208" y="49"/>
                    </a:cubicBezTo>
                    <a:cubicBezTo>
                      <a:pt x="207" y="49"/>
                      <a:pt x="206" y="49"/>
                      <a:pt x="205" y="49"/>
                    </a:cubicBezTo>
                    <a:cubicBezTo>
                      <a:pt x="198" y="94"/>
                      <a:pt x="204" y="152"/>
                      <a:pt x="202" y="202"/>
                    </a:cubicBezTo>
                    <a:cubicBezTo>
                      <a:pt x="200" y="206"/>
                      <a:pt x="198" y="210"/>
                      <a:pt x="196" y="214"/>
                    </a:cubicBezTo>
                    <a:cubicBezTo>
                      <a:pt x="206" y="227"/>
                      <a:pt x="207" y="209"/>
                      <a:pt x="220" y="208"/>
                    </a:cubicBezTo>
                    <a:cubicBezTo>
                      <a:pt x="204" y="239"/>
                      <a:pt x="226" y="260"/>
                      <a:pt x="205" y="289"/>
                    </a:cubicBezTo>
                    <a:cubicBezTo>
                      <a:pt x="207" y="298"/>
                      <a:pt x="211" y="286"/>
                      <a:pt x="217" y="289"/>
                    </a:cubicBezTo>
                    <a:cubicBezTo>
                      <a:pt x="217" y="305"/>
                      <a:pt x="217" y="321"/>
                      <a:pt x="217" y="337"/>
                    </a:cubicBezTo>
                    <a:cubicBezTo>
                      <a:pt x="193" y="337"/>
                      <a:pt x="169" y="337"/>
                      <a:pt x="145" y="337"/>
                    </a:cubicBezTo>
                    <a:cubicBezTo>
                      <a:pt x="128" y="330"/>
                      <a:pt x="98" y="336"/>
                      <a:pt x="76" y="334"/>
                    </a:cubicBezTo>
                    <a:cubicBezTo>
                      <a:pt x="53" y="334"/>
                      <a:pt x="30" y="334"/>
                      <a:pt x="7" y="334"/>
                    </a:cubicBezTo>
                    <a:cubicBezTo>
                      <a:pt x="7" y="332"/>
                      <a:pt x="7" y="330"/>
                      <a:pt x="7" y="328"/>
                    </a:cubicBezTo>
                    <a:cubicBezTo>
                      <a:pt x="6" y="298"/>
                      <a:pt x="17" y="280"/>
                      <a:pt x="13" y="247"/>
                    </a:cubicBezTo>
                    <a:cubicBezTo>
                      <a:pt x="20" y="233"/>
                      <a:pt x="14" y="206"/>
                      <a:pt x="16" y="187"/>
                    </a:cubicBezTo>
                    <a:cubicBezTo>
                      <a:pt x="14" y="153"/>
                      <a:pt x="20" y="111"/>
                      <a:pt x="13" y="82"/>
                    </a:cubicBezTo>
                    <a:cubicBezTo>
                      <a:pt x="13" y="81"/>
                      <a:pt x="13" y="80"/>
                      <a:pt x="13" y="79"/>
                    </a:cubicBezTo>
                    <a:cubicBezTo>
                      <a:pt x="11" y="68"/>
                      <a:pt x="19" y="47"/>
                      <a:pt x="4" y="49"/>
                    </a:cubicBezTo>
                    <a:cubicBezTo>
                      <a:pt x="6" y="45"/>
                      <a:pt x="0" y="33"/>
                      <a:pt x="7" y="34"/>
                    </a:cubicBezTo>
                    <a:cubicBezTo>
                      <a:pt x="10" y="34"/>
                      <a:pt x="13" y="34"/>
                      <a:pt x="16" y="34"/>
                    </a:cubicBezTo>
                    <a:cubicBezTo>
                      <a:pt x="11" y="48"/>
                      <a:pt x="19" y="54"/>
                      <a:pt x="31" y="58"/>
                    </a:cubicBezTo>
                    <a:cubicBezTo>
                      <a:pt x="33" y="47"/>
                      <a:pt x="20" y="51"/>
                      <a:pt x="22" y="40"/>
                    </a:cubicBezTo>
                    <a:cubicBezTo>
                      <a:pt x="25" y="41"/>
                      <a:pt x="25" y="39"/>
                      <a:pt x="25" y="37"/>
                    </a:cubicBezTo>
                    <a:cubicBezTo>
                      <a:pt x="55" y="35"/>
                      <a:pt x="76" y="42"/>
                      <a:pt x="106" y="40"/>
                    </a:cubicBezTo>
                    <a:cubicBezTo>
                      <a:pt x="126" y="45"/>
                      <a:pt x="167" y="45"/>
                      <a:pt x="187" y="40"/>
                    </a:cubicBezTo>
                    <a:cubicBezTo>
                      <a:pt x="184" y="37"/>
                      <a:pt x="179" y="36"/>
                      <a:pt x="172" y="37"/>
                    </a:cubicBezTo>
                    <a:close/>
                    <a:moveTo>
                      <a:pt x="25" y="64"/>
                    </a:moveTo>
                    <a:cubicBezTo>
                      <a:pt x="13" y="58"/>
                      <a:pt x="22" y="98"/>
                      <a:pt x="19" y="112"/>
                    </a:cubicBezTo>
                    <a:cubicBezTo>
                      <a:pt x="19" y="169"/>
                      <a:pt x="19" y="226"/>
                      <a:pt x="19" y="283"/>
                    </a:cubicBezTo>
                    <a:cubicBezTo>
                      <a:pt x="21" y="289"/>
                      <a:pt x="15" y="303"/>
                      <a:pt x="22" y="304"/>
                    </a:cubicBezTo>
                    <a:cubicBezTo>
                      <a:pt x="28" y="294"/>
                      <a:pt x="24" y="274"/>
                      <a:pt x="25" y="259"/>
                    </a:cubicBezTo>
                    <a:cubicBezTo>
                      <a:pt x="32" y="236"/>
                      <a:pt x="26" y="200"/>
                      <a:pt x="28" y="172"/>
                    </a:cubicBezTo>
                    <a:cubicBezTo>
                      <a:pt x="28" y="148"/>
                      <a:pt x="28" y="124"/>
                      <a:pt x="28" y="100"/>
                    </a:cubicBezTo>
                    <a:cubicBezTo>
                      <a:pt x="26" y="89"/>
                      <a:pt x="32" y="70"/>
                      <a:pt x="25" y="64"/>
                    </a:cubicBezTo>
                    <a:close/>
                  </a:path>
                </a:pathLst>
              </a:custGeom>
              <a:solidFill>
                <a:srgbClr val="CEE9EA"/>
              </a:solidFill>
              <a:ln w="9525">
                <a:noFill/>
              </a:ln>
            </p:spPr>
            <p:txBody>
              <a:bodyPr vert="horz" wrap="square" anchor="t"/>
              <a:p>
                <a:pPr lvl="0">
                  <a:lnSpc>
                    <a:spcPct val="100000"/>
                  </a:lnSpc>
                </a:pPr>
                <a:endParaRPr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9858" name="Freeform 276"/>
              <p:cNvSpPr/>
              <p:nvPr/>
            </p:nvSpPr>
            <p:spPr>
              <a:xfrm>
                <a:off x="3524" y="600"/>
                <a:ext cx="50" cy="18"/>
              </a:xfrm>
              <a:custGeom>
                <a:avLst/>
                <a:gdLst>
                  <a:gd name="txL" fmla="*/ 0 w 30"/>
                  <a:gd name="txT" fmla="*/ 0 h 11"/>
                  <a:gd name="txR" fmla="*/ 30 w 30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30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0" h="11">
                    <a:moveTo>
                      <a:pt x="0" y="4"/>
                    </a:moveTo>
                    <a:cubicBezTo>
                      <a:pt x="9" y="6"/>
                      <a:pt x="26" y="0"/>
                      <a:pt x="30" y="7"/>
                    </a:cubicBezTo>
                    <a:cubicBezTo>
                      <a:pt x="21" y="5"/>
                      <a:pt x="4" y="11"/>
                      <a:pt x="0" y="4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59" name="Freeform 280"/>
              <p:cNvSpPr/>
              <p:nvPr/>
            </p:nvSpPr>
            <p:spPr>
              <a:xfrm>
                <a:off x="605" y="610"/>
                <a:ext cx="87" cy="36"/>
              </a:xfrm>
              <a:custGeom>
                <a:avLst/>
                <a:gdLst>
                  <a:gd name="txL" fmla="*/ 0 w 51"/>
                  <a:gd name="txT" fmla="*/ 0 h 21"/>
                  <a:gd name="txR" fmla="*/ 51 w 51"/>
                  <a:gd name="txB" fmla="*/ 21 h 21"/>
                </a:gdLst>
                <a:ahLst/>
                <a:cxnLst>
                  <a:cxn ang="0">
                    <a:pos x="51" y="13"/>
                  </a:cxn>
                  <a:cxn ang="0">
                    <a:pos x="0" y="1"/>
                  </a:cxn>
                  <a:cxn ang="0">
                    <a:pos x="30" y="7"/>
                  </a:cxn>
                  <a:cxn ang="0">
                    <a:pos x="51" y="13"/>
                  </a:cxn>
                </a:cxnLst>
                <a:rect l="txL" t="txT" r="txR" b="txB"/>
                <a:pathLst>
                  <a:path w="51" h="21">
                    <a:moveTo>
                      <a:pt x="51" y="13"/>
                    </a:moveTo>
                    <a:cubicBezTo>
                      <a:pt x="33" y="21"/>
                      <a:pt x="12" y="9"/>
                      <a:pt x="0" y="1"/>
                    </a:cubicBezTo>
                    <a:cubicBezTo>
                      <a:pt x="13" y="0"/>
                      <a:pt x="16" y="9"/>
                      <a:pt x="30" y="7"/>
                    </a:cubicBezTo>
                    <a:cubicBezTo>
                      <a:pt x="30" y="16"/>
                      <a:pt x="51" y="4"/>
                      <a:pt x="51" y="13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60" name="Freeform 281"/>
              <p:cNvSpPr/>
              <p:nvPr/>
            </p:nvSpPr>
            <p:spPr>
              <a:xfrm>
                <a:off x="3620" y="605"/>
                <a:ext cx="87" cy="29"/>
              </a:xfrm>
              <a:custGeom>
                <a:avLst/>
                <a:gdLst>
                  <a:gd name="txL" fmla="*/ 0 w 51"/>
                  <a:gd name="txT" fmla="*/ 0 h 17"/>
                  <a:gd name="txR" fmla="*/ 51 w 51"/>
                  <a:gd name="txB" fmla="*/ 17 h 17"/>
                </a:gdLst>
                <a:ahLst/>
                <a:cxnLst>
                  <a:cxn ang="0">
                    <a:pos x="0" y="4"/>
                  </a:cxn>
                  <a:cxn ang="0">
                    <a:pos x="15" y="4"/>
                  </a:cxn>
                  <a:cxn ang="0">
                    <a:pos x="45" y="1"/>
                  </a:cxn>
                  <a:cxn ang="0">
                    <a:pos x="51" y="10"/>
                  </a:cxn>
                  <a:cxn ang="0">
                    <a:pos x="0" y="4"/>
                  </a:cxn>
                </a:cxnLst>
                <a:rect l="txL" t="txT" r="txR" b="txB"/>
                <a:pathLst>
                  <a:path w="51" h="17">
                    <a:moveTo>
                      <a:pt x="0" y="4"/>
                    </a:moveTo>
                    <a:cubicBezTo>
                      <a:pt x="2" y="6"/>
                      <a:pt x="14" y="11"/>
                      <a:pt x="15" y="4"/>
                    </a:cubicBezTo>
                    <a:cubicBezTo>
                      <a:pt x="24" y="2"/>
                      <a:pt x="41" y="8"/>
                      <a:pt x="45" y="1"/>
                    </a:cubicBezTo>
                    <a:cubicBezTo>
                      <a:pt x="51" y="0"/>
                      <a:pt x="51" y="5"/>
                      <a:pt x="51" y="10"/>
                    </a:cubicBezTo>
                    <a:cubicBezTo>
                      <a:pt x="36" y="6"/>
                      <a:pt x="6" y="17"/>
                      <a:pt x="0" y="4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61" name="Freeform 289"/>
              <p:cNvSpPr/>
              <p:nvPr/>
            </p:nvSpPr>
            <p:spPr>
              <a:xfrm>
                <a:off x="1354" y="576"/>
                <a:ext cx="19" cy="156"/>
              </a:xfrm>
              <a:custGeom>
                <a:avLst/>
                <a:gdLst>
                  <a:gd name="txL" fmla="*/ 0 w 11"/>
                  <a:gd name="txT" fmla="*/ 0 h 92"/>
                  <a:gd name="txR" fmla="*/ 11 w 11"/>
                  <a:gd name="txB" fmla="*/ 92 h 92"/>
                </a:gdLst>
                <a:ahLst/>
                <a:cxnLst>
                  <a:cxn ang="0">
                    <a:pos x="8" y="0"/>
                  </a:cxn>
                  <a:cxn ang="0">
                    <a:pos x="11" y="45"/>
                  </a:cxn>
                  <a:cxn ang="0">
                    <a:pos x="5" y="81"/>
                  </a:cxn>
                  <a:cxn ang="0">
                    <a:pos x="2" y="78"/>
                  </a:cxn>
                  <a:cxn ang="0">
                    <a:pos x="8" y="0"/>
                  </a:cxn>
                </a:cxnLst>
                <a:rect l="txL" t="txT" r="txR" b="txB"/>
                <a:pathLst>
                  <a:path w="11" h="92">
                    <a:moveTo>
                      <a:pt x="8" y="0"/>
                    </a:moveTo>
                    <a:cubicBezTo>
                      <a:pt x="9" y="15"/>
                      <a:pt x="6" y="34"/>
                      <a:pt x="11" y="45"/>
                    </a:cubicBezTo>
                    <a:cubicBezTo>
                      <a:pt x="6" y="54"/>
                      <a:pt x="8" y="70"/>
                      <a:pt x="5" y="81"/>
                    </a:cubicBezTo>
                    <a:cubicBezTo>
                      <a:pt x="6" y="92"/>
                      <a:pt x="0" y="85"/>
                      <a:pt x="2" y="78"/>
                    </a:cubicBezTo>
                    <a:cubicBezTo>
                      <a:pt x="10" y="58"/>
                      <a:pt x="0" y="20"/>
                      <a:pt x="8" y="0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62" name="Freeform 291"/>
              <p:cNvSpPr/>
              <p:nvPr/>
            </p:nvSpPr>
            <p:spPr>
              <a:xfrm>
                <a:off x="2500" y="612"/>
                <a:ext cx="19" cy="51"/>
              </a:xfrm>
              <a:custGeom>
                <a:avLst/>
                <a:gdLst>
                  <a:gd name="txL" fmla="*/ 0 w 11"/>
                  <a:gd name="txT" fmla="*/ 0 h 30"/>
                  <a:gd name="txR" fmla="*/ 11 w 11"/>
                  <a:gd name="txB" fmla="*/ 30 h 30"/>
                </a:gdLst>
                <a:ahLst/>
                <a:cxnLst>
                  <a:cxn ang="0">
                    <a:pos x="4" y="30"/>
                  </a:cxn>
                  <a:cxn ang="0">
                    <a:pos x="7" y="0"/>
                  </a:cxn>
                  <a:cxn ang="0">
                    <a:pos x="4" y="30"/>
                  </a:cxn>
                </a:cxnLst>
                <a:rect l="txL" t="txT" r="txR" b="txB"/>
                <a:pathLst>
                  <a:path w="11" h="30">
                    <a:moveTo>
                      <a:pt x="4" y="30"/>
                    </a:moveTo>
                    <a:cubicBezTo>
                      <a:pt x="6" y="21"/>
                      <a:pt x="0" y="4"/>
                      <a:pt x="7" y="0"/>
                    </a:cubicBezTo>
                    <a:cubicBezTo>
                      <a:pt x="5" y="9"/>
                      <a:pt x="11" y="26"/>
                      <a:pt x="4" y="30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63" name="Freeform 292"/>
              <p:cNvSpPr/>
              <p:nvPr/>
            </p:nvSpPr>
            <p:spPr>
              <a:xfrm>
                <a:off x="2510" y="627"/>
                <a:ext cx="19" cy="56"/>
              </a:xfrm>
              <a:custGeom>
                <a:avLst/>
                <a:gdLst>
                  <a:gd name="txL" fmla="*/ 0 w 11"/>
                  <a:gd name="txT" fmla="*/ 0 h 33"/>
                  <a:gd name="txR" fmla="*/ 11 w 11"/>
                  <a:gd name="txB" fmla="*/ 33 h 33"/>
                </a:gdLst>
                <a:ahLst/>
                <a:cxnLst>
                  <a:cxn ang="0">
                    <a:pos x="7" y="0"/>
                  </a:cxn>
                  <a:cxn ang="0">
                    <a:pos x="4" y="33"/>
                  </a:cxn>
                  <a:cxn ang="0">
                    <a:pos x="7" y="0"/>
                  </a:cxn>
                </a:cxnLst>
                <a:rect l="txL" t="txT" r="txR" b="txB"/>
                <a:pathLst>
                  <a:path w="11" h="33">
                    <a:moveTo>
                      <a:pt x="7" y="0"/>
                    </a:moveTo>
                    <a:cubicBezTo>
                      <a:pt x="5" y="10"/>
                      <a:pt x="11" y="28"/>
                      <a:pt x="4" y="33"/>
                    </a:cubicBezTo>
                    <a:cubicBezTo>
                      <a:pt x="6" y="23"/>
                      <a:pt x="0" y="5"/>
                      <a:pt x="7" y="0"/>
                    </a:cubicBezTo>
                    <a:close/>
                  </a:path>
                </a:pathLst>
              </a:custGeom>
              <a:solidFill>
                <a:srgbClr val="5A7B8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64" name="Freeform 294"/>
              <p:cNvSpPr/>
              <p:nvPr/>
            </p:nvSpPr>
            <p:spPr>
              <a:xfrm>
                <a:off x="949" y="637"/>
                <a:ext cx="19" cy="51"/>
              </a:xfrm>
              <a:custGeom>
                <a:avLst/>
                <a:gdLst>
                  <a:gd name="txL" fmla="*/ 0 w 11"/>
                  <a:gd name="txT" fmla="*/ 0 h 30"/>
                  <a:gd name="txR" fmla="*/ 11 w 11"/>
                  <a:gd name="txB" fmla="*/ 30 h 30"/>
                </a:gdLst>
                <a:ahLst/>
                <a:cxnLst>
                  <a:cxn ang="0">
                    <a:pos x="4" y="30"/>
                  </a:cxn>
                  <a:cxn ang="0">
                    <a:pos x="1" y="21"/>
                  </a:cxn>
                  <a:cxn ang="0">
                    <a:pos x="1" y="18"/>
                  </a:cxn>
                  <a:cxn ang="0">
                    <a:pos x="4" y="18"/>
                  </a:cxn>
                  <a:cxn ang="0">
                    <a:pos x="7" y="0"/>
                  </a:cxn>
                  <a:cxn ang="0">
                    <a:pos x="4" y="30"/>
                  </a:cxn>
                </a:cxnLst>
                <a:rect l="txL" t="txT" r="txR" b="txB"/>
                <a:pathLst>
                  <a:path w="11" h="30">
                    <a:moveTo>
                      <a:pt x="4" y="30"/>
                    </a:moveTo>
                    <a:cubicBezTo>
                      <a:pt x="4" y="26"/>
                      <a:pt x="4" y="22"/>
                      <a:pt x="1" y="21"/>
                    </a:cubicBezTo>
                    <a:cubicBezTo>
                      <a:pt x="1" y="20"/>
                      <a:pt x="1" y="19"/>
                      <a:pt x="1" y="18"/>
                    </a:cubicBezTo>
                    <a:cubicBezTo>
                      <a:pt x="2" y="18"/>
                      <a:pt x="3" y="18"/>
                      <a:pt x="4" y="18"/>
                    </a:cubicBezTo>
                    <a:cubicBezTo>
                      <a:pt x="6" y="13"/>
                      <a:pt x="0" y="0"/>
                      <a:pt x="7" y="0"/>
                    </a:cubicBezTo>
                    <a:cubicBezTo>
                      <a:pt x="5" y="9"/>
                      <a:pt x="11" y="26"/>
                      <a:pt x="4" y="30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65" name="Freeform 295"/>
              <p:cNvSpPr/>
              <p:nvPr/>
            </p:nvSpPr>
            <p:spPr>
              <a:xfrm>
                <a:off x="1383" y="654"/>
                <a:ext cx="80" cy="36"/>
              </a:xfrm>
              <a:custGeom>
                <a:avLst/>
                <a:gdLst>
                  <a:gd name="txL" fmla="*/ 0 w 47"/>
                  <a:gd name="txT" fmla="*/ 0 h 21"/>
                  <a:gd name="txR" fmla="*/ 47 w 47"/>
                  <a:gd name="txB" fmla="*/ 21 h 21"/>
                </a:gdLst>
                <a:ahLst/>
                <a:cxnLst>
                  <a:cxn ang="0">
                    <a:pos x="9" y="17"/>
                  </a:cxn>
                  <a:cxn ang="0">
                    <a:pos x="0" y="20"/>
                  </a:cxn>
                  <a:cxn ang="0">
                    <a:pos x="0" y="5"/>
                  </a:cxn>
                  <a:cxn ang="0">
                    <a:pos x="39" y="11"/>
                  </a:cxn>
                  <a:cxn ang="0">
                    <a:pos x="39" y="8"/>
                  </a:cxn>
                  <a:cxn ang="0">
                    <a:pos x="3" y="14"/>
                  </a:cxn>
                  <a:cxn ang="0">
                    <a:pos x="9" y="17"/>
                  </a:cxn>
                </a:cxnLst>
                <a:rect l="txL" t="txT" r="txR" b="txB"/>
                <a:pathLst>
                  <a:path w="47" h="21">
                    <a:moveTo>
                      <a:pt x="9" y="17"/>
                    </a:moveTo>
                    <a:cubicBezTo>
                      <a:pt x="9" y="21"/>
                      <a:pt x="4" y="20"/>
                      <a:pt x="0" y="20"/>
                    </a:cubicBezTo>
                    <a:cubicBezTo>
                      <a:pt x="0" y="15"/>
                      <a:pt x="0" y="10"/>
                      <a:pt x="0" y="5"/>
                    </a:cubicBezTo>
                    <a:cubicBezTo>
                      <a:pt x="11" y="7"/>
                      <a:pt x="47" y="0"/>
                      <a:pt x="39" y="11"/>
                    </a:cubicBezTo>
                    <a:cubicBezTo>
                      <a:pt x="39" y="10"/>
                      <a:pt x="39" y="9"/>
                      <a:pt x="39" y="8"/>
                    </a:cubicBezTo>
                    <a:cubicBezTo>
                      <a:pt x="28" y="11"/>
                      <a:pt x="4" y="1"/>
                      <a:pt x="3" y="14"/>
                    </a:cubicBezTo>
                    <a:cubicBezTo>
                      <a:pt x="3" y="17"/>
                      <a:pt x="7" y="16"/>
                      <a:pt x="9" y="17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66" name="Freeform 296"/>
              <p:cNvSpPr/>
              <p:nvPr/>
            </p:nvSpPr>
            <p:spPr>
              <a:xfrm>
                <a:off x="2975" y="576"/>
                <a:ext cx="8" cy="112"/>
              </a:xfrm>
              <a:custGeom>
                <a:avLst/>
                <a:gdLst>
                  <a:gd name="txL" fmla="*/ 0 w 5"/>
                  <a:gd name="txT" fmla="*/ 0 h 66"/>
                  <a:gd name="txR" fmla="*/ 5 w 5"/>
                  <a:gd name="txB" fmla="*/ 66 h 66"/>
                </a:gdLst>
                <a:ahLst/>
                <a:cxnLst>
                  <a:cxn ang="0">
                    <a:pos x="0" y="66"/>
                  </a:cxn>
                  <a:cxn ang="0">
                    <a:pos x="0" y="0"/>
                  </a:cxn>
                  <a:cxn ang="0">
                    <a:pos x="0" y="66"/>
                  </a:cxn>
                </a:cxnLst>
                <a:rect l="txL" t="txT" r="txR" b="txB"/>
                <a:pathLst>
                  <a:path w="5" h="66">
                    <a:moveTo>
                      <a:pt x="0" y="66"/>
                    </a:moveTo>
                    <a:cubicBezTo>
                      <a:pt x="0" y="44"/>
                      <a:pt x="0" y="22"/>
                      <a:pt x="0" y="0"/>
                    </a:cubicBezTo>
                    <a:cubicBezTo>
                      <a:pt x="5" y="15"/>
                      <a:pt x="5" y="51"/>
                      <a:pt x="0" y="66"/>
                    </a:cubicBezTo>
                    <a:close/>
                  </a:path>
                </a:pathLst>
              </a:custGeom>
              <a:solidFill>
                <a:srgbClr val="718B8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67" name="Freeform 297"/>
              <p:cNvSpPr/>
              <p:nvPr/>
            </p:nvSpPr>
            <p:spPr>
              <a:xfrm>
                <a:off x="4063" y="601"/>
                <a:ext cx="20" cy="92"/>
              </a:xfrm>
              <a:custGeom>
                <a:avLst/>
                <a:gdLst>
                  <a:gd name="txL" fmla="*/ 0 w 12"/>
                  <a:gd name="txT" fmla="*/ 0 h 54"/>
                  <a:gd name="txR" fmla="*/ 12 w 12"/>
                  <a:gd name="txB" fmla="*/ 54 h 54"/>
                </a:gdLst>
                <a:ahLst/>
                <a:cxnLst>
                  <a:cxn ang="0">
                    <a:pos x="6" y="54"/>
                  </a:cxn>
                  <a:cxn ang="0">
                    <a:pos x="12" y="6"/>
                  </a:cxn>
                  <a:cxn ang="0">
                    <a:pos x="9" y="54"/>
                  </a:cxn>
                  <a:cxn ang="0">
                    <a:pos x="6" y="54"/>
                  </a:cxn>
                </a:cxnLst>
                <a:rect l="txL" t="txT" r="txR" b="txB"/>
                <a:pathLst>
                  <a:path w="12" h="54">
                    <a:moveTo>
                      <a:pt x="6" y="54"/>
                    </a:moveTo>
                    <a:cubicBezTo>
                      <a:pt x="9" y="40"/>
                      <a:pt x="0" y="0"/>
                      <a:pt x="12" y="6"/>
                    </a:cubicBezTo>
                    <a:cubicBezTo>
                      <a:pt x="5" y="16"/>
                      <a:pt x="11" y="39"/>
                      <a:pt x="9" y="54"/>
                    </a:cubicBezTo>
                    <a:cubicBezTo>
                      <a:pt x="8" y="54"/>
                      <a:pt x="7" y="54"/>
                      <a:pt x="6" y="54"/>
                    </a:cubicBezTo>
                    <a:close/>
                  </a:path>
                </a:pathLst>
              </a:custGeom>
              <a:solidFill>
                <a:srgbClr val="718B8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68" name="Freeform 299"/>
              <p:cNvSpPr/>
              <p:nvPr/>
            </p:nvSpPr>
            <p:spPr>
              <a:xfrm>
                <a:off x="4020" y="657"/>
                <a:ext cx="17" cy="48"/>
              </a:xfrm>
              <a:custGeom>
                <a:avLst/>
                <a:gdLst>
                  <a:gd name="txL" fmla="*/ 0 w 10"/>
                  <a:gd name="txT" fmla="*/ 0 h 28"/>
                  <a:gd name="txR" fmla="*/ 10 w 10"/>
                  <a:gd name="txB" fmla="*/ 28 h 28"/>
                </a:gdLst>
                <a:ahLst/>
                <a:cxnLst>
                  <a:cxn ang="0">
                    <a:pos x="10" y="18"/>
                  </a:cxn>
                  <a:cxn ang="0">
                    <a:pos x="4" y="27"/>
                  </a:cxn>
                  <a:cxn ang="0">
                    <a:pos x="7" y="0"/>
                  </a:cxn>
                  <a:cxn ang="0">
                    <a:pos x="10" y="18"/>
                  </a:cxn>
                </a:cxnLst>
                <a:rect l="txL" t="txT" r="txR" b="txB"/>
                <a:pathLst>
                  <a:path w="10" h="28">
                    <a:moveTo>
                      <a:pt x="10" y="18"/>
                    </a:moveTo>
                    <a:cubicBezTo>
                      <a:pt x="10" y="23"/>
                      <a:pt x="10" y="28"/>
                      <a:pt x="4" y="27"/>
                    </a:cubicBezTo>
                    <a:cubicBezTo>
                      <a:pt x="6" y="19"/>
                      <a:pt x="0" y="3"/>
                      <a:pt x="7" y="0"/>
                    </a:cubicBezTo>
                    <a:cubicBezTo>
                      <a:pt x="9" y="5"/>
                      <a:pt x="3" y="18"/>
                      <a:pt x="10" y="18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69" name="Freeform 301"/>
              <p:cNvSpPr/>
              <p:nvPr/>
            </p:nvSpPr>
            <p:spPr>
              <a:xfrm>
                <a:off x="2797" y="607"/>
                <a:ext cx="20" cy="100"/>
              </a:xfrm>
              <a:custGeom>
                <a:avLst/>
                <a:gdLst>
                  <a:gd name="txL" fmla="*/ 0 w 12"/>
                  <a:gd name="txT" fmla="*/ 0 h 59"/>
                  <a:gd name="txR" fmla="*/ 12 w 12"/>
                  <a:gd name="txB" fmla="*/ 59 h 59"/>
                </a:gdLst>
                <a:ahLst/>
                <a:cxnLst>
                  <a:cxn ang="0">
                    <a:pos x="12" y="54"/>
                  </a:cxn>
                  <a:cxn ang="0">
                    <a:pos x="3" y="54"/>
                  </a:cxn>
                  <a:cxn ang="0">
                    <a:pos x="3" y="0"/>
                  </a:cxn>
                  <a:cxn ang="0">
                    <a:pos x="9" y="51"/>
                  </a:cxn>
                  <a:cxn ang="0">
                    <a:pos x="12" y="54"/>
                  </a:cxn>
                </a:cxnLst>
                <a:rect l="txL" t="txT" r="txR" b="txB"/>
                <a:pathLst>
                  <a:path w="12" h="59">
                    <a:moveTo>
                      <a:pt x="12" y="54"/>
                    </a:moveTo>
                    <a:cubicBezTo>
                      <a:pt x="10" y="59"/>
                      <a:pt x="7" y="54"/>
                      <a:pt x="3" y="54"/>
                    </a:cubicBezTo>
                    <a:cubicBezTo>
                      <a:pt x="3" y="36"/>
                      <a:pt x="3" y="18"/>
                      <a:pt x="3" y="0"/>
                    </a:cubicBezTo>
                    <a:cubicBezTo>
                      <a:pt x="12" y="10"/>
                      <a:pt x="0" y="41"/>
                      <a:pt x="9" y="51"/>
                    </a:cubicBezTo>
                    <a:cubicBezTo>
                      <a:pt x="9" y="53"/>
                      <a:pt x="9" y="55"/>
                      <a:pt x="12" y="54"/>
                    </a:cubicBezTo>
                    <a:close/>
                  </a:path>
                </a:pathLst>
              </a:custGeom>
              <a:solidFill>
                <a:srgbClr val="415A5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70" name="Freeform 302"/>
              <p:cNvSpPr/>
              <p:nvPr/>
            </p:nvSpPr>
            <p:spPr>
              <a:xfrm>
                <a:off x="2880" y="674"/>
                <a:ext cx="17" cy="44"/>
              </a:xfrm>
              <a:custGeom>
                <a:avLst/>
                <a:gdLst>
                  <a:gd name="txL" fmla="*/ 0 w 10"/>
                  <a:gd name="txT" fmla="*/ 0 h 26"/>
                  <a:gd name="txR" fmla="*/ 10 w 10"/>
                  <a:gd name="txB" fmla="*/ 26 h 26"/>
                </a:gdLst>
                <a:ahLst/>
                <a:cxnLst>
                  <a:cxn ang="0">
                    <a:pos x="2" y="26"/>
                  </a:cxn>
                  <a:cxn ang="0">
                    <a:pos x="2" y="2"/>
                  </a:cxn>
                  <a:cxn ang="0">
                    <a:pos x="8" y="14"/>
                  </a:cxn>
                  <a:cxn ang="0">
                    <a:pos x="5" y="26"/>
                  </a:cxn>
                  <a:cxn ang="0">
                    <a:pos x="2" y="26"/>
                  </a:cxn>
                </a:cxnLst>
                <a:rect l="txL" t="txT" r="txR" b="txB"/>
                <a:pathLst>
                  <a:path w="10" h="26">
                    <a:moveTo>
                      <a:pt x="2" y="26"/>
                    </a:moveTo>
                    <a:cubicBezTo>
                      <a:pt x="2" y="18"/>
                      <a:pt x="2" y="10"/>
                      <a:pt x="2" y="2"/>
                    </a:cubicBezTo>
                    <a:cubicBezTo>
                      <a:pt x="10" y="0"/>
                      <a:pt x="0" y="16"/>
                      <a:pt x="8" y="14"/>
                    </a:cubicBezTo>
                    <a:cubicBezTo>
                      <a:pt x="8" y="19"/>
                      <a:pt x="4" y="20"/>
                      <a:pt x="5" y="26"/>
                    </a:cubicBezTo>
                    <a:cubicBezTo>
                      <a:pt x="4" y="26"/>
                      <a:pt x="3" y="26"/>
                      <a:pt x="2" y="26"/>
                    </a:cubicBezTo>
                    <a:close/>
                  </a:path>
                </a:pathLst>
              </a:custGeom>
              <a:solidFill>
                <a:srgbClr val="718B8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71" name="Freeform 304"/>
              <p:cNvSpPr/>
              <p:nvPr/>
            </p:nvSpPr>
            <p:spPr>
              <a:xfrm>
                <a:off x="963" y="657"/>
                <a:ext cx="8" cy="117"/>
              </a:xfrm>
              <a:custGeom>
                <a:avLst/>
                <a:gdLst>
                  <a:gd name="txL" fmla="*/ 0 w 5"/>
                  <a:gd name="txT" fmla="*/ 0 h 69"/>
                  <a:gd name="txR" fmla="*/ 5 w 5"/>
                  <a:gd name="txB" fmla="*/ 69 h 69"/>
                </a:gdLst>
                <a:ahLst/>
                <a:cxnLst>
                  <a:cxn ang="0">
                    <a:pos x="5" y="69"/>
                  </a:cxn>
                  <a:cxn ang="0">
                    <a:pos x="5" y="0"/>
                  </a:cxn>
                  <a:cxn ang="0">
                    <a:pos x="5" y="69"/>
                  </a:cxn>
                </a:cxnLst>
                <a:rect l="txL" t="txT" r="txR" b="txB"/>
                <a:pathLst>
                  <a:path w="5" h="69">
                    <a:moveTo>
                      <a:pt x="5" y="69"/>
                    </a:moveTo>
                    <a:cubicBezTo>
                      <a:pt x="0" y="53"/>
                      <a:pt x="0" y="16"/>
                      <a:pt x="5" y="0"/>
                    </a:cubicBezTo>
                    <a:cubicBezTo>
                      <a:pt x="5" y="23"/>
                      <a:pt x="5" y="46"/>
                      <a:pt x="5" y="69"/>
                    </a:cubicBezTo>
                    <a:close/>
                  </a:path>
                </a:pathLst>
              </a:custGeom>
              <a:solidFill>
                <a:srgbClr val="718B8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72" name="Freeform 305"/>
              <p:cNvSpPr/>
              <p:nvPr/>
            </p:nvSpPr>
            <p:spPr>
              <a:xfrm>
                <a:off x="2495" y="734"/>
                <a:ext cx="19" cy="51"/>
              </a:xfrm>
              <a:custGeom>
                <a:avLst/>
                <a:gdLst>
                  <a:gd name="txL" fmla="*/ 0 w 11"/>
                  <a:gd name="txT" fmla="*/ 0 h 30"/>
                  <a:gd name="txR" fmla="*/ 11 w 11"/>
                  <a:gd name="txB" fmla="*/ 30 h 30"/>
                </a:gdLst>
                <a:ahLst/>
                <a:cxnLst>
                  <a:cxn ang="0">
                    <a:pos x="7" y="0"/>
                  </a:cxn>
                  <a:cxn ang="0">
                    <a:pos x="4" y="30"/>
                  </a:cxn>
                  <a:cxn ang="0">
                    <a:pos x="7" y="0"/>
                  </a:cxn>
                </a:cxnLst>
                <a:rect l="txL" t="txT" r="txR" b="txB"/>
                <a:pathLst>
                  <a:path w="11" h="30">
                    <a:moveTo>
                      <a:pt x="7" y="0"/>
                    </a:moveTo>
                    <a:cubicBezTo>
                      <a:pt x="5" y="9"/>
                      <a:pt x="11" y="26"/>
                      <a:pt x="4" y="30"/>
                    </a:cubicBezTo>
                    <a:cubicBezTo>
                      <a:pt x="6" y="21"/>
                      <a:pt x="0" y="4"/>
                      <a:pt x="7" y="0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73" name="Freeform 306"/>
              <p:cNvSpPr/>
              <p:nvPr/>
            </p:nvSpPr>
            <p:spPr>
              <a:xfrm>
                <a:off x="1327" y="688"/>
                <a:ext cx="26" cy="66"/>
              </a:xfrm>
              <a:custGeom>
                <a:avLst/>
                <a:gdLst>
                  <a:gd name="txL" fmla="*/ 0 w 15"/>
                  <a:gd name="txT" fmla="*/ 0 h 39"/>
                  <a:gd name="txR" fmla="*/ 15 w 15"/>
                  <a:gd name="txB" fmla="*/ 39 h 39"/>
                </a:gdLst>
                <a:ahLst/>
                <a:cxnLst>
                  <a:cxn ang="0">
                    <a:pos x="0" y="36"/>
                  </a:cxn>
                  <a:cxn ang="0">
                    <a:pos x="9" y="0"/>
                  </a:cxn>
                  <a:cxn ang="0">
                    <a:pos x="3" y="39"/>
                  </a:cxn>
                  <a:cxn ang="0">
                    <a:pos x="0" y="36"/>
                  </a:cxn>
                </a:cxnLst>
                <a:rect l="txL" t="txT" r="txR" b="txB"/>
                <a:pathLst>
                  <a:path w="15" h="39">
                    <a:moveTo>
                      <a:pt x="0" y="36"/>
                    </a:moveTo>
                    <a:cubicBezTo>
                      <a:pt x="4" y="25"/>
                      <a:pt x="7" y="13"/>
                      <a:pt x="9" y="0"/>
                    </a:cubicBezTo>
                    <a:cubicBezTo>
                      <a:pt x="15" y="9"/>
                      <a:pt x="7" y="30"/>
                      <a:pt x="3" y="39"/>
                    </a:cubicBezTo>
                    <a:cubicBezTo>
                      <a:pt x="3" y="37"/>
                      <a:pt x="3" y="35"/>
                      <a:pt x="0" y="36"/>
                    </a:cubicBezTo>
                    <a:close/>
                  </a:path>
                </a:pathLst>
              </a:custGeom>
              <a:solidFill>
                <a:srgbClr val="789EA8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74" name="Freeform 307"/>
              <p:cNvSpPr/>
              <p:nvPr/>
            </p:nvSpPr>
            <p:spPr>
              <a:xfrm>
                <a:off x="2868" y="724"/>
                <a:ext cx="20" cy="50"/>
              </a:xfrm>
              <a:custGeom>
                <a:avLst/>
                <a:gdLst>
                  <a:gd name="txL" fmla="*/ 0 w 12"/>
                  <a:gd name="txT" fmla="*/ 0 h 30"/>
                  <a:gd name="txR" fmla="*/ 12 w 12"/>
                  <a:gd name="txB" fmla="*/ 30 h 30"/>
                </a:gdLst>
                <a:ahLst/>
                <a:cxnLst>
                  <a:cxn ang="0">
                    <a:pos x="12" y="0"/>
                  </a:cxn>
                  <a:cxn ang="0">
                    <a:pos x="6" y="30"/>
                  </a:cxn>
                  <a:cxn ang="0">
                    <a:pos x="3" y="24"/>
                  </a:cxn>
                  <a:cxn ang="0">
                    <a:pos x="3" y="6"/>
                  </a:cxn>
                  <a:cxn ang="0">
                    <a:pos x="12" y="0"/>
                  </a:cxn>
                </a:cxnLst>
                <a:rect l="txL" t="txT" r="txR" b="txB"/>
                <a:pathLst>
                  <a:path w="12" h="30">
                    <a:moveTo>
                      <a:pt x="12" y="0"/>
                    </a:moveTo>
                    <a:cubicBezTo>
                      <a:pt x="10" y="10"/>
                      <a:pt x="7" y="19"/>
                      <a:pt x="6" y="30"/>
                    </a:cubicBezTo>
                    <a:cubicBezTo>
                      <a:pt x="3" y="30"/>
                      <a:pt x="4" y="26"/>
                      <a:pt x="3" y="24"/>
                    </a:cubicBezTo>
                    <a:cubicBezTo>
                      <a:pt x="0" y="16"/>
                      <a:pt x="12" y="10"/>
                      <a:pt x="3" y="6"/>
                    </a:cubicBezTo>
                    <a:cubicBezTo>
                      <a:pt x="4" y="2"/>
                      <a:pt x="7" y="0"/>
                      <a:pt x="12" y="0"/>
                    </a:cubicBezTo>
                    <a:close/>
                  </a:path>
                </a:pathLst>
              </a:custGeom>
              <a:solidFill>
                <a:srgbClr val="415A5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75" name="Freeform 308"/>
              <p:cNvSpPr/>
              <p:nvPr/>
            </p:nvSpPr>
            <p:spPr>
              <a:xfrm>
                <a:off x="1353" y="715"/>
                <a:ext cx="22" cy="80"/>
              </a:xfrm>
              <a:custGeom>
                <a:avLst/>
                <a:gdLst>
                  <a:gd name="txL" fmla="*/ 0 w 13"/>
                  <a:gd name="txT" fmla="*/ 0 h 47"/>
                  <a:gd name="txR" fmla="*/ 13 w 13"/>
                  <a:gd name="txB" fmla="*/ 47 h 47"/>
                </a:gdLst>
                <a:ahLst/>
                <a:cxnLst>
                  <a:cxn ang="0">
                    <a:pos x="0" y="47"/>
                  </a:cxn>
                  <a:cxn ang="0">
                    <a:pos x="6" y="26"/>
                  </a:cxn>
                  <a:cxn ang="0">
                    <a:pos x="3" y="47"/>
                  </a:cxn>
                  <a:cxn ang="0">
                    <a:pos x="0" y="47"/>
                  </a:cxn>
                </a:cxnLst>
                <a:rect l="txL" t="txT" r="txR" b="txB"/>
                <a:pathLst>
                  <a:path w="13" h="47">
                    <a:moveTo>
                      <a:pt x="0" y="47"/>
                    </a:moveTo>
                    <a:cubicBezTo>
                      <a:pt x="2" y="37"/>
                      <a:pt x="4" y="31"/>
                      <a:pt x="6" y="26"/>
                    </a:cubicBezTo>
                    <a:cubicBezTo>
                      <a:pt x="13" y="0"/>
                      <a:pt x="8" y="29"/>
                      <a:pt x="3" y="47"/>
                    </a:cubicBezTo>
                    <a:cubicBezTo>
                      <a:pt x="2" y="47"/>
                      <a:pt x="1" y="47"/>
                      <a:pt x="0" y="47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76" name="Freeform 309"/>
              <p:cNvSpPr/>
              <p:nvPr/>
            </p:nvSpPr>
            <p:spPr>
              <a:xfrm>
                <a:off x="4391" y="754"/>
                <a:ext cx="27" cy="61"/>
              </a:xfrm>
              <a:custGeom>
                <a:avLst/>
                <a:gdLst>
                  <a:gd name="txL" fmla="*/ 0 w 16"/>
                  <a:gd name="txT" fmla="*/ 0 h 36"/>
                  <a:gd name="txR" fmla="*/ 16 w 16"/>
                  <a:gd name="txB" fmla="*/ 36 h 36"/>
                </a:gdLst>
                <a:ahLst/>
                <a:cxnLst>
                  <a:cxn ang="0">
                    <a:pos x="4" y="0"/>
                  </a:cxn>
                  <a:cxn ang="0">
                    <a:pos x="7" y="36"/>
                  </a:cxn>
                  <a:cxn ang="0">
                    <a:pos x="4" y="0"/>
                  </a:cxn>
                </a:cxnLst>
                <a:rect l="txL" t="txT" r="txR" b="txB"/>
                <a:pathLst>
                  <a:path w="16" h="36">
                    <a:moveTo>
                      <a:pt x="4" y="0"/>
                    </a:moveTo>
                    <a:cubicBezTo>
                      <a:pt x="16" y="1"/>
                      <a:pt x="10" y="30"/>
                      <a:pt x="7" y="36"/>
                    </a:cubicBezTo>
                    <a:cubicBezTo>
                      <a:pt x="0" y="30"/>
                      <a:pt x="6" y="11"/>
                      <a:pt x="4" y="0"/>
                    </a:cubicBezTo>
                    <a:close/>
                  </a:path>
                </a:pathLst>
              </a:custGeom>
              <a:solidFill>
                <a:srgbClr val="CEE9EA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77" name="Freeform 310"/>
              <p:cNvSpPr/>
              <p:nvPr/>
            </p:nvSpPr>
            <p:spPr>
              <a:xfrm>
                <a:off x="2985" y="683"/>
                <a:ext cx="12" cy="112"/>
              </a:xfrm>
              <a:custGeom>
                <a:avLst/>
                <a:gdLst>
                  <a:gd name="txL" fmla="*/ 0 w 7"/>
                  <a:gd name="txT" fmla="*/ 0 h 66"/>
                  <a:gd name="txR" fmla="*/ 7 w 7"/>
                  <a:gd name="txB" fmla="*/ 66 h 66"/>
                </a:gdLst>
                <a:ahLst/>
                <a:cxnLst>
                  <a:cxn ang="0">
                    <a:pos x="0" y="66"/>
                  </a:cxn>
                  <a:cxn ang="0">
                    <a:pos x="0" y="0"/>
                  </a:cxn>
                  <a:cxn ang="0">
                    <a:pos x="3" y="0"/>
                  </a:cxn>
                  <a:cxn ang="0">
                    <a:pos x="0" y="66"/>
                  </a:cxn>
                </a:cxnLst>
                <a:rect l="txL" t="txT" r="txR" b="txB"/>
                <a:pathLst>
                  <a:path w="7" h="66">
                    <a:moveTo>
                      <a:pt x="0" y="66"/>
                    </a:moveTo>
                    <a:cubicBezTo>
                      <a:pt x="0" y="44"/>
                      <a:pt x="0" y="22"/>
                      <a:pt x="0" y="0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1" y="21"/>
                      <a:pt x="7" y="50"/>
                      <a:pt x="0" y="66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78" name="Freeform 311"/>
              <p:cNvSpPr/>
              <p:nvPr/>
            </p:nvSpPr>
            <p:spPr>
              <a:xfrm>
                <a:off x="4418" y="780"/>
                <a:ext cx="21" cy="42"/>
              </a:xfrm>
              <a:custGeom>
                <a:avLst/>
                <a:gdLst>
                  <a:gd name="txL" fmla="*/ 0 w 12"/>
                  <a:gd name="txT" fmla="*/ 0 h 25"/>
                  <a:gd name="txR" fmla="*/ 12 w 12"/>
                  <a:gd name="txB" fmla="*/ 25 h 25"/>
                </a:gdLst>
                <a:ahLst/>
                <a:cxnLst>
                  <a:cxn ang="0">
                    <a:pos x="12" y="6"/>
                  </a:cxn>
                  <a:cxn ang="0">
                    <a:pos x="0" y="18"/>
                  </a:cxn>
                  <a:cxn ang="0">
                    <a:pos x="12" y="0"/>
                  </a:cxn>
                  <a:cxn ang="0">
                    <a:pos x="12" y="6"/>
                  </a:cxn>
                </a:cxnLst>
                <a:rect l="txL" t="txT" r="txR" b="txB"/>
                <a:pathLst>
                  <a:path w="12" h="25">
                    <a:moveTo>
                      <a:pt x="12" y="6"/>
                    </a:moveTo>
                    <a:cubicBezTo>
                      <a:pt x="10" y="10"/>
                      <a:pt x="3" y="25"/>
                      <a:pt x="0" y="18"/>
                    </a:cubicBezTo>
                    <a:cubicBezTo>
                      <a:pt x="3" y="11"/>
                      <a:pt x="7" y="5"/>
                      <a:pt x="12" y="0"/>
                    </a:cubicBezTo>
                    <a:cubicBezTo>
                      <a:pt x="12" y="2"/>
                      <a:pt x="12" y="4"/>
                      <a:pt x="12" y="6"/>
                    </a:cubicBezTo>
                    <a:close/>
                  </a:path>
                </a:pathLst>
              </a:custGeom>
              <a:solidFill>
                <a:srgbClr val="0387B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79" name="Freeform 312"/>
              <p:cNvSpPr/>
              <p:nvPr/>
            </p:nvSpPr>
            <p:spPr>
              <a:xfrm>
                <a:off x="4385" y="749"/>
                <a:ext cx="18" cy="93"/>
              </a:xfrm>
              <a:custGeom>
                <a:avLst/>
                <a:gdLst>
                  <a:gd name="txL" fmla="*/ 0 w 11"/>
                  <a:gd name="txT" fmla="*/ 0 h 55"/>
                  <a:gd name="txR" fmla="*/ 11 w 11"/>
                  <a:gd name="txB" fmla="*/ 55 h 55"/>
                </a:gdLst>
                <a:ahLst/>
                <a:cxnLst>
                  <a:cxn ang="0">
                    <a:pos x="8" y="3"/>
                  </a:cxn>
                  <a:cxn ang="0">
                    <a:pos x="11" y="39"/>
                  </a:cxn>
                  <a:cxn ang="0">
                    <a:pos x="5" y="0"/>
                  </a:cxn>
                  <a:cxn ang="0">
                    <a:pos x="8" y="0"/>
                  </a:cxn>
                  <a:cxn ang="0">
                    <a:pos x="8" y="3"/>
                  </a:cxn>
                </a:cxnLst>
                <a:rect l="txL" t="txT" r="txR" b="txB"/>
                <a:pathLst>
                  <a:path w="11" h="55">
                    <a:moveTo>
                      <a:pt x="8" y="3"/>
                    </a:moveTo>
                    <a:cubicBezTo>
                      <a:pt x="10" y="14"/>
                      <a:pt x="4" y="33"/>
                      <a:pt x="11" y="39"/>
                    </a:cubicBezTo>
                    <a:cubicBezTo>
                      <a:pt x="0" y="55"/>
                      <a:pt x="7" y="12"/>
                      <a:pt x="5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8" y="1"/>
                      <a:pt x="8" y="2"/>
                      <a:pt x="8" y="3"/>
                    </a:cubicBezTo>
                    <a:close/>
                  </a:path>
                </a:pathLst>
              </a:custGeom>
              <a:solidFill>
                <a:srgbClr val="9DB7B8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80" name="Freeform 313"/>
              <p:cNvSpPr/>
              <p:nvPr/>
            </p:nvSpPr>
            <p:spPr>
              <a:xfrm>
                <a:off x="4442" y="810"/>
                <a:ext cx="36" cy="48"/>
              </a:xfrm>
              <a:custGeom>
                <a:avLst/>
                <a:gdLst>
                  <a:gd name="txL" fmla="*/ 0 w 21"/>
                  <a:gd name="txT" fmla="*/ 0 h 28"/>
                  <a:gd name="txR" fmla="*/ 21 w 21"/>
                  <a:gd name="txB" fmla="*/ 28 h 28"/>
                </a:gdLst>
                <a:ahLst/>
                <a:cxnLst>
                  <a:cxn ang="0">
                    <a:pos x="13" y="18"/>
                  </a:cxn>
                  <a:cxn ang="0">
                    <a:pos x="10" y="6"/>
                  </a:cxn>
                  <a:cxn ang="0">
                    <a:pos x="10" y="0"/>
                  </a:cxn>
                  <a:cxn ang="0">
                    <a:pos x="13" y="18"/>
                  </a:cxn>
                </a:cxnLst>
                <a:rect l="txL" t="txT" r="txR" b="txB"/>
                <a:pathLst>
                  <a:path w="21" h="28">
                    <a:moveTo>
                      <a:pt x="13" y="18"/>
                    </a:moveTo>
                    <a:cubicBezTo>
                      <a:pt x="12" y="14"/>
                      <a:pt x="14" y="7"/>
                      <a:pt x="10" y="6"/>
                    </a:cubicBezTo>
                    <a:cubicBezTo>
                      <a:pt x="7" y="28"/>
                      <a:pt x="0" y="8"/>
                      <a:pt x="10" y="0"/>
                    </a:cubicBezTo>
                    <a:cubicBezTo>
                      <a:pt x="15" y="1"/>
                      <a:pt x="21" y="15"/>
                      <a:pt x="13" y="18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81" name="Freeform 314"/>
              <p:cNvSpPr/>
              <p:nvPr/>
            </p:nvSpPr>
            <p:spPr>
              <a:xfrm>
                <a:off x="4047" y="698"/>
                <a:ext cx="9" cy="148"/>
              </a:xfrm>
              <a:custGeom>
                <a:avLst/>
                <a:gdLst>
                  <a:gd name="txL" fmla="*/ 0 w 5"/>
                  <a:gd name="txT" fmla="*/ 0 h 87"/>
                  <a:gd name="txR" fmla="*/ 5 w 5"/>
                  <a:gd name="txB" fmla="*/ 87 h 87"/>
                </a:gdLst>
                <a:ahLst/>
                <a:cxnLst>
                  <a:cxn ang="0">
                    <a:pos x="0" y="87"/>
                  </a:cxn>
                  <a:cxn ang="0">
                    <a:pos x="0" y="0"/>
                  </a:cxn>
                  <a:cxn ang="0">
                    <a:pos x="0" y="87"/>
                  </a:cxn>
                </a:cxnLst>
                <a:rect l="txL" t="txT" r="txR" b="txB"/>
                <a:pathLst>
                  <a:path w="5" h="87">
                    <a:moveTo>
                      <a:pt x="0" y="87"/>
                    </a:moveTo>
                    <a:cubicBezTo>
                      <a:pt x="0" y="58"/>
                      <a:pt x="0" y="29"/>
                      <a:pt x="0" y="0"/>
                    </a:cubicBezTo>
                    <a:cubicBezTo>
                      <a:pt x="5" y="22"/>
                      <a:pt x="5" y="65"/>
                      <a:pt x="0" y="87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82" name="Freeform 315"/>
              <p:cNvSpPr/>
              <p:nvPr/>
            </p:nvSpPr>
            <p:spPr>
              <a:xfrm>
                <a:off x="4376" y="586"/>
                <a:ext cx="19" cy="260"/>
              </a:xfrm>
              <a:custGeom>
                <a:avLst/>
                <a:gdLst>
                  <a:gd name="txL" fmla="*/ 0 w 11"/>
                  <a:gd name="txT" fmla="*/ 0 h 153"/>
                  <a:gd name="txR" fmla="*/ 11 w 11"/>
                  <a:gd name="txB" fmla="*/ 153 h 153"/>
                </a:gdLst>
                <a:ahLst/>
                <a:cxnLst>
                  <a:cxn ang="0">
                    <a:pos x="4" y="153"/>
                  </a:cxn>
                  <a:cxn ang="0">
                    <a:pos x="7" y="0"/>
                  </a:cxn>
                  <a:cxn ang="0">
                    <a:pos x="4" y="153"/>
                  </a:cxn>
                </a:cxnLst>
                <a:rect l="txL" t="txT" r="txR" b="txB"/>
                <a:pathLst>
                  <a:path w="11" h="153">
                    <a:moveTo>
                      <a:pt x="4" y="153"/>
                    </a:moveTo>
                    <a:cubicBezTo>
                      <a:pt x="6" y="103"/>
                      <a:pt x="0" y="45"/>
                      <a:pt x="7" y="0"/>
                    </a:cubicBezTo>
                    <a:cubicBezTo>
                      <a:pt x="5" y="50"/>
                      <a:pt x="11" y="108"/>
                      <a:pt x="4" y="153"/>
                    </a:cubicBezTo>
                    <a:close/>
                  </a:path>
                </a:pathLst>
              </a:custGeom>
              <a:solidFill>
                <a:srgbClr val="415A5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83" name="Freeform 316"/>
              <p:cNvSpPr/>
              <p:nvPr/>
            </p:nvSpPr>
            <p:spPr>
              <a:xfrm>
                <a:off x="1382" y="841"/>
                <a:ext cx="11" cy="96"/>
              </a:xfrm>
              <a:custGeom>
                <a:avLst/>
                <a:gdLst>
                  <a:gd name="txL" fmla="*/ 0 w 7"/>
                  <a:gd name="txT" fmla="*/ 0 h 57"/>
                  <a:gd name="txR" fmla="*/ 7 w 7"/>
                  <a:gd name="txB" fmla="*/ 57 h 57"/>
                </a:gdLst>
                <a:ahLst/>
                <a:cxnLst>
                  <a:cxn ang="0">
                    <a:pos x="7" y="0"/>
                  </a:cxn>
                  <a:cxn ang="0">
                    <a:pos x="7" y="57"/>
                  </a:cxn>
                  <a:cxn ang="0">
                    <a:pos x="4" y="0"/>
                  </a:cxn>
                  <a:cxn ang="0">
                    <a:pos x="7" y="0"/>
                  </a:cxn>
                </a:cxnLst>
                <a:rect l="txL" t="txT" r="txR" b="txB"/>
                <a:pathLst>
                  <a:path w="7" h="57">
                    <a:moveTo>
                      <a:pt x="7" y="0"/>
                    </a:moveTo>
                    <a:cubicBezTo>
                      <a:pt x="7" y="19"/>
                      <a:pt x="7" y="38"/>
                      <a:pt x="7" y="57"/>
                    </a:cubicBezTo>
                    <a:cubicBezTo>
                      <a:pt x="0" y="44"/>
                      <a:pt x="6" y="18"/>
                      <a:pt x="4" y="0"/>
                    </a:cubicBezTo>
                    <a:cubicBezTo>
                      <a:pt x="5" y="0"/>
                      <a:pt x="6" y="0"/>
                      <a:pt x="7" y="0"/>
                    </a:cubicBezTo>
                    <a:close/>
                  </a:path>
                </a:pathLst>
              </a:custGeom>
              <a:solidFill>
                <a:srgbClr val="0D4D5E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84" name="Freeform 317"/>
              <p:cNvSpPr/>
              <p:nvPr/>
            </p:nvSpPr>
            <p:spPr>
              <a:xfrm>
                <a:off x="1343" y="851"/>
                <a:ext cx="22" cy="40"/>
              </a:xfrm>
              <a:custGeom>
                <a:avLst/>
                <a:gdLst>
                  <a:gd name="txL" fmla="*/ 0 w 13"/>
                  <a:gd name="txT" fmla="*/ 0 h 24"/>
                  <a:gd name="txR" fmla="*/ 13 w 13"/>
                  <a:gd name="txB" fmla="*/ 24 h 24"/>
                </a:gdLst>
                <a:ahLst/>
                <a:cxnLst>
                  <a:cxn ang="0">
                    <a:pos x="0" y="21"/>
                  </a:cxn>
                  <a:cxn ang="0">
                    <a:pos x="6" y="0"/>
                  </a:cxn>
                  <a:cxn ang="0">
                    <a:pos x="3" y="24"/>
                  </a:cxn>
                  <a:cxn ang="0">
                    <a:pos x="0" y="21"/>
                  </a:cxn>
                </a:cxnLst>
                <a:rect l="txL" t="txT" r="txR" b="txB"/>
                <a:pathLst>
                  <a:path w="13" h="24">
                    <a:moveTo>
                      <a:pt x="0" y="21"/>
                    </a:moveTo>
                    <a:cubicBezTo>
                      <a:pt x="2" y="14"/>
                      <a:pt x="6" y="9"/>
                      <a:pt x="6" y="0"/>
                    </a:cubicBezTo>
                    <a:cubicBezTo>
                      <a:pt x="13" y="4"/>
                      <a:pt x="6" y="20"/>
                      <a:pt x="3" y="24"/>
                    </a:cubicBezTo>
                    <a:cubicBezTo>
                      <a:pt x="3" y="22"/>
                      <a:pt x="3" y="20"/>
                      <a:pt x="0" y="21"/>
                    </a:cubicBezTo>
                    <a:close/>
                  </a:path>
                </a:pathLst>
              </a:custGeom>
              <a:solidFill>
                <a:srgbClr val="5A7B8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85" name="Freeform 318"/>
              <p:cNvSpPr/>
              <p:nvPr/>
            </p:nvSpPr>
            <p:spPr>
              <a:xfrm>
                <a:off x="1375" y="942"/>
                <a:ext cx="20" cy="46"/>
              </a:xfrm>
              <a:custGeom>
                <a:avLst/>
                <a:gdLst>
                  <a:gd name="txL" fmla="*/ 0 w 12"/>
                  <a:gd name="txT" fmla="*/ 0 h 27"/>
                  <a:gd name="txR" fmla="*/ 12 w 12"/>
                  <a:gd name="txB" fmla="*/ 27 h 27"/>
                </a:gdLst>
                <a:ahLst/>
                <a:cxnLst>
                  <a:cxn ang="0">
                    <a:pos x="2" y="0"/>
                  </a:cxn>
                  <a:cxn ang="0">
                    <a:pos x="8" y="27"/>
                  </a:cxn>
                  <a:cxn ang="0">
                    <a:pos x="2" y="0"/>
                  </a:cxn>
                </a:cxnLst>
                <a:rect l="txL" t="txT" r="txR" b="txB"/>
                <a:pathLst>
                  <a:path w="12" h="27">
                    <a:moveTo>
                      <a:pt x="2" y="0"/>
                    </a:moveTo>
                    <a:cubicBezTo>
                      <a:pt x="12" y="1"/>
                      <a:pt x="7" y="17"/>
                      <a:pt x="8" y="27"/>
                    </a:cubicBezTo>
                    <a:cubicBezTo>
                      <a:pt x="0" y="24"/>
                      <a:pt x="2" y="11"/>
                      <a:pt x="2" y="0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86" name="Freeform 319"/>
              <p:cNvSpPr/>
              <p:nvPr/>
            </p:nvSpPr>
            <p:spPr>
              <a:xfrm>
                <a:off x="4040" y="947"/>
                <a:ext cx="16" cy="56"/>
              </a:xfrm>
              <a:custGeom>
                <a:avLst/>
                <a:gdLst>
                  <a:gd name="txL" fmla="*/ 0 w 9"/>
                  <a:gd name="txT" fmla="*/ 0 h 33"/>
                  <a:gd name="txR" fmla="*/ 9 w 9"/>
                  <a:gd name="txB" fmla="*/ 33 h 33"/>
                </a:gdLst>
                <a:ahLst/>
                <a:cxnLst>
                  <a:cxn ang="0">
                    <a:pos x="1" y="21"/>
                  </a:cxn>
                  <a:cxn ang="0">
                    <a:pos x="4" y="0"/>
                  </a:cxn>
                  <a:cxn ang="0">
                    <a:pos x="4" y="33"/>
                  </a:cxn>
                  <a:cxn ang="0">
                    <a:pos x="1" y="21"/>
                  </a:cxn>
                </a:cxnLst>
                <a:rect l="txL" t="txT" r="txR" b="txB"/>
                <a:pathLst>
                  <a:path w="9" h="33">
                    <a:moveTo>
                      <a:pt x="1" y="21"/>
                    </a:moveTo>
                    <a:cubicBezTo>
                      <a:pt x="0" y="12"/>
                      <a:pt x="6" y="10"/>
                      <a:pt x="4" y="0"/>
                    </a:cubicBezTo>
                    <a:cubicBezTo>
                      <a:pt x="9" y="4"/>
                      <a:pt x="9" y="29"/>
                      <a:pt x="4" y="33"/>
                    </a:cubicBezTo>
                    <a:cubicBezTo>
                      <a:pt x="3" y="29"/>
                      <a:pt x="5" y="22"/>
                      <a:pt x="1" y="21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87" name="Freeform 320"/>
              <p:cNvSpPr/>
              <p:nvPr/>
            </p:nvSpPr>
            <p:spPr>
              <a:xfrm>
                <a:off x="2532" y="983"/>
                <a:ext cx="295" cy="29"/>
              </a:xfrm>
              <a:custGeom>
                <a:avLst/>
                <a:gdLst>
                  <a:gd name="txL" fmla="*/ 0 w 174"/>
                  <a:gd name="txT" fmla="*/ 0 h 17"/>
                  <a:gd name="txR" fmla="*/ 174 w 174"/>
                  <a:gd name="txB" fmla="*/ 17 h 17"/>
                </a:gdLst>
                <a:ahLst/>
                <a:cxnLst>
                  <a:cxn ang="0">
                    <a:pos x="165" y="0"/>
                  </a:cxn>
                  <a:cxn ang="0">
                    <a:pos x="174" y="3"/>
                  </a:cxn>
                  <a:cxn ang="0">
                    <a:pos x="0" y="9"/>
                  </a:cxn>
                  <a:cxn ang="0">
                    <a:pos x="162" y="6"/>
                  </a:cxn>
                  <a:cxn ang="0">
                    <a:pos x="165" y="0"/>
                  </a:cxn>
                </a:cxnLst>
                <a:rect l="txL" t="txT" r="txR" b="txB"/>
                <a:pathLst>
                  <a:path w="174" h="17">
                    <a:moveTo>
                      <a:pt x="165" y="0"/>
                    </a:moveTo>
                    <a:cubicBezTo>
                      <a:pt x="164" y="12"/>
                      <a:pt x="167" y="1"/>
                      <a:pt x="174" y="3"/>
                    </a:cubicBezTo>
                    <a:cubicBezTo>
                      <a:pt x="128" y="17"/>
                      <a:pt x="56" y="5"/>
                      <a:pt x="0" y="9"/>
                    </a:cubicBezTo>
                    <a:cubicBezTo>
                      <a:pt x="48" y="2"/>
                      <a:pt x="109" y="8"/>
                      <a:pt x="162" y="6"/>
                    </a:cubicBezTo>
                    <a:cubicBezTo>
                      <a:pt x="163" y="4"/>
                      <a:pt x="162" y="0"/>
                      <a:pt x="165" y="0"/>
                    </a:cubicBezTo>
                    <a:close/>
                  </a:path>
                </a:pathLst>
              </a:custGeom>
              <a:solidFill>
                <a:srgbClr val="9DB7B8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88" name="Freeform 321"/>
              <p:cNvSpPr/>
              <p:nvPr/>
            </p:nvSpPr>
            <p:spPr>
              <a:xfrm>
                <a:off x="2410" y="998"/>
                <a:ext cx="66" cy="9"/>
              </a:xfrm>
              <a:custGeom>
                <a:avLst/>
                <a:gdLst>
                  <a:gd name="txL" fmla="*/ 0 w 39"/>
                  <a:gd name="txT" fmla="*/ 0 h 5"/>
                  <a:gd name="txR" fmla="*/ 39 w 39"/>
                  <a:gd name="txB" fmla="*/ 5 h 5"/>
                </a:gdLst>
                <a:ahLst/>
                <a:cxnLst>
                  <a:cxn ang="0">
                    <a:pos x="0" y="0"/>
                  </a:cxn>
                  <a:cxn ang="0">
                    <a:pos x="39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39" h="5">
                    <a:moveTo>
                      <a:pt x="0" y="0"/>
                    </a:moveTo>
                    <a:cubicBezTo>
                      <a:pt x="13" y="0"/>
                      <a:pt x="26" y="0"/>
                      <a:pt x="39" y="0"/>
                    </a:cubicBezTo>
                    <a:cubicBezTo>
                      <a:pt x="33" y="5"/>
                      <a:pt x="6" y="5"/>
                      <a:pt x="0" y="0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89" name="Freeform 322"/>
              <p:cNvSpPr/>
              <p:nvPr/>
            </p:nvSpPr>
            <p:spPr>
              <a:xfrm>
                <a:off x="2268" y="997"/>
                <a:ext cx="61" cy="18"/>
              </a:xfrm>
              <a:custGeom>
                <a:avLst/>
                <a:gdLst>
                  <a:gd name="txL" fmla="*/ 0 w 36"/>
                  <a:gd name="txT" fmla="*/ 0 h 11"/>
                  <a:gd name="txR" fmla="*/ 36 w 36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36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6" h="11">
                    <a:moveTo>
                      <a:pt x="0" y="4"/>
                    </a:moveTo>
                    <a:cubicBezTo>
                      <a:pt x="11" y="6"/>
                      <a:pt x="30" y="0"/>
                      <a:pt x="36" y="7"/>
                    </a:cubicBezTo>
                    <a:cubicBezTo>
                      <a:pt x="25" y="5"/>
                      <a:pt x="6" y="11"/>
                      <a:pt x="0" y="4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90" name="Freeform 323"/>
              <p:cNvSpPr/>
              <p:nvPr/>
            </p:nvSpPr>
            <p:spPr>
              <a:xfrm>
                <a:off x="2741" y="1007"/>
                <a:ext cx="110" cy="6"/>
              </a:xfrm>
              <a:custGeom>
                <a:avLst/>
                <a:gdLst>
                  <a:gd name="txL" fmla="*/ 0 w 65"/>
                  <a:gd name="txT" fmla="*/ 0 h 4"/>
                  <a:gd name="txR" fmla="*/ 65 w 65"/>
                  <a:gd name="txB" fmla="*/ 4 h 4"/>
                </a:gdLst>
                <a:ahLst/>
                <a:cxnLst>
                  <a:cxn ang="0">
                    <a:pos x="33" y="1"/>
                  </a:cxn>
                  <a:cxn ang="0">
                    <a:pos x="24" y="4"/>
                  </a:cxn>
                  <a:cxn ang="0">
                    <a:pos x="33" y="1"/>
                  </a:cxn>
                </a:cxnLst>
                <a:rect l="txL" t="txT" r="txR" b="txB"/>
                <a:pathLst>
                  <a:path w="65" h="4">
                    <a:moveTo>
                      <a:pt x="33" y="1"/>
                    </a:moveTo>
                    <a:cubicBezTo>
                      <a:pt x="65" y="2"/>
                      <a:pt x="39" y="4"/>
                      <a:pt x="24" y="4"/>
                    </a:cubicBezTo>
                    <a:cubicBezTo>
                      <a:pt x="0" y="3"/>
                      <a:pt x="9" y="0"/>
                      <a:pt x="33" y="1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91" name="Freeform 324"/>
              <p:cNvSpPr/>
              <p:nvPr/>
            </p:nvSpPr>
            <p:spPr>
              <a:xfrm>
                <a:off x="2839" y="1003"/>
                <a:ext cx="59" cy="21"/>
              </a:xfrm>
              <a:custGeom>
                <a:avLst/>
                <a:gdLst>
                  <a:gd name="txL" fmla="*/ 0 w 35"/>
                  <a:gd name="txT" fmla="*/ 0 h 12"/>
                  <a:gd name="txR" fmla="*/ 35 w 35"/>
                  <a:gd name="txB" fmla="*/ 12 h 12"/>
                </a:gdLst>
                <a:ahLst/>
                <a:cxnLst>
                  <a:cxn ang="0">
                    <a:pos x="11" y="3"/>
                  </a:cxn>
                  <a:cxn ang="0">
                    <a:pos x="35" y="9"/>
                  </a:cxn>
                  <a:cxn ang="0">
                    <a:pos x="11" y="3"/>
                  </a:cxn>
                </a:cxnLst>
                <a:rect l="txL" t="txT" r="txR" b="txB"/>
                <a:pathLst>
                  <a:path w="35" h="12">
                    <a:moveTo>
                      <a:pt x="11" y="3"/>
                    </a:moveTo>
                    <a:cubicBezTo>
                      <a:pt x="12" y="12"/>
                      <a:pt x="34" y="0"/>
                      <a:pt x="35" y="9"/>
                    </a:cubicBezTo>
                    <a:cubicBezTo>
                      <a:pt x="27" y="8"/>
                      <a:pt x="0" y="12"/>
                      <a:pt x="11" y="3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92" name="Freeform 325"/>
              <p:cNvSpPr/>
              <p:nvPr/>
            </p:nvSpPr>
            <p:spPr>
              <a:xfrm>
                <a:off x="2917" y="1005"/>
                <a:ext cx="58" cy="20"/>
              </a:xfrm>
              <a:custGeom>
                <a:avLst/>
                <a:gdLst>
                  <a:gd name="txL" fmla="*/ 0 w 34"/>
                  <a:gd name="txT" fmla="*/ 0 h 12"/>
                  <a:gd name="txR" fmla="*/ 34 w 34"/>
                  <a:gd name="txB" fmla="*/ 12 h 12"/>
                </a:gdLst>
                <a:ahLst/>
                <a:cxnLst>
                  <a:cxn ang="0">
                    <a:pos x="16" y="8"/>
                  </a:cxn>
                  <a:cxn ang="0">
                    <a:pos x="1" y="2"/>
                  </a:cxn>
                  <a:cxn ang="0">
                    <a:pos x="31" y="2"/>
                  </a:cxn>
                  <a:cxn ang="0">
                    <a:pos x="16" y="8"/>
                  </a:cxn>
                </a:cxnLst>
                <a:rect l="txL" t="txT" r="txR" b="txB"/>
                <a:pathLst>
                  <a:path w="34" h="12">
                    <a:moveTo>
                      <a:pt x="16" y="8"/>
                    </a:moveTo>
                    <a:cubicBezTo>
                      <a:pt x="17" y="0"/>
                      <a:pt x="0" y="10"/>
                      <a:pt x="1" y="2"/>
                    </a:cubicBezTo>
                    <a:cubicBezTo>
                      <a:pt x="11" y="2"/>
                      <a:pt x="21" y="2"/>
                      <a:pt x="31" y="2"/>
                    </a:cubicBezTo>
                    <a:cubicBezTo>
                      <a:pt x="34" y="12"/>
                      <a:pt x="22" y="7"/>
                      <a:pt x="16" y="8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93" name="Freeform 326"/>
              <p:cNvSpPr/>
              <p:nvPr/>
            </p:nvSpPr>
            <p:spPr>
              <a:xfrm>
                <a:off x="2542" y="1010"/>
                <a:ext cx="41" cy="14"/>
              </a:xfrm>
              <a:custGeom>
                <a:avLst/>
                <a:gdLst>
                  <a:gd name="txL" fmla="*/ 0 w 24"/>
                  <a:gd name="txT" fmla="*/ 0 h 8"/>
                  <a:gd name="txR" fmla="*/ 24 w 24"/>
                  <a:gd name="txB" fmla="*/ 8 h 8"/>
                </a:gdLst>
                <a:ahLst/>
                <a:cxnLst>
                  <a:cxn ang="0">
                    <a:pos x="24" y="5"/>
                  </a:cxn>
                  <a:cxn ang="0">
                    <a:pos x="12" y="8"/>
                  </a:cxn>
                  <a:cxn ang="0">
                    <a:pos x="0" y="5"/>
                  </a:cxn>
                  <a:cxn ang="0">
                    <a:pos x="24" y="5"/>
                  </a:cxn>
                </a:cxnLst>
                <a:rect l="txL" t="txT" r="txR" b="txB"/>
                <a:pathLst>
                  <a:path w="24" h="8">
                    <a:moveTo>
                      <a:pt x="24" y="5"/>
                    </a:moveTo>
                    <a:cubicBezTo>
                      <a:pt x="19" y="5"/>
                      <a:pt x="13" y="4"/>
                      <a:pt x="12" y="8"/>
                    </a:cubicBezTo>
                    <a:cubicBezTo>
                      <a:pt x="7" y="8"/>
                      <a:pt x="6" y="4"/>
                      <a:pt x="0" y="5"/>
                    </a:cubicBezTo>
                    <a:cubicBezTo>
                      <a:pt x="1" y="0"/>
                      <a:pt x="23" y="0"/>
                      <a:pt x="24" y="5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94" name="Freeform 327"/>
              <p:cNvSpPr/>
              <p:nvPr/>
            </p:nvSpPr>
            <p:spPr>
              <a:xfrm>
                <a:off x="2563" y="1015"/>
                <a:ext cx="122" cy="34"/>
              </a:xfrm>
              <a:custGeom>
                <a:avLst/>
                <a:gdLst>
                  <a:gd name="txL" fmla="*/ 0 w 72"/>
                  <a:gd name="txT" fmla="*/ 0 h 20"/>
                  <a:gd name="txR" fmla="*/ 72 w 72"/>
                  <a:gd name="txB" fmla="*/ 20 h 20"/>
                </a:gdLst>
                <a:ahLst/>
                <a:cxnLst>
                  <a:cxn ang="0">
                    <a:pos x="12" y="2"/>
                  </a:cxn>
                  <a:cxn ang="0">
                    <a:pos x="72" y="5"/>
                  </a:cxn>
                  <a:cxn ang="0">
                    <a:pos x="0" y="5"/>
                  </a:cxn>
                  <a:cxn ang="0">
                    <a:pos x="12" y="2"/>
                  </a:cxn>
                </a:cxnLst>
                <a:rect l="txL" t="txT" r="txR" b="txB"/>
                <a:pathLst>
                  <a:path w="72" h="20">
                    <a:moveTo>
                      <a:pt x="12" y="2"/>
                    </a:moveTo>
                    <a:cubicBezTo>
                      <a:pt x="35" y="0"/>
                      <a:pt x="51" y="5"/>
                      <a:pt x="72" y="5"/>
                    </a:cubicBezTo>
                    <a:cubicBezTo>
                      <a:pt x="55" y="20"/>
                      <a:pt x="23" y="4"/>
                      <a:pt x="0" y="5"/>
                    </a:cubicBezTo>
                    <a:cubicBezTo>
                      <a:pt x="1" y="1"/>
                      <a:pt x="7" y="2"/>
                      <a:pt x="12" y="2"/>
                    </a:cubicBezTo>
                    <a:close/>
                  </a:path>
                </a:pathLst>
              </a:custGeom>
              <a:solidFill>
                <a:srgbClr val="0099C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95" name="Freeform 328"/>
              <p:cNvSpPr/>
              <p:nvPr/>
            </p:nvSpPr>
            <p:spPr>
              <a:xfrm>
                <a:off x="2481" y="1010"/>
                <a:ext cx="72" cy="31"/>
              </a:xfrm>
              <a:custGeom>
                <a:avLst/>
                <a:gdLst>
                  <a:gd name="txL" fmla="*/ 0 w 42"/>
                  <a:gd name="txT" fmla="*/ 0 h 18"/>
                  <a:gd name="txR" fmla="*/ 42 w 42"/>
                  <a:gd name="txB" fmla="*/ 18 h 18"/>
                </a:gdLst>
                <a:ahLst/>
                <a:cxnLst>
                  <a:cxn ang="0">
                    <a:pos x="42" y="11"/>
                  </a:cxn>
                  <a:cxn ang="0">
                    <a:pos x="0" y="14"/>
                  </a:cxn>
                  <a:cxn ang="0">
                    <a:pos x="42" y="11"/>
                  </a:cxn>
                </a:cxnLst>
                <a:rect l="txL" t="txT" r="txR" b="txB"/>
                <a:pathLst>
                  <a:path w="42" h="18">
                    <a:moveTo>
                      <a:pt x="42" y="11"/>
                    </a:moveTo>
                    <a:cubicBezTo>
                      <a:pt x="34" y="18"/>
                      <a:pt x="13" y="12"/>
                      <a:pt x="0" y="14"/>
                    </a:cubicBezTo>
                    <a:cubicBezTo>
                      <a:pt x="5" y="0"/>
                      <a:pt x="31" y="12"/>
                      <a:pt x="42" y="11"/>
                    </a:cubicBezTo>
                    <a:close/>
                  </a:path>
                </a:pathLst>
              </a:custGeom>
              <a:solidFill>
                <a:srgbClr val="0099C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96" name="Freeform 329"/>
              <p:cNvSpPr/>
              <p:nvPr/>
            </p:nvSpPr>
            <p:spPr>
              <a:xfrm>
                <a:off x="3198" y="1017"/>
                <a:ext cx="77" cy="19"/>
              </a:xfrm>
              <a:custGeom>
                <a:avLst/>
                <a:gdLst>
                  <a:gd name="txL" fmla="*/ 0 w 45"/>
                  <a:gd name="txT" fmla="*/ 0 h 11"/>
                  <a:gd name="txR" fmla="*/ 45 w 45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45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45" h="11">
                    <a:moveTo>
                      <a:pt x="0" y="4"/>
                    </a:moveTo>
                    <a:cubicBezTo>
                      <a:pt x="14" y="6"/>
                      <a:pt x="36" y="0"/>
                      <a:pt x="45" y="7"/>
                    </a:cubicBezTo>
                    <a:cubicBezTo>
                      <a:pt x="31" y="5"/>
                      <a:pt x="9" y="11"/>
                      <a:pt x="0" y="4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97" name="Freeform 330"/>
              <p:cNvSpPr/>
              <p:nvPr/>
            </p:nvSpPr>
            <p:spPr>
              <a:xfrm>
                <a:off x="2181" y="1015"/>
                <a:ext cx="297" cy="31"/>
              </a:xfrm>
              <a:custGeom>
                <a:avLst/>
                <a:gdLst>
                  <a:gd name="txL" fmla="*/ 0 w 175"/>
                  <a:gd name="txT" fmla="*/ 0 h 18"/>
                  <a:gd name="txR" fmla="*/ 175 w 175"/>
                  <a:gd name="txB" fmla="*/ 18 h 18"/>
                </a:gdLst>
                <a:ahLst/>
                <a:cxnLst>
                  <a:cxn ang="0">
                    <a:pos x="171" y="2"/>
                  </a:cxn>
                  <a:cxn ang="0">
                    <a:pos x="174" y="11"/>
                  </a:cxn>
                  <a:cxn ang="0">
                    <a:pos x="0" y="11"/>
                  </a:cxn>
                  <a:cxn ang="0">
                    <a:pos x="171" y="2"/>
                  </a:cxn>
                </a:cxnLst>
                <a:rect l="txL" t="txT" r="txR" b="txB"/>
                <a:pathLst>
                  <a:path w="175" h="18">
                    <a:moveTo>
                      <a:pt x="171" y="2"/>
                    </a:moveTo>
                    <a:cubicBezTo>
                      <a:pt x="175" y="2"/>
                      <a:pt x="174" y="7"/>
                      <a:pt x="174" y="11"/>
                    </a:cubicBezTo>
                    <a:cubicBezTo>
                      <a:pt x="116" y="11"/>
                      <a:pt x="58" y="11"/>
                      <a:pt x="0" y="11"/>
                    </a:cubicBezTo>
                    <a:cubicBezTo>
                      <a:pt x="49" y="0"/>
                      <a:pt x="127" y="18"/>
                      <a:pt x="171" y="2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98" name="Freeform 331"/>
              <p:cNvSpPr/>
              <p:nvPr/>
            </p:nvSpPr>
            <p:spPr>
              <a:xfrm>
                <a:off x="2875" y="1025"/>
                <a:ext cx="110" cy="21"/>
              </a:xfrm>
              <a:custGeom>
                <a:avLst/>
                <a:gdLst>
                  <a:gd name="txL" fmla="*/ 0 w 65"/>
                  <a:gd name="txT" fmla="*/ 0 h 12"/>
                  <a:gd name="txR" fmla="*/ 65 w 65"/>
                  <a:gd name="txB" fmla="*/ 12 h 12"/>
                </a:gdLst>
                <a:ahLst/>
                <a:cxnLst>
                  <a:cxn ang="0">
                    <a:pos x="14" y="2"/>
                  </a:cxn>
                  <a:cxn ang="0">
                    <a:pos x="65" y="5"/>
                  </a:cxn>
                  <a:cxn ang="0">
                    <a:pos x="2" y="8"/>
                  </a:cxn>
                  <a:cxn ang="0">
                    <a:pos x="14" y="2"/>
                  </a:cxn>
                </a:cxnLst>
                <a:rect l="txL" t="txT" r="txR" b="txB"/>
                <a:pathLst>
                  <a:path w="65" h="12">
                    <a:moveTo>
                      <a:pt x="14" y="2"/>
                    </a:moveTo>
                    <a:cubicBezTo>
                      <a:pt x="32" y="2"/>
                      <a:pt x="51" y="1"/>
                      <a:pt x="65" y="5"/>
                    </a:cubicBezTo>
                    <a:cubicBezTo>
                      <a:pt x="50" y="12"/>
                      <a:pt x="22" y="6"/>
                      <a:pt x="2" y="8"/>
                    </a:cubicBezTo>
                    <a:cubicBezTo>
                      <a:pt x="0" y="0"/>
                      <a:pt x="16" y="10"/>
                      <a:pt x="14" y="2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99" name="Freeform 332"/>
              <p:cNvSpPr/>
              <p:nvPr/>
            </p:nvSpPr>
            <p:spPr>
              <a:xfrm>
                <a:off x="3275" y="1022"/>
                <a:ext cx="106" cy="19"/>
              </a:xfrm>
              <a:custGeom>
                <a:avLst/>
                <a:gdLst>
                  <a:gd name="txL" fmla="*/ 0 w 63"/>
                  <a:gd name="txT" fmla="*/ 0 h 11"/>
                  <a:gd name="txR" fmla="*/ 63 w 63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63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63" h="11">
                    <a:moveTo>
                      <a:pt x="0" y="4"/>
                    </a:moveTo>
                    <a:cubicBezTo>
                      <a:pt x="20" y="6"/>
                      <a:pt x="48" y="0"/>
                      <a:pt x="63" y="7"/>
                    </a:cubicBezTo>
                    <a:cubicBezTo>
                      <a:pt x="43" y="5"/>
                      <a:pt x="15" y="11"/>
                      <a:pt x="0" y="4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00" name="Freeform 333"/>
              <p:cNvSpPr/>
              <p:nvPr/>
            </p:nvSpPr>
            <p:spPr>
              <a:xfrm>
                <a:off x="2080" y="1027"/>
                <a:ext cx="56" cy="19"/>
              </a:xfrm>
              <a:custGeom>
                <a:avLst/>
                <a:gdLst>
                  <a:gd name="txL" fmla="*/ 0 w 33"/>
                  <a:gd name="txT" fmla="*/ 0 h 11"/>
                  <a:gd name="txR" fmla="*/ 33 w 33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33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33" h="11">
                    <a:moveTo>
                      <a:pt x="0" y="7"/>
                    </a:moveTo>
                    <a:cubicBezTo>
                      <a:pt x="5" y="0"/>
                      <a:pt x="23" y="6"/>
                      <a:pt x="33" y="4"/>
                    </a:cubicBezTo>
                    <a:cubicBezTo>
                      <a:pt x="28" y="11"/>
                      <a:pt x="10" y="5"/>
                      <a:pt x="0" y="7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01" name="Freeform 334"/>
              <p:cNvSpPr/>
              <p:nvPr/>
            </p:nvSpPr>
            <p:spPr>
              <a:xfrm>
                <a:off x="1973" y="1032"/>
                <a:ext cx="56" cy="19"/>
              </a:xfrm>
              <a:custGeom>
                <a:avLst/>
                <a:gdLst>
                  <a:gd name="txL" fmla="*/ 0 w 33"/>
                  <a:gd name="txT" fmla="*/ 0 h 11"/>
                  <a:gd name="txR" fmla="*/ 33 w 33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33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33" h="11">
                    <a:moveTo>
                      <a:pt x="0" y="7"/>
                    </a:moveTo>
                    <a:cubicBezTo>
                      <a:pt x="5" y="0"/>
                      <a:pt x="23" y="6"/>
                      <a:pt x="33" y="4"/>
                    </a:cubicBezTo>
                    <a:cubicBezTo>
                      <a:pt x="28" y="11"/>
                      <a:pt x="10" y="5"/>
                      <a:pt x="0" y="7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02" name="Freeform 335"/>
              <p:cNvSpPr/>
              <p:nvPr/>
            </p:nvSpPr>
            <p:spPr>
              <a:xfrm>
                <a:off x="3193" y="1034"/>
                <a:ext cx="76" cy="15"/>
              </a:xfrm>
              <a:custGeom>
                <a:avLst/>
                <a:gdLst>
                  <a:gd name="txL" fmla="*/ 0 w 45"/>
                  <a:gd name="txT" fmla="*/ 0 h 9"/>
                  <a:gd name="txR" fmla="*/ 45 w 45"/>
                  <a:gd name="txB" fmla="*/ 9 h 9"/>
                </a:gdLst>
                <a:ahLst/>
                <a:cxnLst>
                  <a:cxn ang="0">
                    <a:pos x="39" y="3"/>
                  </a:cxn>
                  <a:cxn ang="0">
                    <a:pos x="6" y="6"/>
                  </a:cxn>
                  <a:cxn ang="0">
                    <a:pos x="39" y="3"/>
                  </a:cxn>
                </a:cxnLst>
                <a:rect l="txL" t="txT" r="txR" b="txB"/>
                <a:pathLst>
                  <a:path w="45" h="9">
                    <a:moveTo>
                      <a:pt x="39" y="3"/>
                    </a:moveTo>
                    <a:cubicBezTo>
                      <a:pt x="45" y="9"/>
                      <a:pt x="15" y="5"/>
                      <a:pt x="6" y="6"/>
                    </a:cubicBezTo>
                    <a:cubicBezTo>
                      <a:pt x="0" y="0"/>
                      <a:pt x="30" y="4"/>
                      <a:pt x="39" y="3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03" name="Freeform 336"/>
              <p:cNvSpPr/>
              <p:nvPr/>
            </p:nvSpPr>
            <p:spPr>
              <a:xfrm>
                <a:off x="1861" y="1037"/>
                <a:ext cx="56" cy="19"/>
              </a:xfrm>
              <a:custGeom>
                <a:avLst/>
                <a:gdLst>
                  <a:gd name="txL" fmla="*/ 0 w 33"/>
                  <a:gd name="txT" fmla="*/ 0 h 11"/>
                  <a:gd name="txR" fmla="*/ 33 w 33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33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33" h="11">
                    <a:moveTo>
                      <a:pt x="0" y="7"/>
                    </a:moveTo>
                    <a:cubicBezTo>
                      <a:pt x="5" y="0"/>
                      <a:pt x="23" y="6"/>
                      <a:pt x="33" y="4"/>
                    </a:cubicBezTo>
                    <a:cubicBezTo>
                      <a:pt x="28" y="11"/>
                      <a:pt x="10" y="5"/>
                      <a:pt x="0" y="7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04" name="Freeform 337"/>
              <p:cNvSpPr/>
              <p:nvPr/>
            </p:nvSpPr>
            <p:spPr>
              <a:xfrm>
                <a:off x="944" y="1019"/>
                <a:ext cx="19" cy="50"/>
              </a:xfrm>
              <a:custGeom>
                <a:avLst/>
                <a:gdLst>
                  <a:gd name="txL" fmla="*/ 0 w 11"/>
                  <a:gd name="txT" fmla="*/ 0 h 30"/>
                  <a:gd name="txR" fmla="*/ 11 w 11"/>
                  <a:gd name="txB" fmla="*/ 30 h 30"/>
                </a:gdLst>
                <a:ahLst/>
                <a:cxnLst>
                  <a:cxn ang="0">
                    <a:pos x="7" y="0"/>
                  </a:cxn>
                  <a:cxn ang="0">
                    <a:pos x="4" y="30"/>
                  </a:cxn>
                  <a:cxn ang="0">
                    <a:pos x="7" y="0"/>
                  </a:cxn>
                </a:cxnLst>
                <a:rect l="txL" t="txT" r="txR" b="txB"/>
                <a:pathLst>
                  <a:path w="11" h="30">
                    <a:moveTo>
                      <a:pt x="7" y="0"/>
                    </a:moveTo>
                    <a:cubicBezTo>
                      <a:pt x="5" y="9"/>
                      <a:pt x="11" y="26"/>
                      <a:pt x="4" y="30"/>
                    </a:cubicBezTo>
                    <a:cubicBezTo>
                      <a:pt x="6" y="21"/>
                      <a:pt x="0" y="4"/>
                      <a:pt x="7" y="0"/>
                    </a:cubicBezTo>
                    <a:close/>
                  </a:path>
                </a:pathLst>
              </a:custGeom>
              <a:solidFill>
                <a:srgbClr val="0D4D5E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05" name="Freeform 338"/>
              <p:cNvSpPr/>
              <p:nvPr/>
            </p:nvSpPr>
            <p:spPr>
              <a:xfrm>
                <a:off x="1965" y="1046"/>
                <a:ext cx="110" cy="15"/>
              </a:xfrm>
              <a:custGeom>
                <a:avLst/>
                <a:gdLst>
                  <a:gd name="txL" fmla="*/ 0 w 65"/>
                  <a:gd name="txT" fmla="*/ 0 h 9"/>
                  <a:gd name="txR" fmla="*/ 65 w 65"/>
                  <a:gd name="txB" fmla="*/ 9 h 9"/>
                </a:gdLst>
                <a:ahLst/>
                <a:cxnLst>
                  <a:cxn ang="0">
                    <a:pos x="47" y="5"/>
                  </a:cxn>
                  <a:cxn ang="0">
                    <a:pos x="65" y="2"/>
                  </a:cxn>
                  <a:cxn ang="0">
                    <a:pos x="47" y="5"/>
                  </a:cxn>
                </a:cxnLst>
                <a:rect l="txL" t="txT" r="txR" b="txB"/>
                <a:pathLst>
                  <a:path w="65" h="9">
                    <a:moveTo>
                      <a:pt x="47" y="5"/>
                    </a:moveTo>
                    <a:cubicBezTo>
                      <a:pt x="0" y="5"/>
                      <a:pt x="39" y="0"/>
                      <a:pt x="65" y="2"/>
                    </a:cubicBezTo>
                    <a:cubicBezTo>
                      <a:pt x="65" y="9"/>
                      <a:pt x="52" y="3"/>
                      <a:pt x="47" y="5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06" name="Freeform 339"/>
              <p:cNvSpPr/>
              <p:nvPr/>
            </p:nvSpPr>
            <p:spPr>
              <a:xfrm>
                <a:off x="2044" y="1047"/>
                <a:ext cx="127" cy="22"/>
              </a:xfrm>
              <a:custGeom>
                <a:avLst/>
                <a:gdLst>
                  <a:gd name="txL" fmla="*/ 0 w 75"/>
                  <a:gd name="txT" fmla="*/ 0 h 13"/>
                  <a:gd name="txR" fmla="*/ 75 w 75"/>
                  <a:gd name="txB" fmla="*/ 13 h 13"/>
                </a:gdLst>
                <a:ahLst/>
                <a:cxnLst>
                  <a:cxn ang="0">
                    <a:pos x="18" y="1"/>
                  </a:cxn>
                  <a:cxn ang="0">
                    <a:pos x="63" y="1"/>
                  </a:cxn>
                  <a:cxn ang="0">
                    <a:pos x="75" y="4"/>
                  </a:cxn>
                  <a:cxn ang="0">
                    <a:pos x="0" y="4"/>
                  </a:cxn>
                  <a:cxn ang="0">
                    <a:pos x="18" y="1"/>
                  </a:cxn>
                </a:cxnLst>
                <a:rect l="txL" t="txT" r="txR" b="txB"/>
                <a:pathLst>
                  <a:path w="75" h="13">
                    <a:moveTo>
                      <a:pt x="18" y="1"/>
                    </a:moveTo>
                    <a:cubicBezTo>
                      <a:pt x="33" y="1"/>
                      <a:pt x="48" y="1"/>
                      <a:pt x="63" y="1"/>
                    </a:cubicBezTo>
                    <a:cubicBezTo>
                      <a:pt x="68" y="1"/>
                      <a:pt x="74" y="0"/>
                      <a:pt x="75" y="4"/>
                    </a:cubicBezTo>
                    <a:cubicBezTo>
                      <a:pt x="49" y="1"/>
                      <a:pt x="22" y="13"/>
                      <a:pt x="0" y="4"/>
                    </a:cubicBezTo>
                    <a:cubicBezTo>
                      <a:pt x="5" y="2"/>
                      <a:pt x="18" y="8"/>
                      <a:pt x="18" y="1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07" name="Freeform 340"/>
              <p:cNvSpPr/>
              <p:nvPr/>
            </p:nvSpPr>
            <p:spPr>
              <a:xfrm>
                <a:off x="2334" y="1046"/>
                <a:ext cx="97" cy="8"/>
              </a:xfrm>
              <a:custGeom>
                <a:avLst/>
                <a:gdLst>
                  <a:gd name="txL" fmla="*/ 0 w 57"/>
                  <a:gd name="txT" fmla="*/ 0 h 5"/>
                  <a:gd name="txR" fmla="*/ 57 w 57"/>
                  <a:gd name="txB" fmla="*/ 5 h 5"/>
                </a:gdLst>
                <a:ahLst/>
                <a:cxnLst>
                  <a:cxn ang="0">
                    <a:pos x="0" y="5"/>
                  </a:cxn>
                  <a:cxn ang="0">
                    <a:pos x="57" y="5"/>
                  </a:cxn>
                  <a:cxn ang="0">
                    <a:pos x="0" y="5"/>
                  </a:cxn>
                </a:cxnLst>
                <a:rect l="txL" t="txT" r="txR" b="txB"/>
                <a:pathLst>
                  <a:path w="57" h="5">
                    <a:moveTo>
                      <a:pt x="0" y="5"/>
                    </a:moveTo>
                    <a:cubicBezTo>
                      <a:pt x="12" y="0"/>
                      <a:pt x="45" y="0"/>
                      <a:pt x="57" y="5"/>
                    </a:cubicBezTo>
                    <a:cubicBezTo>
                      <a:pt x="38" y="5"/>
                      <a:pt x="19" y="5"/>
                      <a:pt x="0" y="5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08" name="Freeform 341"/>
              <p:cNvSpPr/>
              <p:nvPr/>
            </p:nvSpPr>
            <p:spPr>
              <a:xfrm>
                <a:off x="2495" y="1044"/>
                <a:ext cx="80" cy="15"/>
              </a:xfrm>
              <a:custGeom>
                <a:avLst/>
                <a:gdLst>
                  <a:gd name="txL" fmla="*/ 0 w 47"/>
                  <a:gd name="txT" fmla="*/ 0 h 9"/>
                  <a:gd name="txR" fmla="*/ 47 w 47"/>
                  <a:gd name="txB" fmla="*/ 9 h 9"/>
                </a:gdLst>
                <a:ahLst/>
                <a:cxnLst>
                  <a:cxn ang="0">
                    <a:pos x="4" y="3"/>
                  </a:cxn>
                  <a:cxn ang="0">
                    <a:pos x="43" y="6"/>
                  </a:cxn>
                  <a:cxn ang="0">
                    <a:pos x="4" y="3"/>
                  </a:cxn>
                </a:cxnLst>
                <a:rect l="txL" t="txT" r="txR" b="txB"/>
                <a:pathLst>
                  <a:path w="47" h="9">
                    <a:moveTo>
                      <a:pt x="4" y="3"/>
                    </a:moveTo>
                    <a:cubicBezTo>
                      <a:pt x="15" y="4"/>
                      <a:pt x="47" y="0"/>
                      <a:pt x="43" y="6"/>
                    </a:cubicBezTo>
                    <a:cubicBezTo>
                      <a:pt x="32" y="5"/>
                      <a:pt x="0" y="9"/>
                      <a:pt x="4" y="3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09" name="Freeform 342"/>
              <p:cNvSpPr/>
              <p:nvPr/>
            </p:nvSpPr>
            <p:spPr>
              <a:xfrm>
                <a:off x="3327" y="1044"/>
                <a:ext cx="129" cy="15"/>
              </a:xfrm>
              <a:custGeom>
                <a:avLst/>
                <a:gdLst>
                  <a:gd name="txL" fmla="*/ 0 w 76"/>
                  <a:gd name="txT" fmla="*/ 0 h 9"/>
                  <a:gd name="txR" fmla="*/ 76 w 76"/>
                  <a:gd name="txB" fmla="*/ 9 h 9"/>
                </a:gdLst>
                <a:ahLst/>
                <a:cxnLst>
                  <a:cxn ang="0">
                    <a:pos x="68" y="3"/>
                  </a:cxn>
                  <a:cxn ang="0">
                    <a:pos x="8" y="6"/>
                  </a:cxn>
                  <a:cxn ang="0">
                    <a:pos x="68" y="3"/>
                  </a:cxn>
                </a:cxnLst>
                <a:rect l="txL" t="txT" r="txR" b="txB"/>
                <a:pathLst>
                  <a:path w="76" h="9">
                    <a:moveTo>
                      <a:pt x="68" y="3"/>
                    </a:moveTo>
                    <a:cubicBezTo>
                      <a:pt x="76" y="9"/>
                      <a:pt x="24" y="5"/>
                      <a:pt x="8" y="6"/>
                    </a:cubicBezTo>
                    <a:cubicBezTo>
                      <a:pt x="0" y="0"/>
                      <a:pt x="52" y="4"/>
                      <a:pt x="68" y="3"/>
                    </a:cubicBezTo>
                    <a:close/>
                  </a:path>
                </a:pathLst>
              </a:custGeom>
              <a:solidFill>
                <a:srgbClr val="0099C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10" name="Freeform 343"/>
              <p:cNvSpPr/>
              <p:nvPr/>
            </p:nvSpPr>
            <p:spPr>
              <a:xfrm>
                <a:off x="1632" y="1047"/>
                <a:ext cx="97" cy="19"/>
              </a:xfrm>
              <a:custGeom>
                <a:avLst/>
                <a:gdLst>
                  <a:gd name="txL" fmla="*/ 0 w 57"/>
                  <a:gd name="txT" fmla="*/ 0 h 11"/>
                  <a:gd name="txR" fmla="*/ 57 w 57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57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57" h="11">
                    <a:moveTo>
                      <a:pt x="0" y="7"/>
                    </a:moveTo>
                    <a:cubicBezTo>
                      <a:pt x="13" y="0"/>
                      <a:pt x="39" y="6"/>
                      <a:pt x="57" y="4"/>
                    </a:cubicBezTo>
                    <a:cubicBezTo>
                      <a:pt x="44" y="11"/>
                      <a:pt x="18" y="5"/>
                      <a:pt x="0" y="7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11" name="Freeform 344"/>
              <p:cNvSpPr/>
              <p:nvPr/>
            </p:nvSpPr>
            <p:spPr>
              <a:xfrm>
                <a:off x="2273" y="1054"/>
                <a:ext cx="229" cy="5"/>
              </a:xfrm>
              <a:custGeom>
                <a:avLst/>
                <a:gdLst>
                  <a:gd name="txL" fmla="*/ 0 w 135"/>
                  <a:gd name="txT" fmla="*/ 0 h 3"/>
                  <a:gd name="txR" fmla="*/ 135 w 135"/>
                  <a:gd name="txB" fmla="*/ 3 h 3"/>
                </a:gdLst>
                <a:ahLst/>
                <a:cxnLst>
                  <a:cxn ang="0">
                    <a:pos x="36" y="0"/>
                  </a:cxn>
                  <a:cxn ang="0">
                    <a:pos x="93" y="0"/>
                  </a:cxn>
                  <a:cxn ang="0">
                    <a:pos x="72" y="3"/>
                  </a:cxn>
                  <a:cxn ang="0">
                    <a:pos x="0" y="3"/>
                  </a:cxn>
                  <a:cxn ang="0">
                    <a:pos x="0" y="0"/>
                  </a:cxn>
                  <a:cxn ang="0">
                    <a:pos x="36" y="0"/>
                  </a:cxn>
                </a:cxnLst>
                <a:rect l="txL" t="txT" r="txR" b="txB"/>
                <a:pathLst>
                  <a:path w="135" h="3">
                    <a:moveTo>
                      <a:pt x="36" y="0"/>
                    </a:moveTo>
                    <a:cubicBezTo>
                      <a:pt x="55" y="0"/>
                      <a:pt x="74" y="0"/>
                      <a:pt x="93" y="0"/>
                    </a:cubicBezTo>
                    <a:cubicBezTo>
                      <a:pt x="135" y="2"/>
                      <a:pt x="95" y="3"/>
                      <a:pt x="72" y="3"/>
                    </a:cubicBezTo>
                    <a:cubicBezTo>
                      <a:pt x="47" y="3"/>
                      <a:pt x="14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12" y="0"/>
                      <a:pt x="24" y="0"/>
                      <a:pt x="36" y="0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12" name="Freeform 345"/>
              <p:cNvSpPr/>
              <p:nvPr/>
            </p:nvSpPr>
            <p:spPr>
              <a:xfrm>
                <a:off x="3610" y="1047"/>
                <a:ext cx="56" cy="19"/>
              </a:xfrm>
              <a:custGeom>
                <a:avLst/>
                <a:gdLst>
                  <a:gd name="txL" fmla="*/ 0 w 33"/>
                  <a:gd name="txT" fmla="*/ 0 h 11"/>
                  <a:gd name="txR" fmla="*/ 33 w 33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33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3" h="11">
                    <a:moveTo>
                      <a:pt x="0" y="4"/>
                    </a:moveTo>
                    <a:cubicBezTo>
                      <a:pt x="10" y="6"/>
                      <a:pt x="28" y="0"/>
                      <a:pt x="33" y="7"/>
                    </a:cubicBezTo>
                    <a:cubicBezTo>
                      <a:pt x="23" y="5"/>
                      <a:pt x="5" y="11"/>
                      <a:pt x="0" y="4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13" name="Freeform 346"/>
              <p:cNvSpPr/>
              <p:nvPr/>
            </p:nvSpPr>
            <p:spPr>
              <a:xfrm>
                <a:off x="1551" y="1052"/>
                <a:ext cx="51" cy="19"/>
              </a:xfrm>
              <a:custGeom>
                <a:avLst/>
                <a:gdLst>
                  <a:gd name="txL" fmla="*/ 0 w 30"/>
                  <a:gd name="txT" fmla="*/ 0 h 11"/>
                  <a:gd name="txR" fmla="*/ 30 w 30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30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30" h="11">
                    <a:moveTo>
                      <a:pt x="0" y="7"/>
                    </a:moveTo>
                    <a:cubicBezTo>
                      <a:pt x="4" y="0"/>
                      <a:pt x="21" y="6"/>
                      <a:pt x="30" y="4"/>
                    </a:cubicBezTo>
                    <a:cubicBezTo>
                      <a:pt x="26" y="11"/>
                      <a:pt x="9" y="5"/>
                      <a:pt x="0" y="7"/>
                    </a:cubicBezTo>
                    <a:close/>
                  </a:path>
                </a:pathLst>
              </a:custGeom>
              <a:solidFill>
                <a:srgbClr val="0D4D5E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14" name="Freeform 347"/>
              <p:cNvSpPr/>
              <p:nvPr/>
            </p:nvSpPr>
            <p:spPr>
              <a:xfrm>
                <a:off x="2614" y="1052"/>
                <a:ext cx="62" cy="21"/>
              </a:xfrm>
              <a:custGeom>
                <a:avLst/>
                <a:gdLst>
                  <a:gd name="txL" fmla="*/ 0 w 37"/>
                  <a:gd name="txT" fmla="*/ 0 h 12"/>
                  <a:gd name="txR" fmla="*/ 37 w 37"/>
                  <a:gd name="txB" fmla="*/ 12 h 12"/>
                </a:gdLst>
                <a:ahLst/>
                <a:cxnLst>
                  <a:cxn ang="0">
                    <a:pos x="36" y="4"/>
                  </a:cxn>
                  <a:cxn ang="0">
                    <a:pos x="0" y="7"/>
                  </a:cxn>
                  <a:cxn ang="0">
                    <a:pos x="36" y="4"/>
                  </a:cxn>
                </a:cxnLst>
                <a:rect l="txL" t="txT" r="txR" b="txB"/>
                <a:pathLst>
                  <a:path w="37" h="12">
                    <a:moveTo>
                      <a:pt x="36" y="4"/>
                    </a:moveTo>
                    <a:cubicBezTo>
                      <a:pt x="37" y="7"/>
                      <a:pt x="8" y="12"/>
                      <a:pt x="0" y="7"/>
                    </a:cubicBezTo>
                    <a:cubicBezTo>
                      <a:pt x="6" y="0"/>
                      <a:pt x="25" y="6"/>
                      <a:pt x="36" y="4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15" name="Freeform 348"/>
              <p:cNvSpPr/>
              <p:nvPr/>
            </p:nvSpPr>
            <p:spPr>
              <a:xfrm>
                <a:off x="3244" y="1052"/>
                <a:ext cx="107" cy="17"/>
              </a:xfrm>
              <a:custGeom>
                <a:avLst/>
                <a:gdLst>
                  <a:gd name="txL" fmla="*/ 0 w 63"/>
                  <a:gd name="txT" fmla="*/ 0 h 10"/>
                  <a:gd name="txR" fmla="*/ 63 w 63"/>
                  <a:gd name="txB" fmla="*/ 10 h 10"/>
                </a:gdLst>
                <a:ahLst/>
                <a:cxnLst>
                  <a:cxn ang="0">
                    <a:pos x="12" y="10"/>
                  </a:cxn>
                  <a:cxn ang="0">
                    <a:pos x="0" y="4"/>
                  </a:cxn>
                  <a:cxn ang="0">
                    <a:pos x="63" y="7"/>
                  </a:cxn>
                  <a:cxn ang="0">
                    <a:pos x="12" y="10"/>
                  </a:cxn>
                </a:cxnLst>
                <a:rect l="txL" t="txT" r="txR" b="txB"/>
                <a:pathLst>
                  <a:path w="63" h="10">
                    <a:moveTo>
                      <a:pt x="12" y="10"/>
                    </a:moveTo>
                    <a:cubicBezTo>
                      <a:pt x="6" y="10"/>
                      <a:pt x="2" y="8"/>
                      <a:pt x="0" y="4"/>
                    </a:cubicBezTo>
                    <a:cubicBezTo>
                      <a:pt x="20" y="6"/>
                      <a:pt x="48" y="0"/>
                      <a:pt x="63" y="7"/>
                    </a:cubicBezTo>
                    <a:cubicBezTo>
                      <a:pt x="47" y="9"/>
                      <a:pt x="23" y="3"/>
                      <a:pt x="12" y="10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16" name="Freeform 349"/>
              <p:cNvSpPr/>
              <p:nvPr/>
            </p:nvSpPr>
            <p:spPr>
              <a:xfrm>
                <a:off x="3717" y="1052"/>
                <a:ext cx="56" cy="19"/>
              </a:xfrm>
              <a:custGeom>
                <a:avLst/>
                <a:gdLst>
                  <a:gd name="txL" fmla="*/ 0 w 33"/>
                  <a:gd name="txT" fmla="*/ 0 h 11"/>
                  <a:gd name="txR" fmla="*/ 33 w 33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33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3" h="11">
                    <a:moveTo>
                      <a:pt x="0" y="4"/>
                    </a:moveTo>
                    <a:cubicBezTo>
                      <a:pt x="10" y="6"/>
                      <a:pt x="28" y="0"/>
                      <a:pt x="33" y="7"/>
                    </a:cubicBezTo>
                    <a:cubicBezTo>
                      <a:pt x="23" y="5"/>
                      <a:pt x="5" y="11"/>
                      <a:pt x="0" y="4"/>
                    </a:cubicBezTo>
                    <a:close/>
                  </a:path>
                </a:pathLst>
              </a:custGeom>
              <a:solidFill>
                <a:srgbClr val="0D4D5E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17" name="Freeform 350"/>
              <p:cNvSpPr/>
              <p:nvPr/>
            </p:nvSpPr>
            <p:spPr>
              <a:xfrm>
                <a:off x="1683" y="1058"/>
                <a:ext cx="71" cy="11"/>
              </a:xfrm>
              <a:custGeom>
                <a:avLst/>
                <a:gdLst>
                  <a:gd name="txL" fmla="*/ 0 w 42"/>
                  <a:gd name="txT" fmla="*/ 0 h 7"/>
                  <a:gd name="txR" fmla="*/ 42 w 42"/>
                  <a:gd name="txB" fmla="*/ 7 h 7"/>
                </a:gdLst>
                <a:ahLst/>
                <a:cxnLst>
                  <a:cxn ang="0">
                    <a:pos x="0" y="7"/>
                  </a:cxn>
                  <a:cxn ang="0">
                    <a:pos x="24" y="7"/>
                  </a:cxn>
                  <a:cxn ang="0">
                    <a:pos x="0" y="7"/>
                  </a:cxn>
                </a:cxnLst>
                <a:rect l="txL" t="txT" r="txR" b="txB"/>
                <a:pathLst>
                  <a:path w="42" h="7">
                    <a:moveTo>
                      <a:pt x="0" y="7"/>
                    </a:moveTo>
                    <a:cubicBezTo>
                      <a:pt x="1" y="0"/>
                      <a:pt x="42" y="5"/>
                      <a:pt x="24" y="7"/>
                    </a:cubicBezTo>
                    <a:cubicBezTo>
                      <a:pt x="16" y="7"/>
                      <a:pt x="8" y="7"/>
                      <a:pt x="0" y="7"/>
                    </a:cubicBezTo>
                    <a:close/>
                  </a:path>
                </a:pathLst>
              </a:custGeom>
              <a:solidFill>
                <a:srgbClr val="0D4D5E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18" name="Freeform 351"/>
              <p:cNvSpPr/>
              <p:nvPr/>
            </p:nvSpPr>
            <p:spPr>
              <a:xfrm>
                <a:off x="2207" y="1063"/>
                <a:ext cx="178" cy="13"/>
              </a:xfrm>
              <a:custGeom>
                <a:avLst/>
                <a:gdLst>
                  <a:gd name="txL" fmla="*/ 0 w 105"/>
                  <a:gd name="txT" fmla="*/ 0 h 8"/>
                  <a:gd name="txR" fmla="*/ 105 w 105"/>
                  <a:gd name="txB" fmla="*/ 8 h 8"/>
                </a:gdLst>
                <a:ahLst/>
                <a:cxnLst>
                  <a:cxn ang="0">
                    <a:pos x="0" y="1"/>
                  </a:cxn>
                  <a:cxn ang="0">
                    <a:pos x="66" y="1"/>
                  </a:cxn>
                  <a:cxn ang="0">
                    <a:pos x="54" y="4"/>
                  </a:cxn>
                  <a:cxn ang="0">
                    <a:pos x="0" y="1"/>
                  </a:cxn>
                </a:cxnLst>
                <a:rect l="txL" t="txT" r="txR" b="txB"/>
                <a:pathLst>
                  <a:path w="105" h="8">
                    <a:moveTo>
                      <a:pt x="0" y="1"/>
                    </a:moveTo>
                    <a:cubicBezTo>
                      <a:pt x="22" y="1"/>
                      <a:pt x="44" y="1"/>
                      <a:pt x="66" y="1"/>
                    </a:cubicBezTo>
                    <a:cubicBezTo>
                      <a:pt x="105" y="0"/>
                      <a:pt x="78" y="6"/>
                      <a:pt x="54" y="4"/>
                    </a:cubicBezTo>
                    <a:cubicBezTo>
                      <a:pt x="37" y="2"/>
                      <a:pt x="12" y="8"/>
                      <a:pt x="0" y="1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19" name="Freeform 352"/>
              <p:cNvSpPr/>
              <p:nvPr/>
            </p:nvSpPr>
            <p:spPr>
              <a:xfrm>
                <a:off x="2893" y="1056"/>
                <a:ext cx="132" cy="17"/>
              </a:xfrm>
              <a:custGeom>
                <a:avLst/>
                <a:gdLst>
                  <a:gd name="txL" fmla="*/ 0 w 78"/>
                  <a:gd name="txT" fmla="*/ 0 h 10"/>
                  <a:gd name="txR" fmla="*/ 78 w 78"/>
                  <a:gd name="txB" fmla="*/ 10 h 10"/>
                </a:gdLst>
                <a:ahLst/>
                <a:cxnLst>
                  <a:cxn ang="0">
                    <a:pos x="78" y="5"/>
                  </a:cxn>
                  <a:cxn ang="0">
                    <a:pos x="42" y="8"/>
                  </a:cxn>
                  <a:cxn ang="0">
                    <a:pos x="0" y="5"/>
                  </a:cxn>
                  <a:cxn ang="0">
                    <a:pos x="78" y="5"/>
                  </a:cxn>
                </a:cxnLst>
                <a:rect l="txL" t="txT" r="txR" b="txB"/>
                <a:pathLst>
                  <a:path w="78" h="10">
                    <a:moveTo>
                      <a:pt x="78" y="5"/>
                    </a:moveTo>
                    <a:cubicBezTo>
                      <a:pt x="67" y="7"/>
                      <a:pt x="48" y="1"/>
                      <a:pt x="42" y="8"/>
                    </a:cubicBezTo>
                    <a:cubicBezTo>
                      <a:pt x="25" y="10"/>
                      <a:pt x="17" y="3"/>
                      <a:pt x="0" y="5"/>
                    </a:cubicBezTo>
                    <a:cubicBezTo>
                      <a:pt x="19" y="0"/>
                      <a:pt x="59" y="0"/>
                      <a:pt x="78" y="5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20" name="Freeform 353"/>
              <p:cNvSpPr/>
              <p:nvPr/>
            </p:nvSpPr>
            <p:spPr>
              <a:xfrm>
                <a:off x="2964" y="1058"/>
                <a:ext cx="155" cy="13"/>
              </a:xfrm>
              <a:custGeom>
                <a:avLst/>
                <a:gdLst>
                  <a:gd name="txL" fmla="*/ 0 w 91"/>
                  <a:gd name="txT" fmla="*/ 0 h 8"/>
                  <a:gd name="txR" fmla="*/ 91 w 91"/>
                  <a:gd name="txB" fmla="*/ 8 h 8"/>
                </a:gdLst>
                <a:ahLst/>
                <a:cxnLst>
                  <a:cxn ang="0">
                    <a:pos x="36" y="4"/>
                  </a:cxn>
                  <a:cxn ang="0">
                    <a:pos x="60" y="7"/>
                  </a:cxn>
                  <a:cxn ang="0">
                    <a:pos x="0" y="7"/>
                  </a:cxn>
                  <a:cxn ang="0">
                    <a:pos x="36" y="4"/>
                  </a:cxn>
                </a:cxnLst>
                <a:rect l="txL" t="txT" r="txR" b="txB"/>
                <a:pathLst>
                  <a:path w="91" h="8">
                    <a:moveTo>
                      <a:pt x="36" y="4"/>
                    </a:moveTo>
                    <a:cubicBezTo>
                      <a:pt x="63" y="3"/>
                      <a:pt x="91" y="5"/>
                      <a:pt x="60" y="7"/>
                    </a:cubicBezTo>
                    <a:cubicBezTo>
                      <a:pt x="46" y="8"/>
                      <a:pt x="18" y="6"/>
                      <a:pt x="0" y="7"/>
                    </a:cubicBezTo>
                    <a:cubicBezTo>
                      <a:pt x="6" y="0"/>
                      <a:pt x="25" y="6"/>
                      <a:pt x="36" y="4"/>
                    </a:cubicBezTo>
                    <a:close/>
                  </a:path>
                </a:pathLst>
              </a:custGeom>
              <a:solidFill>
                <a:srgbClr val="0099C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21" name="Freeform 354"/>
              <p:cNvSpPr/>
              <p:nvPr/>
            </p:nvSpPr>
            <p:spPr>
              <a:xfrm>
                <a:off x="3117" y="1056"/>
                <a:ext cx="81" cy="22"/>
              </a:xfrm>
              <a:custGeom>
                <a:avLst/>
                <a:gdLst>
                  <a:gd name="txL" fmla="*/ 0 w 48"/>
                  <a:gd name="txT" fmla="*/ 0 h 13"/>
                  <a:gd name="txR" fmla="*/ 48 w 48"/>
                  <a:gd name="txB" fmla="*/ 13 h 13"/>
                </a:gdLst>
                <a:ahLst/>
                <a:cxnLst>
                  <a:cxn ang="0">
                    <a:pos x="48" y="5"/>
                  </a:cxn>
                  <a:cxn ang="0">
                    <a:pos x="30" y="5"/>
                  </a:cxn>
                  <a:cxn ang="0">
                    <a:pos x="48" y="5"/>
                  </a:cxn>
                </a:cxnLst>
                <a:rect l="txL" t="txT" r="txR" b="txB"/>
                <a:pathLst>
                  <a:path w="48" h="13">
                    <a:moveTo>
                      <a:pt x="48" y="5"/>
                    </a:moveTo>
                    <a:cubicBezTo>
                      <a:pt x="41" y="13"/>
                      <a:pt x="33" y="5"/>
                      <a:pt x="30" y="5"/>
                    </a:cubicBezTo>
                    <a:cubicBezTo>
                      <a:pt x="0" y="2"/>
                      <a:pt x="26" y="0"/>
                      <a:pt x="48" y="5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22" name="Freeform 355"/>
              <p:cNvSpPr/>
              <p:nvPr/>
            </p:nvSpPr>
            <p:spPr>
              <a:xfrm>
                <a:off x="3407" y="1064"/>
                <a:ext cx="56" cy="9"/>
              </a:xfrm>
              <a:custGeom>
                <a:avLst/>
                <a:gdLst>
                  <a:gd name="txL" fmla="*/ 0 w 33"/>
                  <a:gd name="txT" fmla="*/ 0 h 5"/>
                  <a:gd name="txR" fmla="*/ 33 w 33"/>
                  <a:gd name="txB" fmla="*/ 5 h 5"/>
                </a:gdLst>
                <a:ahLst/>
                <a:cxnLst>
                  <a:cxn ang="0">
                    <a:pos x="0" y="0"/>
                  </a:cxn>
                  <a:cxn ang="0">
                    <a:pos x="33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33" h="5">
                    <a:moveTo>
                      <a:pt x="0" y="0"/>
                    </a:moveTo>
                    <a:cubicBezTo>
                      <a:pt x="11" y="0"/>
                      <a:pt x="22" y="0"/>
                      <a:pt x="33" y="0"/>
                    </a:cubicBezTo>
                    <a:cubicBezTo>
                      <a:pt x="29" y="5"/>
                      <a:pt x="4" y="5"/>
                      <a:pt x="0" y="0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23" name="Freeform 356"/>
              <p:cNvSpPr/>
              <p:nvPr/>
            </p:nvSpPr>
            <p:spPr>
              <a:xfrm>
                <a:off x="3839" y="1058"/>
                <a:ext cx="66" cy="18"/>
              </a:xfrm>
              <a:custGeom>
                <a:avLst/>
                <a:gdLst>
                  <a:gd name="txL" fmla="*/ 0 w 39"/>
                  <a:gd name="txT" fmla="*/ 0 h 11"/>
                  <a:gd name="txR" fmla="*/ 39 w 39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39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9" h="11">
                    <a:moveTo>
                      <a:pt x="0" y="4"/>
                    </a:moveTo>
                    <a:cubicBezTo>
                      <a:pt x="12" y="6"/>
                      <a:pt x="32" y="0"/>
                      <a:pt x="39" y="7"/>
                    </a:cubicBezTo>
                    <a:cubicBezTo>
                      <a:pt x="27" y="5"/>
                      <a:pt x="7" y="11"/>
                      <a:pt x="0" y="4"/>
                    </a:cubicBezTo>
                    <a:close/>
                  </a:path>
                </a:pathLst>
              </a:custGeom>
              <a:solidFill>
                <a:srgbClr val="0D4D5E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24" name="Freeform 357"/>
              <p:cNvSpPr/>
              <p:nvPr/>
            </p:nvSpPr>
            <p:spPr>
              <a:xfrm>
                <a:off x="3991" y="1059"/>
                <a:ext cx="61" cy="22"/>
              </a:xfrm>
              <a:custGeom>
                <a:avLst/>
                <a:gdLst>
                  <a:gd name="txL" fmla="*/ 0 w 36"/>
                  <a:gd name="txT" fmla="*/ 0 h 13"/>
                  <a:gd name="txR" fmla="*/ 36 w 36"/>
                  <a:gd name="txB" fmla="*/ 13 h 13"/>
                </a:gdLst>
                <a:ahLst/>
                <a:cxnLst>
                  <a:cxn ang="0">
                    <a:pos x="0" y="6"/>
                  </a:cxn>
                  <a:cxn ang="0">
                    <a:pos x="33" y="6"/>
                  </a:cxn>
                  <a:cxn ang="0">
                    <a:pos x="33" y="0"/>
                  </a:cxn>
                  <a:cxn ang="0">
                    <a:pos x="36" y="0"/>
                  </a:cxn>
                  <a:cxn ang="0">
                    <a:pos x="36" y="6"/>
                  </a:cxn>
                  <a:cxn ang="0">
                    <a:pos x="36" y="9"/>
                  </a:cxn>
                  <a:cxn ang="0">
                    <a:pos x="0" y="6"/>
                  </a:cxn>
                </a:cxnLst>
                <a:rect l="txL" t="txT" r="txR" b="txB"/>
                <a:pathLst>
                  <a:path w="36" h="13">
                    <a:moveTo>
                      <a:pt x="0" y="6"/>
                    </a:moveTo>
                    <a:cubicBezTo>
                      <a:pt x="11" y="6"/>
                      <a:pt x="22" y="6"/>
                      <a:pt x="33" y="6"/>
                    </a:cubicBezTo>
                    <a:cubicBezTo>
                      <a:pt x="33" y="4"/>
                      <a:pt x="33" y="2"/>
                      <a:pt x="33" y="0"/>
                    </a:cubicBezTo>
                    <a:cubicBezTo>
                      <a:pt x="34" y="0"/>
                      <a:pt x="35" y="0"/>
                      <a:pt x="36" y="0"/>
                    </a:cubicBezTo>
                    <a:cubicBezTo>
                      <a:pt x="36" y="2"/>
                      <a:pt x="36" y="4"/>
                      <a:pt x="36" y="6"/>
                    </a:cubicBezTo>
                    <a:cubicBezTo>
                      <a:pt x="36" y="7"/>
                      <a:pt x="36" y="8"/>
                      <a:pt x="36" y="9"/>
                    </a:cubicBezTo>
                    <a:cubicBezTo>
                      <a:pt x="25" y="7"/>
                      <a:pt x="6" y="13"/>
                      <a:pt x="0" y="6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25" name="Freeform 358"/>
              <p:cNvSpPr/>
              <p:nvPr/>
            </p:nvSpPr>
            <p:spPr>
              <a:xfrm>
                <a:off x="1582" y="1063"/>
                <a:ext cx="50" cy="18"/>
              </a:xfrm>
              <a:custGeom>
                <a:avLst/>
                <a:gdLst>
                  <a:gd name="txL" fmla="*/ 0 w 30"/>
                  <a:gd name="txT" fmla="*/ 0 h 11"/>
                  <a:gd name="txR" fmla="*/ 30 w 30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30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30" h="11">
                    <a:moveTo>
                      <a:pt x="0" y="7"/>
                    </a:moveTo>
                    <a:cubicBezTo>
                      <a:pt x="4" y="0"/>
                      <a:pt x="21" y="6"/>
                      <a:pt x="30" y="4"/>
                    </a:cubicBezTo>
                    <a:cubicBezTo>
                      <a:pt x="26" y="11"/>
                      <a:pt x="9" y="5"/>
                      <a:pt x="0" y="7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26" name="Freeform 359"/>
              <p:cNvSpPr/>
              <p:nvPr/>
            </p:nvSpPr>
            <p:spPr>
              <a:xfrm>
                <a:off x="2473" y="1069"/>
                <a:ext cx="42" cy="16"/>
              </a:xfrm>
              <a:custGeom>
                <a:avLst/>
                <a:gdLst>
                  <a:gd name="txL" fmla="*/ 0 w 25"/>
                  <a:gd name="txT" fmla="*/ 0 h 9"/>
                  <a:gd name="txR" fmla="*/ 25 w 25"/>
                  <a:gd name="txB" fmla="*/ 9 h 9"/>
                </a:gdLst>
                <a:ahLst/>
                <a:cxnLst>
                  <a:cxn ang="0">
                    <a:pos x="20" y="0"/>
                  </a:cxn>
                  <a:cxn ang="0">
                    <a:pos x="5" y="0"/>
                  </a:cxn>
                  <a:cxn ang="0">
                    <a:pos x="20" y="0"/>
                  </a:cxn>
                </a:cxnLst>
                <a:rect l="txL" t="txT" r="txR" b="txB"/>
                <a:pathLst>
                  <a:path w="25" h="9">
                    <a:moveTo>
                      <a:pt x="20" y="0"/>
                    </a:moveTo>
                    <a:cubicBezTo>
                      <a:pt x="25" y="9"/>
                      <a:pt x="0" y="9"/>
                      <a:pt x="5" y="0"/>
                    </a:cubicBezTo>
                    <a:cubicBezTo>
                      <a:pt x="10" y="0"/>
                      <a:pt x="15" y="0"/>
                      <a:pt x="20" y="0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27" name="Freeform 360"/>
              <p:cNvSpPr/>
              <p:nvPr/>
            </p:nvSpPr>
            <p:spPr>
              <a:xfrm>
                <a:off x="2680" y="1064"/>
                <a:ext cx="193" cy="29"/>
              </a:xfrm>
              <a:custGeom>
                <a:avLst/>
                <a:gdLst>
                  <a:gd name="txL" fmla="*/ 0 w 114"/>
                  <a:gd name="txT" fmla="*/ 0 h 17"/>
                  <a:gd name="txR" fmla="*/ 114 w 114"/>
                  <a:gd name="txB" fmla="*/ 17 h 17"/>
                </a:gdLst>
                <a:ahLst/>
                <a:cxnLst>
                  <a:cxn ang="0">
                    <a:pos x="114" y="9"/>
                  </a:cxn>
                  <a:cxn ang="0">
                    <a:pos x="0" y="3"/>
                  </a:cxn>
                  <a:cxn ang="0">
                    <a:pos x="15" y="3"/>
                  </a:cxn>
                  <a:cxn ang="0">
                    <a:pos x="114" y="9"/>
                  </a:cxn>
                </a:cxnLst>
                <a:rect l="txL" t="txT" r="txR" b="txB"/>
                <a:pathLst>
                  <a:path w="114" h="17">
                    <a:moveTo>
                      <a:pt x="114" y="9"/>
                    </a:moveTo>
                    <a:cubicBezTo>
                      <a:pt x="78" y="5"/>
                      <a:pt x="26" y="17"/>
                      <a:pt x="0" y="3"/>
                    </a:cubicBezTo>
                    <a:cubicBezTo>
                      <a:pt x="5" y="3"/>
                      <a:pt x="10" y="3"/>
                      <a:pt x="15" y="3"/>
                    </a:cubicBezTo>
                    <a:cubicBezTo>
                      <a:pt x="41" y="12"/>
                      <a:pt x="88" y="0"/>
                      <a:pt x="114" y="9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28" name="Freeform 361"/>
              <p:cNvSpPr/>
              <p:nvPr/>
            </p:nvSpPr>
            <p:spPr>
              <a:xfrm>
                <a:off x="3686" y="1063"/>
                <a:ext cx="56" cy="18"/>
              </a:xfrm>
              <a:custGeom>
                <a:avLst/>
                <a:gdLst>
                  <a:gd name="txL" fmla="*/ 0 w 33"/>
                  <a:gd name="txT" fmla="*/ 0 h 11"/>
                  <a:gd name="txR" fmla="*/ 33 w 33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33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3" h="11">
                    <a:moveTo>
                      <a:pt x="0" y="4"/>
                    </a:moveTo>
                    <a:cubicBezTo>
                      <a:pt x="10" y="6"/>
                      <a:pt x="28" y="0"/>
                      <a:pt x="33" y="7"/>
                    </a:cubicBezTo>
                    <a:cubicBezTo>
                      <a:pt x="23" y="5"/>
                      <a:pt x="5" y="11"/>
                      <a:pt x="0" y="4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29" name="Freeform 362"/>
              <p:cNvSpPr/>
              <p:nvPr/>
            </p:nvSpPr>
            <p:spPr>
              <a:xfrm>
                <a:off x="1475" y="1071"/>
                <a:ext cx="56" cy="12"/>
              </a:xfrm>
              <a:custGeom>
                <a:avLst/>
                <a:gdLst>
                  <a:gd name="txL" fmla="*/ 0 w 33"/>
                  <a:gd name="txT" fmla="*/ 0 h 7"/>
                  <a:gd name="txR" fmla="*/ 33 w 33"/>
                  <a:gd name="txB" fmla="*/ 7 h 7"/>
                </a:gdLst>
                <a:ahLst/>
                <a:cxnLst>
                  <a:cxn ang="0">
                    <a:pos x="33" y="5"/>
                  </a:cxn>
                  <a:cxn ang="0">
                    <a:pos x="33" y="2"/>
                  </a:cxn>
                  <a:cxn ang="0">
                    <a:pos x="33" y="5"/>
                  </a:cxn>
                </a:cxnLst>
                <a:rect l="txL" t="txT" r="txR" b="txB"/>
                <a:pathLst>
                  <a:path w="33" h="7">
                    <a:moveTo>
                      <a:pt x="33" y="5"/>
                    </a:moveTo>
                    <a:cubicBezTo>
                      <a:pt x="0" y="7"/>
                      <a:pt x="0" y="0"/>
                      <a:pt x="33" y="2"/>
                    </a:cubicBezTo>
                    <a:cubicBezTo>
                      <a:pt x="33" y="3"/>
                      <a:pt x="33" y="4"/>
                      <a:pt x="33" y="5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30" name="Freeform 363"/>
              <p:cNvSpPr/>
              <p:nvPr/>
            </p:nvSpPr>
            <p:spPr>
              <a:xfrm>
                <a:off x="1531" y="1054"/>
                <a:ext cx="467" cy="31"/>
              </a:xfrm>
              <a:custGeom>
                <a:avLst/>
                <a:gdLst>
                  <a:gd name="txL" fmla="*/ 0 w 276"/>
                  <a:gd name="txT" fmla="*/ 0 h 18"/>
                  <a:gd name="txR" fmla="*/ 276 w 276"/>
                  <a:gd name="txB" fmla="*/ 18 h 18"/>
                </a:gdLst>
                <a:ahLst/>
                <a:cxnLst>
                  <a:cxn ang="0">
                    <a:pos x="177" y="12"/>
                  </a:cxn>
                  <a:cxn ang="0">
                    <a:pos x="96" y="18"/>
                  </a:cxn>
                  <a:cxn ang="0">
                    <a:pos x="27" y="15"/>
                  </a:cxn>
                  <a:cxn ang="0">
                    <a:pos x="0" y="15"/>
                  </a:cxn>
                  <a:cxn ang="0">
                    <a:pos x="0" y="12"/>
                  </a:cxn>
                  <a:cxn ang="0">
                    <a:pos x="30" y="12"/>
                  </a:cxn>
                  <a:cxn ang="0">
                    <a:pos x="60" y="9"/>
                  </a:cxn>
                  <a:cxn ang="0">
                    <a:pos x="90" y="9"/>
                  </a:cxn>
                  <a:cxn ang="0">
                    <a:pos x="114" y="9"/>
                  </a:cxn>
                  <a:cxn ang="0">
                    <a:pos x="207" y="6"/>
                  </a:cxn>
                  <a:cxn ang="0">
                    <a:pos x="276" y="9"/>
                  </a:cxn>
                  <a:cxn ang="0">
                    <a:pos x="216" y="12"/>
                  </a:cxn>
                  <a:cxn ang="0">
                    <a:pos x="177" y="12"/>
                  </a:cxn>
                </a:cxnLst>
                <a:rect l="txL" t="txT" r="txR" b="txB"/>
                <a:pathLst>
                  <a:path w="276" h="18">
                    <a:moveTo>
                      <a:pt x="177" y="12"/>
                    </a:moveTo>
                    <a:cubicBezTo>
                      <a:pt x="152" y="16"/>
                      <a:pt x="124" y="17"/>
                      <a:pt x="96" y="18"/>
                    </a:cubicBezTo>
                    <a:cubicBezTo>
                      <a:pt x="79" y="11"/>
                      <a:pt x="49" y="17"/>
                      <a:pt x="27" y="15"/>
                    </a:cubicBezTo>
                    <a:cubicBezTo>
                      <a:pt x="18" y="15"/>
                      <a:pt x="9" y="15"/>
                      <a:pt x="0" y="15"/>
                    </a:cubicBezTo>
                    <a:cubicBezTo>
                      <a:pt x="0" y="14"/>
                      <a:pt x="0" y="13"/>
                      <a:pt x="0" y="12"/>
                    </a:cubicBezTo>
                    <a:cubicBezTo>
                      <a:pt x="10" y="12"/>
                      <a:pt x="20" y="12"/>
                      <a:pt x="30" y="12"/>
                    </a:cubicBezTo>
                    <a:cubicBezTo>
                      <a:pt x="39" y="10"/>
                      <a:pt x="56" y="16"/>
                      <a:pt x="60" y="9"/>
                    </a:cubicBezTo>
                    <a:cubicBezTo>
                      <a:pt x="70" y="9"/>
                      <a:pt x="80" y="9"/>
                      <a:pt x="90" y="9"/>
                    </a:cubicBezTo>
                    <a:cubicBezTo>
                      <a:pt x="98" y="9"/>
                      <a:pt x="106" y="9"/>
                      <a:pt x="114" y="9"/>
                    </a:cubicBezTo>
                    <a:cubicBezTo>
                      <a:pt x="129" y="16"/>
                      <a:pt x="173" y="0"/>
                      <a:pt x="207" y="6"/>
                    </a:cubicBezTo>
                    <a:cubicBezTo>
                      <a:pt x="229" y="8"/>
                      <a:pt x="259" y="2"/>
                      <a:pt x="276" y="9"/>
                    </a:cubicBezTo>
                    <a:cubicBezTo>
                      <a:pt x="260" y="14"/>
                      <a:pt x="237" y="12"/>
                      <a:pt x="216" y="12"/>
                    </a:cubicBezTo>
                    <a:cubicBezTo>
                      <a:pt x="210" y="7"/>
                      <a:pt x="183" y="7"/>
                      <a:pt x="177" y="12"/>
                    </a:cubicBezTo>
                    <a:close/>
                  </a:path>
                </a:pathLst>
              </a:custGeom>
              <a:solidFill>
                <a:srgbClr val="0099C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31" name="Freeform 364"/>
              <p:cNvSpPr/>
              <p:nvPr/>
            </p:nvSpPr>
            <p:spPr>
              <a:xfrm>
                <a:off x="2517" y="1066"/>
                <a:ext cx="85" cy="24"/>
              </a:xfrm>
              <a:custGeom>
                <a:avLst/>
                <a:gdLst>
                  <a:gd name="txL" fmla="*/ 0 w 50"/>
                  <a:gd name="txT" fmla="*/ 0 h 14"/>
                  <a:gd name="txR" fmla="*/ 50 w 50"/>
                  <a:gd name="txB" fmla="*/ 14 h 14"/>
                </a:gdLst>
                <a:ahLst/>
                <a:cxnLst>
                  <a:cxn ang="0">
                    <a:pos x="0" y="5"/>
                  </a:cxn>
                  <a:cxn ang="0">
                    <a:pos x="9" y="5"/>
                  </a:cxn>
                  <a:cxn ang="0">
                    <a:pos x="0" y="5"/>
                  </a:cxn>
                </a:cxnLst>
                <a:rect l="txL" t="txT" r="txR" b="txB"/>
                <a:pathLst>
                  <a:path w="50" h="14">
                    <a:moveTo>
                      <a:pt x="0" y="5"/>
                    </a:moveTo>
                    <a:cubicBezTo>
                      <a:pt x="2" y="0"/>
                      <a:pt x="5" y="5"/>
                      <a:pt x="9" y="5"/>
                    </a:cubicBezTo>
                    <a:cubicBezTo>
                      <a:pt x="50" y="2"/>
                      <a:pt x="17" y="14"/>
                      <a:pt x="0" y="5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32" name="Freeform 365"/>
              <p:cNvSpPr/>
              <p:nvPr/>
            </p:nvSpPr>
            <p:spPr>
              <a:xfrm>
                <a:off x="3783" y="1068"/>
                <a:ext cx="56" cy="18"/>
              </a:xfrm>
              <a:custGeom>
                <a:avLst/>
                <a:gdLst>
                  <a:gd name="txL" fmla="*/ 0 w 33"/>
                  <a:gd name="txT" fmla="*/ 0 h 11"/>
                  <a:gd name="txR" fmla="*/ 33 w 33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33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3" h="11">
                    <a:moveTo>
                      <a:pt x="0" y="4"/>
                    </a:moveTo>
                    <a:cubicBezTo>
                      <a:pt x="10" y="6"/>
                      <a:pt x="28" y="0"/>
                      <a:pt x="33" y="7"/>
                    </a:cubicBezTo>
                    <a:cubicBezTo>
                      <a:pt x="23" y="5"/>
                      <a:pt x="5" y="11"/>
                      <a:pt x="0" y="4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33" name="Freeform 366"/>
              <p:cNvSpPr/>
              <p:nvPr/>
            </p:nvSpPr>
            <p:spPr>
              <a:xfrm>
                <a:off x="1576" y="1073"/>
                <a:ext cx="117" cy="18"/>
              </a:xfrm>
              <a:custGeom>
                <a:avLst/>
                <a:gdLst>
                  <a:gd name="txL" fmla="*/ 0 w 69"/>
                  <a:gd name="txT" fmla="*/ 0 h 11"/>
                  <a:gd name="txR" fmla="*/ 69 w 69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69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69" h="11">
                    <a:moveTo>
                      <a:pt x="0" y="4"/>
                    </a:moveTo>
                    <a:cubicBezTo>
                      <a:pt x="22" y="6"/>
                      <a:pt x="52" y="0"/>
                      <a:pt x="69" y="7"/>
                    </a:cubicBezTo>
                    <a:cubicBezTo>
                      <a:pt x="47" y="5"/>
                      <a:pt x="17" y="11"/>
                      <a:pt x="0" y="4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34" name="Freeform 367"/>
              <p:cNvSpPr/>
              <p:nvPr/>
            </p:nvSpPr>
            <p:spPr>
              <a:xfrm>
                <a:off x="3275" y="1063"/>
                <a:ext cx="152" cy="22"/>
              </a:xfrm>
              <a:custGeom>
                <a:avLst/>
                <a:gdLst>
                  <a:gd name="txL" fmla="*/ 0 w 90"/>
                  <a:gd name="txT" fmla="*/ 0 h 13"/>
                  <a:gd name="txR" fmla="*/ 90 w 90"/>
                  <a:gd name="txB" fmla="*/ 13 h 13"/>
                </a:gdLst>
                <a:ahLst/>
                <a:cxnLst>
                  <a:cxn ang="0">
                    <a:pos x="0" y="4"/>
                  </a:cxn>
                  <a:cxn ang="0">
                    <a:pos x="51" y="13"/>
                  </a:cxn>
                  <a:cxn ang="0">
                    <a:pos x="0" y="4"/>
                  </a:cxn>
                </a:cxnLst>
                <a:rect l="txL" t="txT" r="txR" b="txB"/>
                <a:pathLst>
                  <a:path w="90" h="13">
                    <a:moveTo>
                      <a:pt x="0" y="4"/>
                    </a:moveTo>
                    <a:cubicBezTo>
                      <a:pt x="19" y="5"/>
                      <a:pt x="90" y="0"/>
                      <a:pt x="51" y="13"/>
                    </a:cubicBezTo>
                    <a:cubicBezTo>
                      <a:pt x="36" y="8"/>
                      <a:pt x="16" y="8"/>
                      <a:pt x="0" y="4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35" name="Freeform 368"/>
              <p:cNvSpPr/>
              <p:nvPr/>
            </p:nvSpPr>
            <p:spPr>
              <a:xfrm>
                <a:off x="3905" y="1073"/>
                <a:ext cx="86" cy="18"/>
              </a:xfrm>
              <a:custGeom>
                <a:avLst/>
                <a:gdLst>
                  <a:gd name="txL" fmla="*/ 0 w 51"/>
                  <a:gd name="txT" fmla="*/ 0 h 11"/>
                  <a:gd name="txR" fmla="*/ 51 w 51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51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51" h="11">
                    <a:moveTo>
                      <a:pt x="0" y="4"/>
                    </a:moveTo>
                    <a:cubicBezTo>
                      <a:pt x="16" y="6"/>
                      <a:pt x="40" y="0"/>
                      <a:pt x="51" y="7"/>
                    </a:cubicBezTo>
                    <a:cubicBezTo>
                      <a:pt x="35" y="5"/>
                      <a:pt x="11" y="11"/>
                      <a:pt x="0" y="4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36" name="Freeform 369"/>
              <p:cNvSpPr/>
              <p:nvPr/>
            </p:nvSpPr>
            <p:spPr>
              <a:xfrm>
                <a:off x="0" y="1078"/>
                <a:ext cx="265" cy="12"/>
              </a:xfrm>
              <a:custGeom>
                <a:avLst/>
                <a:gdLst>
                  <a:gd name="txL" fmla="*/ 0 w 156"/>
                  <a:gd name="txT" fmla="*/ 0 h 7"/>
                  <a:gd name="txR" fmla="*/ 156 w 156"/>
                  <a:gd name="txB" fmla="*/ 7 h 7"/>
                </a:gdLst>
                <a:ahLst/>
                <a:cxnLst>
                  <a:cxn ang="0">
                    <a:pos x="0" y="4"/>
                  </a:cxn>
                  <a:cxn ang="0">
                    <a:pos x="156" y="7"/>
                  </a:cxn>
                  <a:cxn ang="0">
                    <a:pos x="0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156" h="7">
                    <a:moveTo>
                      <a:pt x="0" y="4"/>
                    </a:moveTo>
                    <a:cubicBezTo>
                      <a:pt x="51" y="6"/>
                      <a:pt x="110" y="0"/>
                      <a:pt x="156" y="7"/>
                    </a:cubicBezTo>
                    <a:cubicBezTo>
                      <a:pt x="104" y="7"/>
                      <a:pt x="52" y="7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37" name="Freeform 370"/>
              <p:cNvSpPr/>
              <p:nvPr/>
            </p:nvSpPr>
            <p:spPr>
              <a:xfrm>
                <a:off x="1099" y="1078"/>
                <a:ext cx="86" cy="19"/>
              </a:xfrm>
              <a:custGeom>
                <a:avLst/>
                <a:gdLst>
                  <a:gd name="txL" fmla="*/ 0 w 51"/>
                  <a:gd name="txT" fmla="*/ 0 h 11"/>
                  <a:gd name="txR" fmla="*/ 51 w 51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51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51" h="11">
                    <a:moveTo>
                      <a:pt x="0" y="7"/>
                    </a:moveTo>
                    <a:cubicBezTo>
                      <a:pt x="11" y="0"/>
                      <a:pt x="35" y="6"/>
                      <a:pt x="51" y="4"/>
                    </a:cubicBezTo>
                    <a:cubicBezTo>
                      <a:pt x="40" y="11"/>
                      <a:pt x="16" y="5"/>
                      <a:pt x="0" y="7"/>
                    </a:cubicBezTo>
                    <a:close/>
                  </a:path>
                </a:pathLst>
              </a:custGeom>
              <a:solidFill>
                <a:srgbClr val="4F6B6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38" name="Freeform 371"/>
              <p:cNvSpPr/>
              <p:nvPr/>
            </p:nvSpPr>
            <p:spPr>
              <a:xfrm>
                <a:off x="1978" y="1075"/>
                <a:ext cx="353" cy="27"/>
              </a:xfrm>
              <a:custGeom>
                <a:avLst/>
                <a:gdLst>
                  <a:gd name="txL" fmla="*/ 0 w 208"/>
                  <a:gd name="txT" fmla="*/ 0 h 16"/>
                  <a:gd name="txR" fmla="*/ 208 w 208"/>
                  <a:gd name="txB" fmla="*/ 16 h 16"/>
                </a:gdLst>
                <a:ahLst/>
                <a:cxnLst>
                  <a:cxn ang="0">
                    <a:pos x="0" y="9"/>
                  </a:cxn>
                  <a:cxn ang="0">
                    <a:pos x="201" y="9"/>
                  </a:cxn>
                  <a:cxn ang="0">
                    <a:pos x="201" y="12"/>
                  </a:cxn>
                  <a:cxn ang="0">
                    <a:pos x="0" y="9"/>
                  </a:cxn>
                </a:cxnLst>
                <a:rect l="txL" t="txT" r="txR" b="txB"/>
                <a:pathLst>
                  <a:path w="208" h="16">
                    <a:moveTo>
                      <a:pt x="0" y="9"/>
                    </a:moveTo>
                    <a:cubicBezTo>
                      <a:pt x="64" y="0"/>
                      <a:pt x="135" y="10"/>
                      <a:pt x="201" y="9"/>
                    </a:cubicBezTo>
                    <a:cubicBezTo>
                      <a:pt x="208" y="9"/>
                      <a:pt x="206" y="13"/>
                      <a:pt x="201" y="12"/>
                    </a:cubicBezTo>
                    <a:cubicBezTo>
                      <a:pt x="135" y="10"/>
                      <a:pt x="61" y="16"/>
                      <a:pt x="0" y="9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39" name="Freeform 372"/>
              <p:cNvSpPr/>
              <p:nvPr/>
            </p:nvSpPr>
            <p:spPr>
              <a:xfrm>
                <a:off x="2944" y="1080"/>
                <a:ext cx="137" cy="15"/>
              </a:xfrm>
              <a:custGeom>
                <a:avLst/>
                <a:gdLst>
                  <a:gd name="txL" fmla="*/ 0 w 81"/>
                  <a:gd name="txT" fmla="*/ 0 h 9"/>
                  <a:gd name="txR" fmla="*/ 81 w 81"/>
                  <a:gd name="txB" fmla="*/ 9 h 9"/>
                </a:gdLst>
                <a:ahLst/>
                <a:cxnLst>
                  <a:cxn ang="0">
                    <a:pos x="81" y="0"/>
                  </a:cxn>
                  <a:cxn ang="0">
                    <a:pos x="0" y="6"/>
                  </a:cxn>
                  <a:cxn ang="0">
                    <a:pos x="81" y="0"/>
                  </a:cxn>
                </a:cxnLst>
                <a:rect l="txL" t="txT" r="txR" b="txB"/>
                <a:pathLst>
                  <a:path w="81" h="9">
                    <a:moveTo>
                      <a:pt x="81" y="0"/>
                    </a:moveTo>
                    <a:cubicBezTo>
                      <a:pt x="61" y="9"/>
                      <a:pt x="28" y="5"/>
                      <a:pt x="0" y="6"/>
                    </a:cubicBezTo>
                    <a:cubicBezTo>
                      <a:pt x="13" y="2"/>
                      <a:pt x="54" y="0"/>
                      <a:pt x="81" y="0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40" name="Freeform 373"/>
              <p:cNvSpPr/>
              <p:nvPr/>
            </p:nvSpPr>
            <p:spPr>
              <a:xfrm>
                <a:off x="341" y="1083"/>
                <a:ext cx="254" cy="19"/>
              </a:xfrm>
              <a:custGeom>
                <a:avLst/>
                <a:gdLst>
                  <a:gd name="txL" fmla="*/ 0 w 150"/>
                  <a:gd name="txT" fmla="*/ 0 h 11"/>
                  <a:gd name="txR" fmla="*/ 150 w 150"/>
                  <a:gd name="txB" fmla="*/ 11 h 11"/>
                </a:gdLst>
                <a:ahLst/>
                <a:cxnLst>
                  <a:cxn ang="0">
                    <a:pos x="108" y="4"/>
                  </a:cxn>
                  <a:cxn ang="0">
                    <a:pos x="150" y="7"/>
                  </a:cxn>
                  <a:cxn ang="0">
                    <a:pos x="120" y="10"/>
                  </a:cxn>
                  <a:cxn ang="0">
                    <a:pos x="0" y="10"/>
                  </a:cxn>
                  <a:cxn ang="0">
                    <a:pos x="0" y="7"/>
                  </a:cxn>
                  <a:cxn ang="0">
                    <a:pos x="108" y="4"/>
                  </a:cxn>
                </a:cxnLst>
                <a:rect l="txL" t="txT" r="txR" b="txB"/>
                <a:pathLst>
                  <a:path w="150" h="11">
                    <a:moveTo>
                      <a:pt x="108" y="4"/>
                    </a:moveTo>
                    <a:cubicBezTo>
                      <a:pt x="121" y="6"/>
                      <a:pt x="142" y="0"/>
                      <a:pt x="150" y="7"/>
                    </a:cubicBezTo>
                    <a:cubicBezTo>
                      <a:pt x="141" y="9"/>
                      <a:pt x="124" y="3"/>
                      <a:pt x="120" y="10"/>
                    </a:cubicBezTo>
                    <a:cubicBezTo>
                      <a:pt x="80" y="10"/>
                      <a:pt x="40" y="10"/>
                      <a:pt x="0" y="10"/>
                    </a:cubicBezTo>
                    <a:cubicBezTo>
                      <a:pt x="0" y="9"/>
                      <a:pt x="0" y="8"/>
                      <a:pt x="0" y="7"/>
                    </a:cubicBezTo>
                    <a:cubicBezTo>
                      <a:pt x="35" y="5"/>
                      <a:pt x="78" y="11"/>
                      <a:pt x="108" y="4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41" name="Freeform 374"/>
              <p:cNvSpPr/>
              <p:nvPr/>
            </p:nvSpPr>
            <p:spPr>
              <a:xfrm>
                <a:off x="956" y="1090"/>
                <a:ext cx="61" cy="8"/>
              </a:xfrm>
              <a:custGeom>
                <a:avLst/>
                <a:gdLst>
                  <a:gd name="txL" fmla="*/ 0 w 36"/>
                  <a:gd name="txT" fmla="*/ 0 h 5"/>
                  <a:gd name="txR" fmla="*/ 36 w 36"/>
                  <a:gd name="txB" fmla="*/ 5 h 5"/>
                </a:gdLst>
                <a:ahLst/>
                <a:cxnLst>
                  <a:cxn ang="0">
                    <a:pos x="0" y="0"/>
                  </a:cxn>
                  <a:cxn ang="0">
                    <a:pos x="36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36" h="5">
                    <a:moveTo>
                      <a:pt x="0" y="0"/>
                    </a:moveTo>
                    <a:cubicBezTo>
                      <a:pt x="12" y="0"/>
                      <a:pt x="24" y="0"/>
                      <a:pt x="36" y="0"/>
                    </a:cubicBezTo>
                    <a:cubicBezTo>
                      <a:pt x="31" y="5"/>
                      <a:pt x="5" y="5"/>
                      <a:pt x="0" y="0"/>
                    </a:cubicBezTo>
                    <a:close/>
                  </a:path>
                </a:pathLst>
              </a:custGeom>
              <a:solidFill>
                <a:srgbClr val="718B8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42" name="Freeform 375"/>
              <p:cNvSpPr/>
              <p:nvPr/>
            </p:nvSpPr>
            <p:spPr>
              <a:xfrm>
                <a:off x="138" y="1095"/>
                <a:ext cx="203" cy="5"/>
              </a:xfrm>
              <a:custGeom>
                <a:avLst/>
                <a:gdLst>
                  <a:gd name="txL" fmla="*/ 0 w 120"/>
                  <a:gd name="txT" fmla="*/ 0 h 3"/>
                  <a:gd name="txR" fmla="*/ 120 w 120"/>
                  <a:gd name="txB" fmla="*/ 3 h 3"/>
                </a:gdLst>
                <a:ahLst/>
                <a:cxnLst>
                  <a:cxn ang="0">
                    <a:pos x="0" y="0"/>
                  </a:cxn>
                  <a:cxn ang="0">
                    <a:pos x="120" y="0"/>
                  </a:cxn>
                  <a:cxn ang="0">
                    <a:pos x="120" y="3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txL" t="txT" r="txR" b="txB"/>
                <a:pathLst>
                  <a:path w="120" h="3">
                    <a:moveTo>
                      <a:pt x="0" y="0"/>
                    </a:moveTo>
                    <a:cubicBezTo>
                      <a:pt x="40" y="0"/>
                      <a:pt x="80" y="0"/>
                      <a:pt x="120" y="0"/>
                    </a:cubicBezTo>
                    <a:cubicBezTo>
                      <a:pt x="120" y="1"/>
                      <a:pt x="120" y="2"/>
                      <a:pt x="120" y="3"/>
                    </a:cubicBezTo>
                    <a:cubicBezTo>
                      <a:pt x="80" y="3"/>
                      <a:pt x="4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43" name="Freeform 376"/>
              <p:cNvSpPr/>
              <p:nvPr/>
            </p:nvSpPr>
            <p:spPr>
              <a:xfrm>
                <a:off x="768" y="1088"/>
                <a:ext cx="107" cy="19"/>
              </a:xfrm>
              <a:custGeom>
                <a:avLst/>
                <a:gdLst>
                  <a:gd name="txL" fmla="*/ 0 w 63"/>
                  <a:gd name="txT" fmla="*/ 0 h 11"/>
                  <a:gd name="txR" fmla="*/ 63 w 63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63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63" h="11">
                    <a:moveTo>
                      <a:pt x="0" y="7"/>
                    </a:moveTo>
                    <a:cubicBezTo>
                      <a:pt x="15" y="0"/>
                      <a:pt x="43" y="6"/>
                      <a:pt x="63" y="4"/>
                    </a:cubicBezTo>
                    <a:cubicBezTo>
                      <a:pt x="48" y="11"/>
                      <a:pt x="20" y="5"/>
                      <a:pt x="0" y="7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44" name="Freeform 377"/>
              <p:cNvSpPr/>
              <p:nvPr/>
            </p:nvSpPr>
            <p:spPr>
              <a:xfrm>
                <a:off x="666" y="1088"/>
                <a:ext cx="72" cy="17"/>
              </a:xfrm>
              <a:custGeom>
                <a:avLst/>
                <a:gdLst>
                  <a:gd name="txL" fmla="*/ 0 w 42"/>
                  <a:gd name="txT" fmla="*/ 0 h 10"/>
                  <a:gd name="txR" fmla="*/ 42 w 42"/>
                  <a:gd name="txB" fmla="*/ 10 h 10"/>
                </a:gdLst>
                <a:ahLst/>
                <a:cxnLst>
                  <a:cxn ang="0">
                    <a:pos x="30" y="10"/>
                  </a:cxn>
                  <a:cxn ang="0">
                    <a:pos x="15" y="10"/>
                  </a:cxn>
                  <a:cxn ang="0">
                    <a:pos x="0" y="7"/>
                  </a:cxn>
                  <a:cxn ang="0">
                    <a:pos x="0" y="4"/>
                  </a:cxn>
                  <a:cxn ang="0">
                    <a:pos x="42" y="7"/>
                  </a:cxn>
                  <a:cxn ang="0">
                    <a:pos x="30" y="10"/>
                  </a:cxn>
                </a:cxnLst>
                <a:rect l="txL" t="txT" r="txR" b="txB"/>
                <a:pathLst>
                  <a:path w="42" h="10">
                    <a:moveTo>
                      <a:pt x="30" y="10"/>
                    </a:moveTo>
                    <a:cubicBezTo>
                      <a:pt x="25" y="10"/>
                      <a:pt x="20" y="10"/>
                      <a:pt x="15" y="10"/>
                    </a:cubicBezTo>
                    <a:cubicBezTo>
                      <a:pt x="16" y="3"/>
                      <a:pt x="4" y="9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13" y="6"/>
                      <a:pt x="34" y="0"/>
                      <a:pt x="42" y="7"/>
                    </a:cubicBezTo>
                    <a:cubicBezTo>
                      <a:pt x="38" y="8"/>
                      <a:pt x="31" y="6"/>
                      <a:pt x="30" y="10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45" name="Freeform 378"/>
              <p:cNvSpPr/>
              <p:nvPr/>
            </p:nvSpPr>
            <p:spPr>
              <a:xfrm>
                <a:off x="1383" y="1093"/>
                <a:ext cx="158" cy="19"/>
              </a:xfrm>
              <a:custGeom>
                <a:avLst/>
                <a:gdLst>
                  <a:gd name="txL" fmla="*/ 0 w 93"/>
                  <a:gd name="txT" fmla="*/ 0 h 11"/>
                  <a:gd name="txR" fmla="*/ 93 w 93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93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93" h="11">
                    <a:moveTo>
                      <a:pt x="0" y="7"/>
                    </a:moveTo>
                    <a:cubicBezTo>
                      <a:pt x="25" y="0"/>
                      <a:pt x="63" y="6"/>
                      <a:pt x="93" y="4"/>
                    </a:cubicBezTo>
                    <a:cubicBezTo>
                      <a:pt x="68" y="11"/>
                      <a:pt x="30" y="5"/>
                      <a:pt x="0" y="7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46" name="Freeform 379"/>
              <p:cNvSpPr/>
              <p:nvPr/>
            </p:nvSpPr>
            <p:spPr>
              <a:xfrm>
                <a:off x="2609" y="1091"/>
                <a:ext cx="111" cy="19"/>
              </a:xfrm>
              <a:custGeom>
                <a:avLst/>
                <a:gdLst>
                  <a:gd name="txL" fmla="*/ 0 w 66"/>
                  <a:gd name="txT" fmla="*/ 0 h 11"/>
                  <a:gd name="txR" fmla="*/ 66 w 66"/>
                  <a:gd name="txB" fmla="*/ 11 h 11"/>
                </a:gdLst>
                <a:ahLst/>
                <a:cxnLst>
                  <a:cxn ang="0">
                    <a:pos x="66" y="2"/>
                  </a:cxn>
                  <a:cxn ang="0">
                    <a:pos x="36" y="5"/>
                  </a:cxn>
                  <a:cxn ang="0">
                    <a:pos x="66" y="2"/>
                  </a:cxn>
                </a:cxnLst>
                <a:rect l="txL" t="txT" r="txR" b="txB"/>
                <a:pathLst>
                  <a:path w="66" h="11">
                    <a:moveTo>
                      <a:pt x="66" y="2"/>
                    </a:moveTo>
                    <a:cubicBezTo>
                      <a:pt x="50" y="11"/>
                      <a:pt x="0" y="10"/>
                      <a:pt x="36" y="5"/>
                    </a:cubicBezTo>
                    <a:cubicBezTo>
                      <a:pt x="45" y="4"/>
                      <a:pt x="49" y="0"/>
                      <a:pt x="66" y="2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47" name="Freeform 380"/>
              <p:cNvSpPr/>
              <p:nvPr/>
            </p:nvSpPr>
            <p:spPr>
              <a:xfrm>
                <a:off x="3915" y="1093"/>
                <a:ext cx="61" cy="19"/>
              </a:xfrm>
              <a:custGeom>
                <a:avLst/>
                <a:gdLst>
                  <a:gd name="txL" fmla="*/ 0 w 36"/>
                  <a:gd name="txT" fmla="*/ 0 h 11"/>
                  <a:gd name="txR" fmla="*/ 36 w 36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36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6" h="11">
                    <a:moveTo>
                      <a:pt x="0" y="4"/>
                    </a:moveTo>
                    <a:cubicBezTo>
                      <a:pt x="11" y="6"/>
                      <a:pt x="30" y="0"/>
                      <a:pt x="36" y="7"/>
                    </a:cubicBezTo>
                    <a:cubicBezTo>
                      <a:pt x="25" y="5"/>
                      <a:pt x="6" y="11"/>
                      <a:pt x="0" y="4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48" name="Freeform 381"/>
              <p:cNvSpPr/>
              <p:nvPr/>
            </p:nvSpPr>
            <p:spPr>
              <a:xfrm>
                <a:off x="1043" y="1102"/>
                <a:ext cx="76" cy="8"/>
              </a:xfrm>
              <a:custGeom>
                <a:avLst/>
                <a:gdLst>
                  <a:gd name="txL" fmla="*/ 0 w 45"/>
                  <a:gd name="txT" fmla="*/ 0 h 5"/>
                  <a:gd name="txR" fmla="*/ 45 w 45"/>
                  <a:gd name="txB" fmla="*/ 5 h 5"/>
                </a:gdLst>
                <a:ahLst/>
                <a:cxnLst>
                  <a:cxn ang="0">
                    <a:pos x="0" y="5"/>
                  </a:cxn>
                  <a:cxn ang="0">
                    <a:pos x="45" y="5"/>
                  </a:cxn>
                  <a:cxn ang="0">
                    <a:pos x="0" y="5"/>
                  </a:cxn>
                </a:cxnLst>
                <a:rect l="txL" t="txT" r="txR" b="txB"/>
                <a:pathLst>
                  <a:path w="45" h="5">
                    <a:moveTo>
                      <a:pt x="0" y="5"/>
                    </a:moveTo>
                    <a:cubicBezTo>
                      <a:pt x="8" y="0"/>
                      <a:pt x="37" y="0"/>
                      <a:pt x="45" y="5"/>
                    </a:cubicBezTo>
                    <a:cubicBezTo>
                      <a:pt x="30" y="5"/>
                      <a:pt x="15" y="5"/>
                      <a:pt x="0" y="5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49" name="Freeform 382"/>
              <p:cNvSpPr/>
              <p:nvPr/>
            </p:nvSpPr>
            <p:spPr>
              <a:xfrm>
                <a:off x="1953" y="1098"/>
                <a:ext cx="91" cy="19"/>
              </a:xfrm>
              <a:custGeom>
                <a:avLst/>
                <a:gdLst>
                  <a:gd name="txL" fmla="*/ 0 w 54"/>
                  <a:gd name="txT" fmla="*/ 0 h 11"/>
                  <a:gd name="txR" fmla="*/ 54 w 54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54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54" h="11">
                    <a:moveTo>
                      <a:pt x="0" y="4"/>
                    </a:moveTo>
                    <a:cubicBezTo>
                      <a:pt x="17" y="6"/>
                      <a:pt x="42" y="0"/>
                      <a:pt x="54" y="7"/>
                    </a:cubicBezTo>
                    <a:cubicBezTo>
                      <a:pt x="37" y="5"/>
                      <a:pt x="12" y="11"/>
                      <a:pt x="0" y="4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50" name="Freeform 383"/>
              <p:cNvSpPr/>
              <p:nvPr/>
            </p:nvSpPr>
            <p:spPr>
              <a:xfrm>
                <a:off x="2348" y="1103"/>
                <a:ext cx="191" cy="11"/>
              </a:xfrm>
              <a:custGeom>
                <a:avLst/>
                <a:gdLst>
                  <a:gd name="txL" fmla="*/ 0 w 113"/>
                  <a:gd name="txT" fmla="*/ 0 h 6"/>
                  <a:gd name="txR" fmla="*/ 113 w 113"/>
                  <a:gd name="txB" fmla="*/ 6 h 6"/>
                </a:gdLst>
                <a:ahLst/>
                <a:cxnLst>
                  <a:cxn ang="0">
                    <a:pos x="85" y="1"/>
                  </a:cxn>
                  <a:cxn ang="0">
                    <a:pos x="25" y="4"/>
                  </a:cxn>
                  <a:cxn ang="0">
                    <a:pos x="43" y="1"/>
                  </a:cxn>
                  <a:cxn ang="0">
                    <a:pos x="85" y="1"/>
                  </a:cxn>
                </a:cxnLst>
                <a:rect l="txL" t="txT" r="txR" b="txB"/>
                <a:pathLst>
                  <a:path w="113" h="6">
                    <a:moveTo>
                      <a:pt x="85" y="1"/>
                    </a:moveTo>
                    <a:cubicBezTo>
                      <a:pt x="113" y="4"/>
                      <a:pt x="39" y="6"/>
                      <a:pt x="25" y="4"/>
                    </a:cubicBezTo>
                    <a:cubicBezTo>
                      <a:pt x="0" y="1"/>
                      <a:pt x="33" y="1"/>
                      <a:pt x="43" y="1"/>
                    </a:cubicBezTo>
                    <a:cubicBezTo>
                      <a:pt x="52" y="1"/>
                      <a:pt x="74" y="0"/>
                      <a:pt x="85" y="1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51" name="Freeform 384"/>
              <p:cNvSpPr/>
              <p:nvPr/>
            </p:nvSpPr>
            <p:spPr>
              <a:xfrm>
                <a:off x="3461" y="1103"/>
                <a:ext cx="110" cy="9"/>
              </a:xfrm>
              <a:custGeom>
                <a:avLst/>
                <a:gdLst>
                  <a:gd name="txL" fmla="*/ 0 w 65"/>
                  <a:gd name="txT" fmla="*/ 0 h 5"/>
                  <a:gd name="txR" fmla="*/ 65 w 65"/>
                  <a:gd name="txB" fmla="*/ 5 h 5"/>
                </a:gdLst>
                <a:ahLst/>
                <a:cxnLst>
                  <a:cxn ang="0">
                    <a:pos x="25" y="1"/>
                  </a:cxn>
                  <a:cxn ang="0">
                    <a:pos x="43" y="4"/>
                  </a:cxn>
                  <a:cxn ang="0">
                    <a:pos x="25" y="1"/>
                  </a:cxn>
                </a:cxnLst>
                <a:rect l="txL" t="txT" r="txR" b="txB"/>
                <a:pathLst>
                  <a:path w="65" h="5">
                    <a:moveTo>
                      <a:pt x="25" y="1"/>
                    </a:moveTo>
                    <a:cubicBezTo>
                      <a:pt x="38" y="0"/>
                      <a:pt x="65" y="3"/>
                      <a:pt x="43" y="4"/>
                    </a:cubicBezTo>
                    <a:cubicBezTo>
                      <a:pt x="34" y="5"/>
                      <a:pt x="0" y="3"/>
                      <a:pt x="25" y="1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52" name="Freeform 385"/>
              <p:cNvSpPr/>
              <p:nvPr/>
            </p:nvSpPr>
            <p:spPr>
              <a:xfrm>
                <a:off x="2807" y="1098"/>
                <a:ext cx="137" cy="19"/>
              </a:xfrm>
              <a:custGeom>
                <a:avLst/>
                <a:gdLst>
                  <a:gd name="txL" fmla="*/ 0 w 81"/>
                  <a:gd name="txT" fmla="*/ 0 h 11"/>
                  <a:gd name="txR" fmla="*/ 81 w 81"/>
                  <a:gd name="txB" fmla="*/ 11 h 11"/>
                </a:gdLst>
                <a:ahLst/>
                <a:cxnLst>
                  <a:cxn ang="0">
                    <a:pos x="72" y="4"/>
                  </a:cxn>
                  <a:cxn ang="0">
                    <a:pos x="75" y="4"/>
                  </a:cxn>
                  <a:cxn ang="0">
                    <a:pos x="9" y="10"/>
                  </a:cxn>
                  <a:cxn ang="0">
                    <a:pos x="6" y="7"/>
                  </a:cxn>
                  <a:cxn ang="0">
                    <a:pos x="0" y="7"/>
                  </a:cxn>
                  <a:cxn ang="0">
                    <a:pos x="33" y="4"/>
                  </a:cxn>
                  <a:cxn ang="0">
                    <a:pos x="72" y="4"/>
                  </a:cxn>
                </a:cxnLst>
                <a:rect l="txL" t="txT" r="txR" b="txB"/>
                <a:pathLst>
                  <a:path w="81" h="11">
                    <a:moveTo>
                      <a:pt x="72" y="4"/>
                    </a:moveTo>
                    <a:cubicBezTo>
                      <a:pt x="73" y="4"/>
                      <a:pt x="74" y="4"/>
                      <a:pt x="75" y="4"/>
                    </a:cubicBezTo>
                    <a:cubicBezTo>
                      <a:pt x="81" y="11"/>
                      <a:pt x="30" y="11"/>
                      <a:pt x="9" y="10"/>
                    </a:cubicBezTo>
                    <a:cubicBezTo>
                      <a:pt x="10" y="7"/>
                      <a:pt x="8" y="7"/>
                      <a:pt x="6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5" y="0"/>
                      <a:pt x="23" y="6"/>
                      <a:pt x="33" y="4"/>
                    </a:cubicBezTo>
                    <a:cubicBezTo>
                      <a:pt x="46" y="4"/>
                      <a:pt x="59" y="4"/>
                      <a:pt x="72" y="4"/>
                    </a:cubicBezTo>
                    <a:close/>
                  </a:path>
                </a:pathLst>
              </a:custGeom>
              <a:solidFill>
                <a:srgbClr val="0099C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53" name="Freeform 386"/>
              <p:cNvSpPr/>
              <p:nvPr/>
            </p:nvSpPr>
            <p:spPr>
              <a:xfrm>
                <a:off x="3041" y="1098"/>
                <a:ext cx="264" cy="22"/>
              </a:xfrm>
              <a:custGeom>
                <a:avLst/>
                <a:gdLst>
                  <a:gd name="txL" fmla="*/ 0 w 156"/>
                  <a:gd name="txT" fmla="*/ 0 h 13"/>
                  <a:gd name="txR" fmla="*/ 156 w 156"/>
                  <a:gd name="txB" fmla="*/ 13 h 13"/>
                </a:gdLst>
                <a:ahLst/>
                <a:cxnLst>
                  <a:cxn ang="0">
                    <a:pos x="102" y="10"/>
                  </a:cxn>
                  <a:cxn ang="0">
                    <a:pos x="0" y="7"/>
                  </a:cxn>
                  <a:cxn ang="0">
                    <a:pos x="156" y="4"/>
                  </a:cxn>
                  <a:cxn ang="0">
                    <a:pos x="132" y="10"/>
                  </a:cxn>
                  <a:cxn ang="0">
                    <a:pos x="102" y="10"/>
                  </a:cxn>
                </a:cxnLst>
                <a:rect l="txL" t="txT" r="txR" b="txB"/>
                <a:pathLst>
                  <a:path w="156" h="13">
                    <a:moveTo>
                      <a:pt x="102" y="10"/>
                    </a:moveTo>
                    <a:cubicBezTo>
                      <a:pt x="74" y="3"/>
                      <a:pt x="33" y="9"/>
                      <a:pt x="0" y="7"/>
                    </a:cubicBezTo>
                    <a:cubicBezTo>
                      <a:pt x="46" y="0"/>
                      <a:pt x="105" y="6"/>
                      <a:pt x="156" y="4"/>
                    </a:cubicBezTo>
                    <a:cubicBezTo>
                      <a:pt x="155" y="13"/>
                      <a:pt x="133" y="1"/>
                      <a:pt x="132" y="10"/>
                    </a:cubicBezTo>
                    <a:cubicBezTo>
                      <a:pt x="122" y="10"/>
                      <a:pt x="112" y="10"/>
                      <a:pt x="102" y="10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54" name="Freeform 387"/>
              <p:cNvSpPr/>
              <p:nvPr/>
            </p:nvSpPr>
            <p:spPr>
              <a:xfrm>
                <a:off x="3900" y="1105"/>
                <a:ext cx="112" cy="17"/>
              </a:xfrm>
              <a:custGeom>
                <a:avLst/>
                <a:gdLst>
                  <a:gd name="txL" fmla="*/ 0 w 66"/>
                  <a:gd name="txT" fmla="*/ 0 h 10"/>
                  <a:gd name="txR" fmla="*/ 66 w 66"/>
                  <a:gd name="txB" fmla="*/ 10 h 10"/>
                </a:gdLst>
                <a:ahLst/>
                <a:cxnLst>
                  <a:cxn ang="0">
                    <a:pos x="63" y="0"/>
                  </a:cxn>
                  <a:cxn ang="0">
                    <a:pos x="66" y="6"/>
                  </a:cxn>
                  <a:cxn ang="0">
                    <a:pos x="0" y="3"/>
                  </a:cxn>
                  <a:cxn ang="0">
                    <a:pos x="63" y="0"/>
                  </a:cxn>
                </a:cxnLst>
                <a:rect l="txL" t="txT" r="txR" b="txB"/>
                <a:pathLst>
                  <a:path w="66" h="10">
                    <a:moveTo>
                      <a:pt x="63" y="0"/>
                    </a:moveTo>
                    <a:cubicBezTo>
                      <a:pt x="65" y="1"/>
                      <a:pt x="66" y="3"/>
                      <a:pt x="66" y="6"/>
                    </a:cubicBezTo>
                    <a:cubicBezTo>
                      <a:pt x="45" y="4"/>
                      <a:pt x="16" y="10"/>
                      <a:pt x="0" y="3"/>
                    </a:cubicBezTo>
                    <a:cubicBezTo>
                      <a:pt x="20" y="1"/>
                      <a:pt x="48" y="7"/>
                      <a:pt x="63" y="0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55" name="Freeform 388"/>
              <p:cNvSpPr/>
              <p:nvPr/>
            </p:nvSpPr>
            <p:spPr>
              <a:xfrm>
                <a:off x="3030" y="1103"/>
                <a:ext cx="184" cy="24"/>
              </a:xfrm>
              <a:custGeom>
                <a:avLst/>
                <a:gdLst>
                  <a:gd name="txL" fmla="*/ 0 w 108"/>
                  <a:gd name="txT" fmla="*/ 0 h 14"/>
                  <a:gd name="txR" fmla="*/ 108 w 108"/>
                  <a:gd name="txB" fmla="*/ 14 h 14"/>
                </a:gdLst>
                <a:ahLst/>
                <a:cxnLst>
                  <a:cxn ang="0">
                    <a:pos x="27" y="10"/>
                  </a:cxn>
                  <a:cxn ang="0">
                    <a:pos x="0" y="7"/>
                  </a:cxn>
                  <a:cxn ang="0">
                    <a:pos x="6" y="4"/>
                  </a:cxn>
                  <a:cxn ang="0">
                    <a:pos x="108" y="7"/>
                  </a:cxn>
                  <a:cxn ang="0">
                    <a:pos x="81" y="7"/>
                  </a:cxn>
                  <a:cxn ang="0">
                    <a:pos x="27" y="10"/>
                  </a:cxn>
                </a:cxnLst>
                <a:rect l="txL" t="txT" r="txR" b="txB"/>
                <a:pathLst>
                  <a:path w="108" h="14">
                    <a:moveTo>
                      <a:pt x="27" y="10"/>
                    </a:moveTo>
                    <a:cubicBezTo>
                      <a:pt x="19" y="8"/>
                      <a:pt x="3" y="14"/>
                      <a:pt x="0" y="7"/>
                    </a:cubicBezTo>
                    <a:cubicBezTo>
                      <a:pt x="2" y="6"/>
                      <a:pt x="6" y="7"/>
                      <a:pt x="6" y="4"/>
                    </a:cubicBezTo>
                    <a:cubicBezTo>
                      <a:pt x="39" y="6"/>
                      <a:pt x="80" y="0"/>
                      <a:pt x="108" y="7"/>
                    </a:cubicBezTo>
                    <a:cubicBezTo>
                      <a:pt x="99" y="7"/>
                      <a:pt x="90" y="7"/>
                      <a:pt x="81" y="7"/>
                    </a:cubicBezTo>
                    <a:cubicBezTo>
                      <a:pt x="64" y="9"/>
                      <a:pt x="39" y="3"/>
                      <a:pt x="27" y="10"/>
                    </a:cubicBezTo>
                    <a:close/>
                  </a:path>
                </a:pathLst>
              </a:custGeom>
              <a:solidFill>
                <a:srgbClr val="0099C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56" name="Freeform 389"/>
              <p:cNvSpPr/>
              <p:nvPr/>
            </p:nvSpPr>
            <p:spPr>
              <a:xfrm>
                <a:off x="3193" y="1114"/>
                <a:ext cx="87" cy="11"/>
              </a:xfrm>
              <a:custGeom>
                <a:avLst/>
                <a:gdLst>
                  <a:gd name="txL" fmla="*/ 0 w 51"/>
                  <a:gd name="txT" fmla="*/ 0 h 7"/>
                  <a:gd name="txR" fmla="*/ 51 w 51"/>
                  <a:gd name="txB" fmla="*/ 7 h 7"/>
                </a:gdLst>
                <a:ahLst/>
                <a:cxnLst>
                  <a:cxn ang="0">
                    <a:pos x="0" y="4"/>
                  </a:cxn>
                  <a:cxn ang="0">
                    <a:pos x="51" y="7"/>
                  </a:cxn>
                  <a:cxn ang="0">
                    <a:pos x="0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51" h="7">
                    <a:moveTo>
                      <a:pt x="0" y="4"/>
                    </a:moveTo>
                    <a:cubicBezTo>
                      <a:pt x="16" y="6"/>
                      <a:pt x="40" y="0"/>
                      <a:pt x="51" y="7"/>
                    </a:cubicBezTo>
                    <a:cubicBezTo>
                      <a:pt x="34" y="7"/>
                      <a:pt x="17" y="7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57" name="Freeform 390"/>
              <p:cNvSpPr/>
              <p:nvPr/>
            </p:nvSpPr>
            <p:spPr>
              <a:xfrm>
                <a:off x="3402" y="1114"/>
                <a:ext cx="66" cy="18"/>
              </a:xfrm>
              <a:custGeom>
                <a:avLst/>
                <a:gdLst>
                  <a:gd name="txL" fmla="*/ 0 w 39"/>
                  <a:gd name="txT" fmla="*/ 0 h 11"/>
                  <a:gd name="txR" fmla="*/ 39 w 39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39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39" h="11">
                    <a:moveTo>
                      <a:pt x="0" y="7"/>
                    </a:moveTo>
                    <a:cubicBezTo>
                      <a:pt x="7" y="0"/>
                      <a:pt x="27" y="6"/>
                      <a:pt x="39" y="4"/>
                    </a:cubicBezTo>
                    <a:cubicBezTo>
                      <a:pt x="32" y="11"/>
                      <a:pt x="12" y="5"/>
                      <a:pt x="0" y="7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58" name="Freeform 391"/>
              <p:cNvSpPr/>
              <p:nvPr/>
            </p:nvSpPr>
            <p:spPr>
              <a:xfrm>
                <a:off x="2629" y="1127"/>
                <a:ext cx="112" cy="10"/>
              </a:xfrm>
              <a:custGeom>
                <a:avLst/>
                <a:gdLst>
                  <a:gd name="txL" fmla="*/ 0 w 66"/>
                  <a:gd name="txT" fmla="*/ 0 h 6"/>
                  <a:gd name="txR" fmla="*/ 66 w 66"/>
                  <a:gd name="txB" fmla="*/ 6 h 6"/>
                </a:gdLst>
                <a:ahLst/>
                <a:cxnLst>
                  <a:cxn ang="0">
                    <a:pos x="18" y="2"/>
                  </a:cxn>
                  <a:cxn ang="0">
                    <a:pos x="51" y="5"/>
                  </a:cxn>
                  <a:cxn ang="0">
                    <a:pos x="18" y="2"/>
                  </a:cxn>
                </a:cxnLst>
                <a:rect l="txL" t="txT" r="txR" b="txB"/>
                <a:pathLst>
                  <a:path w="66" h="6">
                    <a:moveTo>
                      <a:pt x="18" y="2"/>
                    </a:moveTo>
                    <a:cubicBezTo>
                      <a:pt x="33" y="0"/>
                      <a:pt x="66" y="3"/>
                      <a:pt x="51" y="5"/>
                    </a:cubicBezTo>
                    <a:cubicBezTo>
                      <a:pt x="43" y="6"/>
                      <a:pt x="0" y="4"/>
                      <a:pt x="18" y="2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59" name="Freeform 392"/>
              <p:cNvSpPr/>
              <p:nvPr/>
            </p:nvSpPr>
            <p:spPr>
              <a:xfrm>
                <a:off x="2797" y="1124"/>
                <a:ext cx="66" cy="20"/>
              </a:xfrm>
              <a:custGeom>
                <a:avLst/>
                <a:gdLst>
                  <a:gd name="txL" fmla="*/ 0 w 39"/>
                  <a:gd name="txT" fmla="*/ 0 h 12"/>
                  <a:gd name="txR" fmla="*/ 39 w 39"/>
                  <a:gd name="txB" fmla="*/ 12 h 12"/>
                </a:gdLst>
                <a:ahLst/>
                <a:cxnLst>
                  <a:cxn ang="0">
                    <a:pos x="0" y="7"/>
                  </a:cxn>
                  <a:cxn ang="0">
                    <a:pos x="39" y="4"/>
                  </a:cxn>
                  <a:cxn ang="0">
                    <a:pos x="39" y="7"/>
                  </a:cxn>
                  <a:cxn ang="0">
                    <a:pos x="18" y="10"/>
                  </a:cxn>
                  <a:cxn ang="0">
                    <a:pos x="0" y="7"/>
                  </a:cxn>
                </a:cxnLst>
                <a:rect l="txL" t="txT" r="txR" b="txB"/>
                <a:pathLst>
                  <a:path w="39" h="12">
                    <a:moveTo>
                      <a:pt x="0" y="7"/>
                    </a:moveTo>
                    <a:cubicBezTo>
                      <a:pt x="7" y="0"/>
                      <a:pt x="27" y="6"/>
                      <a:pt x="39" y="4"/>
                    </a:cubicBezTo>
                    <a:cubicBezTo>
                      <a:pt x="39" y="5"/>
                      <a:pt x="39" y="6"/>
                      <a:pt x="39" y="7"/>
                    </a:cubicBezTo>
                    <a:cubicBezTo>
                      <a:pt x="30" y="6"/>
                      <a:pt x="28" y="12"/>
                      <a:pt x="18" y="10"/>
                    </a:cubicBezTo>
                    <a:cubicBezTo>
                      <a:pt x="18" y="3"/>
                      <a:pt x="5" y="9"/>
                      <a:pt x="0" y="7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60" name="Freeform 393"/>
              <p:cNvSpPr/>
              <p:nvPr/>
            </p:nvSpPr>
            <p:spPr>
              <a:xfrm>
                <a:off x="2863" y="1124"/>
                <a:ext cx="40" cy="12"/>
              </a:xfrm>
              <a:custGeom>
                <a:avLst/>
                <a:gdLst>
                  <a:gd name="txL" fmla="*/ 0 w 24"/>
                  <a:gd name="txT" fmla="*/ 0 h 7"/>
                  <a:gd name="txR" fmla="*/ 24 w 24"/>
                  <a:gd name="txB" fmla="*/ 7 h 7"/>
                </a:gdLst>
                <a:ahLst/>
                <a:cxnLst>
                  <a:cxn ang="0">
                    <a:pos x="0" y="4"/>
                  </a:cxn>
                  <a:cxn ang="0">
                    <a:pos x="24" y="1"/>
                  </a:cxn>
                  <a:cxn ang="0">
                    <a:pos x="0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24" h="7">
                    <a:moveTo>
                      <a:pt x="0" y="4"/>
                    </a:moveTo>
                    <a:cubicBezTo>
                      <a:pt x="7" y="2"/>
                      <a:pt x="14" y="0"/>
                      <a:pt x="24" y="1"/>
                    </a:cubicBezTo>
                    <a:cubicBezTo>
                      <a:pt x="19" y="6"/>
                      <a:pt x="10" y="7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61" name="Freeform 394"/>
              <p:cNvSpPr/>
              <p:nvPr/>
            </p:nvSpPr>
            <p:spPr>
              <a:xfrm>
                <a:off x="3844" y="1124"/>
                <a:ext cx="112" cy="18"/>
              </a:xfrm>
              <a:custGeom>
                <a:avLst/>
                <a:gdLst>
                  <a:gd name="txL" fmla="*/ 0 w 66"/>
                  <a:gd name="txT" fmla="*/ 0 h 11"/>
                  <a:gd name="txR" fmla="*/ 66 w 66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66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66" h="11">
                    <a:moveTo>
                      <a:pt x="0" y="4"/>
                    </a:moveTo>
                    <a:cubicBezTo>
                      <a:pt x="21" y="6"/>
                      <a:pt x="50" y="0"/>
                      <a:pt x="66" y="7"/>
                    </a:cubicBezTo>
                    <a:cubicBezTo>
                      <a:pt x="45" y="5"/>
                      <a:pt x="16" y="11"/>
                      <a:pt x="0" y="4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62" name="Freeform 395"/>
              <p:cNvSpPr/>
              <p:nvPr/>
            </p:nvSpPr>
            <p:spPr>
              <a:xfrm>
                <a:off x="2607" y="1136"/>
                <a:ext cx="32" cy="20"/>
              </a:xfrm>
              <a:custGeom>
                <a:avLst/>
                <a:gdLst>
                  <a:gd name="txL" fmla="*/ 0 w 19"/>
                  <a:gd name="txT" fmla="*/ 0 h 12"/>
                  <a:gd name="txR" fmla="*/ 19 w 19"/>
                  <a:gd name="txB" fmla="*/ 12 h 12"/>
                </a:gdLst>
                <a:ahLst/>
                <a:cxnLst>
                  <a:cxn ang="0">
                    <a:pos x="16" y="12"/>
                  </a:cxn>
                  <a:cxn ang="0">
                    <a:pos x="1" y="0"/>
                  </a:cxn>
                  <a:cxn ang="0">
                    <a:pos x="19" y="3"/>
                  </a:cxn>
                  <a:cxn ang="0">
                    <a:pos x="16" y="9"/>
                  </a:cxn>
                  <a:cxn ang="0">
                    <a:pos x="16" y="12"/>
                  </a:cxn>
                </a:cxnLst>
                <a:rect l="txL" t="txT" r="txR" b="txB"/>
                <a:pathLst>
                  <a:path w="19" h="12">
                    <a:moveTo>
                      <a:pt x="16" y="12"/>
                    </a:moveTo>
                    <a:cubicBezTo>
                      <a:pt x="12" y="7"/>
                      <a:pt x="0" y="10"/>
                      <a:pt x="1" y="0"/>
                    </a:cubicBezTo>
                    <a:cubicBezTo>
                      <a:pt x="5" y="3"/>
                      <a:pt x="12" y="3"/>
                      <a:pt x="19" y="3"/>
                    </a:cubicBezTo>
                    <a:cubicBezTo>
                      <a:pt x="18" y="5"/>
                      <a:pt x="16" y="6"/>
                      <a:pt x="16" y="9"/>
                    </a:cubicBezTo>
                    <a:cubicBezTo>
                      <a:pt x="16" y="10"/>
                      <a:pt x="16" y="11"/>
                      <a:pt x="16" y="12"/>
                    </a:cubicBezTo>
                    <a:close/>
                  </a:path>
                </a:pathLst>
              </a:custGeom>
              <a:solidFill>
                <a:srgbClr val="076C8B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63" name="Freeform 396"/>
              <p:cNvSpPr/>
              <p:nvPr/>
            </p:nvSpPr>
            <p:spPr>
              <a:xfrm>
                <a:off x="2805" y="1141"/>
                <a:ext cx="139" cy="15"/>
              </a:xfrm>
              <a:custGeom>
                <a:avLst/>
                <a:gdLst>
                  <a:gd name="txL" fmla="*/ 0 w 82"/>
                  <a:gd name="txT" fmla="*/ 0 h 9"/>
                  <a:gd name="txR" fmla="*/ 82 w 82"/>
                  <a:gd name="txB" fmla="*/ 9 h 9"/>
                </a:gdLst>
                <a:ahLst/>
                <a:cxnLst>
                  <a:cxn ang="0">
                    <a:pos x="82" y="3"/>
                  </a:cxn>
                  <a:cxn ang="0">
                    <a:pos x="67" y="3"/>
                  </a:cxn>
                  <a:cxn ang="0">
                    <a:pos x="52" y="0"/>
                  </a:cxn>
                  <a:cxn ang="0">
                    <a:pos x="73" y="0"/>
                  </a:cxn>
                  <a:cxn ang="0">
                    <a:pos x="82" y="3"/>
                  </a:cxn>
                </a:cxnLst>
                <a:rect l="txL" t="txT" r="txR" b="txB"/>
                <a:pathLst>
                  <a:path w="82" h="9">
                    <a:moveTo>
                      <a:pt x="82" y="3"/>
                    </a:moveTo>
                    <a:cubicBezTo>
                      <a:pt x="77" y="3"/>
                      <a:pt x="72" y="3"/>
                      <a:pt x="67" y="3"/>
                    </a:cubicBezTo>
                    <a:cubicBezTo>
                      <a:pt x="50" y="9"/>
                      <a:pt x="0" y="4"/>
                      <a:pt x="52" y="0"/>
                    </a:cubicBezTo>
                    <a:cubicBezTo>
                      <a:pt x="57" y="0"/>
                      <a:pt x="64" y="0"/>
                      <a:pt x="73" y="0"/>
                    </a:cubicBezTo>
                    <a:cubicBezTo>
                      <a:pt x="77" y="0"/>
                      <a:pt x="81" y="0"/>
                      <a:pt x="82" y="3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64" name="Freeform 397"/>
              <p:cNvSpPr/>
              <p:nvPr/>
            </p:nvSpPr>
            <p:spPr>
              <a:xfrm>
                <a:off x="2995" y="1139"/>
                <a:ext cx="137" cy="15"/>
              </a:xfrm>
              <a:custGeom>
                <a:avLst/>
                <a:gdLst>
                  <a:gd name="txL" fmla="*/ 0 w 81"/>
                  <a:gd name="txT" fmla="*/ 0 h 9"/>
                  <a:gd name="txR" fmla="*/ 81 w 81"/>
                  <a:gd name="txB" fmla="*/ 9 h 9"/>
                </a:gdLst>
                <a:ahLst/>
                <a:cxnLst>
                  <a:cxn ang="0">
                    <a:pos x="81" y="4"/>
                  </a:cxn>
                  <a:cxn ang="0">
                    <a:pos x="0" y="4"/>
                  </a:cxn>
                  <a:cxn ang="0">
                    <a:pos x="9" y="1"/>
                  </a:cxn>
                  <a:cxn ang="0">
                    <a:pos x="81" y="4"/>
                  </a:cxn>
                </a:cxnLst>
                <a:rect l="txL" t="txT" r="txR" b="txB"/>
                <a:pathLst>
                  <a:path w="81" h="9">
                    <a:moveTo>
                      <a:pt x="81" y="4"/>
                    </a:moveTo>
                    <a:cubicBezTo>
                      <a:pt x="61" y="9"/>
                      <a:pt x="20" y="9"/>
                      <a:pt x="0" y="4"/>
                    </a:cubicBezTo>
                    <a:cubicBezTo>
                      <a:pt x="4" y="4"/>
                      <a:pt x="4" y="0"/>
                      <a:pt x="9" y="1"/>
                    </a:cubicBezTo>
                    <a:cubicBezTo>
                      <a:pt x="27" y="8"/>
                      <a:pt x="58" y="2"/>
                      <a:pt x="81" y="4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65" name="Freeform 398"/>
              <p:cNvSpPr/>
              <p:nvPr/>
            </p:nvSpPr>
            <p:spPr>
              <a:xfrm>
                <a:off x="2853" y="1154"/>
                <a:ext cx="164" cy="19"/>
              </a:xfrm>
              <a:custGeom>
                <a:avLst/>
                <a:gdLst>
                  <a:gd name="txL" fmla="*/ 0 w 97"/>
                  <a:gd name="txT" fmla="*/ 0 h 11"/>
                  <a:gd name="txR" fmla="*/ 97 w 97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75" y="4"/>
                  </a:cxn>
                  <a:cxn ang="0">
                    <a:pos x="96" y="4"/>
                  </a:cxn>
                  <a:cxn ang="0">
                    <a:pos x="81" y="7"/>
                  </a:cxn>
                  <a:cxn ang="0">
                    <a:pos x="42" y="7"/>
                  </a:cxn>
                  <a:cxn ang="0">
                    <a:pos x="6" y="10"/>
                  </a:cxn>
                  <a:cxn ang="0">
                    <a:pos x="0" y="7"/>
                  </a:cxn>
                </a:cxnLst>
                <a:rect l="txL" t="txT" r="txR" b="txB"/>
                <a:pathLst>
                  <a:path w="97" h="11">
                    <a:moveTo>
                      <a:pt x="0" y="7"/>
                    </a:moveTo>
                    <a:cubicBezTo>
                      <a:pt x="19" y="0"/>
                      <a:pt x="51" y="6"/>
                      <a:pt x="75" y="4"/>
                    </a:cubicBezTo>
                    <a:cubicBezTo>
                      <a:pt x="82" y="4"/>
                      <a:pt x="89" y="4"/>
                      <a:pt x="96" y="4"/>
                    </a:cubicBezTo>
                    <a:cubicBezTo>
                      <a:pt x="97" y="11"/>
                      <a:pt x="85" y="5"/>
                      <a:pt x="81" y="7"/>
                    </a:cubicBezTo>
                    <a:cubicBezTo>
                      <a:pt x="68" y="7"/>
                      <a:pt x="55" y="7"/>
                      <a:pt x="42" y="7"/>
                    </a:cubicBezTo>
                    <a:cubicBezTo>
                      <a:pt x="31" y="9"/>
                      <a:pt x="20" y="11"/>
                      <a:pt x="6" y="10"/>
                    </a:cubicBezTo>
                    <a:cubicBezTo>
                      <a:pt x="5" y="8"/>
                      <a:pt x="3" y="7"/>
                      <a:pt x="0" y="7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66" name="Freeform 399"/>
              <p:cNvSpPr/>
              <p:nvPr/>
            </p:nvSpPr>
            <p:spPr>
              <a:xfrm>
                <a:off x="2715" y="1163"/>
                <a:ext cx="148" cy="18"/>
              </a:xfrm>
              <a:custGeom>
                <a:avLst/>
                <a:gdLst>
                  <a:gd name="txL" fmla="*/ 0 w 87"/>
                  <a:gd name="txT" fmla="*/ 0 h 11"/>
                  <a:gd name="txR" fmla="*/ 87 w 87"/>
                  <a:gd name="txB" fmla="*/ 11 h 11"/>
                </a:gdLst>
                <a:ahLst/>
                <a:cxnLst>
                  <a:cxn ang="0">
                    <a:pos x="87" y="5"/>
                  </a:cxn>
                  <a:cxn ang="0">
                    <a:pos x="0" y="5"/>
                  </a:cxn>
                  <a:cxn ang="0">
                    <a:pos x="81" y="2"/>
                  </a:cxn>
                  <a:cxn ang="0">
                    <a:pos x="87" y="5"/>
                  </a:cxn>
                </a:cxnLst>
                <a:rect l="txL" t="txT" r="txR" b="txB"/>
                <a:pathLst>
                  <a:path w="87" h="11">
                    <a:moveTo>
                      <a:pt x="87" y="5"/>
                    </a:moveTo>
                    <a:cubicBezTo>
                      <a:pt x="64" y="8"/>
                      <a:pt x="12" y="11"/>
                      <a:pt x="0" y="5"/>
                    </a:cubicBezTo>
                    <a:cubicBezTo>
                      <a:pt x="28" y="5"/>
                      <a:pt x="51" y="0"/>
                      <a:pt x="81" y="2"/>
                    </a:cubicBezTo>
                    <a:cubicBezTo>
                      <a:pt x="84" y="2"/>
                      <a:pt x="86" y="3"/>
                      <a:pt x="87" y="5"/>
                    </a:cubicBezTo>
                    <a:close/>
                  </a:path>
                </a:pathLst>
              </a:custGeom>
              <a:solidFill>
                <a:srgbClr val="0099C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67" name="Freeform 400"/>
              <p:cNvSpPr/>
              <p:nvPr/>
            </p:nvSpPr>
            <p:spPr>
              <a:xfrm>
                <a:off x="3086" y="1175"/>
                <a:ext cx="102" cy="18"/>
              </a:xfrm>
              <a:custGeom>
                <a:avLst/>
                <a:gdLst>
                  <a:gd name="txL" fmla="*/ 0 w 60"/>
                  <a:gd name="txT" fmla="*/ 0 h 11"/>
                  <a:gd name="txR" fmla="*/ 60 w 60"/>
                  <a:gd name="txB" fmla="*/ 11 h 11"/>
                </a:gdLst>
                <a:ahLst/>
                <a:cxnLst>
                  <a:cxn ang="0">
                    <a:pos x="60" y="7"/>
                  </a:cxn>
                  <a:cxn ang="0">
                    <a:pos x="0" y="4"/>
                  </a:cxn>
                  <a:cxn ang="0">
                    <a:pos x="48" y="1"/>
                  </a:cxn>
                  <a:cxn ang="0">
                    <a:pos x="60" y="4"/>
                  </a:cxn>
                  <a:cxn ang="0">
                    <a:pos x="60" y="7"/>
                  </a:cxn>
                </a:cxnLst>
                <a:rect l="txL" t="txT" r="txR" b="txB"/>
                <a:pathLst>
                  <a:path w="60" h="11">
                    <a:moveTo>
                      <a:pt x="60" y="7"/>
                    </a:moveTo>
                    <a:cubicBezTo>
                      <a:pt x="41" y="5"/>
                      <a:pt x="14" y="11"/>
                      <a:pt x="0" y="4"/>
                    </a:cubicBezTo>
                    <a:cubicBezTo>
                      <a:pt x="19" y="6"/>
                      <a:pt x="30" y="0"/>
                      <a:pt x="48" y="1"/>
                    </a:cubicBezTo>
                    <a:cubicBezTo>
                      <a:pt x="49" y="5"/>
                      <a:pt x="55" y="4"/>
                      <a:pt x="60" y="4"/>
                    </a:cubicBezTo>
                    <a:cubicBezTo>
                      <a:pt x="60" y="5"/>
                      <a:pt x="60" y="6"/>
                      <a:pt x="60" y="7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68" name="Freeform 401"/>
              <p:cNvSpPr/>
              <p:nvPr/>
            </p:nvSpPr>
            <p:spPr>
              <a:xfrm>
                <a:off x="2664" y="1178"/>
                <a:ext cx="77" cy="25"/>
              </a:xfrm>
              <a:custGeom>
                <a:avLst/>
                <a:gdLst>
                  <a:gd name="txL" fmla="*/ 0 w 45"/>
                  <a:gd name="txT" fmla="*/ 0 h 15"/>
                  <a:gd name="txR" fmla="*/ 45 w 45"/>
                  <a:gd name="txB" fmla="*/ 15 h 15"/>
                </a:gdLst>
                <a:ahLst/>
                <a:cxnLst>
                  <a:cxn ang="0">
                    <a:pos x="0" y="2"/>
                  </a:cxn>
                  <a:cxn ang="0">
                    <a:pos x="45" y="8"/>
                  </a:cxn>
                  <a:cxn ang="0">
                    <a:pos x="0" y="2"/>
                  </a:cxn>
                </a:cxnLst>
                <a:rect l="txL" t="txT" r="txR" b="txB"/>
                <a:pathLst>
                  <a:path w="45" h="15">
                    <a:moveTo>
                      <a:pt x="0" y="2"/>
                    </a:moveTo>
                    <a:cubicBezTo>
                      <a:pt x="9" y="10"/>
                      <a:pt x="36" y="0"/>
                      <a:pt x="45" y="8"/>
                    </a:cubicBezTo>
                    <a:cubicBezTo>
                      <a:pt x="31" y="5"/>
                      <a:pt x="4" y="15"/>
                      <a:pt x="0" y="2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69" name="Freeform 402"/>
              <p:cNvSpPr/>
              <p:nvPr/>
            </p:nvSpPr>
            <p:spPr>
              <a:xfrm>
                <a:off x="3188" y="1180"/>
                <a:ext cx="71" cy="12"/>
              </a:xfrm>
              <a:custGeom>
                <a:avLst/>
                <a:gdLst>
                  <a:gd name="txL" fmla="*/ 0 w 42"/>
                  <a:gd name="txT" fmla="*/ 0 h 7"/>
                  <a:gd name="txR" fmla="*/ 42 w 42"/>
                  <a:gd name="txB" fmla="*/ 7 h 7"/>
                </a:gdLst>
                <a:ahLst/>
                <a:cxnLst>
                  <a:cxn ang="0">
                    <a:pos x="0" y="1"/>
                  </a:cxn>
                  <a:cxn ang="0">
                    <a:pos x="24" y="7"/>
                  </a:cxn>
                  <a:cxn ang="0">
                    <a:pos x="24" y="4"/>
                  </a:cxn>
                  <a:cxn ang="0">
                    <a:pos x="0" y="4"/>
                  </a:cxn>
                  <a:cxn ang="0">
                    <a:pos x="0" y="1"/>
                  </a:cxn>
                </a:cxnLst>
                <a:rect l="txL" t="txT" r="txR" b="txB"/>
                <a:pathLst>
                  <a:path w="42" h="7">
                    <a:moveTo>
                      <a:pt x="0" y="1"/>
                    </a:moveTo>
                    <a:cubicBezTo>
                      <a:pt x="8" y="0"/>
                      <a:pt x="42" y="0"/>
                      <a:pt x="24" y="7"/>
                    </a:cubicBezTo>
                    <a:cubicBezTo>
                      <a:pt x="24" y="6"/>
                      <a:pt x="24" y="5"/>
                      <a:pt x="24" y="4"/>
                    </a:cubicBezTo>
                    <a:cubicBezTo>
                      <a:pt x="16" y="4"/>
                      <a:pt x="8" y="4"/>
                      <a:pt x="0" y="4"/>
                    </a:cubicBezTo>
                    <a:cubicBezTo>
                      <a:pt x="0" y="3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70" name="Freeform 403"/>
              <p:cNvSpPr/>
              <p:nvPr/>
            </p:nvSpPr>
            <p:spPr>
              <a:xfrm>
                <a:off x="3051" y="1193"/>
                <a:ext cx="61" cy="14"/>
              </a:xfrm>
              <a:custGeom>
                <a:avLst/>
                <a:gdLst>
                  <a:gd name="txL" fmla="*/ 0 w 36"/>
                  <a:gd name="txT" fmla="*/ 0 h 8"/>
                  <a:gd name="txR" fmla="*/ 36 w 36"/>
                  <a:gd name="txB" fmla="*/ 8 h 8"/>
                </a:gdLst>
                <a:ahLst/>
                <a:cxnLst>
                  <a:cxn ang="0">
                    <a:pos x="0" y="5"/>
                  </a:cxn>
                  <a:cxn ang="0">
                    <a:pos x="36" y="5"/>
                  </a:cxn>
                  <a:cxn ang="0">
                    <a:pos x="0" y="8"/>
                  </a:cxn>
                  <a:cxn ang="0">
                    <a:pos x="0" y="5"/>
                  </a:cxn>
                </a:cxnLst>
                <a:rect l="txL" t="txT" r="txR" b="txB"/>
                <a:pathLst>
                  <a:path w="36" h="8">
                    <a:moveTo>
                      <a:pt x="0" y="5"/>
                    </a:moveTo>
                    <a:cubicBezTo>
                      <a:pt x="5" y="0"/>
                      <a:pt x="31" y="0"/>
                      <a:pt x="36" y="5"/>
                    </a:cubicBezTo>
                    <a:cubicBezTo>
                      <a:pt x="21" y="3"/>
                      <a:pt x="13" y="8"/>
                      <a:pt x="0" y="8"/>
                    </a:cubicBezTo>
                    <a:cubicBezTo>
                      <a:pt x="0" y="7"/>
                      <a:pt x="0" y="6"/>
                      <a:pt x="0" y="5"/>
                    </a:cubicBezTo>
                    <a:close/>
                  </a:path>
                </a:pathLst>
              </a:custGeom>
              <a:solidFill>
                <a:srgbClr val="0D4D5E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71" name="Freeform 404"/>
              <p:cNvSpPr/>
              <p:nvPr/>
            </p:nvSpPr>
            <p:spPr>
              <a:xfrm>
                <a:off x="3000" y="1195"/>
                <a:ext cx="51" cy="17"/>
              </a:xfrm>
              <a:custGeom>
                <a:avLst/>
                <a:gdLst>
                  <a:gd name="txL" fmla="*/ 0 w 30"/>
                  <a:gd name="txT" fmla="*/ 0 h 10"/>
                  <a:gd name="txR" fmla="*/ 30 w 30"/>
                  <a:gd name="txB" fmla="*/ 10 h 10"/>
                </a:gdLst>
                <a:ahLst/>
                <a:cxnLst>
                  <a:cxn ang="0">
                    <a:pos x="0" y="7"/>
                  </a:cxn>
                  <a:cxn ang="0">
                    <a:pos x="30" y="4"/>
                  </a:cxn>
                  <a:cxn ang="0">
                    <a:pos x="30" y="7"/>
                  </a:cxn>
                  <a:cxn ang="0">
                    <a:pos x="0" y="10"/>
                  </a:cxn>
                  <a:cxn ang="0">
                    <a:pos x="0" y="7"/>
                  </a:cxn>
                </a:cxnLst>
                <a:rect l="txL" t="txT" r="txR" b="txB"/>
                <a:pathLst>
                  <a:path w="30" h="10">
                    <a:moveTo>
                      <a:pt x="0" y="7"/>
                    </a:moveTo>
                    <a:cubicBezTo>
                      <a:pt x="4" y="0"/>
                      <a:pt x="21" y="6"/>
                      <a:pt x="30" y="4"/>
                    </a:cubicBezTo>
                    <a:cubicBezTo>
                      <a:pt x="30" y="5"/>
                      <a:pt x="30" y="6"/>
                      <a:pt x="30" y="7"/>
                    </a:cubicBezTo>
                    <a:cubicBezTo>
                      <a:pt x="17" y="5"/>
                      <a:pt x="10" y="9"/>
                      <a:pt x="0" y="10"/>
                    </a:cubicBezTo>
                    <a:cubicBezTo>
                      <a:pt x="0" y="9"/>
                      <a:pt x="0" y="8"/>
                      <a:pt x="0" y="7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72" name="Freeform 405"/>
              <p:cNvSpPr/>
              <p:nvPr/>
            </p:nvSpPr>
            <p:spPr>
              <a:xfrm>
                <a:off x="2939" y="1200"/>
                <a:ext cx="61" cy="17"/>
              </a:xfrm>
              <a:custGeom>
                <a:avLst/>
                <a:gdLst>
                  <a:gd name="txL" fmla="*/ 0 w 36"/>
                  <a:gd name="txT" fmla="*/ 0 h 10"/>
                  <a:gd name="txR" fmla="*/ 36 w 36"/>
                  <a:gd name="txB" fmla="*/ 10 h 10"/>
                </a:gdLst>
                <a:ahLst/>
                <a:cxnLst>
                  <a:cxn ang="0">
                    <a:pos x="0" y="7"/>
                  </a:cxn>
                  <a:cxn ang="0">
                    <a:pos x="36" y="4"/>
                  </a:cxn>
                  <a:cxn ang="0">
                    <a:pos x="36" y="7"/>
                  </a:cxn>
                  <a:cxn ang="0">
                    <a:pos x="6" y="10"/>
                  </a:cxn>
                  <a:cxn ang="0">
                    <a:pos x="0" y="7"/>
                  </a:cxn>
                </a:cxnLst>
                <a:rect l="txL" t="txT" r="txR" b="txB"/>
                <a:pathLst>
                  <a:path w="36" h="10">
                    <a:moveTo>
                      <a:pt x="0" y="7"/>
                    </a:moveTo>
                    <a:cubicBezTo>
                      <a:pt x="6" y="0"/>
                      <a:pt x="25" y="6"/>
                      <a:pt x="36" y="4"/>
                    </a:cubicBezTo>
                    <a:cubicBezTo>
                      <a:pt x="36" y="5"/>
                      <a:pt x="36" y="6"/>
                      <a:pt x="36" y="7"/>
                    </a:cubicBezTo>
                    <a:cubicBezTo>
                      <a:pt x="23" y="5"/>
                      <a:pt x="16" y="9"/>
                      <a:pt x="6" y="10"/>
                    </a:cubicBezTo>
                    <a:cubicBezTo>
                      <a:pt x="5" y="8"/>
                      <a:pt x="3" y="7"/>
                      <a:pt x="0" y="7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9973" name="Freeform 407"/>
            <p:cNvSpPr/>
            <p:nvPr/>
          </p:nvSpPr>
          <p:spPr>
            <a:xfrm>
              <a:off x="4778375" y="4865688"/>
              <a:ext cx="63500" cy="23813"/>
            </a:xfrm>
            <a:custGeom>
              <a:avLst/>
              <a:gdLst>
                <a:gd name="txL" fmla="*/ 0 w 24"/>
                <a:gd name="txT" fmla="*/ 0 h 9"/>
                <a:gd name="txR" fmla="*/ 24 w 24"/>
                <a:gd name="txB" fmla="*/ 9 h 9"/>
              </a:gdLst>
              <a:ahLst/>
              <a:cxnLst>
                <a:cxn ang="0">
                  <a:pos x="24" y="4"/>
                </a:cxn>
                <a:cxn ang="0">
                  <a:pos x="0" y="4"/>
                </a:cxn>
                <a:cxn ang="0">
                  <a:pos x="21" y="1"/>
                </a:cxn>
                <a:cxn ang="0">
                  <a:pos x="24" y="4"/>
                </a:cxn>
              </a:cxnLst>
              <a:rect l="txL" t="txT" r="txR" b="txB"/>
              <a:pathLst>
                <a:path w="24" h="9">
                  <a:moveTo>
                    <a:pt x="24" y="4"/>
                  </a:moveTo>
                  <a:cubicBezTo>
                    <a:pt x="23" y="9"/>
                    <a:pt x="1" y="9"/>
                    <a:pt x="0" y="4"/>
                  </a:cubicBezTo>
                  <a:cubicBezTo>
                    <a:pt x="10" y="6"/>
                    <a:pt x="12" y="0"/>
                    <a:pt x="21" y="1"/>
                  </a:cubicBezTo>
                  <a:cubicBezTo>
                    <a:pt x="21" y="3"/>
                    <a:pt x="21" y="5"/>
                    <a:pt x="24" y="4"/>
                  </a:cubicBezTo>
                  <a:close/>
                </a:path>
              </a:pathLst>
            </a:custGeom>
            <a:solidFill>
              <a:srgbClr val="0B576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74" name="Freeform 408"/>
            <p:cNvSpPr/>
            <p:nvPr/>
          </p:nvSpPr>
          <p:spPr>
            <a:xfrm>
              <a:off x="5294313" y="4879976"/>
              <a:ext cx="169863" cy="26988"/>
            </a:xfrm>
            <a:custGeom>
              <a:avLst/>
              <a:gdLst>
                <a:gd name="txL" fmla="*/ 0 w 63"/>
                <a:gd name="txT" fmla="*/ 0 h 10"/>
                <a:gd name="txR" fmla="*/ 63 w 63"/>
                <a:gd name="txB" fmla="*/ 10 h 10"/>
              </a:gdLst>
              <a:ahLst/>
              <a:cxnLst>
                <a:cxn ang="0">
                  <a:pos x="33" y="8"/>
                </a:cxn>
                <a:cxn ang="0">
                  <a:pos x="0" y="5"/>
                </a:cxn>
                <a:cxn ang="0">
                  <a:pos x="63" y="5"/>
                </a:cxn>
                <a:cxn ang="0">
                  <a:pos x="33" y="8"/>
                </a:cxn>
              </a:cxnLst>
              <a:rect l="txL" t="txT" r="txR" b="txB"/>
              <a:pathLst>
                <a:path w="63" h="10">
                  <a:moveTo>
                    <a:pt x="33" y="8"/>
                  </a:moveTo>
                  <a:cubicBezTo>
                    <a:pt x="28" y="1"/>
                    <a:pt x="10" y="7"/>
                    <a:pt x="0" y="5"/>
                  </a:cubicBezTo>
                  <a:cubicBezTo>
                    <a:pt x="14" y="0"/>
                    <a:pt x="49" y="0"/>
                    <a:pt x="63" y="5"/>
                  </a:cubicBezTo>
                  <a:cubicBezTo>
                    <a:pt x="50" y="3"/>
                    <a:pt x="46" y="10"/>
                    <a:pt x="33" y="8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75" name="Freeform 409"/>
            <p:cNvSpPr/>
            <p:nvPr/>
          </p:nvSpPr>
          <p:spPr>
            <a:xfrm>
              <a:off x="5472113" y="4889501"/>
              <a:ext cx="80963" cy="30163"/>
            </a:xfrm>
            <a:custGeom>
              <a:avLst/>
              <a:gdLst>
                <a:gd name="txL" fmla="*/ 0 w 30"/>
                <a:gd name="txT" fmla="*/ 0 h 11"/>
                <a:gd name="txR" fmla="*/ 30 w 30"/>
                <a:gd name="txB" fmla="*/ 11 h 11"/>
              </a:gdLst>
              <a:ahLst/>
              <a:cxnLst>
                <a:cxn ang="0">
                  <a:pos x="30" y="7"/>
                </a:cxn>
                <a:cxn ang="0">
                  <a:pos x="0" y="4"/>
                </a:cxn>
                <a:cxn ang="0">
                  <a:pos x="15" y="1"/>
                </a:cxn>
                <a:cxn ang="0">
                  <a:pos x="30" y="4"/>
                </a:cxn>
                <a:cxn ang="0">
                  <a:pos x="30" y="7"/>
                </a:cxn>
              </a:cxnLst>
              <a:rect l="txL" t="txT" r="txR" b="txB"/>
              <a:pathLst>
                <a:path w="30" h="11">
                  <a:moveTo>
                    <a:pt x="30" y="7"/>
                  </a:moveTo>
                  <a:cubicBezTo>
                    <a:pt x="21" y="5"/>
                    <a:pt x="4" y="11"/>
                    <a:pt x="0" y="4"/>
                  </a:cubicBezTo>
                  <a:cubicBezTo>
                    <a:pt x="8" y="6"/>
                    <a:pt x="8" y="0"/>
                    <a:pt x="15" y="1"/>
                  </a:cubicBezTo>
                  <a:cubicBezTo>
                    <a:pt x="14" y="8"/>
                    <a:pt x="26" y="2"/>
                    <a:pt x="30" y="4"/>
                  </a:cubicBezTo>
                  <a:cubicBezTo>
                    <a:pt x="30" y="5"/>
                    <a:pt x="30" y="6"/>
                    <a:pt x="30" y="7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76" name="Freeform 410"/>
            <p:cNvSpPr/>
            <p:nvPr/>
          </p:nvSpPr>
          <p:spPr>
            <a:xfrm>
              <a:off x="5553075" y="4887913"/>
              <a:ext cx="112713" cy="28575"/>
            </a:xfrm>
            <a:custGeom>
              <a:avLst/>
              <a:gdLst>
                <a:gd name="txL" fmla="*/ 0 w 42"/>
                <a:gd name="txT" fmla="*/ 0 h 11"/>
                <a:gd name="txR" fmla="*/ 42 w 42"/>
                <a:gd name="txB" fmla="*/ 11 h 11"/>
              </a:gdLst>
              <a:ahLst/>
              <a:cxnLst>
                <a:cxn ang="0">
                  <a:pos x="33" y="11"/>
                </a:cxn>
                <a:cxn ang="0">
                  <a:pos x="0" y="8"/>
                </a:cxn>
                <a:cxn ang="0">
                  <a:pos x="0" y="5"/>
                </a:cxn>
                <a:cxn ang="0">
                  <a:pos x="33" y="11"/>
                </a:cxn>
              </a:cxnLst>
              <a:rect l="txL" t="txT" r="txR" b="txB"/>
              <a:pathLst>
                <a:path w="42" h="11">
                  <a:moveTo>
                    <a:pt x="33" y="11"/>
                  </a:moveTo>
                  <a:cubicBezTo>
                    <a:pt x="28" y="4"/>
                    <a:pt x="10" y="10"/>
                    <a:pt x="0" y="8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9" y="7"/>
                    <a:pt x="42" y="0"/>
                    <a:pt x="33" y="11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77" name="Freeform 411"/>
            <p:cNvSpPr/>
            <p:nvPr/>
          </p:nvSpPr>
          <p:spPr>
            <a:xfrm>
              <a:off x="5262563" y="4919663"/>
              <a:ext cx="177800" cy="22225"/>
            </a:xfrm>
            <a:custGeom>
              <a:avLst/>
              <a:gdLst>
                <a:gd name="txL" fmla="*/ 0 w 66"/>
                <a:gd name="txT" fmla="*/ 0 h 8"/>
                <a:gd name="txR" fmla="*/ 66 w 66"/>
                <a:gd name="txB" fmla="*/ 8 h 8"/>
              </a:gdLst>
              <a:ahLst/>
              <a:cxnLst>
                <a:cxn ang="0">
                  <a:pos x="0" y="5"/>
                </a:cxn>
                <a:cxn ang="0">
                  <a:pos x="66" y="5"/>
                </a:cxn>
                <a:cxn ang="0">
                  <a:pos x="18" y="8"/>
                </a:cxn>
                <a:cxn ang="0">
                  <a:pos x="18" y="5"/>
                </a:cxn>
                <a:cxn ang="0">
                  <a:pos x="0" y="5"/>
                </a:cxn>
              </a:cxnLst>
              <a:rect l="txL" t="txT" r="txR" b="txB"/>
              <a:pathLst>
                <a:path w="66" h="8">
                  <a:moveTo>
                    <a:pt x="0" y="5"/>
                  </a:moveTo>
                  <a:cubicBezTo>
                    <a:pt x="15" y="0"/>
                    <a:pt x="51" y="0"/>
                    <a:pt x="66" y="5"/>
                  </a:cubicBezTo>
                  <a:cubicBezTo>
                    <a:pt x="47" y="3"/>
                    <a:pt x="34" y="7"/>
                    <a:pt x="18" y="8"/>
                  </a:cubicBezTo>
                  <a:cubicBezTo>
                    <a:pt x="18" y="7"/>
                    <a:pt x="18" y="6"/>
                    <a:pt x="18" y="5"/>
                  </a:cubicBezTo>
                  <a:cubicBezTo>
                    <a:pt x="12" y="5"/>
                    <a:pt x="6" y="5"/>
                    <a:pt x="0" y="5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78" name="Freeform 412"/>
            <p:cNvSpPr/>
            <p:nvPr/>
          </p:nvSpPr>
          <p:spPr>
            <a:xfrm>
              <a:off x="5608638" y="4922838"/>
              <a:ext cx="106363" cy="34925"/>
            </a:xfrm>
            <a:custGeom>
              <a:avLst/>
              <a:gdLst>
                <a:gd name="txL" fmla="*/ 0 w 39"/>
                <a:gd name="txT" fmla="*/ 0 h 13"/>
                <a:gd name="txR" fmla="*/ 39 w 39"/>
                <a:gd name="txB" fmla="*/ 13 h 13"/>
              </a:gdLst>
              <a:ahLst/>
              <a:cxnLst>
                <a:cxn ang="0">
                  <a:pos x="0" y="4"/>
                </a:cxn>
                <a:cxn ang="0">
                  <a:pos x="39" y="7"/>
                </a:cxn>
                <a:cxn ang="0">
                  <a:pos x="30" y="10"/>
                </a:cxn>
                <a:cxn ang="0">
                  <a:pos x="0" y="4"/>
                </a:cxn>
              </a:cxnLst>
              <a:rect l="txL" t="txT" r="txR" b="txB"/>
              <a:pathLst>
                <a:path w="39" h="13">
                  <a:moveTo>
                    <a:pt x="0" y="4"/>
                  </a:moveTo>
                  <a:cubicBezTo>
                    <a:pt x="12" y="6"/>
                    <a:pt x="32" y="0"/>
                    <a:pt x="39" y="7"/>
                  </a:cubicBezTo>
                  <a:cubicBezTo>
                    <a:pt x="38" y="10"/>
                    <a:pt x="34" y="10"/>
                    <a:pt x="30" y="10"/>
                  </a:cubicBezTo>
                  <a:cubicBezTo>
                    <a:pt x="27" y="1"/>
                    <a:pt x="3" y="13"/>
                    <a:pt x="0" y="4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79" name="Freeform 413"/>
            <p:cNvSpPr/>
            <p:nvPr/>
          </p:nvSpPr>
          <p:spPr>
            <a:xfrm>
              <a:off x="5399088" y="4943476"/>
              <a:ext cx="161925" cy="22225"/>
            </a:xfrm>
            <a:custGeom>
              <a:avLst/>
              <a:gdLst>
                <a:gd name="txL" fmla="*/ 0 w 60"/>
                <a:gd name="txT" fmla="*/ 0 h 8"/>
                <a:gd name="txR" fmla="*/ 60 w 60"/>
                <a:gd name="txB" fmla="*/ 8 h 8"/>
              </a:gdLst>
              <a:ahLst/>
              <a:cxnLst>
                <a:cxn ang="0">
                  <a:pos x="27" y="8"/>
                </a:cxn>
                <a:cxn ang="0">
                  <a:pos x="0" y="5"/>
                </a:cxn>
                <a:cxn ang="0">
                  <a:pos x="60" y="5"/>
                </a:cxn>
                <a:cxn ang="0">
                  <a:pos x="27" y="8"/>
                </a:cxn>
              </a:cxnLst>
              <a:rect l="txL" t="txT" r="txR" b="txB"/>
              <a:pathLst>
                <a:path w="60" h="8">
                  <a:moveTo>
                    <a:pt x="27" y="8"/>
                  </a:moveTo>
                  <a:cubicBezTo>
                    <a:pt x="24" y="1"/>
                    <a:pt x="8" y="7"/>
                    <a:pt x="0" y="5"/>
                  </a:cubicBezTo>
                  <a:cubicBezTo>
                    <a:pt x="13" y="0"/>
                    <a:pt x="47" y="0"/>
                    <a:pt x="60" y="5"/>
                  </a:cubicBezTo>
                  <a:cubicBezTo>
                    <a:pt x="47" y="4"/>
                    <a:pt x="38" y="7"/>
                    <a:pt x="27" y="8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80" name="Freeform 414"/>
            <p:cNvSpPr/>
            <p:nvPr/>
          </p:nvSpPr>
          <p:spPr>
            <a:xfrm>
              <a:off x="4899025" y="4965701"/>
              <a:ext cx="88900" cy="26988"/>
            </a:xfrm>
            <a:custGeom>
              <a:avLst/>
              <a:gdLst>
                <a:gd name="txL" fmla="*/ 0 w 33"/>
                <a:gd name="txT" fmla="*/ 0 h 10"/>
                <a:gd name="txR" fmla="*/ 33 w 33"/>
                <a:gd name="txB" fmla="*/ 10 h 10"/>
              </a:gdLst>
              <a:ahLst/>
              <a:cxnLst>
                <a:cxn ang="0">
                  <a:pos x="33" y="3"/>
                </a:cxn>
                <a:cxn ang="0">
                  <a:pos x="0" y="6"/>
                </a:cxn>
                <a:cxn ang="0">
                  <a:pos x="27" y="0"/>
                </a:cxn>
                <a:cxn ang="0">
                  <a:pos x="33" y="3"/>
                </a:cxn>
              </a:cxnLst>
              <a:rect l="txL" t="txT" r="txR" b="txB"/>
              <a:pathLst>
                <a:path w="33" h="10">
                  <a:moveTo>
                    <a:pt x="33" y="3"/>
                  </a:moveTo>
                  <a:cubicBezTo>
                    <a:pt x="26" y="6"/>
                    <a:pt x="4" y="10"/>
                    <a:pt x="0" y="6"/>
                  </a:cubicBezTo>
                  <a:cubicBezTo>
                    <a:pt x="8" y="3"/>
                    <a:pt x="19" y="3"/>
                    <a:pt x="27" y="0"/>
                  </a:cubicBezTo>
                  <a:cubicBezTo>
                    <a:pt x="28" y="2"/>
                    <a:pt x="30" y="3"/>
                    <a:pt x="33" y="3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81" name="Freeform 415"/>
            <p:cNvSpPr/>
            <p:nvPr/>
          </p:nvSpPr>
          <p:spPr>
            <a:xfrm>
              <a:off x="5480050" y="4970463"/>
              <a:ext cx="146050" cy="33338"/>
            </a:xfrm>
            <a:custGeom>
              <a:avLst/>
              <a:gdLst>
                <a:gd name="txL" fmla="*/ 0 w 54"/>
                <a:gd name="txT" fmla="*/ 0 h 12"/>
                <a:gd name="txR" fmla="*/ 54 w 54"/>
                <a:gd name="txB" fmla="*/ 12 h 12"/>
              </a:gdLst>
              <a:ahLst/>
              <a:cxnLst>
                <a:cxn ang="0">
                  <a:pos x="0" y="7"/>
                </a:cxn>
                <a:cxn ang="0">
                  <a:pos x="9" y="4"/>
                </a:cxn>
                <a:cxn ang="0">
                  <a:pos x="54" y="7"/>
                </a:cxn>
                <a:cxn ang="0">
                  <a:pos x="24" y="10"/>
                </a:cxn>
                <a:cxn ang="0">
                  <a:pos x="0" y="7"/>
                </a:cxn>
              </a:cxnLst>
              <a:rect l="txL" t="txT" r="txR" b="txB"/>
              <a:pathLst>
                <a:path w="54" h="12">
                  <a:moveTo>
                    <a:pt x="0" y="7"/>
                  </a:moveTo>
                  <a:cubicBezTo>
                    <a:pt x="1" y="4"/>
                    <a:pt x="5" y="4"/>
                    <a:pt x="9" y="4"/>
                  </a:cubicBezTo>
                  <a:cubicBezTo>
                    <a:pt x="23" y="6"/>
                    <a:pt x="45" y="0"/>
                    <a:pt x="54" y="7"/>
                  </a:cubicBezTo>
                  <a:cubicBezTo>
                    <a:pt x="42" y="6"/>
                    <a:pt x="37" y="12"/>
                    <a:pt x="24" y="10"/>
                  </a:cubicBezTo>
                  <a:cubicBezTo>
                    <a:pt x="22" y="3"/>
                    <a:pt x="7" y="9"/>
                    <a:pt x="0" y="7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82" name="Freeform 416"/>
            <p:cNvSpPr/>
            <p:nvPr/>
          </p:nvSpPr>
          <p:spPr>
            <a:xfrm>
              <a:off x="5348288" y="4970463"/>
              <a:ext cx="84138" cy="38100"/>
            </a:xfrm>
            <a:custGeom>
              <a:avLst/>
              <a:gdLst>
                <a:gd name="txL" fmla="*/ 0 w 31"/>
                <a:gd name="txT" fmla="*/ 0 h 14"/>
                <a:gd name="txR" fmla="*/ 31 w 31"/>
                <a:gd name="txB" fmla="*/ 14 h 14"/>
              </a:gdLst>
              <a:ahLst/>
              <a:cxnLst>
                <a:cxn ang="0">
                  <a:pos x="10" y="10"/>
                </a:cxn>
                <a:cxn ang="0">
                  <a:pos x="1" y="7"/>
                </a:cxn>
                <a:cxn ang="0">
                  <a:pos x="16" y="4"/>
                </a:cxn>
                <a:cxn ang="0">
                  <a:pos x="31" y="7"/>
                </a:cxn>
                <a:cxn ang="0">
                  <a:pos x="10" y="10"/>
                </a:cxn>
              </a:cxnLst>
              <a:rect l="txL" t="txT" r="txR" b="txB"/>
              <a:pathLst>
                <a:path w="31" h="14">
                  <a:moveTo>
                    <a:pt x="10" y="10"/>
                  </a:moveTo>
                  <a:cubicBezTo>
                    <a:pt x="9" y="7"/>
                    <a:pt x="5" y="7"/>
                    <a:pt x="1" y="7"/>
                  </a:cubicBezTo>
                  <a:cubicBezTo>
                    <a:pt x="0" y="0"/>
                    <a:pt x="12" y="6"/>
                    <a:pt x="16" y="4"/>
                  </a:cubicBezTo>
                  <a:cubicBezTo>
                    <a:pt x="15" y="11"/>
                    <a:pt x="27" y="5"/>
                    <a:pt x="31" y="7"/>
                  </a:cubicBezTo>
                  <a:cubicBezTo>
                    <a:pt x="30" y="14"/>
                    <a:pt x="16" y="8"/>
                    <a:pt x="10" y="1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83" name="Freeform 417"/>
            <p:cNvSpPr/>
            <p:nvPr/>
          </p:nvSpPr>
          <p:spPr>
            <a:xfrm>
              <a:off x="5399088" y="5032376"/>
              <a:ext cx="282575" cy="22225"/>
            </a:xfrm>
            <a:custGeom>
              <a:avLst/>
              <a:gdLst>
                <a:gd name="txL" fmla="*/ 0 w 105"/>
                <a:gd name="txT" fmla="*/ 0 h 8"/>
                <a:gd name="txR" fmla="*/ 105 w 105"/>
                <a:gd name="txB" fmla="*/ 8 h 8"/>
              </a:gdLst>
              <a:ahLst/>
              <a:cxnLst>
                <a:cxn ang="0">
                  <a:pos x="93" y="8"/>
                </a:cxn>
                <a:cxn ang="0">
                  <a:pos x="0" y="5"/>
                </a:cxn>
                <a:cxn ang="0">
                  <a:pos x="105" y="5"/>
                </a:cxn>
                <a:cxn ang="0">
                  <a:pos x="93" y="8"/>
                </a:cxn>
              </a:cxnLst>
              <a:rect l="txL" t="txT" r="txR" b="txB"/>
              <a:pathLst>
                <a:path w="105" h="8">
                  <a:moveTo>
                    <a:pt x="93" y="8"/>
                  </a:moveTo>
                  <a:cubicBezTo>
                    <a:pt x="68" y="1"/>
                    <a:pt x="30" y="7"/>
                    <a:pt x="0" y="5"/>
                  </a:cubicBezTo>
                  <a:cubicBezTo>
                    <a:pt x="28" y="0"/>
                    <a:pt x="77" y="0"/>
                    <a:pt x="105" y="5"/>
                  </a:cubicBezTo>
                  <a:cubicBezTo>
                    <a:pt x="99" y="4"/>
                    <a:pt x="98" y="8"/>
                    <a:pt x="93" y="8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84" name="Freeform 418"/>
            <p:cNvSpPr/>
            <p:nvPr/>
          </p:nvSpPr>
          <p:spPr>
            <a:xfrm>
              <a:off x="4972050" y="5035551"/>
              <a:ext cx="73025" cy="31750"/>
            </a:xfrm>
            <a:custGeom>
              <a:avLst/>
              <a:gdLst>
                <a:gd name="txL" fmla="*/ 0 w 27"/>
                <a:gd name="txT" fmla="*/ 0 h 12"/>
                <a:gd name="txR" fmla="*/ 27 w 27"/>
                <a:gd name="txB" fmla="*/ 12 h 12"/>
              </a:gdLst>
              <a:ahLst/>
              <a:cxnLst>
                <a:cxn ang="0">
                  <a:pos x="0" y="4"/>
                </a:cxn>
                <a:cxn ang="0">
                  <a:pos x="27" y="7"/>
                </a:cxn>
                <a:cxn ang="0">
                  <a:pos x="12" y="10"/>
                </a:cxn>
                <a:cxn ang="0">
                  <a:pos x="12" y="7"/>
                </a:cxn>
                <a:cxn ang="0">
                  <a:pos x="0" y="4"/>
                </a:cxn>
              </a:cxnLst>
              <a:rect l="txL" t="txT" r="txR" b="txB"/>
              <a:pathLst>
                <a:path w="27" h="12">
                  <a:moveTo>
                    <a:pt x="0" y="4"/>
                  </a:moveTo>
                  <a:cubicBezTo>
                    <a:pt x="8" y="6"/>
                    <a:pt x="24" y="0"/>
                    <a:pt x="27" y="7"/>
                  </a:cubicBezTo>
                  <a:cubicBezTo>
                    <a:pt x="20" y="6"/>
                    <a:pt x="20" y="12"/>
                    <a:pt x="12" y="10"/>
                  </a:cubicBezTo>
                  <a:cubicBezTo>
                    <a:pt x="12" y="9"/>
                    <a:pt x="12" y="8"/>
                    <a:pt x="12" y="7"/>
                  </a:cubicBezTo>
                  <a:cubicBezTo>
                    <a:pt x="8" y="6"/>
                    <a:pt x="1" y="8"/>
                    <a:pt x="0" y="4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85" name="Freeform 419"/>
            <p:cNvSpPr/>
            <p:nvPr/>
          </p:nvSpPr>
          <p:spPr>
            <a:xfrm>
              <a:off x="5391150" y="5091113"/>
              <a:ext cx="169863" cy="38100"/>
            </a:xfrm>
            <a:custGeom>
              <a:avLst/>
              <a:gdLst>
                <a:gd name="txL" fmla="*/ 0 w 63"/>
                <a:gd name="txT" fmla="*/ 0 h 14"/>
                <a:gd name="txR" fmla="*/ 63 w 63"/>
                <a:gd name="txB" fmla="*/ 14 h 14"/>
              </a:gdLst>
              <a:ahLst/>
              <a:cxnLst>
                <a:cxn ang="0">
                  <a:pos x="39" y="10"/>
                </a:cxn>
                <a:cxn ang="0">
                  <a:pos x="0" y="4"/>
                </a:cxn>
                <a:cxn ang="0">
                  <a:pos x="30" y="1"/>
                </a:cxn>
                <a:cxn ang="0">
                  <a:pos x="51" y="4"/>
                </a:cxn>
                <a:cxn ang="0">
                  <a:pos x="63" y="7"/>
                </a:cxn>
                <a:cxn ang="0">
                  <a:pos x="39" y="10"/>
                </a:cxn>
              </a:cxnLst>
              <a:rect l="txL" t="txT" r="txR" b="txB"/>
              <a:pathLst>
                <a:path w="63" h="14">
                  <a:moveTo>
                    <a:pt x="39" y="10"/>
                  </a:moveTo>
                  <a:cubicBezTo>
                    <a:pt x="33" y="1"/>
                    <a:pt x="6" y="13"/>
                    <a:pt x="0" y="4"/>
                  </a:cubicBezTo>
                  <a:cubicBezTo>
                    <a:pt x="13" y="6"/>
                    <a:pt x="18" y="0"/>
                    <a:pt x="30" y="1"/>
                  </a:cubicBezTo>
                  <a:cubicBezTo>
                    <a:pt x="31" y="8"/>
                    <a:pt x="45" y="2"/>
                    <a:pt x="51" y="4"/>
                  </a:cubicBezTo>
                  <a:cubicBezTo>
                    <a:pt x="52" y="8"/>
                    <a:pt x="59" y="6"/>
                    <a:pt x="63" y="7"/>
                  </a:cubicBezTo>
                  <a:cubicBezTo>
                    <a:pt x="61" y="14"/>
                    <a:pt x="46" y="8"/>
                    <a:pt x="39" y="1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86" name="Freeform 420"/>
            <p:cNvSpPr/>
            <p:nvPr/>
          </p:nvSpPr>
          <p:spPr>
            <a:xfrm>
              <a:off x="5529263" y="5091113"/>
              <a:ext cx="104775" cy="22225"/>
            </a:xfrm>
            <a:custGeom>
              <a:avLst/>
              <a:gdLst>
                <a:gd name="txL" fmla="*/ 0 w 39"/>
                <a:gd name="txT" fmla="*/ 0 h 8"/>
                <a:gd name="txR" fmla="*/ 39 w 39"/>
                <a:gd name="txB" fmla="*/ 8 h 8"/>
              </a:gdLst>
              <a:ahLst/>
              <a:cxnLst>
                <a:cxn ang="0">
                  <a:pos x="0" y="4"/>
                </a:cxn>
                <a:cxn ang="0">
                  <a:pos x="39" y="7"/>
                </a:cxn>
                <a:cxn ang="0">
                  <a:pos x="12" y="7"/>
                </a:cxn>
                <a:cxn ang="0">
                  <a:pos x="0" y="4"/>
                </a:cxn>
              </a:cxnLst>
              <a:rect l="txL" t="txT" r="txR" b="txB"/>
              <a:pathLst>
                <a:path w="39" h="8">
                  <a:moveTo>
                    <a:pt x="0" y="4"/>
                  </a:moveTo>
                  <a:cubicBezTo>
                    <a:pt x="12" y="6"/>
                    <a:pt x="32" y="0"/>
                    <a:pt x="39" y="7"/>
                  </a:cubicBezTo>
                  <a:cubicBezTo>
                    <a:pt x="30" y="7"/>
                    <a:pt x="21" y="7"/>
                    <a:pt x="12" y="7"/>
                  </a:cubicBezTo>
                  <a:cubicBezTo>
                    <a:pt x="8" y="6"/>
                    <a:pt x="1" y="8"/>
                    <a:pt x="0" y="4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87" name="Freeform 427"/>
            <p:cNvSpPr/>
            <p:nvPr/>
          </p:nvSpPr>
          <p:spPr>
            <a:xfrm>
              <a:off x="5092700" y="685801"/>
              <a:ext cx="153988" cy="12700"/>
            </a:xfrm>
            <a:custGeom>
              <a:avLst/>
              <a:gdLst>
                <a:gd name="txL" fmla="*/ 0 w 57"/>
                <a:gd name="txT" fmla="*/ 0 h 5"/>
                <a:gd name="txR" fmla="*/ 57 w 57"/>
                <a:gd name="txB" fmla="*/ 5 h 5"/>
              </a:gdLst>
              <a:ahLst/>
              <a:cxnLst>
                <a:cxn ang="0">
                  <a:pos x="0" y="0"/>
                </a:cxn>
                <a:cxn ang="0">
                  <a:pos x="57" y="0"/>
                </a:cxn>
                <a:cxn ang="0">
                  <a:pos x="0" y="0"/>
                </a:cxn>
              </a:cxnLst>
              <a:rect l="txL" t="txT" r="txR" b="txB"/>
              <a:pathLst>
                <a:path w="57" h="5">
                  <a:moveTo>
                    <a:pt x="0" y="0"/>
                  </a:moveTo>
                  <a:cubicBezTo>
                    <a:pt x="19" y="0"/>
                    <a:pt x="38" y="0"/>
                    <a:pt x="57" y="0"/>
                  </a:cubicBezTo>
                  <a:cubicBezTo>
                    <a:pt x="45" y="5"/>
                    <a:pt x="12" y="5"/>
                    <a:pt x="0" y="0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88" name="Freeform 428"/>
            <p:cNvSpPr/>
            <p:nvPr/>
          </p:nvSpPr>
          <p:spPr>
            <a:xfrm>
              <a:off x="2620963" y="4473576"/>
              <a:ext cx="28575" cy="185738"/>
            </a:xfrm>
            <a:custGeom>
              <a:avLst/>
              <a:gdLst>
                <a:gd name="txL" fmla="*/ 0 w 11"/>
                <a:gd name="txT" fmla="*/ 0 h 69"/>
                <a:gd name="txR" fmla="*/ 11 w 11"/>
                <a:gd name="txB" fmla="*/ 69 h 69"/>
              </a:gdLst>
              <a:ahLst/>
              <a:cxnLst>
                <a:cxn ang="0">
                  <a:pos x="4" y="0"/>
                </a:cxn>
                <a:cxn ang="0">
                  <a:pos x="7" y="69"/>
                </a:cxn>
                <a:cxn ang="0">
                  <a:pos x="4" y="0"/>
                </a:cxn>
              </a:cxnLst>
              <a:rect l="txL" t="txT" r="txR" b="txB"/>
              <a:pathLst>
                <a:path w="11" h="69">
                  <a:moveTo>
                    <a:pt x="4" y="0"/>
                  </a:moveTo>
                  <a:cubicBezTo>
                    <a:pt x="11" y="17"/>
                    <a:pt x="5" y="47"/>
                    <a:pt x="7" y="69"/>
                  </a:cubicBezTo>
                  <a:cubicBezTo>
                    <a:pt x="0" y="52"/>
                    <a:pt x="6" y="22"/>
                    <a:pt x="4" y="0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89" name="Freeform 429"/>
            <p:cNvSpPr/>
            <p:nvPr/>
          </p:nvSpPr>
          <p:spPr>
            <a:xfrm>
              <a:off x="5511800" y="5016501"/>
              <a:ext cx="203200" cy="14288"/>
            </a:xfrm>
            <a:custGeom>
              <a:avLst/>
              <a:gdLst>
                <a:gd name="txL" fmla="*/ 0 w 75"/>
                <a:gd name="txT" fmla="*/ 0 h 5"/>
                <a:gd name="txR" fmla="*/ 75 w 75"/>
                <a:gd name="txB" fmla="*/ 5 h 5"/>
              </a:gdLst>
              <a:ahLst/>
              <a:cxnLst>
                <a:cxn ang="0">
                  <a:pos x="0" y="5"/>
                </a:cxn>
                <a:cxn ang="0">
                  <a:pos x="75" y="5"/>
                </a:cxn>
                <a:cxn ang="0">
                  <a:pos x="0" y="5"/>
                </a:cxn>
              </a:cxnLst>
              <a:rect l="txL" t="txT" r="txR" b="txB"/>
              <a:pathLst>
                <a:path w="75" h="5">
                  <a:moveTo>
                    <a:pt x="0" y="5"/>
                  </a:moveTo>
                  <a:cubicBezTo>
                    <a:pt x="18" y="0"/>
                    <a:pt x="57" y="0"/>
                    <a:pt x="75" y="5"/>
                  </a:cubicBezTo>
                  <a:cubicBezTo>
                    <a:pt x="50" y="5"/>
                    <a:pt x="25" y="5"/>
                    <a:pt x="0" y="5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90" name="Freeform 430"/>
            <p:cNvSpPr/>
            <p:nvPr/>
          </p:nvSpPr>
          <p:spPr>
            <a:xfrm>
              <a:off x="5141913" y="4214813"/>
              <a:ext cx="17463" cy="330200"/>
            </a:xfrm>
            <a:custGeom>
              <a:avLst/>
              <a:gdLst>
                <a:gd name="txL" fmla="*/ 0 w 7"/>
                <a:gd name="txT" fmla="*/ 0 h 123"/>
                <a:gd name="txR" fmla="*/ 7 w 7"/>
                <a:gd name="txB" fmla="*/ 123 h 123"/>
              </a:gdLst>
              <a:ahLst/>
              <a:cxnLst>
                <a:cxn ang="0">
                  <a:pos x="3" y="0"/>
                </a:cxn>
                <a:cxn ang="0">
                  <a:pos x="6" y="123"/>
                </a:cxn>
                <a:cxn ang="0">
                  <a:pos x="3" y="0"/>
                </a:cxn>
              </a:cxnLst>
              <a:rect l="txL" t="txT" r="txR" b="txB"/>
              <a:pathLst>
                <a:path w="7" h="123">
                  <a:moveTo>
                    <a:pt x="3" y="0"/>
                  </a:moveTo>
                  <a:cubicBezTo>
                    <a:pt x="6" y="39"/>
                    <a:pt x="7" y="80"/>
                    <a:pt x="6" y="123"/>
                  </a:cubicBezTo>
                  <a:cubicBezTo>
                    <a:pt x="2" y="87"/>
                    <a:pt x="0" y="33"/>
                    <a:pt x="3" y="0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91" name="Freeform 431"/>
            <p:cNvSpPr/>
            <p:nvPr/>
          </p:nvSpPr>
          <p:spPr>
            <a:xfrm>
              <a:off x="5302250" y="4711701"/>
              <a:ext cx="185738" cy="30163"/>
            </a:xfrm>
            <a:custGeom>
              <a:avLst/>
              <a:gdLst>
                <a:gd name="txL" fmla="*/ 0 w 69"/>
                <a:gd name="txT" fmla="*/ 0 h 11"/>
                <a:gd name="txR" fmla="*/ 69 w 69"/>
                <a:gd name="txB" fmla="*/ 11 h 11"/>
              </a:gdLst>
              <a:ahLst/>
              <a:cxnLst>
                <a:cxn ang="0">
                  <a:pos x="0" y="7"/>
                </a:cxn>
                <a:cxn ang="0">
                  <a:pos x="54" y="4"/>
                </a:cxn>
                <a:cxn ang="0">
                  <a:pos x="69" y="7"/>
                </a:cxn>
                <a:cxn ang="0">
                  <a:pos x="69" y="10"/>
                </a:cxn>
                <a:cxn ang="0">
                  <a:pos x="51" y="10"/>
                </a:cxn>
                <a:cxn ang="0">
                  <a:pos x="0" y="7"/>
                </a:cxn>
              </a:cxnLst>
              <a:rect l="txL" t="txT" r="txR" b="txB"/>
              <a:pathLst>
                <a:path w="69" h="11">
                  <a:moveTo>
                    <a:pt x="0" y="7"/>
                  </a:moveTo>
                  <a:cubicBezTo>
                    <a:pt x="12" y="0"/>
                    <a:pt x="37" y="6"/>
                    <a:pt x="54" y="4"/>
                  </a:cubicBezTo>
                  <a:cubicBezTo>
                    <a:pt x="53" y="11"/>
                    <a:pt x="65" y="5"/>
                    <a:pt x="69" y="7"/>
                  </a:cubicBezTo>
                  <a:cubicBezTo>
                    <a:pt x="69" y="8"/>
                    <a:pt x="69" y="9"/>
                    <a:pt x="69" y="10"/>
                  </a:cubicBezTo>
                  <a:cubicBezTo>
                    <a:pt x="63" y="10"/>
                    <a:pt x="57" y="10"/>
                    <a:pt x="51" y="10"/>
                  </a:cubicBezTo>
                  <a:cubicBezTo>
                    <a:pt x="40" y="3"/>
                    <a:pt x="16" y="9"/>
                    <a:pt x="0" y="7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92" name="Freeform 432"/>
            <p:cNvSpPr/>
            <p:nvPr/>
          </p:nvSpPr>
          <p:spPr>
            <a:xfrm>
              <a:off x="1727200" y="4730751"/>
              <a:ext cx="153988" cy="14288"/>
            </a:xfrm>
            <a:custGeom>
              <a:avLst/>
              <a:gdLst>
                <a:gd name="txL" fmla="*/ 0 w 57"/>
                <a:gd name="txT" fmla="*/ 0 h 5"/>
                <a:gd name="txR" fmla="*/ 57 w 57"/>
                <a:gd name="txB" fmla="*/ 5 h 5"/>
              </a:gdLst>
              <a:ahLst/>
              <a:cxnLst>
                <a:cxn ang="0">
                  <a:pos x="0" y="0"/>
                </a:cxn>
                <a:cxn ang="0">
                  <a:pos x="57" y="0"/>
                </a:cxn>
                <a:cxn ang="0">
                  <a:pos x="0" y="0"/>
                </a:cxn>
              </a:cxnLst>
              <a:rect l="txL" t="txT" r="txR" b="txB"/>
              <a:pathLst>
                <a:path w="57" h="5">
                  <a:moveTo>
                    <a:pt x="0" y="0"/>
                  </a:moveTo>
                  <a:cubicBezTo>
                    <a:pt x="19" y="0"/>
                    <a:pt x="38" y="0"/>
                    <a:pt x="57" y="0"/>
                  </a:cubicBezTo>
                  <a:cubicBezTo>
                    <a:pt x="45" y="5"/>
                    <a:pt x="12" y="5"/>
                    <a:pt x="0" y="0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93" name="Freeform 433"/>
            <p:cNvSpPr/>
            <p:nvPr/>
          </p:nvSpPr>
          <p:spPr>
            <a:xfrm>
              <a:off x="4568825" y="104776"/>
              <a:ext cx="96838" cy="31750"/>
            </a:xfrm>
            <a:custGeom>
              <a:avLst/>
              <a:gdLst>
                <a:gd name="txL" fmla="*/ 0 w 36"/>
                <a:gd name="txT" fmla="*/ 0 h 12"/>
                <a:gd name="txR" fmla="*/ 36 w 36"/>
                <a:gd name="txB" fmla="*/ 12 h 12"/>
              </a:gdLst>
              <a:ahLst/>
              <a:cxnLst>
                <a:cxn ang="0">
                  <a:pos x="0" y="9"/>
                </a:cxn>
                <a:cxn ang="0">
                  <a:pos x="33" y="3"/>
                </a:cxn>
                <a:cxn ang="0">
                  <a:pos x="36" y="9"/>
                </a:cxn>
                <a:cxn ang="0">
                  <a:pos x="0" y="9"/>
                </a:cxn>
              </a:cxnLst>
              <a:rect l="txL" t="txT" r="txR" b="txB"/>
              <a:pathLst>
                <a:path w="36" h="12">
                  <a:moveTo>
                    <a:pt x="0" y="9"/>
                  </a:moveTo>
                  <a:cubicBezTo>
                    <a:pt x="4" y="0"/>
                    <a:pt x="29" y="12"/>
                    <a:pt x="33" y="3"/>
                  </a:cubicBezTo>
                  <a:cubicBezTo>
                    <a:pt x="35" y="4"/>
                    <a:pt x="36" y="6"/>
                    <a:pt x="36" y="9"/>
                  </a:cubicBezTo>
                  <a:cubicBezTo>
                    <a:pt x="24" y="9"/>
                    <a:pt x="12" y="9"/>
                    <a:pt x="0" y="9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94" name="Freeform 434"/>
            <p:cNvSpPr/>
            <p:nvPr/>
          </p:nvSpPr>
          <p:spPr>
            <a:xfrm>
              <a:off x="5461000" y="1549401"/>
              <a:ext cx="30163" cy="282575"/>
            </a:xfrm>
            <a:custGeom>
              <a:avLst/>
              <a:gdLst>
                <a:gd name="txL" fmla="*/ 0 w 11"/>
                <a:gd name="txT" fmla="*/ 0 h 105"/>
                <a:gd name="txR" fmla="*/ 11 w 11"/>
                <a:gd name="txB" fmla="*/ 105 h 105"/>
              </a:gdLst>
              <a:ahLst/>
              <a:cxnLst>
                <a:cxn ang="0">
                  <a:pos x="4" y="0"/>
                </a:cxn>
                <a:cxn ang="0">
                  <a:pos x="7" y="105"/>
                </a:cxn>
                <a:cxn ang="0">
                  <a:pos x="4" y="0"/>
                </a:cxn>
              </a:cxnLst>
              <a:rect l="txL" t="txT" r="txR" b="txB"/>
              <a:pathLst>
                <a:path w="11" h="105">
                  <a:moveTo>
                    <a:pt x="4" y="0"/>
                  </a:moveTo>
                  <a:cubicBezTo>
                    <a:pt x="11" y="29"/>
                    <a:pt x="5" y="71"/>
                    <a:pt x="7" y="105"/>
                  </a:cubicBezTo>
                  <a:cubicBezTo>
                    <a:pt x="0" y="76"/>
                    <a:pt x="6" y="34"/>
                    <a:pt x="4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95" name="Freeform 436"/>
            <p:cNvSpPr/>
            <p:nvPr/>
          </p:nvSpPr>
          <p:spPr>
            <a:xfrm>
              <a:off x="3970338" y="4524376"/>
              <a:ext cx="219075" cy="12700"/>
            </a:xfrm>
            <a:custGeom>
              <a:avLst/>
              <a:gdLst>
                <a:gd name="txL" fmla="*/ 0 w 81"/>
                <a:gd name="txT" fmla="*/ 0 h 5"/>
                <a:gd name="txR" fmla="*/ 81 w 81"/>
                <a:gd name="txB" fmla="*/ 5 h 5"/>
              </a:gdLst>
              <a:ahLst/>
              <a:cxnLst>
                <a:cxn ang="0">
                  <a:pos x="0" y="5"/>
                </a:cxn>
                <a:cxn ang="0">
                  <a:pos x="81" y="5"/>
                </a:cxn>
                <a:cxn ang="0">
                  <a:pos x="0" y="5"/>
                </a:cxn>
              </a:cxnLst>
              <a:rect l="txL" t="txT" r="txR" b="txB"/>
              <a:pathLst>
                <a:path w="81" h="5">
                  <a:moveTo>
                    <a:pt x="0" y="5"/>
                  </a:moveTo>
                  <a:cubicBezTo>
                    <a:pt x="20" y="0"/>
                    <a:pt x="61" y="0"/>
                    <a:pt x="81" y="5"/>
                  </a:cubicBezTo>
                  <a:cubicBezTo>
                    <a:pt x="54" y="5"/>
                    <a:pt x="27" y="5"/>
                    <a:pt x="0" y="5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96" name="Freeform 437"/>
            <p:cNvSpPr/>
            <p:nvPr/>
          </p:nvSpPr>
          <p:spPr>
            <a:xfrm>
              <a:off x="0" y="4664076"/>
              <a:ext cx="419100" cy="19050"/>
            </a:xfrm>
            <a:custGeom>
              <a:avLst/>
              <a:gdLst>
                <a:gd name="txL" fmla="*/ 0 w 156"/>
                <a:gd name="txT" fmla="*/ 0 h 7"/>
                <a:gd name="txR" fmla="*/ 156 w 156"/>
                <a:gd name="txB" fmla="*/ 7 h 7"/>
              </a:gdLst>
              <a:ahLst/>
              <a:cxnLst>
                <a:cxn ang="0">
                  <a:pos x="0" y="7"/>
                </a:cxn>
                <a:cxn ang="0">
                  <a:pos x="156" y="4"/>
                </a:cxn>
                <a:cxn ang="0">
                  <a:pos x="156" y="7"/>
                </a:cxn>
                <a:cxn ang="0">
                  <a:pos x="0" y="7"/>
                </a:cxn>
              </a:cxnLst>
              <a:rect l="txL" t="txT" r="txR" b="txB"/>
              <a:pathLst>
                <a:path w="156" h="7">
                  <a:moveTo>
                    <a:pt x="0" y="7"/>
                  </a:moveTo>
                  <a:cubicBezTo>
                    <a:pt x="46" y="0"/>
                    <a:pt x="105" y="6"/>
                    <a:pt x="156" y="4"/>
                  </a:cubicBezTo>
                  <a:cubicBezTo>
                    <a:pt x="156" y="5"/>
                    <a:pt x="156" y="6"/>
                    <a:pt x="156" y="7"/>
                  </a:cubicBezTo>
                  <a:cubicBezTo>
                    <a:pt x="104" y="7"/>
                    <a:pt x="52" y="7"/>
                    <a:pt x="0" y="7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97" name="Freeform 438"/>
            <p:cNvSpPr/>
            <p:nvPr/>
          </p:nvSpPr>
          <p:spPr>
            <a:xfrm>
              <a:off x="4665663" y="4722813"/>
              <a:ext cx="120650" cy="14288"/>
            </a:xfrm>
            <a:custGeom>
              <a:avLst/>
              <a:gdLst>
                <a:gd name="txL" fmla="*/ 0 w 45"/>
                <a:gd name="txT" fmla="*/ 0 h 5"/>
                <a:gd name="txR" fmla="*/ 45 w 45"/>
                <a:gd name="txB" fmla="*/ 5 h 5"/>
              </a:gdLst>
              <a:ahLst/>
              <a:cxnLst>
                <a:cxn ang="0">
                  <a:pos x="0" y="0"/>
                </a:cxn>
                <a:cxn ang="0">
                  <a:pos x="45" y="0"/>
                </a:cxn>
                <a:cxn ang="0">
                  <a:pos x="0" y="0"/>
                </a:cxn>
              </a:cxnLst>
              <a:rect l="txL" t="txT" r="txR" b="txB"/>
              <a:pathLst>
                <a:path w="45" h="5">
                  <a:moveTo>
                    <a:pt x="0" y="0"/>
                  </a:moveTo>
                  <a:cubicBezTo>
                    <a:pt x="15" y="0"/>
                    <a:pt x="30" y="0"/>
                    <a:pt x="45" y="0"/>
                  </a:cubicBezTo>
                  <a:cubicBezTo>
                    <a:pt x="37" y="5"/>
                    <a:pt x="8" y="5"/>
                    <a:pt x="0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98" name="Freeform 439"/>
            <p:cNvSpPr/>
            <p:nvPr/>
          </p:nvSpPr>
          <p:spPr>
            <a:xfrm>
              <a:off x="4027488" y="4730751"/>
              <a:ext cx="298450" cy="19050"/>
            </a:xfrm>
            <a:custGeom>
              <a:avLst/>
              <a:gdLst>
                <a:gd name="txL" fmla="*/ 0 w 111"/>
                <a:gd name="txT" fmla="*/ 0 h 7"/>
                <a:gd name="txR" fmla="*/ 111 w 111"/>
                <a:gd name="txB" fmla="*/ 7 h 7"/>
              </a:gdLst>
              <a:ahLst/>
              <a:cxnLst>
                <a:cxn ang="0">
                  <a:pos x="0" y="0"/>
                </a:cxn>
                <a:cxn ang="0">
                  <a:pos x="111" y="0"/>
                </a:cxn>
                <a:cxn ang="0">
                  <a:pos x="111" y="3"/>
                </a:cxn>
                <a:cxn ang="0">
                  <a:pos x="0" y="0"/>
                </a:cxn>
              </a:cxnLst>
              <a:rect l="txL" t="txT" r="txR" b="txB"/>
              <a:pathLst>
                <a:path w="111" h="7">
                  <a:moveTo>
                    <a:pt x="0" y="0"/>
                  </a:moveTo>
                  <a:cubicBezTo>
                    <a:pt x="37" y="0"/>
                    <a:pt x="74" y="0"/>
                    <a:pt x="111" y="0"/>
                  </a:cubicBezTo>
                  <a:cubicBezTo>
                    <a:pt x="111" y="1"/>
                    <a:pt x="111" y="2"/>
                    <a:pt x="111" y="3"/>
                  </a:cubicBezTo>
                  <a:cubicBezTo>
                    <a:pt x="75" y="1"/>
                    <a:pt x="31" y="7"/>
                    <a:pt x="0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99" name="Freeform 440"/>
            <p:cNvSpPr/>
            <p:nvPr/>
          </p:nvSpPr>
          <p:spPr>
            <a:xfrm>
              <a:off x="6464300" y="4764088"/>
              <a:ext cx="169863" cy="12700"/>
            </a:xfrm>
            <a:custGeom>
              <a:avLst/>
              <a:gdLst>
                <a:gd name="txL" fmla="*/ 0 w 63"/>
                <a:gd name="txT" fmla="*/ 0 h 5"/>
                <a:gd name="txR" fmla="*/ 63 w 63"/>
                <a:gd name="txB" fmla="*/ 5 h 5"/>
              </a:gdLst>
              <a:ahLst/>
              <a:cxnLst>
                <a:cxn ang="0">
                  <a:pos x="0" y="0"/>
                </a:cxn>
                <a:cxn ang="0">
                  <a:pos x="63" y="0"/>
                </a:cxn>
                <a:cxn ang="0">
                  <a:pos x="0" y="0"/>
                </a:cxn>
              </a:cxnLst>
              <a:rect l="txL" t="txT" r="txR" b="txB"/>
              <a:pathLst>
                <a:path w="63" h="5">
                  <a:moveTo>
                    <a:pt x="0" y="0"/>
                  </a:moveTo>
                  <a:cubicBezTo>
                    <a:pt x="21" y="0"/>
                    <a:pt x="42" y="0"/>
                    <a:pt x="63" y="0"/>
                  </a:cubicBezTo>
                  <a:cubicBezTo>
                    <a:pt x="49" y="5"/>
                    <a:pt x="14" y="5"/>
                    <a:pt x="0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00" name="Freeform 441"/>
            <p:cNvSpPr/>
            <p:nvPr/>
          </p:nvSpPr>
          <p:spPr>
            <a:xfrm>
              <a:off x="4833938" y="2962276"/>
              <a:ext cx="88900" cy="19050"/>
            </a:xfrm>
            <a:custGeom>
              <a:avLst/>
              <a:gdLst>
                <a:gd name="txL" fmla="*/ 0 w 33"/>
                <a:gd name="txT" fmla="*/ 0 h 7"/>
                <a:gd name="txR" fmla="*/ 33 w 33"/>
                <a:gd name="txB" fmla="*/ 7 h 7"/>
              </a:gdLst>
              <a:ahLst/>
              <a:cxnLst>
                <a:cxn ang="0">
                  <a:pos x="0" y="0"/>
                </a:cxn>
                <a:cxn ang="0">
                  <a:pos x="33" y="0"/>
                </a:cxn>
                <a:cxn ang="0">
                  <a:pos x="33" y="3"/>
                </a:cxn>
                <a:cxn ang="0">
                  <a:pos x="0" y="0"/>
                </a:cxn>
              </a:cxnLst>
              <a:rect l="txL" t="txT" r="txR" b="txB"/>
              <a:pathLst>
                <a:path w="33" h="7">
                  <a:moveTo>
                    <a:pt x="0" y="0"/>
                  </a:moveTo>
                  <a:cubicBezTo>
                    <a:pt x="11" y="0"/>
                    <a:pt x="22" y="0"/>
                    <a:pt x="33" y="0"/>
                  </a:cubicBezTo>
                  <a:cubicBezTo>
                    <a:pt x="33" y="1"/>
                    <a:pt x="33" y="2"/>
                    <a:pt x="33" y="3"/>
                  </a:cubicBezTo>
                  <a:cubicBezTo>
                    <a:pt x="23" y="1"/>
                    <a:pt x="5" y="7"/>
                    <a:pt x="0" y="0"/>
                  </a:cubicBezTo>
                  <a:close/>
                </a:path>
              </a:pathLst>
            </a:custGeom>
            <a:solidFill>
              <a:srgbClr val="9DB7B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01" name="Freeform 442"/>
            <p:cNvSpPr/>
            <p:nvPr/>
          </p:nvSpPr>
          <p:spPr>
            <a:xfrm>
              <a:off x="4778375" y="3068638"/>
              <a:ext cx="136525" cy="25400"/>
            </a:xfrm>
            <a:custGeom>
              <a:avLst/>
              <a:gdLst>
                <a:gd name="txL" fmla="*/ 0 w 51"/>
                <a:gd name="txT" fmla="*/ 0 h 10"/>
                <a:gd name="txR" fmla="*/ 51 w 51"/>
                <a:gd name="txB" fmla="*/ 10 h 10"/>
              </a:gdLst>
              <a:ahLst/>
              <a:cxnLst>
                <a:cxn ang="0">
                  <a:pos x="0" y="3"/>
                </a:cxn>
                <a:cxn ang="0">
                  <a:pos x="42" y="0"/>
                </a:cxn>
                <a:cxn ang="0">
                  <a:pos x="0" y="3"/>
                </a:cxn>
              </a:cxnLst>
              <a:rect l="txL" t="txT" r="txR" b="txB"/>
              <a:pathLst>
                <a:path w="51" h="10">
                  <a:moveTo>
                    <a:pt x="0" y="3"/>
                  </a:moveTo>
                  <a:cubicBezTo>
                    <a:pt x="13" y="1"/>
                    <a:pt x="34" y="7"/>
                    <a:pt x="42" y="0"/>
                  </a:cubicBezTo>
                  <a:cubicBezTo>
                    <a:pt x="51" y="10"/>
                    <a:pt x="6" y="8"/>
                    <a:pt x="0" y="3"/>
                  </a:cubicBezTo>
                  <a:close/>
                </a:path>
              </a:pathLst>
            </a:custGeom>
            <a:solidFill>
              <a:srgbClr val="9DB7B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02" name="Freeform 443"/>
            <p:cNvSpPr/>
            <p:nvPr/>
          </p:nvSpPr>
          <p:spPr>
            <a:xfrm>
              <a:off x="7381875" y="3883026"/>
              <a:ext cx="34925" cy="96838"/>
            </a:xfrm>
            <a:custGeom>
              <a:avLst/>
              <a:gdLst>
                <a:gd name="txL" fmla="*/ 0 w 13"/>
                <a:gd name="txT" fmla="*/ 0 h 36"/>
                <a:gd name="txR" fmla="*/ 13 w 13"/>
                <a:gd name="txB" fmla="*/ 36 h 36"/>
              </a:gdLst>
              <a:ahLst/>
              <a:cxnLst>
                <a:cxn ang="0">
                  <a:pos x="4" y="0"/>
                </a:cxn>
                <a:cxn ang="0">
                  <a:pos x="10" y="21"/>
                </a:cxn>
                <a:cxn ang="0">
                  <a:pos x="7" y="36"/>
                </a:cxn>
                <a:cxn ang="0">
                  <a:pos x="4" y="0"/>
                </a:cxn>
              </a:cxnLst>
              <a:rect l="txL" t="txT" r="txR" b="txB"/>
              <a:pathLst>
                <a:path w="13" h="36">
                  <a:moveTo>
                    <a:pt x="4" y="0"/>
                  </a:moveTo>
                  <a:cubicBezTo>
                    <a:pt x="13" y="0"/>
                    <a:pt x="1" y="21"/>
                    <a:pt x="10" y="21"/>
                  </a:cubicBezTo>
                  <a:cubicBezTo>
                    <a:pt x="11" y="28"/>
                    <a:pt x="5" y="28"/>
                    <a:pt x="7" y="36"/>
                  </a:cubicBezTo>
                  <a:cubicBezTo>
                    <a:pt x="0" y="30"/>
                    <a:pt x="6" y="11"/>
                    <a:pt x="4" y="0"/>
                  </a:cubicBezTo>
                  <a:close/>
                </a:path>
              </a:pathLst>
            </a:custGeom>
            <a:solidFill>
              <a:srgbClr val="9DB7B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03" name="Freeform 444"/>
            <p:cNvSpPr/>
            <p:nvPr/>
          </p:nvSpPr>
          <p:spPr>
            <a:xfrm>
              <a:off x="4745038" y="882651"/>
              <a:ext cx="203200" cy="12700"/>
            </a:xfrm>
            <a:custGeom>
              <a:avLst/>
              <a:gdLst>
                <a:gd name="txL" fmla="*/ 0 w 75"/>
                <a:gd name="txT" fmla="*/ 0 h 5"/>
                <a:gd name="txR" fmla="*/ 75 w 75"/>
                <a:gd name="txB" fmla="*/ 5 h 5"/>
              </a:gdLst>
              <a:ahLst/>
              <a:cxnLst>
                <a:cxn ang="0">
                  <a:pos x="0" y="5"/>
                </a:cxn>
                <a:cxn ang="0">
                  <a:pos x="75" y="5"/>
                </a:cxn>
                <a:cxn ang="0">
                  <a:pos x="0" y="5"/>
                </a:cxn>
              </a:cxnLst>
              <a:rect l="txL" t="txT" r="txR" b="txB"/>
              <a:pathLst>
                <a:path w="75" h="5">
                  <a:moveTo>
                    <a:pt x="0" y="5"/>
                  </a:moveTo>
                  <a:cubicBezTo>
                    <a:pt x="18" y="0"/>
                    <a:pt x="57" y="0"/>
                    <a:pt x="75" y="5"/>
                  </a:cubicBezTo>
                  <a:cubicBezTo>
                    <a:pt x="50" y="5"/>
                    <a:pt x="25" y="5"/>
                    <a:pt x="0" y="5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04" name="Freeform 445"/>
            <p:cNvSpPr/>
            <p:nvPr/>
          </p:nvSpPr>
          <p:spPr>
            <a:xfrm>
              <a:off x="5259388" y="2524126"/>
              <a:ext cx="42863" cy="155575"/>
            </a:xfrm>
            <a:custGeom>
              <a:avLst/>
              <a:gdLst>
                <a:gd name="txL" fmla="*/ 0 w 16"/>
                <a:gd name="txT" fmla="*/ 0 h 58"/>
                <a:gd name="txR" fmla="*/ 16 w 16"/>
                <a:gd name="txB" fmla="*/ 58 h 58"/>
              </a:gdLst>
              <a:ahLst/>
              <a:cxnLst>
                <a:cxn ang="0">
                  <a:pos x="4" y="4"/>
                </a:cxn>
                <a:cxn ang="0">
                  <a:pos x="13" y="4"/>
                </a:cxn>
                <a:cxn ang="0">
                  <a:pos x="13" y="16"/>
                </a:cxn>
                <a:cxn ang="0">
                  <a:pos x="10" y="52"/>
                </a:cxn>
                <a:cxn ang="0">
                  <a:pos x="7" y="58"/>
                </a:cxn>
                <a:cxn ang="0">
                  <a:pos x="4" y="34"/>
                </a:cxn>
                <a:cxn ang="0">
                  <a:pos x="4" y="4"/>
                </a:cxn>
              </a:cxnLst>
              <a:rect l="txL" t="txT" r="txR" b="txB"/>
              <a:pathLst>
                <a:path w="16" h="58">
                  <a:moveTo>
                    <a:pt x="4" y="4"/>
                  </a:moveTo>
                  <a:cubicBezTo>
                    <a:pt x="8" y="0"/>
                    <a:pt x="9" y="3"/>
                    <a:pt x="13" y="4"/>
                  </a:cubicBezTo>
                  <a:cubicBezTo>
                    <a:pt x="13" y="8"/>
                    <a:pt x="13" y="12"/>
                    <a:pt x="13" y="16"/>
                  </a:cubicBezTo>
                  <a:cubicBezTo>
                    <a:pt x="12" y="28"/>
                    <a:pt x="16" y="45"/>
                    <a:pt x="10" y="52"/>
                  </a:cubicBezTo>
                  <a:cubicBezTo>
                    <a:pt x="10" y="55"/>
                    <a:pt x="9" y="57"/>
                    <a:pt x="7" y="58"/>
                  </a:cubicBezTo>
                  <a:cubicBezTo>
                    <a:pt x="0" y="56"/>
                    <a:pt x="6" y="41"/>
                    <a:pt x="4" y="34"/>
                  </a:cubicBezTo>
                  <a:cubicBezTo>
                    <a:pt x="4" y="24"/>
                    <a:pt x="4" y="14"/>
                    <a:pt x="4" y="4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05" name="Freeform 446"/>
            <p:cNvSpPr/>
            <p:nvPr/>
          </p:nvSpPr>
          <p:spPr>
            <a:xfrm>
              <a:off x="4899025" y="2809876"/>
              <a:ext cx="266700" cy="46038"/>
            </a:xfrm>
            <a:custGeom>
              <a:avLst/>
              <a:gdLst>
                <a:gd name="txL" fmla="*/ 0 w 99"/>
                <a:gd name="txT" fmla="*/ 0 h 17"/>
                <a:gd name="txR" fmla="*/ 99 w 99"/>
                <a:gd name="txB" fmla="*/ 17 h 17"/>
              </a:gdLst>
              <a:ahLst/>
              <a:cxnLst>
                <a:cxn ang="0">
                  <a:pos x="99" y="0"/>
                </a:cxn>
                <a:cxn ang="0">
                  <a:pos x="45" y="6"/>
                </a:cxn>
                <a:cxn ang="0">
                  <a:pos x="0" y="0"/>
                </a:cxn>
                <a:cxn ang="0">
                  <a:pos x="99" y="0"/>
                </a:cxn>
              </a:cxnLst>
              <a:rect l="txL" t="txT" r="txR" b="txB"/>
              <a:pathLst>
                <a:path w="99" h="17">
                  <a:moveTo>
                    <a:pt x="99" y="0"/>
                  </a:moveTo>
                  <a:cubicBezTo>
                    <a:pt x="90" y="16"/>
                    <a:pt x="64" y="6"/>
                    <a:pt x="45" y="6"/>
                  </a:cubicBezTo>
                  <a:cubicBezTo>
                    <a:pt x="56" y="15"/>
                    <a:pt x="0" y="17"/>
                    <a:pt x="0" y="0"/>
                  </a:cubicBezTo>
                  <a:cubicBezTo>
                    <a:pt x="33" y="0"/>
                    <a:pt x="66" y="0"/>
                    <a:pt x="99" y="0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06" name="Freeform 447"/>
            <p:cNvSpPr/>
            <p:nvPr/>
          </p:nvSpPr>
          <p:spPr>
            <a:xfrm>
              <a:off x="4751388" y="3057526"/>
              <a:ext cx="139700" cy="28575"/>
            </a:xfrm>
            <a:custGeom>
              <a:avLst/>
              <a:gdLst>
                <a:gd name="txL" fmla="*/ 0 w 52"/>
                <a:gd name="txT" fmla="*/ 0 h 11"/>
                <a:gd name="txR" fmla="*/ 52 w 52"/>
                <a:gd name="txB" fmla="*/ 11 h 11"/>
              </a:gdLst>
              <a:ahLst/>
              <a:cxnLst>
                <a:cxn ang="0">
                  <a:pos x="1" y="7"/>
                </a:cxn>
                <a:cxn ang="0">
                  <a:pos x="16" y="4"/>
                </a:cxn>
                <a:cxn ang="0">
                  <a:pos x="46" y="4"/>
                </a:cxn>
                <a:cxn ang="0">
                  <a:pos x="52" y="4"/>
                </a:cxn>
                <a:cxn ang="0">
                  <a:pos x="10" y="7"/>
                </a:cxn>
                <a:cxn ang="0">
                  <a:pos x="1" y="7"/>
                </a:cxn>
              </a:cxnLst>
              <a:rect l="txL" t="txT" r="txR" b="txB"/>
              <a:pathLst>
                <a:path w="52" h="11">
                  <a:moveTo>
                    <a:pt x="1" y="7"/>
                  </a:moveTo>
                  <a:cubicBezTo>
                    <a:pt x="0" y="0"/>
                    <a:pt x="12" y="6"/>
                    <a:pt x="16" y="4"/>
                  </a:cubicBezTo>
                  <a:cubicBezTo>
                    <a:pt x="26" y="4"/>
                    <a:pt x="36" y="4"/>
                    <a:pt x="46" y="4"/>
                  </a:cubicBezTo>
                  <a:cubicBezTo>
                    <a:pt x="48" y="4"/>
                    <a:pt x="50" y="4"/>
                    <a:pt x="52" y="4"/>
                  </a:cubicBezTo>
                  <a:cubicBezTo>
                    <a:pt x="44" y="11"/>
                    <a:pt x="23" y="5"/>
                    <a:pt x="10" y="7"/>
                  </a:cubicBezTo>
                  <a:cubicBezTo>
                    <a:pt x="7" y="7"/>
                    <a:pt x="4" y="7"/>
                    <a:pt x="1" y="7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07" name="Freeform 448"/>
            <p:cNvSpPr/>
            <p:nvPr/>
          </p:nvSpPr>
          <p:spPr>
            <a:xfrm>
              <a:off x="0" y="4683126"/>
              <a:ext cx="1250950" cy="19050"/>
            </a:xfrm>
            <a:custGeom>
              <a:avLst/>
              <a:gdLst>
                <a:gd name="txL" fmla="*/ 0 w 465"/>
                <a:gd name="txT" fmla="*/ 0 h 7"/>
                <a:gd name="txR" fmla="*/ 465 w 465"/>
                <a:gd name="txB" fmla="*/ 7 h 7"/>
              </a:gdLst>
              <a:ahLst/>
              <a:cxnLst>
                <a:cxn ang="0">
                  <a:pos x="0" y="0"/>
                </a:cxn>
                <a:cxn ang="0">
                  <a:pos x="156" y="0"/>
                </a:cxn>
                <a:cxn ang="0">
                  <a:pos x="312" y="0"/>
                </a:cxn>
                <a:cxn ang="0">
                  <a:pos x="465" y="0"/>
                </a:cxn>
                <a:cxn ang="0">
                  <a:pos x="357" y="3"/>
                </a:cxn>
                <a:cxn ang="0">
                  <a:pos x="237" y="3"/>
                </a:cxn>
                <a:cxn ang="0">
                  <a:pos x="120" y="3"/>
                </a:cxn>
                <a:cxn ang="0">
                  <a:pos x="0" y="0"/>
                </a:cxn>
              </a:cxnLst>
              <a:rect l="txL" t="txT" r="txR" b="txB"/>
              <a:pathLst>
                <a:path w="465" h="7">
                  <a:moveTo>
                    <a:pt x="0" y="0"/>
                  </a:moveTo>
                  <a:cubicBezTo>
                    <a:pt x="52" y="0"/>
                    <a:pt x="104" y="0"/>
                    <a:pt x="156" y="0"/>
                  </a:cubicBezTo>
                  <a:cubicBezTo>
                    <a:pt x="208" y="0"/>
                    <a:pt x="260" y="0"/>
                    <a:pt x="312" y="0"/>
                  </a:cubicBezTo>
                  <a:cubicBezTo>
                    <a:pt x="363" y="0"/>
                    <a:pt x="414" y="0"/>
                    <a:pt x="465" y="0"/>
                  </a:cubicBezTo>
                  <a:cubicBezTo>
                    <a:pt x="435" y="7"/>
                    <a:pt x="392" y="1"/>
                    <a:pt x="357" y="3"/>
                  </a:cubicBezTo>
                  <a:cubicBezTo>
                    <a:pt x="317" y="3"/>
                    <a:pt x="277" y="3"/>
                    <a:pt x="237" y="3"/>
                  </a:cubicBezTo>
                  <a:cubicBezTo>
                    <a:pt x="198" y="3"/>
                    <a:pt x="159" y="3"/>
                    <a:pt x="120" y="3"/>
                  </a:cubicBezTo>
                  <a:cubicBezTo>
                    <a:pt x="81" y="1"/>
                    <a:pt x="34" y="7"/>
                    <a:pt x="0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08" name="Freeform 449"/>
            <p:cNvSpPr/>
            <p:nvPr/>
          </p:nvSpPr>
          <p:spPr>
            <a:xfrm>
              <a:off x="1282700" y="4679951"/>
              <a:ext cx="193675" cy="19050"/>
            </a:xfrm>
            <a:custGeom>
              <a:avLst/>
              <a:gdLst>
                <a:gd name="txL" fmla="*/ 0 w 72"/>
                <a:gd name="txT" fmla="*/ 0 h 7"/>
                <a:gd name="txR" fmla="*/ 72 w 72"/>
                <a:gd name="txB" fmla="*/ 7 h 7"/>
              </a:gdLst>
              <a:ahLst/>
              <a:cxnLst>
                <a:cxn ang="0">
                  <a:pos x="0" y="7"/>
                </a:cxn>
                <a:cxn ang="0">
                  <a:pos x="30" y="4"/>
                </a:cxn>
                <a:cxn ang="0">
                  <a:pos x="72" y="4"/>
                </a:cxn>
                <a:cxn ang="0">
                  <a:pos x="72" y="7"/>
                </a:cxn>
                <a:cxn ang="0">
                  <a:pos x="45" y="7"/>
                </a:cxn>
                <a:cxn ang="0">
                  <a:pos x="0" y="7"/>
                </a:cxn>
              </a:cxnLst>
              <a:rect l="txL" t="txT" r="txR" b="txB"/>
              <a:pathLst>
                <a:path w="72" h="7">
                  <a:moveTo>
                    <a:pt x="0" y="7"/>
                  </a:moveTo>
                  <a:cubicBezTo>
                    <a:pt x="4" y="0"/>
                    <a:pt x="21" y="6"/>
                    <a:pt x="30" y="4"/>
                  </a:cubicBezTo>
                  <a:cubicBezTo>
                    <a:pt x="44" y="4"/>
                    <a:pt x="58" y="4"/>
                    <a:pt x="72" y="4"/>
                  </a:cubicBezTo>
                  <a:cubicBezTo>
                    <a:pt x="72" y="5"/>
                    <a:pt x="72" y="6"/>
                    <a:pt x="72" y="7"/>
                  </a:cubicBezTo>
                  <a:cubicBezTo>
                    <a:pt x="63" y="7"/>
                    <a:pt x="54" y="7"/>
                    <a:pt x="45" y="7"/>
                  </a:cubicBezTo>
                  <a:cubicBezTo>
                    <a:pt x="30" y="7"/>
                    <a:pt x="15" y="7"/>
                    <a:pt x="0" y="7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09" name="Freeform 450"/>
            <p:cNvSpPr/>
            <p:nvPr/>
          </p:nvSpPr>
          <p:spPr>
            <a:xfrm>
              <a:off x="3406775" y="4622801"/>
              <a:ext cx="241300" cy="26988"/>
            </a:xfrm>
            <a:custGeom>
              <a:avLst/>
              <a:gdLst>
                <a:gd name="txL" fmla="*/ 0 w 90"/>
                <a:gd name="txT" fmla="*/ 0 h 10"/>
                <a:gd name="txR" fmla="*/ 90 w 90"/>
                <a:gd name="txB" fmla="*/ 10 h 10"/>
              </a:gdLst>
              <a:ahLst/>
              <a:cxnLst>
                <a:cxn ang="0">
                  <a:pos x="0" y="7"/>
                </a:cxn>
                <a:cxn ang="0">
                  <a:pos x="90" y="4"/>
                </a:cxn>
                <a:cxn ang="0">
                  <a:pos x="69" y="10"/>
                </a:cxn>
                <a:cxn ang="0">
                  <a:pos x="0" y="7"/>
                </a:cxn>
              </a:cxnLst>
              <a:rect l="txL" t="txT" r="txR" b="txB"/>
              <a:pathLst>
                <a:path w="90" h="10">
                  <a:moveTo>
                    <a:pt x="0" y="7"/>
                  </a:moveTo>
                  <a:cubicBezTo>
                    <a:pt x="24" y="0"/>
                    <a:pt x="61" y="6"/>
                    <a:pt x="90" y="4"/>
                  </a:cubicBezTo>
                  <a:cubicBezTo>
                    <a:pt x="85" y="8"/>
                    <a:pt x="77" y="9"/>
                    <a:pt x="69" y="10"/>
                  </a:cubicBezTo>
                  <a:cubicBezTo>
                    <a:pt x="52" y="3"/>
                    <a:pt x="22" y="9"/>
                    <a:pt x="0" y="7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10" name="Freeform 451"/>
            <p:cNvSpPr/>
            <p:nvPr/>
          </p:nvSpPr>
          <p:spPr>
            <a:xfrm>
              <a:off x="3736975" y="4641851"/>
              <a:ext cx="169863" cy="17463"/>
            </a:xfrm>
            <a:custGeom>
              <a:avLst/>
              <a:gdLst>
                <a:gd name="txL" fmla="*/ 0 w 63"/>
                <a:gd name="txT" fmla="*/ 0 h 6"/>
                <a:gd name="txR" fmla="*/ 63 w 63"/>
                <a:gd name="txB" fmla="*/ 6 h 6"/>
              </a:gdLst>
              <a:ahLst/>
              <a:cxnLst>
                <a:cxn ang="0">
                  <a:pos x="63" y="6"/>
                </a:cxn>
                <a:cxn ang="0">
                  <a:pos x="0" y="6"/>
                </a:cxn>
                <a:cxn ang="0">
                  <a:pos x="51" y="3"/>
                </a:cxn>
                <a:cxn ang="0">
                  <a:pos x="63" y="6"/>
                </a:cxn>
              </a:cxnLst>
              <a:rect l="txL" t="txT" r="txR" b="txB"/>
              <a:pathLst>
                <a:path w="63" h="6">
                  <a:moveTo>
                    <a:pt x="63" y="6"/>
                  </a:moveTo>
                  <a:cubicBezTo>
                    <a:pt x="42" y="6"/>
                    <a:pt x="21" y="6"/>
                    <a:pt x="0" y="6"/>
                  </a:cubicBezTo>
                  <a:cubicBezTo>
                    <a:pt x="0" y="0"/>
                    <a:pt x="37" y="5"/>
                    <a:pt x="51" y="3"/>
                  </a:cubicBezTo>
                  <a:cubicBezTo>
                    <a:pt x="56" y="3"/>
                    <a:pt x="62" y="2"/>
                    <a:pt x="63" y="6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11" name="Freeform 452"/>
            <p:cNvSpPr/>
            <p:nvPr/>
          </p:nvSpPr>
          <p:spPr>
            <a:xfrm>
              <a:off x="5173663" y="3182938"/>
              <a:ext cx="23813" cy="119063"/>
            </a:xfrm>
            <a:custGeom>
              <a:avLst/>
              <a:gdLst>
                <a:gd name="txL" fmla="*/ 0 w 9"/>
                <a:gd name="txT" fmla="*/ 0 h 44"/>
                <a:gd name="txR" fmla="*/ 9 w 9"/>
                <a:gd name="txB" fmla="*/ 44 h 44"/>
              </a:gdLst>
              <a:ahLst/>
              <a:cxnLst>
                <a:cxn ang="0">
                  <a:pos x="9" y="11"/>
                </a:cxn>
                <a:cxn ang="0">
                  <a:pos x="6" y="11"/>
                </a:cxn>
                <a:cxn ang="0">
                  <a:pos x="6" y="44"/>
                </a:cxn>
                <a:cxn ang="0">
                  <a:pos x="9" y="11"/>
                </a:cxn>
              </a:cxnLst>
              <a:rect l="txL" t="txT" r="txR" b="txB"/>
              <a:pathLst>
                <a:path w="9" h="44">
                  <a:moveTo>
                    <a:pt x="9" y="11"/>
                  </a:moveTo>
                  <a:cubicBezTo>
                    <a:pt x="8" y="11"/>
                    <a:pt x="7" y="11"/>
                    <a:pt x="6" y="11"/>
                  </a:cubicBezTo>
                  <a:cubicBezTo>
                    <a:pt x="6" y="22"/>
                    <a:pt x="6" y="33"/>
                    <a:pt x="6" y="44"/>
                  </a:cubicBezTo>
                  <a:cubicBezTo>
                    <a:pt x="1" y="41"/>
                    <a:pt x="0" y="0"/>
                    <a:pt x="9" y="11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12" name="Freeform 453"/>
            <p:cNvSpPr/>
            <p:nvPr/>
          </p:nvSpPr>
          <p:spPr>
            <a:xfrm>
              <a:off x="2033588" y="3676651"/>
              <a:ext cx="227013" cy="12700"/>
            </a:xfrm>
            <a:custGeom>
              <a:avLst/>
              <a:gdLst>
                <a:gd name="txL" fmla="*/ 0 w 84"/>
                <a:gd name="txT" fmla="*/ 0 h 5"/>
                <a:gd name="txR" fmla="*/ 84 w 84"/>
                <a:gd name="txB" fmla="*/ 5 h 5"/>
              </a:gdLst>
              <a:ahLst/>
              <a:cxnLst>
                <a:cxn ang="0">
                  <a:pos x="0" y="5"/>
                </a:cxn>
                <a:cxn ang="0">
                  <a:pos x="84" y="5"/>
                </a:cxn>
                <a:cxn ang="0">
                  <a:pos x="0" y="5"/>
                </a:cxn>
              </a:cxnLst>
              <a:rect l="txL" t="txT" r="txR" b="txB"/>
              <a:pathLst>
                <a:path w="84" h="5">
                  <a:moveTo>
                    <a:pt x="0" y="5"/>
                  </a:moveTo>
                  <a:cubicBezTo>
                    <a:pt x="21" y="0"/>
                    <a:pt x="63" y="0"/>
                    <a:pt x="84" y="5"/>
                  </a:cubicBezTo>
                  <a:cubicBezTo>
                    <a:pt x="56" y="5"/>
                    <a:pt x="28" y="5"/>
                    <a:pt x="0" y="5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13" name="Freeform 454"/>
            <p:cNvSpPr/>
            <p:nvPr/>
          </p:nvSpPr>
          <p:spPr>
            <a:xfrm>
              <a:off x="6900863" y="4214813"/>
              <a:ext cx="19050" cy="233363"/>
            </a:xfrm>
            <a:custGeom>
              <a:avLst/>
              <a:gdLst>
                <a:gd name="txL" fmla="*/ 0 w 7"/>
                <a:gd name="txT" fmla="*/ 0 h 87"/>
                <a:gd name="txR" fmla="*/ 7 w 7"/>
                <a:gd name="txB" fmla="*/ 87 h 87"/>
              </a:gdLst>
              <a:ahLst/>
              <a:cxnLst>
                <a:cxn ang="0">
                  <a:pos x="3" y="0"/>
                </a:cxn>
                <a:cxn ang="0">
                  <a:pos x="0" y="87"/>
                </a:cxn>
                <a:cxn ang="0">
                  <a:pos x="0" y="0"/>
                </a:cxn>
                <a:cxn ang="0">
                  <a:pos x="3" y="0"/>
                </a:cxn>
              </a:cxnLst>
              <a:rect l="txL" t="txT" r="txR" b="txB"/>
              <a:pathLst>
                <a:path w="7" h="87">
                  <a:moveTo>
                    <a:pt x="3" y="0"/>
                  </a:moveTo>
                  <a:cubicBezTo>
                    <a:pt x="1" y="28"/>
                    <a:pt x="7" y="64"/>
                    <a:pt x="0" y="87"/>
                  </a:cubicBezTo>
                  <a:cubicBezTo>
                    <a:pt x="0" y="58"/>
                    <a:pt x="0" y="29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415A5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14" name="Freeform 455"/>
            <p:cNvSpPr/>
            <p:nvPr/>
          </p:nvSpPr>
          <p:spPr>
            <a:xfrm>
              <a:off x="4745038" y="4668838"/>
              <a:ext cx="231775" cy="15875"/>
            </a:xfrm>
            <a:custGeom>
              <a:avLst/>
              <a:gdLst>
                <a:gd name="txL" fmla="*/ 0 w 86"/>
                <a:gd name="txT" fmla="*/ 0 h 6"/>
                <a:gd name="txR" fmla="*/ 86 w 86"/>
                <a:gd name="txB" fmla="*/ 6 h 6"/>
              </a:gdLst>
              <a:ahLst/>
              <a:cxnLst>
                <a:cxn ang="0">
                  <a:pos x="21" y="2"/>
                </a:cxn>
                <a:cxn ang="0">
                  <a:pos x="66" y="5"/>
                </a:cxn>
                <a:cxn ang="0">
                  <a:pos x="21" y="2"/>
                </a:cxn>
              </a:cxnLst>
              <a:rect l="txL" t="txT" r="txR" b="txB"/>
              <a:pathLst>
                <a:path w="86" h="6">
                  <a:moveTo>
                    <a:pt x="21" y="2"/>
                  </a:moveTo>
                  <a:cubicBezTo>
                    <a:pt x="35" y="0"/>
                    <a:pt x="86" y="2"/>
                    <a:pt x="66" y="5"/>
                  </a:cubicBezTo>
                  <a:cubicBezTo>
                    <a:pt x="59" y="6"/>
                    <a:pt x="0" y="5"/>
                    <a:pt x="21" y="2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15" name="Freeform 456"/>
            <p:cNvSpPr/>
            <p:nvPr/>
          </p:nvSpPr>
          <p:spPr>
            <a:xfrm>
              <a:off x="2509838" y="3948113"/>
              <a:ext cx="14288" cy="136525"/>
            </a:xfrm>
            <a:custGeom>
              <a:avLst/>
              <a:gdLst>
                <a:gd name="txL" fmla="*/ 0 w 5"/>
                <a:gd name="txT" fmla="*/ 0 h 51"/>
                <a:gd name="txR" fmla="*/ 5 w 5"/>
                <a:gd name="txB" fmla="*/ 51 h 51"/>
              </a:gdLst>
              <a:ahLst/>
              <a:cxnLst>
                <a:cxn ang="0">
                  <a:pos x="0" y="0"/>
                </a:cxn>
                <a:cxn ang="0">
                  <a:pos x="0" y="51"/>
                </a:cxn>
                <a:cxn ang="0">
                  <a:pos x="0" y="0"/>
                </a:cxn>
              </a:cxnLst>
              <a:rect l="txL" t="txT" r="txR" b="txB"/>
              <a:pathLst>
                <a:path w="5" h="51">
                  <a:moveTo>
                    <a:pt x="0" y="0"/>
                  </a:moveTo>
                  <a:cubicBezTo>
                    <a:pt x="5" y="10"/>
                    <a:pt x="5" y="41"/>
                    <a:pt x="0" y="51"/>
                  </a:cubicBezTo>
                  <a:cubicBezTo>
                    <a:pt x="0" y="34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415A5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16" name="Freeform 457"/>
            <p:cNvSpPr/>
            <p:nvPr/>
          </p:nvSpPr>
          <p:spPr>
            <a:xfrm>
              <a:off x="4810125" y="866776"/>
              <a:ext cx="128588" cy="12700"/>
            </a:xfrm>
            <a:custGeom>
              <a:avLst/>
              <a:gdLst>
                <a:gd name="txL" fmla="*/ 0 w 48"/>
                <a:gd name="txT" fmla="*/ 0 h 5"/>
                <a:gd name="txR" fmla="*/ 48 w 48"/>
                <a:gd name="txB" fmla="*/ 5 h 5"/>
              </a:gdLst>
              <a:ahLst/>
              <a:cxnLst>
                <a:cxn ang="0">
                  <a:pos x="0" y="5"/>
                </a:cxn>
                <a:cxn ang="0">
                  <a:pos x="48" y="5"/>
                </a:cxn>
                <a:cxn ang="0">
                  <a:pos x="0" y="5"/>
                </a:cxn>
              </a:cxnLst>
              <a:rect l="txL" t="txT" r="txR" b="txB"/>
              <a:pathLst>
                <a:path w="48" h="5">
                  <a:moveTo>
                    <a:pt x="0" y="5"/>
                  </a:moveTo>
                  <a:cubicBezTo>
                    <a:pt x="9" y="0"/>
                    <a:pt x="39" y="0"/>
                    <a:pt x="48" y="5"/>
                  </a:cubicBezTo>
                  <a:cubicBezTo>
                    <a:pt x="32" y="5"/>
                    <a:pt x="16" y="5"/>
                    <a:pt x="0" y="5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17" name="Freeform 458"/>
            <p:cNvSpPr/>
            <p:nvPr/>
          </p:nvSpPr>
          <p:spPr>
            <a:xfrm>
              <a:off x="4640263" y="2898776"/>
              <a:ext cx="255588" cy="23813"/>
            </a:xfrm>
            <a:custGeom>
              <a:avLst/>
              <a:gdLst>
                <a:gd name="txL" fmla="*/ 0 w 95"/>
                <a:gd name="txT" fmla="*/ 0 h 9"/>
                <a:gd name="txR" fmla="*/ 95 w 95"/>
                <a:gd name="txB" fmla="*/ 9 h 9"/>
              </a:gdLst>
              <a:ahLst/>
              <a:cxnLst>
                <a:cxn ang="0">
                  <a:pos x="0" y="3"/>
                </a:cxn>
                <a:cxn ang="0">
                  <a:pos x="78" y="0"/>
                </a:cxn>
                <a:cxn ang="0">
                  <a:pos x="48" y="6"/>
                </a:cxn>
                <a:cxn ang="0">
                  <a:pos x="3" y="6"/>
                </a:cxn>
                <a:cxn ang="0">
                  <a:pos x="0" y="3"/>
                </a:cxn>
              </a:cxnLst>
              <a:rect l="txL" t="txT" r="txR" b="txB"/>
              <a:pathLst>
                <a:path w="95" h="9">
                  <a:moveTo>
                    <a:pt x="0" y="3"/>
                  </a:moveTo>
                  <a:cubicBezTo>
                    <a:pt x="25" y="1"/>
                    <a:pt x="58" y="7"/>
                    <a:pt x="78" y="0"/>
                  </a:cubicBezTo>
                  <a:cubicBezTo>
                    <a:pt x="95" y="9"/>
                    <a:pt x="58" y="5"/>
                    <a:pt x="48" y="6"/>
                  </a:cubicBezTo>
                  <a:cubicBezTo>
                    <a:pt x="33" y="6"/>
                    <a:pt x="18" y="6"/>
                    <a:pt x="3" y="6"/>
                  </a:cubicBezTo>
                  <a:cubicBezTo>
                    <a:pt x="0" y="7"/>
                    <a:pt x="0" y="5"/>
                    <a:pt x="0" y="3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18" name="Freeform 459"/>
            <p:cNvSpPr/>
            <p:nvPr/>
          </p:nvSpPr>
          <p:spPr>
            <a:xfrm>
              <a:off x="6900863" y="4021138"/>
              <a:ext cx="7938" cy="193675"/>
            </a:xfrm>
            <a:custGeom>
              <a:avLst/>
              <a:gdLst>
                <a:gd name="txL" fmla="*/ 0 w 3"/>
                <a:gd name="txT" fmla="*/ 0 h 72"/>
                <a:gd name="txR" fmla="*/ 3 w 3"/>
                <a:gd name="txB" fmla="*/ 72 h 72"/>
              </a:gdLst>
              <a:ahLst/>
              <a:cxnLst>
                <a:cxn ang="0">
                  <a:pos x="3" y="0"/>
                </a:cxn>
                <a:cxn ang="0">
                  <a:pos x="3" y="72"/>
                </a:cxn>
                <a:cxn ang="0">
                  <a:pos x="0" y="72"/>
                </a:cxn>
                <a:cxn ang="0">
                  <a:pos x="0" y="0"/>
                </a:cxn>
                <a:cxn ang="0">
                  <a:pos x="3" y="0"/>
                </a:cxn>
              </a:cxnLst>
              <a:rect l="txL" t="txT" r="txR" b="txB"/>
              <a:pathLst>
                <a:path w="3" h="72">
                  <a:moveTo>
                    <a:pt x="3" y="0"/>
                  </a:moveTo>
                  <a:cubicBezTo>
                    <a:pt x="3" y="24"/>
                    <a:pt x="3" y="48"/>
                    <a:pt x="3" y="72"/>
                  </a:cubicBezTo>
                  <a:cubicBezTo>
                    <a:pt x="2" y="72"/>
                    <a:pt x="1" y="72"/>
                    <a:pt x="0" y="72"/>
                  </a:cubicBezTo>
                  <a:cubicBezTo>
                    <a:pt x="0" y="48"/>
                    <a:pt x="0" y="24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19" name="Freeform 460"/>
            <p:cNvSpPr/>
            <p:nvPr/>
          </p:nvSpPr>
          <p:spPr>
            <a:xfrm>
              <a:off x="5132388" y="4343401"/>
              <a:ext cx="19050" cy="96838"/>
            </a:xfrm>
            <a:custGeom>
              <a:avLst/>
              <a:gdLst>
                <a:gd name="txL" fmla="*/ 0 w 7"/>
                <a:gd name="txT" fmla="*/ 0 h 36"/>
                <a:gd name="txR" fmla="*/ 7 w 7"/>
                <a:gd name="txB" fmla="*/ 36 h 36"/>
              </a:gdLst>
              <a:ahLst/>
              <a:cxnLst>
                <a:cxn ang="0">
                  <a:pos x="0" y="0"/>
                </a:cxn>
                <a:cxn ang="0">
                  <a:pos x="3" y="36"/>
                </a:cxn>
                <a:cxn ang="0">
                  <a:pos x="0" y="36"/>
                </a:cxn>
                <a:cxn ang="0">
                  <a:pos x="0" y="0"/>
                </a:cxn>
              </a:cxnLst>
              <a:rect l="txL" t="txT" r="txR" b="txB"/>
              <a:pathLst>
                <a:path w="7" h="36">
                  <a:moveTo>
                    <a:pt x="0" y="0"/>
                  </a:moveTo>
                  <a:cubicBezTo>
                    <a:pt x="7" y="6"/>
                    <a:pt x="1" y="25"/>
                    <a:pt x="3" y="36"/>
                  </a:cubicBezTo>
                  <a:cubicBezTo>
                    <a:pt x="2" y="36"/>
                    <a:pt x="1" y="36"/>
                    <a:pt x="0" y="36"/>
                  </a:cubicBezTo>
                  <a:cubicBezTo>
                    <a:pt x="0" y="24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9DB7B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20" name="Freeform 461"/>
            <p:cNvSpPr/>
            <p:nvPr/>
          </p:nvSpPr>
          <p:spPr>
            <a:xfrm>
              <a:off x="3325813" y="4645026"/>
              <a:ext cx="104775" cy="14288"/>
            </a:xfrm>
            <a:custGeom>
              <a:avLst/>
              <a:gdLst>
                <a:gd name="txL" fmla="*/ 0 w 39"/>
                <a:gd name="txT" fmla="*/ 0 h 5"/>
                <a:gd name="txR" fmla="*/ 39 w 39"/>
                <a:gd name="txB" fmla="*/ 5 h 5"/>
              </a:gdLst>
              <a:ahLst/>
              <a:cxnLst>
                <a:cxn ang="0">
                  <a:pos x="0" y="5"/>
                </a:cxn>
                <a:cxn ang="0">
                  <a:pos x="39" y="5"/>
                </a:cxn>
                <a:cxn ang="0">
                  <a:pos x="0" y="5"/>
                </a:cxn>
              </a:cxnLst>
              <a:rect l="txL" t="txT" r="txR" b="txB"/>
              <a:pathLst>
                <a:path w="39" h="5">
                  <a:moveTo>
                    <a:pt x="0" y="5"/>
                  </a:moveTo>
                  <a:cubicBezTo>
                    <a:pt x="6" y="0"/>
                    <a:pt x="33" y="0"/>
                    <a:pt x="39" y="5"/>
                  </a:cubicBezTo>
                  <a:cubicBezTo>
                    <a:pt x="26" y="5"/>
                    <a:pt x="13" y="5"/>
                    <a:pt x="0" y="5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21" name="Freeform 462"/>
            <p:cNvSpPr/>
            <p:nvPr/>
          </p:nvSpPr>
          <p:spPr>
            <a:xfrm>
              <a:off x="4964113" y="4694238"/>
              <a:ext cx="104775" cy="12700"/>
            </a:xfrm>
            <a:custGeom>
              <a:avLst/>
              <a:gdLst>
                <a:gd name="txL" fmla="*/ 0 w 39"/>
                <a:gd name="txT" fmla="*/ 0 h 5"/>
                <a:gd name="txR" fmla="*/ 39 w 39"/>
                <a:gd name="txB" fmla="*/ 5 h 5"/>
              </a:gdLst>
              <a:ahLst/>
              <a:cxnLst>
                <a:cxn ang="0">
                  <a:pos x="0" y="5"/>
                </a:cxn>
                <a:cxn ang="0">
                  <a:pos x="39" y="5"/>
                </a:cxn>
                <a:cxn ang="0">
                  <a:pos x="0" y="5"/>
                </a:cxn>
              </a:cxnLst>
              <a:rect l="txL" t="txT" r="txR" b="txB"/>
              <a:pathLst>
                <a:path w="39" h="5">
                  <a:moveTo>
                    <a:pt x="0" y="5"/>
                  </a:moveTo>
                  <a:cubicBezTo>
                    <a:pt x="6" y="0"/>
                    <a:pt x="33" y="0"/>
                    <a:pt x="39" y="5"/>
                  </a:cubicBezTo>
                  <a:cubicBezTo>
                    <a:pt x="26" y="5"/>
                    <a:pt x="13" y="5"/>
                    <a:pt x="0" y="5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22" name="Freeform 463"/>
            <p:cNvSpPr/>
            <p:nvPr/>
          </p:nvSpPr>
          <p:spPr>
            <a:xfrm>
              <a:off x="6948488" y="3695701"/>
              <a:ext cx="492125" cy="17463"/>
            </a:xfrm>
            <a:custGeom>
              <a:avLst/>
              <a:gdLst>
                <a:gd name="txL" fmla="*/ 0 w 183"/>
                <a:gd name="txT" fmla="*/ 0 h 7"/>
                <a:gd name="txR" fmla="*/ 183 w 183"/>
                <a:gd name="txB" fmla="*/ 7 h 7"/>
              </a:gdLst>
              <a:ahLst/>
              <a:cxnLst>
                <a:cxn ang="0">
                  <a:pos x="0" y="1"/>
                </a:cxn>
                <a:cxn ang="0">
                  <a:pos x="183" y="4"/>
                </a:cxn>
                <a:cxn ang="0">
                  <a:pos x="183" y="7"/>
                </a:cxn>
                <a:cxn ang="0">
                  <a:pos x="0" y="4"/>
                </a:cxn>
                <a:cxn ang="0">
                  <a:pos x="0" y="1"/>
                </a:cxn>
              </a:cxnLst>
              <a:rect l="txL" t="txT" r="txR" b="txB"/>
              <a:pathLst>
                <a:path w="183" h="7">
                  <a:moveTo>
                    <a:pt x="0" y="1"/>
                  </a:moveTo>
                  <a:cubicBezTo>
                    <a:pt x="62" y="1"/>
                    <a:pt x="125" y="0"/>
                    <a:pt x="183" y="4"/>
                  </a:cubicBezTo>
                  <a:cubicBezTo>
                    <a:pt x="183" y="5"/>
                    <a:pt x="183" y="6"/>
                    <a:pt x="183" y="7"/>
                  </a:cubicBezTo>
                  <a:cubicBezTo>
                    <a:pt x="125" y="3"/>
                    <a:pt x="62" y="4"/>
                    <a:pt x="0" y="4"/>
                  </a:cubicBezTo>
                  <a:cubicBezTo>
                    <a:pt x="0" y="3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  <p:pic>
        <p:nvPicPr>
          <p:cNvPr id="3" name="图片 2" descr="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05" y="802640"/>
            <a:ext cx="9227185" cy="4542155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93827E-7 L 0.04132 4.93827E-7 " pathEditMode="relative" rAng="0" ptsTypes="AA">
                                      <p:cBhvr>
                                        <p:cTn id="9" dur="2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60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2" dur="2000"/>
                                        <p:tgtEl>
                                          <p:spTgt spid="19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3.61111E-6 -6.79012E-6 L -0.11805 -6.79012E-6 " pathEditMode="relative" ptsTypes="AA">
                                      <p:cBhvr>
                                        <p:cTn id="14" dur="2000" fill="hold"/>
                                        <p:tgtEl>
                                          <p:spTgt spid="196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animEffect filter="fade">
                                      <p:cBhvr>
                                        <p:cTn id="16" dur="1500"/>
                                        <p:tgtEl>
                                          <p:spTgt spid="196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9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animEffect filter="fade">
                                      <p:cBhvr>
                                        <p:cTn id="19" dur="1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animEffect filter="fade">
                                      <p:cBhvr>
                                        <p:cTn id="22" dur="1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458" name="图片 997"/>
          <p:cNvPicPr>
            <a:picLocks noChangeAspect="1"/>
          </p:cNvPicPr>
          <p:nvPr/>
        </p:nvPicPr>
        <p:blipFill>
          <a:blip r:embed="rId1">
            <a:clrChange>
              <a:clrFrom>
                <a:srgbClr val="0099CC"/>
              </a:clrFrom>
              <a:clrTo>
                <a:srgbClr val="0099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712787" y="-284162"/>
            <a:ext cx="10834687" cy="7056437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9459" name="组合 19458"/>
          <p:cNvGrpSpPr/>
          <p:nvPr/>
        </p:nvGrpSpPr>
        <p:grpSpPr>
          <a:xfrm>
            <a:off x="-1149350" y="3140075"/>
            <a:ext cx="10834688" cy="3384550"/>
            <a:chOff x="0" y="0"/>
            <a:chExt cx="9673128" cy="3021012"/>
          </a:xfrm>
        </p:grpSpPr>
        <p:sp>
          <p:nvSpPr>
            <p:cNvPr id="19460" name="任意多边形 433"/>
            <p:cNvSpPr/>
            <p:nvPr/>
          </p:nvSpPr>
          <p:spPr>
            <a:xfrm>
              <a:off x="914747" y="1277938"/>
              <a:ext cx="8758381" cy="1596752"/>
            </a:xfrm>
            <a:custGeom>
              <a:avLst/>
              <a:gdLst>
                <a:gd name="txL" fmla="*/ 0 w 7987059"/>
                <a:gd name="txT" fmla="*/ 0 h 1516237"/>
                <a:gd name="txR" fmla="*/ 7987059 w 7987059"/>
                <a:gd name="txB" fmla="*/ 1516237 h 1516237"/>
              </a:gdLst>
              <a:ahLst/>
              <a:cxnLst>
                <a:cxn ang="0">
                  <a:pos x="1143717" y="18247"/>
                </a:cxn>
                <a:cxn ang="0">
                  <a:pos x="1917440" y="68489"/>
                </a:cxn>
                <a:cxn ang="0">
                  <a:pos x="2379664" y="98634"/>
                </a:cxn>
                <a:cxn ang="0">
                  <a:pos x="2992614" y="58440"/>
                </a:cxn>
                <a:cxn ang="0">
                  <a:pos x="3414645" y="58440"/>
                </a:cxn>
                <a:cxn ang="0">
                  <a:pos x="4007497" y="58440"/>
                </a:cxn>
                <a:cxn ang="0">
                  <a:pos x="4479770" y="118731"/>
                </a:cxn>
                <a:cxn ang="0">
                  <a:pos x="5233396" y="118731"/>
                </a:cxn>
                <a:cxn ang="0">
                  <a:pos x="6107603" y="128779"/>
                </a:cxn>
                <a:cxn ang="0">
                  <a:pos x="6539682" y="98634"/>
                </a:cxn>
                <a:cxn ang="0">
                  <a:pos x="6841132" y="98634"/>
                </a:cxn>
                <a:cxn ang="0">
                  <a:pos x="7273212" y="88585"/>
                </a:cxn>
                <a:cxn ang="0">
                  <a:pos x="7444034" y="68489"/>
                </a:cxn>
                <a:cxn ang="0">
                  <a:pos x="7634952" y="38344"/>
                </a:cxn>
                <a:cxn ang="0">
                  <a:pos x="7845968" y="38344"/>
                </a:cxn>
                <a:cxn ang="0">
                  <a:pos x="7926354" y="299601"/>
                </a:cxn>
                <a:cxn ang="0">
                  <a:pos x="7986645" y="832164"/>
                </a:cxn>
                <a:cxn ang="0">
                  <a:pos x="7896209" y="1113517"/>
                </a:cxn>
                <a:cxn ang="0">
                  <a:pos x="7785678" y="1334581"/>
                </a:cxn>
                <a:cxn ang="0">
                  <a:pos x="7675146" y="1384823"/>
                </a:cxn>
                <a:cxn ang="0">
                  <a:pos x="7554565" y="1394871"/>
                </a:cxn>
                <a:cxn ang="0">
                  <a:pos x="7162680" y="1425016"/>
                </a:cxn>
                <a:cxn ang="0">
                  <a:pos x="6730601" y="1485306"/>
                </a:cxn>
                <a:cxn ang="0">
                  <a:pos x="6127700" y="1515451"/>
                </a:cxn>
                <a:cxn ang="0">
                  <a:pos x="5474557" y="1455161"/>
                </a:cxn>
                <a:cxn ang="0">
                  <a:pos x="5032429" y="1455161"/>
                </a:cxn>
                <a:cxn ang="0">
                  <a:pos x="4509915" y="1445113"/>
                </a:cxn>
                <a:cxn ang="0">
                  <a:pos x="3374451" y="1324533"/>
                </a:cxn>
                <a:cxn ang="0">
                  <a:pos x="1716473" y="1324533"/>
                </a:cxn>
                <a:cxn ang="0">
                  <a:pos x="138882" y="1234098"/>
                </a:cxn>
                <a:cxn ang="0">
                  <a:pos x="98689" y="430229"/>
                </a:cxn>
                <a:cxn ang="0">
                  <a:pos x="309704" y="118731"/>
                </a:cxn>
                <a:cxn ang="0">
                  <a:pos x="771928" y="8199"/>
                </a:cxn>
                <a:cxn ang="0">
                  <a:pos x="1214056" y="18247"/>
                </a:cxn>
                <a:cxn ang="0">
                  <a:pos x="2078214" y="98634"/>
                </a:cxn>
                <a:cxn ang="0">
                  <a:pos x="2078214" y="98634"/>
                </a:cxn>
                <a:cxn ang="0">
                  <a:pos x="2078214" y="98634"/>
                </a:cxn>
              </a:cxnLst>
              <a:rect l="txL" t="txT" r="txR" b="txB"/>
              <a:pathLst>
                <a:path w="7987059" h="1516237">
                  <a:moveTo>
                    <a:pt x="1143717" y="18247"/>
                  </a:moveTo>
                  <a:lnTo>
                    <a:pt x="1917440" y="68489"/>
                  </a:lnTo>
                  <a:cubicBezTo>
                    <a:pt x="2123431" y="81887"/>
                    <a:pt x="2200468" y="100309"/>
                    <a:pt x="2379664" y="98634"/>
                  </a:cubicBezTo>
                  <a:cubicBezTo>
                    <a:pt x="2558860" y="96959"/>
                    <a:pt x="2820117" y="65139"/>
                    <a:pt x="2992614" y="58440"/>
                  </a:cubicBezTo>
                  <a:cubicBezTo>
                    <a:pt x="3165111" y="51741"/>
                    <a:pt x="3414645" y="58440"/>
                    <a:pt x="3414645" y="58440"/>
                  </a:cubicBezTo>
                  <a:cubicBezTo>
                    <a:pt x="3583792" y="58440"/>
                    <a:pt x="3829976" y="48392"/>
                    <a:pt x="4007497" y="58440"/>
                  </a:cubicBezTo>
                  <a:cubicBezTo>
                    <a:pt x="4185018" y="68488"/>
                    <a:pt x="4275454" y="108683"/>
                    <a:pt x="4479770" y="118731"/>
                  </a:cubicBezTo>
                  <a:cubicBezTo>
                    <a:pt x="4684087" y="128780"/>
                    <a:pt x="5233396" y="118731"/>
                    <a:pt x="5233396" y="118731"/>
                  </a:cubicBezTo>
                  <a:lnTo>
                    <a:pt x="6107603" y="128779"/>
                  </a:lnTo>
                  <a:cubicBezTo>
                    <a:pt x="6325317" y="125430"/>
                    <a:pt x="6417427" y="103658"/>
                    <a:pt x="6539682" y="98634"/>
                  </a:cubicBezTo>
                  <a:cubicBezTo>
                    <a:pt x="6661937" y="93610"/>
                    <a:pt x="6841132" y="98634"/>
                    <a:pt x="6841132" y="98634"/>
                  </a:cubicBezTo>
                  <a:lnTo>
                    <a:pt x="7273212" y="88585"/>
                  </a:lnTo>
                  <a:cubicBezTo>
                    <a:pt x="7373696" y="83561"/>
                    <a:pt x="7383744" y="76862"/>
                    <a:pt x="7444034" y="68489"/>
                  </a:cubicBezTo>
                  <a:cubicBezTo>
                    <a:pt x="7504324" y="60116"/>
                    <a:pt x="7567963" y="43368"/>
                    <a:pt x="7634952" y="38344"/>
                  </a:cubicBezTo>
                  <a:cubicBezTo>
                    <a:pt x="7701941" y="33320"/>
                    <a:pt x="7797401" y="-5199"/>
                    <a:pt x="7845968" y="38344"/>
                  </a:cubicBezTo>
                  <a:cubicBezTo>
                    <a:pt x="7894535" y="81887"/>
                    <a:pt x="7902908" y="167298"/>
                    <a:pt x="7926354" y="299601"/>
                  </a:cubicBezTo>
                  <a:cubicBezTo>
                    <a:pt x="7949800" y="431904"/>
                    <a:pt x="7991669" y="696511"/>
                    <a:pt x="7986645" y="832164"/>
                  </a:cubicBezTo>
                  <a:cubicBezTo>
                    <a:pt x="7981621" y="967817"/>
                    <a:pt x="7929703" y="1029781"/>
                    <a:pt x="7896209" y="1113517"/>
                  </a:cubicBezTo>
                  <a:cubicBezTo>
                    <a:pt x="7862715" y="1197253"/>
                    <a:pt x="7822522" y="1289363"/>
                    <a:pt x="7785678" y="1334581"/>
                  </a:cubicBezTo>
                  <a:cubicBezTo>
                    <a:pt x="7748834" y="1379799"/>
                    <a:pt x="7713665" y="1374775"/>
                    <a:pt x="7675146" y="1384823"/>
                  </a:cubicBezTo>
                  <a:cubicBezTo>
                    <a:pt x="7636627" y="1394871"/>
                    <a:pt x="7554565" y="1394871"/>
                    <a:pt x="7554565" y="1394871"/>
                  </a:cubicBezTo>
                  <a:cubicBezTo>
                    <a:pt x="7469154" y="1401570"/>
                    <a:pt x="7300007" y="1409944"/>
                    <a:pt x="7162680" y="1425016"/>
                  </a:cubicBezTo>
                  <a:cubicBezTo>
                    <a:pt x="7025353" y="1440088"/>
                    <a:pt x="6903098" y="1470234"/>
                    <a:pt x="6730601" y="1485306"/>
                  </a:cubicBezTo>
                  <a:cubicBezTo>
                    <a:pt x="6558104" y="1500378"/>
                    <a:pt x="6337041" y="1520475"/>
                    <a:pt x="6127700" y="1515451"/>
                  </a:cubicBezTo>
                  <a:cubicBezTo>
                    <a:pt x="5918359" y="1510427"/>
                    <a:pt x="5657102" y="1465209"/>
                    <a:pt x="5474557" y="1455161"/>
                  </a:cubicBezTo>
                  <a:cubicBezTo>
                    <a:pt x="5292012" y="1445113"/>
                    <a:pt x="5032429" y="1455161"/>
                    <a:pt x="5032429" y="1455161"/>
                  </a:cubicBezTo>
                  <a:cubicBezTo>
                    <a:pt x="4871655" y="1453486"/>
                    <a:pt x="4786245" y="1466884"/>
                    <a:pt x="4509915" y="1445113"/>
                  </a:cubicBezTo>
                  <a:cubicBezTo>
                    <a:pt x="4233585" y="1423342"/>
                    <a:pt x="3840025" y="1344630"/>
                    <a:pt x="3374451" y="1324533"/>
                  </a:cubicBezTo>
                  <a:cubicBezTo>
                    <a:pt x="2908877" y="1304436"/>
                    <a:pt x="2255735" y="1339606"/>
                    <a:pt x="1716473" y="1324533"/>
                  </a:cubicBezTo>
                  <a:cubicBezTo>
                    <a:pt x="1177212" y="1309461"/>
                    <a:pt x="408513" y="1383149"/>
                    <a:pt x="138882" y="1234098"/>
                  </a:cubicBezTo>
                  <a:cubicBezTo>
                    <a:pt x="-130749" y="1085047"/>
                    <a:pt x="70219" y="616123"/>
                    <a:pt x="98689" y="430229"/>
                  </a:cubicBezTo>
                  <a:cubicBezTo>
                    <a:pt x="127159" y="244335"/>
                    <a:pt x="197497" y="189069"/>
                    <a:pt x="309704" y="118731"/>
                  </a:cubicBezTo>
                  <a:cubicBezTo>
                    <a:pt x="421910" y="48393"/>
                    <a:pt x="621203" y="24946"/>
                    <a:pt x="771928" y="8199"/>
                  </a:cubicBezTo>
                  <a:cubicBezTo>
                    <a:pt x="922653" y="-8548"/>
                    <a:pt x="996342" y="3175"/>
                    <a:pt x="1214056" y="18247"/>
                  </a:cubicBezTo>
                  <a:cubicBezTo>
                    <a:pt x="1431770" y="33319"/>
                    <a:pt x="2078214" y="98634"/>
                    <a:pt x="2078214" y="98634"/>
                  </a:cubicBezTo>
                  <a:lnTo>
                    <a:pt x="2078214" y="98634"/>
                  </a:lnTo>
                  <a:lnTo>
                    <a:pt x="2078214" y="98634"/>
                  </a:lnTo>
                </a:path>
              </a:pathLst>
            </a:custGeom>
            <a:solidFill>
              <a:srgbClr val="FFFFFF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9461" name="组合 19460"/>
            <p:cNvGrpSpPr/>
            <p:nvPr/>
          </p:nvGrpSpPr>
          <p:grpSpPr>
            <a:xfrm>
              <a:off x="0" y="0"/>
              <a:ext cx="6754813" cy="3021012"/>
              <a:chOff x="0" y="0"/>
              <a:chExt cx="6754813" cy="3021012"/>
            </a:xfrm>
          </p:grpSpPr>
          <p:sp>
            <p:nvSpPr>
              <p:cNvPr id="19462" name="Freeform 383"/>
              <p:cNvSpPr/>
              <p:nvPr/>
            </p:nvSpPr>
            <p:spPr>
              <a:xfrm>
                <a:off x="482600" y="1414462"/>
                <a:ext cx="166688" cy="23813"/>
              </a:xfrm>
              <a:custGeom>
                <a:avLst/>
                <a:gdLst>
                  <a:gd name="txL" fmla="*/ 0 w 48"/>
                  <a:gd name="txT" fmla="*/ 0 h 7"/>
                  <a:gd name="txR" fmla="*/ 48 w 48"/>
                  <a:gd name="txB" fmla="*/ 7 h 7"/>
                </a:gdLst>
                <a:ahLst/>
                <a:cxnLst>
                  <a:cxn ang="0">
                    <a:pos x="24" y="3"/>
                  </a:cxn>
                  <a:cxn ang="0">
                    <a:pos x="0" y="0"/>
                  </a:cxn>
                  <a:cxn ang="0">
                    <a:pos x="48" y="0"/>
                  </a:cxn>
                  <a:cxn ang="0">
                    <a:pos x="24" y="3"/>
                  </a:cxn>
                </a:cxnLst>
                <a:rect l="txL" t="txT" r="txR" b="txB"/>
                <a:pathLst>
                  <a:path w="48" h="7">
                    <a:moveTo>
                      <a:pt x="24" y="3"/>
                    </a:moveTo>
                    <a:cubicBezTo>
                      <a:pt x="17" y="1"/>
                      <a:pt x="2" y="7"/>
                      <a:pt x="0" y="0"/>
                    </a:cubicBezTo>
                    <a:cubicBezTo>
                      <a:pt x="16" y="0"/>
                      <a:pt x="32" y="0"/>
                      <a:pt x="48" y="0"/>
                    </a:cubicBezTo>
                    <a:cubicBezTo>
                      <a:pt x="46" y="7"/>
                      <a:pt x="31" y="1"/>
                      <a:pt x="24" y="3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63" name="Freeform 384"/>
              <p:cNvSpPr/>
              <p:nvPr/>
            </p:nvSpPr>
            <p:spPr>
              <a:xfrm>
                <a:off x="565150" y="1414462"/>
                <a:ext cx="122238" cy="31750"/>
              </a:xfrm>
              <a:custGeom>
                <a:avLst/>
                <a:gdLst>
                  <a:gd name="txL" fmla="*/ 0 w 35"/>
                  <a:gd name="txT" fmla="*/ 0 h 9"/>
                  <a:gd name="txR" fmla="*/ 35 w 35"/>
                  <a:gd name="txB" fmla="*/ 9 h 9"/>
                </a:gdLst>
                <a:ahLst/>
                <a:cxnLst>
                  <a:cxn ang="0">
                    <a:pos x="24" y="0"/>
                  </a:cxn>
                  <a:cxn ang="0">
                    <a:pos x="0" y="6"/>
                  </a:cxn>
                  <a:cxn ang="0">
                    <a:pos x="0" y="3"/>
                  </a:cxn>
                  <a:cxn ang="0">
                    <a:pos x="24" y="0"/>
                  </a:cxn>
                </a:cxnLst>
                <a:rect l="txL" t="txT" r="txR" b="txB"/>
                <a:pathLst>
                  <a:path w="35" h="9">
                    <a:moveTo>
                      <a:pt x="24" y="0"/>
                    </a:moveTo>
                    <a:cubicBezTo>
                      <a:pt x="35" y="9"/>
                      <a:pt x="8" y="5"/>
                      <a:pt x="0" y="6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7" y="1"/>
                      <a:pt x="22" y="7"/>
                      <a:pt x="24" y="0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64" name="Freeform 388"/>
              <p:cNvSpPr/>
              <p:nvPr/>
            </p:nvSpPr>
            <p:spPr>
              <a:xfrm>
                <a:off x="2668588" y="2392362"/>
                <a:ext cx="188913" cy="17463"/>
              </a:xfrm>
              <a:custGeom>
                <a:avLst/>
                <a:gdLst>
                  <a:gd name="txL" fmla="*/ 0 w 54"/>
                  <a:gd name="txT" fmla="*/ 0 h 5"/>
                  <a:gd name="txR" fmla="*/ 54 w 54"/>
                  <a:gd name="txB" fmla="*/ 5 h 5"/>
                </a:gdLst>
                <a:ahLst/>
                <a:cxnLst>
                  <a:cxn ang="0">
                    <a:pos x="0" y="5"/>
                  </a:cxn>
                  <a:cxn ang="0">
                    <a:pos x="54" y="5"/>
                  </a:cxn>
                  <a:cxn ang="0">
                    <a:pos x="0" y="5"/>
                  </a:cxn>
                </a:cxnLst>
                <a:rect l="txL" t="txT" r="txR" b="txB"/>
                <a:pathLst>
                  <a:path w="54" h="5">
                    <a:moveTo>
                      <a:pt x="0" y="5"/>
                    </a:moveTo>
                    <a:cubicBezTo>
                      <a:pt x="11" y="0"/>
                      <a:pt x="43" y="0"/>
                      <a:pt x="54" y="5"/>
                    </a:cubicBezTo>
                    <a:cubicBezTo>
                      <a:pt x="36" y="5"/>
                      <a:pt x="18" y="5"/>
                      <a:pt x="0" y="5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65" name="Freeform 389"/>
              <p:cNvSpPr/>
              <p:nvPr/>
            </p:nvSpPr>
            <p:spPr>
              <a:xfrm>
                <a:off x="1925638" y="2503487"/>
                <a:ext cx="241300" cy="25400"/>
              </a:xfrm>
              <a:custGeom>
                <a:avLst/>
                <a:gdLst>
                  <a:gd name="txL" fmla="*/ 0 w 69"/>
                  <a:gd name="txT" fmla="*/ 0 h 7"/>
                  <a:gd name="txR" fmla="*/ 69 w 69"/>
                  <a:gd name="txB" fmla="*/ 7 h 7"/>
                </a:gdLst>
                <a:ahLst/>
                <a:cxnLst>
                  <a:cxn ang="0">
                    <a:pos x="66" y="0"/>
                  </a:cxn>
                  <a:cxn ang="0">
                    <a:pos x="69" y="0"/>
                  </a:cxn>
                  <a:cxn ang="0">
                    <a:pos x="69" y="6"/>
                  </a:cxn>
                  <a:cxn ang="0">
                    <a:pos x="0" y="6"/>
                  </a:cxn>
                  <a:cxn ang="0">
                    <a:pos x="0" y="3"/>
                  </a:cxn>
                  <a:cxn ang="0">
                    <a:pos x="66" y="0"/>
                  </a:cxn>
                </a:cxnLst>
                <a:rect l="txL" t="txT" r="txR" b="txB"/>
                <a:pathLst>
                  <a:path w="69" h="7">
                    <a:moveTo>
                      <a:pt x="66" y="0"/>
                    </a:moveTo>
                    <a:cubicBezTo>
                      <a:pt x="67" y="0"/>
                      <a:pt x="68" y="0"/>
                      <a:pt x="69" y="0"/>
                    </a:cubicBezTo>
                    <a:cubicBezTo>
                      <a:pt x="69" y="2"/>
                      <a:pt x="69" y="4"/>
                      <a:pt x="69" y="6"/>
                    </a:cubicBezTo>
                    <a:cubicBezTo>
                      <a:pt x="46" y="6"/>
                      <a:pt x="23" y="6"/>
                      <a:pt x="0" y="6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21" y="1"/>
                      <a:pt x="50" y="7"/>
                      <a:pt x="66" y="0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66" name="Freeform 390"/>
              <p:cNvSpPr/>
              <p:nvPr/>
            </p:nvSpPr>
            <p:spPr>
              <a:xfrm>
                <a:off x="1727200" y="2524125"/>
                <a:ext cx="544513" cy="25400"/>
              </a:xfrm>
              <a:custGeom>
                <a:avLst/>
                <a:gdLst>
                  <a:gd name="txL" fmla="*/ 0 w 156"/>
                  <a:gd name="txT" fmla="*/ 0 h 7"/>
                  <a:gd name="txR" fmla="*/ 156 w 156"/>
                  <a:gd name="txB" fmla="*/ 7 h 7"/>
                </a:gdLst>
                <a:ahLst/>
                <a:cxnLst>
                  <a:cxn ang="0">
                    <a:pos x="93" y="3"/>
                  </a:cxn>
                  <a:cxn ang="0">
                    <a:pos x="57" y="0"/>
                  </a:cxn>
                  <a:cxn ang="0">
                    <a:pos x="126" y="0"/>
                  </a:cxn>
                  <a:cxn ang="0">
                    <a:pos x="156" y="0"/>
                  </a:cxn>
                  <a:cxn ang="0">
                    <a:pos x="93" y="3"/>
                  </a:cxn>
                </a:cxnLst>
                <a:rect l="txL" t="txT" r="txR" b="txB"/>
                <a:pathLst>
                  <a:path w="156" h="7">
                    <a:moveTo>
                      <a:pt x="93" y="3"/>
                    </a:moveTo>
                    <a:cubicBezTo>
                      <a:pt x="70" y="5"/>
                      <a:pt x="0" y="1"/>
                      <a:pt x="57" y="0"/>
                    </a:cubicBezTo>
                    <a:cubicBezTo>
                      <a:pt x="80" y="0"/>
                      <a:pt x="103" y="0"/>
                      <a:pt x="126" y="0"/>
                    </a:cubicBezTo>
                    <a:cubicBezTo>
                      <a:pt x="136" y="0"/>
                      <a:pt x="146" y="0"/>
                      <a:pt x="156" y="0"/>
                    </a:cubicBezTo>
                    <a:cubicBezTo>
                      <a:pt x="141" y="7"/>
                      <a:pt x="113" y="1"/>
                      <a:pt x="93" y="3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67" name="Freeform 391"/>
              <p:cNvSpPr/>
              <p:nvPr/>
            </p:nvSpPr>
            <p:spPr>
              <a:xfrm>
                <a:off x="2051050" y="2524125"/>
                <a:ext cx="227013" cy="46038"/>
              </a:xfrm>
              <a:custGeom>
                <a:avLst/>
                <a:gdLst>
                  <a:gd name="txL" fmla="*/ 0 w 65"/>
                  <a:gd name="txT" fmla="*/ 0 h 13"/>
                  <a:gd name="txR" fmla="*/ 65 w 65"/>
                  <a:gd name="txB" fmla="*/ 13 h 13"/>
                </a:gdLst>
                <a:ahLst/>
                <a:cxnLst>
                  <a:cxn ang="0">
                    <a:pos x="63" y="0"/>
                  </a:cxn>
                  <a:cxn ang="0">
                    <a:pos x="0" y="6"/>
                  </a:cxn>
                  <a:cxn ang="0">
                    <a:pos x="0" y="3"/>
                  </a:cxn>
                  <a:cxn ang="0">
                    <a:pos x="63" y="0"/>
                  </a:cxn>
                </a:cxnLst>
                <a:rect l="txL" t="txT" r="txR" b="txB"/>
                <a:pathLst>
                  <a:path w="65" h="13">
                    <a:moveTo>
                      <a:pt x="63" y="0"/>
                    </a:moveTo>
                    <a:cubicBezTo>
                      <a:pt x="65" y="13"/>
                      <a:pt x="18" y="3"/>
                      <a:pt x="0" y="6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20" y="1"/>
                      <a:pt x="48" y="7"/>
                      <a:pt x="63" y="0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68" name="Freeform 392"/>
              <p:cNvSpPr/>
              <p:nvPr/>
            </p:nvSpPr>
            <p:spPr>
              <a:xfrm>
                <a:off x="1622425" y="2524125"/>
                <a:ext cx="188913" cy="52388"/>
              </a:xfrm>
              <a:custGeom>
                <a:avLst/>
                <a:gdLst>
                  <a:gd name="txL" fmla="*/ 0 w 54"/>
                  <a:gd name="txT" fmla="*/ 0 h 15"/>
                  <a:gd name="txR" fmla="*/ 54 w 54"/>
                  <a:gd name="txB" fmla="*/ 15 h 15"/>
                </a:gdLst>
                <a:ahLst/>
                <a:cxnLst>
                  <a:cxn ang="0">
                    <a:pos x="48" y="3"/>
                  </a:cxn>
                  <a:cxn ang="0">
                    <a:pos x="0" y="9"/>
                  </a:cxn>
                  <a:cxn ang="0">
                    <a:pos x="48" y="3"/>
                  </a:cxn>
                </a:cxnLst>
                <a:rect l="txL" t="txT" r="txR" b="txB"/>
                <a:pathLst>
                  <a:path w="54" h="15">
                    <a:moveTo>
                      <a:pt x="48" y="3"/>
                    </a:moveTo>
                    <a:cubicBezTo>
                      <a:pt x="54" y="15"/>
                      <a:pt x="14" y="6"/>
                      <a:pt x="0" y="9"/>
                    </a:cubicBezTo>
                    <a:cubicBezTo>
                      <a:pt x="9" y="0"/>
                      <a:pt x="39" y="12"/>
                      <a:pt x="48" y="3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69" name="Freeform 394"/>
              <p:cNvSpPr/>
              <p:nvPr/>
            </p:nvSpPr>
            <p:spPr>
              <a:xfrm>
                <a:off x="4311650" y="2719387"/>
                <a:ext cx="177800" cy="25400"/>
              </a:xfrm>
              <a:custGeom>
                <a:avLst/>
                <a:gdLst>
                  <a:gd name="txL" fmla="*/ 0 w 51"/>
                  <a:gd name="txT" fmla="*/ 0 h 7"/>
                  <a:gd name="txR" fmla="*/ 51 w 51"/>
                  <a:gd name="txB" fmla="*/ 7 h 7"/>
                </a:gdLst>
                <a:ahLst/>
                <a:cxnLst>
                  <a:cxn ang="0">
                    <a:pos x="0" y="7"/>
                  </a:cxn>
                  <a:cxn ang="0">
                    <a:pos x="0" y="4"/>
                  </a:cxn>
                  <a:cxn ang="0">
                    <a:pos x="51" y="7"/>
                  </a:cxn>
                  <a:cxn ang="0">
                    <a:pos x="0" y="7"/>
                  </a:cxn>
                </a:cxnLst>
                <a:rect l="txL" t="txT" r="txR" b="txB"/>
                <a:pathLst>
                  <a:path w="51" h="7">
                    <a:moveTo>
                      <a:pt x="0" y="7"/>
                    </a:moveTo>
                    <a:cubicBezTo>
                      <a:pt x="0" y="6"/>
                      <a:pt x="0" y="5"/>
                      <a:pt x="0" y="4"/>
                    </a:cubicBezTo>
                    <a:cubicBezTo>
                      <a:pt x="16" y="6"/>
                      <a:pt x="40" y="0"/>
                      <a:pt x="51" y="7"/>
                    </a:cubicBezTo>
                    <a:cubicBezTo>
                      <a:pt x="34" y="7"/>
                      <a:pt x="17" y="7"/>
                      <a:pt x="0" y="7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70" name="Freeform 397"/>
              <p:cNvSpPr/>
              <p:nvPr/>
            </p:nvSpPr>
            <p:spPr>
              <a:xfrm>
                <a:off x="3548063" y="2995612"/>
                <a:ext cx="303213" cy="25400"/>
              </a:xfrm>
              <a:custGeom>
                <a:avLst/>
                <a:gdLst>
                  <a:gd name="txL" fmla="*/ 0 w 87"/>
                  <a:gd name="txT" fmla="*/ 0 h 7"/>
                  <a:gd name="txR" fmla="*/ 87 w 87"/>
                  <a:gd name="txB" fmla="*/ 7 h 7"/>
                </a:gdLst>
                <a:ahLst/>
                <a:cxnLst>
                  <a:cxn ang="0">
                    <a:pos x="42" y="3"/>
                  </a:cxn>
                  <a:cxn ang="0">
                    <a:pos x="0" y="0"/>
                  </a:cxn>
                  <a:cxn ang="0">
                    <a:pos x="87" y="0"/>
                  </a:cxn>
                  <a:cxn ang="0">
                    <a:pos x="42" y="3"/>
                  </a:cxn>
                </a:cxnLst>
                <a:rect l="txL" t="txT" r="txR" b="txB"/>
                <a:pathLst>
                  <a:path w="87" h="7">
                    <a:moveTo>
                      <a:pt x="42" y="3"/>
                    </a:moveTo>
                    <a:cubicBezTo>
                      <a:pt x="29" y="1"/>
                      <a:pt x="8" y="7"/>
                      <a:pt x="0" y="0"/>
                    </a:cubicBezTo>
                    <a:cubicBezTo>
                      <a:pt x="29" y="0"/>
                      <a:pt x="58" y="0"/>
                      <a:pt x="87" y="0"/>
                    </a:cubicBezTo>
                    <a:cubicBezTo>
                      <a:pt x="78" y="7"/>
                      <a:pt x="56" y="1"/>
                      <a:pt x="42" y="3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71" name="Freeform 399"/>
              <p:cNvSpPr>
                <a:spLocks noEditPoints="1"/>
              </p:cNvSpPr>
              <p:nvPr/>
            </p:nvSpPr>
            <p:spPr>
              <a:xfrm>
                <a:off x="0" y="0"/>
                <a:ext cx="6754813" cy="2968625"/>
              </a:xfrm>
              <a:custGeom>
                <a:avLst/>
                <a:gdLst>
                  <a:gd name="txL" fmla="*/ 0 w 1936"/>
                  <a:gd name="txT" fmla="*/ 0 h 850"/>
                  <a:gd name="txR" fmla="*/ 1936 w 1936"/>
                  <a:gd name="txB" fmla="*/ 850 h 850"/>
                </a:gdLst>
                <a:ahLst/>
                <a:cxnLst>
                  <a:cxn ang="0">
                    <a:pos x="507" y="186"/>
                  </a:cxn>
                  <a:cxn ang="0">
                    <a:pos x="531" y="591"/>
                  </a:cxn>
                  <a:cxn ang="0">
                    <a:pos x="231" y="525"/>
                  </a:cxn>
                  <a:cxn ang="0">
                    <a:pos x="270" y="750"/>
                  </a:cxn>
                  <a:cxn ang="0">
                    <a:pos x="435" y="726"/>
                  </a:cxn>
                  <a:cxn ang="0">
                    <a:pos x="609" y="690"/>
                  </a:cxn>
                  <a:cxn ang="0">
                    <a:pos x="858" y="702"/>
                  </a:cxn>
                  <a:cxn ang="0">
                    <a:pos x="558" y="711"/>
                  </a:cxn>
                  <a:cxn ang="0">
                    <a:pos x="498" y="747"/>
                  </a:cxn>
                  <a:cxn ang="0">
                    <a:pos x="870" y="762"/>
                  </a:cxn>
                  <a:cxn ang="0">
                    <a:pos x="1035" y="759"/>
                  </a:cxn>
                  <a:cxn ang="0">
                    <a:pos x="1182" y="786"/>
                  </a:cxn>
                  <a:cxn ang="0">
                    <a:pos x="1311" y="738"/>
                  </a:cxn>
                  <a:cxn ang="0">
                    <a:pos x="1617" y="726"/>
                  </a:cxn>
                  <a:cxn ang="0">
                    <a:pos x="1932" y="741"/>
                  </a:cxn>
                  <a:cxn ang="0">
                    <a:pos x="1515" y="789"/>
                  </a:cxn>
                  <a:cxn ang="0">
                    <a:pos x="846" y="843"/>
                  </a:cxn>
                  <a:cxn ang="0">
                    <a:pos x="447" y="822"/>
                  </a:cxn>
                  <a:cxn ang="0">
                    <a:pos x="0" y="819"/>
                  </a:cxn>
                  <a:cxn ang="0">
                    <a:pos x="60" y="762"/>
                  </a:cxn>
                  <a:cxn ang="0">
                    <a:pos x="84" y="621"/>
                  </a:cxn>
                  <a:cxn ang="0">
                    <a:pos x="24" y="396"/>
                  </a:cxn>
                  <a:cxn ang="0">
                    <a:pos x="126" y="165"/>
                  </a:cxn>
                  <a:cxn ang="0">
                    <a:pos x="501" y="195"/>
                  </a:cxn>
                  <a:cxn ang="0">
                    <a:pos x="147" y="309"/>
                  </a:cxn>
                  <a:cxn ang="0">
                    <a:pos x="225" y="297"/>
                  </a:cxn>
                  <a:cxn ang="0">
                    <a:pos x="243" y="438"/>
                  </a:cxn>
                  <a:cxn ang="0">
                    <a:pos x="351" y="495"/>
                  </a:cxn>
                  <a:cxn ang="0">
                    <a:pos x="135" y="390"/>
                  </a:cxn>
                  <a:cxn ang="0">
                    <a:pos x="237" y="441"/>
                  </a:cxn>
                  <a:cxn ang="0">
                    <a:pos x="201" y="417"/>
                  </a:cxn>
                  <a:cxn ang="0">
                    <a:pos x="159" y="549"/>
                  </a:cxn>
                  <a:cxn ang="0">
                    <a:pos x="105" y="594"/>
                  </a:cxn>
                  <a:cxn ang="0">
                    <a:pos x="135" y="612"/>
                  </a:cxn>
                  <a:cxn ang="0">
                    <a:pos x="18" y="468"/>
                  </a:cxn>
                  <a:cxn ang="0">
                    <a:pos x="102" y="297"/>
                  </a:cxn>
                  <a:cxn ang="0">
                    <a:pos x="99" y="399"/>
                  </a:cxn>
                  <a:cxn ang="0">
                    <a:pos x="63" y="483"/>
                  </a:cxn>
                  <a:cxn ang="0">
                    <a:pos x="345" y="456"/>
                  </a:cxn>
                  <a:cxn ang="0">
                    <a:pos x="354" y="663"/>
                  </a:cxn>
                  <a:cxn ang="0">
                    <a:pos x="342" y="657"/>
                  </a:cxn>
                  <a:cxn ang="0">
                    <a:pos x="189" y="693"/>
                  </a:cxn>
                  <a:cxn ang="0">
                    <a:pos x="312" y="591"/>
                  </a:cxn>
                  <a:cxn ang="0">
                    <a:pos x="168" y="612"/>
                  </a:cxn>
                  <a:cxn ang="0">
                    <a:pos x="198" y="612"/>
                  </a:cxn>
                  <a:cxn ang="0">
                    <a:pos x="294" y="459"/>
                  </a:cxn>
                  <a:cxn ang="0">
                    <a:pos x="492" y="543"/>
                  </a:cxn>
                  <a:cxn ang="0">
                    <a:pos x="372" y="711"/>
                  </a:cxn>
                  <a:cxn ang="0">
                    <a:pos x="171" y="804"/>
                  </a:cxn>
                  <a:cxn ang="0">
                    <a:pos x="450" y="750"/>
                  </a:cxn>
                  <a:cxn ang="0">
                    <a:pos x="420" y="777"/>
                  </a:cxn>
                  <a:cxn ang="0">
                    <a:pos x="510" y="777"/>
                  </a:cxn>
                  <a:cxn ang="0">
                    <a:pos x="537" y="789"/>
                  </a:cxn>
                  <a:cxn ang="0">
                    <a:pos x="462" y="789"/>
                  </a:cxn>
                  <a:cxn ang="0">
                    <a:pos x="990" y="765"/>
                  </a:cxn>
                  <a:cxn ang="0">
                    <a:pos x="1335" y="750"/>
                  </a:cxn>
                  <a:cxn ang="0">
                    <a:pos x="1386" y="792"/>
                  </a:cxn>
                  <a:cxn ang="0">
                    <a:pos x="1041" y="786"/>
                  </a:cxn>
                  <a:cxn ang="0">
                    <a:pos x="219" y="426"/>
                  </a:cxn>
                </a:cxnLst>
                <a:rect l="txL" t="txT" r="txR" b="txB"/>
                <a:pathLst>
                  <a:path w="1936" h="850">
                    <a:moveTo>
                      <a:pt x="0" y="45"/>
                    </a:moveTo>
                    <a:cubicBezTo>
                      <a:pt x="26" y="30"/>
                      <a:pt x="51" y="14"/>
                      <a:pt x="78" y="0"/>
                    </a:cubicBezTo>
                    <a:cubicBezTo>
                      <a:pt x="103" y="21"/>
                      <a:pt x="118" y="52"/>
                      <a:pt x="144" y="72"/>
                    </a:cubicBezTo>
                    <a:cubicBezTo>
                      <a:pt x="163" y="74"/>
                      <a:pt x="189" y="69"/>
                      <a:pt x="204" y="75"/>
                    </a:cubicBezTo>
                    <a:cubicBezTo>
                      <a:pt x="208" y="86"/>
                      <a:pt x="208" y="101"/>
                      <a:pt x="213" y="111"/>
                    </a:cubicBezTo>
                    <a:cubicBezTo>
                      <a:pt x="238" y="106"/>
                      <a:pt x="248" y="84"/>
                      <a:pt x="270" y="84"/>
                    </a:cubicBezTo>
                    <a:cubicBezTo>
                      <a:pt x="291" y="84"/>
                      <a:pt x="316" y="111"/>
                      <a:pt x="342" y="123"/>
                    </a:cubicBezTo>
                    <a:cubicBezTo>
                      <a:pt x="372" y="136"/>
                      <a:pt x="398" y="143"/>
                      <a:pt x="426" y="150"/>
                    </a:cubicBezTo>
                    <a:cubicBezTo>
                      <a:pt x="429" y="159"/>
                      <a:pt x="440" y="160"/>
                      <a:pt x="444" y="168"/>
                    </a:cubicBezTo>
                    <a:cubicBezTo>
                      <a:pt x="470" y="169"/>
                      <a:pt x="479" y="187"/>
                      <a:pt x="507" y="186"/>
                    </a:cubicBezTo>
                    <a:cubicBezTo>
                      <a:pt x="506" y="269"/>
                      <a:pt x="553" y="304"/>
                      <a:pt x="561" y="378"/>
                    </a:cubicBezTo>
                    <a:cubicBezTo>
                      <a:pt x="560" y="381"/>
                      <a:pt x="562" y="381"/>
                      <a:pt x="564" y="381"/>
                    </a:cubicBezTo>
                    <a:cubicBezTo>
                      <a:pt x="561" y="390"/>
                      <a:pt x="571" y="386"/>
                      <a:pt x="576" y="387"/>
                    </a:cubicBezTo>
                    <a:cubicBezTo>
                      <a:pt x="575" y="391"/>
                      <a:pt x="567" y="388"/>
                      <a:pt x="567" y="393"/>
                    </a:cubicBezTo>
                    <a:cubicBezTo>
                      <a:pt x="570" y="412"/>
                      <a:pt x="584" y="420"/>
                      <a:pt x="588" y="438"/>
                    </a:cubicBezTo>
                    <a:cubicBezTo>
                      <a:pt x="590" y="481"/>
                      <a:pt x="584" y="532"/>
                      <a:pt x="591" y="570"/>
                    </a:cubicBezTo>
                    <a:cubicBezTo>
                      <a:pt x="592" y="577"/>
                      <a:pt x="601" y="576"/>
                      <a:pt x="600" y="585"/>
                    </a:cubicBezTo>
                    <a:cubicBezTo>
                      <a:pt x="581" y="585"/>
                      <a:pt x="562" y="585"/>
                      <a:pt x="543" y="585"/>
                    </a:cubicBezTo>
                    <a:cubicBezTo>
                      <a:pt x="544" y="589"/>
                      <a:pt x="551" y="587"/>
                      <a:pt x="555" y="588"/>
                    </a:cubicBezTo>
                    <a:cubicBezTo>
                      <a:pt x="553" y="595"/>
                      <a:pt x="538" y="589"/>
                      <a:pt x="531" y="591"/>
                    </a:cubicBezTo>
                    <a:cubicBezTo>
                      <a:pt x="531" y="588"/>
                      <a:pt x="531" y="585"/>
                      <a:pt x="531" y="582"/>
                    </a:cubicBezTo>
                    <a:cubicBezTo>
                      <a:pt x="486" y="578"/>
                      <a:pt x="453" y="562"/>
                      <a:pt x="405" y="561"/>
                    </a:cubicBezTo>
                    <a:cubicBezTo>
                      <a:pt x="408" y="586"/>
                      <a:pt x="434" y="614"/>
                      <a:pt x="459" y="627"/>
                    </a:cubicBezTo>
                    <a:cubicBezTo>
                      <a:pt x="436" y="633"/>
                      <a:pt x="402" y="590"/>
                      <a:pt x="393" y="561"/>
                    </a:cubicBezTo>
                    <a:cubicBezTo>
                      <a:pt x="383" y="531"/>
                      <a:pt x="377" y="507"/>
                      <a:pt x="345" y="501"/>
                    </a:cubicBezTo>
                    <a:cubicBezTo>
                      <a:pt x="334" y="499"/>
                      <a:pt x="338" y="512"/>
                      <a:pt x="327" y="510"/>
                    </a:cubicBezTo>
                    <a:cubicBezTo>
                      <a:pt x="329" y="504"/>
                      <a:pt x="333" y="500"/>
                      <a:pt x="336" y="495"/>
                    </a:cubicBezTo>
                    <a:cubicBezTo>
                      <a:pt x="288" y="479"/>
                      <a:pt x="250" y="512"/>
                      <a:pt x="216" y="534"/>
                    </a:cubicBezTo>
                    <a:cubicBezTo>
                      <a:pt x="217" y="541"/>
                      <a:pt x="231" y="535"/>
                      <a:pt x="237" y="537"/>
                    </a:cubicBezTo>
                    <a:cubicBezTo>
                      <a:pt x="247" y="533"/>
                      <a:pt x="227" y="533"/>
                      <a:pt x="231" y="525"/>
                    </a:cubicBezTo>
                    <a:cubicBezTo>
                      <a:pt x="252" y="529"/>
                      <a:pt x="251" y="541"/>
                      <a:pt x="273" y="531"/>
                    </a:cubicBezTo>
                    <a:cubicBezTo>
                      <a:pt x="262" y="544"/>
                      <a:pt x="284" y="565"/>
                      <a:pt x="309" y="561"/>
                    </a:cubicBezTo>
                    <a:cubicBezTo>
                      <a:pt x="291" y="571"/>
                      <a:pt x="314" y="590"/>
                      <a:pt x="327" y="585"/>
                    </a:cubicBezTo>
                    <a:cubicBezTo>
                      <a:pt x="322" y="591"/>
                      <a:pt x="315" y="595"/>
                      <a:pt x="318" y="609"/>
                    </a:cubicBezTo>
                    <a:cubicBezTo>
                      <a:pt x="318" y="616"/>
                      <a:pt x="331" y="610"/>
                      <a:pt x="336" y="612"/>
                    </a:cubicBezTo>
                    <a:cubicBezTo>
                      <a:pt x="337" y="623"/>
                      <a:pt x="322" y="618"/>
                      <a:pt x="321" y="627"/>
                    </a:cubicBezTo>
                    <a:cubicBezTo>
                      <a:pt x="320" y="634"/>
                      <a:pt x="326" y="634"/>
                      <a:pt x="324" y="642"/>
                    </a:cubicBezTo>
                    <a:cubicBezTo>
                      <a:pt x="343" y="656"/>
                      <a:pt x="377" y="655"/>
                      <a:pt x="390" y="675"/>
                    </a:cubicBezTo>
                    <a:cubicBezTo>
                      <a:pt x="332" y="697"/>
                      <a:pt x="290" y="735"/>
                      <a:pt x="243" y="768"/>
                    </a:cubicBezTo>
                    <a:cubicBezTo>
                      <a:pt x="258" y="774"/>
                      <a:pt x="261" y="757"/>
                      <a:pt x="270" y="750"/>
                    </a:cubicBezTo>
                    <a:cubicBezTo>
                      <a:pt x="304" y="724"/>
                      <a:pt x="352" y="701"/>
                      <a:pt x="399" y="684"/>
                    </a:cubicBezTo>
                    <a:cubicBezTo>
                      <a:pt x="395" y="691"/>
                      <a:pt x="387" y="694"/>
                      <a:pt x="378" y="696"/>
                    </a:cubicBezTo>
                    <a:cubicBezTo>
                      <a:pt x="387" y="704"/>
                      <a:pt x="396" y="687"/>
                      <a:pt x="411" y="690"/>
                    </a:cubicBezTo>
                    <a:cubicBezTo>
                      <a:pt x="389" y="721"/>
                      <a:pt x="347" y="732"/>
                      <a:pt x="321" y="759"/>
                    </a:cubicBezTo>
                    <a:cubicBezTo>
                      <a:pt x="363" y="743"/>
                      <a:pt x="393" y="715"/>
                      <a:pt x="441" y="705"/>
                    </a:cubicBezTo>
                    <a:cubicBezTo>
                      <a:pt x="404" y="732"/>
                      <a:pt x="355" y="747"/>
                      <a:pt x="315" y="771"/>
                    </a:cubicBezTo>
                    <a:cubicBezTo>
                      <a:pt x="306" y="774"/>
                      <a:pt x="312" y="775"/>
                      <a:pt x="312" y="783"/>
                    </a:cubicBezTo>
                    <a:cubicBezTo>
                      <a:pt x="306" y="783"/>
                      <a:pt x="300" y="783"/>
                      <a:pt x="294" y="783"/>
                    </a:cubicBezTo>
                    <a:cubicBezTo>
                      <a:pt x="348" y="795"/>
                      <a:pt x="376" y="732"/>
                      <a:pt x="429" y="723"/>
                    </a:cubicBezTo>
                    <a:cubicBezTo>
                      <a:pt x="432" y="723"/>
                      <a:pt x="434" y="724"/>
                      <a:pt x="435" y="726"/>
                    </a:cubicBezTo>
                    <a:cubicBezTo>
                      <a:pt x="399" y="747"/>
                      <a:pt x="361" y="766"/>
                      <a:pt x="330" y="792"/>
                    </a:cubicBezTo>
                    <a:cubicBezTo>
                      <a:pt x="366" y="784"/>
                      <a:pt x="401" y="749"/>
                      <a:pt x="441" y="735"/>
                    </a:cubicBezTo>
                    <a:cubicBezTo>
                      <a:pt x="453" y="735"/>
                      <a:pt x="451" y="726"/>
                      <a:pt x="438" y="729"/>
                    </a:cubicBezTo>
                    <a:cubicBezTo>
                      <a:pt x="438" y="728"/>
                      <a:pt x="438" y="727"/>
                      <a:pt x="438" y="726"/>
                    </a:cubicBezTo>
                    <a:cubicBezTo>
                      <a:pt x="455" y="728"/>
                      <a:pt x="466" y="724"/>
                      <a:pt x="477" y="720"/>
                    </a:cubicBezTo>
                    <a:cubicBezTo>
                      <a:pt x="478" y="707"/>
                      <a:pt x="451" y="722"/>
                      <a:pt x="453" y="708"/>
                    </a:cubicBezTo>
                    <a:cubicBezTo>
                      <a:pt x="535" y="697"/>
                      <a:pt x="611" y="717"/>
                      <a:pt x="690" y="705"/>
                    </a:cubicBezTo>
                    <a:cubicBezTo>
                      <a:pt x="702" y="705"/>
                      <a:pt x="714" y="705"/>
                      <a:pt x="726" y="705"/>
                    </a:cubicBezTo>
                    <a:cubicBezTo>
                      <a:pt x="720" y="698"/>
                      <a:pt x="701" y="704"/>
                      <a:pt x="690" y="702"/>
                    </a:cubicBezTo>
                    <a:cubicBezTo>
                      <a:pt x="663" y="698"/>
                      <a:pt x="635" y="695"/>
                      <a:pt x="609" y="690"/>
                    </a:cubicBezTo>
                    <a:cubicBezTo>
                      <a:pt x="610" y="683"/>
                      <a:pt x="624" y="689"/>
                      <a:pt x="630" y="687"/>
                    </a:cubicBezTo>
                    <a:cubicBezTo>
                      <a:pt x="636" y="694"/>
                      <a:pt x="655" y="688"/>
                      <a:pt x="666" y="690"/>
                    </a:cubicBezTo>
                    <a:cubicBezTo>
                      <a:pt x="664" y="686"/>
                      <a:pt x="660" y="684"/>
                      <a:pt x="654" y="684"/>
                    </a:cubicBezTo>
                    <a:cubicBezTo>
                      <a:pt x="640" y="686"/>
                      <a:pt x="635" y="679"/>
                      <a:pt x="621" y="681"/>
                    </a:cubicBezTo>
                    <a:cubicBezTo>
                      <a:pt x="622" y="674"/>
                      <a:pt x="636" y="680"/>
                      <a:pt x="642" y="678"/>
                    </a:cubicBezTo>
                    <a:cubicBezTo>
                      <a:pt x="680" y="678"/>
                      <a:pt x="710" y="686"/>
                      <a:pt x="744" y="690"/>
                    </a:cubicBezTo>
                    <a:cubicBezTo>
                      <a:pt x="742" y="697"/>
                      <a:pt x="727" y="691"/>
                      <a:pt x="720" y="693"/>
                    </a:cubicBezTo>
                    <a:cubicBezTo>
                      <a:pt x="721" y="696"/>
                      <a:pt x="723" y="698"/>
                      <a:pt x="726" y="699"/>
                    </a:cubicBezTo>
                    <a:cubicBezTo>
                      <a:pt x="749" y="699"/>
                      <a:pt x="772" y="699"/>
                      <a:pt x="795" y="699"/>
                    </a:cubicBezTo>
                    <a:cubicBezTo>
                      <a:pt x="818" y="698"/>
                      <a:pt x="834" y="704"/>
                      <a:pt x="858" y="702"/>
                    </a:cubicBezTo>
                    <a:cubicBezTo>
                      <a:pt x="843" y="697"/>
                      <a:pt x="823" y="697"/>
                      <a:pt x="804" y="696"/>
                    </a:cubicBezTo>
                    <a:cubicBezTo>
                      <a:pt x="796" y="689"/>
                      <a:pt x="775" y="695"/>
                      <a:pt x="762" y="693"/>
                    </a:cubicBezTo>
                    <a:cubicBezTo>
                      <a:pt x="761" y="690"/>
                      <a:pt x="763" y="690"/>
                      <a:pt x="765" y="690"/>
                    </a:cubicBezTo>
                    <a:cubicBezTo>
                      <a:pt x="783" y="690"/>
                      <a:pt x="801" y="690"/>
                      <a:pt x="819" y="690"/>
                    </a:cubicBezTo>
                    <a:cubicBezTo>
                      <a:pt x="903" y="691"/>
                      <a:pt x="947" y="728"/>
                      <a:pt x="1023" y="741"/>
                    </a:cubicBezTo>
                    <a:cubicBezTo>
                      <a:pt x="1019" y="741"/>
                      <a:pt x="1015" y="741"/>
                      <a:pt x="1011" y="741"/>
                    </a:cubicBezTo>
                    <a:cubicBezTo>
                      <a:pt x="1000" y="741"/>
                      <a:pt x="989" y="741"/>
                      <a:pt x="978" y="741"/>
                    </a:cubicBezTo>
                    <a:cubicBezTo>
                      <a:pt x="943" y="736"/>
                      <a:pt x="931" y="708"/>
                      <a:pt x="888" y="711"/>
                    </a:cubicBezTo>
                    <a:cubicBezTo>
                      <a:pt x="803" y="700"/>
                      <a:pt x="718" y="715"/>
                      <a:pt x="633" y="714"/>
                    </a:cubicBezTo>
                    <a:cubicBezTo>
                      <a:pt x="609" y="712"/>
                      <a:pt x="577" y="718"/>
                      <a:pt x="558" y="711"/>
                    </a:cubicBezTo>
                    <a:cubicBezTo>
                      <a:pt x="541" y="709"/>
                      <a:pt x="533" y="716"/>
                      <a:pt x="516" y="714"/>
                    </a:cubicBezTo>
                    <a:cubicBezTo>
                      <a:pt x="524" y="721"/>
                      <a:pt x="545" y="715"/>
                      <a:pt x="558" y="717"/>
                    </a:cubicBezTo>
                    <a:cubicBezTo>
                      <a:pt x="578" y="717"/>
                      <a:pt x="598" y="717"/>
                      <a:pt x="618" y="717"/>
                    </a:cubicBezTo>
                    <a:cubicBezTo>
                      <a:pt x="602" y="724"/>
                      <a:pt x="573" y="718"/>
                      <a:pt x="552" y="720"/>
                    </a:cubicBezTo>
                    <a:cubicBezTo>
                      <a:pt x="529" y="722"/>
                      <a:pt x="498" y="716"/>
                      <a:pt x="480" y="723"/>
                    </a:cubicBezTo>
                    <a:cubicBezTo>
                      <a:pt x="474" y="729"/>
                      <a:pt x="504" y="725"/>
                      <a:pt x="513" y="726"/>
                    </a:cubicBezTo>
                    <a:cubicBezTo>
                      <a:pt x="504" y="735"/>
                      <a:pt x="474" y="723"/>
                      <a:pt x="465" y="732"/>
                    </a:cubicBezTo>
                    <a:cubicBezTo>
                      <a:pt x="459" y="733"/>
                      <a:pt x="457" y="738"/>
                      <a:pt x="450" y="738"/>
                    </a:cubicBezTo>
                    <a:cubicBezTo>
                      <a:pt x="471" y="746"/>
                      <a:pt x="495" y="731"/>
                      <a:pt x="522" y="735"/>
                    </a:cubicBezTo>
                    <a:cubicBezTo>
                      <a:pt x="518" y="743"/>
                      <a:pt x="511" y="748"/>
                      <a:pt x="498" y="747"/>
                    </a:cubicBezTo>
                    <a:cubicBezTo>
                      <a:pt x="542" y="748"/>
                      <a:pt x="580" y="754"/>
                      <a:pt x="615" y="756"/>
                    </a:cubicBezTo>
                    <a:cubicBezTo>
                      <a:pt x="610" y="764"/>
                      <a:pt x="623" y="764"/>
                      <a:pt x="609" y="768"/>
                    </a:cubicBezTo>
                    <a:cubicBezTo>
                      <a:pt x="616" y="777"/>
                      <a:pt x="621" y="758"/>
                      <a:pt x="633" y="762"/>
                    </a:cubicBezTo>
                    <a:cubicBezTo>
                      <a:pt x="632" y="766"/>
                      <a:pt x="628" y="767"/>
                      <a:pt x="627" y="771"/>
                    </a:cubicBezTo>
                    <a:cubicBezTo>
                      <a:pt x="638" y="771"/>
                      <a:pt x="649" y="771"/>
                      <a:pt x="660" y="771"/>
                    </a:cubicBezTo>
                    <a:cubicBezTo>
                      <a:pt x="669" y="773"/>
                      <a:pt x="686" y="767"/>
                      <a:pt x="690" y="774"/>
                    </a:cubicBezTo>
                    <a:cubicBezTo>
                      <a:pt x="683" y="781"/>
                      <a:pt x="703" y="774"/>
                      <a:pt x="705" y="771"/>
                    </a:cubicBezTo>
                    <a:cubicBezTo>
                      <a:pt x="711" y="780"/>
                      <a:pt x="739" y="779"/>
                      <a:pt x="732" y="792"/>
                    </a:cubicBezTo>
                    <a:cubicBezTo>
                      <a:pt x="770" y="784"/>
                      <a:pt x="789" y="757"/>
                      <a:pt x="837" y="759"/>
                    </a:cubicBezTo>
                    <a:cubicBezTo>
                      <a:pt x="842" y="766"/>
                      <a:pt x="860" y="760"/>
                      <a:pt x="870" y="762"/>
                    </a:cubicBezTo>
                    <a:cubicBezTo>
                      <a:pt x="882" y="762"/>
                      <a:pt x="894" y="762"/>
                      <a:pt x="906" y="762"/>
                    </a:cubicBezTo>
                    <a:cubicBezTo>
                      <a:pt x="906" y="763"/>
                      <a:pt x="906" y="764"/>
                      <a:pt x="906" y="765"/>
                    </a:cubicBezTo>
                    <a:cubicBezTo>
                      <a:pt x="839" y="763"/>
                      <a:pt x="767" y="767"/>
                      <a:pt x="747" y="804"/>
                    </a:cubicBezTo>
                    <a:cubicBezTo>
                      <a:pt x="800" y="833"/>
                      <a:pt x="895" y="850"/>
                      <a:pt x="966" y="825"/>
                    </a:cubicBezTo>
                    <a:cubicBezTo>
                      <a:pt x="965" y="803"/>
                      <a:pt x="947" y="774"/>
                      <a:pt x="921" y="768"/>
                    </a:cubicBezTo>
                    <a:cubicBezTo>
                      <a:pt x="920" y="765"/>
                      <a:pt x="922" y="765"/>
                      <a:pt x="924" y="765"/>
                    </a:cubicBezTo>
                    <a:cubicBezTo>
                      <a:pt x="942" y="764"/>
                      <a:pt x="952" y="771"/>
                      <a:pt x="957" y="783"/>
                    </a:cubicBezTo>
                    <a:cubicBezTo>
                      <a:pt x="969" y="781"/>
                      <a:pt x="966" y="764"/>
                      <a:pt x="978" y="762"/>
                    </a:cubicBezTo>
                    <a:cubicBezTo>
                      <a:pt x="976" y="753"/>
                      <a:pt x="956" y="762"/>
                      <a:pt x="957" y="750"/>
                    </a:cubicBezTo>
                    <a:cubicBezTo>
                      <a:pt x="990" y="746"/>
                      <a:pt x="1014" y="778"/>
                      <a:pt x="1035" y="759"/>
                    </a:cubicBezTo>
                    <a:cubicBezTo>
                      <a:pt x="1037" y="767"/>
                      <a:pt x="1029" y="765"/>
                      <a:pt x="1029" y="771"/>
                    </a:cubicBezTo>
                    <a:cubicBezTo>
                      <a:pt x="1032" y="779"/>
                      <a:pt x="1042" y="770"/>
                      <a:pt x="1047" y="771"/>
                    </a:cubicBezTo>
                    <a:cubicBezTo>
                      <a:pt x="1046" y="775"/>
                      <a:pt x="1042" y="776"/>
                      <a:pt x="1041" y="780"/>
                    </a:cubicBezTo>
                    <a:cubicBezTo>
                      <a:pt x="1050" y="789"/>
                      <a:pt x="1054" y="773"/>
                      <a:pt x="1065" y="774"/>
                    </a:cubicBezTo>
                    <a:cubicBezTo>
                      <a:pt x="1063" y="784"/>
                      <a:pt x="1051" y="783"/>
                      <a:pt x="1059" y="795"/>
                    </a:cubicBezTo>
                    <a:cubicBezTo>
                      <a:pt x="1053" y="789"/>
                      <a:pt x="1043" y="794"/>
                      <a:pt x="1041" y="801"/>
                    </a:cubicBezTo>
                    <a:cubicBezTo>
                      <a:pt x="1065" y="802"/>
                      <a:pt x="1068" y="782"/>
                      <a:pt x="1083" y="774"/>
                    </a:cubicBezTo>
                    <a:cubicBezTo>
                      <a:pt x="1092" y="789"/>
                      <a:pt x="1123" y="766"/>
                      <a:pt x="1131" y="783"/>
                    </a:cubicBezTo>
                    <a:cubicBezTo>
                      <a:pt x="1131" y="784"/>
                      <a:pt x="1131" y="785"/>
                      <a:pt x="1131" y="786"/>
                    </a:cubicBezTo>
                    <a:cubicBezTo>
                      <a:pt x="1148" y="786"/>
                      <a:pt x="1165" y="786"/>
                      <a:pt x="1182" y="786"/>
                    </a:cubicBezTo>
                    <a:cubicBezTo>
                      <a:pt x="1200" y="786"/>
                      <a:pt x="1218" y="786"/>
                      <a:pt x="1236" y="786"/>
                    </a:cubicBezTo>
                    <a:cubicBezTo>
                      <a:pt x="1253" y="786"/>
                      <a:pt x="1270" y="786"/>
                      <a:pt x="1287" y="786"/>
                    </a:cubicBezTo>
                    <a:cubicBezTo>
                      <a:pt x="1294" y="786"/>
                      <a:pt x="1301" y="786"/>
                      <a:pt x="1308" y="786"/>
                    </a:cubicBezTo>
                    <a:cubicBezTo>
                      <a:pt x="1312" y="770"/>
                      <a:pt x="1321" y="759"/>
                      <a:pt x="1329" y="747"/>
                    </a:cubicBezTo>
                    <a:cubicBezTo>
                      <a:pt x="1302" y="752"/>
                      <a:pt x="1295" y="766"/>
                      <a:pt x="1266" y="762"/>
                    </a:cubicBezTo>
                    <a:cubicBezTo>
                      <a:pt x="1274" y="756"/>
                      <a:pt x="1283" y="751"/>
                      <a:pt x="1293" y="747"/>
                    </a:cubicBezTo>
                    <a:cubicBezTo>
                      <a:pt x="1271" y="737"/>
                      <a:pt x="1261" y="765"/>
                      <a:pt x="1239" y="765"/>
                    </a:cubicBezTo>
                    <a:cubicBezTo>
                      <a:pt x="1242" y="761"/>
                      <a:pt x="1243" y="755"/>
                      <a:pt x="1251" y="756"/>
                    </a:cubicBezTo>
                    <a:cubicBezTo>
                      <a:pt x="1247" y="748"/>
                      <a:pt x="1235" y="756"/>
                      <a:pt x="1230" y="756"/>
                    </a:cubicBezTo>
                    <a:cubicBezTo>
                      <a:pt x="1238" y="729"/>
                      <a:pt x="1287" y="747"/>
                      <a:pt x="1311" y="738"/>
                    </a:cubicBezTo>
                    <a:cubicBezTo>
                      <a:pt x="1315" y="736"/>
                      <a:pt x="1322" y="719"/>
                      <a:pt x="1323" y="735"/>
                    </a:cubicBezTo>
                    <a:cubicBezTo>
                      <a:pt x="1320" y="735"/>
                      <a:pt x="1321" y="739"/>
                      <a:pt x="1320" y="741"/>
                    </a:cubicBezTo>
                    <a:cubicBezTo>
                      <a:pt x="1332" y="741"/>
                      <a:pt x="1344" y="741"/>
                      <a:pt x="1356" y="741"/>
                    </a:cubicBezTo>
                    <a:cubicBezTo>
                      <a:pt x="1400" y="746"/>
                      <a:pt x="1449" y="746"/>
                      <a:pt x="1455" y="789"/>
                    </a:cubicBezTo>
                    <a:cubicBezTo>
                      <a:pt x="1470" y="786"/>
                      <a:pt x="1487" y="794"/>
                      <a:pt x="1503" y="786"/>
                    </a:cubicBezTo>
                    <a:cubicBezTo>
                      <a:pt x="1506" y="785"/>
                      <a:pt x="1508" y="778"/>
                      <a:pt x="1512" y="777"/>
                    </a:cubicBezTo>
                    <a:cubicBezTo>
                      <a:pt x="1577" y="765"/>
                      <a:pt x="1654" y="786"/>
                      <a:pt x="1725" y="777"/>
                    </a:cubicBezTo>
                    <a:cubicBezTo>
                      <a:pt x="1745" y="764"/>
                      <a:pt x="1764" y="750"/>
                      <a:pt x="1794" y="747"/>
                    </a:cubicBezTo>
                    <a:cubicBezTo>
                      <a:pt x="1747" y="732"/>
                      <a:pt x="1700" y="717"/>
                      <a:pt x="1638" y="717"/>
                    </a:cubicBezTo>
                    <a:cubicBezTo>
                      <a:pt x="1627" y="719"/>
                      <a:pt x="1630" y="723"/>
                      <a:pt x="1617" y="726"/>
                    </a:cubicBezTo>
                    <a:cubicBezTo>
                      <a:pt x="1597" y="720"/>
                      <a:pt x="1573" y="718"/>
                      <a:pt x="1551" y="714"/>
                    </a:cubicBezTo>
                    <a:cubicBezTo>
                      <a:pt x="1563" y="716"/>
                      <a:pt x="1568" y="711"/>
                      <a:pt x="1578" y="711"/>
                    </a:cubicBezTo>
                    <a:cubicBezTo>
                      <a:pt x="1581" y="706"/>
                      <a:pt x="1586" y="703"/>
                      <a:pt x="1596" y="705"/>
                    </a:cubicBezTo>
                    <a:cubicBezTo>
                      <a:pt x="1596" y="712"/>
                      <a:pt x="1609" y="706"/>
                      <a:pt x="1614" y="708"/>
                    </a:cubicBezTo>
                    <a:cubicBezTo>
                      <a:pt x="1625" y="708"/>
                      <a:pt x="1636" y="708"/>
                      <a:pt x="1647" y="708"/>
                    </a:cubicBezTo>
                    <a:cubicBezTo>
                      <a:pt x="1700" y="714"/>
                      <a:pt x="1749" y="724"/>
                      <a:pt x="1797" y="735"/>
                    </a:cubicBezTo>
                    <a:cubicBezTo>
                      <a:pt x="1807" y="742"/>
                      <a:pt x="1830" y="736"/>
                      <a:pt x="1845" y="738"/>
                    </a:cubicBezTo>
                    <a:cubicBezTo>
                      <a:pt x="1860" y="745"/>
                      <a:pt x="1888" y="739"/>
                      <a:pt x="1908" y="741"/>
                    </a:cubicBezTo>
                    <a:cubicBezTo>
                      <a:pt x="1914" y="741"/>
                      <a:pt x="1920" y="741"/>
                      <a:pt x="1926" y="741"/>
                    </a:cubicBezTo>
                    <a:cubicBezTo>
                      <a:pt x="1928" y="741"/>
                      <a:pt x="1930" y="741"/>
                      <a:pt x="1932" y="741"/>
                    </a:cubicBezTo>
                    <a:cubicBezTo>
                      <a:pt x="1936" y="752"/>
                      <a:pt x="1919" y="742"/>
                      <a:pt x="1923" y="753"/>
                    </a:cubicBezTo>
                    <a:cubicBezTo>
                      <a:pt x="1910" y="746"/>
                      <a:pt x="1900" y="755"/>
                      <a:pt x="1884" y="753"/>
                    </a:cubicBezTo>
                    <a:cubicBezTo>
                      <a:pt x="1869" y="751"/>
                      <a:pt x="1863" y="758"/>
                      <a:pt x="1848" y="756"/>
                    </a:cubicBezTo>
                    <a:cubicBezTo>
                      <a:pt x="1835" y="758"/>
                      <a:pt x="1814" y="752"/>
                      <a:pt x="1806" y="759"/>
                    </a:cubicBezTo>
                    <a:cubicBezTo>
                      <a:pt x="1801" y="759"/>
                      <a:pt x="1796" y="759"/>
                      <a:pt x="1791" y="759"/>
                    </a:cubicBezTo>
                    <a:cubicBezTo>
                      <a:pt x="1775" y="758"/>
                      <a:pt x="1762" y="760"/>
                      <a:pt x="1755" y="768"/>
                    </a:cubicBezTo>
                    <a:cubicBezTo>
                      <a:pt x="1745" y="770"/>
                      <a:pt x="1736" y="773"/>
                      <a:pt x="1737" y="786"/>
                    </a:cubicBezTo>
                    <a:cubicBezTo>
                      <a:pt x="1733" y="786"/>
                      <a:pt x="1729" y="786"/>
                      <a:pt x="1725" y="786"/>
                    </a:cubicBezTo>
                    <a:cubicBezTo>
                      <a:pt x="1687" y="786"/>
                      <a:pt x="1649" y="786"/>
                      <a:pt x="1611" y="786"/>
                    </a:cubicBezTo>
                    <a:cubicBezTo>
                      <a:pt x="1580" y="788"/>
                      <a:pt x="1541" y="782"/>
                      <a:pt x="1515" y="789"/>
                    </a:cubicBezTo>
                    <a:cubicBezTo>
                      <a:pt x="1507" y="791"/>
                      <a:pt x="1500" y="794"/>
                      <a:pt x="1494" y="798"/>
                    </a:cubicBezTo>
                    <a:cubicBezTo>
                      <a:pt x="1479" y="799"/>
                      <a:pt x="1468" y="804"/>
                      <a:pt x="1452" y="804"/>
                    </a:cubicBezTo>
                    <a:cubicBezTo>
                      <a:pt x="1417" y="807"/>
                      <a:pt x="1384" y="795"/>
                      <a:pt x="1353" y="804"/>
                    </a:cubicBezTo>
                    <a:cubicBezTo>
                      <a:pt x="1378" y="813"/>
                      <a:pt x="1424" y="801"/>
                      <a:pt x="1449" y="810"/>
                    </a:cubicBezTo>
                    <a:cubicBezTo>
                      <a:pt x="1358" y="814"/>
                      <a:pt x="1264" y="815"/>
                      <a:pt x="1179" y="825"/>
                    </a:cubicBezTo>
                    <a:cubicBezTo>
                      <a:pt x="1156" y="827"/>
                      <a:pt x="1125" y="821"/>
                      <a:pt x="1107" y="828"/>
                    </a:cubicBezTo>
                    <a:cubicBezTo>
                      <a:pt x="1075" y="835"/>
                      <a:pt x="1030" y="829"/>
                      <a:pt x="993" y="831"/>
                    </a:cubicBezTo>
                    <a:cubicBezTo>
                      <a:pt x="989" y="832"/>
                      <a:pt x="994" y="835"/>
                      <a:pt x="993" y="840"/>
                    </a:cubicBezTo>
                    <a:cubicBezTo>
                      <a:pt x="985" y="841"/>
                      <a:pt x="984" y="835"/>
                      <a:pt x="981" y="831"/>
                    </a:cubicBezTo>
                    <a:cubicBezTo>
                      <a:pt x="932" y="836"/>
                      <a:pt x="892" y="849"/>
                      <a:pt x="846" y="843"/>
                    </a:cubicBezTo>
                    <a:cubicBezTo>
                      <a:pt x="799" y="837"/>
                      <a:pt x="769" y="808"/>
                      <a:pt x="720" y="816"/>
                    </a:cubicBezTo>
                    <a:cubicBezTo>
                      <a:pt x="697" y="815"/>
                      <a:pt x="648" y="814"/>
                      <a:pt x="621" y="819"/>
                    </a:cubicBezTo>
                    <a:cubicBezTo>
                      <a:pt x="614" y="819"/>
                      <a:pt x="607" y="819"/>
                      <a:pt x="600" y="819"/>
                    </a:cubicBezTo>
                    <a:cubicBezTo>
                      <a:pt x="590" y="819"/>
                      <a:pt x="580" y="819"/>
                      <a:pt x="570" y="819"/>
                    </a:cubicBezTo>
                    <a:cubicBezTo>
                      <a:pt x="574" y="826"/>
                      <a:pt x="591" y="820"/>
                      <a:pt x="600" y="822"/>
                    </a:cubicBezTo>
                    <a:cubicBezTo>
                      <a:pt x="606" y="822"/>
                      <a:pt x="612" y="822"/>
                      <a:pt x="618" y="822"/>
                    </a:cubicBezTo>
                    <a:cubicBezTo>
                      <a:pt x="610" y="829"/>
                      <a:pt x="589" y="823"/>
                      <a:pt x="576" y="825"/>
                    </a:cubicBezTo>
                    <a:cubicBezTo>
                      <a:pt x="559" y="825"/>
                      <a:pt x="541" y="826"/>
                      <a:pt x="528" y="822"/>
                    </a:cubicBezTo>
                    <a:cubicBezTo>
                      <a:pt x="502" y="797"/>
                      <a:pt x="458" y="827"/>
                      <a:pt x="441" y="840"/>
                    </a:cubicBezTo>
                    <a:cubicBezTo>
                      <a:pt x="431" y="834"/>
                      <a:pt x="450" y="831"/>
                      <a:pt x="447" y="822"/>
                    </a:cubicBezTo>
                    <a:cubicBezTo>
                      <a:pt x="428" y="822"/>
                      <a:pt x="409" y="822"/>
                      <a:pt x="390" y="822"/>
                    </a:cubicBezTo>
                    <a:cubicBezTo>
                      <a:pt x="384" y="815"/>
                      <a:pt x="365" y="821"/>
                      <a:pt x="354" y="819"/>
                    </a:cubicBezTo>
                    <a:cubicBezTo>
                      <a:pt x="342" y="819"/>
                      <a:pt x="330" y="819"/>
                      <a:pt x="318" y="819"/>
                    </a:cubicBezTo>
                    <a:cubicBezTo>
                      <a:pt x="312" y="812"/>
                      <a:pt x="293" y="818"/>
                      <a:pt x="282" y="816"/>
                    </a:cubicBezTo>
                    <a:cubicBezTo>
                      <a:pt x="271" y="816"/>
                      <a:pt x="260" y="816"/>
                      <a:pt x="249" y="816"/>
                    </a:cubicBezTo>
                    <a:cubicBezTo>
                      <a:pt x="238" y="816"/>
                      <a:pt x="227" y="816"/>
                      <a:pt x="216" y="816"/>
                    </a:cubicBezTo>
                    <a:cubicBezTo>
                      <a:pt x="201" y="818"/>
                      <a:pt x="178" y="812"/>
                      <a:pt x="168" y="819"/>
                    </a:cubicBezTo>
                    <a:cubicBezTo>
                      <a:pt x="129" y="819"/>
                      <a:pt x="88" y="817"/>
                      <a:pt x="66" y="834"/>
                    </a:cubicBezTo>
                    <a:cubicBezTo>
                      <a:pt x="66" y="831"/>
                      <a:pt x="66" y="828"/>
                      <a:pt x="66" y="825"/>
                    </a:cubicBezTo>
                    <a:cubicBezTo>
                      <a:pt x="67" y="812"/>
                      <a:pt x="19" y="822"/>
                      <a:pt x="0" y="819"/>
                    </a:cubicBezTo>
                    <a:cubicBezTo>
                      <a:pt x="0" y="818"/>
                      <a:pt x="0" y="817"/>
                      <a:pt x="0" y="816"/>
                    </a:cubicBezTo>
                    <a:cubicBezTo>
                      <a:pt x="40" y="816"/>
                      <a:pt x="80" y="816"/>
                      <a:pt x="120" y="816"/>
                    </a:cubicBezTo>
                    <a:cubicBezTo>
                      <a:pt x="127" y="816"/>
                      <a:pt x="134" y="816"/>
                      <a:pt x="141" y="816"/>
                    </a:cubicBezTo>
                    <a:cubicBezTo>
                      <a:pt x="142" y="804"/>
                      <a:pt x="122" y="813"/>
                      <a:pt x="114" y="810"/>
                    </a:cubicBezTo>
                    <a:cubicBezTo>
                      <a:pt x="94" y="811"/>
                      <a:pt x="81" y="805"/>
                      <a:pt x="60" y="807"/>
                    </a:cubicBezTo>
                    <a:cubicBezTo>
                      <a:pt x="46" y="800"/>
                      <a:pt x="19" y="806"/>
                      <a:pt x="0" y="804"/>
                    </a:cubicBezTo>
                    <a:cubicBezTo>
                      <a:pt x="0" y="790"/>
                      <a:pt x="0" y="776"/>
                      <a:pt x="0" y="762"/>
                    </a:cubicBezTo>
                    <a:cubicBezTo>
                      <a:pt x="26" y="770"/>
                      <a:pt x="25" y="738"/>
                      <a:pt x="48" y="735"/>
                    </a:cubicBezTo>
                    <a:cubicBezTo>
                      <a:pt x="45" y="749"/>
                      <a:pt x="33" y="754"/>
                      <a:pt x="27" y="765"/>
                    </a:cubicBezTo>
                    <a:cubicBezTo>
                      <a:pt x="42" y="765"/>
                      <a:pt x="51" y="771"/>
                      <a:pt x="60" y="762"/>
                    </a:cubicBezTo>
                    <a:cubicBezTo>
                      <a:pt x="60" y="765"/>
                      <a:pt x="60" y="768"/>
                      <a:pt x="60" y="771"/>
                    </a:cubicBezTo>
                    <a:cubicBezTo>
                      <a:pt x="87" y="770"/>
                      <a:pt x="96" y="787"/>
                      <a:pt x="114" y="795"/>
                    </a:cubicBezTo>
                    <a:cubicBezTo>
                      <a:pt x="162" y="797"/>
                      <a:pt x="201" y="790"/>
                      <a:pt x="228" y="771"/>
                    </a:cubicBezTo>
                    <a:cubicBezTo>
                      <a:pt x="195" y="745"/>
                      <a:pt x="156" y="725"/>
                      <a:pt x="147" y="675"/>
                    </a:cubicBezTo>
                    <a:cubicBezTo>
                      <a:pt x="138" y="673"/>
                      <a:pt x="138" y="680"/>
                      <a:pt x="129" y="678"/>
                    </a:cubicBezTo>
                    <a:cubicBezTo>
                      <a:pt x="130" y="674"/>
                      <a:pt x="134" y="673"/>
                      <a:pt x="135" y="669"/>
                    </a:cubicBezTo>
                    <a:cubicBezTo>
                      <a:pt x="132" y="662"/>
                      <a:pt x="126" y="678"/>
                      <a:pt x="117" y="675"/>
                    </a:cubicBezTo>
                    <a:cubicBezTo>
                      <a:pt x="144" y="658"/>
                      <a:pt x="100" y="641"/>
                      <a:pt x="102" y="624"/>
                    </a:cubicBezTo>
                    <a:cubicBezTo>
                      <a:pt x="92" y="620"/>
                      <a:pt x="100" y="634"/>
                      <a:pt x="90" y="630"/>
                    </a:cubicBezTo>
                    <a:cubicBezTo>
                      <a:pt x="90" y="625"/>
                      <a:pt x="88" y="622"/>
                      <a:pt x="84" y="621"/>
                    </a:cubicBezTo>
                    <a:cubicBezTo>
                      <a:pt x="47" y="622"/>
                      <a:pt x="22" y="635"/>
                      <a:pt x="0" y="651"/>
                    </a:cubicBezTo>
                    <a:cubicBezTo>
                      <a:pt x="0" y="587"/>
                      <a:pt x="0" y="523"/>
                      <a:pt x="0" y="459"/>
                    </a:cubicBezTo>
                    <a:cubicBezTo>
                      <a:pt x="12" y="447"/>
                      <a:pt x="23" y="434"/>
                      <a:pt x="33" y="420"/>
                    </a:cubicBezTo>
                    <a:cubicBezTo>
                      <a:pt x="32" y="413"/>
                      <a:pt x="20" y="417"/>
                      <a:pt x="18" y="411"/>
                    </a:cubicBezTo>
                    <a:cubicBezTo>
                      <a:pt x="10" y="415"/>
                      <a:pt x="6" y="423"/>
                      <a:pt x="3" y="432"/>
                    </a:cubicBezTo>
                    <a:cubicBezTo>
                      <a:pt x="2" y="432"/>
                      <a:pt x="1" y="432"/>
                      <a:pt x="0" y="432"/>
                    </a:cubicBezTo>
                    <a:cubicBezTo>
                      <a:pt x="0" y="428"/>
                      <a:pt x="0" y="424"/>
                      <a:pt x="0" y="420"/>
                    </a:cubicBezTo>
                    <a:cubicBezTo>
                      <a:pt x="10" y="418"/>
                      <a:pt x="13" y="403"/>
                      <a:pt x="0" y="402"/>
                    </a:cubicBezTo>
                    <a:cubicBezTo>
                      <a:pt x="0" y="400"/>
                      <a:pt x="0" y="398"/>
                      <a:pt x="0" y="396"/>
                    </a:cubicBezTo>
                    <a:cubicBezTo>
                      <a:pt x="13" y="400"/>
                      <a:pt x="13" y="402"/>
                      <a:pt x="24" y="396"/>
                    </a:cubicBezTo>
                    <a:cubicBezTo>
                      <a:pt x="17" y="407"/>
                      <a:pt x="29" y="406"/>
                      <a:pt x="36" y="411"/>
                    </a:cubicBezTo>
                    <a:cubicBezTo>
                      <a:pt x="65" y="411"/>
                      <a:pt x="66" y="398"/>
                      <a:pt x="78" y="384"/>
                    </a:cubicBezTo>
                    <a:cubicBezTo>
                      <a:pt x="74" y="378"/>
                      <a:pt x="66" y="394"/>
                      <a:pt x="57" y="393"/>
                    </a:cubicBezTo>
                    <a:cubicBezTo>
                      <a:pt x="69" y="377"/>
                      <a:pt x="85" y="365"/>
                      <a:pt x="99" y="351"/>
                    </a:cubicBezTo>
                    <a:cubicBezTo>
                      <a:pt x="81" y="354"/>
                      <a:pt x="71" y="365"/>
                      <a:pt x="63" y="378"/>
                    </a:cubicBezTo>
                    <a:cubicBezTo>
                      <a:pt x="64" y="366"/>
                      <a:pt x="63" y="366"/>
                      <a:pt x="54" y="369"/>
                    </a:cubicBezTo>
                    <a:cubicBezTo>
                      <a:pt x="66" y="356"/>
                      <a:pt x="65" y="333"/>
                      <a:pt x="57" y="318"/>
                    </a:cubicBezTo>
                    <a:cubicBezTo>
                      <a:pt x="71" y="286"/>
                      <a:pt x="109" y="255"/>
                      <a:pt x="126" y="216"/>
                    </a:cubicBezTo>
                    <a:cubicBezTo>
                      <a:pt x="131" y="208"/>
                      <a:pt x="131" y="179"/>
                      <a:pt x="126" y="171"/>
                    </a:cubicBezTo>
                    <a:cubicBezTo>
                      <a:pt x="126" y="169"/>
                      <a:pt x="126" y="167"/>
                      <a:pt x="126" y="165"/>
                    </a:cubicBezTo>
                    <a:cubicBezTo>
                      <a:pt x="137" y="167"/>
                      <a:pt x="139" y="160"/>
                      <a:pt x="150" y="162"/>
                    </a:cubicBezTo>
                    <a:cubicBezTo>
                      <a:pt x="148" y="146"/>
                      <a:pt x="185" y="128"/>
                      <a:pt x="207" y="117"/>
                    </a:cubicBezTo>
                    <a:cubicBezTo>
                      <a:pt x="207" y="103"/>
                      <a:pt x="198" y="98"/>
                      <a:pt x="201" y="81"/>
                    </a:cubicBezTo>
                    <a:cubicBezTo>
                      <a:pt x="125" y="92"/>
                      <a:pt x="111" y="41"/>
                      <a:pt x="78" y="9"/>
                    </a:cubicBezTo>
                    <a:cubicBezTo>
                      <a:pt x="48" y="19"/>
                      <a:pt x="29" y="40"/>
                      <a:pt x="0" y="51"/>
                    </a:cubicBezTo>
                    <a:cubicBezTo>
                      <a:pt x="0" y="49"/>
                      <a:pt x="0" y="47"/>
                      <a:pt x="0" y="45"/>
                    </a:cubicBezTo>
                    <a:close/>
                    <a:moveTo>
                      <a:pt x="579" y="438"/>
                    </a:moveTo>
                    <a:cubicBezTo>
                      <a:pt x="579" y="436"/>
                      <a:pt x="579" y="434"/>
                      <a:pt x="579" y="432"/>
                    </a:cubicBezTo>
                    <a:cubicBezTo>
                      <a:pt x="559" y="405"/>
                      <a:pt x="551" y="371"/>
                      <a:pt x="540" y="333"/>
                    </a:cubicBezTo>
                    <a:cubicBezTo>
                      <a:pt x="525" y="281"/>
                      <a:pt x="500" y="252"/>
                      <a:pt x="501" y="195"/>
                    </a:cubicBezTo>
                    <a:cubicBezTo>
                      <a:pt x="477" y="196"/>
                      <a:pt x="462" y="188"/>
                      <a:pt x="453" y="174"/>
                    </a:cubicBezTo>
                    <a:cubicBezTo>
                      <a:pt x="434" y="175"/>
                      <a:pt x="433" y="162"/>
                      <a:pt x="420" y="156"/>
                    </a:cubicBezTo>
                    <a:cubicBezTo>
                      <a:pt x="399" y="146"/>
                      <a:pt x="369" y="141"/>
                      <a:pt x="342" y="129"/>
                    </a:cubicBezTo>
                    <a:cubicBezTo>
                      <a:pt x="314" y="116"/>
                      <a:pt x="289" y="97"/>
                      <a:pt x="273" y="93"/>
                    </a:cubicBezTo>
                    <a:cubicBezTo>
                      <a:pt x="240" y="85"/>
                      <a:pt x="215" y="136"/>
                      <a:pt x="183" y="138"/>
                    </a:cubicBezTo>
                    <a:cubicBezTo>
                      <a:pt x="176" y="159"/>
                      <a:pt x="160" y="171"/>
                      <a:pt x="135" y="174"/>
                    </a:cubicBezTo>
                    <a:cubicBezTo>
                      <a:pt x="137" y="199"/>
                      <a:pt x="136" y="208"/>
                      <a:pt x="135" y="234"/>
                    </a:cubicBezTo>
                    <a:cubicBezTo>
                      <a:pt x="143" y="238"/>
                      <a:pt x="144" y="232"/>
                      <a:pt x="147" y="237"/>
                    </a:cubicBezTo>
                    <a:cubicBezTo>
                      <a:pt x="141" y="267"/>
                      <a:pt x="130" y="274"/>
                      <a:pt x="138" y="312"/>
                    </a:cubicBezTo>
                    <a:cubicBezTo>
                      <a:pt x="137" y="308"/>
                      <a:pt x="147" y="302"/>
                      <a:pt x="147" y="309"/>
                    </a:cubicBezTo>
                    <a:cubicBezTo>
                      <a:pt x="138" y="323"/>
                      <a:pt x="137" y="334"/>
                      <a:pt x="135" y="360"/>
                    </a:cubicBezTo>
                    <a:cubicBezTo>
                      <a:pt x="142" y="362"/>
                      <a:pt x="157" y="356"/>
                      <a:pt x="159" y="363"/>
                    </a:cubicBezTo>
                    <a:cubicBezTo>
                      <a:pt x="157" y="370"/>
                      <a:pt x="142" y="364"/>
                      <a:pt x="135" y="366"/>
                    </a:cubicBezTo>
                    <a:cubicBezTo>
                      <a:pt x="146" y="375"/>
                      <a:pt x="133" y="380"/>
                      <a:pt x="138" y="387"/>
                    </a:cubicBezTo>
                    <a:cubicBezTo>
                      <a:pt x="180" y="379"/>
                      <a:pt x="225" y="374"/>
                      <a:pt x="237" y="336"/>
                    </a:cubicBezTo>
                    <a:cubicBezTo>
                      <a:pt x="220" y="343"/>
                      <a:pt x="212" y="359"/>
                      <a:pt x="192" y="363"/>
                    </a:cubicBezTo>
                    <a:cubicBezTo>
                      <a:pt x="198" y="341"/>
                      <a:pt x="242" y="341"/>
                      <a:pt x="234" y="315"/>
                    </a:cubicBezTo>
                    <a:cubicBezTo>
                      <a:pt x="221" y="328"/>
                      <a:pt x="198" y="347"/>
                      <a:pt x="183" y="348"/>
                    </a:cubicBezTo>
                    <a:cubicBezTo>
                      <a:pt x="198" y="330"/>
                      <a:pt x="223" y="322"/>
                      <a:pt x="237" y="303"/>
                    </a:cubicBezTo>
                    <a:cubicBezTo>
                      <a:pt x="231" y="303"/>
                      <a:pt x="227" y="301"/>
                      <a:pt x="225" y="297"/>
                    </a:cubicBezTo>
                    <a:cubicBezTo>
                      <a:pt x="207" y="300"/>
                      <a:pt x="197" y="324"/>
                      <a:pt x="183" y="321"/>
                    </a:cubicBezTo>
                    <a:cubicBezTo>
                      <a:pt x="191" y="309"/>
                      <a:pt x="202" y="300"/>
                      <a:pt x="216" y="294"/>
                    </a:cubicBezTo>
                    <a:cubicBezTo>
                      <a:pt x="195" y="275"/>
                      <a:pt x="184" y="313"/>
                      <a:pt x="168" y="306"/>
                    </a:cubicBezTo>
                    <a:cubicBezTo>
                      <a:pt x="175" y="297"/>
                      <a:pt x="187" y="293"/>
                      <a:pt x="192" y="282"/>
                    </a:cubicBezTo>
                    <a:cubicBezTo>
                      <a:pt x="182" y="277"/>
                      <a:pt x="169" y="275"/>
                      <a:pt x="165" y="264"/>
                    </a:cubicBezTo>
                    <a:cubicBezTo>
                      <a:pt x="194" y="277"/>
                      <a:pt x="217" y="282"/>
                      <a:pt x="243" y="300"/>
                    </a:cubicBezTo>
                    <a:cubicBezTo>
                      <a:pt x="243" y="313"/>
                      <a:pt x="243" y="326"/>
                      <a:pt x="243" y="339"/>
                    </a:cubicBezTo>
                    <a:cubicBezTo>
                      <a:pt x="239" y="369"/>
                      <a:pt x="226" y="390"/>
                      <a:pt x="225" y="423"/>
                    </a:cubicBezTo>
                    <a:cubicBezTo>
                      <a:pt x="234" y="431"/>
                      <a:pt x="234" y="412"/>
                      <a:pt x="246" y="414"/>
                    </a:cubicBezTo>
                    <a:cubicBezTo>
                      <a:pt x="244" y="425"/>
                      <a:pt x="232" y="430"/>
                      <a:pt x="243" y="438"/>
                    </a:cubicBezTo>
                    <a:cubicBezTo>
                      <a:pt x="251" y="438"/>
                      <a:pt x="250" y="429"/>
                      <a:pt x="258" y="429"/>
                    </a:cubicBezTo>
                    <a:cubicBezTo>
                      <a:pt x="257" y="436"/>
                      <a:pt x="252" y="441"/>
                      <a:pt x="258" y="447"/>
                    </a:cubicBezTo>
                    <a:cubicBezTo>
                      <a:pt x="265" y="449"/>
                      <a:pt x="272" y="432"/>
                      <a:pt x="273" y="447"/>
                    </a:cubicBezTo>
                    <a:cubicBezTo>
                      <a:pt x="268" y="451"/>
                      <a:pt x="307" y="452"/>
                      <a:pt x="312" y="447"/>
                    </a:cubicBezTo>
                    <a:cubicBezTo>
                      <a:pt x="323" y="452"/>
                      <a:pt x="352" y="447"/>
                      <a:pt x="369" y="453"/>
                    </a:cubicBezTo>
                    <a:cubicBezTo>
                      <a:pt x="353" y="461"/>
                      <a:pt x="341" y="473"/>
                      <a:pt x="333" y="489"/>
                    </a:cubicBezTo>
                    <a:cubicBezTo>
                      <a:pt x="358" y="486"/>
                      <a:pt x="362" y="462"/>
                      <a:pt x="384" y="456"/>
                    </a:cubicBezTo>
                    <a:cubicBezTo>
                      <a:pt x="390" y="461"/>
                      <a:pt x="373" y="467"/>
                      <a:pt x="372" y="474"/>
                    </a:cubicBezTo>
                    <a:cubicBezTo>
                      <a:pt x="371" y="474"/>
                      <a:pt x="370" y="474"/>
                      <a:pt x="369" y="474"/>
                    </a:cubicBezTo>
                    <a:cubicBezTo>
                      <a:pt x="366" y="484"/>
                      <a:pt x="353" y="484"/>
                      <a:pt x="351" y="495"/>
                    </a:cubicBezTo>
                    <a:cubicBezTo>
                      <a:pt x="371" y="511"/>
                      <a:pt x="402" y="516"/>
                      <a:pt x="399" y="555"/>
                    </a:cubicBezTo>
                    <a:cubicBezTo>
                      <a:pt x="418" y="553"/>
                      <a:pt x="445" y="559"/>
                      <a:pt x="459" y="552"/>
                    </a:cubicBezTo>
                    <a:cubicBezTo>
                      <a:pt x="450" y="553"/>
                      <a:pt x="443" y="552"/>
                      <a:pt x="444" y="543"/>
                    </a:cubicBezTo>
                    <a:cubicBezTo>
                      <a:pt x="446" y="535"/>
                      <a:pt x="461" y="540"/>
                      <a:pt x="462" y="531"/>
                    </a:cubicBezTo>
                    <a:cubicBezTo>
                      <a:pt x="459" y="528"/>
                      <a:pt x="451" y="530"/>
                      <a:pt x="453" y="522"/>
                    </a:cubicBezTo>
                    <a:cubicBezTo>
                      <a:pt x="508" y="528"/>
                      <a:pt x="524" y="573"/>
                      <a:pt x="582" y="576"/>
                    </a:cubicBezTo>
                    <a:cubicBezTo>
                      <a:pt x="582" y="573"/>
                      <a:pt x="582" y="570"/>
                      <a:pt x="582" y="567"/>
                    </a:cubicBezTo>
                    <a:cubicBezTo>
                      <a:pt x="580" y="525"/>
                      <a:pt x="586" y="475"/>
                      <a:pt x="579" y="438"/>
                    </a:cubicBezTo>
                    <a:close/>
                    <a:moveTo>
                      <a:pt x="144" y="393"/>
                    </a:moveTo>
                    <a:cubicBezTo>
                      <a:pt x="143" y="390"/>
                      <a:pt x="139" y="390"/>
                      <a:pt x="135" y="390"/>
                    </a:cubicBezTo>
                    <a:cubicBezTo>
                      <a:pt x="131" y="394"/>
                      <a:pt x="132" y="403"/>
                      <a:pt x="132" y="411"/>
                    </a:cubicBezTo>
                    <a:cubicBezTo>
                      <a:pt x="116" y="460"/>
                      <a:pt x="96" y="489"/>
                      <a:pt x="93" y="546"/>
                    </a:cubicBezTo>
                    <a:cubicBezTo>
                      <a:pt x="122" y="527"/>
                      <a:pt x="173" y="530"/>
                      <a:pt x="198" y="507"/>
                    </a:cubicBezTo>
                    <a:cubicBezTo>
                      <a:pt x="166" y="509"/>
                      <a:pt x="136" y="529"/>
                      <a:pt x="105" y="522"/>
                    </a:cubicBezTo>
                    <a:cubicBezTo>
                      <a:pt x="132" y="511"/>
                      <a:pt x="171" y="512"/>
                      <a:pt x="189" y="492"/>
                    </a:cubicBezTo>
                    <a:cubicBezTo>
                      <a:pt x="161" y="493"/>
                      <a:pt x="134" y="511"/>
                      <a:pt x="108" y="504"/>
                    </a:cubicBezTo>
                    <a:cubicBezTo>
                      <a:pt x="136" y="495"/>
                      <a:pt x="165" y="487"/>
                      <a:pt x="198" y="483"/>
                    </a:cubicBezTo>
                    <a:cubicBezTo>
                      <a:pt x="199" y="483"/>
                      <a:pt x="200" y="483"/>
                      <a:pt x="201" y="483"/>
                    </a:cubicBezTo>
                    <a:cubicBezTo>
                      <a:pt x="215" y="471"/>
                      <a:pt x="228" y="458"/>
                      <a:pt x="240" y="444"/>
                    </a:cubicBezTo>
                    <a:cubicBezTo>
                      <a:pt x="240" y="442"/>
                      <a:pt x="240" y="440"/>
                      <a:pt x="237" y="441"/>
                    </a:cubicBezTo>
                    <a:cubicBezTo>
                      <a:pt x="217" y="439"/>
                      <a:pt x="208" y="474"/>
                      <a:pt x="186" y="480"/>
                    </a:cubicBezTo>
                    <a:cubicBezTo>
                      <a:pt x="186" y="476"/>
                      <a:pt x="190" y="476"/>
                      <a:pt x="189" y="471"/>
                    </a:cubicBezTo>
                    <a:cubicBezTo>
                      <a:pt x="165" y="470"/>
                      <a:pt x="142" y="486"/>
                      <a:pt x="123" y="480"/>
                    </a:cubicBezTo>
                    <a:cubicBezTo>
                      <a:pt x="142" y="467"/>
                      <a:pt x="181" y="474"/>
                      <a:pt x="192" y="453"/>
                    </a:cubicBezTo>
                    <a:cubicBezTo>
                      <a:pt x="180" y="453"/>
                      <a:pt x="174" y="459"/>
                      <a:pt x="162" y="459"/>
                    </a:cubicBezTo>
                    <a:cubicBezTo>
                      <a:pt x="153" y="457"/>
                      <a:pt x="136" y="463"/>
                      <a:pt x="132" y="456"/>
                    </a:cubicBezTo>
                    <a:cubicBezTo>
                      <a:pt x="147" y="447"/>
                      <a:pt x="183" y="459"/>
                      <a:pt x="183" y="435"/>
                    </a:cubicBezTo>
                    <a:cubicBezTo>
                      <a:pt x="178" y="435"/>
                      <a:pt x="173" y="435"/>
                      <a:pt x="168" y="435"/>
                    </a:cubicBezTo>
                    <a:cubicBezTo>
                      <a:pt x="158" y="433"/>
                      <a:pt x="140" y="439"/>
                      <a:pt x="135" y="432"/>
                    </a:cubicBezTo>
                    <a:cubicBezTo>
                      <a:pt x="160" y="430"/>
                      <a:pt x="186" y="429"/>
                      <a:pt x="201" y="417"/>
                    </a:cubicBezTo>
                    <a:cubicBezTo>
                      <a:pt x="200" y="431"/>
                      <a:pt x="190" y="436"/>
                      <a:pt x="186" y="447"/>
                    </a:cubicBezTo>
                    <a:cubicBezTo>
                      <a:pt x="206" y="447"/>
                      <a:pt x="209" y="432"/>
                      <a:pt x="213" y="417"/>
                    </a:cubicBezTo>
                    <a:cubicBezTo>
                      <a:pt x="194" y="409"/>
                      <a:pt x="181" y="388"/>
                      <a:pt x="207" y="381"/>
                    </a:cubicBezTo>
                    <a:cubicBezTo>
                      <a:pt x="212" y="376"/>
                      <a:pt x="236" y="374"/>
                      <a:pt x="225" y="363"/>
                    </a:cubicBezTo>
                    <a:cubicBezTo>
                      <a:pt x="220" y="370"/>
                      <a:pt x="210" y="372"/>
                      <a:pt x="204" y="378"/>
                    </a:cubicBezTo>
                    <a:cubicBezTo>
                      <a:pt x="188" y="387"/>
                      <a:pt x="171" y="395"/>
                      <a:pt x="144" y="393"/>
                    </a:cubicBezTo>
                    <a:close/>
                    <a:moveTo>
                      <a:pt x="93" y="555"/>
                    </a:moveTo>
                    <a:cubicBezTo>
                      <a:pt x="118" y="554"/>
                      <a:pt x="167" y="546"/>
                      <a:pt x="180" y="525"/>
                    </a:cubicBezTo>
                    <a:cubicBezTo>
                      <a:pt x="151" y="535"/>
                      <a:pt x="114" y="537"/>
                      <a:pt x="93" y="555"/>
                    </a:cubicBezTo>
                    <a:close/>
                    <a:moveTo>
                      <a:pt x="159" y="549"/>
                    </a:moveTo>
                    <a:cubicBezTo>
                      <a:pt x="170" y="550"/>
                      <a:pt x="177" y="547"/>
                      <a:pt x="180" y="540"/>
                    </a:cubicBezTo>
                    <a:cubicBezTo>
                      <a:pt x="172" y="542"/>
                      <a:pt x="163" y="543"/>
                      <a:pt x="159" y="549"/>
                    </a:cubicBezTo>
                    <a:close/>
                    <a:moveTo>
                      <a:pt x="141" y="555"/>
                    </a:moveTo>
                    <a:cubicBezTo>
                      <a:pt x="126" y="558"/>
                      <a:pt x="109" y="559"/>
                      <a:pt x="102" y="570"/>
                    </a:cubicBezTo>
                    <a:cubicBezTo>
                      <a:pt x="110" y="572"/>
                      <a:pt x="130" y="560"/>
                      <a:pt x="141" y="555"/>
                    </a:cubicBezTo>
                    <a:close/>
                    <a:moveTo>
                      <a:pt x="105" y="582"/>
                    </a:moveTo>
                    <a:cubicBezTo>
                      <a:pt x="126" y="573"/>
                      <a:pt x="173" y="564"/>
                      <a:pt x="198" y="549"/>
                    </a:cubicBezTo>
                    <a:cubicBezTo>
                      <a:pt x="174" y="548"/>
                      <a:pt x="131" y="567"/>
                      <a:pt x="105" y="582"/>
                    </a:cubicBezTo>
                    <a:close/>
                    <a:moveTo>
                      <a:pt x="141" y="576"/>
                    </a:moveTo>
                    <a:cubicBezTo>
                      <a:pt x="130" y="583"/>
                      <a:pt x="111" y="582"/>
                      <a:pt x="105" y="594"/>
                    </a:cubicBezTo>
                    <a:cubicBezTo>
                      <a:pt x="117" y="589"/>
                      <a:pt x="132" y="587"/>
                      <a:pt x="141" y="579"/>
                    </a:cubicBezTo>
                    <a:cubicBezTo>
                      <a:pt x="151" y="582"/>
                      <a:pt x="159" y="570"/>
                      <a:pt x="165" y="579"/>
                    </a:cubicBezTo>
                    <a:cubicBezTo>
                      <a:pt x="147" y="590"/>
                      <a:pt x="118" y="590"/>
                      <a:pt x="108" y="609"/>
                    </a:cubicBezTo>
                    <a:cubicBezTo>
                      <a:pt x="131" y="597"/>
                      <a:pt x="167" y="598"/>
                      <a:pt x="180" y="576"/>
                    </a:cubicBezTo>
                    <a:cubicBezTo>
                      <a:pt x="175" y="575"/>
                      <a:pt x="165" y="579"/>
                      <a:pt x="168" y="570"/>
                    </a:cubicBezTo>
                    <a:cubicBezTo>
                      <a:pt x="176" y="570"/>
                      <a:pt x="182" y="568"/>
                      <a:pt x="186" y="564"/>
                    </a:cubicBezTo>
                    <a:cubicBezTo>
                      <a:pt x="167" y="564"/>
                      <a:pt x="158" y="574"/>
                      <a:pt x="141" y="576"/>
                    </a:cubicBezTo>
                    <a:close/>
                    <a:moveTo>
                      <a:pt x="132" y="609"/>
                    </a:moveTo>
                    <a:cubicBezTo>
                      <a:pt x="124" y="613"/>
                      <a:pt x="110" y="611"/>
                      <a:pt x="108" y="621"/>
                    </a:cubicBezTo>
                    <a:cubicBezTo>
                      <a:pt x="116" y="629"/>
                      <a:pt x="125" y="612"/>
                      <a:pt x="135" y="612"/>
                    </a:cubicBezTo>
                    <a:cubicBezTo>
                      <a:pt x="141" y="605"/>
                      <a:pt x="158" y="609"/>
                      <a:pt x="159" y="597"/>
                    </a:cubicBezTo>
                    <a:cubicBezTo>
                      <a:pt x="149" y="600"/>
                      <a:pt x="140" y="604"/>
                      <a:pt x="132" y="609"/>
                    </a:cubicBezTo>
                    <a:close/>
                    <a:moveTo>
                      <a:pt x="114" y="627"/>
                    </a:moveTo>
                    <a:cubicBezTo>
                      <a:pt x="114" y="644"/>
                      <a:pt x="126" y="649"/>
                      <a:pt x="135" y="657"/>
                    </a:cubicBezTo>
                    <a:cubicBezTo>
                      <a:pt x="147" y="644"/>
                      <a:pt x="165" y="637"/>
                      <a:pt x="180" y="627"/>
                    </a:cubicBezTo>
                    <a:cubicBezTo>
                      <a:pt x="160" y="607"/>
                      <a:pt x="138" y="615"/>
                      <a:pt x="114" y="627"/>
                    </a:cubicBezTo>
                    <a:close/>
                    <a:moveTo>
                      <a:pt x="63" y="426"/>
                    </a:moveTo>
                    <a:cubicBezTo>
                      <a:pt x="69" y="418"/>
                      <a:pt x="75" y="410"/>
                      <a:pt x="81" y="402"/>
                    </a:cubicBezTo>
                    <a:cubicBezTo>
                      <a:pt x="44" y="413"/>
                      <a:pt x="13" y="446"/>
                      <a:pt x="6" y="477"/>
                    </a:cubicBezTo>
                    <a:cubicBezTo>
                      <a:pt x="16" y="480"/>
                      <a:pt x="12" y="469"/>
                      <a:pt x="18" y="468"/>
                    </a:cubicBezTo>
                    <a:cubicBezTo>
                      <a:pt x="19" y="468"/>
                      <a:pt x="20" y="468"/>
                      <a:pt x="21" y="468"/>
                    </a:cubicBezTo>
                    <a:cubicBezTo>
                      <a:pt x="36" y="455"/>
                      <a:pt x="50" y="441"/>
                      <a:pt x="63" y="426"/>
                    </a:cubicBezTo>
                    <a:close/>
                    <a:moveTo>
                      <a:pt x="96" y="378"/>
                    </a:moveTo>
                    <a:cubicBezTo>
                      <a:pt x="85" y="380"/>
                      <a:pt x="81" y="389"/>
                      <a:pt x="75" y="396"/>
                    </a:cubicBezTo>
                    <a:cubicBezTo>
                      <a:pt x="86" y="394"/>
                      <a:pt x="90" y="385"/>
                      <a:pt x="96" y="378"/>
                    </a:cubicBezTo>
                    <a:close/>
                    <a:moveTo>
                      <a:pt x="99" y="375"/>
                    </a:moveTo>
                    <a:cubicBezTo>
                      <a:pt x="113" y="370"/>
                      <a:pt x="120" y="358"/>
                      <a:pt x="129" y="348"/>
                    </a:cubicBezTo>
                    <a:cubicBezTo>
                      <a:pt x="115" y="353"/>
                      <a:pt x="108" y="365"/>
                      <a:pt x="99" y="375"/>
                    </a:cubicBezTo>
                    <a:close/>
                    <a:moveTo>
                      <a:pt x="72" y="327"/>
                    </a:moveTo>
                    <a:cubicBezTo>
                      <a:pt x="80" y="315"/>
                      <a:pt x="95" y="310"/>
                      <a:pt x="102" y="297"/>
                    </a:cubicBezTo>
                    <a:cubicBezTo>
                      <a:pt x="91" y="304"/>
                      <a:pt x="66" y="313"/>
                      <a:pt x="72" y="327"/>
                    </a:cubicBezTo>
                    <a:close/>
                    <a:moveTo>
                      <a:pt x="108" y="315"/>
                    </a:moveTo>
                    <a:cubicBezTo>
                      <a:pt x="98" y="328"/>
                      <a:pt x="69" y="338"/>
                      <a:pt x="72" y="354"/>
                    </a:cubicBezTo>
                    <a:cubicBezTo>
                      <a:pt x="83" y="340"/>
                      <a:pt x="99" y="331"/>
                      <a:pt x="111" y="318"/>
                    </a:cubicBezTo>
                    <a:cubicBezTo>
                      <a:pt x="116" y="312"/>
                      <a:pt x="136" y="305"/>
                      <a:pt x="126" y="294"/>
                    </a:cubicBezTo>
                    <a:cubicBezTo>
                      <a:pt x="122" y="303"/>
                      <a:pt x="112" y="306"/>
                      <a:pt x="108" y="315"/>
                    </a:cubicBezTo>
                    <a:close/>
                    <a:moveTo>
                      <a:pt x="99" y="399"/>
                    </a:moveTo>
                    <a:cubicBezTo>
                      <a:pt x="108" y="394"/>
                      <a:pt x="129" y="385"/>
                      <a:pt x="123" y="375"/>
                    </a:cubicBezTo>
                    <a:cubicBezTo>
                      <a:pt x="115" y="383"/>
                      <a:pt x="105" y="389"/>
                      <a:pt x="99" y="399"/>
                    </a:cubicBezTo>
                    <a:close/>
                    <a:moveTo>
                      <a:pt x="99" y="399"/>
                    </a:moveTo>
                    <a:cubicBezTo>
                      <a:pt x="89" y="400"/>
                      <a:pt x="86" y="408"/>
                      <a:pt x="81" y="414"/>
                    </a:cubicBezTo>
                    <a:cubicBezTo>
                      <a:pt x="91" y="413"/>
                      <a:pt x="94" y="405"/>
                      <a:pt x="99" y="399"/>
                    </a:cubicBezTo>
                    <a:close/>
                    <a:moveTo>
                      <a:pt x="123" y="390"/>
                    </a:moveTo>
                    <a:cubicBezTo>
                      <a:pt x="122" y="397"/>
                      <a:pt x="101" y="400"/>
                      <a:pt x="111" y="408"/>
                    </a:cubicBezTo>
                    <a:cubicBezTo>
                      <a:pt x="112" y="401"/>
                      <a:pt x="133" y="398"/>
                      <a:pt x="123" y="390"/>
                    </a:cubicBezTo>
                    <a:close/>
                    <a:moveTo>
                      <a:pt x="45" y="462"/>
                    </a:moveTo>
                    <a:cubicBezTo>
                      <a:pt x="53" y="449"/>
                      <a:pt x="67" y="442"/>
                      <a:pt x="75" y="429"/>
                    </a:cubicBezTo>
                    <a:cubicBezTo>
                      <a:pt x="62" y="436"/>
                      <a:pt x="43" y="451"/>
                      <a:pt x="45" y="462"/>
                    </a:cubicBezTo>
                    <a:close/>
                    <a:moveTo>
                      <a:pt x="75" y="459"/>
                    </a:moveTo>
                    <a:cubicBezTo>
                      <a:pt x="73" y="467"/>
                      <a:pt x="53" y="473"/>
                      <a:pt x="63" y="483"/>
                    </a:cubicBezTo>
                    <a:cubicBezTo>
                      <a:pt x="66" y="475"/>
                      <a:pt x="82" y="466"/>
                      <a:pt x="75" y="459"/>
                    </a:cubicBezTo>
                    <a:close/>
                    <a:moveTo>
                      <a:pt x="276" y="459"/>
                    </a:moveTo>
                    <a:cubicBezTo>
                      <a:pt x="277" y="455"/>
                      <a:pt x="281" y="453"/>
                      <a:pt x="273" y="453"/>
                    </a:cubicBezTo>
                    <a:cubicBezTo>
                      <a:pt x="238" y="473"/>
                      <a:pt x="215" y="505"/>
                      <a:pt x="186" y="531"/>
                    </a:cubicBezTo>
                    <a:cubicBezTo>
                      <a:pt x="222" y="513"/>
                      <a:pt x="241" y="478"/>
                      <a:pt x="276" y="459"/>
                    </a:cubicBezTo>
                    <a:close/>
                    <a:moveTo>
                      <a:pt x="255" y="450"/>
                    </a:moveTo>
                    <a:cubicBezTo>
                      <a:pt x="230" y="461"/>
                      <a:pt x="215" y="482"/>
                      <a:pt x="195" y="498"/>
                    </a:cubicBezTo>
                    <a:cubicBezTo>
                      <a:pt x="226" y="493"/>
                      <a:pt x="237" y="468"/>
                      <a:pt x="255" y="450"/>
                    </a:cubicBezTo>
                    <a:close/>
                    <a:moveTo>
                      <a:pt x="318" y="483"/>
                    </a:moveTo>
                    <a:cubicBezTo>
                      <a:pt x="332" y="481"/>
                      <a:pt x="348" y="465"/>
                      <a:pt x="345" y="456"/>
                    </a:cubicBezTo>
                    <a:cubicBezTo>
                      <a:pt x="338" y="467"/>
                      <a:pt x="324" y="471"/>
                      <a:pt x="318" y="483"/>
                    </a:cubicBezTo>
                    <a:close/>
                    <a:moveTo>
                      <a:pt x="354" y="684"/>
                    </a:moveTo>
                    <a:cubicBezTo>
                      <a:pt x="359" y="680"/>
                      <a:pt x="377" y="675"/>
                      <a:pt x="369" y="669"/>
                    </a:cubicBezTo>
                    <a:cubicBezTo>
                      <a:pt x="366" y="676"/>
                      <a:pt x="354" y="674"/>
                      <a:pt x="351" y="681"/>
                    </a:cubicBezTo>
                    <a:cubicBezTo>
                      <a:pt x="309" y="706"/>
                      <a:pt x="262" y="726"/>
                      <a:pt x="228" y="759"/>
                    </a:cubicBezTo>
                    <a:cubicBezTo>
                      <a:pt x="251" y="758"/>
                      <a:pt x="271" y="740"/>
                      <a:pt x="291" y="726"/>
                    </a:cubicBezTo>
                    <a:cubicBezTo>
                      <a:pt x="312" y="712"/>
                      <a:pt x="331" y="695"/>
                      <a:pt x="354" y="684"/>
                    </a:cubicBezTo>
                    <a:close/>
                    <a:moveTo>
                      <a:pt x="252" y="726"/>
                    </a:moveTo>
                    <a:cubicBezTo>
                      <a:pt x="285" y="706"/>
                      <a:pt x="324" y="689"/>
                      <a:pt x="357" y="669"/>
                    </a:cubicBezTo>
                    <a:cubicBezTo>
                      <a:pt x="358" y="665"/>
                      <a:pt x="362" y="663"/>
                      <a:pt x="354" y="663"/>
                    </a:cubicBezTo>
                    <a:cubicBezTo>
                      <a:pt x="307" y="681"/>
                      <a:pt x="255" y="720"/>
                      <a:pt x="210" y="750"/>
                    </a:cubicBezTo>
                    <a:cubicBezTo>
                      <a:pt x="228" y="754"/>
                      <a:pt x="239" y="734"/>
                      <a:pt x="252" y="726"/>
                    </a:cubicBezTo>
                    <a:close/>
                    <a:moveTo>
                      <a:pt x="231" y="627"/>
                    </a:moveTo>
                    <a:cubicBezTo>
                      <a:pt x="216" y="631"/>
                      <a:pt x="203" y="637"/>
                      <a:pt x="189" y="642"/>
                    </a:cubicBezTo>
                    <a:cubicBezTo>
                      <a:pt x="189" y="637"/>
                      <a:pt x="188" y="633"/>
                      <a:pt x="186" y="630"/>
                    </a:cubicBezTo>
                    <a:cubicBezTo>
                      <a:pt x="170" y="640"/>
                      <a:pt x="153" y="649"/>
                      <a:pt x="141" y="663"/>
                    </a:cubicBezTo>
                    <a:cubicBezTo>
                      <a:pt x="155" y="660"/>
                      <a:pt x="167" y="639"/>
                      <a:pt x="180" y="645"/>
                    </a:cubicBezTo>
                    <a:cubicBezTo>
                      <a:pt x="172" y="655"/>
                      <a:pt x="158" y="659"/>
                      <a:pt x="150" y="669"/>
                    </a:cubicBezTo>
                    <a:cubicBezTo>
                      <a:pt x="162" y="699"/>
                      <a:pt x="176" y="727"/>
                      <a:pt x="201" y="744"/>
                    </a:cubicBezTo>
                    <a:cubicBezTo>
                      <a:pt x="249" y="716"/>
                      <a:pt x="292" y="683"/>
                      <a:pt x="342" y="657"/>
                    </a:cubicBezTo>
                    <a:cubicBezTo>
                      <a:pt x="283" y="662"/>
                      <a:pt x="247" y="713"/>
                      <a:pt x="195" y="735"/>
                    </a:cubicBezTo>
                    <a:cubicBezTo>
                      <a:pt x="213" y="716"/>
                      <a:pt x="235" y="702"/>
                      <a:pt x="258" y="687"/>
                    </a:cubicBezTo>
                    <a:cubicBezTo>
                      <a:pt x="279" y="674"/>
                      <a:pt x="312" y="665"/>
                      <a:pt x="318" y="636"/>
                    </a:cubicBezTo>
                    <a:cubicBezTo>
                      <a:pt x="276" y="656"/>
                      <a:pt x="242" y="684"/>
                      <a:pt x="198" y="702"/>
                    </a:cubicBezTo>
                    <a:cubicBezTo>
                      <a:pt x="212" y="687"/>
                      <a:pt x="232" y="678"/>
                      <a:pt x="249" y="666"/>
                    </a:cubicBezTo>
                    <a:cubicBezTo>
                      <a:pt x="263" y="657"/>
                      <a:pt x="278" y="649"/>
                      <a:pt x="294" y="642"/>
                    </a:cubicBezTo>
                    <a:cubicBezTo>
                      <a:pt x="300" y="636"/>
                      <a:pt x="314" y="638"/>
                      <a:pt x="315" y="627"/>
                    </a:cubicBezTo>
                    <a:cubicBezTo>
                      <a:pt x="305" y="629"/>
                      <a:pt x="299" y="635"/>
                      <a:pt x="291" y="639"/>
                    </a:cubicBezTo>
                    <a:cubicBezTo>
                      <a:pt x="276" y="647"/>
                      <a:pt x="259" y="653"/>
                      <a:pt x="246" y="663"/>
                    </a:cubicBezTo>
                    <a:cubicBezTo>
                      <a:pt x="226" y="670"/>
                      <a:pt x="205" y="691"/>
                      <a:pt x="189" y="693"/>
                    </a:cubicBezTo>
                    <a:cubicBezTo>
                      <a:pt x="215" y="654"/>
                      <a:pt x="289" y="647"/>
                      <a:pt x="309" y="612"/>
                    </a:cubicBezTo>
                    <a:cubicBezTo>
                      <a:pt x="269" y="636"/>
                      <a:pt x="228" y="659"/>
                      <a:pt x="183" y="678"/>
                    </a:cubicBezTo>
                    <a:cubicBezTo>
                      <a:pt x="217" y="646"/>
                      <a:pt x="287" y="630"/>
                      <a:pt x="309" y="597"/>
                    </a:cubicBezTo>
                    <a:cubicBezTo>
                      <a:pt x="273" y="618"/>
                      <a:pt x="238" y="640"/>
                      <a:pt x="198" y="657"/>
                    </a:cubicBezTo>
                    <a:cubicBezTo>
                      <a:pt x="205" y="644"/>
                      <a:pt x="220" y="639"/>
                      <a:pt x="231" y="630"/>
                    </a:cubicBezTo>
                    <a:cubicBezTo>
                      <a:pt x="244" y="623"/>
                      <a:pt x="259" y="618"/>
                      <a:pt x="270" y="609"/>
                    </a:cubicBezTo>
                    <a:cubicBezTo>
                      <a:pt x="256" y="614"/>
                      <a:pt x="241" y="618"/>
                      <a:pt x="231" y="627"/>
                    </a:cubicBezTo>
                    <a:close/>
                    <a:moveTo>
                      <a:pt x="312" y="591"/>
                    </a:moveTo>
                    <a:cubicBezTo>
                      <a:pt x="300" y="588"/>
                      <a:pt x="282" y="602"/>
                      <a:pt x="270" y="609"/>
                    </a:cubicBezTo>
                    <a:cubicBezTo>
                      <a:pt x="287" y="606"/>
                      <a:pt x="299" y="598"/>
                      <a:pt x="312" y="591"/>
                    </a:cubicBezTo>
                    <a:close/>
                    <a:moveTo>
                      <a:pt x="303" y="585"/>
                    </a:moveTo>
                    <a:cubicBezTo>
                      <a:pt x="261" y="593"/>
                      <a:pt x="209" y="607"/>
                      <a:pt x="195" y="633"/>
                    </a:cubicBezTo>
                    <a:cubicBezTo>
                      <a:pt x="233" y="619"/>
                      <a:pt x="268" y="602"/>
                      <a:pt x="303" y="585"/>
                    </a:cubicBezTo>
                    <a:close/>
                    <a:moveTo>
                      <a:pt x="204" y="588"/>
                    </a:moveTo>
                    <a:cubicBezTo>
                      <a:pt x="202" y="589"/>
                      <a:pt x="192" y="595"/>
                      <a:pt x="192" y="588"/>
                    </a:cubicBezTo>
                    <a:cubicBezTo>
                      <a:pt x="204" y="588"/>
                      <a:pt x="193" y="586"/>
                      <a:pt x="192" y="582"/>
                    </a:cubicBezTo>
                    <a:cubicBezTo>
                      <a:pt x="200" y="577"/>
                      <a:pt x="209" y="573"/>
                      <a:pt x="216" y="567"/>
                    </a:cubicBezTo>
                    <a:cubicBezTo>
                      <a:pt x="192" y="570"/>
                      <a:pt x="182" y="587"/>
                      <a:pt x="168" y="600"/>
                    </a:cubicBezTo>
                    <a:cubicBezTo>
                      <a:pt x="177" y="601"/>
                      <a:pt x="188" y="588"/>
                      <a:pt x="195" y="597"/>
                    </a:cubicBezTo>
                    <a:cubicBezTo>
                      <a:pt x="190" y="606"/>
                      <a:pt x="168" y="598"/>
                      <a:pt x="168" y="612"/>
                    </a:cubicBezTo>
                    <a:cubicBezTo>
                      <a:pt x="202" y="605"/>
                      <a:pt x="244" y="580"/>
                      <a:pt x="279" y="564"/>
                    </a:cubicBezTo>
                    <a:cubicBezTo>
                      <a:pt x="250" y="566"/>
                      <a:pt x="234" y="581"/>
                      <a:pt x="207" y="585"/>
                    </a:cubicBezTo>
                    <a:cubicBezTo>
                      <a:pt x="210" y="578"/>
                      <a:pt x="222" y="580"/>
                      <a:pt x="225" y="573"/>
                    </a:cubicBezTo>
                    <a:cubicBezTo>
                      <a:pt x="215" y="575"/>
                      <a:pt x="203" y="575"/>
                      <a:pt x="204" y="588"/>
                    </a:cubicBezTo>
                    <a:close/>
                    <a:moveTo>
                      <a:pt x="177" y="615"/>
                    </a:moveTo>
                    <a:cubicBezTo>
                      <a:pt x="176" y="623"/>
                      <a:pt x="183" y="623"/>
                      <a:pt x="189" y="624"/>
                    </a:cubicBezTo>
                    <a:cubicBezTo>
                      <a:pt x="190" y="620"/>
                      <a:pt x="194" y="619"/>
                      <a:pt x="195" y="615"/>
                    </a:cubicBezTo>
                    <a:cubicBezTo>
                      <a:pt x="189" y="609"/>
                      <a:pt x="184" y="614"/>
                      <a:pt x="177" y="615"/>
                    </a:cubicBezTo>
                    <a:close/>
                    <a:moveTo>
                      <a:pt x="216" y="600"/>
                    </a:moveTo>
                    <a:cubicBezTo>
                      <a:pt x="209" y="603"/>
                      <a:pt x="199" y="603"/>
                      <a:pt x="198" y="612"/>
                    </a:cubicBezTo>
                    <a:cubicBezTo>
                      <a:pt x="207" y="610"/>
                      <a:pt x="213" y="605"/>
                      <a:pt x="219" y="600"/>
                    </a:cubicBezTo>
                    <a:cubicBezTo>
                      <a:pt x="244" y="592"/>
                      <a:pt x="269" y="584"/>
                      <a:pt x="294" y="576"/>
                    </a:cubicBezTo>
                    <a:cubicBezTo>
                      <a:pt x="268" y="573"/>
                      <a:pt x="239" y="591"/>
                      <a:pt x="216" y="600"/>
                    </a:cubicBezTo>
                    <a:close/>
                    <a:moveTo>
                      <a:pt x="243" y="495"/>
                    </a:moveTo>
                    <a:cubicBezTo>
                      <a:pt x="232" y="505"/>
                      <a:pt x="219" y="513"/>
                      <a:pt x="210" y="525"/>
                    </a:cubicBezTo>
                    <a:cubicBezTo>
                      <a:pt x="224" y="519"/>
                      <a:pt x="234" y="509"/>
                      <a:pt x="243" y="498"/>
                    </a:cubicBezTo>
                    <a:cubicBezTo>
                      <a:pt x="258" y="486"/>
                      <a:pt x="284" y="471"/>
                      <a:pt x="285" y="456"/>
                    </a:cubicBezTo>
                    <a:cubicBezTo>
                      <a:pt x="270" y="468"/>
                      <a:pt x="259" y="484"/>
                      <a:pt x="243" y="495"/>
                    </a:cubicBezTo>
                    <a:close/>
                    <a:moveTo>
                      <a:pt x="264" y="495"/>
                    </a:moveTo>
                    <a:cubicBezTo>
                      <a:pt x="273" y="484"/>
                      <a:pt x="297" y="472"/>
                      <a:pt x="294" y="459"/>
                    </a:cubicBezTo>
                    <a:cubicBezTo>
                      <a:pt x="287" y="472"/>
                      <a:pt x="263" y="484"/>
                      <a:pt x="264" y="495"/>
                    </a:cubicBezTo>
                    <a:close/>
                    <a:moveTo>
                      <a:pt x="288" y="483"/>
                    </a:moveTo>
                    <a:cubicBezTo>
                      <a:pt x="298" y="480"/>
                      <a:pt x="314" y="467"/>
                      <a:pt x="309" y="459"/>
                    </a:cubicBezTo>
                    <a:cubicBezTo>
                      <a:pt x="304" y="469"/>
                      <a:pt x="293" y="473"/>
                      <a:pt x="288" y="483"/>
                    </a:cubicBezTo>
                    <a:close/>
                    <a:moveTo>
                      <a:pt x="333" y="456"/>
                    </a:moveTo>
                    <a:cubicBezTo>
                      <a:pt x="320" y="454"/>
                      <a:pt x="319" y="464"/>
                      <a:pt x="315" y="471"/>
                    </a:cubicBezTo>
                    <a:cubicBezTo>
                      <a:pt x="325" y="470"/>
                      <a:pt x="328" y="462"/>
                      <a:pt x="333" y="456"/>
                    </a:cubicBezTo>
                    <a:close/>
                    <a:moveTo>
                      <a:pt x="492" y="543"/>
                    </a:moveTo>
                    <a:cubicBezTo>
                      <a:pt x="485" y="541"/>
                      <a:pt x="466" y="525"/>
                      <a:pt x="465" y="543"/>
                    </a:cubicBezTo>
                    <a:cubicBezTo>
                      <a:pt x="476" y="539"/>
                      <a:pt x="487" y="551"/>
                      <a:pt x="492" y="543"/>
                    </a:cubicBezTo>
                    <a:close/>
                    <a:moveTo>
                      <a:pt x="501" y="564"/>
                    </a:moveTo>
                    <a:cubicBezTo>
                      <a:pt x="505" y="560"/>
                      <a:pt x="513" y="560"/>
                      <a:pt x="513" y="552"/>
                    </a:cubicBezTo>
                    <a:cubicBezTo>
                      <a:pt x="493" y="557"/>
                      <a:pt x="489" y="558"/>
                      <a:pt x="474" y="558"/>
                    </a:cubicBezTo>
                    <a:cubicBezTo>
                      <a:pt x="482" y="562"/>
                      <a:pt x="487" y="569"/>
                      <a:pt x="498" y="570"/>
                    </a:cubicBezTo>
                    <a:cubicBezTo>
                      <a:pt x="505" y="576"/>
                      <a:pt x="526" y="570"/>
                      <a:pt x="528" y="561"/>
                    </a:cubicBezTo>
                    <a:cubicBezTo>
                      <a:pt x="518" y="560"/>
                      <a:pt x="507" y="574"/>
                      <a:pt x="501" y="567"/>
                    </a:cubicBezTo>
                    <a:cubicBezTo>
                      <a:pt x="501" y="566"/>
                      <a:pt x="501" y="565"/>
                      <a:pt x="501" y="564"/>
                    </a:cubicBezTo>
                    <a:close/>
                    <a:moveTo>
                      <a:pt x="372" y="714"/>
                    </a:moveTo>
                    <a:cubicBezTo>
                      <a:pt x="379" y="710"/>
                      <a:pt x="388" y="708"/>
                      <a:pt x="393" y="702"/>
                    </a:cubicBezTo>
                    <a:cubicBezTo>
                      <a:pt x="383" y="702"/>
                      <a:pt x="377" y="706"/>
                      <a:pt x="372" y="711"/>
                    </a:cubicBezTo>
                    <a:cubicBezTo>
                      <a:pt x="337" y="726"/>
                      <a:pt x="304" y="743"/>
                      <a:pt x="279" y="768"/>
                    </a:cubicBezTo>
                    <a:cubicBezTo>
                      <a:pt x="315" y="755"/>
                      <a:pt x="340" y="731"/>
                      <a:pt x="372" y="714"/>
                    </a:cubicBezTo>
                    <a:close/>
                    <a:moveTo>
                      <a:pt x="45" y="789"/>
                    </a:moveTo>
                    <a:cubicBezTo>
                      <a:pt x="35" y="795"/>
                      <a:pt x="85" y="790"/>
                      <a:pt x="96" y="795"/>
                    </a:cubicBezTo>
                    <a:cubicBezTo>
                      <a:pt x="99" y="795"/>
                      <a:pt x="98" y="791"/>
                      <a:pt x="93" y="792"/>
                    </a:cubicBezTo>
                    <a:cubicBezTo>
                      <a:pt x="83" y="785"/>
                      <a:pt x="60" y="791"/>
                      <a:pt x="45" y="789"/>
                    </a:cubicBezTo>
                    <a:close/>
                    <a:moveTo>
                      <a:pt x="204" y="801"/>
                    </a:moveTo>
                    <a:cubicBezTo>
                      <a:pt x="203" y="788"/>
                      <a:pt x="220" y="793"/>
                      <a:pt x="222" y="783"/>
                    </a:cubicBezTo>
                    <a:cubicBezTo>
                      <a:pt x="208" y="787"/>
                      <a:pt x="196" y="793"/>
                      <a:pt x="183" y="798"/>
                    </a:cubicBezTo>
                    <a:cubicBezTo>
                      <a:pt x="177" y="798"/>
                      <a:pt x="173" y="800"/>
                      <a:pt x="171" y="804"/>
                    </a:cubicBezTo>
                    <a:cubicBezTo>
                      <a:pt x="181" y="802"/>
                      <a:pt x="199" y="808"/>
                      <a:pt x="204" y="801"/>
                    </a:cubicBezTo>
                    <a:close/>
                    <a:moveTo>
                      <a:pt x="213" y="804"/>
                    </a:moveTo>
                    <a:cubicBezTo>
                      <a:pt x="217" y="792"/>
                      <a:pt x="244" y="803"/>
                      <a:pt x="246" y="789"/>
                    </a:cubicBezTo>
                    <a:cubicBezTo>
                      <a:pt x="234" y="790"/>
                      <a:pt x="198" y="796"/>
                      <a:pt x="213" y="804"/>
                    </a:cubicBezTo>
                    <a:close/>
                    <a:moveTo>
                      <a:pt x="450" y="750"/>
                    </a:moveTo>
                    <a:cubicBezTo>
                      <a:pt x="466" y="745"/>
                      <a:pt x="429" y="748"/>
                      <a:pt x="432" y="747"/>
                    </a:cubicBezTo>
                    <a:cubicBezTo>
                      <a:pt x="408" y="753"/>
                      <a:pt x="370" y="789"/>
                      <a:pt x="348" y="798"/>
                    </a:cubicBezTo>
                    <a:cubicBezTo>
                      <a:pt x="386" y="790"/>
                      <a:pt x="409" y="767"/>
                      <a:pt x="447" y="759"/>
                    </a:cubicBezTo>
                    <a:cubicBezTo>
                      <a:pt x="451" y="758"/>
                      <a:pt x="454" y="756"/>
                      <a:pt x="456" y="753"/>
                    </a:cubicBezTo>
                    <a:cubicBezTo>
                      <a:pt x="454" y="752"/>
                      <a:pt x="450" y="753"/>
                      <a:pt x="450" y="750"/>
                    </a:cubicBezTo>
                    <a:close/>
                    <a:moveTo>
                      <a:pt x="501" y="753"/>
                    </a:moveTo>
                    <a:cubicBezTo>
                      <a:pt x="489" y="753"/>
                      <a:pt x="475" y="751"/>
                      <a:pt x="471" y="759"/>
                    </a:cubicBezTo>
                    <a:cubicBezTo>
                      <a:pt x="483" y="759"/>
                      <a:pt x="497" y="761"/>
                      <a:pt x="501" y="753"/>
                    </a:cubicBezTo>
                    <a:close/>
                    <a:moveTo>
                      <a:pt x="471" y="765"/>
                    </a:moveTo>
                    <a:cubicBezTo>
                      <a:pt x="486" y="765"/>
                      <a:pt x="501" y="765"/>
                      <a:pt x="516" y="765"/>
                    </a:cubicBezTo>
                    <a:cubicBezTo>
                      <a:pt x="507" y="758"/>
                      <a:pt x="485" y="764"/>
                      <a:pt x="471" y="762"/>
                    </a:cubicBezTo>
                    <a:cubicBezTo>
                      <a:pt x="466" y="764"/>
                      <a:pt x="453" y="758"/>
                      <a:pt x="453" y="765"/>
                    </a:cubicBezTo>
                    <a:cubicBezTo>
                      <a:pt x="442" y="763"/>
                      <a:pt x="441" y="771"/>
                      <a:pt x="432" y="771"/>
                    </a:cubicBezTo>
                    <a:cubicBezTo>
                      <a:pt x="428" y="771"/>
                      <a:pt x="428" y="775"/>
                      <a:pt x="423" y="774"/>
                    </a:cubicBezTo>
                    <a:cubicBezTo>
                      <a:pt x="421" y="774"/>
                      <a:pt x="419" y="774"/>
                      <a:pt x="420" y="777"/>
                    </a:cubicBezTo>
                    <a:cubicBezTo>
                      <a:pt x="404" y="782"/>
                      <a:pt x="392" y="791"/>
                      <a:pt x="375" y="795"/>
                    </a:cubicBezTo>
                    <a:cubicBezTo>
                      <a:pt x="365" y="804"/>
                      <a:pt x="407" y="803"/>
                      <a:pt x="411" y="798"/>
                    </a:cubicBezTo>
                    <a:cubicBezTo>
                      <a:pt x="420" y="794"/>
                      <a:pt x="427" y="788"/>
                      <a:pt x="438" y="786"/>
                    </a:cubicBezTo>
                    <a:cubicBezTo>
                      <a:pt x="443" y="786"/>
                      <a:pt x="446" y="784"/>
                      <a:pt x="447" y="780"/>
                    </a:cubicBezTo>
                    <a:cubicBezTo>
                      <a:pt x="441" y="778"/>
                      <a:pt x="427" y="784"/>
                      <a:pt x="426" y="777"/>
                    </a:cubicBezTo>
                    <a:cubicBezTo>
                      <a:pt x="439" y="775"/>
                      <a:pt x="460" y="781"/>
                      <a:pt x="468" y="774"/>
                    </a:cubicBezTo>
                    <a:cubicBezTo>
                      <a:pt x="470" y="774"/>
                      <a:pt x="472" y="774"/>
                      <a:pt x="474" y="774"/>
                    </a:cubicBezTo>
                    <a:cubicBezTo>
                      <a:pt x="505" y="767"/>
                      <a:pt x="435" y="767"/>
                      <a:pt x="471" y="765"/>
                    </a:cubicBezTo>
                    <a:close/>
                    <a:moveTo>
                      <a:pt x="519" y="771"/>
                    </a:moveTo>
                    <a:cubicBezTo>
                      <a:pt x="514" y="771"/>
                      <a:pt x="511" y="773"/>
                      <a:pt x="510" y="777"/>
                    </a:cubicBezTo>
                    <a:cubicBezTo>
                      <a:pt x="521" y="778"/>
                      <a:pt x="530" y="777"/>
                      <a:pt x="537" y="774"/>
                    </a:cubicBezTo>
                    <a:cubicBezTo>
                      <a:pt x="542" y="774"/>
                      <a:pt x="545" y="772"/>
                      <a:pt x="546" y="768"/>
                    </a:cubicBezTo>
                    <a:cubicBezTo>
                      <a:pt x="538" y="770"/>
                      <a:pt x="522" y="764"/>
                      <a:pt x="519" y="771"/>
                    </a:cubicBezTo>
                    <a:close/>
                    <a:moveTo>
                      <a:pt x="462" y="801"/>
                    </a:moveTo>
                    <a:cubicBezTo>
                      <a:pt x="481" y="803"/>
                      <a:pt x="493" y="798"/>
                      <a:pt x="501" y="789"/>
                    </a:cubicBezTo>
                    <a:cubicBezTo>
                      <a:pt x="481" y="786"/>
                      <a:pt x="471" y="793"/>
                      <a:pt x="462" y="801"/>
                    </a:cubicBezTo>
                    <a:close/>
                    <a:moveTo>
                      <a:pt x="510" y="792"/>
                    </a:moveTo>
                    <a:cubicBezTo>
                      <a:pt x="506" y="796"/>
                      <a:pt x="498" y="796"/>
                      <a:pt x="495" y="801"/>
                    </a:cubicBezTo>
                    <a:cubicBezTo>
                      <a:pt x="504" y="801"/>
                      <a:pt x="512" y="794"/>
                      <a:pt x="519" y="801"/>
                    </a:cubicBezTo>
                    <a:cubicBezTo>
                      <a:pt x="527" y="799"/>
                      <a:pt x="533" y="795"/>
                      <a:pt x="537" y="789"/>
                    </a:cubicBezTo>
                    <a:cubicBezTo>
                      <a:pt x="526" y="788"/>
                      <a:pt x="517" y="789"/>
                      <a:pt x="510" y="792"/>
                    </a:cubicBezTo>
                    <a:close/>
                    <a:moveTo>
                      <a:pt x="534" y="801"/>
                    </a:moveTo>
                    <a:cubicBezTo>
                      <a:pt x="546" y="801"/>
                      <a:pt x="551" y="794"/>
                      <a:pt x="558" y="789"/>
                    </a:cubicBezTo>
                    <a:cubicBezTo>
                      <a:pt x="547" y="790"/>
                      <a:pt x="539" y="794"/>
                      <a:pt x="534" y="801"/>
                    </a:cubicBezTo>
                    <a:close/>
                    <a:moveTo>
                      <a:pt x="561" y="801"/>
                    </a:moveTo>
                    <a:cubicBezTo>
                      <a:pt x="568" y="801"/>
                      <a:pt x="575" y="801"/>
                      <a:pt x="582" y="801"/>
                    </a:cubicBezTo>
                    <a:cubicBezTo>
                      <a:pt x="580" y="789"/>
                      <a:pt x="564" y="792"/>
                      <a:pt x="561" y="801"/>
                    </a:cubicBezTo>
                    <a:close/>
                    <a:moveTo>
                      <a:pt x="462" y="789"/>
                    </a:moveTo>
                    <a:cubicBezTo>
                      <a:pt x="449" y="789"/>
                      <a:pt x="440" y="793"/>
                      <a:pt x="435" y="801"/>
                    </a:cubicBezTo>
                    <a:cubicBezTo>
                      <a:pt x="448" y="801"/>
                      <a:pt x="460" y="799"/>
                      <a:pt x="462" y="789"/>
                    </a:cubicBezTo>
                    <a:close/>
                    <a:moveTo>
                      <a:pt x="291" y="801"/>
                    </a:moveTo>
                    <a:cubicBezTo>
                      <a:pt x="259" y="801"/>
                      <a:pt x="310" y="811"/>
                      <a:pt x="309" y="798"/>
                    </a:cubicBezTo>
                    <a:cubicBezTo>
                      <a:pt x="300" y="796"/>
                      <a:pt x="298" y="801"/>
                      <a:pt x="291" y="801"/>
                    </a:cubicBezTo>
                    <a:close/>
                    <a:moveTo>
                      <a:pt x="657" y="801"/>
                    </a:moveTo>
                    <a:cubicBezTo>
                      <a:pt x="647" y="803"/>
                      <a:pt x="629" y="797"/>
                      <a:pt x="624" y="804"/>
                    </a:cubicBezTo>
                    <a:cubicBezTo>
                      <a:pt x="634" y="802"/>
                      <a:pt x="652" y="808"/>
                      <a:pt x="657" y="801"/>
                    </a:cubicBezTo>
                    <a:close/>
                    <a:moveTo>
                      <a:pt x="555" y="804"/>
                    </a:moveTo>
                    <a:cubicBezTo>
                      <a:pt x="545" y="806"/>
                      <a:pt x="527" y="800"/>
                      <a:pt x="522" y="807"/>
                    </a:cubicBezTo>
                    <a:cubicBezTo>
                      <a:pt x="529" y="812"/>
                      <a:pt x="552" y="812"/>
                      <a:pt x="555" y="804"/>
                    </a:cubicBezTo>
                    <a:close/>
                    <a:moveTo>
                      <a:pt x="990" y="765"/>
                    </a:moveTo>
                    <a:cubicBezTo>
                      <a:pt x="986" y="764"/>
                      <a:pt x="984" y="761"/>
                      <a:pt x="978" y="762"/>
                    </a:cubicBezTo>
                    <a:cubicBezTo>
                      <a:pt x="979" y="766"/>
                      <a:pt x="977" y="773"/>
                      <a:pt x="981" y="774"/>
                    </a:cubicBezTo>
                    <a:cubicBezTo>
                      <a:pt x="980" y="767"/>
                      <a:pt x="990" y="771"/>
                      <a:pt x="990" y="765"/>
                    </a:cubicBezTo>
                    <a:close/>
                    <a:moveTo>
                      <a:pt x="1086" y="795"/>
                    </a:moveTo>
                    <a:cubicBezTo>
                      <a:pt x="1086" y="793"/>
                      <a:pt x="1086" y="791"/>
                      <a:pt x="1086" y="789"/>
                    </a:cubicBezTo>
                    <a:cubicBezTo>
                      <a:pt x="1083" y="789"/>
                      <a:pt x="1082" y="787"/>
                      <a:pt x="1080" y="786"/>
                    </a:cubicBezTo>
                    <a:cubicBezTo>
                      <a:pt x="1066" y="799"/>
                      <a:pt x="1068" y="807"/>
                      <a:pt x="1086" y="795"/>
                    </a:cubicBezTo>
                    <a:close/>
                    <a:moveTo>
                      <a:pt x="1326" y="762"/>
                    </a:moveTo>
                    <a:cubicBezTo>
                      <a:pt x="1330" y="774"/>
                      <a:pt x="1347" y="741"/>
                      <a:pt x="1365" y="756"/>
                    </a:cubicBezTo>
                    <a:cubicBezTo>
                      <a:pt x="1365" y="744"/>
                      <a:pt x="1344" y="753"/>
                      <a:pt x="1335" y="750"/>
                    </a:cubicBezTo>
                    <a:cubicBezTo>
                      <a:pt x="1332" y="754"/>
                      <a:pt x="1332" y="761"/>
                      <a:pt x="1326" y="762"/>
                    </a:cubicBezTo>
                    <a:close/>
                    <a:moveTo>
                      <a:pt x="1350" y="762"/>
                    </a:moveTo>
                    <a:cubicBezTo>
                      <a:pt x="1334" y="765"/>
                      <a:pt x="1327" y="777"/>
                      <a:pt x="1320" y="789"/>
                    </a:cubicBezTo>
                    <a:cubicBezTo>
                      <a:pt x="1334" y="784"/>
                      <a:pt x="1337" y="768"/>
                      <a:pt x="1350" y="762"/>
                    </a:cubicBezTo>
                    <a:close/>
                    <a:moveTo>
                      <a:pt x="1335" y="789"/>
                    </a:moveTo>
                    <a:cubicBezTo>
                      <a:pt x="1344" y="787"/>
                      <a:pt x="1344" y="794"/>
                      <a:pt x="1353" y="792"/>
                    </a:cubicBezTo>
                    <a:cubicBezTo>
                      <a:pt x="1367" y="779"/>
                      <a:pt x="1385" y="770"/>
                      <a:pt x="1398" y="756"/>
                    </a:cubicBezTo>
                    <a:cubicBezTo>
                      <a:pt x="1366" y="756"/>
                      <a:pt x="1358" y="788"/>
                      <a:pt x="1335" y="789"/>
                    </a:cubicBezTo>
                    <a:close/>
                    <a:moveTo>
                      <a:pt x="1362" y="789"/>
                    </a:moveTo>
                    <a:cubicBezTo>
                      <a:pt x="1343" y="796"/>
                      <a:pt x="1383" y="798"/>
                      <a:pt x="1386" y="792"/>
                    </a:cubicBezTo>
                    <a:cubicBezTo>
                      <a:pt x="1393" y="777"/>
                      <a:pt x="1416" y="778"/>
                      <a:pt x="1422" y="762"/>
                    </a:cubicBezTo>
                    <a:cubicBezTo>
                      <a:pt x="1395" y="754"/>
                      <a:pt x="1386" y="784"/>
                      <a:pt x="1362" y="789"/>
                    </a:cubicBezTo>
                    <a:close/>
                    <a:moveTo>
                      <a:pt x="1008" y="771"/>
                    </a:moveTo>
                    <a:cubicBezTo>
                      <a:pt x="986" y="770"/>
                      <a:pt x="968" y="789"/>
                      <a:pt x="969" y="801"/>
                    </a:cubicBezTo>
                    <a:cubicBezTo>
                      <a:pt x="989" y="798"/>
                      <a:pt x="999" y="785"/>
                      <a:pt x="1008" y="771"/>
                    </a:cubicBezTo>
                    <a:close/>
                    <a:moveTo>
                      <a:pt x="1023" y="777"/>
                    </a:moveTo>
                    <a:cubicBezTo>
                      <a:pt x="1011" y="783"/>
                      <a:pt x="1001" y="791"/>
                      <a:pt x="993" y="801"/>
                    </a:cubicBezTo>
                    <a:cubicBezTo>
                      <a:pt x="1005" y="795"/>
                      <a:pt x="1018" y="790"/>
                      <a:pt x="1023" y="777"/>
                    </a:cubicBezTo>
                    <a:close/>
                    <a:moveTo>
                      <a:pt x="1011" y="801"/>
                    </a:moveTo>
                    <a:cubicBezTo>
                      <a:pt x="1027" y="802"/>
                      <a:pt x="1038" y="798"/>
                      <a:pt x="1041" y="786"/>
                    </a:cubicBezTo>
                    <a:cubicBezTo>
                      <a:pt x="1028" y="780"/>
                      <a:pt x="1020" y="794"/>
                      <a:pt x="1011" y="801"/>
                    </a:cubicBezTo>
                    <a:close/>
                    <a:moveTo>
                      <a:pt x="1431" y="792"/>
                    </a:moveTo>
                    <a:cubicBezTo>
                      <a:pt x="1436" y="790"/>
                      <a:pt x="1449" y="796"/>
                      <a:pt x="1449" y="789"/>
                    </a:cubicBezTo>
                    <a:cubicBezTo>
                      <a:pt x="1443" y="782"/>
                      <a:pt x="1435" y="783"/>
                      <a:pt x="1431" y="792"/>
                    </a:cubicBezTo>
                    <a:close/>
                    <a:moveTo>
                      <a:pt x="198" y="396"/>
                    </a:moveTo>
                    <a:cubicBezTo>
                      <a:pt x="201" y="397"/>
                      <a:pt x="203" y="399"/>
                      <a:pt x="204" y="402"/>
                    </a:cubicBezTo>
                    <a:cubicBezTo>
                      <a:pt x="213" y="399"/>
                      <a:pt x="222" y="396"/>
                      <a:pt x="222" y="384"/>
                    </a:cubicBezTo>
                    <a:cubicBezTo>
                      <a:pt x="214" y="387"/>
                      <a:pt x="202" y="388"/>
                      <a:pt x="198" y="396"/>
                    </a:cubicBezTo>
                    <a:close/>
                    <a:moveTo>
                      <a:pt x="195" y="462"/>
                    </a:moveTo>
                    <a:cubicBezTo>
                      <a:pt x="205" y="455"/>
                      <a:pt x="231" y="436"/>
                      <a:pt x="219" y="426"/>
                    </a:cubicBezTo>
                    <a:cubicBezTo>
                      <a:pt x="214" y="441"/>
                      <a:pt x="203" y="450"/>
                      <a:pt x="195" y="462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 vert="horz" wrap="square" anchor="t"/>
              <a:p>
                <a:pPr lvl="0">
                  <a:lnSpc>
                    <a:spcPct val="100000"/>
                  </a:lnSpc>
                </a:pPr>
                <a:endParaRPr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9472" name="Freeform 400"/>
              <p:cNvSpPr>
                <a:spLocks noEditPoints="1"/>
              </p:cNvSpPr>
              <p:nvPr/>
            </p:nvSpPr>
            <p:spPr>
              <a:xfrm>
                <a:off x="0" y="31750"/>
                <a:ext cx="722313" cy="1403350"/>
              </a:xfrm>
              <a:custGeom>
                <a:avLst/>
                <a:gdLst>
                  <a:gd name="txL" fmla="*/ 0 w 207"/>
                  <a:gd name="txT" fmla="*/ 0 h 402"/>
                  <a:gd name="txR" fmla="*/ 207 w 207"/>
                  <a:gd name="txB" fmla="*/ 402 h 402"/>
                </a:gdLst>
                <a:ahLst/>
                <a:cxnLst>
                  <a:cxn ang="0">
                    <a:pos x="0" y="42"/>
                  </a:cxn>
                  <a:cxn ang="0">
                    <a:pos x="78" y="0"/>
                  </a:cxn>
                  <a:cxn ang="0">
                    <a:pos x="201" y="72"/>
                  </a:cxn>
                  <a:cxn ang="0">
                    <a:pos x="207" y="108"/>
                  </a:cxn>
                  <a:cxn ang="0">
                    <a:pos x="150" y="153"/>
                  </a:cxn>
                  <a:cxn ang="0">
                    <a:pos x="126" y="156"/>
                  </a:cxn>
                  <a:cxn ang="0">
                    <a:pos x="126" y="162"/>
                  </a:cxn>
                  <a:cxn ang="0">
                    <a:pos x="126" y="207"/>
                  </a:cxn>
                  <a:cxn ang="0">
                    <a:pos x="57" y="309"/>
                  </a:cxn>
                  <a:cxn ang="0">
                    <a:pos x="54" y="360"/>
                  </a:cxn>
                  <a:cxn ang="0">
                    <a:pos x="63" y="369"/>
                  </a:cxn>
                  <a:cxn ang="0">
                    <a:pos x="99" y="342"/>
                  </a:cxn>
                  <a:cxn ang="0">
                    <a:pos x="57" y="384"/>
                  </a:cxn>
                  <a:cxn ang="0">
                    <a:pos x="78" y="375"/>
                  </a:cxn>
                  <a:cxn ang="0">
                    <a:pos x="36" y="402"/>
                  </a:cxn>
                  <a:cxn ang="0">
                    <a:pos x="24" y="387"/>
                  </a:cxn>
                  <a:cxn ang="0">
                    <a:pos x="0" y="387"/>
                  </a:cxn>
                  <a:cxn ang="0">
                    <a:pos x="0" y="282"/>
                  </a:cxn>
                  <a:cxn ang="0">
                    <a:pos x="33" y="252"/>
                  </a:cxn>
                  <a:cxn ang="0">
                    <a:pos x="21" y="252"/>
                  </a:cxn>
                  <a:cxn ang="0">
                    <a:pos x="18" y="252"/>
                  </a:cxn>
                  <a:cxn ang="0">
                    <a:pos x="24" y="240"/>
                  </a:cxn>
                  <a:cxn ang="0">
                    <a:pos x="0" y="231"/>
                  </a:cxn>
                  <a:cxn ang="0">
                    <a:pos x="0" y="42"/>
                  </a:cxn>
                  <a:cxn ang="0">
                    <a:pos x="111" y="63"/>
                  </a:cxn>
                  <a:cxn ang="0">
                    <a:pos x="15" y="114"/>
                  </a:cxn>
                  <a:cxn ang="0">
                    <a:pos x="36" y="129"/>
                  </a:cxn>
                  <a:cxn ang="0">
                    <a:pos x="96" y="93"/>
                  </a:cxn>
                  <a:cxn ang="0">
                    <a:pos x="111" y="93"/>
                  </a:cxn>
                  <a:cxn ang="0">
                    <a:pos x="99" y="117"/>
                  </a:cxn>
                  <a:cxn ang="0">
                    <a:pos x="117" y="75"/>
                  </a:cxn>
                  <a:cxn ang="0">
                    <a:pos x="120" y="72"/>
                  </a:cxn>
                  <a:cxn ang="0">
                    <a:pos x="120" y="66"/>
                  </a:cxn>
                  <a:cxn ang="0">
                    <a:pos x="117" y="60"/>
                  </a:cxn>
                  <a:cxn ang="0">
                    <a:pos x="111" y="63"/>
                  </a:cxn>
                  <a:cxn ang="0">
                    <a:pos x="141" y="78"/>
                  </a:cxn>
                  <a:cxn ang="0">
                    <a:pos x="123" y="105"/>
                  </a:cxn>
                  <a:cxn ang="0">
                    <a:pos x="141" y="78"/>
                  </a:cxn>
                </a:cxnLst>
                <a:rect l="txL" t="txT" r="txR" b="txB"/>
                <a:pathLst>
                  <a:path w="207" h="402">
                    <a:moveTo>
                      <a:pt x="0" y="42"/>
                    </a:moveTo>
                    <a:cubicBezTo>
                      <a:pt x="29" y="31"/>
                      <a:pt x="48" y="10"/>
                      <a:pt x="78" y="0"/>
                    </a:cubicBezTo>
                    <a:cubicBezTo>
                      <a:pt x="111" y="32"/>
                      <a:pt x="125" y="83"/>
                      <a:pt x="201" y="72"/>
                    </a:cubicBezTo>
                    <a:cubicBezTo>
                      <a:pt x="198" y="89"/>
                      <a:pt x="207" y="94"/>
                      <a:pt x="207" y="108"/>
                    </a:cubicBezTo>
                    <a:cubicBezTo>
                      <a:pt x="185" y="119"/>
                      <a:pt x="148" y="137"/>
                      <a:pt x="150" y="153"/>
                    </a:cubicBezTo>
                    <a:cubicBezTo>
                      <a:pt x="139" y="151"/>
                      <a:pt x="137" y="158"/>
                      <a:pt x="126" y="156"/>
                    </a:cubicBezTo>
                    <a:cubicBezTo>
                      <a:pt x="126" y="158"/>
                      <a:pt x="126" y="160"/>
                      <a:pt x="126" y="162"/>
                    </a:cubicBezTo>
                    <a:cubicBezTo>
                      <a:pt x="126" y="177"/>
                      <a:pt x="126" y="192"/>
                      <a:pt x="126" y="207"/>
                    </a:cubicBezTo>
                    <a:cubicBezTo>
                      <a:pt x="109" y="246"/>
                      <a:pt x="71" y="277"/>
                      <a:pt x="57" y="309"/>
                    </a:cubicBezTo>
                    <a:cubicBezTo>
                      <a:pt x="65" y="324"/>
                      <a:pt x="66" y="347"/>
                      <a:pt x="54" y="360"/>
                    </a:cubicBezTo>
                    <a:cubicBezTo>
                      <a:pt x="63" y="357"/>
                      <a:pt x="64" y="357"/>
                      <a:pt x="63" y="369"/>
                    </a:cubicBezTo>
                    <a:cubicBezTo>
                      <a:pt x="71" y="356"/>
                      <a:pt x="81" y="345"/>
                      <a:pt x="99" y="342"/>
                    </a:cubicBezTo>
                    <a:cubicBezTo>
                      <a:pt x="85" y="356"/>
                      <a:pt x="69" y="368"/>
                      <a:pt x="57" y="384"/>
                    </a:cubicBezTo>
                    <a:cubicBezTo>
                      <a:pt x="66" y="385"/>
                      <a:pt x="74" y="369"/>
                      <a:pt x="78" y="375"/>
                    </a:cubicBezTo>
                    <a:cubicBezTo>
                      <a:pt x="66" y="389"/>
                      <a:pt x="65" y="402"/>
                      <a:pt x="36" y="402"/>
                    </a:cubicBezTo>
                    <a:cubicBezTo>
                      <a:pt x="29" y="397"/>
                      <a:pt x="17" y="398"/>
                      <a:pt x="24" y="387"/>
                    </a:cubicBezTo>
                    <a:cubicBezTo>
                      <a:pt x="13" y="393"/>
                      <a:pt x="13" y="391"/>
                      <a:pt x="0" y="387"/>
                    </a:cubicBezTo>
                    <a:cubicBezTo>
                      <a:pt x="0" y="352"/>
                      <a:pt x="0" y="317"/>
                      <a:pt x="0" y="282"/>
                    </a:cubicBezTo>
                    <a:cubicBezTo>
                      <a:pt x="15" y="276"/>
                      <a:pt x="23" y="263"/>
                      <a:pt x="33" y="252"/>
                    </a:cubicBezTo>
                    <a:cubicBezTo>
                      <a:pt x="31" y="243"/>
                      <a:pt x="27" y="255"/>
                      <a:pt x="21" y="252"/>
                    </a:cubicBezTo>
                    <a:cubicBezTo>
                      <a:pt x="20" y="252"/>
                      <a:pt x="19" y="252"/>
                      <a:pt x="18" y="252"/>
                    </a:cubicBezTo>
                    <a:cubicBezTo>
                      <a:pt x="16" y="244"/>
                      <a:pt x="24" y="246"/>
                      <a:pt x="24" y="240"/>
                    </a:cubicBezTo>
                    <a:cubicBezTo>
                      <a:pt x="17" y="238"/>
                      <a:pt x="8" y="238"/>
                      <a:pt x="0" y="231"/>
                    </a:cubicBezTo>
                    <a:cubicBezTo>
                      <a:pt x="0" y="168"/>
                      <a:pt x="0" y="105"/>
                      <a:pt x="0" y="42"/>
                    </a:cubicBezTo>
                    <a:close/>
                    <a:moveTo>
                      <a:pt x="111" y="63"/>
                    </a:moveTo>
                    <a:cubicBezTo>
                      <a:pt x="68" y="77"/>
                      <a:pt x="8" y="73"/>
                      <a:pt x="15" y="114"/>
                    </a:cubicBezTo>
                    <a:cubicBezTo>
                      <a:pt x="28" y="107"/>
                      <a:pt x="48" y="118"/>
                      <a:pt x="36" y="129"/>
                    </a:cubicBezTo>
                    <a:cubicBezTo>
                      <a:pt x="61" y="129"/>
                      <a:pt x="77" y="118"/>
                      <a:pt x="96" y="93"/>
                    </a:cubicBezTo>
                    <a:cubicBezTo>
                      <a:pt x="103" y="91"/>
                      <a:pt x="113" y="71"/>
                      <a:pt x="111" y="93"/>
                    </a:cubicBezTo>
                    <a:cubicBezTo>
                      <a:pt x="108" y="102"/>
                      <a:pt x="100" y="106"/>
                      <a:pt x="99" y="117"/>
                    </a:cubicBezTo>
                    <a:cubicBezTo>
                      <a:pt x="114" y="114"/>
                      <a:pt x="126" y="92"/>
                      <a:pt x="117" y="75"/>
                    </a:cubicBezTo>
                    <a:cubicBezTo>
                      <a:pt x="117" y="73"/>
                      <a:pt x="117" y="71"/>
                      <a:pt x="120" y="72"/>
                    </a:cubicBezTo>
                    <a:cubicBezTo>
                      <a:pt x="120" y="70"/>
                      <a:pt x="120" y="68"/>
                      <a:pt x="120" y="66"/>
                    </a:cubicBezTo>
                    <a:cubicBezTo>
                      <a:pt x="114" y="66"/>
                      <a:pt x="114" y="64"/>
                      <a:pt x="117" y="60"/>
                    </a:cubicBezTo>
                    <a:cubicBezTo>
                      <a:pt x="115" y="61"/>
                      <a:pt x="111" y="60"/>
                      <a:pt x="111" y="63"/>
                    </a:cubicBezTo>
                    <a:close/>
                    <a:moveTo>
                      <a:pt x="141" y="78"/>
                    </a:moveTo>
                    <a:cubicBezTo>
                      <a:pt x="132" y="84"/>
                      <a:pt x="126" y="93"/>
                      <a:pt x="123" y="105"/>
                    </a:cubicBezTo>
                    <a:cubicBezTo>
                      <a:pt x="135" y="102"/>
                      <a:pt x="141" y="93"/>
                      <a:pt x="141" y="78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 vert="horz" wrap="square" anchor="t"/>
              <a:p>
                <a:pPr lvl="0">
                  <a:lnSpc>
                    <a:spcPct val="100000"/>
                  </a:lnSpc>
                </a:pPr>
                <a:endParaRPr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9473" name="Freeform 401"/>
              <p:cNvSpPr/>
              <p:nvPr/>
            </p:nvSpPr>
            <p:spPr>
              <a:xfrm>
                <a:off x="73025" y="1487487"/>
                <a:ext cx="147638" cy="146050"/>
              </a:xfrm>
              <a:custGeom>
                <a:avLst/>
                <a:gdLst>
                  <a:gd name="txL" fmla="*/ 0 w 42"/>
                  <a:gd name="txT" fmla="*/ 0 h 42"/>
                  <a:gd name="txR" fmla="*/ 42 w 42"/>
                  <a:gd name="txB" fmla="*/ 42 h 42"/>
                </a:gdLst>
                <a:ahLst/>
                <a:cxnLst>
                  <a:cxn ang="0">
                    <a:pos x="0" y="42"/>
                  </a:cxn>
                  <a:cxn ang="0">
                    <a:pos x="39" y="0"/>
                  </a:cxn>
                  <a:cxn ang="0">
                    <a:pos x="42" y="0"/>
                  </a:cxn>
                  <a:cxn ang="0">
                    <a:pos x="0" y="42"/>
                  </a:cxn>
                </a:cxnLst>
                <a:rect l="txL" t="txT" r="txR" b="txB"/>
                <a:pathLst>
                  <a:path w="42" h="42">
                    <a:moveTo>
                      <a:pt x="0" y="42"/>
                    </a:moveTo>
                    <a:cubicBezTo>
                      <a:pt x="11" y="26"/>
                      <a:pt x="28" y="16"/>
                      <a:pt x="39" y="0"/>
                    </a:cubicBezTo>
                    <a:cubicBezTo>
                      <a:pt x="40" y="0"/>
                      <a:pt x="41" y="0"/>
                      <a:pt x="42" y="0"/>
                    </a:cubicBezTo>
                    <a:cubicBezTo>
                      <a:pt x="29" y="15"/>
                      <a:pt x="15" y="29"/>
                      <a:pt x="0" y="42"/>
                    </a:cubicBezTo>
                    <a:close/>
                  </a:path>
                </a:pathLst>
              </a:custGeom>
              <a:solidFill>
                <a:srgbClr val="1E4146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74" name="Freeform 402"/>
              <p:cNvSpPr/>
              <p:nvPr/>
            </p:nvSpPr>
            <p:spPr>
              <a:xfrm>
                <a:off x="334963" y="279400"/>
                <a:ext cx="69850" cy="76200"/>
              </a:xfrm>
              <a:custGeom>
                <a:avLst/>
                <a:gdLst>
                  <a:gd name="txL" fmla="*/ 0 w 20"/>
                  <a:gd name="txT" fmla="*/ 0 h 22"/>
                  <a:gd name="txR" fmla="*/ 20 w 20"/>
                  <a:gd name="txB" fmla="*/ 22 h 22"/>
                </a:gdLst>
                <a:ahLst/>
                <a:cxnLst>
                  <a:cxn ang="0">
                    <a:pos x="0" y="22"/>
                  </a:cxn>
                  <a:cxn ang="0">
                    <a:pos x="15" y="4"/>
                  </a:cxn>
                  <a:cxn ang="0">
                    <a:pos x="15" y="22"/>
                  </a:cxn>
                  <a:cxn ang="0">
                    <a:pos x="0" y="22"/>
                  </a:cxn>
                </a:cxnLst>
                <a:rect l="txL" t="txT" r="txR" b="txB"/>
                <a:pathLst>
                  <a:path w="20" h="22">
                    <a:moveTo>
                      <a:pt x="0" y="22"/>
                    </a:moveTo>
                    <a:cubicBezTo>
                      <a:pt x="3" y="14"/>
                      <a:pt x="12" y="12"/>
                      <a:pt x="15" y="4"/>
                    </a:cubicBezTo>
                    <a:cubicBezTo>
                      <a:pt x="20" y="4"/>
                      <a:pt x="20" y="22"/>
                      <a:pt x="15" y="22"/>
                    </a:cubicBezTo>
                    <a:cubicBezTo>
                      <a:pt x="17" y="0"/>
                      <a:pt x="7" y="20"/>
                      <a:pt x="0" y="22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75" name="Freeform 403"/>
              <p:cNvSpPr>
                <a:spLocks noEditPoints="1"/>
              </p:cNvSpPr>
              <p:nvPr/>
            </p:nvSpPr>
            <p:spPr>
              <a:xfrm>
                <a:off x="28575" y="250825"/>
                <a:ext cx="411163" cy="230188"/>
              </a:xfrm>
              <a:custGeom>
                <a:avLst/>
                <a:gdLst>
                  <a:gd name="txL" fmla="*/ 0 w 118"/>
                  <a:gd name="txT" fmla="*/ 0 h 66"/>
                  <a:gd name="txR" fmla="*/ 118 w 118"/>
                  <a:gd name="txB" fmla="*/ 66 h 66"/>
                </a:gdLst>
                <a:ahLst/>
                <a:cxnLst>
                  <a:cxn ang="0">
                    <a:pos x="88" y="30"/>
                  </a:cxn>
                  <a:cxn ang="0">
                    <a:pos x="28" y="66"/>
                  </a:cxn>
                  <a:cxn ang="0">
                    <a:pos x="7" y="51"/>
                  </a:cxn>
                  <a:cxn ang="0">
                    <a:pos x="103" y="0"/>
                  </a:cxn>
                  <a:cxn ang="0">
                    <a:pos x="97" y="6"/>
                  </a:cxn>
                  <a:cxn ang="0">
                    <a:pos x="67" y="30"/>
                  </a:cxn>
                  <a:cxn ang="0">
                    <a:pos x="100" y="9"/>
                  </a:cxn>
                  <a:cxn ang="0">
                    <a:pos x="109" y="6"/>
                  </a:cxn>
                  <a:cxn ang="0">
                    <a:pos x="109" y="12"/>
                  </a:cxn>
                  <a:cxn ang="0">
                    <a:pos x="91" y="54"/>
                  </a:cxn>
                  <a:cxn ang="0">
                    <a:pos x="103" y="30"/>
                  </a:cxn>
                  <a:cxn ang="0">
                    <a:pos x="103" y="12"/>
                  </a:cxn>
                  <a:cxn ang="0">
                    <a:pos x="88" y="30"/>
                  </a:cxn>
                  <a:cxn ang="0">
                    <a:pos x="64" y="18"/>
                  </a:cxn>
                  <a:cxn ang="0">
                    <a:pos x="34" y="51"/>
                  </a:cxn>
                  <a:cxn ang="0">
                    <a:pos x="64" y="18"/>
                  </a:cxn>
                  <a:cxn ang="0">
                    <a:pos x="37" y="27"/>
                  </a:cxn>
                  <a:cxn ang="0">
                    <a:pos x="28" y="45"/>
                  </a:cxn>
                  <a:cxn ang="0">
                    <a:pos x="37" y="27"/>
                  </a:cxn>
                </a:cxnLst>
                <a:rect l="txL" t="txT" r="txR" b="txB"/>
                <a:pathLst>
                  <a:path w="118" h="66">
                    <a:moveTo>
                      <a:pt x="88" y="30"/>
                    </a:moveTo>
                    <a:cubicBezTo>
                      <a:pt x="69" y="55"/>
                      <a:pt x="53" y="66"/>
                      <a:pt x="28" y="66"/>
                    </a:cubicBezTo>
                    <a:cubicBezTo>
                      <a:pt x="40" y="55"/>
                      <a:pt x="20" y="44"/>
                      <a:pt x="7" y="51"/>
                    </a:cubicBezTo>
                    <a:cubicBezTo>
                      <a:pt x="0" y="10"/>
                      <a:pt x="60" y="14"/>
                      <a:pt x="103" y="0"/>
                    </a:cubicBezTo>
                    <a:cubicBezTo>
                      <a:pt x="102" y="3"/>
                      <a:pt x="97" y="2"/>
                      <a:pt x="97" y="6"/>
                    </a:cubicBezTo>
                    <a:cubicBezTo>
                      <a:pt x="84" y="11"/>
                      <a:pt x="70" y="15"/>
                      <a:pt x="67" y="30"/>
                    </a:cubicBezTo>
                    <a:cubicBezTo>
                      <a:pt x="74" y="31"/>
                      <a:pt x="87" y="12"/>
                      <a:pt x="100" y="9"/>
                    </a:cubicBezTo>
                    <a:cubicBezTo>
                      <a:pt x="102" y="7"/>
                      <a:pt x="105" y="6"/>
                      <a:pt x="109" y="6"/>
                    </a:cubicBezTo>
                    <a:cubicBezTo>
                      <a:pt x="107" y="9"/>
                      <a:pt x="105" y="11"/>
                      <a:pt x="109" y="12"/>
                    </a:cubicBezTo>
                    <a:cubicBezTo>
                      <a:pt x="118" y="29"/>
                      <a:pt x="106" y="51"/>
                      <a:pt x="91" y="54"/>
                    </a:cubicBezTo>
                    <a:cubicBezTo>
                      <a:pt x="92" y="43"/>
                      <a:pt x="100" y="39"/>
                      <a:pt x="103" y="30"/>
                    </a:cubicBezTo>
                    <a:cubicBezTo>
                      <a:pt x="108" y="30"/>
                      <a:pt x="108" y="12"/>
                      <a:pt x="103" y="12"/>
                    </a:cubicBezTo>
                    <a:cubicBezTo>
                      <a:pt x="100" y="20"/>
                      <a:pt x="91" y="22"/>
                      <a:pt x="88" y="30"/>
                    </a:cubicBezTo>
                    <a:close/>
                    <a:moveTo>
                      <a:pt x="64" y="18"/>
                    </a:moveTo>
                    <a:cubicBezTo>
                      <a:pt x="49" y="24"/>
                      <a:pt x="40" y="36"/>
                      <a:pt x="34" y="51"/>
                    </a:cubicBezTo>
                    <a:cubicBezTo>
                      <a:pt x="50" y="46"/>
                      <a:pt x="57" y="32"/>
                      <a:pt x="64" y="18"/>
                    </a:cubicBezTo>
                    <a:close/>
                    <a:moveTo>
                      <a:pt x="37" y="27"/>
                    </a:moveTo>
                    <a:cubicBezTo>
                      <a:pt x="22" y="22"/>
                      <a:pt x="17" y="43"/>
                      <a:pt x="28" y="45"/>
                    </a:cubicBezTo>
                    <a:cubicBezTo>
                      <a:pt x="26" y="34"/>
                      <a:pt x="39" y="38"/>
                      <a:pt x="37" y="27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 vert="horz" wrap="square" anchor="t"/>
              <a:p>
                <a:pPr lvl="0">
                  <a:lnSpc>
                    <a:spcPct val="100000"/>
                  </a:lnSpc>
                </a:pPr>
                <a:endParaRPr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9476" name="Freeform 404"/>
              <p:cNvSpPr/>
              <p:nvPr/>
            </p:nvSpPr>
            <p:spPr>
              <a:xfrm>
                <a:off x="261938" y="273050"/>
                <a:ext cx="119063" cy="85725"/>
              </a:xfrm>
              <a:custGeom>
                <a:avLst/>
                <a:gdLst>
                  <a:gd name="txL" fmla="*/ 0 w 34"/>
                  <a:gd name="txT" fmla="*/ 0 h 25"/>
                  <a:gd name="txR" fmla="*/ 34 w 34"/>
                  <a:gd name="txB" fmla="*/ 25 h 25"/>
                </a:gdLst>
                <a:ahLst/>
                <a:cxnLst>
                  <a:cxn ang="0">
                    <a:pos x="33" y="3"/>
                  </a:cxn>
                  <a:cxn ang="0">
                    <a:pos x="0" y="24"/>
                  </a:cxn>
                  <a:cxn ang="0">
                    <a:pos x="30" y="0"/>
                  </a:cxn>
                  <a:cxn ang="0">
                    <a:pos x="33" y="3"/>
                  </a:cxn>
                </a:cxnLst>
                <a:rect l="txL" t="txT" r="txR" b="txB"/>
                <a:pathLst>
                  <a:path w="34" h="25">
                    <a:moveTo>
                      <a:pt x="33" y="3"/>
                    </a:moveTo>
                    <a:cubicBezTo>
                      <a:pt x="20" y="6"/>
                      <a:pt x="7" y="25"/>
                      <a:pt x="0" y="24"/>
                    </a:cubicBezTo>
                    <a:cubicBezTo>
                      <a:pt x="3" y="9"/>
                      <a:pt x="17" y="5"/>
                      <a:pt x="30" y="0"/>
                    </a:cubicBezTo>
                    <a:cubicBezTo>
                      <a:pt x="32" y="0"/>
                      <a:pt x="34" y="0"/>
                      <a:pt x="33" y="3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77" name="Freeform 405"/>
              <p:cNvSpPr/>
              <p:nvPr/>
            </p:nvSpPr>
            <p:spPr>
              <a:xfrm>
                <a:off x="430213" y="303212"/>
                <a:ext cx="61913" cy="95250"/>
              </a:xfrm>
              <a:custGeom>
                <a:avLst/>
                <a:gdLst>
                  <a:gd name="txL" fmla="*/ 0 w 18"/>
                  <a:gd name="txT" fmla="*/ 0 h 27"/>
                  <a:gd name="txR" fmla="*/ 18 w 18"/>
                  <a:gd name="txB" fmla="*/ 27 h 27"/>
                </a:gdLst>
                <a:ahLst/>
                <a:cxnLst>
                  <a:cxn ang="0">
                    <a:pos x="0" y="27"/>
                  </a:cxn>
                  <a:cxn ang="0">
                    <a:pos x="18" y="0"/>
                  </a:cxn>
                  <a:cxn ang="0">
                    <a:pos x="0" y="27"/>
                  </a:cxn>
                </a:cxnLst>
                <a:rect l="txL" t="txT" r="txR" b="txB"/>
                <a:pathLst>
                  <a:path w="18" h="27">
                    <a:moveTo>
                      <a:pt x="0" y="27"/>
                    </a:moveTo>
                    <a:cubicBezTo>
                      <a:pt x="3" y="15"/>
                      <a:pt x="9" y="6"/>
                      <a:pt x="18" y="0"/>
                    </a:cubicBezTo>
                    <a:cubicBezTo>
                      <a:pt x="18" y="15"/>
                      <a:pt x="12" y="24"/>
                      <a:pt x="0" y="27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78" name="Freeform 406"/>
              <p:cNvSpPr/>
              <p:nvPr/>
            </p:nvSpPr>
            <p:spPr>
              <a:xfrm>
                <a:off x="1089025" y="701675"/>
                <a:ext cx="323850" cy="93663"/>
              </a:xfrm>
              <a:custGeom>
                <a:avLst/>
                <a:gdLst>
                  <a:gd name="txL" fmla="*/ 0 w 93"/>
                  <a:gd name="txT" fmla="*/ 0 h 27"/>
                  <a:gd name="txR" fmla="*/ 93 w 93"/>
                  <a:gd name="txB" fmla="*/ 27 h 27"/>
                </a:gdLst>
                <a:ahLst/>
                <a:cxnLst>
                  <a:cxn ang="0">
                    <a:pos x="48" y="27"/>
                  </a:cxn>
                  <a:cxn ang="0">
                    <a:pos x="0" y="0"/>
                  </a:cxn>
                  <a:cxn ang="0">
                    <a:pos x="42" y="21"/>
                  </a:cxn>
                  <a:cxn ang="0">
                    <a:pos x="57" y="0"/>
                  </a:cxn>
                  <a:cxn ang="0">
                    <a:pos x="51" y="21"/>
                  </a:cxn>
                  <a:cxn ang="0">
                    <a:pos x="93" y="27"/>
                  </a:cxn>
                  <a:cxn ang="0">
                    <a:pos x="81" y="27"/>
                  </a:cxn>
                  <a:cxn ang="0">
                    <a:pos x="48" y="27"/>
                  </a:cxn>
                </a:cxnLst>
                <a:rect l="txL" t="txT" r="txR" b="txB"/>
                <a:pathLst>
                  <a:path w="93" h="27">
                    <a:moveTo>
                      <a:pt x="48" y="27"/>
                    </a:moveTo>
                    <a:cubicBezTo>
                      <a:pt x="27" y="23"/>
                      <a:pt x="6" y="19"/>
                      <a:pt x="0" y="0"/>
                    </a:cubicBezTo>
                    <a:cubicBezTo>
                      <a:pt x="16" y="5"/>
                      <a:pt x="20" y="22"/>
                      <a:pt x="42" y="21"/>
                    </a:cubicBezTo>
                    <a:cubicBezTo>
                      <a:pt x="51" y="18"/>
                      <a:pt x="46" y="1"/>
                      <a:pt x="57" y="0"/>
                    </a:cubicBezTo>
                    <a:cubicBezTo>
                      <a:pt x="59" y="11"/>
                      <a:pt x="54" y="15"/>
                      <a:pt x="51" y="21"/>
                    </a:cubicBezTo>
                    <a:cubicBezTo>
                      <a:pt x="68" y="26"/>
                      <a:pt x="92" y="10"/>
                      <a:pt x="93" y="27"/>
                    </a:cubicBezTo>
                    <a:cubicBezTo>
                      <a:pt x="89" y="27"/>
                      <a:pt x="85" y="27"/>
                      <a:pt x="81" y="27"/>
                    </a:cubicBezTo>
                    <a:cubicBezTo>
                      <a:pt x="70" y="27"/>
                      <a:pt x="59" y="27"/>
                      <a:pt x="48" y="27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79" name="Freeform 407"/>
              <p:cNvSpPr/>
              <p:nvPr/>
            </p:nvSpPr>
            <p:spPr>
              <a:xfrm>
                <a:off x="0" y="838200"/>
                <a:ext cx="84138" cy="119063"/>
              </a:xfrm>
              <a:custGeom>
                <a:avLst/>
                <a:gdLst>
                  <a:gd name="txL" fmla="*/ 0 w 24"/>
                  <a:gd name="txT" fmla="*/ 0 h 34"/>
                  <a:gd name="txR" fmla="*/ 24 w 24"/>
                  <a:gd name="txB" fmla="*/ 34 h 34"/>
                </a:gdLst>
                <a:ahLst/>
                <a:cxnLst>
                  <a:cxn ang="0">
                    <a:pos x="0" y="0"/>
                  </a:cxn>
                  <a:cxn ang="0">
                    <a:pos x="24" y="9"/>
                  </a:cxn>
                  <a:cxn ang="0">
                    <a:pos x="18" y="21"/>
                  </a:cxn>
                  <a:cxn ang="0">
                    <a:pos x="0" y="33"/>
                  </a:cxn>
                  <a:cxn ang="0">
                    <a:pos x="0" y="24"/>
                  </a:cxn>
                  <a:cxn ang="0">
                    <a:pos x="0" y="9"/>
                  </a:cxn>
                  <a:cxn ang="0">
                    <a:pos x="0" y="0"/>
                  </a:cxn>
                </a:cxnLst>
                <a:rect l="txL" t="txT" r="txR" b="txB"/>
                <a:pathLst>
                  <a:path w="24" h="34">
                    <a:moveTo>
                      <a:pt x="0" y="0"/>
                    </a:moveTo>
                    <a:cubicBezTo>
                      <a:pt x="8" y="7"/>
                      <a:pt x="17" y="7"/>
                      <a:pt x="24" y="9"/>
                    </a:cubicBezTo>
                    <a:cubicBezTo>
                      <a:pt x="24" y="15"/>
                      <a:pt x="16" y="13"/>
                      <a:pt x="18" y="21"/>
                    </a:cubicBezTo>
                    <a:cubicBezTo>
                      <a:pt x="10" y="23"/>
                      <a:pt x="11" y="34"/>
                      <a:pt x="0" y="33"/>
                    </a:cubicBezTo>
                    <a:cubicBezTo>
                      <a:pt x="0" y="30"/>
                      <a:pt x="0" y="27"/>
                      <a:pt x="0" y="24"/>
                    </a:cubicBezTo>
                    <a:cubicBezTo>
                      <a:pt x="8" y="23"/>
                      <a:pt x="14" y="8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80" name="Freeform 408"/>
              <p:cNvSpPr/>
              <p:nvPr/>
            </p:nvSpPr>
            <p:spPr>
              <a:xfrm>
                <a:off x="0" y="879475"/>
                <a:ext cx="115888" cy="136525"/>
              </a:xfrm>
              <a:custGeom>
                <a:avLst/>
                <a:gdLst>
                  <a:gd name="txL" fmla="*/ 0 w 33"/>
                  <a:gd name="txT" fmla="*/ 0 h 39"/>
                  <a:gd name="txR" fmla="*/ 33 w 33"/>
                  <a:gd name="txB" fmla="*/ 39 h 39"/>
                </a:gdLst>
                <a:ahLst/>
                <a:cxnLst>
                  <a:cxn ang="0">
                    <a:pos x="21" y="9"/>
                  </a:cxn>
                  <a:cxn ang="0">
                    <a:pos x="33" y="9"/>
                  </a:cxn>
                  <a:cxn ang="0">
                    <a:pos x="0" y="39"/>
                  </a:cxn>
                  <a:cxn ang="0">
                    <a:pos x="0" y="33"/>
                  </a:cxn>
                  <a:cxn ang="0">
                    <a:pos x="21" y="9"/>
                  </a:cxn>
                </a:cxnLst>
                <a:rect l="txL" t="txT" r="txR" b="txB"/>
                <a:pathLst>
                  <a:path w="33" h="39">
                    <a:moveTo>
                      <a:pt x="21" y="9"/>
                    </a:moveTo>
                    <a:cubicBezTo>
                      <a:pt x="27" y="12"/>
                      <a:pt x="31" y="0"/>
                      <a:pt x="33" y="9"/>
                    </a:cubicBezTo>
                    <a:cubicBezTo>
                      <a:pt x="23" y="20"/>
                      <a:pt x="15" y="33"/>
                      <a:pt x="0" y="39"/>
                    </a:cubicBezTo>
                    <a:cubicBezTo>
                      <a:pt x="0" y="37"/>
                      <a:pt x="0" y="35"/>
                      <a:pt x="0" y="33"/>
                    </a:cubicBezTo>
                    <a:cubicBezTo>
                      <a:pt x="10" y="28"/>
                      <a:pt x="14" y="17"/>
                      <a:pt x="21" y="9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81" name="Freeform 409"/>
              <p:cNvSpPr/>
              <p:nvPr/>
            </p:nvSpPr>
            <p:spPr>
              <a:xfrm>
                <a:off x="373063" y="1027112"/>
                <a:ext cx="101600" cy="82550"/>
              </a:xfrm>
              <a:custGeom>
                <a:avLst/>
                <a:gdLst>
                  <a:gd name="txL" fmla="*/ 0 w 29"/>
                  <a:gd name="txT" fmla="*/ 0 h 24"/>
                  <a:gd name="txR" fmla="*/ 29 w 29"/>
                  <a:gd name="txB" fmla="*/ 24 h 24"/>
                </a:gdLst>
                <a:ahLst/>
                <a:cxnLst>
                  <a:cxn ang="0">
                    <a:pos x="1" y="21"/>
                  </a:cxn>
                  <a:cxn ang="0">
                    <a:pos x="19" y="0"/>
                  </a:cxn>
                  <a:cxn ang="0">
                    <a:pos x="4" y="24"/>
                  </a:cxn>
                  <a:cxn ang="0">
                    <a:pos x="1" y="21"/>
                  </a:cxn>
                </a:cxnLst>
                <a:rect l="txL" t="txT" r="txR" b="txB"/>
                <a:pathLst>
                  <a:path w="29" h="24">
                    <a:moveTo>
                      <a:pt x="1" y="21"/>
                    </a:moveTo>
                    <a:cubicBezTo>
                      <a:pt x="5" y="12"/>
                      <a:pt x="15" y="9"/>
                      <a:pt x="19" y="0"/>
                    </a:cubicBezTo>
                    <a:cubicBezTo>
                      <a:pt x="29" y="11"/>
                      <a:pt x="9" y="18"/>
                      <a:pt x="4" y="24"/>
                    </a:cubicBezTo>
                    <a:cubicBezTo>
                      <a:pt x="2" y="24"/>
                      <a:pt x="0" y="24"/>
                      <a:pt x="1" y="21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82" name="Freeform 410"/>
              <p:cNvSpPr/>
              <p:nvPr/>
            </p:nvSpPr>
            <p:spPr>
              <a:xfrm>
                <a:off x="230188" y="1036637"/>
                <a:ext cx="125413" cy="104775"/>
              </a:xfrm>
              <a:custGeom>
                <a:avLst/>
                <a:gdLst>
                  <a:gd name="txL" fmla="*/ 0 w 36"/>
                  <a:gd name="txT" fmla="*/ 0 h 30"/>
                  <a:gd name="txR" fmla="*/ 36 w 36"/>
                  <a:gd name="txB" fmla="*/ 30 h 30"/>
                </a:gdLst>
                <a:ahLst/>
                <a:cxnLst>
                  <a:cxn ang="0">
                    <a:pos x="36" y="0"/>
                  </a:cxn>
                  <a:cxn ang="0">
                    <a:pos x="6" y="30"/>
                  </a:cxn>
                  <a:cxn ang="0">
                    <a:pos x="36" y="0"/>
                  </a:cxn>
                </a:cxnLst>
                <a:rect l="txL" t="txT" r="txR" b="txB"/>
                <a:pathLst>
                  <a:path w="36" h="30">
                    <a:moveTo>
                      <a:pt x="36" y="0"/>
                    </a:moveTo>
                    <a:cubicBezTo>
                      <a:pt x="29" y="13"/>
                      <a:pt x="14" y="18"/>
                      <a:pt x="6" y="30"/>
                    </a:cubicBezTo>
                    <a:cubicBezTo>
                      <a:pt x="0" y="16"/>
                      <a:pt x="25" y="7"/>
                      <a:pt x="36" y="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83" name="Freeform 411"/>
              <p:cNvSpPr/>
              <p:nvPr/>
            </p:nvSpPr>
            <p:spPr>
              <a:xfrm>
                <a:off x="2187575" y="1089025"/>
                <a:ext cx="258763" cy="177800"/>
              </a:xfrm>
              <a:custGeom>
                <a:avLst/>
                <a:gdLst>
                  <a:gd name="txL" fmla="*/ 0 w 74"/>
                  <a:gd name="txT" fmla="*/ 0 h 51"/>
                  <a:gd name="txR" fmla="*/ 74 w 74"/>
                  <a:gd name="txB" fmla="*/ 51 h 51"/>
                </a:gdLst>
                <a:ahLst/>
                <a:cxnLst>
                  <a:cxn ang="0">
                    <a:pos x="60" y="0"/>
                  </a:cxn>
                  <a:cxn ang="0">
                    <a:pos x="45" y="27"/>
                  </a:cxn>
                  <a:cxn ang="0">
                    <a:pos x="51" y="12"/>
                  </a:cxn>
                  <a:cxn ang="0">
                    <a:pos x="21" y="51"/>
                  </a:cxn>
                  <a:cxn ang="0">
                    <a:pos x="60" y="0"/>
                  </a:cxn>
                </a:cxnLst>
                <a:rect l="txL" t="txT" r="txR" b="txB"/>
                <a:pathLst>
                  <a:path w="74" h="51">
                    <a:moveTo>
                      <a:pt x="60" y="0"/>
                    </a:moveTo>
                    <a:cubicBezTo>
                      <a:pt x="74" y="6"/>
                      <a:pt x="56" y="27"/>
                      <a:pt x="45" y="27"/>
                    </a:cubicBezTo>
                    <a:cubicBezTo>
                      <a:pt x="31" y="26"/>
                      <a:pt x="51" y="18"/>
                      <a:pt x="51" y="12"/>
                    </a:cubicBezTo>
                    <a:cubicBezTo>
                      <a:pt x="29" y="13"/>
                      <a:pt x="18" y="25"/>
                      <a:pt x="21" y="51"/>
                    </a:cubicBezTo>
                    <a:cubicBezTo>
                      <a:pt x="0" y="23"/>
                      <a:pt x="34" y="1"/>
                      <a:pt x="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84" name="Freeform 412"/>
              <p:cNvSpPr/>
              <p:nvPr/>
            </p:nvSpPr>
            <p:spPr>
              <a:xfrm>
                <a:off x="241300" y="1100137"/>
                <a:ext cx="146050" cy="136525"/>
              </a:xfrm>
              <a:custGeom>
                <a:avLst/>
                <a:gdLst>
                  <a:gd name="txL" fmla="*/ 0 w 42"/>
                  <a:gd name="txT" fmla="*/ 0 h 39"/>
                  <a:gd name="txR" fmla="*/ 42 w 42"/>
                  <a:gd name="txB" fmla="*/ 39 h 39"/>
                </a:gdLst>
                <a:ahLst/>
                <a:cxnLst>
                  <a:cxn ang="0">
                    <a:pos x="42" y="3"/>
                  </a:cxn>
                  <a:cxn ang="0">
                    <a:pos x="3" y="39"/>
                  </a:cxn>
                  <a:cxn ang="0">
                    <a:pos x="39" y="0"/>
                  </a:cxn>
                  <a:cxn ang="0">
                    <a:pos x="42" y="3"/>
                  </a:cxn>
                </a:cxnLst>
                <a:rect l="txL" t="txT" r="txR" b="txB"/>
                <a:pathLst>
                  <a:path w="42" h="39">
                    <a:moveTo>
                      <a:pt x="42" y="3"/>
                    </a:moveTo>
                    <a:cubicBezTo>
                      <a:pt x="30" y="16"/>
                      <a:pt x="14" y="25"/>
                      <a:pt x="3" y="39"/>
                    </a:cubicBezTo>
                    <a:cubicBezTo>
                      <a:pt x="0" y="23"/>
                      <a:pt x="29" y="13"/>
                      <a:pt x="39" y="0"/>
                    </a:cubicBezTo>
                    <a:cubicBezTo>
                      <a:pt x="38" y="3"/>
                      <a:pt x="40" y="3"/>
                      <a:pt x="42" y="3"/>
                    </a:cubicBezTo>
                    <a:close/>
                  </a:path>
                </a:pathLst>
              </a:custGeom>
              <a:solidFill>
                <a:srgbClr val="438D9B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85" name="Freeform 413"/>
              <p:cNvSpPr>
                <a:spLocks noEditPoints="1"/>
              </p:cNvSpPr>
              <p:nvPr/>
            </p:nvSpPr>
            <p:spPr>
              <a:xfrm>
                <a:off x="454025" y="296862"/>
                <a:ext cx="1576388" cy="1714500"/>
              </a:xfrm>
              <a:custGeom>
                <a:avLst/>
                <a:gdLst>
                  <a:gd name="txL" fmla="*/ 0 w 452"/>
                  <a:gd name="txT" fmla="*/ 0 h 491"/>
                  <a:gd name="txR" fmla="*/ 452 w 452"/>
                  <a:gd name="txB" fmla="*/ 491 h 491"/>
                </a:gdLst>
                <a:ahLst/>
                <a:cxnLst>
                  <a:cxn ang="0">
                    <a:pos x="35" y="179"/>
                  </a:cxn>
                  <a:cxn ang="0">
                    <a:pos x="38" y="221"/>
                  </a:cxn>
                  <a:cxn ang="0">
                    <a:pos x="53" y="236"/>
                  </a:cxn>
                  <a:cxn ang="0">
                    <a:pos x="107" y="218"/>
                  </a:cxn>
                  <a:cxn ang="0">
                    <a:pos x="104" y="230"/>
                  </a:cxn>
                  <a:cxn ang="0">
                    <a:pos x="107" y="251"/>
                  </a:cxn>
                  <a:cxn ang="0">
                    <a:pos x="5" y="281"/>
                  </a:cxn>
                  <a:cxn ang="0">
                    <a:pos x="5" y="275"/>
                  </a:cxn>
                  <a:cxn ang="0">
                    <a:pos x="8" y="227"/>
                  </a:cxn>
                  <a:cxn ang="0">
                    <a:pos x="5" y="149"/>
                  </a:cxn>
                  <a:cxn ang="0">
                    <a:pos x="53" y="53"/>
                  </a:cxn>
                  <a:cxn ang="0">
                    <a:pos x="212" y="44"/>
                  </a:cxn>
                  <a:cxn ang="0">
                    <a:pos x="323" y="89"/>
                  </a:cxn>
                  <a:cxn ang="0">
                    <a:pos x="410" y="248"/>
                  </a:cxn>
                  <a:cxn ang="0">
                    <a:pos x="449" y="353"/>
                  </a:cxn>
                  <a:cxn ang="0">
                    <a:pos x="452" y="491"/>
                  </a:cxn>
                  <a:cxn ang="0">
                    <a:pos x="332" y="446"/>
                  </a:cxn>
                  <a:cxn ang="0">
                    <a:pos x="329" y="467"/>
                  </a:cxn>
                  <a:cxn ang="0">
                    <a:pos x="221" y="410"/>
                  </a:cxn>
                  <a:cxn ang="0">
                    <a:pos x="242" y="389"/>
                  </a:cxn>
                  <a:cxn ang="0">
                    <a:pos x="230" y="410"/>
                  </a:cxn>
                  <a:cxn ang="0">
                    <a:pos x="245" y="419"/>
                  </a:cxn>
                  <a:cxn ang="0">
                    <a:pos x="260" y="368"/>
                  </a:cxn>
                  <a:cxn ang="0">
                    <a:pos x="203" y="404"/>
                  </a:cxn>
                  <a:cxn ang="0">
                    <a:pos x="182" y="362"/>
                  </a:cxn>
                  <a:cxn ang="0">
                    <a:pos x="128" y="362"/>
                  </a:cxn>
                  <a:cxn ang="0">
                    <a:pos x="113" y="353"/>
                  </a:cxn>
                  <a:cxn ang="0">
                    <a:pos x="95" y="338"/>
                  </a:cxn>
                  <a:cxn ang="0">
                    <a:pos x="113" y="215"/>
                  </a:cxn>
                  <a:cxn ang="0">
                    <a:pos x="275" y="143"/>
                  </a:cxn>
                  <a:cxn ang="0">
                    <a:pos x="239" y="116"/>
                  </a:cxn>
                  <a:cxn ang="0">
                    <a:pos x="182" y="116"/>
                  </a:cxn>
                  <a:cxn ang="0">
                    <a:pos x="263" y="143"/>
                  </a:cxn>
                  <a:cxn ang="0">
                    <a:pos x="287" y="152"/>
                  </a:cxn>
                  <a:cxn ang="0">
                    <a:pos x="323" y="281"/>
                  </a:cxn>
                  <a:cxn ang="0">
                    <a:pos x="287" y="308"/>
                  </a:cxn>
                  <a:cxn ang="0">
                    <a:pos x="269" y="293"/>
                  </a:cxn>
                  <a:cxn ang="0">
                    <a:pos x="263" y="284"/>
                  </a:cxn>
                  <a:cxn ang="0">
                    <a:pos x="296" y="242"/>
                  </a:cxn>
                  <a:cxn ang="0">
                    <a:pos x="272" y="308"/>
                  </a:cxn>
                  <a:cxn ang="0">
                    <a:pos x="353" y="290"/>
                  </a:cxn>
                  <a:cxn ang="0">
                    <a:pos x="356" y="254"/>
                  </a:cxn>
                  <a:cxn ang="0">
                    <a:pos x="323" y="281"/>
                  </a:cxn>
                  <a:cxn ang="0">
                    <a:pos x="320" y="344"/>
                  </a:cxn>
                  <a:cxn ang="0">
                    <a:pos x="371" y="308"/>
                  </a:cxn>
                  <a:cxn ang="0">
                    <a:pos x="371" y="308"/>
                  </a:cxn>
                  <a:cxn ang="0">
                    <a:pos x="380" y="329"/>
                  </a:cxn>
                  <a:cxn ang="0">
                    <a:pos x="380" y="344"/>
                  </a:cxn>
                  <a:cxn ang="0">
                    <a:pos x="434" y="338"/>
                  </a:cxn>
                </a:cxnLst>
                <a:rect l="txL" t="txT" r="txR" b="txB"/>
                <a:pathLst>
                  <a:path w="452" h="491">
                    <a:moveTo>
                      <a:pt x="113" y="215"/>
                    </a:moveTo>
                    <a:cubicBezTo>
                      <a:pt x="87" y="197"/>
                      <a:pt x="64" y="192"/>
                      <a:pt x="35" y="179"/>
                    </a:cubicBezTo>
                    <a:cubicBezTo>
                      <a:pt x="39" y="190"/>
                      <a:pt x="52" y="192"/>
                      <a:pt x="62" y="197"/>
                    </a:cubicBezTo>
                    <a:cubicBezTo>
                      <a:pt x="57" y="208"/>
                      <a:pt x="45" y="212"/>
                      <a:pt x="38" y="221"/>
                    </a:cubicBezTo>
                    <a:cubicBezTo>
                      <a:pt x="54" y="228"/>
                      <a:pt x="65" y="190"/>
                      <a:pt x="86" y="209"/>
                    </a:cubicBezTo>
                    <a:cubicBezTo>
                      <a:pt x="72" y="215"/>
                      <a:pt x="61" y="224"/>
                      <a:pt x="53" y="236"/>
                    </a:cubicBezTo>
                    <a:cubicBezTo>
                      <a:pt x="67" y="239"/>
                      <a:pt x="77" y="215"/>
                      <a:pt x="95" y="212"/>
                    </a:cubicBezTo>
                    <a:cubicBezTo>
                      <a:pt x="97" y="216"/>
                      <a:pt x="101" y="218"/>
                      <a:pt x="107" y="218"/>
                    </a:cubicBezTo>
                    <a:cubicBezTo>
                      <a:pt x="93" y="237"/>
                      <a:pt x="68" y="245"/>
                      <a:pt x="53" y="263"/>
                    </a:cubicBezTo>
                    <a:cubicBezTo>
                      <a:pt x="68" y="262"/>
                      <a:pt x="91" y="243"/>
                      <a:pt x="104" y="230"/>
                    </a:cubicBezTo>
                    <a:cubicBezTo>
                      <a:pt x="112" y="256"/>
                      <a:pt x="68" y="256"/>
                      <a:pt x="62" y="278"/>
                    </a:cubicBezTo>
                    <a:cubicBezTo>
                      <a:pt x="82" y="274"/>
                      <a:pt x="90" y="258"/>
                      <a:pt x="107" y="251"/>
                    </a:cubicBezTo>
                    <a:cubicBezTo>
                      <a:pt x="95" y="289"/>
                      <a:pt x="50" y="294"/>
                      <a:pt x="8" y="302"/>
                    </a:cubicBezTo>
                    <a:cubicBezTo>
                      <a:pt x="3" y="295"/>
                      <a:pt x="16" y="290"/>
                      <a:pt x="5" y="281"/>
                    </a:cubicBezTo>
                    <a:cubicBezTo>
                      <a:pt x="12" y="279"/>
                      <a:pt x="27" y="285"/>
                      <a:pt x="29" y="278"/>
                    </a:cubicBezTo>
                    <a:cubicBezTo>
                      <a:pt x="27" y="271"/>
                      <a:pt x="12" y="277"/>
                      <a:pt x="5" y="275"/>
                    </a:cubicBezTo>
                    <a:cubicBezTo>
                      <a:pt x="7" y="249"/>
                      <a:pt x="8" y="238"/>
                      <a:pt x="17" y="224"/>
                    </a:cubicBezTo>
                    <a:cubicBezTo>
                      <a:pt x="17" y="217"/>
                      <a:pt x="7" y="223"/>
                      <a:pt x="8" y="227"/>
                    </a:cubicBezTo>
                    <a:cubicBezTo>
                      <a:pt x="0" y="189"/>
                      <a:pt x="11" y="182"/>
                      <a:pt x="17" y="152"/>
                    </a:cubicBezTo>
                    <a:cubicBezTo>
                      <a:pt x="14" y="147"/>
                      <a:pt x="13" y="153"/>
                      <a:pt x="5" y="149"/>
                    </a:cubicBezTo>
                    <a:cubicBezTo>
                      <a:pt x="6" y="123"/>
                      <a:pt x="7" y="114"/>
                      <a:pt x="5" y="89"/>
                    </a:cubicBezTo>
                    <a:cubicBezTo>
                      <a:pt x="30" y="86"/>
                      <a:pt x="46" y="74"/>
                      <a:pt x="53" y="53"/>
                    </a:cubicBezTo>
                    <a:cubicBezTo>
                      <a:pt x="85" y="51"/>
                      <a:pt x="110" y="0"/>
                      <a:pt x="143" y="8"/>
                    </a:cubicBezTo>
                    <a:cubicBezTo>
                      <a:pt x="159" y="12"/>
                      <a:pt x="184" y="31"/>
                      <a:pt x="212" y="44"/>
                    </a:cubicBezTo>
                    <a:cubicBezTo>
                      <a:pt x="239" y="56"/>
                      <a:pt x="269" y="61"/>
                      <a:pt x="290" y="71"/>
                    </a:cubicBezTo>
                    <a:cubicBezTo>
                      <a:pt x="303" y="77"/>
                      <a:pt x="304" y="90"/>
                      <a:pt x="323" y="89"/>
                    </a:cubicBezTo>
                    <a:cubicBezTo>
                      <a:pt x="332" y="103"/>
                      <a:pt x="347" y="111"/>
                      <a:pt x="371" y="110"/>
                    </a:cubicBezTo>
                    <a:cubicBezTo>
                      <a:pt x="370" y="167"/>
                      <a:pt x="395" y="196"/>
                      <a:pt x="410" y="248"/>
                    </a:cubicBezTo>
                    <a:cubicBezTo>
                      <a:pt x="421" y="286"/>
                      <a:pt x="429" y="320"/>
                      <a:pt x="449" y="347"/>
                    </a:cubicBezTo>
                    <a:cubicBezTo>
                      <a:pt x="449" y="349"/>
                      <a:pt x="449" y="351"/>
                      <a:pt x="449" y="353"/>
                    </a:cubicBezTo>
                    <a:cubicBezTo>
                      <a:pt x="451" y="395"/>
                      <a:pt x="445" y="445"/>
                      <a:pt x="452" y="482"/>
                    </a:cubicBezTo>
                    <a:cubicBezTo>
                      <a:pt x="452" y="485"/>
                      <a:pt x="452" y="488"/>
                      <a:pt x="452" y="491"/>
                    </a:cubicBezTo>
                    <a:cubicBezTo>
                      <a:pt x="394" y="488"/>
                      <a:pt x="378" y="443"/>
                      <a:pt x="323" y="437"/>
                    </a:cubicBezTo>
                    <a:cubicBezTo>
                      <a:pt x="321" y="445"/>
                      <a:pt x="329" y="443"/>
                      <a:pt x="332" y="446"/>
                    </a:cubicBezTo>
                    <a:cubicBezTo>
                      <a:pt x="331" y="455"/>
                      <a:pt x="316" y="450"/>
                      <a:pt x="314" y="458"/>
                    </a:cubicBezTo>
                    <a:cubicBezTo>
                      <a:pt x="313" y="467"/>
                      <a:pt x="320" y="468"/>
                      <a:pt x="329" y="467"/>
                    </a:cubicBezTo>
                    <a:cubicBezTo>
                      <a:pt x="315" y="474"/>
                      <a:pt x="288" y="468"/>
                      <a:pt x="269" y="470"/>
                    </a:cubicBezTo>
                    <a:cubicBezTo>
                      <a:pt x="272" y="431"/>
                      <a:pt x="241" y="426"/>
                      <a:pt x="221" y="410"/>
                    </a:cubicBezTo>
                    <a:cubicBezTo>
                      <a:pt x="223" y="399"/>
                      <a:pt x="236" y="399"/>
                      <a:pt x="239" y="389"/>
                    </a:cubicBezTo>
                    <a:cubicBezTo>
                      <a:pt x="240" y="389"/>
                      <a:pt x="241" y="389"/>
                      <a:pt x="242" y="389"/>
                    </a:cubicBezTo>
                    <a:cubicBezTo>
                      <a:pt x="242" y="390"/>
                      <a:pt x="242" y="391"/>
                      <a:pt x="242" y="392"/>
                    </a:cubicBezTo>
                    <a:cubicBezTo>
                      <a:pt x="240" y="400"/>
                      <a:pt x="229" y="399"/>
                      <a:pt x="230" y="410"/>
                    </a:cubicBezTo>
                    <a:cubicBezTo>
                      <a:pt x="245" y="404"/>
                      <a:pt x="253" y="391"/>
                      <a:pt x="263" y="380"/>
                    </a:cubicBezTo>
                    <a:cubicBezTo>
                      <a:pt x="271" y="395"/>
                      <a:pt x="245" y="402"/>
                      <a:pt x="245" y="419"/>
                    </a:cubicBezTo>
                    <a:cubicBezTo>
                      <a:pt x="253" y="422"/>
                      <a:pt x="289" y="380"/>
                      <a:pt x="260" y="374"/>
                    </a:cubicBezTo>
                    <a:cubicBezTo>
                      <a:pt x="260" y="372"/>
                      <a:pt x="260" y="370"/>
                      <a:pt x="260" y="368"/>
                    </a:cubicBezTo>
                    <a:cubicBezTo>
                      <a:pt x="257" y="368"/>
                      <a:pt x="255" y="369"/>
                      <a:pt x="254" y="371"/>
                    </a:cubicBezTo>
                    <a:cubicBezTo>
                      <a:pt x="232" y="377"/>
                      <a:pt x="228" y="401"/>
                      <a:pt x="203" y="404"/>
                    </a:cubicBezTo>
                    <a:cubicBezTo>
                      <a:pt x="211" y="388"/>
                      <a:pt x="223" y="376"/>
                      <a:pt x="239" y="368"/>
                    </a:cubicBezTo>
                    <a:cubicBezTo>
                      <a:pt x="222" y="362"/>
                      <a:pt x="193" y="367"/>
                      <a:pt x="182" y="362"/>
                    </a:cubicBezTo>
                    <a:cubicBezTo>
                      <a:pt x="169" y="362"/>
                      <a:pt x="156" y="362"/>
                      <a:pt x="143" y="362"/>
                    </a:cubicBezTo>
                    <a:cubicBezTo>
                      <a:pt x="142" y="347"/>
                      <a:pt x="135" y="364"/>
                      <a:pt x="128" y="362"/>
                    </a:cubicBezTo>
                    <a:cubicBezTo>
                      <a:pt x="122" y="356"/>
                      <a:pt x="127" y="351"/>
                      <a:pt x="128" y="344"/>
                    </a:cubicBezTo>
                    <a:cubicBezTo>
                      <a:pt x="120" y="344"/>
                      <a:pt x="121" y="353"/>
                      <a:pt x="113" y="353"/>
                    </a:cubicBezTo>
                    <a:cubicBezTo>
                      <a:pt x="102" y="345"/>
                      <a:pt x="114" y="340"/>
                      <a:pt x="116" y="329"/>
                    </a:cubicBezTo>
                    <a:cubicBezTo>
                      <a:pt x="104" y="327"/>
                      <a:pt x="104" y="346"/>
                      <a:pt x="95" y="338"/>
                    </a:cubicBezTo>
                    <a:cubicBezTo>
                      <a:pt x="96" y="305"/>
                      <a:pt x="109" y="284"/>
                      <a:pt x="113" y="254"/>
                    </a:cubicBezTo>
                    <a:cubicBezTo>
                      <a:pt x="118" y="248"/>
                      <a:pt x="118" y="221"/>
                      <a:pt x="113" y="215"/>
                    </a:cubicBezTo>
                    <a:close/>
                    <a:moveTo>
                      <a:pt x="263" y="143"/>
                    </a:moveTo>
                    <a:cubicBezTo>
                      <a:pt x="267" y="143"/>
                      <a:pt x="271" y="143"/>
                      <a:pt x="275" y="143"/>
                    </a:cubicBezTo>
                    <a:cubicBezTo>
                      <a:pt x="274" y="126"/>
                      <a:pt x="250" y="142"/>
                      <a:pt x="233" y="137"/>
                    </a:cubicBezTo>
                    <a:cubicBezTo>
                      <a:pt x="236" y="131"/>
                      <a:pt x="241" y="127"/>
                      <a:pt x="239" y="116"/>
                    </a:cubicBezTo>
                    <a:cubicBezTo>
                      <a:pt x="228" y="117"/>
                      <a:pt x="233" y="134"/>
                      <a:pt x="224" y="137"/>
                    </a:cubicBezTo>
                    <a:cubicBezTo>
                      <a:pt x="202" y="138"/>
                      <a:pt x="198" y="121"/>
                      <a:pt x="182" y="116"/>
                    </a:cubicBezTo>
                    <a:cubicBezTo>
                      <a:pt x="188" y="135"/>
                      <a:pt x="209" y="139"/>
                      <a:pt x="230" y="143"/>
                    </a:cubicBezTo>
                    <a:cubicBezTo>
                      <a:pt x="234" y="148"/>
                      <a:pt x="259" y="148"/>
                      <a:pt x="263" y="143"/>
                    </a:cubicBezTo>
                    <a:close/>
                    <a:moveTo>
                      <a:pt x="296" y="137"/>
                    </a:moveTo>
                    <a:cubicBezTo>
                      <a:pt x="287" y="136"/>
                      <a:pt x="286" y="143"/>
                      <a:pt x="287" y="152"/>
                    </a:cubicBezTo>
                    <a:cubicBezTo>
                      <a:pt x="296" y="153"/>
                      <a:pt x="297" y="146"/>
                      <a:pt x="296" y="137"/>
                    </a:cubicBezTo>
                    <a:close/>
                    <a:moveTo>
                      <a:pt x="323" y="281"/>
                    </a:moveTo>
                    <a:cubicBezTo>
                      <a:pt x="329" y="269"/>
                      <a:pt x="338" y="260"/>
                      <a:pt x="341" y="245"/>
                    </a:cubicBezTo>
                    <a:cubicBezTo>
                      <a:pt x="318" y="261"/>
                      <a:pt x="312" y="294"/>
                      <a:pt x="287" y="308"/>
                    </a:cubicBezTo>
                    <a:cubicBezTo>
                      <a:pt x="267" y="293"/>
                      <a:pt x="310" y="277"/>
                      <a:pt x="314" y="257"/>
                    </a:cubicBezTo>
                    <a:cubicBezTo>
                      <a:pt x="293" y="261"/>
                      <a:pt x="285" y="294"/>
                      <a:pt x="269" y="293"/>
                    </a:cubicBezTo>
                    <a:cubicBezTo>
                      <a:pt x="273" y="284"/>
                      <a:pt x="284" y="282"/>
                      <a:pt x="284" y="269"/>
                    </a:cubicBezTo>
                    <a:cubicBezTo>
                      <a:pt x="270" y="267"/>
                      <a:pt x="276" y="285"/>
                      <a:pt x="263" y="284"/>
                    </a:cubicBezTo>
                    <a:cubicBezTo>
                      <a:pt x="264" y="275"/>
                      <a:pt x="254" y="277"/>
                      <a:pt x="257" y="266"/>
                    </a:cubicBezTo>
                    <a:cubicBezTo>
                      <a:pt x="275" y="263"/>
                      <a:pt x="288" y="255"/>
                      <a:pt x="296" y="242"/>
                    </a:cubicBezTo>
                    <a:cubicBezTo>
                      <a:pt x="272" y="246"/>
                      <a:pt x="254" y="256"/>
                      <a:pt x="245" y="275"/>
                    </a:cubicBezTo>
                    <a:cubicBezTo>
                      <a:pt x="259" y="280"/>
                      <a:pt x="261" y="295"/>
                      <a:pt x="272" y="308"/>
                    </a:cubicBezTo>
                    <a:cubicBezTo>
                      <a:pt x="283" y="320"/>
                      <a:pt x="310" y="331"/>
                      <a:pt x="302" y="341"/>
                    </a:cubicBezTo>
                    <a:cubicBezTo>
                      <a:pt x="324" y="331"/>
                      <a:pt x="336" y="312"/>
                      <a:pt x="353" y="290"/>
                    </a:cubicBezTo>
                    <a:cubicBezTo>
                      <a:pt x="333" y="297"/>
                      <a:pt x="328" y="319"/>
                      <a:pt x="308" y="326"/>
                    </a:cubicBezTo>
                    <a:cubicBezTo>
                      <a:pt x="321" y="299"/>
                      <a:pt x="344" y="282"/>
                      <a:pt x="356" y="254"/>
                    </a:cubicBezTo>
                    <a:cubicBezTo>
                      <a:pt x="339" y="257"/>
                      <a:pt x="338" y="276"/>
                      <a:pt x="326" y="284"/>
                    </a:cubicBezTo>
                    <a:cubicBezTo>
                      <a:pt x="324" y="284"/>
                      <a:pt x="322" y="284"/>
                      <a:pt x="323" y="281"/>
                    </a:cubicBezTo>
                    <a:close/>
                    <a:moveTo>
                      <a:pt x="371" y="290"/>
                    </a:moveTo>
                    <a:cubicBezTo>
                      <a:pt x="350" y="304"/>
                      <a:pt x="338" y="327"/>
                      <a:pt x="320" y="344"/>
                    </a:cubicBezTo>
                    <a:cubicBezTo>
                      <a:pt x="344" y="333"/>
                      <a:pt x="361" y="315"/>
                      <a:pt x="371" y="290"/>
                    </a:cubicBezTo>
                    <a:close/>
                    <a:moveTo>
                      <a:pt x="371" y="308"/>
                    </a:moveTo>
                    <a:cubicBezTo>
                      <a:pt x="370" y="326"/>
                      <a:pt x="354" y="329"/>
                      <a:pt x="350" y="344"/>
                    </a:cubicBezTo>
                    <a:cubicBezTo>
                      <a:pt x="362" y="339"/>
                      <a:pt x="381" y="325"/>
                      <a:pt x="371" y="308"/>
                    </a:cubicBezTo>
                    <a:close/>
                    <a:moveTo>
                      <a:pt x="434" y="338"/>
                    </a:moveTo>
                    <a:cubicBezTo>
                      <a:pt x="416" y="335"/>
                      <a:pt x="384" y="346"/>
                      <a:pt x="380" y="329"/>
                    </a:cubicBezTo>
                    <a:cubicBezTo>
                      <a:pt x="376" y="335"/>
                      <a:pt x="372" y="341"/>
                      <a:pt x="371" y="350"/>
                    </a:cubicBezTo>
                    <a:cubicBezTo>
                      <a:pt x="376" y="350"/>
                      <a:pt x="379" y="348"/>
                      <a:pt x="380" y="344"/>
                    </a:cubicBezTo>
                    <a:cubicBezTo>
                      <a:pt x="399" y="344"/>
                      <a:pt x="418" y="344"/>
                      <a:pt x="437" y="344"/>
                    </a:cubicBezTo>
                    <a:cubicBezTo>
                      <a:pt x="436" y="342"/>
                      <a:pt x="437" y="338"/>
                      <a:pt x="434" y="338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 vert="horz" wrap="square" anchor="t"/>
              <a:p>
                <a:pPr lvl="0">
                  <a:lnSpc>
                    <a:spcPct val="100000"/>
                  </a:lnSpc>
                </a:pPr>
                <a:endParaRPr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9486" name="Freeform 414"/>
              <p:cNvSpPr/>
              <p:nvPr/>
            </p:nvSpPr>
            <p:spPr>
              <a:xfrm>
                <a:off x="1308100" y="1141412"/>
                <a:ext cx="387350" cy="346075"/>
              </a:xfrm>
              <a:custGeom>
                <a:avLst/>
                <a:gdLst>
                  <a:gd name="txL" fmla="*/ 0 w 111"/>
                  <a:gd name="txT" fmla="*/ 0 h 99"/>
                  <a:gd name="txR" fmla="*/ 111 w 111"/>
                  <a:gd name="txB" fmla="*/ 99 h 99"/>
                </a:gdLst>
                <a:ahLst/>
                <a:cxnLst>
                  <a:cxn ang="0">
                    <a:pos x="81" y="42"/>
                  </a:cxn>
                  <a:cxn ang="0">
                    <a:pos x="111" y="12"/>
                  </a:cxn>
                  <a:cxn ang="0">
                    <a:pos x="63" y="84"/>
                  </a:cxn>
                  <a:cxn ang="0">
                    <a:pos x="108" y="48"/>
                  </a:cxn>
                  <a:cxn ang="0">
                    <a:pos x="57" y="99"/>
                  </a:cxn>
                  <a:cxn ang="0">
                    <a:pos x="27" y="66"/>
                  </a:cxn>
                  <a:cxn ang="0">
                    <a:pos x="0" y="33"/>
                  </a:cxn>
                  <a:cxn ang="0">
                    <a:pos x="51" y="0"/>
                  </a:cxn>
                  <a:cxn ang="0">
                    <a:pos x="12" y="24"/>
                  </a:cxn>
                  <a:cxn ang="0">
                    <a:pos x="18" y="42"/>
                  </a:cxn>
                  <a:cxn ang="0">
                    <a:pos x="39" y="27"/>
                  </a:cxn>
                  <a:cxn ang="0">
                    <a:pos x="24" y="51"/>
                  </a:cxn>
                  <a:cxn ang="0">
                    <a:pos x="69" y="15"/>
                  </a:cxn>
                  <a:cxn ang="0">
                    <a:pos x="42" y="66"/>
                  </a:cxn>
                  <a:cxn ang="0">
                    <a:pos x="96" y="3"/>
                  </a:cxn>
                  <a:cxn ang="0">
                    <a:pos x="78" y="39"/>
                  </a:cxn>
                  <a:cxn ang="0">
                    <a:pos x="51" y="75"/>
                  </a:cxn>
                  <a:cxn ang="0">
                    <a:pos x="81" y="42"/>
                  </a:cxn>
                </a:cxnLst>
                <a:rect l="txL" t="txT" r="txR" b="txB"/>
                <a:pathLst>
                  <a:path w="111" h="99">
                    <a:moveTo>
                      <a:pt x="81" y="42"/>
                    </a:moveTo>
                    <a:cubicBezTo>
                      <a:pt x="93" y="34"/>
                      <a:pt x="94" y="15"/>
                      <a:pt x="111" y="12"/>
                    </a:cubicBezTo>
                    <a:cubicBezTo>
                      <a:pt x="99" y="40"/>
                      <a:pt x="76" y="57"/>
                      <a:pt x="63" y="84"/>
                    </a:cubicBezTo>
                    <a:cubicBezTo>
                      <a:pt x="83" y="77"/>
                      <a:pt x="88" y="55"/>
                      <a:pt x="108" y="48"/>
                    </a:cubicBezTo>
                    <a:cubicBezTo>
                      <a:pt x="91" y="70"/>
                      <a:pt x="79" y="89"/>
                      <a:pt x="57" y="99"/>
                    </a:cubicBezTo>
                    <a:cubicBezTo>
                      <a:pt x="65" y="89"/>
                      <a:pt x="38" y="78"/>
                      <a:pt x="27" y="66"/>
                    </a:cubicBezTo>
                    <a:cubicBezTo>
                      <a:pt x="16" y="53"/>
                      <a:pt x="14" y="38"/>
                      <a:pt x="0" y="33"/>
                    </a:cubicBezTo>
                    <a:cubicBezTo>
                      <a:pt x="9" y="14"/>
                      <a:pt x="27" y="4"/>
                      <a:pt x="51" y="0"/>
                    </a:cubicBezTo>
                    <a:cubicBezTo>
                      <a:pt x="43" y="13"/>
                      <a:pt x="30" y="21"/>
                      <a:pt x="12" y="24"/>
                    </a:cubicBezTo>
                    <a:cubicBezTo>
                      <a:pt x="9" y="35"/>
                      <a:pt x="19" y="33"/>
                      <a:pt x="18" y="42"/>
                    </a:cubicBezTo>
                    <a:cubicBezTo>
                      <a:pt x="31" y="43"/>
                      <a:pt x="25" y="25"/>
                      <a:pt x="39" y="27"/>
                    </a:cubicBezTo>
                    <a:cubicBezTo>
                      <a:pt x="39" y="40"/>
                      <a:pt x="28" y="42"/>
                      <a:pt x="24" y="51"/>
                    </a:cubicBezTo>
                    <a:cubicBezTo>
                      <a:pt x="40" y="52"/>
                      <a:pt x="48" y="19"/>
                      <a:pt x="69" y="15"/>
                    </a:cubicBezTo>
                    <a:cubicBezTo>
                      <a:pt x="65" y="35"/>
                      <a:pt x="22" y="51"/>
                      <a:pt x="42" y="66"/>
                    </a:cubicBezTo>
                    <a:cubicBezTo>
                      <a:pt x="67" y="52"/>
                      <a:pt x="73" y="19"/>
                      <a:pt x="96" y="3"/>
                    </a:cubicBezTo>
                    <a:cubicBezTo>
                      <a:pt x="93" y="18"/>
                      <a:pt x="84" y="27"/>
                      <a:pt x="78" y="39"/>
                    </a:cubicBezTo>
                    <a:cubicBezTo>
                      <a:pt x="69" y="51"/>
                      <a:pt x="60" y="63"/>
                      <a:pt x="51" y="75"/>
                    </a:cubicBezTo>
                    <a:cubicBezTo>
                      <a:pt x="64" y="79"/>
                      <a:pt x="72" y="52"/>
                      <a:pt x="81" y="42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87" name="Freeform 415"/>
              <p:cNvSpPr/>
              <p:nvPr/>
            </p:nvSpPr>
            <p:spPr>
              <a:xfrm>
                <a:off x="346075" y="1214437"/>
                <a:ext cx="104775" cy="95250"/>
              </a:xfrm>
              <a:custGeom>
                <a:avLst/>
                <a:gdLst>
                  <a:gd name="txL" fmla="*/ 0 w 30"/>
                  <a:gd name="txT" fmla="*/ 0 h 27"/>
                  <a:gd name="txR" fmla="*/ 30 w 30"/>
                  <a:gd name="txB" fmla="*/ 27 h 27"/>
                </a:gdLst>
                <a:ahLst/>
                <a:cxnLst>
                  <a:cxn ang="0">
                    <a:pos x="30" y="0"/>
                  </a:cxn>
                  <a:cxn ang="0">
                    <a:pos x="0" y="27"/>
                  </a:cxn>
                  <a:cxn ang="0">
                    <a:pos x="30" y="0"/>
                  </a:cxn>
                </a:cxnLst>
                <a:rect l="txL" t="txT" r="txR" b="txB"/>
                <a:pathLst>
                  <a:path w="30" h="27">
                    <a:moveTo>
                      <a:pt x="30" y="0"/>
                    </a:moveTo>
                    <a:cubicBezTo>
                      <a:pt x="21" y="10"/>
                      <a:pt x="14" y="22"/>
                      <a:pt x="0" y="27"/>
                    </a:cubicBezTo>
                    <a:cubicBezTo>
                      <a:pt x="9" y="17"/>
                      <a:pt x="16" y="5"/>
                      <a:pt x="30" y="0"/>
                    </a:cubicBezTo>
                    <a:close/>
                  </a:path>
                </a:pathLst>
              </a:custGeom>
              <a:solidFill>
                <a:srgbClr val="38768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88" name="Freeform 416"/>
              <p:cNvSpPr/>
              <p:nvPr/>
            </p:nvSpPr>
            <p:spPr>
              <a:xfrm>
                <a:off x="712788" y="1266825"/>
                <a:ext cx="111125" cy="63500"/>
              </a:xfrm>
              <a:custGeom>
                <a:avLst/>
                <a:gdLst>
                  <a:gd name="txL" fmla="*/ 0 w 32"/>
                  <a:gd name="txT" fmla="*/ 0 h 18"/>
                  <a:gd name="txR" fmla="*/ 32 w 32"/>
                  <a:gd name="txB" fmla="*/ 18 h 18"/>
                </a:gdLst>
                <a:ahLst/>
                <a:cxnLst>
                  <a:cxn ang="0">
                    <a:pos x="0" y="15"/>
                  </a:cxn>
                  <a:cxn ang="0">
                    <a:pos x="21" y="0"/>
                  </a:cxn>
                  <a:cxn ang="0">
                    <a:pos x="3" y="18"/>
                  </a:cxn>
                  <a:cxn ang="0">
                    <a:pos x="0" y="15"/>
                  </a:cxn>
                </a:cxnLst>
                <a:rect l="txL" t="txT" r="txR" b="txB"/>
                <a:pathLst>
                  <a:path w="32" h="18">
                    <a:moveTo>
                      <a:pt x="0" y="15"/>
                    </a:moveTo>
                    <a:cubicBezTo>
                      <a:pt x="6" y="9"/>
                      <a:pt x="16" y="7"/>
                      <a:pt x="21" y="0"/>
                    </a:cubicBezTo>
                    <a:cubicBezTo>
                      <a:pt x="32" y="11"/>
                      <a:pt x="8" y="13"/>
                      <a:pt x="3" y="18"/>
                    </a:cubicBezTo>
                    <a:cubicBezTo>
                      <a:pt x="3" y="16"/>
                      <a:pt x="3" y="14"/>
                      <a:pt x="0" y="15"/>
                    </a:cubicBezTo>
                    <a:close/>
                  </a:path>
                </a:pathLst>
              </a:custGeom>
              <a:solidFill>
                <a:srgbClr val="4794A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89" name="Freeform 417"/>
              <p:cNvSpPr/>
              <p:nvPr/>
            </p:nvSpPr>
            <p:spPr>
              <a:xfrm>
                <a:off x="1570038" y="1309687"/>
                <a:ext cx="177800" cy="188913"/>
              </a:xfrm>
              <a:custGeom>
                <a:avLst/>
                <a:gdLst>
                  <a:gd name="txL" fmla="*/ 0 w 51"/>
                  <a:gd name="txT" fmla="*/ 0 h 54"/>
                  <a:gd name="txR" fmla="*/ 51 w 51"/>
                  <a:gd name="txB" fmla="*/ 54 h 54"/>
                </a:gdLst>
                <a:ahLst/>
                <a:cxnLst>
                  <a:cxn ang="0">
                    <a:pos x="0" y="54"/>
                  </a:cxn>
                  <a:cxn ang="0">
                    <a:pos x="51" y="0"/>
                  </a:cxn>
                  <a:cxn ang="0">
                    <a:pos x="0" y="54"/>
                  </a:cxn>
                </a:cxnLst>
                <a:rect l="txL" t="txT" r="txR" b="txB"/>
                <a:pathLst>
                  <a:path w="51" h="54">
                    <a:moveTo>
                      <a:pt x="0" y="54"/>
                    </a:moveTo>
                    <a:cubicBezTo>
                      <a:pt x="18" y="37"/>
                      <a:pt x="30" y="14"/>
                      <a:pt x="51" y="0"/>
                    </a:cubicBezTo>
                    <a:cubicBezTo>
                      <a:pt x="41" y="25"/>
                      <a:pt x="24" y="43"/>
                      <a:pt x="0" y="54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90" name="Freeform 418"/>
              <p:cNvSpPr/>
              <p:nvPr/>
            </p:nvSpPr>
            <p:spPr>
              <a:xfrm>
                <a:off x="325438" y="1316037"/>
                <a:ext cx="501650" cy="590550"/>
              </a:xfrm>
              <a:custGeom>
                <a:avLst/>
                <a:gdLst>
                  <a:gd name="txL" fmla="*/ 0 w 144"/>
                  <a:gd name="txT" fmla="*/ 0 h 169"/>
                  <a:gd name="txR" fmla="*/ 144 w 144"/>
                  <a:gd name="txB" fmla="*/ 169 h 169"/>
                </a:gdLst>
                <a:ahLst/>
                <a:cxnLst>
                  <a:cxn ang="0">
                    <a:pos x="51" y="16"/>
                  </a:cxn>
                  <a:cxn ang="0">
                    <a:pos x="111" y="1"/>
                  </a:cxn>
                  <a:cxn ang="0">
                    <a:pos x="114" y="4"/>
                  </a:cxn>
                  <a:cxn ang="0">
                    <a:pos x="120" y="40"/>
                  </a:cxn>
                  <a:cxn ang="0">
                    <a:pos x="93" y="70"/>
                  </a:cxn>
                  <a:cxn ang="0">
                    <a:pos x="108" y="40"/>
                  </a:cxn>
                  <a:cxn ang="0">
                    <a:pos x="42" y="55"/>
                  </a:cxn>
                  <a:cxn ang="0">
                    <a:pos x="39" y="55"/>
                  </a:cxn>
                  <a:cxn ang="0">
                    <a:pos x="75" y="58"/>
                  </a:cxn>
                  <a:cxn ang="0">
                    <a:pos x="90" y="58"/>
                  </a:cxn>
                  <a:cxn ang="0">
                    <a:pos x="39" y="79"/>
                  </a:cxn>
                  <a:cxn ang="0">
                    <a:pos x="36" y="82"/>
                  </a:cxn>
                  <a:cxn ang="0">
                    <a:pos x="69" y="82"/>
                  </a:cxn>
                  <a:cxn ang="0">
                    <a:pos x="99" y="76"/>
                  </a:cxn>
                  <a:cxn ang="0">
                    <a:pos x="30" y="103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144" y="64"/>
                  </a:cxn>
                  <a:cxn ang="0">
                    <a:pos x="105" y="106"/>
                  </a:cxn>
                  <a:cxn ang="0">
                    <a:pos x="15" y="127"/>
                  </a:cxn>
                  <a:cxn ang="0">
                    <a:pos x="96" y="115"/>
                  </a:cxn>
                  <a:cxn ang="0">
                    <a:pos x="12" y="145"/>
                  </a:cxn>
                  <a:cxn ang="0">
                    <a:pos x="105" y="130"/>
                  </a:cxn>
                  <a:cxn ang="0">
                    <a:pos x="0" y="169"/>
                  </a:cxn>
                  <a:cxn ang="0">
                    <a:pos x="39" y="34"/>
                  </a:cxn>
                  <a:cxn ang="0">
                    <a:pos x="69" y="34"/>
                  </a:cxn>
                  <a:cxn ang="0">
                    <a:pos x="93" y="28"/>
                  </a:cxn>
                  <a:cxn ang="0">
                    <a:pos x="45" y="28"/>
                  </a:cxn>
                  <a:cxn ang="0">
                    <a:pos x="51" y="16"/>
                  </a:cxn>
                </a:cxnLst>
                <a:rect l="txL" t="txT" r="txR" b="txB"/>
                <a:pathLst>
                  <a:path w="144" h="169">
                    <a:moveTo>
                      <a:pt x="51" y="16"/>
                    </a:moveTo>
                    <a:cubicBezTo>
                      <a:pt x="78" y="18"/>
                      <a:pt x="95" y="10"/>
                      <a:pt x="111" y="1"/>
                    </a:cubicBezTo>
                    <a:cubicBezTo>
                      <a:pt x="114" y="0"/>
                      <a:pt x="114" y="2"/>
                      <a:pt x="114" y="4"/>
                    </a:cubicBezTo>
                    <a:cubicBezTo>
                      <a:pt x="88" y="11"/>
                      <a:pt x="101" y="32"/>
                      <a:pt x="120" y="40"/>
                    </a:cubicBezTo>
                    <a:cubicBezTo>
                      <a:pt x="116" y="55"/>
                      <a:pt x="113" y="70"/>
                      <a:pt x="93" y="70"/>
                    </a:cubicBezTo>
                    <a:cubicBezTo>
                      <a:pt x="97" y="59"/>
                      <a:pt x="107" y="54"/>
                      <a:pt x="108" y="40"/>
                    </a:cubicBezTo>
                    <a:cubicBezTo>
                      <a:pt x="93" y="52"/>
                      <a:pt x="67" y="53"/>
                      <a:pt x="42" y="55"/>
                    </a:cubicBezTo>
                    <a:cubicBezTo>
                      <a:pt x="41" y="55"/>
                      <a:pt x="40" y="55"/>
                      <a:pt x="39" y="55"/>
                    </a:cubicBezTo>
                    <a:cubicBezTo>
                      <a:pt x="39" y="66"/>
                      <a:pt x="70" y="62"/>
                      <a:pt x="75" y="58"/>
                    </a:cubicBezTo>
                    <a:cubicBezTo>
                      <a:pt x="80" y="58"/>
                      <a:pt x="85" y="58"/>
                      <a:pt x="90" y="58"/>
                    </a:cubicBezTo>
                    <a:cubicBezTo>
                      <a:pt x="90" y="82"/>
                      <a:pt x="54" y="70"/>
                      <a:pt x="39" y="79"/>
                    </a:cubicBezTo>
                    <a:cubicBezTo>
                      <a:pt x="36" y="78"/>
                      <a:pt x="36" y="80"/>
                      <a:pt x="36" y="82"/>
                    </a:cubicBezTo>
                    <a:cubicBezTo>
                      <a:pt x="40" y="87"/>
                      <a:pt x="65" y="87"/>
                      <a:pt x="69" y="82"/>
                    </a:cubicBezTo>
                    <a:cubicBezTo>
                      <a:pt x="81" y="82"/>
                      <a:pt x="87" y="76"/>
                      <a:pt x="99" y="76"/>
                    </a:cubicBezTo>
                    <a:cubicBezTo>
                      <a:pt x="88" y="97"/>
                      <a:pt x="49" y="90"/>
                      <a:pt x="30" y="103"/>
                    </a:cubicBezTo>
                    <a:cubicBezTo>
                      <a:pt x="49" y="109"/>
                      <a:pt x="72" y="93"/>
                      <a:pt x="96" y="94"/>
                    </a:cubicBezTo>
                    <a:cubicBezTo>
                      <a:pt x="97" y="99"/>
                      <a:pt x="93" y="99"/>
                      <a:pt x="93" y="103"/>
                    </a:cubicBezTo>
                    <a:cubicBezTo>
                      <a:pt x="115" y="97"/>
                      <a:pt x="124" y="62"/>
                      <a:pt x="144" y="64"/>
                    </a:cubicBezTo>
                    <a:cubicBezTo>
                      <a:pt x="133" y="80"/>
                      <a:pt x="116" y="90"/>
                      <a:pt x="105" y="106"/>
                    </a:cubicBezTo>
                    <a:cubicBezTo>
                      <a:pt x="72" y="110"/>
                      <a:pt x="43" y="118"/>
                      <a:pt x="15" y="127"/>
                    </a:cubicBezTo>
                    <a:cubicBezTo>
                      <a:pt x="41" y="134"/>
                      <a:pt x="68" y="116"/>
                      <a:pt x="96" y="115"/>
                    </a:cubicBezTo>
                    <a:cubicBezTo>
                      <a:pt x="78" y="135"/>
                      <a:pt x="39" y="134"/>
                      <a:pt x="12" y="145"/>
                    </a:cubicBezTo>
                    <a:cubicBezTo>
                      <a:pt x="43" y="152"/>
                      <a:pt x="73" y="132"/>
                      <a:pt x="105" y="130"/>
                    </a:cubicBezTo>
                    <a:cubicBezTo>
                      <a:pt x="80" y="153"/>
                      <a:pt x="29" y="150"/>
                      <a:pt x="0" y="169"/>
                    </a:cubicBezTo>
                    <a:cubicBezTo>
                      <a:pt x="3" y="112"/>
                      <a:pt x="23" y="83"/>
                      <a:pt x="39" y="34"/>
                    </a:cubicBezTo>
                    <a:cubicBezTo>
                      <a:pt x="49" y="34"/>
                      <a:pt x="59" y="34"/>
                      <a:pt x="69" y="34"/>
                    </a:cubicBezTo>
                    <a:cubicBezTo>
                      <a:pt x="77" y="33"/>
                      <a:pt x="104" y="37"/>
                      <a:pt x="93" y="28"/>
                    </a:cubicBezTo>
                    <a:cubicBezTo>
                      <a:pt x="77" y="28"/>
                      <a:pt x="61" y="28"/>
                      <a:pt x="45" y="28"/>
                    </a:cubicBezTo>
                    <a:cubicBezTo>
                      <a:pt x="38" y="27"/>
                      <a:pt x="41" y="10"/>
                      <a:pt x="51" y="16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91" name="Freeform 420"/>
              <p:cNvSpPr/>
              <p:nvPr/>
            </p:nvSpPr>
            <p:spPr>
              <a:xfrm>
                <a:off x="1485900" y="1277937"/>
                <a:ext cx="104775" cy="139700"/>
              </a:xfrm>
              <a:custGeom>
                <a:avLst/>
                <a:gdLst>
                  <a:gd name="txL" fmla="*/ 0 w 30"/>
                  <a:gd name="txT" fmla="*/ 0 h 40"/>
                  <a:gd name="txR" fmla="*/ 30 w 30"/>
                  <a:gd name="txB" fmla="*/ 40 h 40"/>
                </a:gdLst>
                <a:ahLst/>
                <a:cxnLst>
                  <a:cxn ang="0">
                    <a:pos x="30" y="3"/>
                  </a:cxn>
                  <a:cxn ang="0">
                    <a:pos x="0" y="36"/>
                  </a:cxn>
                  <a:cxn ang="0">
                    <a:pos x="27" y="0"/>
                  </a:cxn>
                  <a:cxn ang="0">
                    <a:pos x="30" y="3"/>
                  </a:cxn>
                </a:cxnLst>
                <a:rect l="txL" t="txT" r="txR" b="txB"/>
                <a:pathLst>
                  <a:path w="30" h="40">
                    <a:moveTo>
                      <a:pt x="30" y="3"/>
                    </a:moveTo>
                    <a:cubicBezTo>
                      <a:pt x="21" y="13"/>
                      <a:pt x="13" y="40"/>
                      <a:pt x="0" y="36"/>
                    </a:cubicBezTo>
                    <a:cubicBezTo>
                      <a:pt x="9" y="24"/>
                      <a:pt x="18" y="12"/>
                      <a:pt x="27" y="0"/>
                    </a:cubicBezTo>
                    <a:cubicBezTo>
                      <a:pt x="26" y="3"/>
                      <a:pt x="28" y="3"/>
                      <a:pt x="30" y="3"/>
                    </a:cubicBezTo>
                    <a:close/>
                  </a:path>
                </a:pathLst>
              </a:custGeom>
              <a:solidFill>
                <a:srgbClr val="4B9CA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92" name="Freeform 422"/>
              <p:cNvSpPr/>
              <p:nvPr/>
            </p:nvSpPr>
            <p:spPr>
              <a:xfrm>
                <a:off x="754063" y="1371600"/>
                <a:ext cx="5505450" cy="1428750"/>
              </a:xfrm>
              <a:custGeom>
                <a:avLst/>
                <a:gdLst>
                  <a:gd name="txL" fmla="*/ 0 w 1578"/>
                  <a:gd name="txT" fmla="*/ 0 h 409"/>
                  <a:gd name="txR" fmla="*/ 1578 w 1578"/>
                  <a:gd name="txB" fmla="*/ 409 h 409"/>
                </a:gdLst>
                <a:ahLst/>
                <a:cxnLst>
                  <a:cxn ang="0">
                    <a:pos x="366" y="0"/>
                  </a:cxn>
                  <a:cxn ang="0">
                    <a:pos x="435" y="108"/>
                  </a:cxn>
                  <a:cxn ang="0">
                    <a:pos x="597" y="189"/>
                  </a:cxn>
                  <a:cxn ang="0">
                    <a:pos x="468" y="210"/>
                  </a:cxn>
                  <a:cxn ang="0">
                    <a:pos x="408" y="216"/>
                  </a:cxn>
                  <a:cxn ang="0">
                    <a:pos x="354" y="234"/>
                  </a:cxn>
                  <a:cxn ang="0">
                    <a:pos x="519" y="231"/>
                  </a:cxn>
                  <a:cxn ang="0">
                    <a:pos x="684" y="207"/>
                  </a:cxn>
                  <a:cxn ang="0">
                    <a:pos x="732" y="231"/>
                  </a:cxn>
                  <a:cxn ang="0">
                    <a:pos x="855" y="270"/>
                  </a:cxn>
                  <a:cxn ang="0">
                    <a:pos x="1104" y="309"/>
                  </a:cxn>
                  <a:cxn ang="0">
                    <a:pos x="1257" y="318"/>
                  </a:cxn>
                  <a:cxn ang="0">
                    <a:pos x="1401" y="333"/>
                  </a:cxn>
                  <a:cxn ang="0">
                    <a:pos x="1509" y="384"/>
                  </a:cxn>
                  <a:cxn ang="0">
                    <a:pos x="1239" y="396"/>
                  </a:cxn>
                  <a:cxn ang="0">
                    <a:pos x="1095" y="345"/>
                  </a:cxn>
                  <a:cxn ang="0">
                    <a:pos x="1023" y="372"/>
                  </a:cxn>
                  <a:cxn ang="0">
                    <a:pos x="1113" y="354"/>
                  </a:cxn>
                  <a:cxn ang="0">
                    <a:pos x="1020" y="390"/>
                  </a:cxn>
                  <a:cxn ang="0">
                    <a:pos x="867" y="381"/>
                  </a:cxn>
                  <a:cxn ang="0">
                    <a:pos x="849" y="381"/>
                  </a:cxn>
                  <a:cxn ang="0">
                    <a:pos x="813" y="378"/>
                  </a:cxn>
                  <a:cxn ang="0">
                    <a:pos x="762" y="369"/>
                  </a:cxn>
                  <a:cxn ang="0">
                    <a:pos x="690" y="369"/>
                  </a:cxn>
                  <a:cxn ang="0">
                    <a:pos x="516" y="399"/>
                  </a:cxn>
                  <a:cxn ang="0">
                    <a:pos x="444" y="378"/>
                  </a:cxn>
                  <a:cxn ang="0">
                    <a:pos x="393" y="375"/>
                  </a:cxn>
                  <a:cxn ang="0">
                    <a:pos x="306" y="342"/>
                  </a:cxn>
                  <a:cxn ang="0">
                    <a:pos x="297" y="333"/>
                  </a:cxn>
                  <a:cxn ang="0">
                    <a:pos x="435" y="330"/>
                  </a:cxn>
                  <a:cxn ang="0">
                    <a:pos x="417" y="324"/>
                  </a:cxn>
                  <a:cxn ang="0">
                    <a:pos x="795" y="348"/>
                  </a:cxn>
                  <a:cxn ang="0">
                    <a:pos x="549" y="297"/>
                  </a:cxn>
                  <a:cxn ang="0">
                    <a:pos x="531" y="303"/>
                  </a:cxn>
                  <a:cxn ang="0">
                    <a:pos x="372" y="282"/>
                  </a:cxn>
                  <a:cxn ang="0">
                    <a:pos x="414" y="294"/>
                  </a:cxn>
                  <a:cxn ang="0">
                    <a:pos x="474" y="312"/>
                  </a:cxn>
                  <a:cxn ang="0">
                    <a:pos x="222" y="333"/>
                  </a:cxn>
                  <a:cxn ang="0">
                    <a:pos x="78" y="390"/>
                  </a:cxn>
                  <a:cxn ang="0">
                    <a:pos x="225" y="312"/>
                  </a:cxn>
                  <a:cxn ang="0">
                    <a:pos x="162" y="303"/>
                  </a:cxn>
                  <a:cxn ang="0">
                    <a:pos x="27" y="375"/>
                  </a:cxn>
                  <a:cxn ang="0">
                    <a:pos x="105" y="234"/>
                  </a:cxn>
                  <a:cxn ang="0">
                    <a:pos x="111" y="192"/>
                  </a:cxn>
                  <a:cxn ang="0">
                    <a:pos x="15" y="132"/>
                  </a:cxn>
                  <a:cxn ang="0">
                    <a:pos x="120" y="102"/>
                  </a:cxn>
                  <a:cxn ang="0">
                    <a:pos x="177" y="168"/>
                  </a:cxn>
                  <a:cxn ang="0">
                    <a:pos x="315" y="189"/>
                  </a:cxn>
                  <a:cxn ang="0">
                    <a:pos x="342" y="201"/>
                  </a:cxn>
                  <a:cxn ang="0">
                    <a:pos x="384" y="192"/>
                  </a:cxn>
                </a:cxnLst>
                <a:rect l="txL" t="txT" r="txR" b="txB"/>
                <a:pathLst>
                  <a:path w="1578" h="409">
                    <a:moveTo>
                      <a:pt x="372" y="45"/>
                    </a:moveTo>
                    <a:cubicBezTo>
                      <a:pt x="368" y="27"/>
                      <a:pt x="354" y="19"/>
                      <a:pt x="351" y="0"/>
                    </a:cubicBezTo>
                    <a:cubicBezTo>
                      <a:pt x="356" y="0"/>
                      <a:pt x="361" y="0"/>
                      <a:pt x="366" y="0"/>
                    </a:cubicBezTo>
                    <a:cubicBezTo>
                      <a:pt x="382" y="0"/>
                      <a:pt x="393" y="5"/>
                      <a:pt x="405" y="9"/>
                    </a:cubicBezTo>
                    <a:cubicBezTo>
                      <a:pt x="422" y="56"/>
                      <a:pt x="404" y="138"/>
                      <a:pt x="474" y="132"/>
                    </a:cubicBezTo>
                    <a:cubicBezTo>
                      <a:pt x="472" y="113"/>
                      <a:pt x="433" y="131"/>
                      <a:pt x="435" y="108"/>
                    </a:cubicBezTo>
                    <a:cubicBezTo>
                      <a:pt x="443" y="108"/>
                      <a:pt x="451" y="108"/>
                      <a:pt x="459" y="108"/>
                    </a:cubicBezTo>
                    <a:cubicBezTo>
                      <a:pt x="480" y="108"/>
                      <a:pt x="501" y="108"/>
                      <a:pt x="522" y="108"/>
                    </a:cubicBezTo>
                    <a:cubicBezTo>
                      <a:pt x="541" y="141"/>
                      <a:pt x="557" y="177"/>
                      <a:pt x="597" y="189"/>
                    </a:cubicBezTo>
                    <a:cubicBezTo>
                      <a:pt x="589" y="199"/>
                      <a:pt x="567" y="195"/>
                      <a:pt x="567" y="213"/>
                    </a:cubicBezTo>
                    <a:cubicBezTo>
                      <a:pt x="531" y="217"/>
                      <a:pt x="505" y="214"/>
                      <a:pt x="468" y="213"/>
                    </a:cubicBezTo>
                    <a:cubicBezTo>
                      <a:pt x="468" y="212"/>
                      <a:pt x="468" y="211"/>
                      <a:pt x="468" y="210"/>
                    </a:cubicBezTo>
                    <a:cubicBezTo>
                      <a:pt x="495" y="208"/>
                      <a:pt x="530" y="214"/>
                      <a:pt x="552" y="207"/>
                    </a:cubicBezTo>
                    <a:cubicBezTo>
                      <a:pt x="510" y="200"/>
                      <a:pt x="461" y="200"/>
                      <a:pt x="417" y="195"/>
                    </a:cubicBezTo>
                    <a:cubicBezTo>
                      <a:pt x="416" y="203"/>
                      <a:pt x="411" y="204"/>
                      <a:pt x="408" y="216"/>
                    </a:cubicBezTo>
                    <a:cubicBezTo>
                      <a:pt x="420" y="221"/>
                      <a:pt x="436" y="206"/>
                      <a:pt x="450" y="204"/>
                    </a:cubicBezTo>
                    <a:cubicBezTo>
                      <a:pt x="438" y="231"/>
                      <a:pt x="390" y="222"/>
                      <a:pt x="360" y="231"/>
                    </a:cubicBezTo>
                    <a:cubicBezTo>
                      <a:pt x="358" y="232"/>
                      <a:pt x="357" y="234"/>
                      <a:pt x="354" y="234"/>
                    </a:cubicBezTo>
                    <a:cubicBezTo>
                      <a:pt x="366" y="239"/>
                      <a:pt x="399" y="239"/>
                      <a:pt x="411" y="234"/>
                    </a:cubicBezTo>
                    <a:cubicBezTo>
                      <a:pt x="447" y="232"/>
                      <a:pt x="465" y="227"/>
                      <a:pt x="498" y="225"/>
                    </a:cubicBezTo>
                    <a:cubicBezTo>
                      <a:pt x="508" y="224"/>
                      <a:pt x="516" y="225"/>
                      <a:pt x="519" y="231"/>
                    </a:cubicBezTo>
                    <a:cubicBezTo>
                      <a:pt x="524" y="229"/>
                      <a:pt x="519" y="226"/>
                      <a:pt x="519" y="222"/>
                    </a:cubicBezTo>
                    <a:cubicBezTo>
                      <a:pt x="537" y="222"/>
                      <a:pt x="556" y="223"/>
                      <a:pt x="570" y="219"/>
                    </a:cubicBezTo>
                    <a:cubicBezTo>
                      <a:pt x="586" y="188"/>
                      <a:pt x="652" y="197"/>
                      <a:pt x="684" y="207"/>
                    </a:cubicBezTo>
                    <a:cubicBezTo>
                      <a:pt x="691" y="214"/>
                      <a:pt x="697" y="222"/>
                      <a:pt x="705" y="228"/>
                    </a:cubicBezTo>
                    <a:cubicBezTo>
                      <a:pt x="711" y="228"/>
                      <a:pt x="717" y="228"/>
                      <a:pt x="723" y="228"/>
                    </a:cubicBezTo>
                    <a:cubicBezTo>
                      <a:pt x="723" y="232"/>
                      <a:pt x="728" y="231"/>
                      <a:pt x="732" y="231"/>
                    </a:cubicBezTo>
                    <a:cubicBezTo>
                      <a:pt x="745" y="249"/>
                      <a:pt x="765" y="260"/>
                      <a:pt x="795" y="261"/>
                    </a:cubicBezTo>
                    <a:cubicBezTo>
                      <a:pt x="808" y="267"/>
                      <a:pt x="838" y="272"/>
                      <a:pt x="852" y="267"/>
                    </a:cubicBezTo>
                    <a:cubicBezTo>
                      <a:pt x="855" y="266"/>
                      <a:pt x="855" y="268"/>
                      <a:pt x="855" y="270"/>
                    </a:cubicBezTo>
                    <a:cubicBezTo>
                      <a:pt x="920" y="286"/>
                      <a:pt x="993" y="310"/>
                      <a:pt x="1065" y="309"/>
                    </a:cubicBezTo>
                    <a:cubicBezTo>
                      <a:pt x="1072" y="309"/>
                      <a:pt x="1079" y="309"/>
                      <a:pt x="1086" y="309"/>
                    </a:cubicBezTo>
                    <a:cubicBezTo>
                      <a:pt x="1092" y="309"/>
                      <a:pt x="1098" y="309"/>
                      <a:pt x="1104" y="309"/>
                    </a:cubicBezTo>
                    <a:cubicBezTo>
                      <a:pt x="1123" y="309"/>
                      <a:pt x="1142" y="309"/>
                      <a:pt x="1161" y="309"/>
                    </a:cubicBezTo>
                    <a:cubicBezTo>
                      <a:pt x="1168" y="309"/>
                      <a:pt x="1175" y="309"/>
                      <a:pt x="1182" y="309"/>
                    </a:cubicBezTo>
                    <a:cubicBezTo>
                      <a:pt x="1209" y="310"/>
                      <a:pt x="1234" y="313"/>
                      <a:pt x="1257" y="318"/>
                    </a:cubicBezTo>
                    <a:cubicBezTo>
                      <a:pt x="1267" y="323"/>
                      <a:pt x="1298" y="323"/>
                      <a:pt x="1308" y="318"/>
                    </a:cubicBezTo>
                    <a:cubicBezTo>
                      <a:pt x="1317" y="319"/>
                      <a:pt x="1330" y="316"/>
                      <a:pt x="1335" y="321"/>
                    </a:cubicBezTo>
                    <a:cubicBezTo>
                      <a:pt x="1357" y="325"/>
                      <a:pt x="1381" y="327"/>
                      <a:pt x="1401" y="333"/>
                    </a:cubicBezTo>
                    <a:cubicBezTo>
                      <a:pt x="1412" y="334"/>
                      <a:pt x="1421" y="333"/>
                      <a:pt x="1422" y="324"/>
                    </a:cubicBezTo>
                    <a:cubicBezTo>
                      <a:pt x="1484" y="324"/>
                      <a:pt x="1531" y="339"/>
                      <a:pt x="1578" y="354"/>
                    </a:cubicBezTo>
                    <a:cubicBezTo>
                      <a:pt x="1548" y="357"/>
                      <a:pt x="1529" y="371"/>
                      <a:pt x="1509" y="384"/>
                    </a:cubicBezTo>
                    <a:cubicBezTo>
                      <a:pt x="1438" y="393"/>
                      <a:pt x="1361" y="372"/>
                      <a:pt x="1296" y="384"/>
                    </a:cubicBezTo>
                    <a:cubicBezTo>
                      <a:pt x="1292" y="385"/>
                      <a:pt x="1290" y="392"/>
                      <a:pt x="1287" y="393"/>
                    </a:cubicBezTo>
                    <a:cubicBezTo>
                      <a:pt x="1271" y="401"/>
                      <a:pt x="1254" y="393"/>
                      <a:pt x="1239" y="396"/>
                    </a:cubicBezTo>
                    <a:cubicBezTo>
                      <a:pt x="1233" y="353"/>
                      <a:pt x="1184" y="353"/>
                      <a:pt x="1140" y="348"/>
                    </a:cubicBezTo>
                    <a:cubicBezTo>
                      <a:pt x="1136" y="339"/>
                      <a:pt x="1111" y="351"/>
                      <a:pt x="1107" y="342"/>
                    </a:cubicBezTo>
                    <a:cubicBezTo>
                      <a:pt x="1106" y="326"/>
                      <a:pt x="1099" y="343"/>
                      <a:pt x="1095" y="345"/>
                    </a:cubicBezTo>
                    <a:cubicBezTo>
                      <a:pt x="1071" y="354"/>
                      <a:pt x="1022" y="336"/>
                      <a:pt x="1014" y="363"/>
                    </a:cubicBezTo>
                    <a:cubicBezTo>
                      <a:pt x="1019" y="363"/>
                      <a:pt x="1031" y="355"/>
                      <a:pt x="1035" y="363"/>
                    </a:cubicBezTo>
                    <a:cubicBezTo>
                      <a:pt x="1027" y="362"/>
                      <a:pt x="1026" y="368"/>
                      <a:pt x="1023" y="372"/>
                    </a:cubicBezTo>
                    <a:cubicBezTo>
                      <a:pt x="1045" y="372"/>
                      <a:pt x="1055" y="344"/>
                      <a:pt x="1077" y="354"/>
                    </a:cubicBezTo>
                    <a:cubicBezTo>
                      <a:pt x="1067" y="358"/>
                      <a:pt x="1058" y="363"/>
                      <a:pt x="1050" y="369"/>
                    </a:cubicBezTo>
                    <a:cubicBezTo>
                      <a:pt x="1079" y="373"/>
                      <a:pt x="1086" y="359"/>
                      <a:pt x="1113" y="354"/>
                    </a:cubicBezTo>
                    <a:cubicBezTo>
                      <a:pt x="1105" y="366"/>
                      <a:pt x="1096" y="377"/>
                      <a:pt x="1092" y="393"/>
                    </a:cubicBezTo>
                    <a:cubicBezTo>
                      <a:pt x="1085" y="393"/>
                      <a:pt x="1078" y="393"/>
                      <a:pt x="1071" y="393"/>
                    </a:cubicBezTo>
                    <a:cubicBezTo>
                      <a:pt x="1060" y="386"/>
                      <a:pt x="1036" y="392"/>
                      <a:pt x="1020" y="390"/>
                    </a:cubicBezTo>
                    <a:cubicBezTo>
                      <a:pt x="1002" y="390"/>
                      <a:pt x="984" y="390"/>
                      <a:pt x="966" y="390"/>
                    </a:cubicBezTo>
                    <a:cubicBezTo>
                      <a:pt x="949" y="390"/>
                      <a:pt x="932" y="390"/>
                      <a:pt x="915" y="390"/>
                    </a:cubicBezTo>
                    <a:cubicBezTo>
                      <a:pt x="907" y="373"/>
                      <a:pt x="876" y="396"/>
                      <a:pt x="867" y="381"/>
                    </a:cubicBezTo>
                    <a:cubicBezTo>
                      <a:pt x="852" y="389"/>
                      <a:pt x="849" y="409"/>
                      <a:pt x="825" y="408"/>
                    </a:cubicBezTo>
                    <a:cubicBezTo>
                      <a:pt x="827" y="401"/>
                      <a:pt x="837" y="396"/>
                      <a:pt x="843" y="402"/>
                    </a:cubicBezTo>
                    <a:cubicBezTo>
                      <a:pt x="835" y="390"/>
                      <a:pt x="847" y="391"/>
                      <a:pt x="849" y="381"/>
                    </a:cubicBezTo>
                    <a:cubicBezTo>
                      <a:pt x="838" y="380"/>
                      <a:pt x="834" y="396"/>
                      <a:pt x="825" y="387"/>
                    </a:cubicBezTo>
                    <a:cubicBezTo>
                      <a:pt x="826" y="383"/>
                      <a:pt x="830" y="382"/>
                      <a:pt x="831" y="378"/>
                    </a:cubicBezTo>
                    <a:cubicBezTo>
                      <a:pt x="826" y="377"/>
                      <a:pt x="816" y="386"/>
                      <a:pt x="813" y="378"/>
                    </a:cubicBezTo>
                    <a:cubicBezTo>
                      <a:pt x="813" y="372"/>
                      <a:pt x="821" y="374"/>
                      <a:pt x="819" y="366"/>
                    </a:cubicBezTo>
                    <a:cubicBezTo>
                      <a:pt x="798" y="385"/>
                      <a:pt x="774" y="353"/>
                      <a:pt x="741" y="357"/>
                    </a:cubicBezTo>
                    <a:cubicBezTo>
                      <a:pt x="740" y="369"/>
                      <a:pt x="760" y="360"/>
                      <a:pt x="762" y="369"/>
                    </a:cubicBezTo>
                    <a:cubicBezTo>
                      <a:pt x="750" y="371"/>
                      <a:pt x="753" y="388"/>
                      <a:pt x="741" y="390"/>
                    </a:cubicBezTo>
                    <a:cubicBezTo>
                      <a:pt x="736" y="378"/>
                      <a:pt x="726" y="371"/>
                      <a:pt x="708" y="372"/>
                    </a:cubicBezTo>
                    <a:cubicBezTo>
                      <a:pt x="708" y="365"/>
                      <a:pt x="695" y="371"/>
                      <a:pt x="690" y="369"/>
                    </a:cubicBezTo>
                    <a:cubicBezTo>
                      <a:pt x="678" y="369"/>
                      <a:pt x="666" y="369"/>
                      <a:pt x="654" y="369"/>
                    </a:cubicBezTo>
                    <a:cubicBezTo>
                      <a:pt x="649" y="362"/>
                      <a:pt x="631" y="368"/>
                      <a:pt x="621" y="366"/>
                    </a:cubicBezTo>
                    <a:cubicBezTo>
                      <a:pt x="573" y="364"/>
                      <a:pt x="554" y="391"/>
                      <a:pt x="516" y="399"/>
                    </a:cubicBezTo>
                    <a:cubicBezTo>
                      <a:pt x="523" y="386"/>
                      <a:pt x="495" y="387"/>
                      <a:pt x="489" y="378"/>
                    </a:cubicBezTo>
                    <a:cubicBezTo>
                      <a:pt x="487" y="381"/>
                      <a:pt x="467" y="388"/>
                      <a:pt x="474" y="381"/>
                    </a:cubicBezTo>
                    <a:cubicBezTo>
                      <a:pt x="485" y="372"/>
                      <a:pt x="447" y="373"/>
                      <a:pt x="444" y="378"/>
                    </a:cubicBezTo>
                    <a:cubicBezTo>
                      <a:pt x="433" y="378"/>
                      <a:pt x="422" y="378"/>
                      <a:pt x="411" y="378"/>
                    </a:cubicBezTo>
                    <a:cubicBezTo>
                      <a:pt x="412" y="374"/>
                      <a:pt x="416" y="373"/>
                      <a:pt x="417" y="369"/>
                    </a:cubicBezTo>
                    <a:cubicBezTo>
                      <a:pt x="405" y="365"/>
                      <a:pt x="400" y="384"/>
                      <a:pt x="393" y="375"/>
                    </a:cubicBezTo>
                    <a:cubicBezTo>
                      <a:pt x="407" y="371"/>
                      <a:pt x="394" y="371"/>
                      <a:pt x="399" y="363"/>
                    </a:cubicBezTo>
                    <a:cubicBezTo>
                      <a:pt x="364" y="361"/>
                      <a:pt x="326" y="355"/>
                      <a:pt x="282" y="354"/>
                    </a:cubicBezTo>
                    <a:cubicBezTo>
                      <a:pt x="295" y="355"/>
                      <a:pt x="302" y="350"/>
                      <a:pt x="306" y="342"/>
                    </a:cubicBezTo>
                    <a:cubicBezTo>
                      <a:pt x="279" y="338"/>
                      <a:pt x="255" y="353"/>
                      <a:pt x="234" y="345"/>
                    </a:cubicBezTo>
                    <a:cubicBezTo>
                      <a:pt x="241" y="345"/>
                      <a:pt x="243" y="340"/>
                      <a:pt x="249" y="339"/>
                    </a:cubicBezTo>
                    <a:cubicBezTo>
                      <a:pt x="263" y="336"/>
                      <a:pt x="303" y="345"/>
                      <a:pt x="297" y="333"/>
                    </a:cubicBezTo>
                    <a:cubicBezTo>
                      <a:pt x="288" y="332"/>
                      <a:pt x="258" y="336"/>
                      <a:pt x="264" y="330"/>
                    </a:cubicBezTo>
                    <a:cubicBezTo>
                      <a:pt x="303" y="329"/>
                      <a:pt x="329" y="341"/>
                      <a:pt x="372" y="336"/>
                    </a:cubicBezTo>
                    <a:cubicBezTo>
                      <a:pt x="390" y="333"/>
                      <a:pt x="437" y="343"/>
                      <a:pt x="435" y="330"/>
                    </a:cubicBezTo>
                    <a:cubicBezTo>
                      <a:pt x="425" y="330"/>
                      <a:pt x="415" y="330"/>
                      <a:pt x="405" y="330"/>
                    </a:cubicBezTo>
                    <a:cubicBezTo>
                      <a:pt x="405" y="328"/>
                      <a:pt x="405" y="326"/>
                      <a:pt x="405" y="324"/>
                    </a:cubicBezTo>
                    <a:cubicBezTo>
                      <a:pt x="409" y="324"/>
                      <a:pt x="413" y="324"/>
                      <a:pt x="417" y="324"/>
                    </a:cubicBezTo>
                    <a:cubicBezTo>
                      <a:pt x="503" y="323"/>
                      <a:pt x="581" y="314"/>
                      <a:pt x="672" y="318"/>
                    </a:cubicBezTo>
                    <a:cubicBezTo>
                      <a:pt x="715" y="315"/>
                      <a:pt x="727" y="343"/>
                      <a:pt x="762" y="348"/>
                    </a:cubicBezTo>
                    <a:cubicBezTo>
                      <a:pt x="766" y="353"/>
                      <a:pt x="791" y="353"/>
                      <a:pt x="795" y="348"/>
                    </a:cubicBezTo>
                    <a:cubicBezTo>
                      <a:pt x="799" y="348"/>
                      <a:pt x="803" y="348"/>
                      <a:pt x="807" y="348"/>
                    </a:cubicBezTo>
                    <a:cubicBezTo>
                      <a:pt x="731" y="335"/>
                      <a:pt x="687" y="298"/>
                      <a:pt x="603" y="297"/>
                    </a:cubicBezTo>
                    <a:cubicBezTo>
                      <a:pt x="592" y="292"/>
                      <a:pt x="560" y="292"/>
                      <a:pt x="549" y="297"/>
                    </a:cubicBezTo>
                    <a:cubicBezTo>
                      <a:pt x="547" y="297"/>
                      <a:pt x="545" y="297"/>
                      <a:pt x="546" y="300"/>
                    </a:cubicBezTo>
                    <a:cubicBezTo>
                      <a:pt x="546" y="301"/>
                      <a:pt x="546" y="302"/>
                      <a:pt x="546" y="303"/>
                    </a:cubicBezTo>
                    <a:cubicBezTo>
                      <a:pt x="541" y="303"/>
                      <a:pt x="536" y="303"/>
                      <a:pt x="531" y="303"/>
                    </a:cubicBezTo>
                    <a:cubicBezTo>
                      <a:pt x="531" y="300"/>
                      <a:pt x="530" y="298"/>
                      <a:pt x="528" y="297"/>
                    </a:cubicBezTo>
                    <a:cubicBezTo>
                      <a:pt x="494" y="293"/>
                      <a:pt x="464" y="285"/>
                      <a:pt x="426" y="285"/>
                    </a:cubicBezTo>
                    <a:cubicBezTo>
                      <a:pt x="414" y="278"/>
                      <a:pt x="389" y="284"/>
                      <a:pt x="372" y="282"/>
                    </a:cubicBezTo>
                    <a:cubicBezTo>
                      <a:pt x="372" y="295"/>
                      <a:pt x="395" y="285"/>
                      <a:pt x="405" y="288"/>
                    </a:cubicBezTo>
                    <a:cubicBezTo>
                      <a:pt x="419" y="286"/>
                      <a:pt x="424" y="293"/>
                      <a:pt x="438" y="291"/>
                    </a:cubicBezTo>
                    <a:cubicBezTo>
                      <a:pt x="436" y="298"/>
                      <a:pt x="421" y="292"/>
                      <a:pt x="414" y="294"/>
                    </a:cubicBezTo>
                    <a:cubicBezTo>
                      <a:pt x="408" y="296"/>
                      <a:pt x="394" y="290"/>
                      <a:pt x="393" y="297"/>
                    </a:cubicBezTo>
                    <a:cubicBezTo>
                      <a:pt x="419" y="302"/>
                      <a:pt x="447" y="305"/>
                      <a:pt x="474" y="309"/>
                    </a:cubicBezTo>
                    <a:cubicBezTo>
                      <a:pt x="474" y="310"/>
                      <a:pt x="474" y="311"/>
                      <a:pt x="474" y="312"/>
                    </a:cubicBezTo>
                    <a:cubicBezTo>
                      <a:pt x="395" y="324"/>
                      <a:pt x="319" y="304"/>
                      <a:pt x="237" y="315"/>
                    </a:cubicBezTo>
                    <a:cubicBezTo>
                      <a:pt x="235" y="329"/>
                      <a:pt x="262" y="314"/>
                      <a:pt x="261" y="327"/>
                    </a:cubicBezTo>
                    <a:cubicBezTo>
                      <a:pt x="250" y="331"/>
                      <a:pt x="239" y="335"/>
                      <a:pt x="222" y="333"/>
                    </a:cubicBezTo>
                    <a:cubicBezTo>
                      <a:pt x="224" y="330"/>
                      <a:pt x="226" y="328"/>
                      <a:pt x="222" y="327"/>
                    </a:cubicBezTo>
                    <a:cubicBezTo>
                      <a:pt x="218" y="327"/>
                      <a:pt x="214" y="327"/>
                      <a:pt x="213" y="330"/>
                    </a:cubicBezTo>
                    <a:cubicBezTo>
                      <a:pt x="160" y="339"/>
                      <a:pt x="132" y="402"/>
                      <a:pt x="78" y="390"/>
                    </a:cubicBezTo>
                    <a:cubicBezTo>
                      <a:pt x="84" y="390"/>
                      <a:pt x="90" y="390"/>
                      <a:pt x="96" y="390"/>
                    </a:cubicBezTo>
                    <a:cubicBezTo>
                      <a:pt x="96" y="382"/>
                      <a:pt x="90" y="381"/>
                      <a:pt x="99" y="378"/>
                    </a:cubicBezTo>
                    <a:cubicBezTo>
                      <a:pt x="139" y="354"/>
                      <a:pt x="188" y="339"/>
                      <a:pt x="225" y="312"/>
                    </a:cubicBezTo>
                    <a:cubicBezTo>
                      <a:pt x="177" y="322"/>
                      <a:pt x="147" y="350"/>
                      <a:pt x="105" y="366"/>
                    </a:cubicBezTo>
                    <a:cubicBezTo>
                      <a:pt x="131" y="339"/>
                      <a:pt x="173" y="328"/>
                      <a:pt x="195" y="297"/>
                    </a:cubicBezTo>
                    <a:cubicBezTo>
                      <a:pt x="180" y="294"/>
                      <a:pt x="171" y="311"/>
                      <a:pt x="162" y="303"/>
                    </a:cubicBezTo>
                    <a:cubicBezTo>
                      <a:pt x="171" y="301"/>
                      <a:pt x="179" y="298"/>
                      <a:pt x="183" y="291"/>
                    </a:cubicBezTo>
                    <a:cubicBezTo>
                      <a:pt x="136" y="308"/>
                      <a:pt x="88" y="331"/>
                      <a:pt x="54" y="357"/>
                    </a:cubicBezTo>
                    <a:cubicBezTo>
                      <a:pt x="45" y="364"/>
                      <a:pt x="42" y="381"/>
                      <a:pt x="27" y="375"/>
                    </a:cubicBezTo>
                    <a:cubicBezTo>
                      <a:pt x="74" y="342"/>
                      <a:pt x="116" y="304"/>
                      <a:pt x="174" y="282"/>
                    </a:cubicBezTo>
                    <a:cubicBezTo>
                      <a:pt x="161" y="262"/>
                      <a:pt x="127" y="263"/>
                      <a:pt x="108" y="249"/>
                    </a:cubicBezTo>
                    <a:cubicBezTo>
                      <a:pt x="110" y="241"/>
                      <a:pt x="104" y="241"/>
                      <a:pt x="105" y="234"/>
                    </a:cubicBezTo>
                    <a:cubicBezTo>
                      <a:pt x="106" y="225"/>
                      <a:pt x="121" y="230"/>
                      <a:pt x="120" y="219"/>
                    </a:cubicBezTo>
                    <a:cubicBezTo>
                      <a:pt x="115" y="217"/>
                      <a:pt x="102" y="223"/>
                      <a:pt x="102" y="216"/>
                    </a:cubicBezTo>
                    <a:cubicBezTo>
                      <a:pt x="99" y="202"/>
                      <a:pt x="106" y="198"/>
                      <a:pt x="111" y="192"/>
                    </a:cubicBezTo>
                    <a:cubicBezTo>
                      <a:pt x="98" y="197"/>
                      <a:pt x="75" y="178"/>
                      <a:pt x="93" y="168"/>
                    </a:cubicBezTo>
                    <a:cubicBezTo>
                      <a:pt x="68" y="172"/>
                      <a:pt x="46" y="151"/>
                      <a:pt x="57" y="138"/>
                    </a:cubicBezTo>
                    <a:cubicBezTo>
                      <a:pt x="35" y="148"/>
                      <a:pt x="36" y="136"/>
                      <a:pt x="15" y="132"/>
                    </a:cubicBezTo>
                    <a:cubicBezTo>
                      <a:pt x="11" y="140"/>
                      <a:pt x="31" y="140"/>
                      <a:pt x="21" y="144"/>
                    </a:cubicBezTo>
                    <a:cubicBezTo>
                      <a:pt x="15" y="142"/>
                      <a:pt x="1" y="148"/>
                      <a:pt x="0" y="141"/>
                    </a:cubicBezTo>
                    <a:cubicBezTo>
                      <a:pt x="34" y="119"/>
                      <a:pt x="72" y="86"/>
                      <a:pt x="120" y="102"/>
                    </a:cubicBezTo>
                    <a:cubicBezTo>
                      <a:pt x="117" y="107"/>
                      <a:pt x="113" y="111"/>
                      <a:pt x="111" y="117"/>
                    </a:cubicBezTo>
                    <a:cubicBezTo>
                      <a:pt x="122" y="119"/>
                      <a:pt x="118" y="106"/>
                      <a:pt x="129" y="108"/>
                    </a:cubicBezTo>
                    <a:cubicBezTo>
                      <a:pt x="161" y="114"/>
                      <a:pt x="167" y="138"/>
                      <a:pt x="177" y="168"/>
                    </a:cubicBezTo>
                    <a:cubicBezTo>
                      <a:pt x="186" y="197"/>
                      <a:pt x="220" y="240"/>
                      <a:pt x="243" y="234"/>
                    </a:cubicBezTo>
                    <a:cubicBezTo>
                      <a:pt x="218" y="221"/>
                      <a:pt x="192" y="193"/>
                      <a:pt x="189" y="168"/>
                    </a:cubicBezTo>
                    <a:cubicBezTo>
                      <a:pt x="237" y="169"/>
                      <a:pt x="270" y="185"/>
                      <a:pt x="315" y="189"/>
                    </a:cubicBezTo>
                    <a:cubicBezTo>
                      <a:pt x="315" y="192"/>
                      <a:pt x="315" y="195"/>
                      <a:pt x="315" y="198"/>
                    </a:cubicBezTo>
                    <a:cubicBezTo>
                      <a:pt x="315" y="199"/>
                      <a:pt x="315" y="200"/>
                      <a:pt x="315" y="201"/>
                    </a:cubicBezTo>
                    <a:cubicBezTo>
                      <a:pt x="324" y="201"/>
                      <a:pt x="333" y="201"/>
                      <a:pt x="342" y="201"/>
                    </a:cubicBezTo>
                    <a:cubicBezTo>
                      <a:pt x="342" y="198"/>
                      <a:pt x="341" y="196"/>
                      <a:pt x="339" y="195"/>
                    </a:cubicBezTo>
                    <a:cubicBezTo>
                      <a:pt x="335" y="194"/>
                      <a:pt x="328" y="196"/>
                      <a:pt x="327" y="192"/>
                    </a:cubicBezTo>
                    <a:cubicBezTo>
                      <a:pt x="346" y="192"/>
                      <a:pt x="365" y="192"/>
                      <a:pt x="384" y="192"/>
                    </a:cubicBezTo>
                    <a:cubicBezTo>
                      <a:pt x="385" y="183"/>
                      <a:pt x="376" y="184"/>
                      <a:pt x="375" y="177"/>
                    </a:cubicBezTo>
                    <a:cubicBezTo>
                      <a:pt x="373" y="134"/>
                      <a:pt x="379" y="83"/>
                      <a:pt x="372" y="45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93" name="Freeform 423"/>
              <p:cNvSpPr/>
              <p:nvPr/>
            </p:nvSpPr>
            <p:spPr>
              <a:xfrm>
                <a:off x="2208213" y="2444750"/>
                <a:ext cx="890588" cy="58738"/>
              </a:xfrm>
              <a:custGeom>
                <a:avLst/>
                <a:gdLst>
                  <a:gd name="txL" fmla="*/ 0 w 255"/>
                  <a:gd name="txT" fmla="*/ 0 h 17"/>
                  <a:gd name="txR" fmla="*/ 255 w 255"/>
                  <a:gd name="txB" fmla="*/ 17 h 17"/>
                </a:gdLst>
                <a:ahLst/>
                <a:cxnLst>
                  <a:cxn ang="0">
                    <a:pos x="0" y="14"/>
                  </a:cxn>
                  <a:cxn ang="0">
                    <a:pos x="255" y="11"/>
                  </a:cxn>
                  <a:cxn ang="0">
                    <a:pos x="0" y="17"/>
                  </a:cxn>
                  <a:cxn ang="0">
                    <a:pos x="0" y="14"/>
                  </a:cxn>
                </a:cxnLst>
                <a:rect l="txL" t="txT" r="txR" b="txB"/>
                <a:pathLst>
                  <a:path w="255" h="17">
                    <a:moveTo>
                      <a:pt x="0" y="14"/>
                    </a:moveTo>
                    <a:cubicBezTo>
                      <a:pt x="85" y="15"/>
                      <a:pt x="170" y="0"/>
                      <a:pt x="255" y="11"/>
                    </a:cubicBezTo>
                    <a:cubicBezTo>
                      <a:pt x="164" y="7"/>
                      <a:pt x="86" y="16"/>
                      <a:pt x="0" y="17"/>
                    </a:cubicBezTo>
                    <a:cubicBezTo>
                      <a:pt x="0" y="16"/>
                      <a:pt x="0" y="15"/>
                      <a:pt x="0" y="14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94" name="Freeform 424"/>
              <p:cNvSpPr/>
              <p:nvPr/>
            </p:nvSpPr>
            <p:spPr>
              <a:xfrm>
                <a:off x="1674813" y="1371600"/>
                <a:ext cx="107950" cy="127000"/>
              </a:xfrm>
              <a:custGeom>
                <a:avLst/>
                <a:gdLst>
                  <a:gd name="txL" fmla="*/ 0 w 31"/>
                  <a:gd name="txT" fmla="*/ 0 h 36"/>
                  <a:gd name="txR" fmla="*/ 31 w 31"/>
                  <a:gd name="txB" fmla="*/ 36 h 36"/>
                </a:gdLst>
                <a:ahLst/>
                <a:cxnLst>
                  <a:cxn ang="0">
                    <a:pos x="0" y="36"/>
                  </a:cxn>
                  <a:cxn ang="0">
                    <a:pos x="21" y="0"/>
                  </a:cxn>
                  <a:cxn ang="0">
                    <a:pos x="0" y="36"/>
                  </a:cxn>
                </a:cxnLst>
                <a:rect l="txL" t="txT" r="txR" b="txB"/>
                <a:pathLst>
                  <a:path w="31" h="36">
                    <a:moveTo>
                      <a:pt x="0" y="36"/>
                    </a:moveTo>
                    <a:cubicBezTo>
                      <a:pt x="4" y="21"/>
                      <a:pt x="20" y="18"/>
                      <a:pt x="21" y="0"/>
                    </a:cubicBezTo>
                    <a:cubicBezTo>
                      <a:pt x="31" y="17"/>
                      <a:pt x="12" y="31"/>
                      <a:pt x="0" y="36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95" name="Freeform 426"/>
              <p:cNvSpPr/>
              <p:nvPr/>
            </p:nvSpPr>
            <p:spPr>
              <a:xfrm>
                <a:off x="20638" y="1403350"/>
                <a:ext cx="261938" cy="273050"/>
              </a:xfrm>
              <a:custGeom>
                <a:avLst/>
                <a:gdLst>
                  <a:gd name="txL" fmla="*/ 0 w 75"/>
                  <a:gd name="txT" fmla="*/ 0 h 78"/>
                  <a:gd name="txR" fmla="*/ 75 w 75"/>
                  <a:gd name="txB" fmla="*/ 78 h 78"/>
                </a:gdLst>
                <a:ahLst/>
                <a:cxnLst>
                  <a:cxn ang="0">
                    <a:pos x="12" y="66"/>
                  </a:cxn>
                  <a:cxn ang="0">
                    <a:pos x="0" y="75"/>
                  </a:cxn>
                  <a:cxn ang="0">
                    <a:pos x="75" y="0"/>
                  </a:cxn>
                  <a:cxn ang="0">
                    <a:pos x="57" y="24"/>
                  </a:cxn>
                  <a:cxn ang="0">
                    <a:pos x="54" y="24"/>
                  </a:cxn>
                  <a:cxn ang="0">
                    <a:pos x="12" y="66"/>
                  </a:cxn>
                </a:cxnLst>
                <a:rect l="txL" t="txT" r="txR" b="txB"/>
                <a:pathLst>
                  <a:path w="75" h="78">
                    <a:moveTo>
                      <a:pt x="12" y="66"/>
                    </a:moveTo>
                    <a:cubicBezTo>
                      <a:pt x="6" y="67"/>
                      <a:pt x="10" y="78"/>
                      <a:pt x="0" y="75"/>
                    </a:cubicBezTo>
                    <a:cubicBezTo>
                      <a:pt x="7" y="44"/>
                      <a:pt x="38" y="11"/>
                      <a:pt x="75" y="0"/>
                    </a:cubicBezTo>
                    <a:cubicBezTo>
                      <a:pt x="69" y="8"/>
                      <a:pt x="63" y="16"/>
                      <a:pt x="57" y="24"/>
                    </a:cubicBezTo>
                    <a:cubicBezTo>
                      <a:pt x="56" y="24"/>
                      <a:pt x="55" y="24"/>
                      <a:pt x="54" y="24"/>
                    </a:cubicBezTo>
                    <a:cubicBezTo>
                      <a:pt x="39" y="37"/>
                      <a:pt x="25" y="51"/>
                      <a:pt x="12" y="66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96" name="Freeform 427"/>
              <p:cNvSpPr/>
              <p:nvPr/>
            </p:nvSpPr>
            <p:spPr>
              <a:xfrm>
                <a:off x="63500" y="1487487"/>
                <a:ext cx="146050" cy="146050"/>
              </a:xfrm>
              <a:custGeom>
                <a:avLst/>
                <a:gdLst>
                  <a:gd name="txL" fmla="*/ 0 w 42"/>
                  <a:gd name="txT" fmla="*/ 0 h 42"/>
                  <a:gd name="txR" fmla="*/ 42 w 42"/>
                  <a:gd name="txB" fmla="*/ 42 h 42"/>
                </a:gdLst>
                <a:ahLst/>
                <a:cxnLst>
                  <a:cxn ang="0">
                    <a:pos x="0" y="42"/>
                  </a:cxn>
                  <a:cxn ang="0">
                    <a:pos x="42" y="0"/>
                  </a:cxn>
                  <a:cxn ang="0">
                    <a:pos x="3" y="42"/>
                  </a:cxn>
                  <a:cxn ang="0">
                    <a:pos x="0" y="42"/>
                  </a:cxn>
                </a:cxnLst>
                <a:rect l="txL" t="txT" r="txR" b="txB"/>
                <a:pathLst>
                  <a:path w="42" h="42">
                    <a:moveTo>
                      <a:pt x="0" y="42"/>
                    </a:moveTo>
                    <a:cubicBezTo>
                      <a:pt x="13" y="27"/>
                      <a:pt x="27" y="13"/>
                      <a:pt x="42" y="0"/>
                    </a:cubicBezTo>
                    <a:cubicBezTo>
                      <a:pt x="31" y="16"/>
                      <a:pt x="14" y="26"/>
                      <a:pt x="3" y="42"/>
                    </a:cubicBezTo>
                    <a:cubicBezTo>
                      <a:pt x="2" y="42"/>
                      <a:pt x="1" y="42"/>
                      <a:pt x="0" y="42"/>
                    </a:cubicBezTo>
                    <a:close/>
                  </a:path>
                </a:pathLst>
              </a:custGeom>
              <a:solidFill>
                <a:srgbClr val="4B9CA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97" name="Freeform 428"/>
              <p:cNvSpPr/>
              <p:nvPr/>
            </p:nvSpPr>
            <p:spPr>
              <a:xfrm>
                <a:off x="0" y="1435100"/>
                <a:ext cx="115888" cy="168275"/>
              </a:xfrm>
              <a:custGeom>
                <a:avLst/>
                <a:gdLst>
                  <a:gd name="txL" fmla="*/ 0 w 33"/>
                  <a:gd name="txT" fmla="*/ 0 h 48"/>
                  <a:gd name="txR" fmla="*/ 33 w 33"/>
                  <a:gd name="txB" fmla="*/ 48 h 48"/>
                </a:gdLst>
                <a:ahLst/>
                <a:cxnLst>
                  <a:cxn ang="0">
                    <a:pos x="0" y="21"/>
                  </a:cxn>
                  <a:cxn ang="0">
                    <a:pos x="3" y="21"/>
                  </a:cxn>
                  <a:cxn ang="0">
                    <a:pos x="18" y="0"/>
                  </a:cxn>
                  <a:cxn ang="0">
                    <a:pos x="33" y="9"/>
                  </a:cxn>
                  <a:cxn ang="0">
                    <a:pos x="0" y="48"/>
                  </a:cxn>
                  <a:cxn ang="0">
                    <a:pos x="0" y="21"/>
                  </a:cxn>
                </a:cxnLst>
                <a:rect l="txL" t="txT" r="txR" b="txB"/>
                <a:pathLst>
                  <a:path w="33" h="48">
                    <a:moveTo>
                      <a:pt x="0" y="21"/>
                    </a:moveTo>
                    <a:cubicBezTo>
                      <a:pt x="1" y="21"/>
                      <a:pt x="2" y="21"/>
                      <a:pt x="3" y="21"/>
                    </a:cubicBezTo>
                    <a:cubicBezTo>
                      <a:pt x="6" y="12"/>
                      <a:pt x="10" y="4"/>
                      <a:pt x="18" y="0"/>
                    </a:cubicBezTo>
                    <a:cubicBezTo>
                      <a:pt x="20" y="6"/>
                      <a:pt x="32" y="2"/>
                      <a:pt x="33" y="9"/>
                    </a:cubicBezTo>
                    <a:cubicBezTo>
                      <a:pt x="23" y="23"/>
                      <a:pt x="12" y="36"/>
                      <a:pt x="0" y="48"/>
                    </a:cubicBezTo>
                    <a:cubicBezTo>
                      <a:pt x="0" y="39"/>
                      <a:pt x="0" y="30"/>
                      <a:pt x="0" y="21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98" name="Freeform 430"/>
              <p:cNvSpPr/>
              <p:nvPr/>
            </p:nvSpPr>
            <p:spPr>
              <a:xfrm>
                <a:off x="681038" y="1487487"/>
                <a:ext cx="125413" cy="125413"/>
              </a:xfrm>
              <a:custGeom>
                <a:avLst/>
                <a:gdLst>
                  <a:gd name="txL" fmla="*/ 0 w 36"/>
                  <a:gd name="txT" fmla="*/ 0 h 36"/>
                  <a:gd name="txR" fmla="*/ 36 w 36"/>
                  <a:gd name="txB" fmla="*/ 36 h 36"/>
                </a:gdLst>
                <a:ahLst/>
                <a:cxnLst>
                  <a:cxn ang="0">
                    <a:pos x="24" y="0"/>
                  </a:cxn>
                  <a:cxn ang="0">
                    <a:pos x="0" y="36"/>
                  </a:cxn>
                  <a:cxn ang="0">
                    <a:pos x="24" y="0"/>
                  </a:cxn>
                </a:cxnLst>
                <a:rect l="txL" t="txT" r="txR" b="txB"/>
                <a:pathLst>
                  <a:path w="36" h="36">
                    <a:moveTo>
                      <a:pt x="24" y="0"/>
                    </a:moveTo>
                    <a:cubicBezTo>
                      <a:pt x="36" y="10"/>
                      <a:pt x="10" y="29"/>
                      <a:pt x="0" y="36"/>
                    </a:cubicBezTo>
                    <a:cubicBezTo>
                      <a:pt x="8" y="24"/>
                      <a:pt x="19" y="15"/>
                      <a:pt x="24" y="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99" name="Freeform 431"/>
              <p:cNvSpPr/>
              <p:nvPr/>
            </p:nvSpPr>
            <p:spPr>
              <a:xfrm>
                <a:off x="917575" y="1603375"/>
                <a:ext cx="119063" cy="125413"/>
              </a:xfrm>
              <a:custGeom>
                <a:avLst/>
                <a:gdLst>
                  <a:gd name="txL" fmla="*/ 0 w 34"/>
                  <a:gd name="txT" fmla="*/ 0 h 36"/>
                  <a:gd name="txR" fmla="*/ 34 w 34"/>
                  <a:gd name="txB" fmla="*/ 36 h 36"/>
                </a:gdLst>
                <a:ahLst/>
                <a:cxnLst>
                  <a:cxn ang="0">
                    <a:pos x="31" y="0"/>
                  </a:cxn>
                  <a:cxn ang="0">
                    <a:pos x="1" y="36"/>
                  </a:cxn>
                  <a:cxn ang="0">
                    <a:pos x="31" y="0"/>
                  </a:cxn>
                </a:cxnLst>
                <a:rect l="txL" t="txT" r="txR" b="txB"/>
                <a:pathLst>
                  <a:path w="34" h="36">
                    <a:moveTo>
                      <a:pt x="31" y="0"/>
                    </a:moveTo>
                    <a:cubicBezTo>
                      <a:pt x="34" y="13"/>
                      <a:pt x="10" y="25"/>
                      <a:pt x="1" y="36"/>
                    </a:cubicBezTo>
                    <a:cubicBezTo>
                      <a:pt x="0" y="25"/>
                      <a:pt x="24" y="13"/>
                      <a:pt x="31" y="0"/>
                    </a:cubicBezTo>
                    <a:close/>
                  </a:path>
                </a:pathLst>
              </a:custGeom>
              <a:solidFill>
                <a:srgbClr val="1E4146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00" name="Freeform 432"/>
              <p:cNvSpPr/>
              <p:nvPr/>
            </p:nvSpPr>
            <p:spPr>
              <a:xfrm>
                <a:off x="701675" y="1550987"/>
                <a:ext cx="136525" cy="134938"/>
              </a:xfrm>
              <a:custGeom>
                <a:avLst/>
                <a:gdLst>
                  <a:gd name="txL" fmla="*/ 0 w 39"/>
                  <a:gd name="txT" fmla="*/ 0 h 39"/>
                  <a:gd name="txR" fmla="*/ 39 w 39"/>
                  <a:gd name="txB" fmla="*/ 39 h 39"/>
                </a:gdLst>
                <a:ahLst/>
                <a:cxnLst>
                  <a:cxn ang="0">
                    <a:pos x="0" y="39"/>
                  </a:cxn>
                  <a:cxn ang="0">
                    <a:pos x="39" y="0"/>
                  </a:cxn>
                  <a:cxn ang="0">
                    <a:pos x="0" y="39"/>
                  </a:cxn>
                </a:cxnLst>
                <a:rect l="txL" t="txT" r="txR" b="txB"/>
                <a:pathLst>
                  <a:path w="39" h="39">
                    <a:moveTo>
                      <a:pt x="0" y="39"/>
                    </a:moveTo>
                    <a:cubicBezTo>
                      <a:pt x="12" y="25"/>
                      <a:pt x="25" y="12"/>
                      <a:pt x="39" y="0"/>
                    </a:cubicBezTo>
                    <a:cubicBezTo>
                      <a:pt x="27" y="14"/>
                      <a:pt x="14" y="27"/>
                      <a:pt x="0" y="39"/>
                    </a:cubicBezTo>
                    <a:close/>
                  </a:path>
                </a:pathLst>
              </a:custGeom>
              <a:solidFill>
                <a:srgbClr val="1E4146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01" name="Freeform 433"/>
              <p:cNvSpPr/>
              <p:nvPr/>
            </p:nvSpPr>
            <p:spPr>
              <a:xfrm>
                <a:off x="150813" y="1498600"/>
                <a:ext cx="111125" cy="114300"/>
              </a:xfrm>
              <a:custGeom>
                <a:avLst/>
                <a:gdLst>
                  <a:gd name="txL" fmla="*/ 0 w 32"/>
                  <a:gd name="txT" fmla="*/ 0 h 33"/>
                  <a:gd name="txR" fmla="*/ 32 w 32"/>
                  <a:gd name="txB" fmla="*/ 33 h 33"/>
                </a:gdLst>
                <a:ahLst/>
                <a:cxnLst>
                  <a:cxn ang="0">
                    <a:pos x="32" y="0"/>
                  </a:cxn>
                  <a:cxn ang="0">
                    <a:pos x="2" y="33"/>
                  </a:cxn>
                  <a:cxn ang="0">
                    <a:pos x="32" y="0"/>
                  </a:cxn>
                </a:cxnLst>
                <a:rect l="txL" t="txT" r="txR" b="txB"/>
                <a:pathLst>
                  <a:path w="32" h="33">
                    <a:moveTo>
                      <a:pt x="32" y="0"/>
                    </a:moveTo>
                    <a:cubicBezTo>
                      <a:pt x="24" y="13"/>
                      <a:pt x="10" y="20"/>
                      <a:pt x="2" y="33"/>
                    </a:cubicBezTo>
                    <a:cubicBezTo>
                      <a:pt x="0" y="22"/>
                      <a:pt x="19" y="7"/>
                      <a:pt x="32" y="0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02" name="Freeform 434"/>
              <p:cNvSpPr/>
              <p:nvPr/>
            </p:nvSpPr>
            <p:spPr>
              <a:xfrm>
                <a:off x="690563" y="1536700"/>
                <a:ext cx="147638" cy="149225"/>
              </a:xfrm>
              <a:custGeom>
                <a:avLst/>
                <a:gdLst>
                  <a:gd name="txL" fmla="*/ 0 w 42"/>
                  <a:gd name="txT" fmla="*/ 0 h 43"/>
                  <a:gd name="txR" fmla="*/ 42 w 42"/>
                  <a:gd name="txB" fmla="*/ 43 h 43"/>
                </a:gdLst>
                <a:ahLst/>
                <a:cxnLst>
                  <a:cxn ang="0">
                    <a:pos x="0" y="43"/>
                  </a:cxn>
                  <a:cxn ang="0">
                    <a:pos x="39" y="1"/>
                  </a:cxn>
                  <a:cxn ang="0">
                    <a:pos x="42" y="4"/>
                  </a:cxn>
                  <a:cxn ang="0">
                    <a:pos x="3" y="43"/>
                  </a:cxn>
                  <a:cxn ang="0">
                    <a:pos x="0" y="43"/>
                  </a:cxn>
                </a:cxnLst>
                <a:rect l="txL" t="txT" r="txR" b="txB"/>
                <a:pathLst>
                  <a:path w="42" h="43">
                    <a:moveTo>
                      <a:pt x="0" y="43"/>
                    </a:moveTo>
                    <a:cubicBezTo>
                      <a:pt x="11" y="27"/>
                      <a:pt x="28" y="17"/>
                      <a:pt x="39" y="1"/>
                    </a:cubicBezTo>
                    <a:cubicBezTo>
                      <a:pt x="42" y="0"/>
                      <a:pt x="42" y="2"/>
                      <a:pt x="42" y="4"/>
                    </a:cubicBezTo>
                    <a:cubicBezTo>
                      <a:pt x="28" y="16"/>
                      <a:pt x="15" y="29"/>
                      <a:pt x="3" y="43"/>
                    </a:cubicBezTo>
                    <a:cubicBezTo>
                      <a:pt x="2" y="43"/>
                      <a:pt x="1" y="43"/>
                      <a:pt x="0" y="43"/>
                    </a:cubicBezTo>
                    <a:close/>
                  </a:path>
                </a:pathLst>
              </a:custGeom>
              <a:solidFill>
                <a:srgbClr val="4B9CA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03" name="Freeform 436"/>
              <p:cNvSpPr/>
              <p:nvPr/>
            </p:nvSpPr>
            <p:spPr>
              <a:xfrm>
                <a:off x="681038" y="1571625"/>
                <a:ext cx="209550" cy="166688"/>
              </a:xfrm>
              <a:custGeom>
                <a:avLst/>
                <a:gdLst>
                  <a:gd name="txL" fmla="*/ 0 w 60"/>
                  <a:gd name="txT" fmla="*/ 0 h 48"/>
                  <a:gd name="txR" fmla="*/ 60 w 60"/>
                  <a:gd name="txB" fmla="*/ 48 h 48"/>
                </a:gdLst>
                <a:ahLst/>
                <a:cxnLst>
                  <a:cxn ang="0">
                    <a:pos x="0" y="48"/>
                  </a:cxn>
                  <a:cxn ang="0">
                    <a:pos x="60" y="0"/>
                  </a:cxn>
                  <a:cxn ang="0">
                    <a:pos x="0" y="48"/>
                  </a:cxn>
                </a:cxnLst>
                <a:rect l="txL" t="txT" r="txR" b="txB"/>
                <a:pathLst>
                  <a:path w="60" h="48">
                    <a:moveTo>
                      <a:pt x="0" y="48"/>
                    </a:moveTo>
                    <a:cubicBezTo>
                      <a:pt x="20" y="32"/>
                      <a:pt x="35" y="11"/>
                      <a:pt x="60" y="0"/>
                    </a:cubicBezTo>
                    <a:cubicBezTo>
                      <a:pt x="42" y="18"/>
                      <a:pt x="31" y="43"/>
                      <a:pt x="0" y="48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04" name="Freeform 437"/>
              <p:cNvSpPr/>
              <p:nvPr/>
            </p:nvSpPr>
            <p:spPr>
              <a:xfrm>
                <a:off x="649288" y="1581150"/>
                <a:ext cx="331788" cy="273050"/>
              </a:xfrm>
              <a:custGeom>
                <a:avLst/>
                <a:gdLst>
                  <a:gd name="txL" fmla="*/ 0 w 95"/>
                  <a:gd name="txT" fmla="*/ 0 h 78"/>
                  <a:gd name="txR" fmla="*/ 95 w 95"/>
                  <a:gd name="txB" fmla="*/ 78 h 78"/>
                </a:gdLst>
                <a:ahLst/>
                <a:cxnLst>
                  <a:cxn ang="0">
                    <a:pos x="0" y="78"/>
                  </a:cxn>
                  <a:cxn ang="0">
                    <a:pos x="87" y="0"/>
                  </a:cxn>
                  <a:cxn ang="0">
                    <a:pos x="90" y="6"/>
                  </a:cxn>
                  <a:cxn ang="0">
                    <a:pos x="0" y="78"/>
                  </a:cxn>
                </a:cxnLst>
                <a:rect l="txL" t="txT" r="txR" b="txB"/>
                <a:pathLst>
                  <a:path w="95" h="78">
                    <a:moveTo>
                      <a:pt x="0" y="78"/>
                    </a:moveTo>
                    <a:cubicBezTo>
                      <a:pt x="29" y="52"/>
                      <a:pt x="52" y="20"/>
                      <a:pt x="87" y="0"/>
                    </a:cubicBezTo>
                    <a:cubicBezTo>
                      <a:pt x="95" y="0"/>
                      <a:pt x="91" y="2"/>
                      <a:pt x="90" y="6"/>
                    </a:cubicBezTo>
                    <a:cubicBezTo>
                      <a:pt x="55" y="25"/>
                      <a:pt x="36" y="60"/>
                      <a:pt x="0" y="78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05" name="Freeform 438"/>
              <p:cNvSpPr/>
              <p:nvPr/>
            </p:nvSpPr>
            <p:spPr>
              <a:xfrm>
                <a:off x="847725" y="1592262"/>
                <a:ext cx="147638" cy="146050"/>
              </a:xfrm>
              <a:custGeom>
                <a:avLst/>
                <a:gdLst>
                  <a:gd name="txL" fmla="*/ 0 w 42"/>
                  <a:gd name="txT" fmla="*/ 0 h 42"/>
                  <a:gd name="txR" fmla="*/ 42 w 42"/>
                  <a:gd name="txB" fmla="*/ 42 h 42"/>
                </a:gdLst>
                <a:ahLst/>
                <a:cxnLst>
                  <a:cxn ang="0">
                    <a:pos x="0" y="39"/>
                  </a:cxn>
                  <a:cxn ang="0">
                    <a:pos x="42" y="0"/>
                  </a:cxn>
                  <a:cxn ang="0">
                    <a:pos x="0" y="42"/>
                  </a:cxn>
                  <a:cxn ang="0">
                    <a:pos x="0" y="39"/>
                  </a:cxn>
                </a:cxnLst>
                <a:rect l="txL" t="txT" r="txR" b="txB"/>
                <a:pathLst>
                  <a:path w="42" h="42">
                    <a:moveTo>
                      <a:pt x="0" y="39"/>
                    </a:moveTo>
                    <a:cubicBezTo>
                      <a:pt x="16" y="28"/>
                      <a:pt x="27" y="12"/>
                      <a:pt x="42" y="0"/>
                    </a:cubicBezTo>
                    <a:cubicBezTo>
                      <a:pt x="41" y="15"/>
                      <a:pt x="15" y="30"/>
                      <a:pt x="0" y="42"/>
                    </a:cubicBezTo>
                    <a:cubicBezTo>
                      <a:pt x="0" y="41"/>
                      <a:pt x="0" y="40"/>
                      <a:pt x="0" y="39"/>
                    </a:cubicBezTo>
                    <a:close/>
                  </a:path>
                </a:pathLst>
              </a:custGeom>
              <a:solidFill>
                <a:srgbClr val="438D9B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06" name="Freeform 439"/>
              <p:cNvSpPr>
                <a:spLocks noEditPoints="1"/>
              </p:cNvSpPr>
              <p:nvPr/>
            </p:nvSpPr>
            <p:spPr>
              <a:xfrm>
                <a:off x="2581275" y="1592262"/>
                <a:ext cx="203200" cy="98425"/>
              </a:xfrm>
              <a:custGeom>
                <a:avLst/>
                <a:gdLst>
                  <a:gd name="txL" fmla="*/ 0 w 58"/>
                  <a:gd name="txT" fmla="*/ 0 h 28"/>
                  <a:gd name="txR" fmla="*/ 58 w 58"/>
                  <a:gd name="txB" fmla="*/ 28 h 28"/>
                </a:gdLst>
                <a:ahLst/>
                <a:cxnLst>
                  <a:cxn ang="0">
                    <a:pos x="1" y="6"/>
                  </a:cxn>
                  <a:cxn ang="0">
                    <a:pos x="10" y="0"/>
                  </a:cxn>
                  <a:cxn ang="0">
                    <a:pos x="37" y="0"/>
                  </a:cxn>
                  <a:cxn ang="0">
                    <a:pos x="37" y="12"/>
                  </a:cxn>
                  <a:cxn ang="0">
                    <a:pos x="58" y="12"/>
                  </a:cxn>
                  <a:cxn ang="0">
                    <a:pos x="49" y="18"/>
                  </a:cxn>
                  <a:cxn ang="0">
                    <a:pos x="37" y="21"/>
                  </a:cxn>
                  <a:cxn ang="0">
                    <a:pos x="1" y="6"/>
                  </a:cxn>
                  <a:cxn ang="0">
                    <a:pos x="7" y="6"/>
                  </a:cxn>
                  <a:cxn ang="0">
                    <a:pos x="28" y="6"/>
                  </a:cxn>
                  <a:cxn ang="0">
                    <a:pos x="7" y="6"/>
                  </a:cxn>
                </a:cxnLst>
                <a:rect l="txL" t="txT" r="txR" b="txB"/>
                <a:pathLst>
                  <a:path w="58" h="28">
                    <a:moveTo>
                      <a:pt x="1" y="6"/>
                    </a:moveTo>
                    <a:cubicBezTo>
                      <a:pt x="2" y="2"/>
                      <a:pt x="5" y="0"/>
                      <a:pt x="10" y="0"/>
                    </a:cubicBezTo>
                    <a:cubicBezTo>
                      <a:pt x="19" y="0"/>
                      <a:pt x="28" y="0"/>
                      <a:pt x="37" y="0"/>
                    </a:cubicBezTo>
                    <a:cubicBezTo>
                      <a:pt x="37" y="4"/>
                      <a:pt x="37" y="8"/>
                      <a:pt x="37" y="12"/>
                    </a:cubicBezTo>
                    <a:cubicBezTo>
                      <a:pt x="44" y="12"/>
                      <a:pt x="51" y="12"/>
                      <a:pt x="58" y="12"/>
                    </a:cubicBezTo>
                    <a:cubicBezTo>
                      <a:pt x="57" y="16"/>
                      <a:pt x="54" y="18"/>
                      <a:pt x="49" y="18"/>
                    </a:cubicBezTo>
                    <a:cubicBezTo>
                      <a:pt x="44" y="18"/>
                      <a:pt x="43" y="22"/>
                      <a:pt x="37" y="21"/>
                    </a:cubicBezTo>
                    <a:cubicBezTo>
                      <a:pt x="23" y="22"/>
                      <a:pt x="0" y="28"/>
                      <a:pt x="1" y="6"/>
                    </a:cubicBezTo>
                    <a:close/>
                    <a:moveTo>
                      <a:pt x="7" y="6"/>
                    </a:moveTo>
                    <a:cubicBezTo>
                      <a:pt x="3" y="15"/>
                      <a:pt x="32" y="15"/>
                      <a:pt x="28" y="6"/>
                    </a:cubicBezTo>
                    <a:cubicBezTo>
                      <a:pt x="21" y="6"/>
                      <a:pt x="14" y="6"/>
                      <a:pt x="7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 vert="horz" wrap="square" anchor="t"/>
              <a:p>
                <a:pPr lvl="0">
                  <a:lnSpc>
                    <a:spcPct val="100000"/>
                  </a:lnSpc>
                </a:pPr>
                <a:endParaRPr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9507" name="Freeform 440"/>
              <p:cNvSpPr/>
              <p:nvPr/>
            </p:nvSpPr>
            <p:spPr>
              <a:xfrm>
                <a:off x="1004888" y="1603375"/>
                <a:ext cx="90488" cy="82550"/>
              </a:xfrm>
              <a:custGeom>
                <a:avLst/>
                <a:gdLst>
                  <a:gd name="txL" fmla="*/ 0 w 26"/>
                  <a:gd name="txT" fmla="*/ 0 h 24"/>
                  <a:gd name="txR" fmla="*/ 26 w 26"/>
                  <a:gd name="txB" fmla="*/ 24 h 24"/>
                </a:gdLst>
                <a:ahLst/>
                <a:cxnLst>
                  <a:cxn ang="0">
                    <a:pos x="21" y="0"/>
                  </a:cxn>
                  <a:cxn ang="0">
                    <a:pos x="0" y="24"/>
                  </a:cxn>
                  <a:cxn ang="0">
                    <a:pos x="21" y="0"/>
                  </a:cxn>
                </a:cxnLst>
                <a:rect l="txL" t="txT" r="txR" b="txB"/>
                <a:pathLst>
                  <a:path w="26" h="24">
                    <a:moveTo>
                      <a:pt x="21" y="0"/>
                    </a:moveTo>
                    <a:cubicBezTo>
                      <a:pt x="26" y="8"/>
                      <a:pt x="10" y="21"/>
                      <a:pt x="0" y="24"/>
                    </a:cubicBezTo>
                    <a:cubicBezTo>
                      <a:pt x="5" y="14"/>
                      <a:pt x="16" y="10"/>
                      <a:pt x="21" y="0"/>
                    </a:cubicBezTo>
                    <a:close/>
                  </a:path>
                </a:pathLst>
              </a:custGeom>
              <a:solidFill>
                <a:srgbClr val="438D9B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08" name="Freeform 441"/>
              <p:cNvSpPr/>
              <p:nvPr/>
            </p:nvSpPr>
            <p:spPr>
              <a:xfrm>
                <a:off x="1298575" y="1581150"/>
                <a:ext cx="61913" cy="84138"/>
              </a:xfrm>
              <a:custGeom>
                <a:avLst/>
                <a:gdLst>
                  <a:gd name="txL" fmla="*/ 0 w 18"/>
                  <a:gd name="txT" fmla="*/ 0 h 24"/>
                  <a:gd name="txR" fmla="*/ 18 w 18"/>
                  <a:gd name="txB" fmla="*/ 24 h 24"/>
                </a:gdLst>
                <a:ahLst/>
                <a:cxnLst>
                  <a:cxn ang="0">
                    <a:pos x="18" y="6"/>
                  </a:cxn>
                  <a:cxn ang="0">
                    <a:pos x="0" y="24"/>
                  </a:cxn>
                  <a:cxn ang="0">
                    <a:pos x="0" y="21"/>
                  </a:cxn>
                  <a:cxn ang="0">
                    <a:pos x="12" y="3"/>
                  </a:cxn>
                  <a:cxn ang="0">
                    <a:pos x="18" y="0"/>
                  </a:cxn>
                  <a:cxn ang="0">
                    <a:pos x="18" y="6"/>
                  </a:cxn>
                </a:cxnLst>
                <a:rect l="txL" t="txT" r="txR" b="txB"/>
                <a:pathLst>
                  <a:path w="18" h="24">
                    <a:moveTo>
                      <a:pt x="18" y="6"/>
                    </a:moveTo>
                    <a:cubicBezTo>
                      <a:pt x="13" y="13"/>
                      <a:pt x="7" y="19"/>
                      <a:pt x="0" y="24"/>
                    </a:cubicBezTo>
                    <a:cubicBezTo>
                      <a:pt x="0" y="23"/>
                      <a:pt x="0" y="22"/>
                      <a:pt x="0" y="21"/>
                    </a:cubicBezTo>
                    <a:cubicBezTo>
                      <a:pt x="1" y="14"/>
                      <a:pt x="18" y="8"/>
                      <a:pt x="12" y="3"/>
                    </a:cubicBezTo>
                    <a:cubicBezTo>
                      <a:pt x="13" y="1"/>
                      <a:pt x="15" y="0"/>
                      <a:pt x="18" y="0"/>
                    </a:cubicBezTo>
                    <a:cubicBezTo>
                      <a:pt x="18" y="2"/>
                      <a:pt x="18" y="4"/>
                      <a:pt x="18" y="6"/>
                    </a:cubicBezTo>
                    <a:close/>
                  </a:path>
                </a:pathLst>
              </a:custGeom>
              <a:solidFill>
                <a:srgbClr val="38768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09" name="Freeform 442"/>
              <p:cNvSpPr/>
              <p:nvPr/>
            </p:nvSpPr>
            <p:spPr>
              <a:xfrm>
                <a:off x="1109663" y="1592262"/>
                <a:ext cx="104775" cy="93663"/>
              </a:xfrm>
              <a:custGeom>
                <a:avLst/>
                <a:gdLst>
                  <a:gd name="txL" fmla="*/ 0 w 30"/>
                  <a:gd name="txT" fmla="*/ 0 h 27"/>
                  <a:gd name="txR" fmla="*/ 30 w 30"/>
                  <a:gd name="txB" fmla="*/ 27 h 27"/>
                </a:gdLst>
                <a:ahLst/>
                <a:cxnLst>
                  <a:cxn ang="0">
                    <a:pos x="27" y="0"/>
                  </a:cxn>
                  <a:cxn ang="0">
                    <a:pos x="0" y="27"/>
                  </a:cxn>
                  <a:cxn ang="0">
                    <a:pos x="27" y="0"/>
                  </a:cxn>
                </a:cxnLst>
                <a:rect l="txL" t="txT" r="txR" b="txB"/>
                <a:pathLst>
                  <a:path w="30" h="27">
                    <a:moveTo>
                      <a:pt x="27" y="0"/>
                    </a:moveTo>
                    <a:cubicBezTo>
                      <a:pt x="30" y="9"/>
                      <a:pt x="14" y="25"/>
                      <a:pt x="0" y="27"/>
                    </a:cubicBezTo>
                    <a:cubicBezTo>
                      <a:pt x="6" y="15"/>
                      <a:pt x="20" y="11"/>
                      <a:pt x="27" y="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10" name="Freeform 443"/>
              <p:cNvSpPr/>
              <p:nvPr/>
            </p:nvSpPr>
            <p:spPr>
              <a:xfrm>
                <a:off x="1252538" y="1603375"/>
                <a:ext cx="209550" cy="166688"/>
              </a:xfrm>
              <a:custGeom>
                <a:avLst/>
                <a:gdLst>
                  <a:gd name="txL" fmla="*/ 0 w 60"/>
                  <a:gd name="txT" fmla="*/ 0 h 48"/>
                  <a:gd name="txR" fmla="*/ 60 w 60"/>
                  <a:gd name="txB" fmla="*/ 48 h 48"/>
                </a:gdLst>
                <a:ahLst/>
                <a:cxnLst>
                  <a:cxn ang="0">
                    <a:pos x="31" y="0"/>
                  </a:cxn>
                  <a:cxn ang="0">
                    <a:pos x="16" y="45"/>
                  </a:cxn>
                  <a:cxn ang="0">
                    <a:pos x="34" y="6"/>
                  </a:cxn>
                  <a:cxn ang="0">
                    <a:pos x="1" y="36"/>
                  </a:cxn>
                  <a:cxn ang="0">
                    <a:pos x="13" y="18"/>
                  </a:cxn>
                  <a:cxn ang="0">
                    <a:pos x="31" y="0"/>
                  </a:cxn>
                </a:cxnLst>
                <a:rect l="txL" t="txT" r="txR" b="txB"/>
                <a:pathLst>
                  <a:path w="60" h="48">
                    <a:moveTo>
                      <a:pt x="31" y="0"/>
                    </a:moveTo>
                    <a:cubicBezTo>
                      <a:pt x="60" y="6"/>
                      <a:pt x="24" y="48"/>
                      <a:pt x="16" y="45"/>
                    </a:cubicBezTo>
                    <a:cubicBezTo>
                      <a:pt x="16" y="28"/>
                      <a:pt x="42" y="21"/>
                      <a:pt x="34" y="6"/>
                    </a:cubicBezTo>
                    <a:cubicBezTo>
                      <a:pt x="24" y="17"/>
                      <a:pt x="16" y="30"/>
                      <a:pt x="1" y="36"/>
                    </a:cubicBezTo>
                    <a:cubicBezTo>
                      <a:pt x="0" y="25"/>
                      <a:pt x="11" y="26"/>
                      <a:pt x="13" y="18"/>
                    </a:cubicBezTo>
                    <a:cubicBezTo>
                      <a:pt x="20" y="13"/>
                      <a:pt x="26" y="7"/>
                      <a:pt x="31" y="0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11" name="Freeform 445"/>
              <p:cNvSpPr/>
              <p:nvPr/>
            </p:nvSpPr>
            <p:spPr>
              <a:xfrm>
                <a:off x="2009775" y="1711325"/>
                <a:ext cx="1293813" cy="492125"/>
              </a:xfrm>
              <a:custGeom>
                <a:avLst/>
                <a:gdLst>
                  <a:gd name="txL" fmla="*/ 0 w 371"/>
                  <a:gd name="txT" fmla="*/ 0 h 141"/>
                  <a:gd name="txR" fmla="*/ 371 w 371"/>
                  <a:gd name="txB" fmla="*/ 141 h 141"/>
                </a:gdLst>
                <a:ahLst/>
                <a:cxnLst>
                  <a:cxn ang="0">
                    <a:pos x="84" y="5"/>
                  </a:cxn>
                  <a:cxn ang="0">
                    <a:pos x="135" y="2"/>
                  </a:cxn>
                  <a:cxn ang="0">
                    <a:pos x="141" y="2"/>
                  </a:cxn>
                  <a:cxn ang="0">
                    <a:pos x="147" y="2"/>
                  </a:cxn>
                  <a:cxn ang="0">
                    <a:pos x="165" y="2"/>
                  </a:cxn>
                  <a:cxn ang="0">
                    <a:pos x="171" y="11"/>
                  </a:cxn>
                  <a:cxn ang="0">
                    <a:pos x="192" y="41"/>
                  </a:cxn>
                  <a:cxn ang="0">
                    <a:pos x="264" y="92"/>
                  </a:cxn>
                  <a:cxn ang="0">
                    <a:pos x="285" y="95"/>
                  </a:cxn>
                  <a:cxn ang="0">
                    <a:pos x="351" y="122"/>
                  </a:cxn>
                  <a:cxn ang="0">
                    <a:pos x="363" y="131"/>
                  </a:cxn>
                  <a:cxn ang="0">
                    <a:pos x="345" y="131"/>
                  </a:cxn>
                  <a:cxn ang="0">
                    <a:pos x="324" y="110"/>
                  </a:cxn>
                  <a:cxn ang="0">
                    <a:pos x="210" y="122"/>
                  </a:cxn>
                  <a:cxn ang="0">
                    <a:pos x="159" y="125"/>
                  </a:cxn>
                  <a:cxn ang="0">
                    <a:pos x="138" y="128"/>
                  </a:cxn>
                  <a:cxn ang="0">
                    <a:pos x="51" y="137"/>
                  </a:cxn>
                  <a:cxn ang="0">
                    <a:pos x="0" y="134"/>
                  </a:cxn>
                  <a:cxn ang="0">
                    <a:pos x="90" y="107"/>
                  </a:cxn>
                  <a:cxn ang="0">
                    <a:pos x="48" y="119"/>
                  </a:cxn>
                  <a:cxn ang="0">
                    <a:pos x="57" y="98"/>
                  </a:cxn>
                  <a:cxn ang="0">
                    <a:pos x="192" y="110"/>
                  </a:cxn>
                  <a:cxn ang="0">
                    <a:pos x="108" y="113"/>
                  </a:cxn>
                  <a:cxn ang="0">
                    <a:pos x="81" y="122"/>
                  </a:cxn>
                  <a:cxn ang="0">
                    <a:pos x="108" y="116"/>
                  </a:cxn>
                  <a:cxn ang="0">
                    <a:pos x="207" y="116"/>
                  </a:cxn>
                  <a:cxn ang="0">
                    <a:pos x="237" y="92"/>
                  </a:cxn>
                  <a:cxn ang="0">
                    <a:pos x="162" y="11"/>
                  </a:cxn>
                  <a:cxn ang="0">
                    <a:pos x="99" y="11"/>
                  </a:cxn>
                  <a:cxn ang="0">
                    <a:pos x="84" y="5"/>
                  </a:cxn>
                </a:cxnLst>
                <a:rect l="txL" t="txT" r="txR" b="txB"/>
                <a:pathLst>
                  <a:path w="371" h="141">
                    <a:moveTo>
                      <a:pt x="84" y="5"/>
                    </a:moveTo>
                    <a:cubicBezTo>
                      <a:pt x="102" y="5"/>
                      <a:pt x="115" y="0"/>
                      <a:pt x="135" y="2"/>
                    </a:cubicBezTo>
                    <a:cubicBezTo>
                      <a:pt x="137" y="2"/>
                      <a:pt x="139" y="2"/>
                      <a:pt x="141" y="2"/>
                    </a:cubicBezTo>
                    <a:cubicBezTo>
                      <a:pt x="142" y="6"/>
                      <a:pt x="147" y="5"/>
                      <a:pt x="147" y="2"/>
                    </a:cubicBezTo>
                    <a:cubicBezTo>
                      <a:pt x="153" y="2"/>
                      <a:pt x="159" y="2"/>
                      <a:pt x="165" y="2"/>
                    </a:cubicBezTo>
                    <a:cubicBezTo>
                      <a:pt x="165" y="7"/>
                      <a:pt x="167" y="10"/>
                      <a:pt x="171" y="11"/>
                    </a:cubicBezTo>
                    <a:cubicBezTo>
                      <a:pt x="176" y="23"/>
                      <a:pt x="182" y="34"/>
                      <a:pt x="192" y="41"/>
                    </a:cubicBezTo>
                    <a:cubicBezTo>
                      <a:pt x="209" y="65"/>
                      <a:pt x="224" y="91"/>
                      <a:pt x="264" y="92"/>
                    </a:cubicBezTo>
                    <a:cubicBezTo>
                      <a:pt x="274" y="90"/>
                      <a:pt x="276" y="96"/>
                      <a:pt x="285" y="95"/>
                    </a:cubicBezTo>
                    <a:cubicBezTo>
                      <a:pt x="318" y="93"/>
                      <a:pt x="331" y="111"/>
                      <a:pt x="351" y="122"/>
                    </a:cubicBezTo>
                    <a:cubicBezTo>
                      <a:pt x="357" y="124"/>
                      <a:pt x="371" y="124"/>
                      <a:pt x="363" y="131"/>
                    </a:cubicBezTo>
                    <a:cubicBezTo>
                      <a:pt x="357" y="131"/>
                      <a:pt x="351" y="131"/>
                      <a:pt x="345" y="131"/>
                    </a:cubicBezTo>
                    <a:cubicBezTo>
                      <a:pt x="337" y="125"/>
                      <a:pt x="331" y="117"/>
                      <a:pt x="324" y="110"/>
                    </a:cubicBezTo>
                    <a:cubicBezTo>
                      <a:pt x="292" y="100"/>
                      <a:pt x="226" y="91"/>
                      <a:pt x="210" y="122"/>
                    </a:cubicBezTo>
                    <a:cubicBezTo>
                      <a:pt x="196" y="126"/>
                      <a:pt x="177" y="125"/>
                      <a:pt x="159" y="125"/>
                    </a:cubicBezTo>
                    <a:cubicBezTo>
                      <a:pt x="153" y="127"/>
                      <a:pt x="139" y="121"/>
                      <a:pt x="138" y="128"/>
                    </a:cubicBezTo>
                    <a:cubicBezTo>
                      <a:pt x="105" y="130"/>
                      <a:pt x="87" y="135"/>
                      <a:pt x="51" y="137"/>
                    </a:cubicBezTo>
                    <a:cubicBezTo>
                      <a:pt x="35" y="135"/>
                      <a:pt x="11" y="141"/>
                      <a:pt x="0" y="134"/>
                    </a:cubicBezTo>
                    <a:cubicBezTo>
                      <a:pt x="30" y="125"/>
                      <a:pt x="78" y="134"/>
                      <a:pt x="90" y="107"/>
                    </a:cubicBezTo>
                    <a:cubicBezTo>
                      <a:pt x="76" y="109"/>
                      <a:pt x="60" y="124"/>
                      <a:pt x="48" y="119"/>
                    </a:cubicBezTo>
                    <a:cubicBezTo>
                      <a:pt x="51" y="107"/>
                      <a:pt x="56" y="106"/>
                      <a:pt x="57" y="98"/>
                    </a:cubicBezTo>
                    <a:cubicBezTo>
                      <a:pt x="101" y="103"/>
                      <a:pt x="150" y="103"/>
                      <a:pt x="192" y="110"/>
                    </a:cubicBezTo>
                    <a:cubicBezTo>
                      <a:pt x="170" y="117"/>
                      <a:pt x="135" y="111"/>
                      <a:pt x="108" y="113"/>
                    </a:cubicBezTo>
                    <a:cubicBezTo>
                      <a:pt x="97" y="114"/>
                      <a:pt x="91" y="120"/>
                      <a:pt x="81" y="122"/>
                    </a:cubicBezTo>
                    <a:cubicBezTo>
                      <a:pt x="87" y="129"/>
                      <a:pt x="101" y="118"/>
                      <a:pt x="108" y="116"/>
                    </a:cubicBezTo>
                    <a:cubicBezTo>
                      <a:pt x="145" y="117"/>
                      <a:pt x="171" y="120"/>
                      <a:pt x="207" y="116"/>
                    </a:cubicBezTo>
                    <a:cubicBezTo>
                      <a:pt x="207" y="98"/>
                      <a:pt x="229" y="102"/>
                      <a:pt x="237" y="92"/>
                    </a:cubicBezTo>
                    <a:cubicBezTo>
                      <a:pt x="197" y="80"/>
                      <a:pt x="181" y="44"/>
                      <a:pt x="162" y="11"/>
                    </a:cubicBezTo>
                    <a:cubicBezTo>
                      <a:pt x="141" y="11"/>
                      <a:pt x="120" y="11"/>
                      <a:pt x="99" y="11"/>
                    </a:cubicBezTo>
                    <a:cubicBezTo>
                      <a:pt x="100" y="3"/>
                      <a:pt x="83" y="13"/>
                      <a:pt x="84" y="5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12" name="Freeform 448"/>
              <p:cNvSpPr/>
              <p:nvPr/>
            </p:nvSpPr>
            <p:spPr>
              <a:xfrm>
                <a:off x="555625" y="1885950"/>
                <a:ext cx="73025" cy="34925"/>
              </a:xfrm>
              <a:custGeom>
                <a:avLst/>
                <a:gdLst>
                  <a:gd name="txL" fmla="*/ 0 w 21"/>
                  <a:gd name="txT" fmla="*/ 0 h 10"/>
                  <a:gd name="txR" fmla="*/ 21 w 21"/>
                  <a:gd name="txB" fmla="*/ 10 h 10"/>
                </a:gdLst>
                <a:ahLst/>
                <a:cxnLst>
                  <a:cxn ang="0">
                    <a:pos x="21" y="0"/>
                  </a:cxn>
                  <a:cxn ang="0">
                    <a:pos x="0" y="9"/>
                  </a:cxn>
                  <a:cxn ang="0">
                    <a:pos x="21" y="0"/>
                  </a:cxn>
                </a:cxnLst>
                <a:rect l="txL" t="txT" r="txR" b="txB"/>
                <a:pathLst>
                  <a:path w="21" h="10">
                    <a:moveTo>
                      <a:pt x="21" y="0"/>
                    </a:moveTo>
                    <a:cubicBezTo>
                      <a:pt x="18" y="7"/>
                      <a:pt x="11" y="10"/>
                      <a:pt x="0" y="9"/>
                    </a:cubicBezTo>
                    <a:cubicBezTo>
                      <a:pt x="4" y="3"/>
                      <a:pt x="13" y="2"/>
                      <a:pt x="21" y="0"/>
                    </a:cubicBezTo>
                    <a:close/>
                  </a:path>
                </a:pathLst>
              </a:custGeom>
              <a:solidFill>
                <a:srgbClr val="38768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13" name="Freeform 449"/>
              <p:cNvSpPr/>
              <p:nvPr/>
            </p:nvSpPr>
            <p:spPr>
              <a:xfrm>
                <a:off x="366713" y="1912937"/>
                <a:ext cx="323850" cy="119063"/>
              </a:xfrm>
              <a:custGeom>
                <a:avLst/>
                <a:gdLst>
                  <a:gd name="txL" fmla="*/ 0 w 93"/>
                  <a:gd name="txT" fmla="*/ 0 h 34"/>
                  <a:gd name="txR" fmla="*/ 93 w 93"/>
                  <a:gd name="txB" fmla="*/ 34 h 34"/>
                </a:gdLst>
                <a:ahLst/>
                <a:cxnLst>
                  <a:cxn ang="0">
                    <a:pos x="93" y="1"/>
                  </a:cxn>
                  <a:cxn ang="0">
                    <a:pos x="0" y="34"/>
                  </a:cxn>
                  <a:cxn ang="0">
                    <a:pos x="93" y="1"/>
                  </a:cxn>
                </a:cxnLst>
                <a:rect l="txL" t="txT" r="txR" b="txB"/>
                <a:pathLst>
                  <a:path w="93" h="34">
                    <a:moveTo>
                      <a:pt x="93" y="1"/>
                    </a:moveTo>
                    <a:cubicBezTo>
                      <a:pt x="68" y="16"/>
                      <a:pt x="21" y="25"/>
                      <a:pt x="0" y="34"/>
                    </a:cubicBezTo>
                    <a:cubicBezTo>
                      <a:pt x="26" y="19"/>
                      <a:pt x="69" y="0"/>
                      <a:pt x="93" y="1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14" name="Freeform 450"/>
              <p:cNvSpPr/>
              <p:nvPr/>
            </p:nvSpPr>
            <p:spPr>
              <a:xfrm>
                <a:off x="1654175" y="1927225"/>
                <a:ext cx="136525" cy="63500"/>
              </a:xfrm>
              <a:custGeom>
                <a:avLst/>
                <a:gdLst>
                  <a:gd name="txL" fmla="*/ 0 w 39"/>
                  <a:gd name="txT" fmla="*/ 0 h 18"/>
                  <a:gd name="txR" fmla="*/ 39 w 39"/>
                  <a:gd name="txB" fmla="*/ 18 h 18"/>
                </a:gdLst>
                <a:ahLst/>
                <a:cxnLst>
                  <a:cxn ang="0">
                    <a:pos x="24" y="18"/>
                  </a:cxn>
                  <a:cxn ang="0">
                    <a:pos x="0" y="6"/>
                  </a:cxn>
                  <a:cxn ang="0">
                    <a:pos x="39" y="0"/>
                  </a:cxn>
                  <a:cxn ang="0">
                    <a:pos x="27" y="12"/>
                  </a:cxn>
                  <a:cxn ang="0">
                    <a:pos x="24" y="18"/>
                  </a:cxn>
                </a:cxnLst>
                <a:rect l="txL" t="txT" r="txR" b="txB"/>
                <a:pathLst>
                  <a:path w="39" h="18">
                    <a:moveTo>
                      <a:pt x="24" y="18"/>
                    </a:moveTo>
                    <a:cubicBezTo>
                      <a:pt x="13" y="17"/>
                      <a:pt x="8" y="10"/>
                      <a:pt x="0" y="6"/>
                    </a:cubicBezTo>
                    <a:cubicBezTo>
                      <a:pt x="15" y="6"/>
                      <a:pt x="19" y="5"/>
                      <a:pt x="39" y="0"/>
                    </a:cubicBezTo>
                    <a:cubicBezTo>
                      <a:pt x="39" y="8"/>
                      <a:pt x="31" y="8"/>
                      <a:pt x="27" y="12"/>
                    </a:cubicBezTo>
                    <a:cubicBezTo>
                      <a:pt x="24" y="12"/>
                      <a:pt x="25" y="16"/>
                      <a:pt x="24" y="18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15" name="Freeform 451"/>
              <p:cNvSpPr/>
              <p:nvPr/>
            </p:nvSpPr>
            <p:spPr>
              <a:xfrm>
                <a:off x="3641725" y="1958975"/>
                <a:ext cx="590550" cy="198438"/>
              </a:xfrm>
              <a:custGeom>
                <a:avLst/>
                <a:gdLst>
                  <a:gd name="txL" fmla="*/ 0 w 169"/>
                  <a:gd name="txT" fmla="*/ 0 h 57"/>
                  <a:gd name="txR" fmla="*/ 169 w 169"/>
                  <a:gd name="txB" fmla="*/ 57 h 57"/>
                </a:gdLst>
                <a:ahLst/>
                <a:cxnLst>
                  <a:cxn ang="0">
                    <a:pos x="0" y="0"/>
                  </a:cxn>
                  <a:cxn ang="0">
                    <a:pos x="93" y="21"/>
                  </a:cxn>
                  <a:cxn ang="0">
                    <a:pos x="132" y="27"/>
                  </a:cxn>
                  <a:cxn ang="0">
                    <a:pos x="126" y="36"/>
                  </a:cxn>
                  <a:cxn ang="0">
                    <a:pos x="144" y="30"/>
                  </a:cxn>
                  <a:cxn ang="0">
                    <a:pos x="153" y="24"/>
                  </a:cxn>
                  <a:cxn ang="0">
                    <a:pos x="168" y="27"/>
                  </a:cxn>
                  <a:cxn ang="0">
                    <a:pos x="168" y="36"/>
                  </a:cxn>
                  <a:cxn ang="0">
                    <a:pos x="168" y="42"/>
                  </a:cxn>
                  <a:cxn ang="0">
                    <a:pos x="153" y="36"/>
                  </a:cxn>
                  <a:cxn ang="0">
                    <a:pos x="150" y="57"/>
                  </a:cxn>
                  <a:cxn ang="0">
                    <a:pos x="45" y="27"/>
                  </a:cxn>
                  <a:cxn ang="0">
                    <a:pos x="0" y="0"/>
                  </a:cxn>
                </a:cxnLst>
                <a:rect l="txL" t="txT" r="txR" b="txB"/>
                <a:pathLst>
                  <a:path w="169" h="57">
                    <a:moveTo>
                      <a:pt x="0" y="0"/>
                    </a:moveTo>
                    <a:cubicBezTo>
                      <a:pt x="30" y="8"/>
                      <a:pt x="62" y="14"/>
                      <a:pt x="93" y="21"/>
                    </a:cubicBezTo>
                    <a:cubicBezTo>
                      <a:pt x="109" y="20"/>
                      <a:pt x="115" y="29"/>
                      <a:pt x="132" y="27"/>
                    </a:cubicBezTo>
                    <a:cubicBezTo>
                      <a:pt x="133" y="33"/>
                      <a:pt x="131" y="36"/>
                      <a:pt x="126" y="36"/>
                    </a:cubicBezTo>
                    <a:cubicBezTo>
                      <a:pt x="129" y="43"/>
                      <a:pt x="150" y="47"/>
                      <a:pt x="144" y="30"/>
                    </a:cubicBezTo>
                    <a:cubicBezTo>
                      <a:pt x="146" y="27"/>
                      <a:pt x="152" y="28"/>
                      <a:pt x="153" y="24"/>
                    </a:cubicBezTo>
                    <a:cubicBezTo>
                      <a:pt x="157" y="26"/>
                      <a:pt x="169" y="20"/>
                      <a:pt x="168" y="27"/>
                    </a:cubicBezTo>
                    <a:cubicBezTo>
                      <a:pt x="168" y="30"/>
                      <a:pt x="168" y="33"/>
                      <a:pt x="168" y="36"/>
                    </a:cubicBezTo>
                    <a:cubicBezTo>
                      <a:pt x="168" y="38"/>
                      <a:pt x="168" y="40"/>
                      <a:pt x="168" y="42"/>
                    </a:cubicBezTo>
                    <a:cubicBezTo>
                      <a:pt x="158" y="52"/>
                      <a:pt x="163" y="35"/>
                      <a:pt x="153" y="36"/>
                    </a:cubicBezTo>
                    <a:cubicBezTo>
                      <a:pt x="146" y="37"/>
                      <a:pt x="152" y="51"/>
                      <a:pt x="150" y="57"/>
                    </a:cubicBezTo>
                    <a:cubicBezTo>
                      <a:pt x="105" y="57"/>
                      <a:pt x="81" y="36"/>
                      <a:pt x="45" y="27"/>
                    </a:cubicBezTo>
                    <a:cubicBezTo>
                      <a:pt x="33" y="15"/>
                      <a:pt x="11" y="1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16" name="Freeform 452"/>
              <p:cNvSpPr/>
              <p:nvPr/>
            </p:nvSpPr>
            <p:spPr>
              <a:xfrm>
                <a:off x="585788" y="1970087"/>
                <a:ext cx="387350" cy="166688"/>
              </a:xfrm>
              <a:custGeom>
                <a:avLst/>
                <a:gdLst>
                  <a:gd name="txL" fmla="*/ 0 w 111"/>
                  <a:gd name="txT" fmla="*/ 0 h 48"/>
                  <a:gd name="txR" fmla="*/ 111 w 111"/>
                  <a:gd name="txB" fmla="*/ 48 h 48"/>
                </a:gdLst>
                <a:ahLst/>
                <a:cxnLst>
                  <a:cxn ang="0">
                    <a:pos x="39" y="21"/>
                  </a:cxn>
                  <a:cxn ang="0">
                    <a:pos x="111" y="0"/>
                  </a:cxn>
                  <a:cxn ang="0">
                    <a:pos x="0" y="48"/>
                  </a:cxn>
                  <a:cxn ang="0">
                    <a:pos x="27" y="33"/>
                  </a:cxn>
                  <a:cxn ang="0">
                    <a:pos x="0" y="36"/>
                  </a:cxn>
                  <a:cxn ang="0">
                    <a:pos x="48" y="3"/>
                  </a:cxn>
                  <a:cxn ang="0">
                    <a:pos x="24" y="18"/>
                  </a:cxn>
                  <a:cxn ang="0">
                    <a:pos x="24" y="24"/>
                  </a:cxn>
                  <a:cxn ang="0">
                    <a:pos x="36" y="24"/>
                  </a:cxn>
                  <a:cxn ang="0">
                    <a:pos x="39" y="21"/>
                  </a:cxn>
                </a:cxnLst>
                <a:rect l="txL" t="txT" r="txR" b="txB"/>
                <a:pathLst>
                  <a:path w="111" h="48">
                    <a:moveTo>
                      <a:pt x="39" y="21"/>
                    </a:moveTo>
                    <a:cubicBezTo>
                      <a:pt x="66" y="17"/>
                      <a:pt x="82" y="2"/>
                      <a:pt x="111" y="0"/>
                    </a:cubicBezTo>
                    <a:cubicBezTo>
                      <a:pt x="76" y="16"/>
                      <a:pt x="34" y="41"/>
                      <a:pt x="0" y="48"/>
                    </a:cubicBezTo>
                    <a:cubicBezTo>
                      <a:pt x="0" y="34"/>
                      <a:pt x="22" y="42"/>
                      <a:pt x="27" y="33"/>
                    </a:cubicBezTo>
                    <a:cubicBezTo>
                      <a:pt x="20" y="24"/>
                      <a:pt x="9" y="37"/>
                      <a:pt x="0" y="36"/>
                    </a:cubicBezTo>
                    <a:cubicBezTo>
                      <a:pt x="14" y="23"/>
                      <a:pt x="24" y="6"/>
                      <a:pt x="48" y="3"/>
                    </a:cubicBezTo>
                    <a:cubicBezTo>
                      <a:pt x="41" y="9"/>
                      <a:pt x="32" y="13"/>
                      <a:pt x="24" y="18"/>
                    </a:cubicBezTo>
                    <a:cubicBezTo>
                      <a:pt x="25" y="22"/>
                      <a:pt x="36" y="24"/>
                      <a:pt x="24" y="24"/>
                    </a:cubicBezTo>
                    <a:cubicBezTo>
                      <a:pt x="24" y="31"/>
                      <a:pt x="34" y="25"/>
                      <a:pt x="36" y="24"/>
                    </a:cubicBezTo>
                    <a:cubicBezTo>
                      <a:pt x="39" y="25"/>
                      <a:pt x="39" y="23"/>
                      <a:pt x="39" y="21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17" name="Freeform 453"/>
              <p:cNvSpPr/>
              <p:nvPr/>
            </p:nvSpPr>
            <p:spPr>
              <a:xfrm>
                <a:off x="377825" y="1970087"/>
                <a:ext cx="271463" cy="157163"/>
              </a:xfrm>
              <a:custGeom>
                <a:avLst/>
                <a:gdLst>
                  <a:gd name="txL" fmla="*/ 0 w 78"/>
                  <a:gd name="txT" fmla="*/ 0 h 45"/>
                  <a:gd name="txR" fmla="*/ 78 w 78"/>
                  <a:gd name="txB" fmla="*/ 45 h 45"/>
                </a:gdLst>
                <a:ahLst/>
                <a:cxnLst>
                  <a:cxn ang="0">
                    <a:pos x="33" y="12"/>
                  </a:cxn>
                  <a:cxn ang="0">
                    <a:pos x="78" y="0"/>
                  </a:cxn>
                  <a:cxn ang="0">
                    <a:pos x="60" y="6"/>
                  </a:cxn>
                  <a:cxn ang="0">
                    <a:pos x="72" y="12"/>
                  </a:cxn>
                  <a:cxn ang="0">
                    <a:pos x="0" y="45"/>
                  </a:cxn>
                  <a:cxn ang="0">
                    <a:pos x="57" y="15"/>
                  </a:cxn>
                  <a:cxn ang="0">
                    <a:pos x="33" y="15"/>
                  </a:cxn>
                  <a:cxn ang="0">
                    <a:pos x="33" y="12"/>
                  </a:cxn>
                </a:cxnLst>
                <a:rect l="txL" t="txT" r="txR" b="txB"/>
                <a:pathLst>
                  <a:path w="78" h="45">
                    <a:moveTo>
                      <a:pt x="33" y="12"/>
                    </a:moveTo>
                    <a:cubicBezTo>
                      <a:pt x="50" y="10"/>
                      <a:pt x="59" y="0"/>
                      <a:pt x="78" y="0"/>
                    </a:cubicBezTo>
                    <a:cubicBezTo>
                      <a:pt x="74" y="4"/>
                      <a:pt x="68" y="6"/>
                      <a:pt x="60" y="6"/>
                    </a:cubicBezTo>
                    <a:cubicBezTo>
                      <a:pt x="57" y="15"/>
                      <a:pt x="67" y="11"/>
                      <a:pt x="72" y="12"/>
                    </a:cubicBezTo>
                    <a:cubicBezTo>
                      <a:pt x="59" y="34"/>
                      <a:pt x="23" y="33"/>
                      <a:pt x="0" y="45"/>
                    </a:cubicBezTo>
                    <a:cubicBezTo>
                      <a:pt x="10" y="26"/>
                      <a:pt x="39" y="26"/>
                      <a:pt x="57" y="15"/>
                    </a:cubicBezTo>
                    <a:cubicBezTo>
                      <a:pt x="51" y="6"/>
                      <a:pt x="43" y="18"/>
                      <a:pt x="33" y="15"/>
                    </a:cubicBezTo>
                    <a:cubicBezTo>
                      <a:pt x="33" y="14"/>
                      <a:pt x="33" y="13"/>
                      <a:pt x="33" y="12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18" name="Freeform 454"/>
              <p:cNvSpPr/>
              <p:nvPr/>
            </p:nvSpPr>
            <p:spPr>
              <a:xfrm>
                <a:off x="3151188" y="2043112"/>
                <a:ext cx="1212850" cy="282575"/>
              </a:xfrm>
              <a:custGeom>
                <a:avLst/>
                <a:gdLst>
                  <a:gd name="txL" fmla="*/ 0 w 348"/>
                  <a:gd name="txT" fmla="*/ 0 h 81"/>
                  <a:gd name="txR" fmla="*/ 348 w 348"/>
                  <a:gd name="txB" fmla="*/ 81 h 81"/>
                </a:gdLst>
                <a:ahLst/>
                <a:cxnLst>
                  <a:cxn ang="0">
                    <a:pos x="24" y="27"/>
                  </a:cxn>
                  <a:cxn ang="0">
                    <a:pos x="36" y="18"/>
                  </a:cxn>
                  <a:cxn ang="0">
                    <a:pos x="0" y="0"/>
                  </a:cxn>
                  <a:cxn ang="0">
                    <a:pos x="27" y="0"/>
                  </a:cxn>
                  <a:cxn ang="0">
                    <a:pos x="54" y="6"/>
                  </a:cxn>
                  <a:cxn ang="0">
                    <a:pos x="111" y="12"/>
                  </a:cxn>
                  <a:cxn ang="0">
                    <a:pos x="123" y="12"/>
                  </a:cxn>
                  <a:cxn ang="0">
                    <a:pos x="72" y="15"/>
                  </a:cxn>
                  <a:cxn ang="0">
                    <a:pos x="69" y="21"/>
                  </a:cxn>
                  <a:cxn ang="0">
                    <a:pos x="84" y="36"/>
                  </a:cxn>
                  <a:cxn ang="0">
                    <a:pos x="93" y="21"/>
                  </a:cxn>
                  <a:cxn ang="0">
                    <a:pos x="186" y="51"/>
                  </a:cxn>
                  <a:cxn ang="0">
                    <a:pos x="138" y="51"/>
                  </a:cxn>
                  <a:cxn ang="0">
                    <a:pos x="213" y="69"/>
                  </a:cxn>
                  <a:cxn ang="0">
                    <a:pos x="273" y="69"/>
                  </a:cxn>
                  <a:cxn ang="0">
                    <a:pos x="267" y="66"/>
                  </a:cxn>
                  <a:cxn ang="0">
                    <a:pos x="291" y="57"/>
                  </a:cxn>
                  <a:cxn ang="0">
                    <a:pos x="306" y="57"/>
                  </a:cxn>
                  <a:cxn ang="0">
                    <a:pos x="294" y="66"/>
                  </a:cxn>
                  <a:cxn ang="0">
                    <a:pos x="324" y="66"/>
                  </a:cxn>
                  <a:cxn ang="0">
                    <a:pos x="348" y="66"/>
                  </a:cxn>
                  <a:cxn ang="0">
                    <a:pos x="336" y="69"/>
                  </a:cxn>
                  <a:cxn ang="0">
                    <a:pos x="345" y="72"/>
                  </a:cxn>
                  <a:cxn ang="0">
                    <a:pos x="255" y="75"/>
                  </a:cxn>
                  <a:cxn ang="0">
                    <a:pos x="237" y="75"/>
                  </a:cxn>
                  <a:cxn ang="0">
                    <a:pos x="234" y="81"/>
                  </a:cxn>
                  <a:cxn ang="0">
                    <a:pos x="228" y="81"/>
                  </a:cxn>
                  <a:cxn ang="0">
                    <a:pos x="159" y="72"/>
                  </a:cxn>
                  <a:cxn ang="0">
                    <a:pos x="165" y="75"/>
                  </a:cxn>
                  <a:cxn ang="0">
                    <a:pos x="108" y="69"/>
                  </a:cxn>
                  <a:cxn ang="0">
                    <a:pos x="60" y="39"/>
                  </a:cxn>
                  <a:cxn ang="0">
                    <a:pos x="45" y="39"/>
                  </a:cxn>
                  <a:cxn ang="0">
                    <a:pos x="36" y="36"/>
                  </a:cxn>
                  <a:cxn ang="0">
                    <a:pos x="24" y="27"/>
                  </a:cxn>
                </a:cxnLst>
                <a:rect l="txL" t="txT" r="txR" b="txB"/>
                <a:pathLst>
                  <a:path w="348" h="81">
                    <a:moveTo>
                      <a:pt x="24" y="27"/>
                    </a:moveTo>
                    <a:cubicBezTo>
                      <a:pt x="19" y="15"/>
                      <a:pt x="37" y="26"/>
                      <a:pt x="36" y="18"/>
                    </a:cubicBezTo>
                    <a:cubicBezTo>
                      <a:pt x="23" y="13"/>
                      <a:pt x="8" y="10"/>
                      <a:pt x="0" y="0"/>
                    </a:cubicBezTo>
                    <a:cubicBezTo>
                      <a:pt x="9" y="0"/>
                      <a:pt x="18" y="0"/>
                      <a:pt x="27" y="0"/>
                    </a:cubicBezTo>
                    <a:cubicBezTo>
                      <a:pt x="32" y="6"/>
                      <a:pt x="48" y="1"/>
                      <a:pt x="54" y="6"/>
                    </a:cubicBezTo>
                    <a:cubicBezTo>
                      <a:pt x="71" y="10"/>
                      <a:pt x="92" y="10"/>
                      <a:pt x="111" y="12"/>
                    </a:cubicBezTo>
                    <a:cubicBezTo>
                      <a:pt x="115" y="12"/>
                      <a:pt x="119" y="12"/>
                      <a:pt x="123" y="12"/>
                    </a:cubicBezTo>
                    <a:cubicBezTo>
                      <a:pt x="115" y="27"/>
                      <a:pt x="91" y="9"/>
                      <a:pt x="72" y="15"/>
                    </a:cubicBezTo>
                    <a:cubicBezTo>
                      <a:pt x="72" y="18"/>
                      <a:pt x="71" y="20"/>
                      <a:pt x="69" y="21"/>
                    </a:cubicBezTo>
                    <a:cubicBezTo>
                      <a:pt x="66" y="34"/>
                      <a:pt x="84" y="26"/>
                      <a:pt x="84" y="36"/>
                    </a:cubicBezTo>
                    <a:cubicBezTo>
                      <a:pt x="87" y="31"/>
                      <a:pt x="95" y="31"/>
                      <a:pt x="93" y="21"/>
                    </a:cubicBezTo>
                    <a:cubicBezTo>
                      <a:pt x="128" y="24"/>
                      <a:pt x="159" y="33"/>
                      <a:pt x="186" y="51"/>
                    </a:cubicBezTo>
                    <a:cubicBezTo>
                      <a:pt x="167" y="53"/>
                      <a:pt x="156" y="39"/>
                      <a:pt x="138" y="51"/>
                    </a:cubicBezTo>
                    <a:cubicBezTo>
                      <a:pt x="160" y="60"/>
                      <a:pt x="183" y="68"/>
                      <a:pt x="213" y="69"/>
                    </a:cubicBezTo>
                    <a:cubicBezTo>
                      <a:pt x="233" y="69"/>
                      <a:pt x="253" y="69"/>
                      <a:pt x="273" y="69"/>
                    </a:cubicBezTo>
                    <a:cubicBezTo>
                      <a:pt x="273" y="66"/>
                      <a:pt x="269" y="67"/>
                      <a:pt x="267" y="66"/>
                    </a:cubicBezTo>
                    <a:cubicBezTo>
                      <a:pt x="264" y="52"/>
                      <a:pt x="290" y="67"/>
                      <a:pt x="291" y="57"/>
                    </a:cubicBezTo>
                    <a:cubicBezTo>
                      <a:pt x="296" y="57"/>
                      <a:pt x="301" y="57"/>
                      <a:pt x="306" y="57"/>
                    </a:cubicBezTo>
                    <a:cubicBezTo>
                      <a:pt x="307" y="65"/>
                      <a:pt x="300" y="65"/>
                      <a:pt x="294" y="66"/>
                    </a:cubicBezTo>
                    <a:cubicBezTo>
                      <a:pt x="301" y="75"/>
                      <a:pt x="312" y="62"/>
                      <a:pt x="324" y="66"/>
                    </a:cubicBezTo>
                    <a:cubicBezTo>
                      <a:pt x="332" y="66"/>
                      <a:pt x="340" y="66"/>
                      <a:pt x="348" y="66"/>
                    </a:cubicBezTo>
                    <a:cubicBezTo>
                      <a:pt x="347" y="70"/>
                      <a:pt x="340" y="68"/>
                      <a:pt x="336" y="69"/>
                    </a:cubicBezTo>
                    <a:cubicBezTo>
                      <a:pt x="336" y="73"/>
                      <a:pt x="341" y="72"/>
                      <a:pt x="345" y="72"/>
                    </a:cubicBezTo>
                    <a:cubicBezTo>
                      <a:pt x="321" y="79"/>
                      <a:pt x="284" y="73"/>
                      <a:pt x="255" y="75"/>
                    </a:cubicBezTo>
                    <a:cubicBezTo>
                      <a:pt x="249" y="75"/>
                      <a:pt x="243" y="75"/>
                      <a:pt x="237" y="75"/>
                    </a:cubicBezTo>
                    <a:cubicBezTo>
                      <a:pt x="232" y="76"/>
                      <a:pt x="240" y="80"/>
                      <a:pt x="234" y="81"/>
                    </a:cubicBezTo>
                    <a:cubicBezTo>
                      <a:pt x="232" y="81"/>
                      <a:pt x="230" y="81"/>
                      <a:pt x="228" y="81"/>
                    </a:cubicBezTo>
                    <a:cubicBezTo>
                      <a:pt x="207" y="76"/>
                      <a:pt x="188" y="69"/>
                      <a:pt x="159" y="72"/>
                    </a:cubicBezTo>
                    <a:cubicBezTo>
                      <a:pt x="159" y="75"/>
                      <a:pt x="163" y="74"/>
                      <a:pt x="165" y="75"/>
                    </a:cubicBezTo>
                    <a:cubicBezTo>
                      <a:pt x="151" y="80"/>
                      <a:pt x="121" y="75"/>
                      <a:pt x="108" y="69"/>
                    </a:cubicBezTo>
                    <a:cubicBezTo>
                      <a:pt x="104" y="47"/>
                      <a:pt x="63" y="62"/>
                      <a:pt x="60" y="39"/>
                    </a:cubicBezTo>
                    <a:cubicBezTo>
                      <a:pt x="55" y="39"/>
                      <a:pt x="50" y="39"/>
                      <a:pt x="45" y="39"/>
                    </a:cubicBezTo>
                    <a:cubicBezTo>
                      <a:pt x="41" y="39"/>
                      <a:pt x="36" y="40"/>
                      <a:pt x="36" y="36"/>
                    </a:cubicBezTo>
                    <a:cubicBezTo>
                      <a:pt x="44" y="29"/>
                      <a:pt x="30" y="29"/>
                      <a:pt x="24" y="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19" name="Freeform 459"/>
              <p:cNvSpPr/>
              <p:nvPr/>
            </p:nvSpPr>
            <p:spPr>
              <a:xfrm>
                <a:off x="377825" y="2122487"/>
                <a:ext cx="93663" cy="74613"/>
              </a:xfrm>
              <a:custGeom>
                <a:avLst/>
                <a:gdLst>
                  <a:gd name="txL" fmla="*/ 0 w 27"/>
                  <a:gd name="txT" fmla="*/ 0 h 21"/>
                  <a:gd name="txR" fmla="*/ 27 w 27"/>
                  <a:gd name="txB" fmla="*/ 21 h 21"/>
                </a:gdLst>
                <a:ahLst/>
                <a:cxnLst>
                  <a:cxn ang="0">
                    <a:pos x="27" y="4"/>
                  </a:cxn>
                  <a:cxn ang="0">
                    <a:pos x="0" y="13"/>
                  </a:cxn>
                  <a:cxn ang="0">
                    <a:pos x="24" y="1"/>
                  </a:cxn>
                  <a:cxn ang="0">
                    <a:pos x="27" y="4"/>
                  </a:cxn>
                </a:cxnLst>
                <a:rect l="txL" t="txT" r="txR" b="txB"/>
                <a:pathLst>
                  <a:path w="27" h="21">
                    <a:moveTo>
                      <a:pt x="27" y="4"/>
                    </a:moveTo>
                    <a:cubicBezTo>
                      <a:pt x="17" y="4"/>
                      <a:pt x="8" y="21"/>
                      <a:pt x="0" y="13"/>
                    </a:cubicBezTo>
                    <a:cubicBezTo>
                      <a:pt x="2" y="3"/>
                      <a:pt x="16" y="5"/>
                      <a:pt x="24" y="1"/>
                    </a:cubicBezTo>
                    <a:cubicBezTo>
                      <a:pt x="27" y="0"/>
                      <a:pt x="27" y="2"/>
                      <a:pt x="27" y="4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20" name="Freeform 460"/>
              <p:cNvSpPr/>
              <p:nvPr/>
            </p:nvSpPr>
            <p:spPr>
              <a:xfrm>
                <a:off x="806450" y="2127250"/>
                <a:ext cx="136525" cy="73025"/>
              </a:xfrm>
              <a:custGeom>
                <a:avLst/>
                <a:gdLst>
                  <a:gd name="txL" fmla="*/ 0 w 39"/>
                  <a:gd name="txT" fmla="*/ 0 h 21"/>
                  <a:gd name="txR" fmla="*/ 39 w 39"/>
                  <a:gd name="txB" fmla="*/ 21 h 21"/>
                </a:gdLst>
                <a:ahLst/>
                <a:cxnLst>
                  <a:cxn ang="0">
                    <a:pos x="0" y="18"/>
                  </a:cxn>
                  <a:cxn ang="0">
                    <a:pos x="39" y="0"/>
                  </a:cxn>
                  <a:cxn ang="0">
                    <a:pos x="0" y="21"/>
                  </a:cxn>
                  <a:cxn ang="0">
                    <a:pos x="0" y="18"/>
                  </a:cxn>
                </a:cxnLst>
                <a:rect l="txL" t="txT" r="txR" b="txB"/>
                <a:pathLst>
                  <a:path w="39" h="21">
                    <a:moveTo>
                      <a:pt x="0" y="18"/>
                    </a:moveTo>
                    <a:cubicBezTo>
                      <a:pt x="10" y="9"/>
                      <a:pt x="25" y="5"/>
                      <a:pt x="39" y="0"/>
                    </a:cubicBezTo>
                    <a:cubicBezTo>
                      <a:pt x="28" y="9"/>
                      <a:pt x="13" y="14"/>
                      <a:pt x="0" y="21"/>
                    </a:cubicBezTo>
                    <a:cubicBezTo>
                      <a:pt x="0" y="20"/>
                      <a:pt x="0" y="19"/>
                      <a:pt x="0" y="18"/>
                    </a:cubicBezTo>
                    <a:close/>
                  </a:path>
                </a:pathLst>
              </a:custGeom>
              <a:solidFill>
                <a:srgbClr val="295860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21" name="Freeform 461"/>
              <p:cNvSpPr/>
              <p:nvPr/>
            </p:nvSpPr>
            <p:spPr>
              <a:xfrm>
                <a:off x="0" y="2165350"/>
                <a:ext cx="795338" cy="617538"/>
              </a:xfrm>
              <a:custGeom>
                <a:avLst/>
                <a:gdLst>
                  <a:gd name="txL" fmla="*/ 0 w 228"/>
                  <a:gd name="txT" fmla="*/ 0 h 177"/>
                  <a:gd name="txR" fmla="*/ 228 w 228"/>
                  <a:gd name="txB" fmla="*/ 177 h 177"/>
                </a:gdLst>
                <a:ahLst/>
                <a:cxnLst>
                  <a:cxn ang="0">
                    <a:pos x="0" y="31"/>
                  </a:cxn>
                  <a:cxn ang="0">
                    <a:pos x="84" y="1"/>
                  </a:cxn>
                  <a:cxn ang="0">
                    <a:pos x="90" y="10"/>
                  </a:cxn>
                  <a:cxn ang="0">
                    <a:pos x="102" y="4"/>
                  </a:cxn>
                  <a:cxn ang="0">
                    <a:pos x="117" y="55"/>
                  </a:cxn>
                  <a:cxn ang="0">
                    <a:pos x="135" y="49"/>
                  </a:cxn>
                  <a:cxn ang="0">
                    <a:pos x="129" y="58"/>
                  </a:cxn>
                  <a:cxn ang="0">
                    <a:pos x="147" y="55"/>
                  </a:cxn>
                  <a:cxn ang="0">
                    <a:pos x="228" y="151"/>
                  </a:cxn>
                  <a:cxn ang="0">
                    <a:pos x="114" y="175"/>
                  </a:cxn>
                  <a:cxn ang="0">
                    <a:pos x="60" y="151"/>
                  </a:cxn>
                  <a:cxn ang="0">
                    <a:pos x="60" y="142"/>
                  </a:cxn>
                  <a:cxn ang="0">
                    <a:pos x="27" y="145"/>
                  </a:cxn>
                  <a:cxn ang="0">
                    <a:pos x="48" y="115"/>
                  </a:cxn>
                  <a:cxn ang="0">
                    <a:pos x="0" y="142"/>
                  </a:cxn>
                  <a:cxn ang="0">
                    <a:pos x="0" y="136"/>
                  </a:cxn>
                  <a:cxn ang="0">
                    <a:pos x="42" y="94"/>
                  </a:cxn>
                  <a:cxn ang="0">
                    <a:pos x="0" y="127"/>
                  </a:cxn>
                  <a:cxn ang="0">
                    <a:pos x="0" y="106"/>
                  </a:cxn>
                  <a:cxn ang="0">
                    <a:pos x="27" y="82"/>
                  </a:cxn>
                  <a:cxn ang="0">
                    <a:pos x="3" y="97"/>
                  </a:cxn>
                  <a:cxn ang="0">
                    <a:pos x="0" y="97"/>
                  </a:cxn>
                  <a:cxn ang="0">
                    <a:pos x="0" y="31"/>
                  </a:cxn>
                </a:cxnLst>
                <a:rect l="txL" t="txT" r="txR" b="txB"/>
                <a:pathLst>
                  <a:path w="228" h="177">
                    <a:moveTo>
                      <a:pt x="0" y="31"/>
                    </a:moveTo>
                    <a:cubicBezTo>
                      <a:pt x="22" y="15"/>
                      <a:pt x="47" y="2"/>
                      <a:pt x="84" y="1"/>
                    </a:cubicBezTo>
                    <a:cubicBezTo>
                      <a:pt x="88" y="2"/>
                      <a:pt x="90" y="5"/>
                      <a:pt x="90" y="10"/>
                    </a:cubicBezTo>
                    <a:cubicBezTo>
                      <a:pt x="100" y="14"/>
                      <a:pt x="92" y="0"/>
                      <a:pt x="102" y="4"/>
                    </a:cubicBezTo>
                    <a:cubicBezTo>
                      <a:pt x="100" y="21"/>
                      <a:pt x="144" y="38"/>
                      <a:pt x="117" y="55"/>
                    </a:cubicBezTo>
                    <a:cubicBezTo>
                      <a:pt x="126" y="58"/>
                      <a:pt x="132" y="42"/>
                      <a:pt x="135" y="49"/>
                    </a:cubicBezTo>
                    <a:cubicBezTo>
                      <a:pt x="134" y="53"/>
                      <a:pt x="130" y="54"/>
                      <a:pt x="129" y="58"/>
                    </a:cubicBezTo>
                    <a:cubicBezTo>
                      <a:pt x="138" y="60"/>
                      <a:pt x="138" y="53"/>
                      <a:pt x="147" y="55"/>
                    </a:cubicBezTo>
                    <a:cubicBezTo>
                      <a:pt x="156" y="105"/>
                      <a:pt x="195" y="125"/>
                      <a:pt x="228" y="151"/>
                    </a:cubicBezTo>
                    <a:cubicBezTo>
                      <a:pt x="201" y="170"/>
                      <a:pt x="162" y="177"/>
                      <a:pt x="114" y="175"/>
                    </a:cubicBezTo>
                    <a:cubicBezTo>
                      <a:pt x="96" y="167"/>
                      <a:pt x="87" y="150"/>
                      <a:pt x="60" y="151"/>
                    </a:cubicBezTo>
                    <a:cubicBezTo>
                      <a:pt x="60" y="148"/>
                      <a:pt x="60" y="145"/>
                      <a:pt x="60" y="142"/>
                    </a:cubicBezTo>
                    <a:cubicBezTo>
                      <a:pt x="51" y="151"/>
                      <a:pt x="42" y="145"/>
                      <a:pt x="27" y="145"/>
                    </a:cubicBezTo>
                    <a:cubicBezTo>
                      <a:pt x="33" y="134"/>
                      <a:pt x="45" y="129"/>
                      <a:pt x="48" y="115"/>
                    </a:cubicBezTo>
                    <a:cubicBezTo>
                      <a:pt x="25" y="118"/>
                      <a:pt x="26" y="150"/>
                      <a:pt x="0" y="142"/>
                    </a:cubicBezTo>
                    <a:cubicBezTo>
                      <a:pt x="0" y="140"/>
                      <a:pt x="0" y="138"/>
                      <a:pt x="0" y="136"/>
                    </a:cubicBezTo>
                    <a:cubicBezTo>
                      <a:pt x="17" y="125"/>
                      <a:pt x="32" y="112"/>
                      <a:pt x="42" y="94"/>
                    </a:cubicBezTo>
                    <a:cubicBezTo>
                      <a:pt x="24" y="101"/>
                      <a:pt x="17" y="119"/>
                      <a:pt x="0" y="127"/>
                    </a:cubicBezTo>
                    <a:cubicBezTo>
                      <a:pt x="0" y="120"/>
                      <a:pt x="0" y="113"/>
                      <a:pt x="0" y="106"/>
                    </a:cubicBezTo>
                    <a:cubicBezTo>
                      <a:pt x="9" y="98"/>
                      <a:pt x="21" y="93"/>
                      <a:pt x="27" y="82"/>
                    </a:cubicBezTo>
                    <a:cubicBezTo>
                      <a:pt x="16" y="84"/>
                      <a:pt x="9" y="90"/>
                      <a:pt x="3" y="97"/>
                    </a:cubicBezTo>
                    <a:cubicBezTo>
                      <a:pt x="2" y="97"/>
                      <a:pt x="1" y="97"/>
                      <a:pt x="0" y="97"/>
                    </a:cubicBezTo>
                    <a:cubicBezTo>
                      <a:pt x="0" y="75"/>
                      <a:pt x="0" y="53"/>
                      <a:pt x="0" y="31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22" name="Freeform 463"/>
              <p:cNvSpPr/>
              <p:nvPr/>
            </p:nvSpPr>
            <p:spPr>
              <a:xfrm>
                <a:off x="492125" y="2084387"/>
                <a:ext cx="701675" cy="514350"/>
              </a:xfrm>
              <a:custGeom>
                <a:avLst/>
                <a:gdLst>
                  <a:gd name="txL" fmla="*/ 0 w 201"/>
                  <a:gd name="txT" fmla="*/ 0 h 147"/>
                  <a:gd name="txR" fmla="*/ 201 w 201"/>
                  <a:gd name="txB" fmla="*/ 147 h 147"/>
                </a:gdLst>
                <a:ahLst/>
                <a:cxnLst>
                  <a:cxn ang="0">
                    <a:pos x="108" y="69"/>
                  </a:cxn>
                  <a:cxn ang="0">
                    <a:pos x="57" y="105"/>
                  </a:cxn>
                  <a:cxn ang="0">
                    <a:pos x="177" y="39"/>
                  </a:cxn>
                  <a:cxn ang="0">
                    <a:pos x="117" y="90"/>
                  </a:cxn>
                  <a:cxn ang="0">
                    <a:pos x="54" y="138"/>
                  </a:cxn>
                  <a:cxn ang="0">
                    <a:pos x="201" y="60"/>
                  </a:cxn>
                  <a:cxn ang="0">
                    <a:pos x="60" y="147"/>
                  </a:cxn>
                  <a:cxn ang="0">
                    <a:pos x="9" y="72"/>
                  </a:cxn>
                  <a:cxn ang="0">
                    <a:pos x="39" y="48"/>
                  </a:cxn>
                  <a:cxn ang="0">
                    <a:pos x="0" y="66"/>
                  </a:cxn>
                  <a:cxn ang="0">
                    <a:pos x="45" y="33"/>
                  </a:cxn>
                  <a:cxn ang="0">
                    <a:pos x="48" y="45"/>
                  </a:cxn>
                  <a:cxn ang="0">
                    <a:pos x="90" y="30"/>
                  </a:cxn>
                  <a:cxn ang="0">
                    <a:pos x="90" y="33"/>
                  </a:cxn>
                  <a:cxn ang="0">
                    <a:pos x="57" y="60"/>
                  </a:cxn>
                  <a:cxn ang="0">
                    <a:pos x="168" y="0"/>
                  </a:cxn>
                  <a:cxn ang="0">
                    <a:pos x="42" y="81"/>
                  </a:cxn>
                  <a:cxn ang="0">
                    <a:pos x="168" y="15"/>
                  </a:cxn>
                  <a:cxn ang="0">
                    <a:pos x="48" y="96"/>
                  </a:cxn>
                  <a:cxn ang="0">
                    <a:pos x="105" y="66"/>
                  </a:cxn>
                  <a:cxn ang="0">
                    <a:pos x="108" y="69"/>
                  </a:cxn>
                </a:cxnLst>
                <a:rect l="txL" t="txT" r="txR" b="txB"/>
                <a:pathLst>
                  <a:path w="201" h="147">
                    <a:moveTo>
                      <a:pt x="108" y="69"/>
                    </a:moveTo>
                    <a:cubicBezTo>
                      <a:pt x="91" y="81"/>
                      <a:pt x="71" y="90"/>
                      <a:pt x="57" y="105"/>
                    </a:cubicBezTo>
                    <a:cubicBezTo>
                      <a:pt x="101" y="87"/>
                      <a:pt x="135" y="59"/>
                      <a:pt x="177" y="39"/>
                    </a:cubicBezTo>
                    <a:cubicBezTo>
                      <a:pt x="171" y="68"/>
                      <a:pt x="138" y="77"/>
                      <a:pt x="117" y="90"/>
                    </a:cubicBezTo>
                    <a:cubicBezTo>
                      <a:pt x="94" y="105"/>
                      <a:pt x="72" y="119"/>
                      <a:pt x="54" y="138"/>
                    </a:cubicBezTo>
                    <a:cubicBezTo>
                      <a:pt x="106" y="116"/>
                      <a:pt x="142" y="65"/>
                      <a:pt x="201" y="60"/>
                    </a:cubicBezTo>
                    <a:cubicBezTo>
                      <a:pt x="151" y="86"/>
                      <a:pt x="108" y="119"/>
                      <a:pt x="60" y="147"/>
                    </a:cubicBezTo>
                    <a:cubicBezTo>
                      <a:pt x="35" y="130"/>
                      <a:pt x="21" y="102"/>
                      <a:pt x="9" y="72"/>
                    </a:cubicBezTo>
                    <a:cubicBezTo>
                      <a:pt x="17" y="62"/>
                      <a:pt x="31" y="58"/>
                      <a:pt x="39" y="48"/>
                    </a:cubicBezTo>
                    <a:cubicBezTo>
                      <a:pt x="26" y="42"/>
                      <a:pt x="14" y="63"/>
                      <a:pt x="0" y="66"/>
                    </a:cubicBezTo>
                    <a:cubicBezTo>
                      <a:pt x="12" y="52"/>
                      <a:pt x="29" y="43"/>
                      <a:pt x="45" y="33"/>
                    </a:cubicBezTo>
                    <a:cubicBezTo>
                      <a:pt x="47" y="36"/>
                      <a:pt x="48" y="40"/>
                      <a:pt x="48" y="45"/>
                    </a:cubicBezTo>
                    <a:cubicBezTo>
                      <a:pt x="62" y="40"/>
                      <a:pt x="75" y="34"/>
                      <a:pt x="90" y="30"/>
                    </a:cubicBezTo>
                    <a:cubicBezTo>
                      <a:pt x="90" y="31"/>
                      <a:pt x="90" y="32"/>
                      <a:pt x="90" y="33"/>
                    </a:cubicBezTo>
                    <a:cubicBezTo>
                      <a:pt x="79" y="42"/>
                      <a:pt x="64" y="47"/>
                      <a:pt x="57" y="60"/>
                    </a:cubicBezTo>
                    <a:cubicBezTo>
                      <a:pt x="97" y="43"/>
                      <a:pt x="132" y="21"/>
                      <a:pt x="168" y="0"/>
                    </a:cubicBezTo>
                    <a:cubicBezTo>
                      <a:pt x="146" y="33"/>
                      <a:pt x="76" y="49"/>
                      <a:pt x="42" y="81"/>
                    </a:cubicBezTo>
                    <a:cubicBezTo>
                      <a:pt x="87" y="62"/>
                      <a:pt x="128" y="39"/>
                      <a:pt x="168" y="15"/>
                    </a:cubicBezTo>
                    <a:cubicBezTo>
                      <a:pt x="148" y="50"/>
                      <a:pt x="74" y="57"/>
                      <a:pt x="48" y="96"/>
                    </a:cubicBezTo>
                    <a:cubicBezTo>
                      <a:pt x="64" y="94"/>
                      <a:pt x="85" y="73"/>
                      <a:pt x="105" y="66"/>
                    </a:cubicBezTo>
                    <a:cubicBezTo>
                      <a:pt x="108" y="65"/>
                      <a:pt x="108" y="67"/>
                      <a:pt x="108" y="69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23" name="Freeform 464"/>
              <p:cNvSpPr/>
              <p:nvPr/>
            </p:nvSpPr>
            <p:spPr>
              <a:xfrm>
                <a:off x="4259263" y="2197100"/>
                <a:ext cx="168275" cy="44450"/>
              </a:xfrm>
              <a:custGeom>
                <a:avLst/>
                <a:gdLst>
                  <a:gd name="txL" fmla="*/ 0 w 48"/>
                  <a:gd name="txT" fmla="*/ 0 h 13"/>
                  <a:gd name="txR" fmla="*/ 48 w 48"/>
                  <a:gd name="txB" fmla="*/ 13 h 13"/>
                </a:gdLst>
                <a:ahLst/>
                <a:cxnLst>
                  <a:cxn ang="0">
                    <a:pos x="48" y="7"/>
                  </a:cxn>
                  <a:cxn ang="0">
                    <a:pos x="48" y="13"/>
                  </a:cxn>
                  <a:cxn ang="0">
                    <a:pos x="0" y="13"/>
                  </a:cxn>
                  <a:cxn ang="0">
                    <a:pos x="48" y="7"/>
                  </a:cxn>
                </a:cxnLst>
                <a:rect l="txL" t="txT" r="txR" b="txB"/>
                <a:pathLst>
                  <a:path w="48" h="13">
                    <a:moveTo>
                      <a:pt x="48" y="7"/>
                    </a:moveTo>
                    <a:cubicBezTo>
                      <a:pt x="48" y="9"/>
                      <a:pt x="48" y="11"/>
                      <a:pt x="48" y="13"/>
                    </a:cubicBezTo>
                    <a:cubicBezTo>
                      <a:pt x="32" y="13"/>
                      <a:pt x="16" y="13"/>
                      <a:pt x="0" y="13"/>
                    </a:cubicBezTo>
                    <a:cubicBezTo>
                      <a:pt x="5" y="0"/>
                      <a:pt x="33" y="10"/>
                      <a:pt x="48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24" name="Freeform 466"/>
              <p:cNvSpPr/>
              <p:nvPr/>
            </p:nvSpPr>
            <p:spPr>
              <a:xfrm>
                <a:off x="733425" y="2314575"/>
                <a:ext cx="530225" cy="319088"/>
              </a:xfrm>
              <a:custGeom>
                <a:avLst/>
                <a:gdLst>
                  <a:gd name="txL" fmla="*/ 0 w 152"/>
                  <a:gd name="txT" fmla="*/ 0 h 91"/>
                  <a:gd name="txR" fmla="*/ 152 w 152"/>
                  <a:gd name="txB" fmla="*/ 91 h 91"/>
                </a:gdLst>
                <a:ahLst/>
                <a:cxnLst>
                  <a:cxn ang="0">
                    <a:pos x="0" y="87"/>
                  </a:cxn>
                  <a:cxn ang="0">
                    <a:pos x="144" y="0"/>
                  </a:cxn>
                  <a:cxn ang="0">
                    <a:pos x="147" y="6"/>
                  </a:cxn>
                  <a:cxn ang="0">
                    <a:pos x="42" y="63"/>
                  </a:cxn>
                  <a:cxn ang="0">
                    <a:pos x="0" y="87"/>
                  </a:cxn>
                </a:cxnLst>
                <a:rect l="txL" t="txT" r="txR" b="txB"/>
                <a:pathLst>
                  <a:path w="152" h="91">
                    <a:moveTo>
                      <a:pt x="0" y="87"/>
                    </a:moveTo>
                    <a:cubicBezTo>
                      <a:pt x="45" y="57"/>
                      <a:pt x="97" y="18"/>
                      <a:pt x="144" y="0"/>
                    </a:cubicBezTo>
                    <a:cubicBezTo>
                      <a:pt x="152" y="0"/>
                      <a:pt x="148" y="2"/>
                      <a:pt x="147" y="6"/>
                    </a:cubicBezTo>
                    <a:cubicBezTo>
                      <a:pt x="114" y="26"/>
                      <a:pt x="75" y="43"/>
                      <a:pt x="42" y="63"/>
                    </a:cubicBezTo>
                    <a:cubicBezTo>
                      <a:pt x="29" y="71"/>
                      <a:pt x="18" y="91"/>
                      <a:pt x="0" y="87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25" name="Freeform 467"/>
              <p:cNvSpPr/>
              <p:nvPr/>
            </p:nvSpPr>
            <p:spPr>
              <a:xfrm>
                <a:off x="3736975" y="2314575"/>
                <a:ext cx="731838" cy="139700"/>
              </a:xfrm>
              <a:custGeom>
                <a:avLst/>
                <a:gdLst>
                  <a:gd name="txL" fmla="*/ 0 w 210"/>
                  <a:gd name="txT" fmla="*/ 0 h 40"/>
                  <a:gd name="txR" fmla="*/ 210 w 210"/>
                  <a:gd name="txB" fmla="*/ 40 h 40"/>
                </a:gdLst>
                <a:ahLst/>
                <a:cxnLst>
                  <a:cxn ang="0">
                    <a:pos x="210" y="39"/>
                  </a:cxn>
                  <a:cxn ang="0">
                    <a:pos x="0" y="0"/>
                  </a:cxn>
                  <a:cxn ang="0">
                    <a:pos x="129" y="21"/>
                  </a:cxn>
                  <a:cxn ang="0">
                    <a:pos x="201" y="36"/>
                  </a:cxn>
                  <a:cxn ang="0">
                    <a:pos x="210" y="39"/>
                  </a:cxn>
                </a:cxnLst>
                <a:rect l="txL" t="txT" r="txR" b="txB"/>
                <a:pathLst>
                  <a:path w="210" h="40">
                    <a:moveTo>
                      <a:pt x="210" y="39"/>
                    </a:moveTo>
                    <a:cubicBezTo>
                      <a:pt x="138" y="40"/>
                      <a:pt x="65" y="16"/>
                      <a:pt x="0" y="0"/>
                    </a:cubicBezTo>
                    <a:cubicBezTo>
                      <a:pt x="44" y="6"/>
                      <a:pt x="87" y="13"/>
                      <a:pt x="129" y="21"/>
                    </a:cubicBezTo>
                    <a:cubicBezTo>
                      <a:pt x="156" y="23"/>
                      <a:pt x="173" y="35"/>
                      <a:pt x="201" y="36"/>
                    </a:cubicBezTo>
                    <a:cubicBezTo>
                      <a:pt x="201" y="40"/>
                      <a:pt x="206" y="39"/>
                      <a:pt x="210" y="39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26" name="Freeform 468"/>
              <p:cNvSpPr/>
              <p:nvPr/>
            </p:nvSpPr>
            <p:spPr>
              <a:xfrm>
                <a:off x="2511425" y="2409825"/>
                <a:ext cx="95250" cy="31750"/>
              </a:xfrm>
              <a:custGeom>
                <a:avLst/>
                <a:gdLst>
                  <a:gd name="txL" fmla="*/ 0 w 27"/>
                  <a:gd name="txT" fmla="*/ 0 h 9"/>
                  <a:gd name="txR" fmla="*/ 27 w 27"/>
                  <a:gd name="txB" fmla="*/ 9 h 9"/>
                </a:gdLst>
                <a:ahLst/>
                <a:cxnLst>
                  <a:cxn ang="0">
                    <a:pos x="6" y="9"/>
                  </a:cxn>
                  <a:cxn ang="0">
                    <a:pos x="0" y="3"/>
                  </a:cxn>
                  <a:cxn ang="0">
                    <a:pos x="24" y="0"/>
                  </a:cxn>
                  <a:cxn ang="0">
                    <a:pos x="27" y="6"/>
                  </a:cxn>
                  <a:cxn ang="0">
                    <a:pos x="6" y="9"/>
                  </a:cxn>
                </a:cxnLst>
                <a:rect l="txL" t="txT" r="txR" b="txB"/>
                <a:pathLst>
                  <a:path w="27" h="9">
                    <a:moveTo>
                      <a:pt x="6" y="9"/>
                    </a:moveTo>
                    <a:cubicBezTo>
                      <a:pt x="3" y="8"/>
                      <a:pt x="1" y="6"/>
                      <a:pt x="0" y="3"/>
                    </a:cubicBezTo>
                    <a:cubicBezTo>
                      <a:pt x="7" y="1"/>
                      <a:pt x="22" y="7"/>
                      <a:pt x="24" y="0"/>
                    </a:cubicBezTo>
                    <a:cubicBezTo>
                      <a:pt x="26" y="1"/>
                      <a:pt x="27" y="3"/>
                      <a:pt x="27" y="6"/>
                    </a:cubicBezTo>
                    <a:cubicBezTo>
                      <a:pt x="21" y="8"/>
                      <a:pt x="7" y="2"/>
                      <a:pt x="6" y="9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27" name="Freeform 469"/>
              <p:cNvSpPr/>
              <p:nvPr/>
            </p:nvSpPr>
            <p:spPr>
              <a:xfrm>
                <a:off x="2166938" y="2841625"/>
                <a:ext cx="344488" cy="22225"/>
              </a:xfrm>
              <a:custGeom>
                <a:avLst/>
                <a:gdLst>
                  <a:gd name="txL" fmla="*/ 0 w 99"/>
                  <a:gd name="txT" fmla="*/ 0 h 6"/>
                  <a:gd name="txR" fmla="*/ 99 w 99"/>
                  <a:gd name="txB" fmla="*/ 6 h 6"/>
                </a:gdLst>
                <a:ahLst/>
                <a:cxnLst>
                  <a:cxn ang="0">
                    <a:pos x="0" y="5"/>
                  </a:cxn>
                  <a:cxn ang="0">
                    <a:pos x="99" y="2"/>
                  </a:cxn>
                  <a:cxn ang="0">
                    <a:pos x="0" y="5"/>
                  </a:cxn>
                </a:cxnLst>
                <a:rect l="txL" t="txT" r="txR" b="txB"/>
                <a:pathLst>
                  <a:path w="99" h="6">
                    <a:moveTo>
                      <a:pt x="0" y="5"/>
                    </a:moveTo>
                    <a:cubicBezTo>
                      <a:pt x="27" y="0"/>
                      <a:pt x="76" y="1"/>
                      <a:pt x="99" y="2"/>
                    </a:cubicBezTo>
                    <a:cubicBezTo>
                      <a:pt x="69" y="6"/>
                      <a:pt x="34" y="5"/>
                      <a:pt x="0" y="5"/>
                    </a:cubicBezTo>
                    <a:close/>
                  </a:path>
                </a:pathLst>
              </a:custGeom>
              <a:solidFill>
                <a:srgbClr val="0E395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28" name="Freeform 470"/>
              <p:cNvSpPr/>
              <p:nvPr/>
            </p:nvSpPr>
            <p:spPr>
              <a:xfrm>
                <a:off x="1843088" y="2870200"/>
                <a:ext cx="166688" cy="31750"/>
              </a:xfrm>
              <a:custGeom>
                <a:avLst/>
                <a:gdLst>
                  <a:gd name="txL" fmla="*/ 0 w 48"/>
                  <a:gd name="txT" fmla="*/ 0 h 9"/>
                  <a:gd name="txR" fmla="*/ 48 w 48"/>
                  <a:gd name="txB" fmla="*/ 9 h 9"/>
                </a:gdLst>
                <a:ahLst/>
                <a:cxnLst>
                  <a:cxn ang="0">
                    <a:pos x="48" y="6"/>
                  </a:cxn>
                  <a:cxn ang="0">
                    <a:pos x="0" y="0"/>
                  </a:cxn>
                  <a:cxn ang="0">
                    <a:pos x="48" y="3"/>
                  </a:cxn>
                  <a:cxn ang="0">
                    <a:pos x="48" y="6"/>
                  </a:cxn>
                </a:cxnLst>
                <a:rect l="txL" t="txT" r="txR" b="txB"/>
                <a:pathLst>
                  <a:path w="48" h="9">
                    <a:moveTo>
                      <a:pt x="48" y="6"/>
                    </a:moveTo>
                    <a:cubicBezTo>
                      <a:pt x="31" y="5"/>
                      <a:pt x="9" y="9"/>
                      <a:pt x="0" y="0"/>
                    </a:cubicBezTo>
                    <a:cubicBezTo>
                      <a:pt x="13" y="4"/>
                      <a:pt x="31" y="3"/>
                      <a:pt x="48" y="3"/>
                    </a:cubicBezTo>
                    <a:cubicBezTo>
                      <a:pt x="48" y="4"/>
                      <a:pt x="48" y="5"/>
                      <a:pt x="48" y="6"/>
                    </a:cubicBezTo>
                    <a:close/>
                  </a:path>
                </a:pathLst>
              </a:custGeom>
              <a:solidFill>
                <a:srgbClr val="09479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29" name="Freeform 471"/>
              <p:cNvSpPr/>
              <p:nvPr/>
            </p:nvSpPr>
            <p:spPr>
              <a:xfrm>
                <a:off x="795338" y="2378075"/>
                <a:ext cx="442913" cy="273050"/>
              </a:xfrm>
              <a:custGeom>
                <a:avLst/>
                <a:gdLst>
                  <a:gd name="txL" fmla="*/ 0 w 127"/>
                  <a:gd name="txT" fmla="*/ 0 h 78"/>
                  <a:gd name="txR" fmla="*/ 127 w 127"/>
                  <a:gd name="txB" fmla="*/ 78 h 78"/>
                </a:gdLst>
                <a:ahLst/>
                <a:cxnLst>
                  <a:cxn ang="0">
                    <a:pos x="126" y="3"/>
                  </a:cxn>
                  <a:cxn ang="0">
                    <a:pos x="63" y="45"/>
                  </a:cxn>
                  <a:cxn ang="0">
                    <a:pos x="0" y="78"/>
                  </a:cxn>
                  <a:cxn ang="0">
                    <a:pos x="123" y="0"/>
                  </a:cxn>
                  <a:cxn ang="0">
                    <a:pos x="126" y="3"/>
                  </a:cxn>
                </a:cxnLst>
                <a:rect l="txL" t="txT" r="txR" b="txB"/>
                <a:pathLst>
                  <a:path w="127" h="78">
                    <a:moveTo>
                      <a:pt x="126" y="3"/>
                    </a:moveTo>
                    <a:cubicBezTo>
                      <a:pt x="103" y="14"/>
                      <a:pt x="84" y="31"/>
                      <a:pt x="63" y="45"/>
                    </a:cubicBezTo>
                    <a:cubicBezTo>
                      <a:pt x="43" y="59"/>
                      <a:pt x="23" y="77"/>
                      <a:pt x="0" y="78"/>
                    </a:cubicBezTo>
                    <a:cubicBezTo>
                      <a:pt x="34" y="45"/>
                      <a:pt x="81" y="25"/>
                      <a:pt x="123" y="0"/>
                    </a:cubicBezTo>
                    <a:cubicBezTo>
                      <a:pt x="125" y="0"/>
                      <a:pt x="127" y="0"/>
                      <a:pt x="126" y="3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30" name="Freeform 472"/>
              <p:cNvSpPr/>
              <p:nvPr/>
            </p:nvSpPr>
            <p:spPr>
              <a:xfrm>
                <a:off x="0" y="2451100"/>
                <a:ext cx="95250" cy="84138"/>
              </a:xfrm>
              <a:custGeom>
                <a:avLst/>
                <a:gdLst>
                  <a:gd name="txL" fmla="*/ 0 w 27"/>
                  <a:gd name="txT" fmla="*/ 0 h 24"/>
                  <a:gd name="txR" fmla="*/ 27 w 27"/>
                  <a:gd name="txB" fmla="*/ 24 h 24"/>
                </a:gdLst>
                <a:ahLst/>
                <a:cxnLst>
                  <a:cxn ang="0">
                    <a:pos x="0" y="15"/>
                  </a:cxn>
                  <a:cxn ang="0">
                    <a:pos x="3" y="15"/>
                  </a:cxn>
                  <a:cxn ang="0">
                    <a:pos x="27" y="0"/>
                  </a:cxn>
                  <a:cxn ang="0">
                    <a:pos x="0" y="24"/>
                  </a:cxn>
                  <a:cxn ang="0">
                    <a:pos x="0" y="15"/>
                  </a:cxn>
                </a:cxnLst>
                <a:rect l="txL" t="txT" r="txR" b="txB"/>
                <a:pathLst>
                  <a:path w="27" h="24">
                    <a:moveTo>
                      <a:pt x="0" y="15"/>
                    </a:moveTo>
                    <a:cubicBezTo>
                      <a:pt x="1" y="15"/>
                      <a:pt x="2" y="15"/>
                      <a:pt x="3" y="15"/>
                    </a:cubicBezTo>
                    <a:cubicBezTo>
                      <a:pt x="9" y="8"/>
                      <a:pt x="16" y="2"/>
                      <a:pt x="27" y="0"/>
                    </a:cubicBezTo>
                    <a:cubicBezTo>
                      <a:pt x="21" y="11"/>
                      <a:pt x="9" y="16"/>
                      <a:pt x="0" y="24"/>
                    </a:cubicBezTo>
                    <a:cubicBezTo>
                      <a:pt x="0" y="21"/>
                      <a:pt x="0" y="18"/>
                      <a:pt x="0" y="15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31" name="Freeform 473"/>
              <p:cNvSpPr/>
              <p:nvPr/>
            </p:nvSpPr>
            <p:spPr>
              <a:xfrm>
                <a:off x="0" y="2493962"/>
                <a:ext cx="147638" cy="146050"/>
              </a:xfrm>
              <a:custGeom>
                <a:avLst/>
                <a:gdLst>
                  <a:gd name="txL" fmla="*/ 0 w 42"/>
                  <a:gd name="txT" fmla="*/ 0 h 42"/>
                  <a:gd name="txR" fmla="*/ 42 w 42"/>
                  <a:gd name="txB" fmla="*/ 42 h 42"/>
                </a:gdLst>
                <a:ahLst/>
                <a:cxnLst>
                  <a:cxn ang="0">
                    <a:pos x="0" y="33"/>
                  </a:cxn>
                  <a:cxn ang="0">
                    <a:pos x="42" y="0"/>
                  </a:cxn>
                  <a:cxn ang="0">
                    <a:pos x="0" y="42"/>
                  </a:cxn>
                  <a:cxn ang="0">
                    <a:pos x="0" y="33"/>
                  </a:cxn>
                </a:cxnLst>
                <a:rect l="txL" t="txT" r="txR" b="txB"/>
                <a:pathLst>
                  <a:path w="42" h="42">
                    <a:moveTo>
                      <a:pt x="0" y="33"/>
                    </a:moveTo>
                    <a:cubicBezTo>
                      <a:pt x="17" y="25"/>
                      <a:pt x="24" y="7"/>
                      <a:pt x="42" y="0"/>
                    </a:cubicBezTo>
                    <a:cubicBezTo>
                      <a:pt x="32" y="18"/>
                      <a:pt x="17" y="31"/>
                      <a:pt x="0" y="42"/>
                    </a:cubicBezTo>
                    <a:cubicBezTo>
                      <a:pt x="0" y="39"/>
                      <a:pt x="0" y="36"/>
                      <a:pt x="0" y="33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32" name="Freeform 474"/>
              <p:cNvSpPr/>
              <p:nvPr/>
            </p:nvSpPr>
            <p:spPr>
              <a:xfrm>
                <a:off x="973138" y="2482850"/>
                <a:ext cx="325438" cy="198438"/>
              </a:xfrm>
              <a:custGeom>
                <a:avLst/>
                <a:gdLst>
                  <a:gd name="txL" fmla="*/ 0 w 93"/>
                  <a:gd name="txT" fmla="*/ 0 h 57"/>
                  <a:gd name="txR" fmla="*/ 93 w 93"/>
                  <a:gd name="txB" fmla="*/ 57 h 57"/>
                </a:gdLst>
                <a:ahLst/>
                <a:cxnLst>
                  <a:cxn ang="0">
                    <a:pos x="93" y="3"/>
                  </a:cxn>
                  <a:cxn ang="0">
                    <a:pos x="0" y="57"/>
                  </a:cxn>
                  <a:cxn ang="0">
                    <a:pos x="93" y="0"/>
                  </a:cxn>
                  <a:cxn ang="0">
                    <a:pos x="93" y="3"/>
                  </a:cxn>
                </a:cxnLst>
                <a:rect l="txL" t="txT" r="txR" b="txB"/>
                <a:pathLst>
                  <a:path w="93" h="57">
                    <a:moveTo>
                      <a:pt x="93" y="3"/>
                    </a:moveTo>
                    <a:cubicBezTo>
                      <a:pt x="61" y="20"/>
                      <a:pt x="36" y="44"/>
                      <a:pt x="0" y="57"/>
                    </a:cubicBezTo>
                    <a:cubicBezTo>
                      <a:pt x="25" y="32"/>
                      <a:pt x="58" y="15"/>
                      <a:pt x="93" y="0"/>
                    </a:cubicBezTo>
                    <a:cubicBezTo>
                      <a:pt x="93" y="1"/>
                      <a:pt x="93" y="2"/>
                      <a:pt x="93" y="3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33" name="Freeform 475"/>
              <p:cNvSpPr/>
              <p:nvPr/>
            </p:nvSpPr>
            <p:spPr>
              <a:xfrm>
                <a:off x="4657725" y="2640012"/>
                <a:ext cx="219075" cy="131763"/>
              </a:xfrm>
              <a:custGeom>
                <a:avLst/>
                <a:gdLst>
                  <a:gd name="txL" fmla="*/ 0 w 63"/>
                  <a:gd name="txT" fmla="*/ 0 h 38"/>
                  <a:gd name="txR" fmla="*/ 63 w 63"/>
                  <a:gd name="txB" fmla="*/ 38 h 38"/>
                </a:gdLst>
                <a:ahLst/>
                <a:cxnLst>
                  <a:cxn ang="0">
                    <a:pos x="63" y="0"/>
                  </a:cxn>
                  <a:cxn ang="0">
                    <a:pos x="18" y="36"/>
                  </a:cxn>
                  <a:cxn ang="0">
                    <a:pos x="0" y="33"/>
                  </a:cxn>
                  <a:cxn ang="0">
                    <a:pos x="63" y="0"/>
                  </a:cxn>
                </a:cxnLst>
                <a:rect l="txL" t="txT" r="txR" b="txB"/>
                <a:pathLst>
                  <a:path w="63" h="38">
                    <a:moveTo>
                      <a:pt x="63" y="0"/>
                    </a:moveTo>
                    <a:cubicBezTo>
                      <a:pt x="50" y="14"/>
                      <a:pt x="32" y="23"/>
                      <a:pt x="18" y="36"/>
                    </a:cubicBezTo>
                    <a:cubicBezTo>
                      <a:pt x="9" y="38"/>
                      <a:pt x="9" y="31"/>
                      <a:pt x="0" y="33"/>
                    </a:cubicBezTo>
                    <a:cubicBezTo>
                      <a:pt x="23" y="32"/>
                      <a:pt x="31" y="0"/>
                      <a:pt x="63" y="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34" name="Freeform 476"/>
              <p:cNvSpPr/>
              <p:nvPr/>
            </p:nvSpPr>
            <p:spPr>
              <a:xfrm>
                <a:off x="1462088" y="2701925"/>
                <a:ext cx="98425" cy="42863"/>
              </a:xfrm>
              <a:custGeom>
                <a:avLst/>
                <a:gdLst>
                  <a:gd name="txL" fmla="*/ 0 w 28"/>
                  <a:gd name="txT" fmla="*/ 0 h 12"/>
                  <a:gd name="txR" fmla="*/ 28 w 28"/>
                  <a:gd name="txB" fmla="*/ 12 h 12"/>
                </a:gdLst>
                <a:ahLst/>
                <a:cxnLst>
                  <a:cxn ang="0">
                    <a:pos x="19" y="12"/>
                  </a:cxn>
                  <a:cxn ang="0">
                    <a:pos x="4" y="9"/>
                  </a:cxn>
                  <a:cxn ang="0">
                    <a:pos x="1" y="3"/>
                  </a:cxn>
                  <a:cxn ang="0">
                    <a:pos x="4" y="0"/>
                  </a:cxn>
                  <a:cxn ang="0">
                    <a:pos x="7" y="3"/>
                  </a:cxn>
                  <a:cxn ang="0">
                    <a:pos x="28" y="6"/>
                  </a:cxn>
                  <a:cxn ang="0">
                    <a:pos x="19" y="12"/>
                  </a:cxn>
                </a:cxnLst>
                <a:rect l="txL" t="txT" r="txR" b="txB"/>
                <a:pathLst>
                  <a:path w="28" h="12">
                    <a:moveTo>
                      <a:pt x="19" y="12"/>
                    </a:moveTo>
                    <a:cubicBezTo>
                      <a:pt x="20" y="5"/>
                      <a:pt x="8" y="11"/>
                      <a:pt x="4" y="9"/>
                    </a:cubicBezTo>
                    <a:cubicBezTo>
                      <a:pt x="4" y="6"/>
                      <a:pt x="3" y="4"/>
                      <a:pt x="1" y="3"/>
                    </a:cubicBezTo>
                    <a:cubicBezTo>
                      <a:pt x="0" y="0"/>
                      <a:pt x="2" y="0"/>
                      <a:pt x="4" y="0"/>
                    </a:cubicBezTo>
                    <a:cubicBezTo>
                      <a:pt x="4" y="2"/>
                      <a:pt x="4" y="4"/>
                      <a:pt x="7" y="3"/>
                    </a:cubicBezTo>
                    <a:cubicBezTo>
                      <a:pt x="8" y="10"/>
                      <a:pt x="22" y="4"/>
                      <a:pt x="28" y="6"/>
                    </a:cubicBezTo>
                    <a:cubicBezTo>
                      <a:pt x="27" y="10"/>
                      <a:pt x="24" y="12"/>
                      <a:pt x="19" y="12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35" name="Freeform 477"/>
              <p:cNvSpPr/>
              <p:nvPr/>
            </p:nvSpPr>
            <p:spPr>
              <a:xfrm>
                <a:off x="4625975" y="2587625"/>
                <a:ext cx="136525" cy="114300"/>
              </a:xfrm>
              <a:custGeom>
                <a:avLst/>
                <a:gdLst>
                  <a:gd name="txL" fmla="*/ 0 w 39"/>
                  <a:gd name="txT" fmla="*/ 0 h 33"/>
                  <a:gd name="txR" fmla="*/ 39 w 39"/>
                  <a:gd name="txB" fmla="*/ 33 h 33"/>
                </a:gdLst>
                <a:ahLst/>
                <a:cxnLst>
                  <a:cxn ang="0">
                    <a:pos x="9" y="9"/>
                  </a:cxn>
                  <a:cxn ang="0">
                    <a:pos x="39" y="15"/>
                  </a:cxn>
                  <a:cxn ang="0">
                    <a:pos x="0" y="21"/>
                  </a:cxn>
                  <a:cxn ang="0">
                    <a:pos x="9" y="9"/>
                  </a:cxn>
                </a:cxnLst>
                <a:rect l="txL" t="txT" r="txR" b="txB"/>
                <a:pathLst>
                  <a:path w="39" h="33">
                    <a:moveTo>
                      <a:pt x="9" y="9"/>
                    </a:moveTo>
                    <a:cubicBezTo>
                      <a:pt x="18" y="12"/>
                      <a:pt x="39" y="3"/>
                      <a:pt x="39" y="15"/>
                    </a:cubicBezTo>
                    <a:cubicBezTo>
                      <a:pt x="21" y="0"/>
                      <a:pt x="4" y="33"/>
                      <a:pt x="0" y="21"/>
                    </a:cubicBezTo>
                    <a:cubicBezTo>
                      <a:pt x="6" y="20"/>
                      <a:pt x="6" y="13"/>
                      <a:pt x="9" y="9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36" name="Freeform 478"/>
              <p:cNvSpPr/>
              <p:nvPr/>
            </p:nvSpPr>
            <p:spPr>
              <a:xfrm>
                <a:off x="4605338" y="2660650"/>
                <a:ext cx="104775" cy="93663"/>
              </a:xfrm>
              <a:custGeom>
                <a:avLst/>
                <a:gdLst>
                  <a:gd name="txL" fmla="*/ 0 w 30"/>
                  <a:gd name="txT" fmla="*/ 0 h 27"/>
                  <a:gd name="txR" fmla="*/ 30 w 30"/>
                  <a:gd name="txB" fmla="*/ 27 h 27"/>
                </a:gdLst>
                <a:ahLst/>
                <a:cxnLst>
                  <a:cxn ang="0">
                    <a:pos x="0" y="27"/>
                  </a:cxn>
                  <a:cxn ang="0">
                    <a:pos x="30" y="0"/>
                  </a:cxn>
                  <a:cxn ang="0">
                    <a:pos x="0" y="27"/>
                  </a:cxn>
                </a:cxnLst>
                <a:rect l="txL" t="txT" r="txR" b="txB"/>
                <a:pathLst>
                  <a:path w="30" h="27">
                    <a:moveTo>
                      <a:pt x="0" y="27"/>
                    </a:moveTo>
                    <a:cubicBezTo>
                      <a:pt x="7" y="15"/>
                      <a:pt x="14" y="3"/>
                      <a:pt x="30" y="0"/>
                    </a:cubicBezTo>
                    <a:cubicBezTo>
                      <a:pt x="17" y="6"/>
                      <a:pt x="14" y="22"/>
                      <a:pt x="0" y="27"/>
                    </a:cubicBezTo>
                    <a:close/>
                  </a:path>
                </a:pathLst>
              </a:custGeom>
              <a:solidFill>
                <a:srgbClr val="4794A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37" name="Freeform 479"/>
              <p:cNvSpPr/>
              <p:nvPr/>
            </p:nvSpPr>
            <p:spPr>
              <a:xfrm>
                <a:off x="3408363" y="2657475"/>
                <a:ext cx="46038" cy="44450"/>
              </a:xfrm>
              <a:custGeom>
                <a:avLst/>
                <a:gdLst>
                  <a:gd name="txL" fmla="*/ 0 w 13"/>
                  <a:gd name="txT" fmla="*/ 0 h 13"/>
                  <a:gd name="txR" fmla="*/ 13 w 13"/>
                  <a:gd name="txB" fmla="*/ 13 h 13"/>
                </a:gdLst>
                <a:ahLst/>
                <a:cxnLst>
                  <a:cxn ang="0">
                    <a:pos x="4" y="13"/>
                  </a:cxn>
                  <a:cxn ang="0">
                    <a:pos x="1" y="1"/>
                  </a:cxn>
                  <a:cxn ang="0">
                    <a:pos x="13" y="4"/>
                  </a:cxn>
                  <a:cxn ang="0">
                    <a:pos x="4" y="13"/>
                  </a:cxn>
                </a:cxnLst>
                <a:rect l="txL" t="txT" r="txR" b="txB"/>
                <a:pathLst>
                  <a:path w="13" h="13">
                    <a:moveTo>
                      <a:pt x="4" y="13"/>
                    </a:moveTo>
                    <a:cubicBezTo>
                      <a:pt x="0" y="12"/>
                      <a:pt x="2" y="5"/>
                      <a:pt x="1" y="1"/>
                    </a:cubicBezTo>
                    <a:cubicBezTo>
                      <a:pt x="7" y="0"/>
                      <a:pt x="9" y="3"/>
                      <a:pt x="13" y="4"/>
                    </a:cubicBezTo>
                    <a:cubicBezTo>
                      <a:pt x="13" y="10"/>
                      <a:pt x="3" y="6"/>
                      <a:pt x="4" y="13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38" name="Freeform 480"/>
              <p:cNvSpPr/>
              <p:nvPr/>
            </p:nvSpPr>
            <p:spPr>
              <a:xfrm>
                <a:off x="3376613" y="2689225"/>
                <a:ext cx="139700" cy="107950"/>
              </a:xfrm>
              <a:custGeom>
                <a:avLst/>
                <a:gdLst>
                  <a:gd name="txL" fmla="*/ 0 w 40"/>
                  <a:gd name="txT" fmla="*/ 0 h 31"/>
                  <a:gd name="txR" fmla="*/ 40 w 40"/>
                  <a:gd name="txB" fmla="*/ 31 h 31"/>
                </a:gdLst>
                <a:ahLst/>
                <a:cxnLst>
                  <a:cxn ang="0">
                    <a:pos x="1" y="31"/>
                  </a:cxn>
                  <a:cxn ang="0">
                    <a:pos x="40" y="1"/>
                  </a:cxn>
                  <a:cxn ang="0">
                    <a:pos x="1" y="31"/>
                  </a:cxn>
                </a:cxnLst>
                <a:rect l="txL" t="txT" r="txR" b="txB"/>
                <a:pathLst>
                  <a:path w="40" h="31">
                    <a:moveTo>
                      <a:pt x="1" y="31"/>
                    </a:moveTo>
                    <a:cubicBezTo>
                      <a:pt x="0" y="19"/>
                      <a:pt x="18" y="0"/>
                      <a:pt x="40" y="1"/>
                    </a:cubicBezTo>
                    <a:cubicBezTo>
                      <a:pt x="31" y="15"/>
                      <a:pt x="21" y="28"/>
                      <a:pt x="1" y="31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39" name="Freeform 481"/>
              <p:cNvSpPr/>
              <p:nvPr/>
            </p:nvSpPr>
            <p:spPr>
              <a:xfrm>
                <a:off x="1308100" y="2713037"/>
                <a:ext cx="223838" cy="87313"/>
              </a:xfrm>
              <a:custGeom>
                <a:avLst/>
                <a:gdLst>
                  <a:gd name="txL" fmla="*/ 0 w 64"/>
                  <a:gd name="txT" fmla="*/ 0 h 25"/>
                  <a:gd name="txR" fmla="*/ 64 w 64"/>
                  <a:gd name="txB" fmla="*/ 25 h 25"/>
                </a:gdLst>
                <a:ahLst/>
                <a:cxnLst>
                  <a:cxn ang="0">
                    <a:pos x="45" y="0"/>
                  </a:cxn>
                  <a:cxn ang="0">
                    <a:pos x="48" y="6"/>
                  </a:cxn>
                  <a:cxn ang="0">
                    <a:pos x="63" y="9"/>
                  </a:cxn>
                  <a:cxn ang="0">
                    <a:pos x="36" y="21"/>
                  </a:cxn>
                  <a:cxn ang="0">
                    <a:pos x="0" y="18"/>
                  </a:cxn>
                  <a:cxn ang="0">
                    <a:pos x="45" y="0"/>
                  </a:cxn>
                </a:cxnLst>
                <a:rect l="txL" t="txT" r="txR" b="txB"/>
                <a:pathLst>
                  <a:path w="64" h="25">
                    <a:moveTo>
                      <a:pt x="45" y="0"/>
                    </a:moveTo>
                    <a:cubicBezTo>
                      <a:pt x="47" y="1"/>
                      <a:pt x="48" y="3"/>
                      <a:pt x="48" y="6"/>
                    </a:cubicBezTo>
                    <a:cubicBezTo>
                      <a:pt x="52" y="8"/>
                      <a:pt x="64" y="2"/>
                      <a:pt x="63" y="9"/>
                    </a:cubicBezTo>
                    <a:cubicBezTo>
                      <a:pt x="52" y="11"/>
                      <a:pt x="45" y="17"/>
                      <a:pt x="36" y="21"/>
                    </a:cubicBezTo>
                    <a:cubicBezTo>
                      <a:pt x="25" y="19"/>
                      <a:pt x="6" y="25"/>
                      <a:pt x="0" y="18"/>
                    </a:cubicBezTo>
                    <a:cubicBezTo>
                      <a:pt x="17" y="14"/>
                      <a:pt x="29" y="5"/>
                      <a:pt x="45" y="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40" name="Freeform 483"/>
              <p:cNvSpPr/>
              <p:nvPr/>
            </p:nvSpPr>
            <p:spPr>
              <a:xfrm>
                <a:off x="3719513" y="2744787"/>
                <a:ext cx="69850" cy="73025"/>
              </a:xfrm>
              <a:custGeom>
                <a:avLst/>
                <a:gdLst>
                  <a:gd name="txL" fmla="*/ 0 w 20"/>
                  <a:gd name="txT" fmla="*/ 0 h 21"/>
                  <a:gd name="txR" fmla="*/ 20 w 20"/>
                  <a:gd name="txB" fmla="*/ 21 h 21"/>
                </a:gdLst>
                <a:ahLst/>
                <a:cxnLst>
                  <a:cxn ang="0">
                    <a:pos x="14" y="0"/>
                  </a:cxn>
                  <a:cxn ang="0">
                    <a:pos x="20" y="3"/>
                  </a:cxn>
                  <a:cxn ang="0">
                    <a:pos x="20" y="9"/>
                  </a:cxn>
                  <a:cxn ang="0">
                    <a:pos x="14" y="0"/>
                  </a:cxn>
                </a:cxnLst>
                <a:rect l="txL" t="txT" r="txR" b="txB"/>
                <a:pathLst>
                  <a:path w="20" h="21">
                    <a:moveTo>
                      <a:pt x="14" y="0"/>
                    </a:moveTo>
                    <a:cubicBezTo>
                      <a:pt x="16" y="1"/>
                      <a:pt x="17" y="3"/>
                      <a:pt x="20" y="3"/>
                    </a:cubicBezTo>
                    <a:cubicBezTo>
                      <a:pt x="20" y="5"/>
                      <a:pt x="20" y="7"/>
                      <a:pt x="20" y="9"/>
                    </a:cubicBezTo>
                    <a:cubicBezTo>
                      <a:pt x="2" y="21"/>
                      <a:pt x="0" y="13"/>
                      <a:pt x="14" y="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41" name="Freeform 486"/>
              <p:cNvSpPr/>
              <p:nvPr/>
            </p:nvSpPr>
            <p:spPr>
              <a:xfrm>
                <a:off x="366713" y="241300"/>
                <a:ext cx="52388" cy="52388"/>
              </a:xfrm>
              <a:custGeom>
                <a:avLst/>
                <a:gdLst>
                  <a:gd name="txL" fmla="*/ 0 w 15"/>
                  <a:gd name="txT" fmla="*/ 0 h 15"/>
                  <a:gd name="txR" fmla="*/ 15 w 15"/>
                  <a:gd name="txB" fmla="*/ 15 h 15"/>
                </a:gdLst>
                <a:ahLst/>
                <a:cxnLst>
                  <a:cxn ang="0">
                    <a:pos x="12" y="15"/>
                  </a:cxn>
                  <a:cxn ang="0">
                    <a:pos x="12" y="9"/>
                  </a:cxn>
                  <a:cxn ang="0">
                    <a:pos x="3" y="12"/>
                  </a:cxn>
                  <a:cxn ang="0">
                    <a:pos x="0" y="9"/>
                  </a:cxn>
                  <a:cxn ang="0">
                    <a:pos x="6" y="3"/>
                  </a:cxn>
                  <a:cxn ang="0">
                    <a:pos x="12" y="0"/>
                  </a:cxn>
                  <a:cxn ang="0">
                    <a:pos x="15" y="6"/>
                  </a:cxn>
                  <a:cxn ang="0">
                    <a:pos x="15" y="12"/>
                  </a:cxn>
                  <a:cxn ang="0">
                    <a:pos x="12" y="15"/>
                  </a:cxn>
                </a:cxnLst>
                <a:rect l="txL" t="txT" r="txR" b="txB"/>
                <a:pathLst>
                  <a:path w="15" h="15">
                    <a:moveTo>
                      <a:pt x="12" y="15"/>
                    </a:moveTo>
                    <a:cubicBezTo>
                      <a:pt x="8" y="14"/>
                      <a:pt x="10" y="12"/>
                      <a:pt x="12" y="9"/>
                    </a:cubicBezTo>
                    <a:cubicBezTo>
                      <a:pt x="8" y="9"/>
                      <a:pt x="5" y="10"/>
                      <a:pt x="3" y="12"/>
                    </a:cubicBezTo>
                    <a:cubicBezTo>
                      <a:pt x="4" y="9"/>
                      <a:pt x="2" y="9"/>
                      <a:pt x="0" y="9"/>
                    </a:cubicBezTo>
                    <a:cubicBezTo>
                      <a:pt x="0" y="5"/>
                      <a:pt x="5" y="6"/>
                      <a:pt x="6" y="3"/>
                    </a:cubicBezTo>
                    <a:cubicBezTo>
                      <a:pt x="6" y="0"/>
                      <a:pt x="10" y="1"/>
                      <a:pt x="12" y="0"/>
                    </a:cubicBezTo>
                    <a:cubicBezTo>
                      <a:pt x="9" y="4"/>
                      <a:pt x="9" y="6"/>
                      <a:pt x="15" y="6"/>
                    </a:cubicBezTo>
                    <a:cubicBezTo>
                      <a:pt x="15" y="8"/>
                      <a:pt x="15" y="10"/>
                      <a:pt x="15" y="12"/>
                    </a:cubicBezTo>
                    <a:cubicBezTo>
                      <a:pt x="12" y="11"/>
                      <a:pt x="12" y="13"/>
                      <a:pt x="12" y="15"/>
                    </a:cubicBezTo>
                    <a:close/>
                  </a:path>
                </a:pathLst>
              </a:custGeom>
              <a:solidFill>
                <a:srgbClr val="295860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42" name="Freeform 487"/>
              <p:cNvSpPr/>
              <p:nvPr/>
            </p:nvSpPr>
            <p:spPr>
              <a:xfrm>
                <a:off x="87313" y="328612"/>
                <a:ext cx="77788" cy="79375"/>
              </a:xfrm>
              <a:custGeom>
                <a:avLst/>
                <a:gdLst>
                  <a:gd name="txL" fmla="*/ 0 w 22"/>
                  <a:gd name="txT" fmla="*/ 0 h 23"/>
                  <a:gd name="txR" fmla="*/ 22 w 22"/>
                  <a:gd name="txB" fmla="*/ 23 h 23"/>
                </a:gdLst>
                <a:ahLst/>
                <a:cxnLst>
                  <a:cxn ang="0">
                    <a:pos x="11" y="23"/>
                  </a:cxn>
                  <a:cxn ang="0">
                    <a:pos x="20" y="5"/>
                  </a:cxn>
                  <a:cxn ang="0">
                    <a:pos x="11" y="23"/>
                  </a:cxn>
                </a:cxnLst>
                <a:rect l="txL" t="txT" r="txR" b="txB"/>
                <a:pathLst>
                  <a:path w="22" h="23">
                    <a:moveTo>
                      <a:pt x="11" y="23"/>
                    </a:moveTo>
                    <a:cubicBezTo>
                      <a:pt x="0" y="21"/>
                      <a:pt x="5" y="0"/>
                      <a:pt x="20" y="5"/>
                    </a:cubicBezTo>
                    <a:cubicBezTo>
                      <a:pt x="22" y="16"/>
                      <a:pt x="9" y="12"/>
                      <a:pt x="11" y="23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43" name="Freeform 488"/>
              <p:cNvSpPr/>
              <p:nvPr/>
            </p:nvSpPr>
            <p:spPr>
              <a:xfrm>
                <a:off x="147638" y="314325"/>
                <a:ext cx="103188" cy="114300"/>
              </a:xfrm>
              <a:custGeom>
                <a:avLst/>
                <a:gdLst>
                  <a:gd name="txL" fmla="*/ 0 w 30"/>
                  <a:gd name="txT" fmla="*/ 0 h 33"/>
                  <a:gd name="txR" fmla="*/ 30 w 30"/>
                  <a:gd name="txB" fmla="*/ 33 h 33"/>
                </a:gdLst>
                <a:ahLst/>
                <a:cxnLst>
                  <a:cxn ang="0">
                    <a:pos x="0" y="33"/>
                  </a:cxn>
                  <a:cxn ang="0">
                    <a:pos x="30" y="0"/>
                  </a:cxn>
                  <a:cxn ang="0">
                    <a:pos x="0" y="33"/>
                  </a:cxn>
                </a:cxnLst>
                <a:rect l="txL" t="txT" r="txR" b="txB"/>
                <a:pathLst>
                  <a:path w="30" h="33">
                    <a:moveTo>
                      <a:pt x="0" y="33"/>
                    </a:moveTo>
                    <a:cubicBezTo>
                      <a:pt x="6" y="18"/>
                      <a:pt x="15" y="6"/>
                      <a:pt x="30" y="0"/>
                    </a:cubicBezTo>
                    <a:cubicBezTo>
                      <a:pt x="23" y="14"/>
                      <a:pt x="16" y="28"/>
                      <a:pt x="0" y="33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44" name="Freeform 489"/>
              <p:cNvSpPr/>
              <p:nvPr/>
            </p:nvSpPr>
            <p:spPr>
              <a:xfrm>
                <a:off x="439738" y="596900"/>
                <a:ext cx="17463" cy="157163"/>
              </a:xfrm>
              <a:custGeom>
                <a:avLst/>
                <a:gdLst>
                  <a:gd name="txL" fmla="*/ 0 w 5"/>
                  <a:gd name="txT" fmla="*/ 0 h 45"/>
                  <a:gd name="txR" fmla="*/ 5 w 5"/>
                  <a:gd name="txB" fmla="*/ 45 h 45"/>
                </a:gdLst>
                <a:ahLst/>
                <a:cxnLst>
                  <a:cxn ang="0">
                    <a:pos x="0" y="45"/>
                  </a:cxn>
                  <a:cxn ang="0">
                    <a:pos x="0" y="0"/>
                  </a:cxn>
                  <a:cxn ang="0">
                    <a:pos x="0" y="45"/>
                  </a:cxn>
                </a:cxnLst>
                <a:rect l="txL" t="txT" r="txR" b="txB"/>
                <a:pathLst>
                  <a:path w="5" h="45">
                    <a:moveTo>
                      <a:pt x="0" y="45"/>
                    </a:moveTo>
                    <a:cubicBezTo>
                      <a:pt x="0" y="30"/>
                      <a:pt x="0" y="15"/>
                      <a:pt x="0" y="0"/>
                    </a:cubicBezTo>
                    <a:cubicBezTo>
                      <a:pt x="5" y="8"/>
                      <a:pt x="5" y="37"/>
                      <a:pt x="0" y="45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45" name="Freeform 490"/>
              <p:cNvSpPr/>
              <p:nvPr/>
            </p:nvSpPr>
            <p:spPr>
              <a:xfrm>
                <a:off x="1450975" y="771525"/>
                <a:ext cx="39688" cy="58738"/>
              </a:xfrm>
              <a:custGeom>
                <a:avLst/>
                <a:gdLst>
                  <a:gd name="txL" fmla="*/ 0 w 11"/>
                  <a:gd name="txT" fmla="*/ 0 h 17"/>
                  <a:gd name="txR" fmla="*/ 11 w 11"/>
                  <a:gd name="txB" fmla="*/ 17 h 17"/>
                </a:gdLst>
                <a:ahLst/>
                <a:cxnLst>
                  <a:cxn ang="0">
                    <a:pos x="1" y="16"/>
                  </a:cxn>
                  <a:cxn ang="0">
                    <a:pos x="10" y="1"/>
                  </a:cxn>
                  <a:cxn ang="0">
                    <a:pos x="1" y="16"/>
                  </a:cxn>
                </a:cxnLst>
                <a:rect l="txL" t="txT" r="txR" b="txB"/>
                <a:pathLst>
                  <a:path w="11" h="17">
                    <a:moveTo>
                      <a:pt x="1" y="16"/>
                    </a:moveTo>
                    <a:cubicBezTo>
                      <a:pt x="0" y="7"/>
                      <a:pt x="1" y="0"/>
                      <a:pt x="10" y="1"/>
                    </a:cubicBezTo>
                    <a:cubicBezTo>
                      <a:pt x="11" y="10"/>
                      <a:pt x="10" y="17"/>
                      <a:pt x="1" y="16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46" name="Freeform 491"/>
              <p:cNvSpPr/>
              <p:nvPr/>
            </p:nvSpPr>
            <p:spPr>
              <a:xfrm>
                <a:off x="1255713" y="795337"/>
                <a:ext cx="115888" cy="17463"/>
              </a:xfrm>
              <a:custGeom>
                <a:avLst/>
                <a:gdLst>
                  <a:gd name="txL" fmla="*/ 0 w 33"/>
                  <a:gd name="txT" fmla="*/ 0 h 5"/>
                  <a:gd name="txR" fmla="*/ 33 w 33"/>
                  <a:gd name="txB" fmla="*/ 5 h 5"/>
                </a:gdLst>
                <a:ahLst/>
                <a:cxnLst>
                  <a:cxn ang="0">
                    <a:pos x="0" y="0"/>
                  </a:cxn>
                  <a:cxn ang="0">
                    <a:pos x="33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33" h="5">
                    <a:moveTo>
                      <a:pt x="0" y="0"/>
                    </a:moveTo>
                    <a:cubicBezTo>
                      <a:pt x="11" y="0"/>
                      <a:pt x="22" y="0"/>
                      <a:pt x="33" y="0"/>
                    </a:cubicBezTo>
                    <a:cubicBezTo>
                      <a:pt x="29" y="5"/>
                      <a:pt x="4" y="5"/>
                      <a:pt x="0" y="0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47" name="Freeform 492"/>
              <p:cNvSpPr/>
              <p:nvPr/>
            </p:nvSpPr>
            <p:spPr>
              <a:xfrm>
                <a:off x="0" y="865187"/>
                <a:ext cx="49213" cy="57150"/>
              </a:xfrm>
              <a:custGeom>
                <a:avLst/>
                <a:gdLst>
                  <a:gd name="txL" fmla="*/ 0 w 14"/>
                  <a:gd name="txT" fmla="*/ 0 h 16"/>
                  <a:gd name="txR" fmla="*/ 14 w 14"/>
                  <a:gd name="txB" fmla="*/ 16 h 16"/>
                </a:gdLst>
                <a:ahLst/>
                <a:cxnLst>
                  <a:cxn ang="0">
                    <a:pos x="0" y="1"/>
                  </a:cxn>
                  <a:cxn ang="0">
                    <a:pos x="0" y="16"/>
                  </a:cxn>
                  <a:cxn ang="0">
                    <a:pos x="0" y="1"/>
                  </a:cxn>
                </a:cxnLst>
                <a:rect l="txL" t="txT" r="txR" b="txB"/>
                <a:pathLst>
                  <a:path w="14" h="16">
                    <a:moveTo>
                      <a:pt x="0" y="1"/>
                    </a:moveTo>
                    <a:cubicBezTo>
                      <a:pt x="14" y="0"/>
                      <a:pt x="8" y="15"/>
                      <a:pt x="0" y="16"/>
                    </a:cubicBezTo>
                    <a:cubicBezTo>
                      <a:pt x="0" y="11"/>
                      <a:pt x="0" y="6"/>
                      <a:pt x="0" y="1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48" name="Freeform 493"/>
              <p:cNvSpPr/>
              <p:nvPr/>
            </p:nvSpPr>
            <p:spPr>
              <a:xfrm>
                <a:off x="0" y="911225"/>
                <a:ext cx="73025" cy="84138"/>
              </a:xfrm>
              <a:custGeom>
                <a:avLst/>
                <a:gdLst>
                  <a:gd name="txL" fmla="*/ 0 w 21"/>
                  <a:gd name="txT" fmla="*/ 0 h 24"/>
                  <a:gd name="txR" fmla="*/ 21 w 21"/>
                  <a:gd name="txB" fmla="*/ 24 h 24"/>
                </a:gdLst>
                <a:ahLst/>
                <a:cxnLst>
                  <a:cxn ang="0">
                    <a:pos x="0" y="12"/>
                  </a:cxn>
                  <a:cxn ang="0">
                    <a:pos x="18" y="0"/>
                  </a:cxn>
                  <a:cxn ang="0">
                    <a:pos x="21" y="0"/>
                  </a:cxn>
                  <a:cxn ang="0">
                    <a:pos x="0" y="24"/>
                  </a:cxn>
                  <a:cxn ang="0">
                    <a:pos x="0" y="12"/>
                  </a:cxn>
                </a:cxnLst>
                <a:rect l="txL" t="txT" r="txR" b="txB"/>
                <a:pathLst>
                  <a:path w="21" h="24">
                    <a:moveTo>
                      <a:pt x="0" y="12"/>
                    </a:moveTo>
                    <a:cubicBezTo>
                      <a:pt x="11" y="13"/>
                      <a:pt x="10" y="2"/>
                      <a:pt x="18" y="0"/>
                    </a:cubicBezTo>
                    <a:cubicBezTo>
                      <a:pt x="19" y="0"/>
                      <a:pt x="20" y="0"/>
                      <a:pt x="21" y="0"/>
                    </a:cubicBezTo>
                    <a:cubicBezTo>
                      <a:pt x="14" y="8"/>
                      <a:pt x="10" y="19"/>
                      <a:pt x="0" y="24"/>
                    </a:cubicBezTo>
                    <a:cubicBezTo>
                      <a:pt x="0" y="20"/>
                      <a:pt x="0" y="16"/>
                      <a:pt x="0" y="12"/>
                    </a:cubicBezTo>
                    <a:close/>
                  </a:path>
                </a:pathLst>
              </a:custGeom>
              <a:solidFill>
                <a:srgbClr val="4B9CA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49" name="Freeform 494"/>
              <p:cNvSpPr/>
              <p:nvPr/>
            </p:nvSpPr>
            <p:spPr>
              <a:xfrm>
                <a:off x="1946275" y="1016000"/>
                <a:ext cx="63500" cy="104775"/>
              </a:xfrm>
              <a:custGeom>
                <a:avLst/>
                <a:gdLst>
                  <a:gd name="txL" fmla="*/ 0 w 18"/>
                  <a:gd name="txT" fmla="*/ 0 h 30"/>
                  <a:gd name="txR" fmla="*/ 18 w 18"/>
                  <a:gd name="txB" fmla="*/ 30 h 30"/>
                </a:gdLst>
                <a:ahLst/>
                <a:cxnLst>
                  <a:cxn ang="0">
                    <a:pos x="6" y="30"/>
                  </a:cxn>
                  <a:cxn ang="0">
                    <a:pos x="12" y="0"/>
                  </a:cxn>
                  <a:cxn ang="0">
                    <a:pos x="6" y="30"/>
                  </a:cxn>
                </a:cxnLst>
                <a:rect l="txL" t="txT" r="txR" b="txB"/>
                <a:pathLst>
                  <a:path w="18" h="30">
                    <a:moveTo>
                      <a:pt x="6" y="30"/>
                    </a:moveTo>
                    <a:cubicBezTo>
                      <a:pt x="9" y="21"/>
                      <a:pt x="0" y="0"/>
                      <a:pt x="12" y="0"/>
                    </a:cubicBezTo>
                    <a:cubicBezTo>
                      <a:pt x="9" y="9"/>
                      <a:pt x="18" y="30"/>
                      <a:pt x="6" y="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50" name="Freeform 495"/>
              <p:cNvSpPr/>
              <p:nvPr/>
            </p:nvSpPr>
            <p:spPr>
              <a:xfrm>
                <a:off x="847725" y="1047750"/>
                <a:ext cx="17463" cy="136525"/>
              </a:xfrm>
              <a:custGeom>
                <a:avLst/>
                <a:gdLst>
                  <a:gd name="txL" fmla="*/ 0 w 5"/>
                  <a:gd name="txT" fmla="*/ 0 h 39"/>
                  <a:gd name="txR" fmla="*/ 5 w 5"/>
                  <a:gd name="txB" fmla="*/ 39 h 39"/>
                </a:gdLst>
                <a:ahLst/>
                <a:cxnLst>
                  <a:cxn ang="0">
                    <a:pos x="0" y="39"/>
                  </a:cxn>
                  <a:cxn ang="0">
                    <a:pos x="0" y="0"/>
                  </a:cxn>
                  <a:cxn ang="0">
                    <a:pos x="0" y="39"/>
                  </a:cxn>
                </a:cxnLst>
                <a:rect l="txL" t="txT" r="txR" b="txB"/>
                <a:pathLst>
                  <a:path w="5" h="39">
                    <a:moveTo>
                      <a:pt x="0" y="39"/>
                    </a:moveTo>
                    <a:cubicBezTo>
                      <a:pt x="0" y="26"/>
                      <a:pt x="0" y="13"/>
                      <a:pt x="0" y="0"/>
                    </a:cubicBezTo>
                    <a:cubicBezTo>
                      <a:pt x="5" y="6"/>
                      <a:pt x="5" y="33"/>
                      <a:pt x="0" y="39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51" name="Freeform 503"/>
              <p:cNvSpPr/>
              <p:nvPr/>
            </p:nvSpPr>
            <p:spPr>
              <a:xfrm>
                <a:off x="261938" y="1319212"/>
                <a:ext cx="73025" cy="63500"/>
              </a:xfrm>
              <a:custGeom>
                <a:avLst/>
                <a:gdLst>
                  <a:gd name="txL" fmla="*/ 0 w 21"/>
                  <a:gd name="txT" fmla="*/ 0 h 18"/>
                  <a:gd name="txR" fmla="*/ 21 w 21"/>
                  <a:gd name="txB" fmla="*/ 18 h 18"/>
                </a:gdLst>
                <a:ahLst/>
                <a:cxnLst>
                  <a:cxn ang="0">
                    <a:pos x="0" y="18"/>
                  </a:cxn>
                  <a:cxn ang="0">
                    <a:pos x="21" y="0"/>
                  </a:cxn>
                  <a:cxn ang="0">
                    <a:pos x="0" y="18"/>
                  </a:cxn>
                </a:cxnLst>
                <a:rect l="txL" t="txT" r="txR" b="txB"/>
                <a:pathLst>
                  <a:path w="21" h="18">
                    <a:moveTo>
                      <a:pt x="0" y="18"/>
                    </a:moveTo>
                    <a:cubicBezTo>
                      <a:pt x="6" y="11"/>
                      <a:pt x="10" y="2"/>
                      <a:pt x="21" y="0"/>
                    </a:cubicBezTo>
                    <a:cubicBezTo>
                      <a:pt x="15" y="7"/>
                      <a:pt x="11" y="16"/>
                      <a:pt x="0" y="18"/>
                    </a:cubicBezTo>
                    <a:close/>
                  </a:path>
                </a:pathLst>
              </a:custGeom>
              <a:solidFill>
                <a:srgbClr val="38768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52" name="Freeform 504"/>
              <p:cNvSpPr/>
              <p:nvPr/>
            </p:nvSpPr>
            <p:spPr>
              <a:xfrm>
                <a:off x="346075" y="1309687"/>
                <a:ext cx="104775" cy="84138"/>
              </a:xfrm>
              <a:custGeom>
                <a:avLst/>
                <a:gdLst>
                  <a:gd name="txL" fmla="*/ 0 w 30"/>
                  <a:gd name="txT" fmla="*/ 0 h 24"/>
                  <a:gd name="txR" fmla="*/ 30 w 30"/>
                  <a:gd name="txB" fmla="*/ 24 h 24"/>
                </a:gdLst>
                <a:ahLst/>
                <a:cxnLst>
                  <a:cxn ang="0">
                    <a:pos x="24" y="0"/>
                  </a:cxn>
                  <a:cxn ang="0">
                    <a:pos x="0" y="24"/>
                  </a:cxn>
                  <a:cxn ang="0">
                    <a:pos x="24" y="0"/>
                  </a:cxn>
                </a:cxnLst>
                <a:rect l="txL" t="txT" r="txR" b="txB"/>
                <a:pathLst>
                  <a:path w="30" h="24">
                    <a:moveTo>
                      <a:pt x="24" y="0"/>
                    </a:moveTo>
                    <a:cubicBezTo>
                      <a:pt x="30" y="10"/>
                      <a:pt x="9" y="19"/>
                      <a:pt x="0" y="24"/>
                    </a:cubicBezTo>
                    <a:cubicBezTo>
                      <a:pt x="6" y="14"/>
                      <a:pt x="16" y="8"/>
                      <a:pt x="24" y="0"/>
                    </a:cubicBezTo>
                    <a:close/>
                  </a:path>
                </a:pathLst>
              </a:custGeom>
              <a:solidFill>
                <a:srgbClr val="438D9B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53" name="Freeform 505"/>
              <p:cNvSpPr/>
              <p:nvPr/>
            </p:nvSpPr>
            <p:spPr>
              <a:xfrm>
                <a:off x="1978025" y="1336675"/>
                <a:ext cx="119063" cy="34925"/>
              </a:xfrm>
              <a:custGeom>
                <a:avLst/>
                <a:gdLst>
                  <a:gd name="txL" fmla="*/ 0 w 34"/>
                  <a:gd name="txT" fmla="*/ 0 h 10"/>
                  <a:gd name="txR" fmla="*/ 34 w 34"/>
                  <a:gd name="txB" fmla="*/ 10 h 10"/>
                </a:gdLst>
                <a:ahLst/>
                <a:cxnLst>
                  <a:cxn ang="0">
                    <a:pos x="33" y="7"/>
                  </a:cxn>
                  <a:cxn ang="0">
                    <a:pos x="15" y="10"/>
                  </a:cxn>
                  <a:cxn ang="0">
                    <a:pos x="0" y="10"/>
                  </a:cxn>
                  <a:cxn ang="0">
                    <a:pos x="9" y="4"/>
                  </a:cxn>
                  <a:cxn ang="0">
                    <a:pos x="18" y="4"/>
                  </a:cxn>
                  <a:cxn ang="0">
                    <a:pos x="33" y="7"/>
                  </a:cxn>
                </a:cxnLst>
                <a:rect l="txL" t="txT" r="txR" b="txB"/>
                <a:pathLst>
                  <a:path w="34" h="10">
                    <a:moveTo>
                      <a:pt x="33" y="7"/>
                    </a:moveTo>
                    <a:cubicBezTo>
                      <a:pt x="28" y="9"/>
                      <a:pt x="15" y="3"/>
                      <a:pt x="15" y="10"/>
                    </a:cubicBezTo>
                    <a:cubicBezTo>
                      <a:pt x="10" y="10"/>
                      <a:pt x="5" y="10"/>
                      <a:pt x="0" y="10"/>
                    </a:cubicBezTo>
                    <a:cubicBezTo>
                      <a:pt x="0" y="5"/>
                      <a:pt x="8" y="8"/>
                      <a:pt x="9" y="4"/>
                    </a:cubicBezTo>
                    <a:cubicBezTo>
                      <a:pt x="12" y="4"/>
                      <a:pt x="15" y="4"/>
                      <a:pt x="18" y="4"/>
                    </a:cubicBezTo>
                    <a:cubicBezTo>
                      <a:pt x="22" y="6"/>
                      <a:pt x="34" y="0"/>
                      <a:pt x="33" y="7"/>
                    </a:cubicBezTo>
                    <a:close/>
                  </a:path>
                </a:pathLst>
              </a:custGeom>
              <a:solidFill>
                <a:srgbClr val="234B57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54" name="Freeform 510"/>
              <p:cNvSpPr/>
              <p:nvPr/>
            </p:nvSpPr>
            <p:spPr>
              <a:xfrm>
                <a:off x="352425" y="1362075"/>
                <a:ext cx="112713" cy="61913"/>
              </a:xfrm>
              <a:custGeom>
                <a:avLst/>
                <a:gdLst>
                  <a:gd name="txL" fmla="*/ 0 w 32"/>
                  <a:gd name="txT" fmla="*/ 0 h 18"/>
                  <a:gd name="txR" fmla="*/ 32 w 32"/>
                  <a:gd name="txB" fmla="*/ 18 h 18"/>
                </a:gdLst>
                <a:ahLst/>
                <a:cxnLst>
                  <a:cxn ang="0">
                    <a:pos x="10" y="18"/>
                  </a:cxn>
                  <a:cxn ang="0">
                    <a:pos x="22" y="0"/>
                  </a:cxn>
                  <a:cxn ang="0">
                    <a:pos x="10" y="18"/>
                  </a:cxn>
                </a:cxnLst>
                <a:rect l="txL" t="txT" r="txR" b="txB"/>
                <a:pathLst>
                  <a:path w="32" h="18">
                    <a:moveTo>
                      <a:pt x="10" y="18"/>
                    </a:moveTo>
                    <a:cubicBezTo>
                      <a:pt x="0" y="10"/>
                      <a:pt x="21" y="7"/>
                      <a:pt x="22" y="0"/>
                    </a:cubicBezTo>
                    <a:cubicBezTo>
                      <a:pt x="32" y="8"/>
                      <a:pt x="11" y="11"/>
                      <a:pt x="10" y="18"/>
                    </a:cubicBezTo>
                    <a:close/>
                  </a:path>
                </a:pathLst>
              </a:custGeom>
              <a:solidFill>
                <a:srgbClr val="3C7E8A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55" name="Freeform 511"/>
              <p:cNvSpPr/>
              <p:nvPr/>
            </p:nvSpPr>
            <p:spPr>
              <a:xfrm>
                <a:off x="0" y="1403350"/>
                <a:ext cx="46038" cy="63500"/>
              </a:xfrm>
              <a:custGeom>
                <a:avLst/>
                <a:gdLst>
                  <a:gd name="txL" fmla="*/ 0 w 13"/>
                  <a:gd name="txT" fmla="*/ 0 h 18"/>
                  <a:gd name="txR" fmla="*/ 13 w 13"/>
                  <a:gd name="txB" fmla="*/ 18 h 18"/>
                </a:gdLst>
                <a:ahLst/>
                <a:cxnLst>
                  <a:cxn ang="0">
                    <a:pos x="0" y="0"/>
                  </a:cxn>
                  <a:cxn ang="0">
                    <a:pos x="0" y="18"/>
                  </a:cxn>
                  <a:cxn ang="0">
                    <a:pos x="0" y="0"/>
                  </a:cxn>
                </a:cxnLst>
                <a:rect l="txL" t="txT" r="txR" b="txB"/>
                <a:pathLst>
                  <a:path w="13" h="18">
                    <a:moveTo>
                      <a:pt x="0" y="0"/>
                    </a:moveTo>
                    <a:cubicBezTo>
                      <a:pt x="13" y="1"/>
                      <a:pt x="10" y="16"/>
                      <a:pt x="0" y="18"/>
                    </a:cubicBezTo>
                    <a:cubicBezTo>
                      <a:pt x="0" y="12"/>
                      <a:pt x="0" y="6"/>
                      <a:pt x="0" y="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56" name="Freeform 512"/>
              <p:cNvSpPr/>
              <p:nvPr/>
            </p:nvSpPr>
            <p:spPr>
              <a:xfrm>
                <a:off x="282575" y="1393825"/>
                <a:ext cx="63500" cy="52388"/>
              </a:xfrm>
              <a:custGeom>
                <a:avLst/>
                <a:gdLst>
                  <a:gd name="txL" fmla="*/ 0 w 18"/>
                  <a:gd name="txT" fmla="*/ 0 h 15"/>
                  <a:gd name="txR" fmla="*/ 18 w 18"/>
                  <a:gd name="txB" fmla="*/ 15 h 15"/>
                </a:gdLst>
                <a:ahLst/>
                <a:cxnLst>
                  <a:cxn ang="0">
                    <a:pos x="0" y="15"/>
                  </a:cxn>
                  <a:cxn ang="0">
                    <a:pos x="18" y="0"/>
                  </a:cxn>
                  <a:cxn ang="0">
                    <a:pos x="0" y="15"/>
                  </a:cxn>
                </a:cxnLst>
                <a:rect l="txL" t="txT" r="txR" b="txB"/>
                <a:pathLst>
                  <a:path w="18" h="15">
                    <a:moveTo>
                      <a:pt x="0" y="15"/>
                    </a:moveTo>
                    <a:cubicBezTo>
                      <a:pt x="5" y="9"/>
                      <a:pt x="8" y="1"/>
                      <a:pt x="18" y="0"/>
                    </a:cubicBezTo>
                    <a:cubicBezTo>
                      <a:pt x="13" y="6"/>
                      <a:pt x="10" y="14"/>
                      <a:pt x="0" y="15"/>
                    </a:cubicBezTo>
                    <a:close/>
                  </a:path>
                </a:pathLst>
              </a:custGeom>
              <a:solidFill>
                <a:srgbClr val="346F79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57" name="Freeform 513"/>
              <p:cNvSpPr/>
              <p:nvPr/>
            </p:nvSpPr>
            <p:spPr>
              <a:xfrm>
                <a:off x="2030413" y="1347787"/>
                <a:ext cx="377825" cy="506413"/>
              </a:xfrm>
              <a:custGeom>
                <a:avLst/>
                <a:gdLst>
                  <a:gd name="txL" fmla="*/ 0 w 108"/>
                  <a:gd name="txT" fmla="*/ 0 h 145"/>
                  <a:gd name="txR" fmla="*/ 108 w 108"/>
                  <a:gd name="txB" fmla="*/ 145 h 145"/>
                </a:gdLst>
                <a:ahLst/>
                <a:cxnLst>
                  <a:cxn ang="0">
                    <a:pos x="48" y="16"/>
                  </a:cxn>
                  <a:cxn ang="0">
                    <a:pos x="51" y="37"/>
                  </a:cxn>
                  <a:cxn ang="0">
                    <a:pos x="54" y="52"/>
                  </a:cxn>
                  <a:cxn ang="0">
                    <a:pos x="57" y="70"/>
                  </a:cxn>
                  <a:cxn ang="0">
                    <a:pos x="63" y="94"/>
                  </a:cxn>
                  <a:cxn ang="0">
                    <a:pos x="69" y="112"/>
                  </a:cxn>
                  <a:cxn ang="0">
                    <a:pos x="69" y="115"/>
                  </a:cxn>
                  <a:cxn ang="0">
                    <a:pos x="108" y="139"/>
                  </a:cxn>
                  <a:cxn ang="0">
                    <a:pos x="39" y="16"/>
                  </a:cxn>
                  <a:cxn ang="0">
                    <a:pos x="0" y="7"/>
                  </a:cxn>
                  <a:cxn ang="0">
                    <a:pos x="18" y="4"/>
                  </a:cxn>
                  <a:cxn ang="0">
                    <a:pos x="48" y="16"/>
                  </a:cxn>
                </a:cxnLst>
                <a:rect l="txL" t="txT" r="txR" b="txB"/>
                <a:pathLst>
                  <a:path w="108" h="145">
                    <a:moveTo>
                      <a:pt x="48" y="16"/>
                    </a:moveTo>
                    <a:cubicBezTo>
                      <a:pt x="50" y="22"/>
                      <a:pt x="44" y="36"/>
                      <a:pt x="51" y="37"/>
                    </a:cubicBezTo>
                    <a:cubicBezTo>
                      <a:pt x="53" y="41"/>
                      <a:pt x="47" y="53"/>
                      <a:pt x="54" y="52"/>
                    </a:cubicBezTo>
                    <a:cubicBezTo>
                      <a:pt x="56" y="57"/>
                      <a:pt x="50" y="70"/>
                      <a:pt x="57" y="70"/>
                    </a:cubicBezTo>
                    <a:cubicBezTo>
                      <a:pt x="57" y="80"/>
                      <a:pt x="59" y="88"/>
                      <a:pt x="63" y="94"/>
                    </a:cubicBezTo>
                    <a:cubicBezTo>
                      <a:pt x="62" y="103"/>
                      <a:pt x="64" y="109"/>
                      <a:pt x="69" y="112"/>
                    </a:cubicBezTo>
                    <a:cubicBezTo>
                      <a:pt x="69" y="113"/>
                      <a:pt x="69" y="114"/>
                      <a:pt x="69" y="115"/>
                    </a:cubicBezTo>
                    <a:cubicBezTo>
                      <a:pt x="67" y="138"/>
                      <a:pt x="106" y="120"/>
                      <a:pt x="108" y="139"/>
                    </a:cubicBezTo>
                    <a:cubicBezTo>
                      <a:pt x="38" y="145"/>
                      <a:pt x="56" y="63"/>
                      <a:pt x="39" y="16"/>
                    </a:cubicBezTo>
                    <a:cubicBezTo>
                      <a:pt x="27" y="12"/>
                      <a:pt x="16" y="7"/>
                      <a:pt x="0" y="7"/>
                    </a:cubicBezTo>
                    <a:cubicBezTo>
                      <a:pt x="0" y="0"/>
                      <a:pt x="13" y="6"/>
                      <a:pt x="18" y="4"/>
                    </a:cubicBezTo>
                    <a:cubicBezTo>
                      <a:pt x="34" y="2"/>
                      <a:pt x="46" y="4"/>
                      <a:pt x="48" y="16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58" name="Freeform 514"/>
              <p:cNvSpPr/>
              <p:nvPr/>
            </p:nvSpPr>
            <p:spPr>
              <a:xfrm>
                <a:off x="1779588" y="1466850"/>
                <a:ext cx="198438" cy="41275"/>
              </a:xfrm>
              <a:custGeom>
                <a:avLst/>
                <a:gdLst>
                  <a:gd name="txL" fmla="*/ 0 w 57"/>
                  <a:gd name="txT" fmla="*/ 0 h 12"/>
                  <a:gd name="txR" fmla="*/ 57 w 57"/>
                  <a:gd name="txB" fmla="*/ 12 h 12"/>
                </a:gdLst>
                <a:ahLst/>
                <a:cxnLst>
                  <a:cxn ang="0">
                    <a:pos x="0" y="9"/>
                  </a:cxn>
                  <a:cxn ang="0">
                    <a:pos x="54" y="3"/>
                  </a:cxn>
                  <a:cxn ang="0">
                    <a:pos x="57" y="9"/>
                  </a:cxn>
                  <a:cxn ang="0">
                    <a:pos x="0" y="9"/>
                  </a:cxn>
                </a:cxnLst>
                <a:rect l="txL" t="txT" r="txR" b="txB"/>
                <a:pathLst>
                  <a:path w="57" h="12">
                    <a:moveTo>
                      <a:pt x="0" y="9"/>
                    </a:moveTo>
                    <a:cubicBezTo>
                      <a:pt x="11" y="0"/>
                      <a:pt x="43" y="12"/>
                      <a:pt x="54" y="3"/>
                    </a:cubicBezTo>
                    <a:cubicBezTo>
                      <a:pt x="57" y="3"/>
                      <a:pt x="56" y="7"/>
                      <a:pt x="57" y="9"/>
                    </a:cubicBezTo>
                    <a:cubicBezTo>
                      <a:pt x="38" y="9"/>
                      <a:pt x="19" y="9"/>
                      <a:pt x="0" y="9"/>
                    </a:cubicBezTo>
                    <a:close/>
                  </a:path>
                </a:pathLst>
              </a:custGeom>
              <a:solidFill>
                <a:srgbClr val="295860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59" name="Freeform 515"/>
              <p:cNvSpPr/>
              <p:nvPr/>
            </p:nvSpPr>
            <p:spPr>
              <a:xfrm>
                <a:off x="1747838" y="1446212"/>
                <a:ext cx="220663" cy="73025"/>
              </a:xfrm>
              <a:custGeom>
                <a:avLst/>
                <a:gdLst>
                  <a:gd name="txL" fmla="*/ 0 w 63"/>
                  <a:gd name="txT" fmla="*/ 0 h 21"/>
                  <a:gd name="txR" fmla="*/ 63 w 63"/>
                  <a:gd name="txB" fmla="*/ 21 h 21"/>
                </a:gdLst>
                <a:ahLst/>
                <a:cxnLst>
                  <a:cxn ang="0">
                    <a:pos x="9" y="15"/>
                  </a:cxn>
                  <a:cxn ang="0">
                    <a:pos x="0" y="21"/>
                  </a:cxn>
                  <a:cxn ang="0">
                    <a:pos x="9" y="0"/>
                  </a:cxn>
                  <a:cxn ang="0">
                    <a:pos x="63" y="9"/>
                  </a:cxn>
                  <a:cxn ang="0">
                    <a:pos x="9" y="15"/>
                  </a:cxn>
                </a:cxnLst>
                <a:rect l="txL" t="txT" r="txR" b="txB"/>
                <a:pathLst>
                  <a:path w="63" h="21">
                    <a:moveTo>
                      <a:pt x="9" y="15"/>
                    </a:moveTo>
                    <a:cubicBezTo>
                      <a:pt x="8" y="19"/>
                      <a:pt x="5" y="21"/>
                      <a:pt x="0" y="21"/>
                    </a:cubicBezTo>
                    <a:cubicBezTo>
                      <a:pt x="1" y="12"/>
                      <a:pt x="5" y="6"/>
                      <a:pt x="9" y="0"/>
                    </a:cubicBezTo>
                    <a:cubicBezTo>
                      <a:pt x="13" y="17"/>
                      <a:pt x="45" y="6"/>
                      <a:pt x="63" y="9"/>
                    </a:cubicBezTo>
                    <a:cubicBezTo>
                      <a:pt x="52" y="18"/>
                      <a:pt x="20" y="6"/>
                      <a:pt x="9" y="15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60" name="Freeform 516"/>
              <p:cNvSpPr/>
              <p:nvPr/>
            </p:nvSpPr>
            <p:spPr>
              <a:xfrm>
                <a:off x="460375" y="1508125"/>
                <a:ext cx="125413" cy="38100"/>
              </a:xfrm>
              <a:custGeom>
                <a:avLst/>
                <a:gdLst>
                  <a:gd name="txL" fmla="*/ 0 w 36"/>
                  <a:gd name="txT" fmla="*/ 0 h 11"/>
                  <a:gd name="txR" fmla="*/ 36 w 36"/>
                  <a:gd name="txB" fmla="*/ 11 h 11"/>
                </a:gdLst>
                <a:ahLst/>
                <a:cxnLst>
                  <a:cxn ang="0">
                    <a:pos x="3" y="0"/>
                  </a:cxn>
                  <a:cxn ang="0">
                    <a:pos x="36" y="3"/>
                  </a:cxn>
                  <a:cxn ang="0">
                    <a:pos x="0" y="0"/>
                  </a:cxn>
                  <a:cxn ang="0">
                    <a:pos x="3" y="0"/>
                  </a:cxn>
                </a:cxnLst>
                <a:rect l="txL" t="txT" r="txR" b="txB"/>
                <a:pathLst>
                  <a:path w="36" h="11">
                    <a:moveTo>
                      <a:pt x="3" y="0"/>
                    </a:moveTo>
                    <a:cubicBezTo>
                      <a:pt x="8" y="7"/>
                      <a:pt x="26" y="1"/>
                      <a:pt x="36" y="3"/>
                    </a:cubicBezTo>
                    <a:cubicBezTo>
                      <a:pt x="31" y="7"/>
                      <a:pt x="0" y="11"/>
                      <a:pt x="0" y="0"/>
                    </a:cubicBezTo>
                    <a:cubicBezTo>
                      <a:pt x="1" y="0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61" name="Freeform 517"/>
              <p:cNvSpPr/>
              <p:nvPr/>
            </p:nvSpPr>
            <p:spPr>
              <a:xfrm>
                <a:off x="2324100" y="1536700"/>
                <a:ext cx="31750" cy="66675"/>
              </a:xfrm>
              <a:custGeom>
                <a:avLst/>
                <a:gdLst>
                  <a:gd name="txL" fmla="*/ 0 w 9"/>
                  <a:gd name="txT" fmla="*/ 0 h 19"/>
                  <a:gd name="txR" fmla="*/ 9 w 9"/>
                  <a:gd name="txB" fmla="*/ 19 h 19"/>
                </a:gdLst>
                <a:ahLst/>
                <a:cxnLst>
                  <a:cxn ang="0">
                    <a:pos x="9" y="4"/>
                  </a:cxn>
                  <a:cxn ang="0">
                    <a:pos x="9" y="16"/>
                  </a:cxn>
                  <a:cxn ang="0">
                    <a:pos x="3" y="4"/>
                  </a:cxn>
                  <a:cxn ang="0">
                    <a:pos x="9" y="4"/>
                  </a:cxn>
                </a:cxnLst>
                <a:rect l="txL" t="txT" r="txR" b="txB"/>
                <a:pathLst>
                  <a:path w="9" h="19">
                    <a:moveTo>
                      <a:pt x="9" y="4"/>
                    </a:moveTo>
                    <a:cubicBezTo>
                      <a:pt x="9" y="8"/>
                      <a:pt x="9" y="12"/>
                      <a:pt x="9" y="16"/>
                    </a:cubicBezTo>
                    <a:cubicBezTo>
                      <a:pt x="0" y="19"/>
                      <a:pt x="4" y="9"/>
                      <a:pt x="3" y="4"/>
                    </a:cubicBezTo>
                    <a:cubicBezTo>
                      <a:pt x="4" y="0"/>
                      <a:pt x="9" y="1"/>
                      <a:pt x="9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62" name="Freeform 521"/>
              <p:cNvSpPr/>
              <p:nvPr/>
            </p:nvSpPr>
            <p:spPr>
              <a:xfrm>
                <a:off x="450850" y="1589087"/>
                <a:ext cx="114300" cy="31750"/>
              </a:xfrm>
              <a:custGeom>
                <a:avLst/>
                <a:gdLst>
                  <a:gd name="txL" fmla="*/ 0 w 33"/>
                  <a:gd name="txT" fmla="*/ 0 h 9"/>
                  <a:gd name="txR" fmla="*/ 33 w 33"/>
                  <a:gd name="txB" fmla="*/ 9 h 9"/>
                </a:gdLst>
                <a:ahLst/>
                <a:cxnLst>
                  <a:cxn ang="0">
                    <a:pos x="3" y="1"/>
                  </a:cxn>
                  <a:cxn ang="0">
                    <a:pos x="33" y="4"/>
                  </a:cxn>
                  <a:cxn ang="0">
                    <a:pos x="0" y="4"/>
                  </a:cxn>
                  <a:cxn ang="0">
                    <a:pos x="3" y="1"/>
                  </a:cxn>
                </a:cxnLst>
                <a:rect l="txL" t="txT" r="txR" b="txB"/>
                <a:pathLst>
                  <a:path w="33" h="9">
                    <a:moveTo>
                      <a:pt x="3" y="1"/>
                    </a:moveTo>
                    <a:cubicBezTo>
                      <a:pt x="7" y="8"/>
                      <a:pt x="24" y="2"/>
                      <a:pt x="33" y="4"/>
                    </a:cubicBezTo>
                    <a:cubicBezTo>
                      <a:pt x="29" y="9"/>
                      <a:pt x="4" y="9"/>
                      <a:pt x="0" y="4"/>
                    </a:cubicBezTo>
                    <a:cubicBezTo>
                      <a:pt x="0" y="2"/>
                      <a:pt x="0" y="0"/>
                      <a:pt x="3" y="1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63" name="Freeform 523"/>
              <p:cNvSpPr/>
              <p:nvPr/>
            </p:nvSpPr>
            <p:spPr>
              <a:xfrm>
                <a:off x="2344738" y="1609725"/>
                <a:ext cx="31750" cy="66675"/>
              </a:xfrm>
              <a:custGeom>
                <a:avLst/>
                <a:gdLst>
                  <a:gd name="txL" fmla="*/ 0 w 9"/>
                  <a:gd name="txT" fmla="*/ 0 h 19"/>
                  <a:gd name="txR" fmla="*/ 9 w 9"/>
                  <a:gd name="txB" fmla="*/ 19 h 19"/>
                </a:gdLst>
                <a:ahLst/>
                <a:cxnLst>
                  <a:cxn ang="0">
                    <a:pos x="9" y="4"/>
                  </a:cxn>
                  <a:cxn ang="0">
                    <a:pos x="9" y="16"/>
                  </a:cxn>
                  <a:cxn ang="0">
                    <a:pos x="3" y="4"/>
                  </a:cxn>
                  <a:cxn ang="0">
                    <a:pos x="9" y="4"/>
                  </a:cxn>
                </a:cxnLst>
                <a:rect l="txL" t="txT" r="txR" b="txB"/>
                <a:pathLst>
                  <a:path w="9" h="19">
                    <a:moveTo>
                      <a:pt x="9" y="4"/>
                    </a:moveTo>
                    <a:cubicBezTo>
                      <a:pt x="9" y="8"/>
                      <a:pt x="9" y="12"/>
                      <a:pt x="9" y="16"/>
                    </a:cubicBezTo>
                    <a:cubicBezTo>
                      <a:pt x="0" y="19"/>
                      <a:pt x="4" y="9"/>
                      <a:pt x="3" y="4"/>
                    </a:cubicBezTo>
                    <a:cubicBezTo>
                      <a:pt x="3" y="1"/>
                      <a:pt x="8" y="0"/>
                      <a:pt x="9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64" name="Freeform 524"/>
              <p:cNvSpPr/>
              <p:nvPr/>
            </p:nvSpPr>
            <p:spPr>
              <a:xfrm>
                <a:off x="1098550" y="1585912"/>
                <a:ext cx="63500" cy="58738"/>
              </a:xfrm>
              <a:custGeom>
                <a:avLst/>
                <a:gdLst>
                  <a:gd name="txL" fmla="*/ 0 w 18"/>
                  <a:gd name="txT" fmla="*/ 0 h 17"/>
                  <a:gd name="txR" fmla="*/ 18 w 18"/>
                  <a:gd name="txB" fmla="*/ 17 h 17"/>
                </a:gdLst>
                <a:ahLst/>
                <a:cxnLst>
                  <a:cxn ang="0">
                    <a:pos x="0" y="17"/>
                  </a:cxn>
                  <a:cxn ang="0">
                    <a:pos x="18" y="2"/>
                  </a:cxn>
                  <a:cxn ang="0">
                    <a:pos x="0" y="17"/>
                  </a:cxn>
                </a:cxnLst>
                <a:rect l="txL" t="txT" r="txR" b="txB"/>
                <a:pathLst>
                  <a:path w="18" h="17">
                    <a:moveTo>
                      <a:pt x="0" y="17"/>
                    </a:moveTo>
                    <a:cubicBezTo>
                      <a:pt x="4" y="10"/>
                      <a:pt x="5" y="0"/>
                      <a:pt x="18" y="2"/>
                    </a:cubicBezTo>
                    <a:cubicBezTo>
                      <a:pt x="13" y="8"/>
                      <a:pt x="10" y="16"/>
                      <a:pt x="0" y="17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65" name="Freeform 526"/>
              <p:cNvSpPr/>
              <p:nvPr/>
            </p:nvSpPr>
            <p:spPr>
              <a:xfrm>
                <a:off x="2933700" y="1630362"/>
                <a:ext cx="206375" cy="49213"/>
              </a:xfrm>
              <a:custGeom>
                <a:avLst/>
                <a:gdLst>
                  <a:gd name="txL" fmla="*/ 0 w 59"/>
                  <a:gd name="txT" fmla="*/ 0 h 14"/>
                  <a:gd name="txR" fmla="*/ 59 w 59"/>
                  <a:gd name="txB" fmla="*/ 14 h 14"/>
                </a:gdLst>
                <a:ahLst/>
                <a:cxnLst>
                  <a:cxn ang="0">
                    <a:pos x="5" y="4"/>
                  </a:cxn>
                  <a:cxn ang="0">
                    <a:pos x="59" y="7"/>
                  </a:cxn>
                  <a:cxn ang="0">
                    <a:pos x="50" y="10"/>
                  </a:cxn>
                  <a:cxn ang="0">
                    <a:pos x="20" y="13"/>
                  </a:cxn>
                  <a:cxn ang="0">
                    <a:pos x="8" y="10"/>
                  </a:cxn>
                  <a:cxn ang="0">
                    <a:pos x="5" y="4"/>
                  </a:cxn>
                </a:cxnLst>
                <a:rect l="txL" t="txT" r="txR" b="txB"/>
                <a:pathLst>
                  <a:path w="59" h="14">
                    <a:moveTo>
                      <a:pt x="5" y="4"/>
                    </a:moveTo>
                    <a:cubicBezTo>
                      <a:pt x="22" y="6"/>
                      <a:pt x="47" y="0"/>
                      <a:pt x="59" y="7"/>
                    </a:cubicBezTo>
                    <a:cubicBezTo>
                      <a:pt x="58" y="10"/>
                      <a:pt x="54" y="10"/>
                      <a:pt x="50" y="10"/>
                    </a:cubicBezTo>
                    <a:cubicBezTo>
                      <a:pt x="42" y="13"/>
                      <a:pt x="32" y="14"/>
                      <a:pt x="20" y="13"/>
                    </a:cubicBezTo>
                    <a:cubicBezTo>
                      <a:pt x="19" y="9"/>
                      <a:pt x="13" y="10"/>
                      <a:pt x="8" y="10"/>
                    </a:cubicBezTo>
                    <a:cubicBezTo>
                      <a:pt x="3" y="11"/>
                      <a:pt x="0" y="6"/>
                      <a:pt x="5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66" name="Freeform 527"/>
              <p:cNvSpPr/>
              <p:nvPr/>
            </p:nvSpPr>
            <p:spPr>
              <a:xfrm>
                <a:off x="185738" y="1603375"/>
                <a:ext cx="100013" cy="82550"/>
              </a:xfrm>
              <a:custGeom>
                <a:avLst/>
                <a:gdLst>
                  <a:gd name="txL" fmla="*/ 0 w 29"/>
                  <a:gd name="txT" fmla="*/ 0 h 24"/>
                  <a:gd name="txR" fmla="*/ 29 w 29"/>
                  <a:gd name="txB" fmla="*/ 24 h 24"/>
                </a:gdLst>
                <a:ahLst/>
                <a:cxnLst>
                  <a:cxn ang="0">
                    <a:pos x="10" y="24"/>
                  </a:cxn>
                  <a:cxn ang="0">
                    <a:pos x="22" y="0"/>
                  </a:cxn>
                  <a:cxn ang="0">
                    <a:pos x="10" y="24"/>
                  </a:cxn>
                </a:cxnLst>
                <a:rect l="txL" t="txT" r="txR" b="txB"/>
                <a:pathLst>
                  <a:path w="29" h="24">
                    <a:moveTo>
                      <a:pt x="10" y="24"/>
                    </a:moveTo>
                    <a:cubicBezTo>
                      <a:pt x="0" y="14"/>
                      <a:pt x="20" y="8"/>
                      <a:pt x="22" y="0"/>
                    </a:cubicBezTo>
                    <a:cubicBezTo>
                      <a:pt x="29" y="7"/>
                      <a:pt x="13" y="16"/>
                      <a:pt x="10" y="24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67" name="Freeform 530"/>
              <p:cNvSpPr/>
              <p:nvPr/>
            </p:nvSpPr>
            <p:spPr>
              <a:xfrm>
                <a:off x="2271713" y="1720850"/>
                <a:ext cx="87313" cy="34925"/>
              </a:xfrm>
              <a:custGeom>
                <a:avLst/>
                <a:gdLst>
                  <a:gd name="txL" fmla="*/ 0 w 25"/>
                  <a:gd name="txT" fmla="*/ 0 h 10"/>
                  <a:gd name="txR" fmla="*/ 25 w 25"/>
                  <a:gd name="txB" fmla="*/ 10 h 10"/>
                </a:gdLst>
                <a:ahLst/>
                <a:cxnLst>
                  <a:cxn ang="0">
                    <a:pos x="0" y="8"/>
                  </a:cxn>
                  <a:cxn ang="0">
                    <a:pos x="0" y="5"/>
                  </a:cxn>
                  <a:cxn ang="0">
                    <a:pos x="9" y="2"/>
                  </a:cxn>
                  <a:cxn ang="0">
                    <a:pos x="24" y="8"/>
                  </a:cxn>
                  <a:cxn ang="0">
                    <a:pos x="0" y="8"/>
                  </a:cxn>
                </a:cxnLst>
                <a:rect l="txL" t="txT" r="txR" b="txB"/>
                <a:pathLst>
                  <a:path w="25" h="10">
                    <a:moveTo>
                      <a:pt x="0" y="8"/>
                    </a:moveTo>
                    <a:cubicBezTo>
                      <a:pt x="0" y="7"/>
                      <a:pt x="0" y="6"/>
                      <a:pt x="0" y="5"/>
                    </a:cubicBezTo>
                    <a:cubicBezTo>
                      <a:pt x="4" y="5"/>
                      <a:pt x="4" y="1"/>
                      <a:pt x="9" y="2"/>
                    </a:cubicBezTo>
                    <a:cubicBezTo>
                      <a:pt x="8" y="10"/>
                      <a:pt x="25" y="0"/>
                      <a:pt x="24" y="8"/>
                    </a:cubicBezTo>
                    <a:cubicBezTo>
                      <a:pt x="16" y="8"/>
                      <a:pt x="8" y="8"/>
                      <a:pt x="0" y="8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68" name="Freeform 531"/>
              <p:cNvSpPr/>
              <p:nvPr/>
            </p:nvSpPr>
            <p:spPr>
              <a:xfrm>
                <a:off x="2679700" y="1708150"/>
                <a:ext cx="55563" cy="47625"/>
              </a:xfrm>
              <a:custGeom>
                <a:avLst/>
                <a:gdLst>
                  <a:gd name="txL" fmla="*/ 0 w 16"/>
                  <a:gd name="txT" fmla="*/ 0 h 14"/>
                  <a:gd name="txR" fmla="*/ 16 w 16"/>
                  <a:gd name="txB" fmla="*/ 14 h 14"/>
                </a:gdLst>
                <a:ahLst/>
                <a:cxnLst>
                  <a:cxn ang="0">
                    <a:pos x="15" y="12"/>
                  </a:cxn>
                  <a:cxn ang="0">
                    <a:pos x="6" y="0"/>
                  </a:cxn>
                  <a:cxn ang="0">
                    <a:pos x="15" y="12"/>
                  </a:cxn>
                </a:cxnLst>
                <a:rect l="txL" t="txT" r="txR" b="txB"/>
                <a:pathLst>
                  <a:path w="16" h="14">
                    <a:moveTo>
                      <a:pt x="15" y="12"/>
                    </a:moveTo>
                    <a:cubicBezTo>
                      <a:pt x="4" y="14"/>
                      <a:pt x="0" y="6"/>
                      <a:pt x="6" y="0"/>
                    </a:cubicBezTo>
                    <a:cubicBezTo>
                      <a:pt x="10" y="3"/>
                      <a:pt x="16" y="4"/>
                      <a:pt x="15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69" name="Freeform 532"/>
              <p:cNvSpPr/>
              <p:nvPr/>
            </p:nvSpPr>
            <p:spPr>
              <a:xfrm>
                <a:off x="2725738" y="1720850"/>
                <a:ext cx="61913" cy="42863"/>
              </a:xfrm>
              <a:custGeom>
                <a:avLst/>
                <a:gdLst>
                  <a:gd name="txL" fmla="*/ 0 w 18"/>
                  <a:gd name="txT" fmla="*/ 0 h 12"/>
                  <a:gd name="txR" fmla="*/ 18 w 18"/>
                  <a:gd name="txB" fmla="*/ 12 h 12"/>
                </a:gdLst>
                <a:ahLst/>
                <a:cxnLst>
                  <a:cxn ang="0">
                    <a:pos x="5" y="8"/>
                  </a:cxn>
                  <a:cxn ang="0">
                    <a:pos x="17" y="5"/>
                  </a:cxn>
                  <a:cxn ang="0">
                    <a:pos x="5" y="8"/>
                  </a:cxn>
                </a:cxnLst>
                <a:rect l="txL" t="txT" r="txR" b="txB"/>
                <a:pathLst>
                  <a:path w="18" h="12">
                    <a:moveTo>
                      <a:pt x="5" y="8"/>
                    </a:moveTo>
                    <a:cubicBezTo>
                      <a:pt x="0" y="0"/>
                      <a:pt x="18" y="0"/>
                      <a:pt x="17" y="5"/>
                    </a:cubicBezTo>
                    <a:cubicBezTo>
                      <a:pt x="16" y="12"/>
                      <a:pt x="9" y="12"/>
                      <a:pt x="5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70" name="Freeform 533"/>
              <p:cNvSpPr/>
              <p:nvPr/>
            </p:nvSpPr>
            <p:spPr>
              <a:xfrm>
                <a:off x="733425" y="1728787"/>
                <a:ext cx="114300" cy="104775"/>
              </a:xfrm>
              <a:custGeom>
                <a:avLst/>
                <a:gdLst>
                  <a:gd name="txL" fmla="*/ 0 w 33"/>
                  <a:gd name="txT" fmla="*/ 0 h 30"/>
                  <a:gd name="txR" fmla="*/ 33 w 33"/>
                  <a:gd name="txB" fmla="*/ 30 h 30"/>
                </a:gdLst>
                <a:ahLst/>
                <a:cxnLst>
                  <a:cxn ang="0">
                    <a:pos x="33" y="3"/>
                  </a:cxn>
                  <a:cxn ang="0">
                    <a:pos x="0" y="30"/>
                  </a:cxn>
                  <a:cxn ang="0">
                    <a:pos x="33" y="0"/>
                  </a:cxn>
                  <a:cxn ang="0">
                    <a:pos x="33" y="3"/>
                  </a:cxn>
                </a:cxnLst>
                <a:rect l="txL" t="txT" r="txR" b="txB"/>
                <a:pathLst>
                  <a:path w="33" h="30">
                    <a:moveTo>
                      <a:pt x="33" y="3"/>
                    </a:moveTo>
                    <a:cubicBezTo>
                      <a:pt x="24" y="14"/>
                      <a:pt x="14" y="24"/>
                      <a:pt x="0" y="30"/>
                    </a:cubicBezTo>
                    <a:cubicBezTo>
                      <a:pt x="9" y="18"/>
                      <a:pt x="22" y="10"/>
                      <a:pt x="33" y="0"/>
                    </a:cubicBezTo>
                    <a:cubicBezTo>
                      <a:pt x="33" y="1"/>
                      <a:pt x="33" y="2"/>
                      <a:pt x="33" y="3"/>
                    </a:cubicBezTo>
                    <a:close/>
                  </a:path>
                </a:pathLst>
              </a:custGeom>
              <a:solidFill>
                <a:srgbClr val="3C7E8A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71" name="Freeform 535"/>
              <p:cNvSpPr/>
              <p:nvPr/>
            </p:nvSpPr>
            <p:spPr>
              <a:xfrm>
                <a:off x="3789363" y="1760537"/>
                <a:ext cx="309563" cy="254000"/>
              </a:xfrm>
              <a:custGeom>
                <a:avLst/>
                <a:gdLst>
                  <a:gd name="txL" fmla="*/ 0 w 89"/>
                  <a:gd name="txT" fmla="*/ 0 h 73"/>
                  <a:gd name="txR" fmla="*/ 89 w 89"/>
                  <a:gd name="txB" fmla="*/ 73 h 73"/>
                </a:gdLst>
                <a:ahLst/>
                <a:cxnLst>
                  <a:cxn ang="0">
                    <a:pos x="66" y="9"/>
                  </a:cxn>
                  <a:cxn ang="0">
                    <a:pos x="33" y="21"/>
                  </a:cxn>
                  <a:cxn ang="0">
                    <a:pos x="18" y="33"/>
                  </a:cxn>
                  <a:cxn ang="0">
                    <a:pos x="12" y="42"/>
                  </a:cxn>
                  <a:cxn ang="0">
                    <a:pos x="9" y="48"/>
                  </a:cxn>
                  <a:cxn ang="0">
                    <a:pos x="0" y="60"/>
                  </a:cxn>
                  <a:cxn ang="0">
                    <a:pos x="0" y="42"/>
                  </a:cxn>
                  <a:cxn ang="0">
                    <a:pos x="0" y="39"/>
                  </a:cxn>
                  <a:cxn ang="0">
                    <a:pos x="6" y="30"/>
                  </a:cxn>
                  <a:cxn ang="0">
                    <a:pos x="18" y="18"/>
                  </a:cxn>
                  <a:cxn ang="0">
                    <a:pos x="30" y="3"/>
                  </a:cxn>
                  <a:cxn ang="0">
                    <a:pos x="78" y="3"/>
                  </a:cxn>
                  <a:cxn ang="0">
                    <a:pos x="87" y="3"/>
                  </a:cxn>
                  <a:cxn ang="0">
                    <a:pos x="66" y="9"/>
                  </a:cxn>
                </a:cxnLst>
                <a:rect l="txL" t="txT" r="txR" b="txB"/>
                <a:pathLst>
                  <a:path w="89" h="73">
                    <a:moveTo>
                      <a:pt x="66" y="9"/>
                    </a:moveTo>
                    <a:cubicBezTo>
                      <a:pt x="52" y="10"/>
                      <a:pt x="38" y="11"/>
                      <a:pt x="33" y="21"/>
                    </a:cubicBezTo>
                    <a:cubicBezTo>
                      <a:pt x="24" y="21"/>
                      <a:pt x="22" y="28"/>
                      <a:pt x="18" y="33"/>
                    </a:cubicBezTo>
                    <a:cubicBezTo>
                      <a:pt x="14" y="34"/>
                      <a:pt x="12" y="37"/>
                      <a:pt x="12" y="42"/>
                    </a:cubicBezTo>
                    <a:cubicBezTo>
                      <a:pt x="9" y="42"/>
                      <a:pt x="10" y="46"/>
                      <a:pt x="9" y="48"/>
                    </a:cubicBezTo>
                    <a:cubicBezTo>
                      <a:pt x="3" y="48"/>
                      <a:pt x="8" y="73"/>
                      <a:pt x="0" y="60"/>
                    </a:cubicBezTo>
                    <a:cubicBezTo>
                      <a:pt x="0" y="54"/>
                      <a:pt x="0" y="48"/>
                      <a:pt x="0" y="42"/>
                    </a:cubicBezTo>
                    <a:cubicBezTo>
                      <a:pt x="0" y="41"/>
                      <a:pt x="0" y="40"/>
                      <a:pt x="0" y="39"/>
                    </a:cubicBezTo>
                    <a:cubicBezTo>
                      <a:pt x="4" y="38"/>
                      <a:pt x="6" y="35"/>
                      <a:pt x="6" y="30"/>
                    </a:cubicBezTo>
                    <a:cubicBezTo>
                      <a:pt x="11" y="27"/>
                      <a:pt x="15" y="23"/>
                      <a:pt x="18" y="18"/>
                    </a:cubicBezTo>
                    <a:cubicBezTo>
                      <a:pt x="32" y="17"/>
                      <a:pt x="11" y="0"/>
                      <a:pt x="30" y="3"/>
                    </a:cubicBezTo>
                    <a:cubicBezTo>
                      <a:pt x="46" y="3"/>
                      <a:pt x="62" y="3"/>
                      <a:pt x="78" y="3"/>
                    </a:cubicBezTo>
                    <a:cubicBezTo>
                      <a:pt x="81" y="3"/>
                      <a:pt x="84" y="3"/>
                      <a:pt x="87" y="3"/>
                    </a:cubicBezTo>
                    <a:cubicBezTo>
                      <a:pt x="89" y="14"/>
                      <a:pt x="73" y="7"/>
                      <a:pt x="66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72" name="Freeform 537"/>
              <p:cNvSpPr/>
              <p:nvPr/>
            </p:nvSpPr>
            <p:spPr>
              <a:xfrm>
                <a:off x="2770188" y="1798637"/>
                <a:ext cx="568325" cy="230188"/>
              </a:xfrm>
              <a:custGeom>
                <a:avLst/>
                <a:gdLst>
                  <a:gd name="txL" fmla="*/ 0 w 163"/>
                  <a:gd name="txT" fmla="*/ 0 h 66"/>
                  <a:gd name="txR" fmla="*/ 163 w 163"/>
                  <a:gd name="txB" fmla="*/ 66 h 66"/>
                </a:gdLst>
                <a:ahLst/>
                <a:cxnLst>
                  <a:cxn ang="0">
                    <a:pos x="28" y="7"/>
                  </a:cxn>
                  <a:cxn ang="0">
                    <a:pos x="97" y="31"/>
                  </a:cxn>
                  <a:cxn ang="0">
                    <a:pos x="97" y="40"/>
                  </a:cxn>
                  <a:cxn ang="0">
                    <a:pos x="163" y="61"/>
                  </a:cxn>
                  <a:cxn ang="0">
                    <a:pos x="148" y="58"/>
                  </a:cxn>
                  <a:cxn ang="0">
                    <a:pos x="121" y="58"/>
                  </a:cxn>
                  <a:cxn ang="0">
                    <a:pos x="130" y="64"/>
                  </a:cxn>
                  <a:cxn ang="0">
                    <a:pos x="91" y="58"/>
                  </a:cxn>
                  <a:cxn ang="0">
                    <a:pos x="100" y="52"/>
                  </a:cxn>
                  <a:cxn ang="0">
                    <a:pos x="34" y="31"/>
                  </a:cxn>
                  <a:cxn ang="0">
                    <a:pos x="46" y="28"/>
                  </a:cxn>
                  <a:cxn ang="0">
                    <a:pos x="40" y="25"/>
                  </a:cxn>
                  <a:cxn ang="0">
                    <a:pos x="13" y="22"/>
                  </a:cxn>
                  <a:cxn ang="0">
                    <a:pos x="7" y="19"/>
                  </a:cxn>
                  <a:cxn ang="0">
                    <a:pos x="13" y="13"/>
                  </a:cxn>
                  <a:cxn ang="0">
                    <a:pos x="1" y="4"/>
                  </a:cxn>
                  <a:cxn ang="0">
                    <a:pos x="10" y="1"/>
                  </a:cxn>
                  <a:cxn ang="0">
                    <a:pos x="28" y="7"/>
                  </a:cxn>
                </a:cxnLst>
                <a:rect l="txL" t="txT" r="txR" b="txB"/>
                <a:pathLst>
                  <a:path w="163" h="66">
                    <a:moveTo>
                      <a:pt x="28" y="7"/>
                    </a:moveTo>
                    <a:cubicBezTo>
                      <a:pt x="48" y="18"/>
                      <a:pt x="70" y="27"/>
                      <a:pt x="97" y="31"/>
                    </a:cubicBezTo>
                    <a:cubicBezTo>
                      <a:pt x="97" y="34"/>
                      <a:pt x="97" y="37"/>
                      <a:pt x="97" y="40"/>
                    </a:cubicBezTo>
                    <a:cubicBezTo>
                      <a:pt x="125" y="41"/>
                      <a:pt x="148" y="47"/>
                      <a:pt x="163" y="61"/>
                    </a:cubicBezTo>
                    <a:cubicBezTo>
                      <a:pt x="156" y="62"/>
                      <a:pt x="156" y="56"/>
                      <a:pt x="148" y="58"/>
                    </a:cubicBezTo>
                    <a:cubicBezTo>
                      <a:pt x="138" y="61"/>
                      <a:pt x="128" y="49"/>
                      <a:pt x="121" y="58"/>
                    </a:cubicBezTo>
                    <a:cubicBezTo>
                      <a:pt x="126" y="58"/>
                      <a:pt x="131" y="58"/>
                      <a:pt x="130" y="64"/>
                    </a:cubicBezTo>
                    <a:cubicBezTo>
                      <a:pt x="115" y="64"/>
                      <a:pt x="98" y="66"/>
                      <a:pt x="91" y="58"/>
                    </a:cubicBezTo>
                    <a:cubicBezTo>
                      <a:pt x="91" y="53"/>
                      <a:pt x="99" y="56"/>
                      <a:pt x="100" y="52"/>
                    </a:cubicBezTo>
                    <a:cubicBezTo>
                      <a:pt x="74" y="49"/>
                      <a:pt x="43" y="51"/>
                      <a:pt x="34" y="31"/>
                    </a:cubicBezTo>
                    <a:cubicBezTo>
                      <a:pt x="38" y="30"/>
                      <a:pt x="45" y="32"/>
                      <a:pt x="46" y="28"/>
                    </a:cubicBezTo>
                    <a:cubicBezTo>
                      <a:pt x="43" y="28"/>
                      <a:pt x="42" y="26"/>
                      <a:pt x="40" y="25"/>
                    </a:cubicBezTo>
                    <a:cubicBezTo>
                      <a:pt x="27" y="20"/>
                      <a:pt x="25" y="14"/>
                      <a:pt x="13" y="22"/>
                    </a:cubicBezTo>
                    <a:cubicBezTo>
                      <a:pt x="11" y="21"/>
                      <a:pt x="7" y="22"/>
                      <a:pt x="7" y="19"/>
                    </a:cubicBezTo>
                    <a:cubicBezTo>
                      <a:pt x="7" y="15"/>
                      <a:pt x="12" y="16"/>
                      <a:pt x="13" y="13"/>
                    </a:cubicBezTo>
                    <a:cubicBezTo>
                      <a:pt x="5" y="14"/>
                      <a:pt x="0" y="12"/>
                      <a:pt x="1" y="4"/>
                    </a:cubicBezTo>
                    <a:cubicBezTo>
                      <a:pt x="5" y="4"/>
                      <a:pt x="8" y="3"/>
                      <a:pt x="10" y="1"/>
                    </a:cubicBezTo>
                    <a:cubicBezTo>
                      <a:pt x="19" y="0"/>
                      <a:pt x="25" y="2"/>
                      <a:pt x="28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73" name="Freeform 538"/>
              <p:cNvSpPr/>
              <p:nvPr/>
            </p:nvSpPr>
            <p:spPr>
              <a:xfrm>
                <a:off x="325438" y="1833562"/>
                <a:ext cx="303213" cy="104775"/>
              </a:xfrm>
              <a:custGeom>
                <a:avLst/>
                <a:gdLst>
                  <a:gd name="txL" fmla="*/ 0 w 87"/>
                  <a:gd name="txT" fmla="*/ 0 h 30"/>
                  <a:gd name="txR" fmla="*/ 87 w 87"/>
                  <a:gd name="txB" fmla="*/ 30 h 30"/>
                </a:gdLst>
                <a:ahLst/>
                <a:cxnLst>
                  <a:cxn ang="0">
                    <a:pos x="87" y="0"/>
                  </a:cxn>
                  <a:cxn ang="0">
                    <a:pos x="0" y="30"/>
                  </a:cxn>
                  <a:cxn ang="0">
                    <a:pos x="87" y="0"/>
                  </a:cxn>
                </a:cxnLst>
                <a:rect l="txL" t="txT" r="txR" b="txB"/>
                <a:pathLst>
                  <a:path w="87" h="30">
                    <a:moveTo>
                      <a:pt x="87" y="0"/>
                    </a:moveTo>
                    <a:cubicBezTo>
                      <a:pt x="74" y="21"/>
                      <a:pt x="25" y="29"/>
                      <a:pt x="0" y="30"/>
                    </a:cubicBezTo>
                    <a:cubicBezTo>
                      <a:pt x="21" y="12"/>
                      <a:pt x="58" y="10"/>
                      <a:pt x="87" y="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74" name="Freeform 545"/>
              <p:cNvSpPr/>
              <p:nvPr/>
            </p:nvSpPr>
            <p:spPr>
              <a:xfrm>
                <a:off x="1622425" y="1833562"/>
                <a:ext cx="93663" cy="90488"/>
              </a:xfrm>
              <a:custGeom>
                <a:avLst/>
                <a:gdLst>
                  <a:gd name="txL" fmla="*/ 0 w 27"/>
                  <a:gd name="txT" fmla="*/ 0 h 26"/>
                  <a:gd name="txR" fmla="*/ 27 w 27"/>
                  <a:gd name="txB" fmla="*/ 26 h 26"/>
                </a:gdLst>
                <a:ahLst/>
                <a:cxnLst>
                  <a:cxn ang="0">
                    <a:pos x="0" y="18"/>
                  </a:cxn>
                  <a:cxn ang="0">
                    <a:pos x="27" y="18"/>
                  </a:cxn>
                  <a:cxn ang="0">
                    <a:pos x="0" y="18"/>
                  </a:cxn>
                </a:cxnLst>
                <a:rect l="txL" t="txT" r="txR" b="txB"/>
                <a:pathLst>
                  <a:path w="27" h="26">
                    <a:moveTo>
                      <a:pt x="0" y="18"/>
                    </a:moveTo>
                    <a:cubicBezTo>
                      <a:pt x="1" y="0"/>
                      <a:pt x="20" y="16"/>
                      <a:pt x="27" y="18"/>
                    </a:cubicBezTo>
                    <a:cubicBezTo>
                      <a:pt x="22" y="26"/>
                      <a:pt x="11" y="14"/>
                      <a:pt x="0" y="18"/>
                    </a:cubicBezTo>
                    <a:close/>
                  </a:path>
                </a:pathLst>
              </a:custGeom>
              <a:solidFill>
                <a:srgbClr val="4B9CA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75" name="Freeform 547"/>
              <p:cNvSpPr/>
              <p:nvPr/>
            </p:nvSpPr>
            <p:spPr>
              <a:xfrm>
                <a:off x="3402013" y="1924050"/>
                <a:ext cx="146050" cy="55563"/>
              </a:xfrm>
              <a:custGeom>
                <a:avLst/>
                <a:gdLst>
                  <a:gd name="txL" fmla="*/ 0 w 42"/>
                  <a:gd name="txT" fmla="*/ 0 h 16"/>
                  <a:gd name="txR" fmla="*/ 42 w 42"/>
                  <a:gd name="txB" fmla="*/ 16 h 16"/>
                </a:gdLst>
                <a:ahLst/>
                <a:cxnLst>
                  <a:cxn ang="0">
                    <a:pos x="3" y="7"/>
                  </a:cxn>
                  <a:cxn ang="0">
                    <a:pos x="42" y="16"/>
                  </a:cxn>
                  <a:cxn ang="0">
                    <a:pos x="33" y="16"/>
                  </a:cxn>
                  <a:cxn ang="0">
                    <a:pos x="0" y="16"/>
                  </a:cxn>
                  <a:cxn ang="0">
                    <a:pos x="3" y="7"/>
                  </a:cxn>
                </a:cxnLst>
                <a:rect l="txL" t="txT" r="txR" b="txB"/>
                <a:pathLst>
                  <a:path w="42" h="16">
                    <a:moveTo>
                      <a:pt x="3" y="7"/>
                    </a:moveTo>
                    <a:cubicBezTo>
                      <a:pt x="17" y="6"/>
                      <a:pt x="38" y="0"/>
                      <a:pt x="42" y="16"/>
                    </a:cubicBezTo>
                    <a:cubicBezTo>
                      <a:pt x="39" y="16"/>
                      <a:pt x="36" y="16"/>
                      <a:pt x="33" y="16"/>
                    </a:cubicBezTo>
                    <a:cubicBezTo>
                      <a:pt x="22" y="16"/>
                      <a:pt x="11" y="16"/>
                      <a:pt x="0" y="16"/>
                    </a:cubicBezTo>
                    <a:cubicBezTo>
                      <a:pt x="0" y="12"/>
                      <a:pt x="1" y="9"/>
                      <a:pt x="3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76" name="Freeform 548"/>
              <p:cNvSpPr/>
              <p:nvPr/>
            </p:nvSpPr>
            <p:spPr>
              <a:xfrm>
                <a:off x="355600" y="1938337"/>
                <a:ext cx="136525" cy="58738"/>
              </a:xfrm>
              <a:custGeom>
                <a:avLst/>
                <a:gdLst>
                  <a:gd name="txL" fmla="*/ 0 w 39"/>
                  <a:gd name="txT" fmla="*/ 0 h 17"/>
                  <a:gd name="txR" fmla="*/ 39 w 39"/>
                  <a:gd name="txB" fmla="*/ 17 h 17"/>
                </a:gdLst>
                <a:ahLst/>
                <a:cxnLst>
                  <a:cxn ang="0">
                    <a:pos x="0" y="15"/>
                  </a:cxn>
                  <a:cxn ang="0">
                    <a:pos x="39" y="0"/>
                  </a:cxn>
                  <a:cxn ang="0">
                    <a:pos x="0" y="15"/>
                  </a:cxn>
                </a:cxnLst>
                <a:rect l="txL" t="txT" r="txR" b="txB"/>
                <a:pathLst>
                  <a:path w="39" h="17">
                    <a:moveTo>
                      <a:pt x="0" y="15"/>
                    </a:moveTo>
                    <a:cubicBezTo>
                      <a:pt x="7" y="4"/>
                      <a:pt x="24" y="3"/>
                      <a:pt x="39" y="0"/>
                    </a:cubicBezTo>
                    <a:cubicBezTo>
                      <a:pt x="28" y="5"/>
                      <a:pt x="8" y="17"/>
                      <a:pt x="0" y="15"/>
                    </a:cubicBezTo>
                    <a:close/>
                  </a:path>
                </a:pathLst>
              </a:custGeom>
              <a:solidFill>
                <a:srgbClr val="295860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77" name="Freeform 549"/>
              <p:cNvSpPr/>
              <p:nvPr/>
            </p:nvSpPr>
            <p:spPr>
              <a:xfrm>
                <a:off x="1738313" y="1955800"/>
                <a:ext cx="104775" cy="55563"/>
              </a:xfrm>
              <a:custGeom>
                <a:avLst/>
                <a:gdLst>
                  <a:gd name="txL" fmla="*/ 0 w 30"/>
                  <a:gd name="txT" fmla="*/ 0 h 16"/>
                  <a:gd name="txR" fmla="*/ 30 w 30"/>
                  <a:gd name="txB" fmla="*/ 16 h 16"/>
                </a:gdLst>
                <a:ahLst/>
                <a:cxnLst>
                  <a:cxn ang="0">
                    <a:pos x="3" y="4"/>
                  </a:cxn>
                  <a:cxn ang="0">
                    <a:pos x="3" y="7"/>
                  </a:cxn>
                  <a:cxn ang="0">
                    <a:pos x="30" y="1"/>
                  </a:cxn>
                  <a:cxn ang="0">
                    <a:pos x="0" y="10"/>
                  </a:cxn>
                  <a:cxn ang="0">
                    <a:pos x="3" y="4"/>
                  </a:cxn>
                </a:cxnLst>
                <a:rect l="txL" t="txT" r="txR" b="txB"/>
                <a:pathLst>
                  <a:path w="30" h="16">
                    <a:moveTo>
                      <a:pt x="3" y="4"/>
                    </a:moveTo>
                    <a:cubicBezTo>
                      <a:pt x="3" y="5"/>
                      <a:pt x="3" y="6"/>
                      <a:pt x="3" y="7"/>
                    </a:cubicBezTo>
                    <a:cubicBezTo>
                      <a:pt x="9" y="14"/>
                      <a:pt x="20" y="0"/>
                      <a:pt x="30" y="1"/>
                    </a:cubicBezTo>
                    <a:cubicBezTo>
                      <a:pt x="28" y="10"/>
                      <a:pt x="7" y="16"/>
                      <a:pt x="0" y="10"/>
                    </a:cubicBezTo>
                    <a:cubicBezTo>
                      <a:pt x="1" y="8"/>
                      <a:pt x="0" y="4"/>
                      <a:pt x="3" y="4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78" name="Freeform 550"/>
              <p:cNvSpPr/>
              <p:nvPr/>
            </p:nvSpPr>
            <p:spPr>
              <a:xfrm>
                <a:off x="2006600" y="1528762"/>
                <a:ext cx="38100" cy="450850"/>
              </a:xfrm>
              <a:custGeom>
                <a:avLst/>
                <a:gdLst>
                  <a:gd name="txL" fmla="*/ 0 w 11"/>
                  <a:gd name="txT" fmla="*/ 0 h 129"/>
                  <a:gd name="txR" fmla="*/ 11 w 11"/>
                  <a:gd name="txB" fmla="*/ 129 h 129"/>
                </a:gdLst>
                <a:ahLst/>
                <a:cxnLst>
                  <a:cxn ang="0">
                    <a:pos x="4" y="0"/>
                  </a:cxn>
                  <a:cxn ang="0">
                    <a:pos x="7" y="129"/>
                  </a:cxn>
                  <a:cxn ang="0">
                    <a:pos x="4" y="0"/>
                  </a:cxn>
                </a:cxnLst>
                <a:rect l="txL" t="txT" r="txR" b="txB"/>
                <a:pathLst>
                  <a:path w="11" h="129">
                    <a:moveTo>
                      <a:pt x="4" y="0"/>
                    </a:moveTo>
                    <a:cubicBezTo>
                      <a:pt x="11" y="37"/>
                      <a:pt x="5" y="87"/>
                      <a:pt x="7" y="129"/>
                    </a:cubicBezTo>
                    <a:cubicBezTo>
                      <a:pt x="0" y="92"/>
                      <a:pt x="6" y="42"/>
                      <a:pt x="4" y="0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79" name="Freeform 551"/>
              <p:cNvSpPr/>
              <p:nvPr/>
            </p:nvSpPr>
            <p:spPr>
              <a:xfrm>
                <a:off x="2038350" y="1528762"/>
                <a:ext cx="38100" cy="461963"/>
              </a:xfrm>
              <a:custGeom>
                <a:avLst/>
                <a:gdLst>
                  <a:gd name="txL" fmla="*/ 0 w 11"/>
                  <a:gd name="txT" fmla="*/ 0 h 132"/>
                  <a:gd name="txR" fmla="*/ 11 w 11"/>
                  <a:gd name="txB" fmla="*/ 132 h 132"/>
                </a:gdLst>
                <a:ahLst/>
                <a:cxnLst>
                  <a:cxn ang="0">
                    <a:pos x="7" y="132"/>
                  </a:cxn>
                  <a:cxn ang="0">
                    <a:pos x="4" y="0"/>
                  </a:cxn>
                  <a:cxn ang="0">
                    <a:pos x="7" y="132"/>
                  </a:cxn>
                </a:cxnLst>
                <a:rect l="txL" t="txT" r="txR" b="txB"/>
                <a:pathLst>
                  <a:path w="11" h="132">
                    <a:moveTo>
                      <a:pt x="7" y="132"/>
                    </a:moveTo>
                    <a:cubicBezTo>
                      <a:pt x="0" y="94"/>
                      <a:pt x="6" y="43"/>
                      <a:pt x="4" y="0"/>
                    </a:cubicBezTo>
                    <a:cubicBezTo>
                      <a:pt x="11" y="38"/>
                      <a:pt x="5" y="89"/>
                      <a:pt x="7" y="132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80" name="Freeform 554"/>
              <p:cNvSpPr/>
              <p:nvPr/>
            </p:nvSpPr>
            <p:spPr>
              <a:xfrm>
                <a:off x="708025" y="2000250"/>
                <a:ext cx="77788" cy="57150"/>
              </a:xfrm>
              <a:custGeom>
                <a:avLst/>
                <a:gdLst>
                  <a:gd name="txL" fmla="*/ 0 w 22"/>
                  <a:gd name="txT" fmla="*/ 0 h 16"/>
                  <a:gd name="txR" fmla="*/ 22 w 22"/>
                  <a:gd name="txB" fmla="*/ 16 h 16"/>
                </a:gdLst>
                <a:ahLst/>
                <a:cxnLst>
                  <a:cxn ang="0">
                    <a:pos x="1" y="15"/>
                  </a:cxn>
                  <a:cxn ang="0">
                    <a:pos x="22" y="0"/>
                  </a:cxn>
                  <a:cxn ang="0">
                    <a:pos x="4" y="12"/>
                  </a:cxn>
                  <a:cxn ang="0">
                    <a:pos x="1" y="15"/>
                  </a:cxn>
                </a:cxnLst>
                <a:rect l="txL" t="txT" r="txR" b="txB"/>
                <a:pathLst>
                  <a:path w="22" h="16">
                    <a:moveTo>
                      <a:pt x="1" y="15"/>
                    </a:moveTo>
                    <a:cubicBezTo>
                      <a:pt x="0" y="2"/>
                      <a:pt x="12" y="2"/>
                      <a:pt x="22" y="0"/>
                    </a:cubicBezTo>
                    <a:cubicBezTo>
                      <a:pt x="19" y="7"/>
                      <a:pt x="7" y="5"/>
                      <a:pt x="4" y="12"/>
                    </a:cubicBezTo>
                    <a:cubicBezTo>
                      <a:pt x="4" y="14"/>
                      <a:pt x="4" y="16"/>
                      <a:pt x="1" y="15"/>
                    </a:cubicBezTo>
                    <a:close/>
                  </a:path>
                </a:pathLst>
              </a:custGeom>
              <a:solidFill>
                <a:srgbClr val="295860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81" name="Freeform 558"/>
              <p:cNvSpPr/>
              <p:nvPr/>
            </p:nvSpPr>
            <p:spPr>
              <a:xfrm>
                <a:off x="366713" y="2011362"/>
                <a:ext cx="125413" cy="63500"/>
              </a:xfrm>
              <a:custGeom>
                <a:avLst/>
                <a:gdLst>
                  <a:gd name="txL" fmla="*/ 0 w 36"/>
                  <a:gd name="txT" fmla="*/ 0 h 18"/>
                  <a:gd name="txR" fmla="*/ 36 w 36"/>
                  <a:gd name="txB" fmla="*/ 18 h 18"/>
                </a:gdLst>
                <a:ahLst/>
                <a:cxnLst>
                  <a:cxn ang="0">
                    <a:pos x="36" y="3"/>
                  </a:cxn>
                  <a:cxn ang="0">
                    <a:pos x="0" y="18"/>
                  </a:cxn>
                  <a:cxn ang="0">
                    <a:pos x="36" y="0"/>
                  </a:cxn>
                  <a:cxn ang="0">
                    <a:pos x="36" y="3"/>
                  </a:cxn>
                </a:cxnLst>
                <a:rect l="txL" t="txT" r="txR" b="txB"/>
                <a:pathLst>
                  <a:path w="36" h="18">
                    <a:moveTo>
                      <a:pt x="36" y="3"/>
                    </a:moveTo>
                    <a:cubicBezTo>
                      <a:pt x="27" y="11"/>
                      <a:pt x="12" y="13"/>
                      <a:pt x="0" y="18"/>
                    </a:cubicBezTo>
                    <a:cubicBezTo>
                      <a:pt x="6" y="6"/>
                      <a:pt x="25" y="7"/>
                      <a:pt x="36" y="0"/>
                    </a:cubicBezTo>
                    <a:cubicBezTo>
                      <a:pt x="36" y="1"/>
                      <a:pt x="36" y="2"/>
                      <a:pt x="36" y="3"/>
                    </a:cubicBezTo>
                    <a:close/>
                  </a:path>
                </a:pathLst>
              </a:custGeom>
              <a:solidFill>
                <a:srgbClr val="438D9B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82" name="Freeform 559"/>
              <p:cNvSpPr/>
              <p:nvPr/>
            </p:nvSpPr>
            <p:spPr>
              <a:xfrm>
                <a:off x="2924175" y="1993900"/>
                <a:ext cx="101600" cy="52388"/>
              </a:xfrm>
              <a:custGeom>
                <a:avLst/>
                <a:gdLst>
                  <a:gd name="txL" fmla="*/ 0 w 29"/>
                  <a:gd name="txT" fmla="*/ 0 h 15"/>
                  <a:gd name="txR" fmla="*/ 29 w 29"/>
                  <a:gd name="txB" fmla="*/ 15 h 15"/>
                </a:gdLst>
                <a:ahLst/>
                <a:cxnLst>
                  <a:cxn ang="0">
                    <a:pos x="2" y="11"/>
                  </a:cxn>
                  <a:cxn ang="0">
                    <a:pos x="29" y="8"/>
                  </a:cxn>
                  <a:cxn ang="0">
                    <a:pos x="23" y="14"/>
                  </a:cxn>
                  <a:cxn ang="0">
                    <a:pos x="2" y="11"/>
                  </a:cxn>
                </a:cxnLst>
                <a:rect l="txL" t="txT" r="txR" b="txB"/>
                <a:pathLst>
                  <a:path w="29" h="15">
                    <a:moveTo>
                      <a:pt x="2" y="11"/>
                    </a:moveTo>
                    <a:cubicBezTo>
                      <a:pt x="0" y="0"/>
                      <a:pt x="27" y="4"/>
                      <a:pt x="29" y="8"/>
                    </a:cubicBezTo>
                    <a:cubicBezTo>
                      <a:pt x="29" y="12"/>
                      <a:pt x="24" y="11"/>
                      <a:pt x="23" y="14"/>
                    </a:cubicBezTo>
                    <a:cubicBezTo>
                      <a:pt x="14" y="15"/>
                      <a:pt x="12" y="9"/>
                      <a:pt x="2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83" name="Freeform 561"/>
              <p:cNvSpPr/>
              <p:nvPr/>
            </p:nvSpPr>
            <p:spPr>
              <a:xfrm>
                <a:off x="754063" y="2000250"/>
                <a:ext cx="271463" cy="95250"/>
              </a:xfrm>
              <a:custGeom>
                <a:avLst/>
                <a:gdLst>
                  <a:gd name="txL" fmla="*/ 0 w 78"/>
                  <a:gd name="txT" fmla="*/ 0 h 27"/>
                  <a:gd name="txR" fmla="*/ 78 w 78"/>
                  <a:gd name="txB" fmla="*/ 27 h 27"/>
                </a:gdLst>
                <a:ahLst/>
                <a:cxnLst>
                  <a:cxn ang="0">
                    <a:pos x="0" y="27"/>
                  </a:cxn>
                  <a:cxn ang="0">
                    <a:pos x="78" y="3"/>
                  </a:cxn>
                  <a:cxn ang="0">
                    <a:pos x="3" y="27"/>
                  </a:cxn>
                  <a:cxn ang="0">
                    <a:pos x="0" y="27"/>
                  </a:cxn>
                </a:cxnLst>
                <a:rect l="txL" t="txT" r="txR" b="txB"/>
                <a:pathLst>
                  <a:path w="78" h="27">
                    <a:moveTo>
                      <a:pt x="0" y="27"/>
                    </a:moveTo>
                    <a:cubicBezTo>
                      <a:pt x="23" y="18"/>
                      <a:pt x="52" y="0"/>
                      <a:pt x="78" y="3"/>
                    </a:cubicBezTo>
                    <a:cubicBezTo>
                      <a:pt x="53" y="11"/>
                      <a:pt x="28" y="19"/>
                      <a:pt x="3" y="27"/>
                    </a:cubicBezTo>
                    <a:cubicBezTo>
                      <a:pt x="2" y="27"/>
                      <a:pt x="1" y="27"/>
                      <a:pt x="0" y="27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84" name="Freeform 565"/>
              <p:cNvSpPr/>
              <p:nvPr/>
            </p:nvSpPr>
            <p:spPr>
              <a:xfrm>
                <a:off x="4291013" y="2017712"/>
                <a:ext cx="180975" cy="66675"/>
              </a:xfrm>
              <a:custGeom>
                <a:avLst/>
                <a:gdLst>
                  <a:gd name="txL" fmla="*/ 0 w 52"/>
                  <a:gd name="txT" fmla="*/ 0 h 19"/>
                  <a:gd name="txR" fmla="*/ 52 w 52"/>
                  <a:gd name="txB" fmla="*/ 19 h 19"/>
                </a:gdLst>
                <a:ahLst/>
                <a:cxnLst>
                  <a:cxn ang="0">
                    <a:pos x="51" y="7"/>
                  </a:cxn>
                  <a:cxn ang="0">
                    <a:pos x="42" y="10"/>
                  </a:cxn>
                  <a:cxn ang="0">
                    <a:pos x="6" y="19"/>
                  </a:cxn>
                  <a:cxn ang="0">
                    <a:pos x="0" y="16"/>
                  </a:cxn>
                  <a:cxn ang="0">
                    <a:pos x="0" y="4"/>
                  </a:cxn>
                  <a:cxn ang="0">
                    <a:pos x="36" y="4"/>
                  </a:cxn>
                  <a:cxn ang="0">
                    <a:pos x="51" y="7"/>
                  </a:cxn>
                </a:cxnLst>
                <a:rect l="txL" t="txT" r="txR" b="txB"/>
                <a:pathLst>
                  <a:path w="52" h="19">
                    <a:moveTo>
                      <a:pt x="51" y="7"/>
                    </a:moveTo>
                    <a:cubicBezTo>
                      <a:pt x="51" y="11"/>
                      <a:pt x="46" y="10"/>
                      <a:pt x="42" y="10"/>
                    </a:cubicBezTo>
                    <a:cubicBezTo>
                      <a:pt x="33" y="16"/>
                      <a:pt x="9" y="7"/>
                      <a:pt x="6" y="19"/>
                    </a:cubicBezTo>
                    <a:cubicBezTo>
                      <a:pt x="3" y="19"/>
                      <a:pt x="1" y="18"/>
                      <a:pt x="0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12" y="4"/>
                      <a:pt x="24" y="4"/>
                      <a:pt x="36" y="4"/>
                    </a:cubicBezTo>
                    <a:cubicBezTo>
                      <a:pt x="40" y="6"/>
                      <a:pt x="52" y="0"/>
                      <a:pt x="51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85" name="Freeform 567"/>
              <p:cNvSpPr/>
              <p:nvPr/>
            </p:nvSpPr>
            <p:spPr>
              <a:xfrm>
                <a:off x="1852613" y="2052637"/>
                <a:ext cx="93663" cy="25400"/>
              </a:xfrm>
              <a:custGeom>
                <a:avLst/>
                <a:gdLst>
                  <a:gd name="txL" fmla="*/ 0 w 27"/>
                  <a:gd name="txT" fmla="*/ 0 h 7"/>
                  <a:gd name="txR" fmla="*/ 27 w 27"/>
                  <a:gd name="txB" fmla="*/ 7 h 7"/>
                </a:gdLst>
                <a:ahLst/>
                <a:cxnLst>
                  <a:cxn ang="0">
                    <a:pos x="24" y="0"/>
                  </a:cxn>
                  <a:cxn ang="0">
                    <a:pos x="27" y="6"/>
                  </a:cxn>
                  <a:cxn ang="0">
                    <a:pos x="0" y="6"/>
                  </a:cxn>
                  <a:cxn ang="0">
                    <a:pos x="0" y="3"/>
                  </a:cxn>
                  <a:cxn ang="0">
                    <a:pos x="24" y="0"/>
                  </a:cxn>
                </a:cxnLst>
                <a:rect l="txL" t="txT" r="txR" b="txB"/>
                <a:pathLst>
                  <a:path w="27" h="7">
                    <a:moveTo>
                      <a:pt x="24" y="0"/>
                    </a:moveTo>
                    <a:cubicBezTo>
                      <a:pt x="26" y="1"/>
                      <a:pt x="27" y="3"/>
                      <a:pt x="27" y="6"/>
                    </a:cubicBezTo>
                    <a:cubicBezTo>
                      <a:pt x="18" y="6"/>
                      <a:pt x="9" y="6"/>
                      <a:pt x="0" y="6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7" y="1"/>
                      <a:pt x="22" y="7"/>
                      <a:pt x="24" y="0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86" name="Freeform 570"/>
              <p:cNvSpPr/>
              <p:nvPr/>
            </p:nvSpPr>
            <p:spPr>
              <a:xfrm>
                <a:off x="681038" y="2043112"/>
                <a:ext cx="376238" cy="166688"/>
              </a:xfrm>
              <a:custGeom>
                <a:avLst/>
                <a:gdLst>
                  <a:gd name="txL" fmla="*/ 0 w 108"/>
                  <a:gd name="txT" fmla="*/ 0 h 48"/>
                  <a:gd name="txR" fmla="*/ 108 w 108"/>
                  <a:gd name="txB" fmla="*/ 48 h 48"/>
                </a:gdLst>
                <a:ahLst/>
                <a:cxnLst>
                  <a:cxn ang="0">
                    <a:pos x="0" y="48"/>
                  </a:cxn>
                  <a:cxn ang="0">
                    <a:pos x="108" y="0"/>
                  </a:cxn>
                  <a:cxn ang="0">
                    <a:pos x="0" y="48"/>
                  </a:cxn>
                </a:cxnLst>
                <a:rect l="txL" t="txT" r="txR" b="txB"/>
                <a:pathLst>
                  <a:path w="108" h="48">
                    <a:moveTo>
                      <a:pt x="0" y="48"/>
                    </a:moveTo>
                    <a:cubicBezTo>
                      <a:pt x="14" y="22"/>
                      <a:pt x="66" y="8"/>
                      <a:pt x="108" y="0"/>
                    </a:cubicBezTo>
                    <a:cubicBezTo>
                      <a:pt x="73" y="17"/>
                      <a:pt x="38" y="34"/>
                      <a:pt x="0" y="48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87" name="Freeform 571"/>
              <p:cNvSpPr/>
              <p:nvPr/>
            </p:nvSpPr>
            <p:spPr>
              <a:xfrm>
                <a:off x="460375" y="2084387"/>
                <a:ext cx="95250" cy="52388"/>
              </a:xfrm>
              <a:custGeom>
                <a:avLst/>
                <a:gdLst>
                  <a:gd name="txL" fmla="*/ 0 w 27"/>
                  <a:gd name="txT" fmla="*/ 0 h 15"/>
                  <a:gd name="txR" fmla="*/ 27 w 27"/>
                  <a:gd name="txB" fmla="*/ 15 h 15"/>
                </a:gdLst>
                <a:ahLst/>
                <a:cxnLst>
                  <a:cxn ang="0">
                    <a:pos x="0" y="12"/>
                  </a:cxn>
                  <a:cxn ang="0">
                    <a:pos x="27" y="0"/>
                  </a:cxn>
                  <a:cxn ang="0">
                    <a:pos x="3" y="15"/>
                  </a:cxn>
                  <a:cxn ang="0">
                    <a:pos x="0" y="12"/>
                  </a:cxn>
                </a:cxnLst>
                <a:rect l="txL" t="txT" r="txR" b="txB"/>
                <a:pathLst>
                  <a:path w="27" h="15">
                    <a:moveTo>
                      <a:pt x="0" y="12"/>
                    </a:moveTo>
                    <a:cubicBezTo>
                      <a:pt x="8" y="7"/>
                      <a:pt x="17" y="3"/>
                      <a:pt x="27" y="0"/>
                    </a:cubicBezTo>
                    <a:cubicBezTo>
                      <a:pt x="26" y="12"/>
                      <a:pt x="9" y="8"/>
                      <a:pt x="3" y="15"/>
                    </a:cubicBezTo>
                    <a:cubicBezTo>
                      <a:pt x="3" y="13"/>
                      <a:pt x="3" y="11"/>
                      <a:pt x="0" y="12"/>
                    </a:cubicBezTo>
                    <a:close/>
                  </a:path>
                </a:pathLst>
              </a:custGeom>
              <a:solidFill>
                <a:srgbClr val="38768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88" name="Freeform 572"/>
              <p:cNvSpPr/>
              <p:nvPr/>
            </p:nvSpPr>
            <p:spPr>
              <a:xfrm>
                <a:off x="942975" y="2052637"/>
                <a:ext cx="146050" cy="74613"/>
              </a:xfrm>
              <a:custGeom>
                <a:avLst/>
                <a:gdLst>
                  <a:gd name="txL" fmla="*/ 0 w 42"/>
                  <a:gd name="txT" fmla="*/ 0 h 21"/>
                  <a:gd name="txR" fmla="*/ 42 w 42"/>
                  <a:gd name="txB" fmla="*/ 21 h 21"/>
                </a:gdLst>
                <a:ahLst/>
                <a:cxnLst>
                  <a:cxn ang="0">
                    <a:pos x="0" y="21"/>
                  </a:cxn>
                  <a:cxn ang="0">
                    <a:pos x="42" y="3"/>
                  </a:cxn>
                  <a:cxn ang="0">
                    <a:pos x="0" y="21"/>
                  </a:cxn>
                </a:cxnLst>
                <a:rect l="txL" t="txT" r="txR" b="txB"/>
                <a:pathLst>
                  <a:path w="42" h="21">
                    <a:moveTo>
                      <a:pt x="0" y="21"/>
                    </a:moveTo>
                    <a:cubicBezTo>
                      <a:pt x="12" y="14"/>
                      <a:pt x="30" y="0"/>
                      <a:pt x="42" y="3"/>
                    </a:cubicBezTo>
                    <a:cubicBezTo>
                      <a:pt x="29" y="10"/>
                      <a:pt x="17" y="18"/>
                      <a:pt x="0" y="21"/>
                    </a:cubicBezTo>
                    <a:close/>
                  </a:path>
                </a:pathLst>
              </a:custGeom>
              <a:solidFill>
                <a:srgbClr val="2D5F68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89" name="Freeform 573"/>
              <p:cNvSpPr/>
              <p:nvPr/>
            </p:nvSpPr>
            <p:spPr>
              <a:xfrm>
                <a:off x="2292350" y="2105025"/>
                <a:ext cx="93663" cy="57150"/>
              </a:xfrm>
              <a:custGeom>
                <a:avLst/>
                <a:gdLst>
                  <a:gd name="txL" fmla="*/ 0 w 27"/>
                  <a:gd name="txT" fmla="*/ 0 h 16"/>
                  <a:gd name="txR" fmla="*/ 27 w 27"/>
                  <a:gd name="txB" fmla="*/ 16 h 16"/>
                </a:gdLst>
                <a:ahLst/>
                <a:cxnLst>
                  <a:cxn ang="0">
                    <a:pos x="27" y="3"/>
                  </a:cxn>
                  <a:cxn ang="0">
                    <a:pos x="0" y="9"/>
                  </a:cxn>
                  <a:cxn ang="0">
                    <a:pos x="27" y="0"/>
                  </a:cxn>
                  <a:cxn ang="0">
                    <a:pos x="27" y="3"/>
                  </a:cxn>
                </a:cxnLst>
                <a:rect l="txL" t="txT" r="txR" b="txB"/>
                <a:pathLst>
                  <a:path w="27" h="16">
                    <a:moveTo>
                      <a:pt x="27" y="3"/>
                    </a:moveTo>
                    <a:cubicBezTo>
                      <a:pt x="20" y="5"/>
                      <a:pt x="6" y="16"/>
                      <a:pt x="0" y="9"/>
                    </a:cubicBezTo>
                    <a:cubicBezTo>
                      <a:pt x="10" y="7"/>
                      <a:pt x="16" y="1"/>
                      <a:pt x="27" y="0"/>
                    </a:cubicBezTo>
                    <a:cubicBezTo>
                      <a:pt x="27" y="1"/>
                      <a:pt x="27" y="2"/>
                      <a:pt x="27" y="3"/>
                    </a:cubicBezTo>
                    <a:close/>
                  </a:path>
                </a:pathLst>
              </a:custGeom>
              <a:solidFill>
                <a:srgbClr val="346F79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90" name="Freeform 574"/>
              <p:cNvSpPr/>
              <p:nvPr/>
            </p:nvSpPr>
            <p:spPr>
              <a:xfrm>
                <a:off x="690563" y="2095500"/>
                <a:ext cx="74613" cy="41275"/>
              </a:xfrm>
              <a:custGeom>
                <a:avLst/>
                <a:gdLst>
                  <a:gd name="txL" fmla="*/ 0 w 21"/>
                  <a:gd name="txT" fmla="*/ 0 h 12"/>
                  <a:gd name="txR" fmla="*/ 21 w 21"/>
                  <a:gd name="txB" fmla="*/ 12 h 12"/>
                </a:gdLst>
                <a:ahLst/>
                <a:cxnLst>
                  <a:cxn ang="0">
                    <a:pos x="21" y="0"/>
                  </a:cxn>
                  <a:cxn ang="0">
                    <a:pos x="0" y="12"/>
                  </a:cxn>
                  <a:cxn ang="0">
                    <a:pos x="18" y="0"/>
                  </a:cxn>
                  <a:cxn ang="0">
                    <a:pos x="21" y="0"/>
                  </a:cxn>
                </a:cxnLst>
                <a:rect l="txL" t="txT" r="txR" b="txB"/>
                <a:pathLst>
                  <a:path w="21" h="12">
                    <a:moveTo>
                      <a:pt x="21" y="0"/>
                    </a:moveTo>
                    <a:cubicBezTo>
                      <a:pt x="15" y="5"/>
                      <a:pt x="9" y="10"/>
                      <a:pt x="0" y="12"/>
                    </a:cubicBezTo>
                    <a:cubicBezTo>
                      <a:pt x="1" y="3"/>
                      <a:pt x="11" y="3"/>
                      <a:pt x="18" y="0"/>
                    </a:cubicBezTo>
                    <a:cubicBezTo>
                      <a:pt x="19" y="0"/>
                      <a:pt x="20" y="0"/>
                      <a:pt x="21" y="0"/>
                    </a:cubicBezTo>
                    <a:close/>
                  </a:path>
                </a:pathLst>
              </a:custGeom>
              <a:solidFill>
                <a:srgbClr val="4794A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91" name="Freeform 575"/>
              <p:cNvSpPr/>
              <p:nvPr/>
            </p:nvSpPr>
            <p:spPr>
              <a:xfrm>
                <a:off x="398463" y="2119312"/>
                <a:ext cx="230188" cy="174625"/>
              </a:xfrm>
              <a:custGeom>
                <a:avLst/>
                <a:gdLst>
                  <a:gd name="txL" fmla="*/ 0 w 66"/>
                  <a:gd name="txT" fmla="*/ 0 h 50"/>
                  <a:gd name="txR" fmla="*/ 66 w 66"/>
                  <a:gd name="txB" fmla="*/ 50 h 50"/>
                </a:gdLst>
                <a:ahLst/>
                <a:cxnLst>
                  <a:cxn ang="0">
                    <a:pos x="66" y="20"/>
                  </a:cxn>
                  <a:cxn ang="0">
                    <a:pos x="21" y="50"/>
                  </a:cxn>
                  <a:cxn ang="0">
                    <a:pos x="0" y="20"/>
                  </a:cxn>
                  <a:cxn ang="0">
                    <a:pos x="66" y="20"/>
                  </a:cxn>
                </a:cxnLst>
                <a:rect l="txL" t="txT" r="txR" b="txB"/>
                <a:pathLst>
                  <a:path w="66" h="50">
                    <a:moveTo>
                      <a:pt x="66" y="20"/>
                    </a:moveTo>
                    <a:cubicBezTo>
                      <a:pt x="51" y="30"/>
                      <a:pt x="33" y="37"/>
                      <a:pt x="21" y="50"/>
                    </a:cubicBezTo>
                    <a:cubicBezTo>
                      <a:pt x="12" y="42"/>
                      <a:pt x="0" y="37"/>
                      <a:pt x="0" y="20"/>
                    </a:cubicBezTo>
                    <a:cubicBezTo>
                      <a:pt x="24" y="8"/>
                      <a:pt x="46" y="0"/>
                      <a:pt x="66" y="2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92" name="Freeform 578"/>
              <p:cNvSpPr/>
              <p:nvPr/>
            </p:nvSpPr>
            <p:spPr>
              <a:xfrm>
                <a:off x="614363" y="2127250"/>
                <a:ext cx="66675" cy="52388"/>
              </a:xfrm>
              <a:custGeom>
                <a:avLst/>
                <a:gdLst>
                  <a:gd name="txL" fmla="*/ 0 w 19"/>
                  <a:gd name="txT" fmla="*/ 0 h 15"/>
                  <a:gd name="txR" fmla="*/ 19 w 19"/>
                  <a:gd name="txB" fmla="*/ 15 h 15"/>
                </a:gdLst>
                <a:ahLst/>
                <a:cxnLst>
                  <a:cxn ang="0">
                    <a:pos x="19" y="6"/>
                  </a:cxn>
                  <a:cxn ang="0">
                    <a:pos x="13" y="15"/>
                  </a:cxn>
                  <a:cxn ang="0">
                    <a:pos x="1" y="6"/>
                  </a:cxn>
                  <a:cxn ang="0">
                    <a:pos x="19" y="6"/>
                  </a:cxn>
                </a:cxnLst>
                <a:rect l="txL" t="txT" r="txR" b="txB"/>
                <a:pathLst>
                  <a:path w="19" h="15">
                    <a:moveTo>
                      <a:pt x="19" y="6"/>
                    </a:moveTo>
                    <a:cubicBezTo>
                      <a:pt x="18" y="10"/>
                      <a:pt x="14" y="11"/>
                      <a:pt x="13" y="15"/>
                    </a:cubicBezTo>
                    <a:cubicBezTo>
                      <a:pt x="7" y="14"/>
                      <a:pt x="0" y="14"/>
                      <a:pt x="1" y="6"/>
                    </a:cubicBezTo>
                    <a:cubicBezTo>
                      <a:pt x="8" y="5"/>
                      <a:pt x="13" y="0"/>
                      <a:pt x="19" y="6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93" name="Freeform 579"/>
              <p:cNvSpPr/>
              <p:nvPr/>
            </p:nvSpPr>
            <p:spPr>
              <a:xfrm>
                <a:off x="2490788" y="2133600"/>
                <a:ext cx="90488" cy="46038"/>
              </a:xfrm>
              <a:custGeom>
                <a:avLst/>
                <a:gdLst>
                  <a:gd name="txL" fmla="*/ 0 w 26"/>
                  <a:gd name="txT" fmla="*/ 0 h 13"/>
                  <a:gd name="txR" fmla="*/ 26 w 26"/>
                  <a:gd name="txB" fmla="*/ 13 h 13"/>
                </a:gdLst>
                <a:ahLst/>
                <a:cxnLst>
                  <a:cxn ang="0">
                    <a:pos x="0" y="7"/>
                  </a:cxn>
                  <a:cxn ang="0">
                    <a:pos x="21" y="4"/>
                  </a:cxn>
                  <a:cxn ang="0">
                    <a:pos x="21" y="13"/>
                  </a:cxn>
                  <a:cxn ang="0">
                    <a:pos x="0" y="7"/>
                  </a:cxn>
                </a:cxnLst>
                <a:rect l="txL" t="txT" r="txR" b="txB"/>
                <a:pathLst>
                  <a:path w="26" h="13">
                    <a:moveTo>
                      <a:pt x="0" y="7"/>
                    </a:moveTo>
                    <a:cubicBezTo>
                      <a:pt x="1" y="0"/>
                      <a:pt x="15" y="6"/>
                      <a:pt x="21" y="4"/>
                    </a:cubicBezTo>
                    <a:cubicBezTo>
                      <a:pt x="21" y="8"/>
                      <a:pt x="26" y="11"/>
                      <a:pt x="21" y="13"/>
                    </a:cubicBezTo>
                    <a:cubicBezTo>
                      <a:pt x="18" y="7"/>
                      <a:pt x="10" y="6"/>
                      <a:pt x="0" y="7"/>
                    </a:cubicBezTo>
                    <a:close/>
                  </a:path>
                </a:pathLst>
              </a:custGeom>
              <a:solidFill>
                <a:srgbClr val="295860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94" name="Freeform 581"/>
              <p:cNvSpPr/>
              <p:nvPr/>
            </p:nvSpPr>
            <p:spPr>
              <a:xfrm>
                <a:off x="3778250" y="2168525"/>
                <a:ext cx="241300" cy="84138"/>
              </a:xfrm>
              <a:custGeom>
                <a:avLst/>
                <a:gdLst>
                  <a:gd name="txL" fmla="*/ 0 w 69"/>
                  <a:gd name="txT" fmla="*/ 0 h 24"/>
                  <a:gd name="txR" fmla="*/ 69 w 69"/>
                  <a:gd name="txB" fmla="*/ 24 h 24"/>
                </a:gdLst>
                <a:ahLst/>
                <a:cxnLst>
                  <a:cxn ang="0">
                    <a:pos x="33" y="0"/>
                  </a:cxn>
                  <a:cxn ang="0">
                    <a:pos x="69" y="0"/>
                  </a:cxn>
                  <a:cxn ang="0">
                    <a:pos x="66" y="6"/>
                  </a:cxn>
                  <a:cxn ang="0">
                    <a:pos x="36" y="24"/>
                  </a:cxn>
                  <a:cxn ang="0">
                    <a:pos x="0" y="24"/>
                  </a:cxn>
                  <a:cxn ang="0">
                    <a:pos x="27" y="18"/>
                  </a:cxn>
                  <a:cxn ang="0">
                    <a:pos x="33" y="0"/>
                  </a:cxn>
                </a:cxnLst>
                <a:rect l="txL" t="txT" r="txR" b="txB"/>
                <a:pathLst>
                  <a:path w="69" h="24">
                    <a:moveTo>
                      <a:pt x="33" y="0"/>
                    </a:moveTo>
                    <a:cubicBezTo>
                      <a:pt x="45" y="0"/>
                      <a:pt x="57" y="0"/>
                      <a:pt x="69" y="0"/>
                    </a:cubicBezTo>
                    <a:cubicBezTo>
                      <a:pt x="68" y="2"/>
                      <a:pt x="69" y="6"/>
                      <a:pt x="66" y="6"/>
                    </a:cubicBezTo>
                    <a:cubicBezTo>
                      <a:pt x="49" y="5"/>
                      <a:pt x="47" y="19"/>
                      <a:pt x="36" y="24"/>
                    </a:cubicBezTo>
                    <a:cubicBezTo>
                      <a:pt x="24" y="24"/>
                      <a:pt x="12" y="24"/>
                      <a:pt x="0" y="24"/>
                    </a:cubicBezTo>
                    <a:cubicBezTo>
                      <a:pt x="1" y="14"/>
                      <a:pt x="17" y="19"/>
                      <a:pt x="27" y="18"/>
                    </a:cubicBezTo>
                    <a:cubicBezTo>
                      <a:pt x="25" y="8"/>
                      <a:pt x="28" y="3"/>
                      <a:pt x="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95" name="Freeform 583"/>
              <p:cNvSpPr/>
              <p:nvPr/>
            </p:nvSpPr>
            <p:spPr>
              <a:xfrm>
                <a:off x="1989138" y="2179637"/>
                <a:ext cx="198438" cy="26988"/>
              </a:xfrm>
              <a:custGeom>
                <a:avLst/>
                <a:gdLst>
                  <a:gd name="txL" fmla="*/ 0 w 57"/>
                  <a:gd name="txT" fmla="*/ 0 h 8"/>
                  <a:gd name="txR" fmla="*/ 57 w 57"/>
                  <a:gd name="txB" fmla="*/ 8 h 8"/>
                </a:gdLst>
                <a:ahLst/>
                <a:cxnLst>
                  <a:cxn ang="0">
                    <a:pos x="6" y="0"/>
                  </a:cxn>
                  <a:cxn ang="0">
                    <a:pos x="57" y="3"/>
                  </a:cxn>
                  <a:cxn ang="0">
                    <a:pos x="0" y="3"/>
                  </a:cxn>
                  <a:cxn ang="0">
                    <a:pos x="6" y="0"/>
                  </a:cxn>
                </a:cxnLst>
                <a:rect l="txL" t="txT" r="txR" b="txB"/>
                <a:pathLst>
                  <a:path w="57" h="8">
                    <a:moveTo>
                      <a:pt x="6" y="0"/>
                    </a:moveTo>
                    <a:cubicBezTo>
                      <a:pt x="17" y="7"/>
                      <a:pt x="41" y="1"/>
                      <a:pt x="57" y="3"/>
                    </a:cubicBezTo>
                    <a:cubicBezTo>
                      <a:pt x="45" y="8"/>
                      <a:pt x="12" y="8"/>
                      <a:pt x="0" y="3"/>
                    </a:cubicBezTo>
                    <a:cubicBezTo>
                      <a:pt x="3" y="3"/>
                      <a:pt x="4" y="1"/>
                      <a:pt x="6" y="0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96" name="Freeform 584"/>
              <p:cNvSpPr/>
              <p:nvPr/>
            </p:nvSpPr>
            <p:spPr>
              <a:xfrm>
                <a:off x="1016000" y="2189162"/>
                <a:ext cx="82550" cy="52388"/>
              </a:xfrm>
              <a:custGeom>
                <a:avLst/>
                <a:gdLst>
                  <a:gd name="txL" fmla="*/ 0 w 24"/>
                  <a:gd name="txT" fmla="*/ 0 h 15"/>
                  <a:gd name="txR" fmla="*/ 24 w 24"/>
                  <a:gd name="txB" fmla="*/ 15 h 15"/>
                </a:gdLst>
                <a:ahLst/>
                <a:cxnLst>
                  <a:cxn ang="0">
                    <a:pos x="0" y="12"/>
                  </a:cxn>
                  <a:cxn ang="0">
                    <a:pos x="24" y="0"/>
                  </a:cxn>
                  <a:cxn ang="0">
                    <a:pos x="3" y="15"/>
                  </a:cxn>
                  <a:cxn ang="0">
                    <a:pos x="0" y="12"/>
                  </a:cxn>
                </a:cxnLst>
                <a:rect l="txL" t="txT" r="txR" b="txB"/>
                <a:pathLst>
                  <a:path w="24" h="15">
                    <a:moveTo>
                      <a:pt x="0" y="12"/>
                    </a:moveTo>
                    <a:cubicBezTo>
                      <a:pt x="8" y="8"/>
                      <a:pt x="14" y="2"/>
                      <a:pt x="24" y="0"/>
                    </a:cubicBezTo>
                    <a:cubicBezTo>
                      <a:pt x="23" y="11"/>
                      <a:pt x="9" y="9"/>
                      <a:pt x="3" y="15"/>
                    </a:cubicBezTo>
                    <a:cubicBezTo>
                      <a:pt x="3" y="13"/>
                      <a:pt x="3" y="11"/>
                      <a:pt x="0" y="12"/>
                    </a:cubicBezTo>
                    <a:close/>
                  </a:path>
                </a:pathLst>
              </a:custGeom>
              <a:solidFill>
                <a:srgbClr val="3C7E8A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97" name="Freeform 585"/>
              <p:cNvSpPr/>
              <p:nvPr/>
            </p:nvSpPr>
            <p:spPr>
              <a:xfrm>
                <a:off x="3308350" y="2179637"/>
                <a:ext cx="219075" cy="104775"/>
              </a:xfrm>
              <a:custGeom>
                <a:avLst/>
                <a:gdLst>
                  <a:gd name="txL" fmla="*/ 0 w 63"/>
                  <a:gd name="txT" fmla="*/ 0 h 30"/>
                  <a:gd name="txR" fmla="*/ 63 w 63"/>
                  <a:gd name="txB" fmla="*/ 30 h 30"/>
                </a:gdLst>
                <a:ahLst/>
                <a:cxnLst>
                  <a:cxn ang="0">
                    <a:pos x="0" y="0"/>
                  </a:cxn>
                  <a:cxn ang="0">
                    <a:pos x="15" y="0"/>
                  </a:cxn>
                  <a:cxn ang="0">
                    <a:pos x="63" y="30"/>
                  </a:cxn>
                  <a:cxn ang="0">
                    <a:pos x="0" y="0"/>
                  </a:cxn>
                </a:cxnLst>
                <a:rect l="txL" t="txT" r="txR" b="txB"/>
                <a:pathLst>
                  <a:path w="63" h="30">
                    <a:moveTo>
                      <a:pt x="0" y="0"/>
                    </a:moveTo>
                    <a:cubicBezTo>
                      <a:pt x="5" y="0"/>
                      <a:pt x="10" y="0"/>
                      <a:pt x="15" y="0"/>
                    </a:cubicBezTo>
                    <a:cubicBezTo>
                      <a:pt x="18" y="23"/>
                      <a:pt x="59" y="8"/>
                      <a:pt x="63" y="30"/>
                    </a:cubicBezTo>
                    <a:cubicBezTo>
                      <a:pt x="33" y="29"/>
                      <a:pt x="13" y="18"/>
                      <a:pt x="0" y="0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98" name="Freeform 587"/>
              <p:cNvSpPr/>
              <p:nvPr/>
            </p:nvSpPr>
            <p:spPr>
              <a:xfrm>
                <a:off x="858838" y="2227262"/>
                <a:ext cx="166688" cy="98425"/>
              </a:xfrm>
              <a:custGeom>
                <a:avLst/>
                <a:gdLst>
                  <a:gd name="txL" fmla="*/ 0 w 48"/>
                  <a:gd name="txT" fmla="*/ 0 h 28"/>
                  <a:gd name="txR" fmla="*/ 48 w 48"/>
                  <a:gd name="txB" fmla="*/ 28 h 28"/>
                </a:gdLst>
                <a:ahLst/>
                <a:cxnLst>
                  <a:cxn ang="0">
                    <a:pos x="48" y="4"/>
                  </a:cxn>
                  <a:cxn ang="0">
                    <a:pos x="3" y="28"/>
                  </a:cxn>
                  <a:cxn ang="0">
                    <a:pos x="0" y="25"/>
                  </a:cxn>
                  <a:cxn ang="0">
                    <a:pos x="45" y="1"/>
                  </a:cxn>
                  <a:cxn ang="0">
                    <a:pos x="48" y="4"/>
                  </a:cxn>
                </a:cxnLst>
                <a:rect l="txL" t="txT" r="txR" b="txB"/>
                <a:pathLst>
                  <a:path w="48" h="28">
                    <a:moveTo>
                      <a:pt x="48" y="4"/>
                    </a:moveTo>
                    <a:cubicBezTo>
                      <a:pt x="32" y="11"/>
                      <a:pt x="17" y="19"/>
                      <a:pt x="3" y="28"/>
                    </a:cubicBezTo>
                    <a:cubicBezTo>
                      <a:pt x="3" y="26"/>
                      <a:pt x="3" y="24"/>
                      <a:pt x="0" y="25"/>
                    </a:cubicBezTo>
                    <a:cubicBezTo>
                      <a:pt x="13" y="15"/>
                      <a:pt x="30" y="9"/>
                      <a:pt x="45" y="1"/>
                    </a:cubicBezTo>
                    <a:cubicBezTo>
                      <a:pt x="48" y="0"/>
                      <a:pt x="48" y="2"/>
                      <a:pt x="48" y="4"/>
                    </a:cubicBezTo>
                    <a:close/>
                  </a:path>
                </a:pathLst>
              </a:custGeom>
              <a:solidFill>
                <a:srgbClr val="4B9CA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99" name="Freeform 593"/>
              <p:cNvSpPr/>
              <p:nvPr/>
            </p:nvSpPr>
            <p:spPr>
              <a:xfrm>
                <a:off x="1225550" y="2336800"/>
                <a:ext cx="90488" cy="52388"/>
              </a:xfrm>
              <a:custGeom>
                <a:avLst/>
                <a:gdLst>
                  <a:gd name="txL" fmla="*/ 0 w 26"/>
                  <a:gd name="txT" fmla="*/ 0 h 15"/>
                  <a:gd name="txR" fmla="*/ 26 w 26"/>
                  <a:gd name="txB" fmla="*/ 15 h 15"/>
                </a:gdLst>
                <a:ahLst/>
                <a:cxnLst>
                  <a:cxn ang="0">
                    <a:pos x="0" y="12"/>
                  </a:cxn>
                  <a:cxn ang="0">
                    <a:pos x="18" y="0"/>
                  </a:cxn>
                  <a:cxn ang="0">
                    <a:pos x="3" y="15"/>
                  </a:cxn>
                  <a:cxn ang="0">
                    <a:pos x="0" y="12"/>
                  </a:cxn>
                </a:cxnLst>
                <a:rect l="txL" t="txT" r="txR" b="txB"/>
                <a:pathLst>
                  <a:path w="26" h="15">
                    <a:moveTo>
                      <a:pt x="0" y="12"/>
                    </a:moveTo>
                    <a:cubicBezTo>
                      <a:pt x="3" y="5"/>
                      <a:pt x="15" y="7"/>
                      <a:pt x="18" y="0"/>
                    </a:cubicBezTo>
                    <a:cubicBezTo>
                      <a:pt x="26" y="6"/>
                      <a:pt x="8" y="11"/>
                      <a:pt x="3" y="15"/>
                    </a:cubicBezTo>
                    <a:cubicBezTo>
                      <a:pt x="4" y="12"/>
                      <a:pt x="2" y="12"/>
                      <a:pt x="0" y="12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00" name="Freeform 594"/>
              <p:cNvSpPr/>
              <p:nvPr/>
            </p:nvSpPr>
            <p:spPr>
              <a:xfrm>
                <a:off x="4302125" y="2339975"/>
                <a:ext cx="606425" cy="87313"/>
              </a:xfrm>
              <a:custGeom>
                <a:avLst/>
                <a:gdLst>
                  <a:gd name="txL" fmla="*/ 0 w 174"/>
                  <a:gd name="txT" fmla="*/ 0 h 25"/>
                  <a:gd name="txR" fmla="*/ 174 w 174"/>
                  <a:gd name="txB" fmla="*/ 25 h 25"/>
                </a:gdLst>
                <a:ahLst/>
                <a:cxnLst>
                  <a:cxn ang="0">
                    <a:pos x="144" y="14"/>
                  </a:cxn>
                  <a:cxn ang="0">
                    <a:pos x="0" y="5"/>
                  </a:cxn>
                  <a:cxn ang="0">
                    <a:pos x="96" y="8"/>
                  </a:cxn>
                  <a:cxn ang="0">
                    <a:pos x="171" y="5"/>
                  </a:cxn>
                  <a:cxn ang="0">
                    <a:pos x="174" y="5"/>
                  </a:cxn>
                  <a:cxn ang="0">
                    <a:pos x="144" y="14"/>
                  </a:cxn>
                </a:cxnLst>
                <a:rect l="txL" t="txT" r="txR" b="txB"/>
                <a:pathLst>
                  <a:path w="174" h="25">
                    <a:moveTo>
                      <a:pt x="144" y="14"/>
                    </a:moveTo>
                    <a:cubicBezTo>
                      <a:pt x="97" y="19"/>
                      <a:pt x="36" y="25"/>
                      <a:pt x="0" y="5"/>
                    </a:cubicBezTo>
                    <a:cubicBezTo>
                      <a:pt x="34" y="2"/>
                      <a:pt x="72" y="20"/>
                      <a:pt x="96" y="8"/>
                    </a:cubicBezTo>
                    <a:cubicBezTo>
                      <a:pt x="130" y="5"/>
                      <a:pt x="141" y="0"/>
                      <a:pt x="171" y="5"/>
                    </a:cubicBezTo>
                    <a:cubicBezTo>
                      <a:pt x="172" y="5"/>
                      <a:pt x="173" y="5"/>
                      <a:pt x="174" y="5"/>
                    </a:cubicBezTo>
                    <a:cubicBezTo>
                      <a:pt x="171" y="15"/>
                      <a:pt x="155" y="12"/>
                      <a:pt x="144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01" name="Freeform 597"/>
              <p:cNvSpPr/>
              <p:nvPr/>
            </p:nvSpPr>
            <p:spPr>
              <a:xfrm>
                <a:off x="2051050" y="2343150"/>
                <a:ext cx="188913" cy="58738"/>
              </a:xfrm>
              <a:custGeom>
                <a:avLst/>
                <a:gdLst>
                  <a:gd name="txL" fmla="*/ 0 w 54"/>
                  <a:gd name="txT" fmla="*/ 0 h 17"/>
                  <a:gd name="txR" fmla="*/ 54 w 54"/>
                  <a:gd name="txB" fmla="*/ 17 h 17"/>
                </a:gdLst>
                <a:ahLst/>
                <a:cxnLst>
                  <a:cxn ang="0">
                    <a:pos x="33" y="10"/>
                  </a:cxn>
                  <a:cxn ang="0">
                    <a:pos x="0" y="4"/>
                  </a:cxn>
                  <a:cxn ang="0">
                    <a:pos x="54" y="7"/>
                  </a:cxn>
                  <a:cxn ang="0">
                    <a:pos x="33" y="10"/>
                  </a:cxn>
                </a:cxnLst>
                <a:rect l="txL" t="txT" r="txR" b="txB"/>
                <a:pathLst>
                  <a:path w="54" h="17">
                    <a:moveTo>
                      <a:pt x="33" y="10"/>
                    </a:moveTo>
                    <a:cubicBezTo>
                      <a:pt x="23" y="7"/>
                      <a:pt x="0" y="17"/>
                      <a:pt x="0" y="4"/>
                    </a:cubicBezTo>
                    <a:cubicBezTo>
                      <a:pt x="17" y="6"/>
                      <a:pt x="42" y="0"/>
                      <a:pt x="54" y="7"/>
                    </a:cubicBezTo>
                    <a:cubicBezTo>
                      <a:pt x="48" y="9"/>
                      <a:pt x="34" y="3"/>
                      <a:pt x="33" y="10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02" name="Freeform 603"/>
              <p:cNvSpPr/>
              <p:nvPr/>
            </p:nvSpPr>
            <p:spPr>
              <a:xfrm>
                <a:off x="2198688" y="2389187"/>
                <a:ext cx="125413" cy="34925"/>
              </a:xfrm>
              <a:custGeom>
                <a:avLst/>
                <a:gdLst>
                  <a:gd name="txL" fmla="*/ 0 w 36"/>
                  <a:gd name="txT" fmla="*/ 0 h 10"/>
                  <a:gd name="txR" fmla="*/ 36 w 36"/>
                  <a:gd name="txB" fmla="*/ 10 h 10"/>
                </a:gdLst>
                <a:ahLst/>
                <a:cxnLst>
                  <a:cxn ang="0">
                    <a:pos x="0" y="3"/>
                  </a:cxn>
                  <a:cxn ang="0">
                    <a:pos x="24" y="0"/>
                  </a:cxn>
                  <a:cxn ang="0">
                    <a:pos x="36" y="6"/>
                  </a:cxn>
                  <a:cxn ang="0">
                    <a:pos x="0" y="3"/>
                  </a:cxn>
                </a:cxnLst>
                <a:rect l="txL" t="txT" r="txR" b="txB"/>
                <a:pathLst>
                  <a:path w="36" h="10">
                    <a:moveTo>
                      <a:pt x="0" y="3"/>
                    </a:moveTo>
                    <a:cubicBezTo>
                      <a:pt x="7" y="1"/>
                      <a:pt x="22" y="7"/>
                      <a:pt x="24" y="0"/>
                    </a:cubicBezTo>
                    <a:cubicBezTo>
                      <a:pt x="30" y="0"/>
                      <a:pt x="34" y="2"/>
                      <a:pt x="36" y="6"/>
                    </a:cubicBezTo>
                    <a:cubicBezTo>
                      <a:pt x="25" y="4"/>
                      <a:pt x="6" y="10"/>
                      <a:pt x="0" y="3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03" name="Freeform 606"/>
              <p:cNvSpPr/>
              <p:nvPr/>
            </p:nvSpPr>
            <p:spPr>
              <a:xfrm>
                <a:off x="2773363" y="2430462"/>
                <a:ext cx="220663" cy="28575"/>
              </a:xfrm>
              <a:custGeom>
                <a:avLst/>
                <a:gdLst>
                  <a:gd name="txL" fmla="*/ 0 w 63"/>
                  <a:gd name="txT" fmla="*/ 0 h 8"/>
                  <a:gd name="txR" fmla="*/ 63 w 63"/>
                  <a:gd name="txB" fmla="*/ 8 h 8"/>
                </a:gdLst>
                <a:ahLst/>
                <a:cxnLst>
                  <a:cxn ang="0">
                    <a:pos x="9" y="0"/>
                  </a:cxn>
                  <a:cxn ang="0">
                    <a:pos x="63" y="6"/>
                  </a:cxn>
                  <a:cxn ang="0">
                    <a:pos x="0" y="3"/>
                  </a:cxn>
                  <a:cxn ang="0">
                    <a:pos x="0" y="0"/>
                  </a:cxn>
                  <a:cxn ang="0">
                    <a:pos x="9" y="0"/>
                  </a:cxn>
                </a:cxnLst>
                <a:rect l="txL" t="txT" r="txR" b="txB"/>
                <a:pathLst>
                  <a:path w="63" h="8">
                    <a:moveTo>
                      <a:pt x="9" y="0"/>
                    </a:moveTo>
                    <a:cubicBezTo>
                      <a:pt x="28" y="1"/>
                      <a:pt x="48" y="1"/>
                      <a:pt x="63" y="6"/>
                    </a:cubicBezTo>
                    <a:cubicBezTo>
                      <a:pt x="39" y="8"/>
                      <a:pt x="23" y="2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3" y="0"/>
                      <a:pt x="6" y="0"/>
                      <a:pt x="9" y="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04" name="Freeform 607"/>
              <p:cNvSpPr/>
              <p:nvPr/>
            </p:nvSpPr>
            <p:spPr>
              <a:xfrm>
                <a:off x="4616450" y="2430462"/>
                <a:ext cx="219075" cy="14288"/>
              </a:xfrm>
              <a:custGeom>
                <a:avLst/>
                <a:gdLst>
                  <a:gd name="txL" fmla="*/ 0 w 63"/>
                  <a:gd name="txT" fmla="*/ 0 h 4"/>
                  <a:gd name="txR" fmla="*/ 63 w 63"/>
                  <a:gd name="txB" fmla="*/ 4 h 4"/>
                </a:gdLst>
                <a:ahLst/>
                <a:cxnLst>
                  <a:cxn ang="0">
                    <a:pos x="0" y="0"/>
                  </a:cxn>
                  <a:cxn ang="0">
                    <a:pos x="63" y="0"/>
                  </a:cxn>
                  <a:cxn ang="0">
                    <a:pos x="54" y="3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txL" t="txT" r="txR" b="txB"/>
                <a:pathLst>
                  <a:path w="63" h="4">
                    <a:moveTo>
                      <a:pt x="0" y="0"/>
                    </a:moveTo>
                    <a:cubicBezTo>
                      <a:pt x="21" y="0"/>
                      <a:pt x="42" y="0"/>
                      <a:pt x="63" y="0"/>
                    </a:cubicBezTo>
                    <a:cubicBezTo>
                      <a:pt x="63" y="4"/>
                      <a:pt x="58" y="3"/>
                      <a:pt x="54" y="3"/>
                    </a:cubicBezTo>
                    <a:cubicBezTo>
                      <a:pt x="36" y="3"/>
                      <a:pt x="18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05" name="Freeform 608"/>
              <p:cNvSpPr/>
              <p:nvPr/>
            </p:nvSpPr>
            <p:spPr>
              <a:xfrm>
                <a:off x="4803775" y="2416175"/>
                <a:ext cx="157163" cy="34925"/>
              </a:xfrm>
              <a:custGeom>
                <a:avLst/>
                <a:gdLst>
                  <a:gd name="txL" fmla="*/ 0 w 45"/>
                  <a:gd name="txT" fmla="*/ 0 h 10"/>
                  <a:gd name="txR" fmla="*/ 45 w 45"/>
                  <a:gd name="txB" fmla="*/ 10 h 10"/>
                </a:gdLst>
                <a:ahLst/>
                <a:cxnLst>
                  <a:cxn ang="0">
                    <a:pos x="21" y="4"/>
                  </a:cxn>
                  <a:cxn ang="0">
                    <a:pos x="45" y="7"/>
                  </a:cxn>
                  <a:cxn ang="0">
                    <a:pos x="21" y="10"/>
                  </a:cxn>
                  <a:cxn ang="0">
                    <a:pos x="0" y="10"/>
                  </a:cxn>
                  <a:cxn ang="0">
                    <a:pos x="0" y="7"/>
                  </a:cxn>
                  <a:cxn ang="0">
                    <a:pos x="9" y="4"/>
                  </a:cxn>
                  <a:cxn ang="0">
                    <a:pos x="21" y="4"/>
                  </a:cxn>
                </a:cxnLst>
                <a:rect l="txL" t="txT" r="txR" b="txB"/>
                <a:pathLst>
                  <a:path w="45" h="10">
                    <a:moveTo>
                      <a:pt x="21" y="4"/>
                    </a:moveTo>
                    <a:cubicBezTo>
                      <a:pt x="28" y="6"/>
                      <a:pt x="43" y="0"/>
                      <a:pt x="45" y="7"/>
                    </a:cubicBezTo>
                    <a:cubicBezTo>
                      <a:pt x="38" y="9"/>
                      <a:pt x="23" y="3"/>
                      <a:pt x="21" y="10"/>
                    </a:cubicBezTo>
                    <a:cubicBezTo>
                      <a:pt x="14" y="10"/>
                      <a:pt x="7" y="10"/>
                      <a:pt x="0" y="10"/>
                    </a:cubicBezTo>
                    <a:cubicBezTo>
                      <a:pt x="0" y="9"/>
                      <a:pt x="0" y="8"/>
                      <a:pt x="0" y="7"/>
                    </a:cubicBezTo>
                    <a:cubicBezTo>
                      <a:pt x="4" y="7"/>
                      <a:pt x="9" y="8"/>
                      <a:pt x="9" y="4"/>
                    </a:cubicBezTo>
                    <a:cubicBezTo>
                      <a:pt x="13" y="4"/>
                      <a:pt x="17" y="4"/>
                      <a:pt x="21" y="4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06" name="Freeform 609"/>
              <p:cNvSpPr/>
              <p:nvPr/>
            </p:nvSpPr>
            <p:spPr>
              <a:xfrm>
                <a:off x="4438650" y="2436812"/>
                <a:ext cx="103188" cy="17463"/>
              </a:xfrm>
              <a:custGeom>
                <a:avLst/>
                <a:gdLst>
                  <a:gd name="txL" fmla="*/ 0 w 30"/>
                  <a:gd name="txT" fmla="*/ 0 h 5"/>
                  <a:gd name="txR" fmla="*/ 30 w 30"/>
                  <a:gd name="txB" fmla="*/ 5 h 5"/>
                </a:gdLst>
                <a:ahLst/>
                <a:cxnLst>
                  <a:cxn ang="0">
                    <a:pos x="0" y="1"/>
                  </a:cxn>
                  <a:cxn ang="0">
                    <a:pos x="27" y="1"/>
                  </a:cxn>
                  <a:cxn ang="0">
                    <a:pos x="30" y="4"/>
                  </a:cxn>
                  <a:cxn ang="0">
                    <a:pos x="9" y="4"/>
                  </a:cxn>
                  <a:cxn ang="0">
                    <a:pos x="0" y="1"/>
                  </a:cxn>
                </a:cxnLst>
                <a:rect l="txL" t="txT" r="txR" b="txB"/>
                <a:pathLst>
                  <a:path w="30" h="5">
                    <a:moveTo>
                      <a:pt x="0" y="1"/>
                    </a:moveTo>
                    <a:cubicBezTo>
                      <a:pt x="9" y="1"/>
                      <a:pt x="18" y="1"/>
                      <a:pt x="27" y="1"/>
                    </a:cubicBezTo>
                    <a:cubicBezTo>
                      <a:pt x="30" y="0"/>
                      <a:pt x="30" y="2"/>
                      <a:pt x="30" y="4"/>
                    </a:cubicBezTo>
                    <a:cubicBezTo>
                      <a:pt x="23" y="4"/>
                      <a:pt x="16" y="4"/>
                      <a:pt x="9" y="4"/>
                    </a:cubicBezTo>
                    <a:cubicBezTo>
                      <a:pt x="5" y="4"/>
                      <a:pt x="0" y="5"/>
                      <a:pt x="0" y="1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07" name="Freeform 610"/>
              <p:cNvSpPr/>
              <p:nvPr/>
            </p:nvSpPr>
            <p:spPr>
              <a:xfrm>
                <a:off x="4532313" y="2416175"/>
                <a:ext cx="84138" cy="34925"/>
              </a:xfrm>
              <a:custGeom>
                <a:avLst/>
                <a:gdLst>
                  <a:gd name="txL" fmla="*/ 0 w 24"/>
                  <a:gd name="txT" fmla="*/ 0 h 10"/>
                  <a:gd name="txR" fmla="*/ 24 w 24"/>
                  <a:gd name="txB" fmla="*/ 10 h 10"/>
                </a:gdLst>
                <a:ahLst/>
                <a:cxnLst>
                  <a:cxn ang="0">
                    <a:pos x="24" y="7"/>
                  </a:cxn>
                  <a:cxn ang="0">
                    <a:pos x="21" y="10"/>
                  </a:cxn>
                  <a:cxn ang="0">
                    <a:pos x="3" y="10"/>
                  </a:cxn>
                  <a:cxn ang="0">
                    <a:pos x="0" y="7"/>
                  </a:cxn>
                  <a:cxn ang="0">
                    <a:pos x="24" y="4"/>
                  </a:cxn>
                  <a:cxn ang="0">
                    <a:pos x="24" y="7"/>
                  </a:cxn>
                </a:cxnLst>
                <a:rect l="txL" t="txT" r="txR" b="txB"/>
                <a:pathLst>
                  <a:path w="24" h="10">
                    <a:moveTo>
                      <a:pt x="24" y="7"/>
                    </a:moveTo>
                    <a:cubicBezTo>
                      <a:pt x="21" y="6"/>
                      <a:pt x="21" y="8"/>
                      <a:pt x="21" y="10"/>
                    </a:cubicBezTo>
                    <a:cubicBezTo>
                      <a:pt x="15" y="10"/>
                      <a:pt x="9" y="10"/>
                      <a:pt x="3" y="10"/>
                    </a:cubicBezTo>
                    <a:cubicBezTo>
                      <a:pt x="3" y="8"/>
                      <a:pt x="3" y="6"/>
                      <a:pt x="0" y="7"/>
                    </a:cubicBezTo>
                    <a:cubicBezTo>
                      <a:pt x="2" y="0"/>
                      <a:pt x="17" y="6"/>
                      <a:pt x="24" y="4"/>
                    </a:cubicBezTo>
                    <a:cubicBezTo>
                      <a:pt x="24" y="5"/>
                      <a:pt x="24" y="6"/>
                      <a:pt x="24" y="7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08" name="Freeform 611"/>
              <p:cNvSpPr/>
              <p:nvPr/>
            </p:nvSpPr>
            <p:spPr>
              <a:xfrm>
                <a:off x="2408238" y="2436812"/>
                <a:ext cx="125413" cy="25400"/>
              </a:xfrm>
              <a:custGeom>
                <a:avLst/>
                <a:gdLst>
                  <a:gd name="txL" fmla="*/ 0 w 36"/>
                  <a:gd name="txT" fmla="*/ 0 h 7"/>
                  <a:gd name="txR" fmla="*/ 36 w 36"/>
                  <a:gd name="txB" fmla="*/ 7 h 7"/>
                </a:gdLst>
                <a:ahLst/>
                <a:cxnLst>
                  <a:cxn ang="0">
                    <a:pos x="0" y="4"/>
                  </a:cxn>
                  <a:cxn ang="0">
                    <a:pos x="36" y="7"/>
                  </a:cxn>
                  <a:cxn ang="0">
                    <a:pos x="0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6" h="7">
                    <a:moveTo>
                      <a:pt x="0" y="4"/>
                    </a:moveTo>
                    <a:cubicBezTo>
                      <a:pt x="11" y="6"/>
                      <a:pt x="30" y="0"/>
                      <a:pt x="36" y="7"/>
                    </a:cubicBezTo>
                    <a:cubicBezTo>
                      <a:pt x="24" y="7"/>
                      <a:pt x="12" y="7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09" name="Freeform 613"/>
              <p:cNvSpPr/>
              <p:nvPr/>
            </p:nvSpPr>
            <p:spPr>
              <a:xfrm>
                <a:off x="1298575" y="2451100"/>
                <a:ext cx="73025" cy="42863"/>
              </a:xfrm>
              <a:custGeom>
                <a:avLst/>
                <a:gdLst>
                  <a:gd name="txL" fmla="*/ 0 w 21"/>
                  <a:gd name="txT" fmla="*/ 0 h 12"/>
                  <a:gd name="txR" fmla="*/ 21 w 21"/>
                  <a:gd name="txB" fmla="*/ 12 h 12"/>
                </a:gdLst>
                <a:ahLst/>
                <a:cxnLst>
                  <a:cxn ang="0">
                    <a:pos x="0" y="9"/>
                  </a:cxn>
                  <a:cxn ang="0">
                    <a:pos x="21" y="0"/>
                  </a:cxn>
                  <a:cxn ang="0">
                    <a:pos x="0" y="12"/>
                  </a:cxn>
                  <a:cxn ang="0">
                    <a:pos x="0" y="9"/>
                  </a:cxn>
                </a:cxnLst>
                <a:rect l="txL" t="txT" r="txR" b="txB"/>
                <a:pathLst>
                  <a:path w="21" h="12">
                    <a:moveTo>
                      <a:pt x="0" y="9"/>
                    </a:moveTo>
                    <a:cubicBezTo>
                      <a:pt x="5" y="4"/>
                      <a:pt x="11" y="0"/>
                      <a:pt x="21" y="0"/>
                    </a:cubicBezTo>
                    <a:cubicBezTo>
                      <a:pt x="16" y="6"/>
                      <a:pt x="7" y="8"/>
                      <a:pt x="0" y="12"/>
                    </a:cubicBezTo>
                    <a:cubicBezTo>
                      <a:pt x="0" y="11"/>
                      <a:pt x="0" y="10"/>
                      <a:pt x="0" y="9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10" name="Freeform 617"/>
              <p:cNvSpPr/>
              <p:nvPr/>
            </p:nvSpPr>
            <p:spPr>
              <a:xfrm>
                <a:off x="5138738" y="2471737"/>
                <a:ext cx="177800" cy="28575"/>
              </a:xfrm>
              <a:custGeom>
                <a:avLst/>
                <a:gdLst>
                  <a:gd name="txL" fmla="*/ 0 w 51"/>
                  <a:gd name="txT" fmla="*/ 0 h 8"/>
                  <a:gd name="txR" fmla="*/ 51 w 51"/>
                  <a:gd name="txB" fmla="*/ 8 h 8"/>
                </a:gdLst>
                <a:ahLst/>
                <a:cxnLst>
                  <a:cxn ang="0">
                    <a:pos x="0" y="3"/>
                  </a:cxn>
                  <a:cxn ang="0">
                    <a:pos x="24" y="0"/>
                  </a:cxn>
                  <a:cxn ang="0">
                    <a:pos x="36" y="0"/>
                  </a:cxn>
                  <a:cxn ang="0">
                    <a:pos x="51" y="3"/>
                  </a:cxn>
                  <a:cxn ang="0">
                    <a:pos x="0" y="3"/>
                  </a:cxn>
                </a:cxnLst>
                <a:rect l="txL" t="txT" r="txR" b="txB"/>
                <a:pathLst>
                  <a:path w="51" h="8">
                    <a:moveTo>
                      <a:pt x="0" y="3"/>
                    </a:moveTo>
                    <a:cubicBezTo>
                      <a:pt x="7" y="1"/>
                      <a:pt x="22" y="7"/>
                      <a:pt x="24" y="0"/>
                    </a:cubicBezTo>
                    <a:cubicBezTo>
                      <a:pt x="28" y="0"/>
                      <a:pt x="32" y="0"/>
                      <a:pt x="36" y="0"/>
                    </a:cubicBezTo>
                    <a:cubicBezTo>
                      <a:pt x="35" y="7"/>
                      <a:pt x="47" y="1"/>
                      <a:pt x="51" y="3"/>
                    </a:cubicBezTo>
                    <a:cubicBezTo>
                      <a:pt x="41" y="8"/>
                      <a:pt x="10" y="8"/>
                      <a:pt x="0" y="3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11" name="Freeform 619"/>
              <p:cNvSpPr/>
              <p:nvPr/>
            </p:nvSpPr>
            <p:spPr>
              <a:xfrm>
                <a:off x="1800225" y="2476500"/>
                <a:ext cx="146050" cy="41275"/>
              </a:xfrm>
              <a:custGeom>
                <a:avLst/>
                <a:gdLst>
                  <a:gd name="txL" fmla="*/ 0 w 42"/>
                  <a:gd name="txT" fmla="*/ 0 h 12"/>
                  <a:gd name="txR" fmla="*/ 42 w 42"/>
                  <a:gd name="txB" fmla="*/ 12 h 12"/>
                </a:gdLst>
                <a:ahLst/>
                <a:cxnLst>
                  <a:cxn ang="0">
                    <a:pos x="42" y="2"/>
                  </a:cxn>
                  <a:cxn ang="0">
                    <a:pos x="42" y="8"/>
                  </a:cxn>
                  <a:cxn ang="0">
                    <a:pos x="0" y="5"/>
                  </a:cxn>
                  <a:cxn ang="0">
                    <a:pos x="42" y="2"/>
                  </a:cxn>
                </a:cxnLst>
                <a:rect l="txL" t="txT" r="txR" b="txB"/>
                <a:pathLst>
                  <a:path w="42" h="12">
                    <a:moveTo>
                      <a:pt x="42" y="2"/>
                    </a:moveTo>
                    <a:cubicBezTo>
                      <a:pt x="42" y="4"/>
                      <a:pt x="42" y="6"/>
                      <a:pt x="42" y="8"/>
                    </a:cubicBezTo>
                    <a:cubicBezTo>
                      <a:pt x="29" y="6"/>
                      <a:pt x="8" y="12"/>
                      <a:pt x="0" y="5"/>
                    </a:cubicBezTo>
                    <a:cubicBezTo>
                      <a:pt x="17" y="7"/>
                      <a:pt x="25" y="0"/>
                      <a:pt x="42" y="2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12" name="Freeform 622"/>
              <p:cNvSpPr/>
              <p:nvPr/>
            </p:nvSpPr>
            <p:spPr>
              <a:xfrm>
                <a:off x="5641975" y="2503487"/>
                <a:ext cx="73025" cy="34925"/>
              </a:xfrm>
              <a:custGeom>
                <a:avLst/>
                <a:gdLst>
                  <a:gd name="txL" fmla="*/ 0 w 21"/>
                  <a:gd name="txT" fmla="*/ 0 h 10"/>
                  <a:gd name="txR" fmla="*/ 21 w 21"/>
                  <a:gd name="txB" fmla="*/ 10 h 10"/>
                </a:gdLst>
                <a:ahLst/>
                <a:cxnLst>
                  <a:cxn ang="0">
                    <a:pos x="0" y="9"/>
                  </a:cxn>
                  <a:cxn ang="0">
                    <a:pos x="21" y="0"/>
                  </a:cxn>
                  <a:cxn ang="0">
                    <a:pos x="0" y="9"/>
                  </a:cxn>
                </a:cxnLst>
                <a:rect l="txL" t="txT" r="txR" b="txB"/>
                <a:pathLst>
                  <a:path w="21" h="10">
                    <a:moveTo>
                      <a:pt x="0" y="9"/>
                    </a:moveTo>
                    <a:cubicBezTo>
                      <a:pt x="13" y="6"/>
                      <a:pt x="10" y="2"/>
                      <a:pt x="21" y="0"/>
                    </a:cubicBezTo>
                    <a:cubicBezTo>
                      <a:pt x="20" y="9"/>
                      <a:pt x="11" y="10"/>
                      <a:pt x="0" y="9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13" name="Freeform 623"/>
              <p:cNvSpPr/>
              <p:nvPr/>
            </p:nvSpPr>
            <p:spPr>
              <a:xfrm>
                <a:off x="1497013" y="2514600"/>
                <a:ext cx="84138" cy="52388"/>
              </a:xfrm>
              <a:custGeom>
                <a:avLst/>
                <a:gdLst>
                  <a:gd name="txL" fmla="*/ 0 w 24"/>
                  <a:gd name="txT" fmla="*/ 0 h 15"/>
                  <a:gd name="txR" fmla="*/ 24 w 24"/>
                  <a:gd name="txB" fmla="*/ 15 h 15"/>
                </a:gdLst>
                <a:ahLst/>
                <a:cxnLst>
                  <a:cxn ang="0">
                    <a:pos x="0" y="3"/>
                  </a:cxn>
                  <a:cxn ang="0">
                    <a:pos x="9" y="0"/>
                  </a:cxn>
                  <a:cxn ang="0">
                    <a:pos x="9" y="6"/>
                  </a:cxn>
                  <a:cxn ang="0">
                    <a:pos x="9" y="9"/>
                  </a:cxn>
                  <a:cxn ang="0">
                    <a:pos x="12" y="15"/>
                  </a:cxn>
                  <a:cxn ang="0">
                    <a:pos x="6" y="6"/>
                  </a:cxn>
                  <a:cxn ang="0">
                    <a:pos x="0" y="3"/>
                  </a:cxn>
                </a:cxnLst>
                <a:rect l="txL" t="txT" r="txR" b="txB"/>
                <a:pathLst>
                  <a:path w="24" h="15">
                    <a:moveTo>
                      <a:pt x="0" y="3"/>
                    </a:moveTo>
                    <a:cubicBezTo>
                      <a:pt x="1" y="0"/>
                      <a:pt x="5" y="0"/>
                      <a:pt x="9" y="0"/>
                    </a:cubicBezTo>
                    <a:cubicBezTo>
                      <a:pt x="13" y="1"/>
                      <a:pt x="11" y="3"/>
                      <a:pt x="9" y="6"/>
                    </a:cubicBezTo>
                    <a:cubicBezTo>
                      <a:pt x="9" y="7"/>
                      <a:pt x="9" y="8"/>
                      <a:pt x="9" y="9"/>
                    </a:cubicBezTo>
                    <a:cubicBezTo>
                      <a:pt x="22" y="6"/>
                      <a:pt x="24" y="15"/>
                      <a:pt x="12" y="15"/>
                    </a:cubicBezTo>
                    <a:cubicBezTo>
                      <a:pt x="10" y="12"/>
                      <a:pt x="5" y="12"/>
                      <a:pt x="6" y="6"/>
                    </a:cubicBezTo>
                    <a:cubicBezTo>
                      <a:pt x="5" y="4"/>
                      <a:pt x="3" y="3"/>
                      <a:pt x="0" y="3"/>
                    </a:cubicBezTo>
                    <a:close/>
                  </a:path>
                </a:pathLst>
              </a:custGeom>
              <a:solidFill>
                <a:srgbClr val="255057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14" name="Freeform 624"/>
              <p:cNvSpPr/>
              <p:nvPr/>
            </p:nvSpPr>
            <p:spPr>
              <a:xfrm>
                <a:off x="1674813" y="2500312"/>
                <a:ext cx="376238" cy="63500"/>
              </a:xfrm>
              <a:custGeom>
                <a:avLst/>
                <a:gdLst>
                  <a:gd name="txL" fmla="*/ 0 w 108"/>
                  <a:gd name="txT" fmla="*/ 0 h 18"/>
                  <a:gd name="txR" fmla="*/ 108 w 108"/>
                  <a:gd name="txB" fmla="*/ 18 h 18"/>
                </a:gdLst>
                <a:ahLst/>
                <a:cxnLst>
                  <a:cxn ang="0">
                    <a:pos x="0" y="7"/>
                  </a:cxn>
                  <a:cxn ang="0">
                    <a:pos x="72" y="4"/>
                  </a:cxn>
                  <a:cxn ang="0">
                    <a:pos x="72" y="7"/>
                  </a:cxn>
                  <a:cxn ang="0">
                    <a:pos x="108" y="10"/>
                  </a:cxn>
                  <a:cxn ang="0">
                    <a:pos x="108" y="13"/>
                  </a:cxn>
                  <a:cxn ang="0">
                    <a:pos x="0" y="7"/>
                  </a:cxn>
                </a:cxnLst>
                <a:rect l="txL" t="txT" r="txR" b="txB"/>
                <a:pathLst>
                  <a:path w="108" h="18">
                    <a:moveTo>
                      <a:pt x="0" y="7"/>
                    </a:moveTo>
                    <a:cubicBezTo>
                      <a:pt x="18" y="0"/>
                      <a:pt x="49" y="6"/>
                      <a:pt x="72" y="4"/>
                    </a:cubicBezTo>
                    <a:cubicBezTo>
                      <a:pt x="72" y="5"/>
                      <a:pt x="72" y="6"/>
                      <a:pt x="72" y="7"/>
                    </a:cubicBezTo>
                    <a:cubicBezTo>
                      <a:pt x="15" y="8"/>
                      <a:pt x="85" y="12"/>
                      <a:pt x="108" y="10"/>
                    </a:cubicBezTo>
                    <a:cubicBezTo>
                      <a:pt x="108" y="11"/>
                      <a:pt x="108" y="12"/>
                      <a:pt x="108" y="13"/>
                    </a:cubicBezTo>
                    <a:cubicBezTo>
                      <a:pt x="65" y="18"/>
                      <a:pt x="39" y="6"/>
                      <a:pt x="0" y="7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15" name="Freeform 626"/>
              <p:cNvSpPr/>
              <p:nvPr/>
            </p:nvSpPr>
            <p:spPr>
              <a:xfrm>
                <a:off x="4605338" y="2555875"/>
                <a:ext cx="125413" cy="42863"/>
              </a:xfrm>
              <a:custGeom>
                <a:avLst/>
                <a:gdLst>
                  <a:gd name="txL" fmla="*/ 0 w 36"/>
                  <a:gd name="txT" fmla="*/ 0 h 12"/>
                  <a:gd name="txR" fmla="*/ 36 w 36"/>
                  <a:gd name="txB" fmla="*/ 12 h 12"/>
                </a:gdLst>
                <a:ahLst/>
                <a:cxnLst>
                  <a:cxn ang="0">
                    <a:pos x="3" y="3"/>
                  </a:cxn>
                  <a:cxn ang="0">
                    <a:pos x="36" y="9"/>
                  </a:cxn>
                  <a:cxn ang="0">
                    <a:pos x="0" y="9"/>
                  </a:cxn>
                  <a:cxn ang="0">
                    <a:pos x="3" y="3"/>
                  </a:cxn>
                </a:cxnLst>
                <a:rect l="txL" t="txT" r="txR" b="txB"/>
                <a:pathLst>
                  <a:path w="36" h="12">
                    <a:moveTo>
                      <a:pt x="3" y="3"/>
                    </a:moveTo>
                    <a:cubicBezTo>
                      <a:pt x="7" y="12"/>
                      <a:pt x="32" y="0"/>
                      <a:pt x="36" y="9"/>
                    </a:cubicBezTo>
                    <a:cubicBezTo>
                      <a:pt x="24" y="9"/>
                      <a:pt x="12" y="9"/>
                      <a:pt x="0" y="9"/>
                    </a:cubicBezTo>
                    <a:cubicBezTo>
                      <a:pt x="1" y="7"/>
                      <a:pt x="0" y="3"/>
                      <a:pt x="3" y="3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16" name="Freeform 629"/>
              <p:cNvSpPr/>
              <p:nvPr/>
            </p:nvSpPr>
            <p:spPr>
              <a:xfrm>
                <a:off x="3411538" y="2587625"/>
                <a:ext cx="115888" cy="17463"/>
              </a:xfrm>
              <a:custGeom>
                <a:avLst/>
                <a:gdLst>
                  <a:gd name="txL" fmla="*/ 0 w 33"/>
                  <a:gd name="txT" fmla="*/ 0 h 5"/>
                  <a:gd name="txR" fmla="*/ 33 w 33"/>
                  <a:gd name="txB" fmla="*/ 5 h 5"/>
                </a:gdLst>
                <a:ahLst/>
                <a:cxnLst>
                  <a:cxn ang="0">
                    <a:pos x="0" y="0"/>
                  </a:cxn>
                  <a:cxn ang="0">
                    <a:pos x="33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33" h="5">
                    <a:moveTo>
                      <a:pt x="0" y="0"/>
                    </a:moveTo>
                    <a:cubicBezTo>
                      <a:pt x="11" y="0"/>
                      <a:pt x="22" y="0"/>
                      <a:pt x="33" y="0"/>
                    </a:cubicBezTo>
                    <a:cubicBezTo>
                      <a:pt x="29" y="5"/>
                      <a:pt x="4" y="5"/>
                      <a:pt x="0" y="0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17" name="Freeform 631"/>
              <p:cNvSpPr/>
              <p:nvPr/>
            </p:nvSpPr>
            <p:spPr>
              <a:xfrm>
                <a:off x="1511300" y="2619375"/>
                <a:ext cx="79375" cy="38100"/>
              </a:xfrm>
              <a:custGeom>
                <a:avLst/>
                <a:gdLst>
                  <a:gd name="txL" fmla="*/ 0 w 23"/>
                  <a:gd name="txT" fmla="*/ 0 h 11"/>
                  <a:gd name="txR" fmla="*/ 23 w 23"/>
                  <a:gd name="txB" fmla="*/ 11 h 11"/>
                </a:gdLst>
                <a:ahLst/>
                <a:cxnLst>
                  <a:cxn ang="0">
                    <a:pos x="14" y="9"/>
                  </a:cxn>
                  <a:cxn ang="0">
                    <a:pos x="5" y="0"/>
                  </a:cxn>
                  <a:cxn ang="0">
                    <a:pos x="17" y="0"/>
                  </a:cxn>
                  <a:cxn ang="0">
                    <a:pos x="23" y="3"/>
                  </a:cxn>
                  <a:cxn ang="0">
                    <a:pos x="14" y="9"/>
                  </a:cxn>
                </a:cxnLst>
                <a:rect l="txL" t="txT" r="txR" b="txB"/>
                <a:pathLst>
                  <a:path w="23" h="11">
                    <a:moveTo>
                      <a:pt x="14" y="9"/>
                    </a:moveTo>
                    <a:cubicBezTo>
                      <a:pt x="15" y="2"/>
                      <a:pt x="0" y="11"/>
                      <a:pt x="5" y="0"/>
                    </a:cubicBezTo>
                    <a:cubicBezTo>
                      <a:pt x="9" y="0"/>
                      <a:pt x="13" y="0"/>
                      <a:pt x="17" y="0"/>
                    </a:cubicBezTo>
                    <a:cubicBezTo>
                      <a:pt x="17" y="3"/>
                      <a:pt x="21" y="2"/>
                      <a:pt x="23" y="3"/>
                    </a:cubicBezTo>
                    <a:cubicBezTo>
                      <a:pt x="21" y="6"/>
                      <a:pt x="18" y="8"/>
                      <a:pt x="14" y="9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18" name="Freeform 633"/>
              <p:cNvSpPr/>
              <p:nvPr/>
            </p:nvSpPr>
            <p:spPr>
              <a:xfrm>
                <a:off x="1214438" y="2601912"/>
                <a:ext cx="411163" cy="184150"/>
              </a:xfrm>
              <a:custGeom>
                <a:avLst/>
                <a:gdLst>
                  <a:gd name="txL" fmla="*/ 0 w 118"/>
                  <a:gd name="txT" fmla="*/ 0 h 53"/>
                  <a:gd name="txR" fmla="*/ 118 w 118"/>
                  <a:gd name="txB" fmla="*/ 53 h 53"/>
                </a:gdLst>
                <a:ahLst/>
                <a:cxnLst>
                  <a:cxn ang="0">
                    <a:pos x="102" y="5"/>
                  </a:cxn>
                  <a:cxn ang="0">
                    <a:pos x="90" y="5"/>
                  </a:cxn>
                  <a:cxn ang="0">
                    <a:pos x="99" y="14"/>
                  </a:cxn>
                  <a:cxn ang="0">
                    <a:pos x="0" y="53"/>
                  </a:cxn>
                  <a:cxn ang="0">
                    <a:pos x="84" y="2"/>
                  </a:cxn>
                  <a:cxn ang="0">
                    <a:pos x="102" y="5"/>
                  </a:cxn>
                </a:cxnLst>
                <a:rect l="txL" t="txT" r="txR" b="txB"/>
                <a:pathLst>
                  <a:path w="118" h="53">
                    <a:moveTo>
                      <a:pt x="102" y="5"/>
                    </a:moveTo>
                    <a:cubicBezTo>
                      <a:pt x="98" y="5"/>
                      <a:pt x="94" y="5"/>
                      <a:pt x="90" y="5"/>
                    </a:cubicBezTo>
                    <a:cubicBezTo>
                      <a:pt x="85" y="16"/>
                      <a:pt x="100" y="7"/>
                      <a:pt x="99" y="14"/>
                    </a:cubicBezTo>
                    <a:cubicBezTo>
                      <a:pt x="61" y="22"/>
                      <a:pt x="38" y="45"/>
                      <a:pt x="0" y="53"/>
                    </a:cubicBezTo>
                    <a:cubicBezTo>
                      <a:pt x="22" y="44"/>
                      <a:pt x="60" y="8"/>
                      <a:pt x="84" y="2"/>
                    </a:cubicBezTo>
                    <a:cubicBezTo>
                      <a:pt x="81" y="3"/>
                      <a:pt x="118" y="0"/>
                      <a:pt x="102" y="5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19" name="Freeform 634"/>
              <p:cNvSpPr/>
              <p:nvPr/>
            </p:nvSpPr>
            <p:spPr>
              <a:xfrm>
                <a:off x="1150938" y="2535237"/>
                <a:ext cx="387350" cy="230188"/>
              </a:xfrm>
              <a:custGeom>
                <a:avLst/>
                <a:gdLst>
                  <a:gd name="txL" fmla="*/ 0 w 111"/>
                  <a:gd name="txT" fmla="*/ 0 h 66"/>
                  <a:gd name="txR" fmla="*/ 111 w 111"/>
                  <a:gd name="txB" fmla="*/ 66 h 66"/>
                </a:gdLst>
                <a:ahLst/>
                <a:cxnLst>
                  <a:cxn ang="0">
                    <a:pos x="111" y="9"/>
                  </a:cxn>
                  <a:cxn ang="0">
                    <a:pos x="0" y="66"/>
                  </a:cxn>
                  <a:cxn ang="0">
                    <a:pos x="105" y="0"/>
                  </a:cxn>
                  <a:cxn ang="0">
                    <a:pos x="111" y="9"/>
                  </a:cxn>
                </a:cxnLst>
                <a:rect l="txL" t="txT" r="txR" b="txB"/>
                <a:pathLst>
                  <a:path w="111" h="66">
                    <a:moveTo>
                      <a:pt x="111" y="9"/>
                    </a:moveTo>
                    <a:cubicBezTo>
                      <a:pt x="71" y="23"/>
                      <a:pt x="36" y="58"/>
                      <a:pt x="0" y="66"/>
                    </a:cubicBezTo>
                    <a:cubicBezTo>
                      <a:pt x="31" y="40"/>
                      <a:pt x="69" y="21"/>
                      <a:pt x="105" y="0"/>
                    </a:cubicBezTo>
                    <a:cubicBezTo>
                      <a:pt x="104" y="6"/>
                      <a:pt x="109" y="6"/>
                      <a:pt x="111" y="9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20" name="Freeform 635"/>
              <p:cNvSpPr/>
              <p:nvPr/>
            </p:nvSpPr>
            <p:spPr>
              <a:xfrm>
                <a:off x="1643063" y="2622550"/>
                <a:ext cx="104775" cy="34925"/>
              </a:xfrm>
              <a:custGeom>
                <a:avLst/>
                <a:gdLst>
                  <a:gd name="txL" fmla="*/ 0 w 30"/>
                  <a:gd name="txT" fmla="*/ 0 h 10"/>
                  <a:gd name="txR" fmla="*/ 30 w 30"/>
                  <a:gd name="txB" fmla="*/ 10 h 10"/>
                </a:gdLst>
                <a:ahLst/>
                <a:cxnLst>
                  <a:cxn ang="0">
                    <a:pos x="0" y="8"/>
                  </a:cxn>
                  <a:cxn ang="0">
                    <a:pos x="30" y="2"/>
                  </a:cxn>
                  <a:cxn ang="0">
                    <a:pos x="0" y="8"/>
                  </a:cxn>
                </a:cxnLst>
                <a:rect l="txL" t="txT" r="txR" b="txB"/>
                <a:pathLst>
                  <a:path w="30" h="10">
                    <a:moveTo>
                      <a:pt x="0" y="8"/>
                    </a:moveTo>
                    <a:cubicBezTo>
                      <a:pt x="4" y="0"/>
                      <a:pt x="18" y="2"/>
                      <a:pt x="30" y="2"/>
                    </a:cubicBezTo>
                    <a:cubicBezTo>
                      <a:pt x="26" y="10"/>
                      <a:pt x="12" y="8"/>
                      <a:pt x="0" y="8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21" name="Freeform 637"/>
              <p:cNvSpPr/>
              <p:nvPr/>
            </p:nvSpPr>
            <p:spPr>
              <a:xfrm>
                <a:off x="2921000" y="2636837"/>
                <a:ext cx="114300" cy="38100"/>
              </a:xfrm>
              <a:custGeom>
                <a:avLst/>
                <a:gdLst>
                  <a:gd name="txL" fmla="*/ 0 w 33"/>
                  <a:gd name="txT" fmla="*/ 0 h 11"/>
                  <a:gd name="txR" fmla="*/ 33 w 33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33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3" h="11">
                    <a:moveTo>
                      <a:pt x="0" y="4"/>
                    </a:moveTo>
                    <a:cubicBezTo>
                      <a:pt x="10" y="6"/>
                      <a:pt x="28" y="0"/>
                      <a:pt x="33" y="7"/>
                    </a:cubicBezTo>
                    <a:cubicBezTo>
                      <a:pt x="23" y="5"/>
                      <a:pt x="5" y="11"/>
                      <a:pt x="0" y="4"/>
                    </a:cubicBezTo>
                    <a:close/>
                  </a:path>
                </a:pathLst>
              </a:custGeom>
              <a:solidFill>
                <a:srgbClr val="295860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22" name="Freeform 638"/>
              <p:cNvSpPr/>
              <p:nvPr/>
            </p:nvSpPr>
            <p:spPr>
              <a:xfrm>
                <a:off x="1517650" y="2646362"/>
                <a:ext cx="244475" cy="55563"/>
              </a:xfrm>
              <a:custGeom>
                <a:avLst/>
                <a:gdLst>
                  <a:gd name="txL" fmla="*/ 0 w 70"/>
                  <a:gd name="txT" fmla="*/ 0 h 16"/>
                  <a:gd name="txR" fmla="*/ 70 w 70"/>
                  <a:gd name="txB" fmla="*/ 16 h 16"/>
                </a:gdLst>
                <a:ahLst/>
                <a:cxnLst>
                  <a:cxn ang="0">
                    <a:pos x="18" y="7"/>
                  </a:cxn>
                  <a:cxn ang="0">
                    <a:pos x="36" y="4"/>
                  </a:cxn>
                  <a:cxn ang="0">
                    <a:pos x="36" y="7"/>
                  </a:cxn>
                  <a:cxn ang="0">
                    <a:pos x="39" y="16"/>
                  </a:cxn>
                  <a:cxn ang="0">
                    <a:pos x="18" y="7"/>
                  </a:cxn>
                </a:cxnLst>
                <a:rect l="txL" t="txT" r="txR" b="txB"/>
                <a:pathLst>
                  <a:path w="70" h="16">
                    <a:moveTo>
                      <a:pt x="18" y="7"/>
                    </a:moveTo>
                    <a:cubicBezTo>
                      <a:pt x="18" y="0"/>
                      <a:pt x="31" y="6"/>
                      <a:pt x="36" y="4"/>
                    </a:cubicBezTo>
                    <a:cubicBezTo>
                      <a:pt x="36" y="5"/>
                      <a:pt x="36" y="6"/>
                      <a:pt x="36" y="7"/>
                    </a:cubicBezTo>
                    <a:cubicBezTo>
                      <a:pt x="0" y="9"/>
                      <a:pt x="70" y="9"/>
                      <a:pt x="39" y="16"/>
                    </a:cubicBezTo>
                    <a:cubicBezTo>
                      <a:pt x="35" y="10"/>
                      <a:pt x="19" y="16"/>
                      <a:pt x="18" y="7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23" name="Freeform 639"/>
              <p:cNvSpPr/>
              <p:nvPr/>
            </p:nvSpPr>
            <p:spPr>
              <a:xfrm>
                <a:off x="1643063" y="2646362"/>
                <a:ext cx="157163" cy="25400"/>
              </a:xfrm>
              <a:custGeom>
                <a:avLst/>
                <a:gdLst>
                  <a:gd name="txL" fmla="*/ 0 w 45"/>
                  <a:gd name="txT" fmla="*/ 0 h 7"/>
                  <a:gd name="txR" fmla="*/ 45 w 45"/>
                  <a:gd name="txB" fmla="*/ 7 h 7"/>
                </a:gdLst>
                <a:ahLst/>
                <a:cxnLst>
                  <a:cxn ang="0">
                    <a:pos x="0" y="4"/>
                  </a:cxn>
                  <a:cxn ang="0">
                    <a:pos x="45" y="7"/>
                  </a:cxn>
                  <a:cxn ang="0">
                    <a:pos x="0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45" h="7">
                    <a:moveTo>
                      <a:pt x="0" y="4"/>
                    </a:moveTo>
                    <a:cubicBezTo>
                      <a:pt x="14" y="6"/>
                      <a:pt x="36" y="0"/>
                      <a:pt x="45" y="7"/>
                    </a:cubicBezTo>
                    <a:cubicBezTo>
                      <a:pt x="30" y="7"/>
                      <a:pt x="15" y="7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24" name="Freeform 640"/>
              <p:cNvSpPr/>
              <p:nvPr/>
            </p:nvSpPr>
            <p:spPr>
              <a:xfrm>
                <a:off x="3157538" y="2646362"/>
                <a:ext cx="66675" cy="49213"/>
              </a:xfrm>
              <a:custGeom>
                <a:avLst/>
                <a:gdLst>
                  <a:gd name="txL" fmla="*/ 0 w 19"/>
                  <a:gd name="txT" fmla="*/ 0 h 14"/>
                  <a:gd name="txR" fmla="*/ 19 w 19"/>
                  <a:gd name="txB" fmla="*/ 14 h 14"/>
                </a:gdLst>
                <a:ahLst/>
                <a:cxnLst>
                  <a:cxn ang="0">
                    <a:pos x="16" y="10"/>
                  </a:cxn>
                  <a:cxn ang="0">
                    <a:pos x="1" y="7"/>
                  </a:cxn>
                  <a:cxn ang="0">
                    <a:pos x="1" y="4"/>
                  </a:cxn>
                  <a:cxn ang="0">
                    <a:pos x="19" y="7"/>
                  </a:cxn>
                  <a:cxn ang="0">
                    <a:pos x="16" y="10"/>
                  </a:cxn>
                </a:cxnLst>
                <a:rect l="txL" t="txT" r="txR" b="txB"/>
                <a:pathLst>
                  <a:path w="19" h="14">
                    <a:moveTo>
                      <a:pt x="16" y="10"/>
                    </a:moveTo>
                    <a:cubicBezTo>
                      <a:pt x="12" y="8"/>
                      <a:pt x="0" y="14"/>
                      <a:pt x="1" y="7"/>
                    </a:cubicBezTo>
                    <a:cubicBezTo>
                      <a:pt x="1" y="6"/>
                      <a:pt x="1" y="5"/>
                      <a:pt x="1" y="4"/>
                    </a:cubicBezTo>
                    <a:cubicBezTo>
                      <a:pt x="6" y="6"/>
                      <a:pt x="19" y="0"/>
                      <a:pt x="19" y="7"/>
                    </a:cubicBezTo>
                    <a:cubicBezTo>
                      <a:pt x="17" y="7"/>
                      <a:pt x="15" y="7"/>
                      <a:pt x="16" y="10"/>
                    </a:cubicBezTo>
                    <a:close/>
                  </a:path>
                </a:pathLst>
              </a:custGeom>
              <a:solidFill>
                <a:srgbClr val="255057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25" name="Freeform 641"/>
              <p:cNvSpPr/>
              <p:nvPr/>
            </p:nvSpPr>
            <p:spPr>
              <a:xfrm>
                <a:off x="1508125" y="2663825"/>
                <a:ext cx="146050" cy="52388"/>
              </a:xfrm>
              <a:custGeom>
                <a:avLst/>
                <a:gdLst>
                  <a:gd name="txL" fmla="*/ 0 w 42"/>
                  <a:gd name="txT" fmla="*/ 0 h 15"/>
                  <a:gd name="txR" fmla="*/ 42 w 42"/>
                  <a:gd name="txB" fmla="*/ 15 h 15"/>
                </a:gdLst>
                <a:ahLst/>
                <a:cxnLst>
                  <a:cxn ang="0">
                    <a:pos x="21" y="2"/>
                  </a:cxn>
                  <a:cxn ang="0">
                    <a:pos x="42" y="11"/>
                  </a:cxn>
                  <a:cxn ang="0">
                    <a:pos x="36" y="11"/>
                  </a:cxn>
                  <a:cxn ang="0">
                    <a:pos x="0" y="8"/>
                  </a:cxn>
                  <a:cxn ang="0">
                    <a:pos x="21" y="2"/>
                  </a:cxn>
                </a:cxnLst>
                <a:rect l="txL" t="txT" r="txR" b="txB"/>
                <a:pathLst>
                  <a:path w="42" h="15">
                    <a:moveTo>
                      <a:pt x="21" y="2"/>
                    </a:moveTo>
                    <a:cubicBezTo>
                      <a:pt x="22" y="11"/>
                      <a:pt x="38" y="5"/>
                      <a:pt x="42" y="11"/>
                    </a:cubicBezTo>
                    <a:cubicBezTo>
                      <a:pt x="40" y="11"/>
                      <a:pt x="38" y="11"/>
                      <a:pt x="36" y="11"/>
                    </a:cubicBezTo>
                    <a:cubicBezTo>
                      <a:pt x="25" y="9"/>
                      <a:pt x="6" y="15"/>
                      <a:pt x="0" y="8"/>
                    </a:cubicBezTo>
                    <a:cubicBezTo>
                      <a:pt x="9" y="8"/>
                      <a:pt x="10" y="0"/>
                      <a:pt x="21" y="2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26" name="Freeform 642"/>
              <p:cNvSpPr/>
              <p:nvPr/>
            </p:nvSpPr>
            <p:spPr>
              <a:xfrm>
                <a:off x="1811338" y="2667000"/>
                <a:ext cx="93663" cy="34925"/>
              </a:xfrm>
              <a:custGeom>
                <a:avLst/>
                <a:gdLst>
                  <a:gd name="txL" fmla="*/ 0 w 27"/>
                  <a:gd name="txT" fmla="*/ 0 h 10"/>
                  <a:gd name="txR" fmla="*/ 27 w 27"/>
                  <a:gd name="txB" fmla="*/ 10 h 10"/>
                </a:gdLst>
                <a:ahLst/>
                <a:cxnLst>
                  <a:cxn ang="0">
                    <a:pos x="0" y="7"/>
                  </a:cxn>
                  <a:cxn ang="0">
                    <a:pos x="27" y="4"/>
                  </a:cxn>
                  <a:cxn ang="0">
                    <a:pos x="18" y="10"/>
                  </a:cxn>
                  <a:cxn ang="0">
                    <a:pos x="0" y="7"/>
                  </a:cxn>
                </a:cxnLst>
                <a:rect l="txL" t="txT" r="txR" b="txB"/>
                <a:pathLst>
                  <a:path w="27" h="10">
                    <a:moveTo>
                      <a:pt x="0" y="7"/>
                    </a:moveTo>
                    <a:cubicBezTo>
                      <a:pt x="3" y="0"/>
                      <a:pt x="19" y="6"/>
                      <a:pt x="27" y="4"/>
                    </a:cubicBezTo>
                    <a:cubicBezTo>
                      <a:pt x="26" y="8"/>
                      <a:pt x="23" y="10"/>
                      <a:pt x="18" y="10"/>
                    </a:cubicBezTo>
                    <a:cubicBezTo>
                      <a:pt x="18" y="3"/>
                      <a:pt x="5" y="9"/>
                      <a:pt x="0" y="7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27" name="Freeform 643"/>
              <p:cNvSpPr/>
              <p:nvPr/>
            </p:nvSpPr>
            <p:spPr>
              <a:xfrm>
                <a:off x="2303463" y="2671762"/>
                <a:ext cx="142875" cy="30163"/>
              </a:xfrm>
              <a:custGeom>
                <a:avLst/>
                <a:gdLst>
                  <a:gd name="txL" fmla="*/ 0 w 41"/>
                  <a:gd name="txT" fmla="*/ 0 h 9"/>
                  <a:gd name="txR" fmla="*/ 41 w 41"/>
                  <a:gd name="txB" fmla="*/ 9 h 9"/>
                </a:gdLst>
                <a:ahLst/>
                <a:cxnLst>
                  <a:cxn ang="0">
                    <a:pos x="0" y="6"/>
                  </a:cxn>
                  <a:cxn ang="0">
                    <a:pos x="30" y="9"/>
                  </a:cxn>
                  <a:cxn ang="0">
                    <a:pos x="0" y="6"/>
                  </a:cxn>
                </a:cxnLst>
                <a:rect l="txL" t="txT" r="txR" b="txB"/>
                <a:pathLst>
                  <a:path w="41" h="9">
                    <a:moveTo>
                      <a:pt x="0" y="6"/>
                    </a:moveTo>
                    <a:cubicBezTo>
                      <a:pt x="3" y="1"/>
                      <a:pt x="41" y="0"/>
                      <a:pt x="30" y="9"/>
                    </a:cubicBezTo>
                    <a:cubicBezTo>
                      <a:pt x="26" y="2"/>
                      <a:pt x="9" y="8"/>
                      <a:pt x="0" y="6"/>
                    </a:cubicBezTo>
                    <a:close/>
                  </a:path>
                </a:pathLst>
              </a:custGeom>
              <a:solidFill>
                <a:srgbClr val="295860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28" name="Freeform 644"/>
              <p:cNvSpPr/>
              <p:nvPr/>
            </p:nvSpPr>
            <p:spPr>
              <a:xfrm>
                <a:off x="2606675" y="2663825"/>
                <a:ext cx="763588" cy="304800"/>
              </a:xfrm>
              <a:custGeom>
                <a:avLst/>
                <a:gdLst>
                  <a:gd name="txL" fmla="*/ 0 w 219"/>
                  <a:gd name="txT" fmla="*/ 0 h 87"/>
                  <a:gd name="txR" fmla="*/ 219 w 219"/>
                  <a:gd name="txB" fmla="*/ 87 h 87"/>
                </a:gdLst>
                <a:ahLst/>
                <a:cxnLst>
                  <a:cxn ang="0">
                    <a:pos x="159" y="2"/>
                  </a:cxn>
                  <a:cxn ang="0">
                    <a:pos x="174" y="5"/>
                  </a:cxn>
                  <a:cxn ang="0">
                    <a:pos x="219" y="62"/>
                  </a:cxn>
                  <a:cxn ang="0">
                    <a:pos x="0" y="41"/>
                  </a:cxn>
                  <a:cxn ang="0">
                    <a:pos x="159" y="2"/>
                  </a:cxn>
                </a:cxnLst>
                <a:rect l="txL" t="txT" r="txR" b="txB"/>
                <a:pathLst>
                  <a:path w="219" h="87">
                    <a:moveTo>
                      <a:pt x="159" y="2"/>
                    </a:moveTo>
                    <a:cubicBezTo>
                      <a:pt x="158" y="9"/>
                      <a:pt x="170" y="3"/>
                      <a:pt x="174" y="5"/>
                    </a:cubicBezTo>
                    <a:cubicBezTo>
                      <a:pt x="200" y="11"/>
                      <a:pt x="218" y="40"/>
                      <a:pt x="219" y="62"/>
                    </a:cubicBezTo>
                    <a:cubicBezTo>
                      <a:pt x="148" y="87"/>
                      <a:pt x="53" y="70"/>
                      <a:pt x="0" y="41"/>
                    </a:cubicBezTo>
                    <a:cubicBezTo>
                      <a:pt x="20" y="4"/>
                      <a:pt x="92" y="0"/>
                      <a:pt x="159" y="2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29" name="Freeform 645"/>
              <p:cNvSpPr/>
              <p:nvPr/>
            </p:nvSpPr>
            <p:spPr>
              <a:xfrm>
                <a:off x="1779588" y="2678112"/>
                <a:ext cx="93663" cy="38100"/>
              </a:xfrm>
              <a:custGeom>
                <a:avLst/>
                <a:gdLst>
                  <a:gd name="txL" fmla="*/ 0 w 27"/>
                  <a:gd name="txT" fmla="*/ 0 h 11"/>
                  <a:gd name="txR" fmla="*/ 27 w 27"/>
                  <a:gd name="txB" fmla="*/ 11 h 11"/>
                </a:gdLst>
                <a:ahLst/>
                <a:cxnLst>
                  <a:cxn ang="0">
                    <a:pos x="27" y="7"/>
                  </a:cxn>
                  <a:cxn ang="0">
                    <a:pos x="0" y="10"/>
                  </a:cxn>
                  <a:cxn ang="0">
                    <a:pos x="9" y="4"/>
                  </a:cxn>
                  <a:cxn ang="0">
                    <a:pos x="27" y="7"/>
                  </a:cxn>
                </a:cxnLst>
                <a:rect l="txL" t="txT" r="txR" b="txB"/>
                <a:pathLst>
                  <a:path w="27" h="11">
                    <a:moveTo>
                      <a:pt x="27" y="7"/>
                    </a:moveTo>
                    <a:cubicBezTo>
                      <a:pt x="20" y="10"/>
                      <a:pt x="11" y="11"/>
                      <a:pt x="0" y="10"/>
                    </a:cubicBezTo>
                    <a:cubicBezTo>
                      <a:pt x="1" y="6"/>
                      <a:pt x="4" y="4"/>
                      <a:pt x="9" y="4"/>
                    </a:cubicBezTo>
                    <a:cubicBezTo>
                      <a:pt x="14" y="6"/>
                      <a:pt x="27" y="0"/>
                      <a:pt x="27" y="7"/>
                    </a:cubicBezTo>
                    <a:close/>
                  </a:path>
                </a:pathLst>
              </a:custGeom>
              <a:solidFill>
                <a:srgbClr val="438D9B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30" name="Freeform 646"/>
              <p:cNvSpPr/>
              <p:nvPr/>
            </p:nvSpPr>
            <p:spPr>
              <a:xfrm>
                <a:off x="3463925" y="2713037"/>
                <a:ext cx="104775" cy="84138"/>
              </a:xfrm>
              <a:custGeom>
                <a:avLst/>
                <a:gdLst>
                  <a:gd name="txL" fmla="*/ 0 w 30"/>
                  <a:gd name="txT" fmla="*/ 0 h 24"/>
                  <a:gd name="txR" fmla="*/ 30 w 30"/>
                  <a:gd name="txB" fmla="*/ 24 h 24"/>
                </a:gdLst>
                <a:ahLst/>
                <a:cxnLst>
                  <a:cxn ang="0">
                    <a:pos x="0" y="24"/>
                  </a:cxn>
                  <a:cxn ang="0">
                    <a:pos x="30" y="0"/>
                  </a:cxn>
                  <a:cxn ang="0">
                    <a:pos x="0" y="24"/>
                  </a:cxn>
                </a:cxnLst>
                <a:rect l="txL" t="txT" r="txR" b="txB"/>
                <a:pathLst>
                  <a:path w="30" h="24">
                    <a:moveTo>
                      <a:pt x="0" y="24"/>
                    </a:moveTo>
                    <a:cubicBezTo>
                      <a:pt x="8" y="14"/>
                      <a:pt x="18" y="6"/>
                      <a:pt x="30" y="0"/>
                    </a:cubicBezTo>
                    <a:cubicBezTo>
                      <a:pt x="25" y="13"/>
                      <a:pt x="12" y="18"/>
                      <a:pt x="0" y="24"/>
                    </a:cubicBezTo>
                    <a:close/>
                  </a:path>
                </a:pathLst>
              </a:custGeom>
              <a:solidFill>
                <a:srgbClr val="438D9B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31" name="Freeform 647"/>
              <p:cNvSpPr/>
              <p:nvPr/>
            </p:nvSpPr>
            <p:spPr>
              <a:xfrm>
                <a:off x="4124325" y="2733675"/>
                <a:ext cx="187325" cy="11113"/>
              </a:xfrm>
              <a:custGeom>
                <a:avLst/>
                <a:gdLst>
                  <a:gd name="txL" fmla="*/ 0 w 54"/>
                  <a:gd name="txT" fmla="*/ 0 h 3"/>
                  <a:gd name="txR" fmla="*/ 54 w 54"/>
                  <a:gd name="txB" fmla="*/ 3 h 3"/>
                </a:gdLst>
                <a:ahLst/>
                <a:cxnLst>
                  <a:cxn ang="0">
                    <a:pos x="0" y="0"/>
                  </a:cxn>
                  <a:cxn ang="0">
                    <a:pos x="54" y="0"/>
                  </a:cxn>
                  <a:cxn ang="0">
                    <a:pos x="54" y="3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txL" t="txT" r="txR" b="txB"/>
                <a:pathLst>
                  <a:path w="54" h="3">
                    <a:moveTo>
                      <a:pt x="0" y="0"/>
                    </a:moveTo>
                    <a:cubicBezTo>
                      <a:pt x="18" y="0"/>
                      <a:pt x="36" y="0"/>
                      <a:pt x="54" y="0"/>
                    </a:cubicBezTo>
                    <a:cubicBezTo>
                      <a:pt x="54" y="1"/>
                      <a:pt x="54" y="2"/>
                      <a:pt x="54" y="3"/>
                    </a:cubicBezTo>
                    <a:cubicBezTo>
                      <a:pt x="36" y="3"/>
                      <a:pt x="18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32" name="Freeform 648"/>
              <p:cNvSpPr/>
              <p:nvPr/>
            </p:nvSpPr>
            <p:spPr>
              <a:xfrm>
                <a:off x="4992688" y="2730500"/>
                <a:ext cx="61913" cy="49213"/>
              </a:xfrm>
              <a:custGeom>
                <a:avLst/>
                <a:gdLst>
                  <a:gd name="txL" fmla="*/ 0 w 18"/>
                  <a:gd name="txT" fmla="*/ 0 h 14"/>
                  <a:gd name="txR" fmla="*/ 18 w 18"/>
                  <a:gd name="txB" fmla="*/ 14 h 14"/>
                </a:gdLst>
                <a:ahLst/>
                <a:cxnLst>
                  <a:cxn ang="0">
                    <a:pos x="18" y="7"/>
                  </a:cxn>
                  <a:cxn ang="0">
                    <a:pos x="0" y="10"/>
                  </a:cxn>
                  <a:cxn ang="0">
                    <a:pos x="18" y="7"/>
                  </a:cxn>
                </a:cxnLst>
                <a:rect l="txL" t="txT" r="txR" b="txB"/>
                <a:pathLst>
                  <a:path w="18" h="14">
                    <a:moveTo>
                      <a:pt x="18" y="7"/>
                    </a:moveTo>
                    <a:cubicBezTo>
                      <a:pt x="18" y="14"/>
                      <a:pt x="5" y="8"/>
                      <a:pt x="0" y="10"/>
                    </a:cubicBezTo>
                    <a:cubicBezTo>
                      <a:pt x="4" y="1"/>
                      <a:pt x="12" y="0"/>
                      <a:pt x="18" y="7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33" name="Freeform 649"/>
              <p:cNvSpPr/>
              <p:nvPr/>
            </p:nvSpPr>
            <p:spPr>
              <a:xfrm>
                <a:off x="5286375" y="2730500"/>
                <a:ext cx="333375" cy="23813"/>
              </a:xfrm>
              <a:custGeom>
                <a:avLst/>
                <a:gdLst>
                  <a:gd name="txL" fmla="*/ 0 w 96"/>
                  <a:gd name="txT" fmla="*/ 0 h 7"/>
                  <a:gd name="txR" fmla="*/ 96 w 96"/>
                  <a:gd name="txB" fmla="*/ 7 h 7"/>
                </a:gdLst>
                <a:ahLst/>
                <a:cxnLst>
                  <a:cxn ang="0">
                    <a:pos x="0" y="7"/>
                  </a:cxn>
                  <a:cxn ang="0">
                    <a:pos x="96" y="4"/>
                  </a:cxn>
                  <a:cxn ang="0">
                    <a:pos x="96" y="7"/>
                  </a:cxn>
                  <a:cxn ang="0">
                    <a:pos x="0" y="7"/>
                  </a:cxn>
                </a:cxnLst>
                <a:rect l="txL" t="txT" r="txR" b="txB"/>
                <a:pathLst>
                  <a:path w="96" h="7">
                    <a:moveTo>
                      <a:pt x="0" y="7"/>
                    </a:moveTo>
                    <a:cubicBezTo>
                      <a:pt x="26" y="0"/>
                      <a:pt x="65" y="6"/>
                      <a:pt x="96" y="4"/>
                    </a:cubicBezTo>
                    <a:cubicBezTo>
                      <a:pt x="96" y="5"/>
                      <a:pt x="96" y="6"/>
                      <a:pt x="96" y="7"/>
                    </a:cubicBezTo>
                    <a:cubicBezTo>
                      <a:pt x="64" y="7"/>
                      <a:pt x="32" y="7"/>
                      <a:pt x="0" y="7"/>
                    </a:cubicBezTo>
                    <a:close/>
                  </a:path>
                </a:pathLst>
              </a:custGeom>
              <a:solidFill>
                <a:srgbClr val="37708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34" name="Freeform 650"/>
              <p:cNvSpPr/>
              <p:nvPr/>
            </p:nvSpPr>
            <p:spPr>
              <a:xfrm>
                <a:off x="5619750" y="2744787"/>
                <a:ext cx="398463" cy="23813"/>
              </a:xfrm>
              <a:custGeom>
                <a:avLst/>
                <a:gdLst>
                  <a:gd name="txL" fmla="*/ 0 w 114"/>
                  <a:gd name="txT" fmla="*/ 0 h 7"/>
                  <a:gd name="txR" fmla="*/ 114 w 114"/>
                  <a:gd name="txB" fmla="*/ 7 h 7"/>
                </a:gdLst>
                <a:ahLst/>
                <a:cxnLst>
                  <a:cxn ang="0">
                    <a:pos x="0" y="0"/>
                  </a:cxn>
                  <a:cxn ang="0">
                    <a:pos x="114" y="0"/>
                  </a:cxn>
                  <a:cxn ang="0">
                    <a:pos x="6" y="3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txL" t="txT" r="txR" b="txB"/>
                <a:pathLst>
                  <a:path w="114" h="7">
                    <a:moveTo>
                      <a:pt x="0" y="0"/>
                    </a:moveTo>
                    <a:cubicBezTo>
                      <a:pt x="38" y="0"/>
                      <a:pt x="76" y="0"/>
                      <a:pt x="114" y="0"/>
                    </a:cubicBezTo>
                    <a:cubicBezTo>
                      <a:pt x="84" y="7"/>
                      <a:pt x="41" y="1"/>
                      <a:pt x="6" y="3"/>
                    </a:cubicBezTo>
                    <a:cubicBezTo>
                      <a:pt x="4" y="3"/>
                      <a:pt x="2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234B57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35" name="Freeform 652"/>
              <p:cNvSpPr/>
              <p:nvPr/>
            </p:nvSpPr>
            <p:spPr>
              <a:xfrm>
                <a:off x="1517650" y="2754312"/>
                <a:ext cx="95250" cy="42863"/>
              </a:xfrm>
              <a:custGeom>
                <a:avLst/>
                <a:gdLst>
                  <a:gd name="txL" fmla="*/ 0 w 27"/>
                  <a:gd name="txT" fmla="*/ 0 h 12"/>
                  <a:gd name="txR" fmla="*/ 27 w 27"/>
                  <a:gd name="txB" fmla="*/ 12 h 12"/>
                </a:gdLst>
                <a:ahLst/>
                <a:cxnLst>
                  <a:cxn ang="0">
                    <a:pos x="0" y="12"/>
                  </a:cxn>
                  <a:cxn ang="0">
                    <a:pos x="27" y="0"/>
                  </a:cxn>
                  <a:cxn ang="0">
                    <a:pos x="0" y="12"/>
                  </a:cxn>
                </a:cxnLst>
                <a:rect l="txL" t="txT" r="txR" b="txB"/>
                <a:pathLst>
                  <a:path w="27" h="12">
                    <a:moveTo>
                      <a:pt x="0" y="12"/>
                    </a:moveTo>
                    <a:cubicBezTo>
                      <a:pt x="5" y="4"/>
                      <a:pt x="14" y="0"/>
                      <a:pt x="27" y="0"/>
                    </a:cubicBezTo>
                    <a:cubicBezTo>
                      <a:pt x="25" y="10"/>
                      <a:pt x="13" y="12"/>
                      <a:pt x="0" y="12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36" name="Freeform 653"/>
              <p:cNvSpPr/>
              <p:nvPr/>
            </p:nvSpPr>
            <p:spPr>
              <a:xfrm>
                <a:off x="3527425" y="2724150"/>
                <a:ext cx="104775" cy="76200"/>
              </a:xfrm>
              <a:custGeom>
                <a:avLst/>
                <a:gdLst>
                  <a:gd name="txL" fmla="*/ 0 w 30"/>
                  <a:gd name="txT" fmla="*/ 0 h 22"/>
                  <a:gd name="txR" fmla="*/ 30 w 30"/>
                  <a:gd name="txB" fmla="*/ 22 h 22"/>
                </a:gdLst>
                <a:ahLst/>
                <a:cxnLst>
                  <a:cxn ang="0">
                    <a:pos x="30" y="6"/>
                  </a:cxn>
                  <a:cxn ang="0">
                    <a:pos x="0" y="21"/>
                  </a:cxn>
                  <a:cxn ang="0">
                    <a:pos x="30" y="6"/>
                  </a:cxn>
                </a:cxnLst>
                <a:rect l="txL" t="txT" r="txR" b="txB"/>
                <a:pathLst>
                  <a:path w="30" h="22">
                    <a:moveTo>
                      <a:pt x="30" y="6"/>
                    </a:moveTo>
                    <a:cubicBezTo>
                      <a:pt x="27" y="18"/>
                      <a:pt x="16" y="22"/>
                      <a:pt x="0" y="21"/>
                    </a:cubicBezTo>
                    <a:cubicBezTo>
                      <a:pt x="9" y="14"/>
                      <a:pt x="17" y="0"/>
                      <a:pt x="30" y="6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37" name="Freeform 654"/>
              <p:cNvSpPr/>
              <p:nvPr/>
            </p:nvSpPr>
            <p:spPr>
              <a:xfrm>
                <a:off x="4686300" y="2754312"/>
                <a:ext cx="149225" cy="31750"/>
              </a:xfrm>
              <a:custGeom>
                <a:avLst/>
                <a:gdLst>
                  <a:gd name="txL" fmla="*/ 0 w 43"/>
                  <a:gd name="txT" fmla="*/ 0 h 9"/>
                  <a:gd name="txR" fmla="*/ 43 w 43"/>
                  <a:gd name="txB" fmla="*/ 9 h 9"/>
                </a:gdLst>
                <a:ahLst/>
                <a:cxnLst>
                  <a:cxn ang="0">
                    <a:pos x="43" y="3"/>
                  </a:cxn>
                  <a:cxn ang="0">
                    <a:pos x="19" y="0"/>
                  </a:cxn>
                  <a:cxn ang="0">
                    <a:pos x="43" y="3"/>
                  </a:cxn>
                </a:cxnLst>
                <a:rect l="txL" t="txT" r="txR" b="txB"/>
                <a:pathLst>
                  <a:path w="43" h="9">
                    <a:moveTo>
                      <a:pt x="43" y="3"/>
                    </a:moveTo>
                    <a:cubicBezTo>
                      <a:pt x="40" y="9"/>
                      <a:pt x="0" y="7"/>
                      <a:pt x="19" y="0"/>
                    </a:cubicBezTo>
                    <a:cubicBezTo>
                      <a:pt x="21" y="7"/>
                      <a:pt x="36" y="1"/>
                      <a:pt x="43" y="3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38" name="Freeform 658"/>
              <p:cNvSpPr/>
              <p:nvPr/>
            </p:nvSpPr>
            <p:spPr>
              <a:xfrm>
                <a:off x="1273175" y="2776537"/>
                <a:ext cx="160338" cy="30163"/>
              </a:xfrm>
              <a:custGeom>
                <a:avLst/>
                <a:gdLst>
                  <a:gd name="txL" fmla="*/ 0 w 46"/>
                  <a:gd name="txT" fmla="*/ 0 h 9"/>
                  <a:gd name="txR" fmla="*/ 46 w 46"/>
                  <a:gd name="txB" fmla="*/ 9 h 9"/>
                </a:gdLst>
                <a:ahLst/>
                <a:cxnLst>
                  <a:cxn ang="0">
                    <a:pos x="10" y="0"/>
                  </a:cxn>
                  <a:cxn ang="0">
                    <a:pos x="46" y="3"/>
                  </a:cxn>
                  <a:cxn ang="0">
                    <a:pos x="10" y="0"/>
                  </a:cxn>
                </a:cxnLst>
                <a:rect l="txL" t="txT" r="txR" b="txB"/>
                <a:pathLst>
                  <a:path w="46" h="9">
                    <a:moveTo>
                      <a:pt x="10" y="0"/>
                    </a:moveTo>
                    <a:cubicBezTo>
                      <a:pt x="16" y="7"/>
                      <a:pt x="35" y="1"/>
                      <a:pt x="46" y="3"/>
                    </a:cubicBezTo>
                    <a:cubicBezTo>
                      <a:pt x="42" y="8"/>
                      <a:pt x="0" y="9"/>
                      <a:pt x="10" y="0"/>
                    </a:cubicBezTo>
                    <a:close/>
                  </a:path>
                </a:pathLst>
              </a:custGeom>
              <a:solidFill>
                <a:srgbClr val="2D5F68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39" name="Freeform 659"/>
              <p:cNvSpPr/>
              <p:nvPr/>
            </p:nvSpPr>
            <p:spPr>
              <a:xfrm>
                <a:off x="1727200" y="2759075"/>
                <a:ext cx="101600" cy="38100"/>
              </a:xfrm>
              <a:custGeom>
                <a:avLst/>
                <a:gdLst>
                  <a:gd name="txL" fmla="*/ 0 w 29"/>
                  <a:gd name="txT" fmla="*/ 0 h 11"/>
                  <a:gd name="txR" fmla="*/ 29 w 29"/>
                  <a:gd name="txB" fmla="*/ 11 h 11"/>
                </a:gdLst>
                <a:ahLst/>
                <a:cxnLst>
                  <a:cxn ang="0">
                    <a:pos x="24" y="11"/>
                  </a:cxn>
                  <a:cxn ang="0">
                    <a:pos x="0" y="11"/>
                  </a:cxn>
                  <a:cxn ang="0">
                    <a:pos x="15" y="2"/>
                  </a:cxn>
                  <a:cxn ang="0">
                    <a:pos x="24" y="11"/>
                  </a:cxn>
                </a:cxnLst>
                <a:rect l="txL" t="txT" r="txR" b="txB"/>
                <a:pathLst>
                  <a:path w="29" h="11">
                    <a:moveTo>
                      <a:pt x="24" y="11"/>
                    </a:moveTo>
                    <a:cubicBezTo>
                      <a:pt x="17" y="4"/>
                      <a:pt x="9" y="11"/>
                      <a:pt x="0" y="11"/>
                    </a:cubicBezTo>
                    <a:cubicBezTo>
                      <a:pt x="3" y="6"/>
                      <a:pt x="11" y="6"/>
                      <a:pt x="15" y="2"/>
                    </a:cubicBezTo>
                    <a:cubicBezTo>
                      <a:pt x="14" y="9"/>
                      <a:pt x="29" y="0"/>
                      <a:pt x="24" y="11"/>
                    </a:cubicBezTo>
                    <a:close/>
                  </a:path>
                </a:pathLst>
              </a:custGeom>
              <a:solidFill>
                <a:srgbClr val="295860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40" name="Freeform 671"/>
              <p:cNvSpPr/>
              <p:nvPr/>
            </p:nvSpPr>
            <p:spPr>
              <a:xfrm>
                <a:off x="5170488" y="2803525"/>
                <a:ext cx="250825" cy="60325"/>
              </a:xfrm>
              <a:custGeom>
                <a:avLst/>
                <a:gdLst>
                  <a:gd name="txL" fmla="*/ 0 w 72"/>
                  <a:gd name="txT" fmla="*/ 0 h 17"/>
                  <a:gd name="txR" fmla="*/ 72 w 72"/>
                  <a:gd name="txB" fmla="*/ 17 h 17"/>
                </a:gdLst>
                <a:ahLst/>
                <a:cxnLst>
                  <a:cxn ang="0">
                    <a:pos x="0" y="13"/>
                  </a:cxn>
                  <a:cxn ang="0">
                    <a:pos x="72" y="16"/>
                  </a:cxn>
                  <a:cxn ang="0">
                    <a:pos x="0" y="13"/>
                  </a:cxn>
                </a:cxnLst>
                <a:rect l="txL" t="txT" r="txR" b="txB"/>
                <a:pathLst>
                  <a:path w="72" h="17">
                    <a:moveTo>
                      <a:pt x="0" y="13"/>
                    </a:moveTo>
                    <a:cubicBezTo>
                      <a:pt x="15" y="0"/>
                      <a:pt x="60" y="1"/>
                      <a:pt x="72" y="16"/>
                    </a:cubicBezTo>
                    <a:cubicBezTo>
                      <a:pt x="46" y="17"/>
                      <a:pt x="23" y="15"/>
                      <a:pt x="0" y="13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41" name="Freeform 672"/>
              <p:cNvSpPr/>
              <p:nvPr/>
            </p:nvSpPr>
            <p:spPr>
              <a:xfrm>
                <a:off x="1235075" y="2846387"/>
                <a:ext cx="125413" cy="38100"/>
              </a:xfrm>
              <a:custGeom>
                <a:avLst/>
                <a:gdLst>
                  <a:gd name="txL" fmla="*/ 0 w 36"/>
                  <a:gd name="txT" fmla="*/ 0 h 11"/>
                  <a:gd name="txR" fmla="*/ 36 w 36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36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6" h="11">
                    <a:moveTo>
                      <a:pt x="0" y="4"/>
                    </a:moveTo>
                    <a:cubicBezTo>
                      <a:pt x="11" y="6"/>
                      <a:pt x="30" y="0"/>
                      <a:pt x="36" y="7"/>
                    </a:cubicBezTo>
                    <a:cubicBezTo>
                      <a:pt x="25" y="5"/>
                      <a:pt x="6" y="11"/>
                      <a:pt x="0" y="4"/>
                    </a:cubicBezTo>
                    <a:close/>
                  </a:path>
                </a:pathLst>
              </a:custGeom>
              <a:solidFill>
                <a:srgbClr val="09479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42" name="Freeform 676"/>
              <p:cNvSpPr/>
              <p:nvPr/>
            </p:nvSpPr>
            <p:spPr>
              <a:xfrm>
                <a:off x="3349625" y="2911475"/>
                <a:ext cx="544513" cy="74613"/>
              </a:xfrm>
              <a:custGeom>
                <a:avLst/>
                <a:gdLst>
                  <a:gd name="txL" fmla="*/ 0 w 156"/>
                  <a:gd name="txT" fmla="*/ 0 h 21"/>
                  <a:gd name="txR" fmla="*/ 156 w 156"/>
                  <a:gd name="txB" fmla="*/ 21 h 21"/>
                </a:gdLst>
                <a:ahLst/>
                <a:cxnLst>
                  <a:cxn ang="0">
                    <a:pos x="0" y="21"/>
                  </a:cxn>
                  <a:cxn ang="0">
                    <a:pos x="156" y="12"/>
                  </a:cxn>
                  <a:cxn ang="0">
                    <a:pos x="0" y="21"/>
                  </a:cxn>
                </a:cxnLst>
                <a:rect l="txL" t="txT" r="txR" b="txB"/>
                <a:pathLst>
                  <a:path w="156" h="21">
                    <a:moveTo>
                      <a:pt x="0" y="21"/>
                    </a:moveTo>
                    <a:cubicBezTo>
                      <a:pt x="30" y="0"/>
                      <a:pt x="114" y="2"/>
                      <a:pt x="156" y="12"/>
                    </a:cubicBezTo>
                    <a:cubicBezTo>
                      <a:pt x="102" y="11"/>
                      <a:pt x="40" y="18"/>
                      <a:pt x="0" y="21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43" name="Freeform 681"/>
              <p:cNvSpPr/>
              <p:nvPr/>
            </p:nvSpPr>
            <p:spPr>
              <a:xfrm>
                <a:off x="2501900" y="1641475"/>
                <a:ext cx="20638" cy="90488"/>
              </a:xfrm>
              <a:custGeom>
                <a:avLst/>
                <a:gdLst>
                  <a:gd name="txL" fmla="*/ 0 w 6"/>
                  <a:gd name="txT" fmla="*/ 0 h 26"/>
                  <a:gd name="txR" fmla="*/ 6 w 6"/>
                  <a:gd name="txB" fmla="*/ 26 h 26"/>
                </a:gdLst>
                <a:ahLst/>
                <a:cxnLst>
                  <a:cxn ang="0">
                    <a:pos x="6" y="4"/>
                  </a:cxn>
                  <a:cxn ang="0">
                    <a:pos x="6" y="22"/>
                  </a:cxn>
                  <a:cxn ang="0">
                    <a:pos x="0" y="22"/>
                  </a:cxn>
                  <a:cxn ang="0">
                    <a:pos x="0" y="4"/>
                  </a:cxn>
                  <a:cxn ang="0">
                    <a:pos x="6" y="4"/>
                  </a:cxn>
                </a:cxnLst>
                <a:rect l="txL" t="txT" r="txR" b="txB"/>
                <a:pathLst>
                  <a:path w="6" h="26">
                    <a:moveTo>
                      <a:pt x="6" y="4"/>
                    </a:moveTo>
                    <a:cubicBezTo>
                      <a:pt x="6" y="10"/>
                      <a:pt x="6" y="16"/>
                      <a:pt x="6" y="22"/>
                    </a:cubicBezTo>
                    <a:cubicBezTo>
                      <a:pt x="6" y="25"/>
                      <a:pt x="1" y="26"/>
                      <a:pt x="0" y="22"/>
                    </a:cubicBezTo>
                    <a:cubicBezTo>
                      <a:pt x="0" y="16"/>
                      <a:pt x="0" y="10"/>
                      <a:pt x="0" y="4"/>
                    </a:cubicBezTo>
                    <a:cubicBezTo>
                      <a:pt x="0" y="1"/>
                      <a:pt x="5" y="0"/>
                      <a:pt x="6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44" name="Freeform 682"/>
              <p:cNvSpPr/>
              <p:nvPr/>
            </p:nvSpPr>
            <p:spPr>
              <a:xfrm>
                <a:off x="3265488" y="2017712"/>
                <a:ext cx="198438" cy="52388"/>
              </a:xfrm>
              <a:custGeom>
                <a:avLst/>
                <a:gdLst>
                  <a:gd name="txL" fmla="*/ 0 w 57"/>
                  <a:gd name="txT" fmla="*/ 0 h 15"/>
                  <a:gd name="txR" fmla="*/ 57 w 57"/>
                  <a:gd name="txB" fmla="*/ 15 h 15"/>
                </a:gdLst>
                <a:ahLst/>
                <a:cxnLst>
                  <a:cxn ang="0">
                    <a:pos x="6" y="1"/>
                  </a:cxn>
                  <a:cxn ang="0">
                    <a:pos x="33" y="1"/>
                  </a:cxn>
                  <a:cxn ang="0">
                    <a:pos x="57" y="10"/>
                  </a:cxn>
                  <a:cxn ang="0">
                    <a:pos x="27" y="10"/>
                  </a:cxn>
                  <a:cxn ang="0">
                    <a:pos x="3" y="1"/>
                  </a:cxn>
                  <a:cxn ang="0">
                    <a:pos x="6" y="1"/>
                  </a:cxn>
                </a:cxnLst>
                <a:rect l="txL" t="txT" r="txR" b="txB"/>
                <a:pathLst>
                  <a:path w="57" h="15">
                    <a:moveTo>
                      <a:pt x="6" y="1"/>
                    </a:moveTo>
                    <a:cubicBezTo>
                      <a:pt x="15" y="1"/>
                      <a:pt x="24" y="1"/>
                      <a:pt x="33" y="1"/>
                    </a:cubicBezTo>
                    <a:cubicBezTo>
                      <a:pt x="45" y="0"/>
                      <a:pt x="51" y="5"/>
                      <a:pt x="57" y="10"/>
                    </a:cubicBezTo>
                    <a:cubicBezTo>
                      <a:pt x="53" y="15"/>
                      <a:pt x="39" y="7"/>
                      <a:pt x="27" y="10"/>
                    </a:cubicBezTo>
                    <a:cubicBezTo>
                      <a:pt x="26" y="0"/>
                      <a:pt x="0" y="15"/>
                      <a:pt x="3" y="1"/>
                    </a:cubicBezTo>
                    <a:cubicBezTo>
                      <a:pt x="4" y="1"/>
                      <a:pt x="5" y="1"/>
                      <a:pt x="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45" name="Freeform 683"/>
              <p:cNvSpPr/>
              <p:nvPr/>
            </p:nvSpPr>
            <p:spPr>
              <a:xfrm>
                <a:off x="5118100" y="2398712"/>
                <a:ext cx="285750" cy="101600"/>
              </a:xfrm>
              <a:custGeom>
                <a:avLst/>
                <a:gdLst>
                  <a:gd name="txL" fmla="*/ 0 w 82"/>
                  <a:gd name="txT" fmla="*/ 0 h 29"/>
                  <a:gd name="txR" fmla="*/ 82 w 82"/>
                  <a:gd name="txB" fmla="*/ 29 h 29"/>
                </a:gdLst>
                <a:ahLst/>
                <a:cxnLst>
                  <a:cxn ang="0">
                    <a:pos x="0" y="0"/>
                  </a:cxn>
                  <a:cxn ang="0">
                    <a:pos x="24" y="0"/>
                  </a:cxn>
                  <a:cxn ang="0">
                    <a:pos x="54" y="3"/>
                  </a:cxn>
                  <a:cxn ang="0">
                    <a:pos x="78" y="9"/>
                  </a:cxn>
                  <a:cxn ang="0">
                    <a:pos x="42" y="21"/>
                  </a:cxn>
                  <a:cxn ang="0">
                    <a:pos x="30" y="21"/>
                  </a:cxn>
                  <a:cxn ang="0">
                    <a:pos x="30" y="18"/>
                  </a:cxn>
                  <a:cxn ang="0">
                    <a:pos x="27" y="9"/>
                  </a:cxn>
                  <a:cxn ang="0">
                    <a:pos x="0" y="0"/>
                  </a:cxn>
                </a:cxnLst>
                <a:rect l="txL" t="txT" r="txR" b="txB"/>
                <a:pathLst>
                  <a:path w="82" h="29">
                    <a:moveTo>
                      <a:pt x="0" y="0"/>
                    </a:moveTo>
                    <a:cubicBezTo>
                      <a:pt x="8" y="0"/>
                      <a:pt x="16" y="0"/>
                      <a:pt x="24" y="0"/>
                    </a:cubicBezTo>
                    <a:cubicBezTo>
                      <a:pt x="28" y="7"/>
                      <a:pt x="45" y="1"/>
                      <a:pt x="54" y="3"/>
                    </a:cubicBezTo>
                    <a:cubicBezTo>
                      <a:pt x="67" y="0"/>
                      <a:pt x="71" y="6"/>
                      <a:pt x="78" y="9"/>
                    </a:cubicBezTo>
                    <a:cubicBezTo>
                      <a:pt x="82" y="29"/>
                      <a:pt x="56" y="19"/>
                      <a:pt x="42" y="21"/>
                    </a:cubicBezTo>
                    <a:cubicBezTo>
                      <a:pt x="38" y="21"/>
                      <a:pt x="34" y="21"/>
                      <a:pt x="30" y="21"/>
                    </a:cubicBezTo>
                    <a:cubicBezTo>
                      <a:pt x="30" y="20"/>
                      <a:pt x="30" y="19"/>
                      <a:pt x="30" y="18"/>
                    </a:cubicBezTo>
                    <a:cubicBezTo>
                      <a:pt x="20" y="20"/>
                      <a:pt x="25" y="12"/>
                      <a:pt x="27" y="9"/>
                    </a:cubicBezTo>
                    <a:cubicBezTo>
                      <a:pt x="21" y="3"/>
                      <a:pt x="0" y="1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46" name="Freeform 685"/>
              <p:cNvSpPr/>
              <p:nvPr/>
            </p:nvSpPr>
            <p:spPr>
              <a:xfrm>
                <a:off x="690563" y="1341437"/>
                <a:ext cx="84138" cy="61913"/>
              </a:xfrm>
              <a:custGeom>
                <a:avLst/>
                <a:gdLst>
                  <a:gd name="txL" fmla="*/ 0 w 24"/>
                  <a:gd name="txT" fmla="*/ 0 h 18"/>
                  <a:gd name="txR" fmla="*/ 24 w 24"/>
                  <a:gd name="txB" fmla="*/ 18 h 18"/>
                </a:gdLst>
                <a:ahLst/>
                <a:cxnLst>
                  <a:cxn ang="0">
                    <a:pos x="24" y="0"/>
                  </a:cxn>
                  <a:cxn ang="0">
                    <a:pos x="6" y="18"/>
                  </a:cxn>
                  <a:cxn ang="0">
                    <a:pos x="0" y="12"/>
                  </a:cxn>
                  <a:cxn ang="0">
                    <a:pos x="24" y="0"/>
                  </a:cxn>
                </a:cxnLst>
                <a:rect l="txL" t="txT" r="txR" b="txB"/>
                <a:pathLst>
                  <a:path w="24" h="18">
                    <a:moveTo>
                      <a:pt x="24" y="0"/>
                    </a:moveTo>
                    <a:cubicBezTo>
                      <a:pt x="24" y="12"/>
                      <a:pt x="15" y="15"/>
                      <a:pt x="6" y="18"/>
                    </a:cubicBezTo>
                    <a:cubicBezTo>
                      <a:pt x="5" y="15"/>
                      <a:pt x="3" y="13"/>
                      <a:pt x="0" y="12"/>
                    </a:cubicBezTo>
                    <a:cubicBezTo>
                      <a:pt x="4" y="4"/>
                      <a:pt x="16" y="3"/>
                      <a:pt x="24" y="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47" name="Freeform 686"/>
              <p:cNvSpPr/>
              <p:nvPr/>
            </p:nvSpPr>
            <p:spPr>
              <a:xfrm>
                <a:off x="4751388" y="2633662"/>
                <a:ext cx="209550" cy="146050"/>
              </a:xfrm>
              <a:custGeom>
                <a:avLst/>
                <a:gdLst>
                  <a:gd name="txL" fmla="*/ 0 w 60"/>
                  <a:gd name="txT" fmla="*/ 0 h 42"/>
                  <a:gd name="txR" fmla="*/ 60 w 60"/>
                  <a:gd name="txB" fmla="*/ 42 h 42"/>
                </a:gdLst>
                <a:ahLst/>
                <a:cxnLst>
                  <a:cxn ang="0">
                    <a:pos x="0" y="35"/>
                  </a:cxn>
                  <a:cxn ang="0">
                    <a:pos x="60" y="8"/>
                  </a:cxn>
                  <a:cxn ang="0">
                    <a:pos x="24" y="38"/>
                  </a:cxn>
                  <a:cxn ang="0">
                    <a:pos x="0" y="35"/>
                  </a:cxn>
                </a:cxnLst>
                <a:rect l="txL" t="txT" r="txR" b="txB"/>
                <a:pathLst>
                  <a:path w="60" h="42">
                    <a:moveTo>
                      <a:pt x="0" y="35"/>
                    </a:moveTo>
                    <a:cubicBezTo>
                      <a:pt x="24" y="30"/>
                      <a:pt x="33" y="0"/>
                      <a:pt x="60" y="8"/>
                    </a:cubicBezTo>
                    <a:cubicBezTo>
                      <a:pt x="54" y="24"/>
                      <a:pt x="31" y="23"/>
                      <a:pt x="24" y="38"/>
                    </a:cubicBezTo>
                    <a:cubicBezTo>
                      <a:pt x="17" y="36"/>
                      <a:pt x="2" y="42"/>
                      <a:pt x="0" y="35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48" name="Freeform 687"/>
              <p:cNvSpPr/>
              <p:nvPr/>
            </p:nvSpPr>
            <p:spPr>
              <a:xfrm>
                <a:off x="1612900" y="2744787"/>
                <a:ext cx="134938" cy="58738"/>
              </a:xfrm>
              <a:custGeom>
                <a:avLst/>
                <a:gdLst>
                  <a:gd name="txL" fmla="*/ 0 w 39"/>
                  <a:gd name="txT" fmla="*/ 0 h 17"/>
                  <a:gd name="txR" fmla="*/ 39 w 39"/>
                  <a:gd name="txB" fmla="*/ 17 h 17"/>
                </a:gdLst>
                <a:ahLst/>
                <a:cxnLst>
                  <a:cxn ang="0">
                    <a:pos x="39" y="3"/>
                  </a:cxn>
                  <a:cxn ang="0">
                    <a:pos x="0" y="15"/>
                  </a:cxn>
                  <a:cxn ang="0">
                    <a:pos x="39" y="3"/>
                  </a:cxn>
                </a:cxnLst>
                <a:rect l="txL" t="txT" r="txR" b="txB"/>
                <a:pathLst>
                  <a:path w="39" h="17">
                    <a:moveTo>
                      <a:pt x="39" y="3"/>
                    </a:moveTo>
                    <a:cubicBezTo>
                      <a:pt x="31" y="12"/>
                      <a:pt x="19" y="17"/>
                      <a:pt x="0" y="15"/>
                    </a:cubicBezTo>
                    <a:cubicBezTo>
                      <a:pt x="9" y="7"/>
                      <a:pt x="19" y="0"/>
                      <a:pt x="39" y="3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49" name="Freeform 688"/>
              <p:cNvSpPr/>
              <p:nvPr/>
            </p:nvSpPr>
            <p:spPr>
              <a:xfrm>
                <a:off x="935038" y="1560512"/>
                <a:ext cx="153988" cy="17463"/>
              </a:xfrm>
              <a:custGeom>
                <a:avLst/>
                <a:gdLst>
                  <a:gd name="txL" fmla="*/ 0 w 44"/>
                  <a:gd name="txT" fmla="*/ 0 h 5"/>
                  <a:gd name="txR" fmla="*/ 44 w 44"/>
                  <a:gd name="txB" fmla="*/ 5 h 5"/>
                </a:gdLst>
                <a:ahLst/>
                <a:cxnLst>
                  <a:cxn ang="0">
                    <a:pos x="5" y="0"/>
                  </a:cxn>
                  <a:cxn ang="0">
                    <a:pos x="44" y="0"/>
                  </a:cxn>
                  <a:cxn ang="0">
                    <a:pos x="5" y="0"/>
                  </a:cxn>
                </a:cxnLst>
                <a:rect l="txL" t="txT" r="txR" b="txB"/>
                <a:pathLst>
                  <a:path w="44" h="5">
                    <a:moveTo>
                      <a:pt x="5" y="0"/>
                    </a:moveTo>
                    <a:cubicBezTo>
                      <a:pt x="18" y="0"/>
                      <a:pt x="31" y="0"/>
                      <a:pt x="44" y="0"/>
                    </a:cubicBezTo>
                    <a:cubicBezTo>
                      <a:pt x="39" y="5"/>
                      <a:pt x="0" y="4"/>
                      <a:pt x="5" y="0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50" name="Freeform 689"/>
              <p:cNvSpPr/>
              <p:nvPr/>
            </p:nvSpPr>
            <p:spPr>
              <a:xfrm>
                <a:off x="4605338" y="2436812"/>
                <a:ext cx="198438" cy="14288"/>
              </a:xfrm>
              <a:custGeom>
                <a:avLst/>
                <a:gdLst>
                  <a:gd name="txL" fmla="*/ 0 w 57"/>
                  <a:gd name="txT" fmla="*/ 0 h 4"/>
                  <a:gd name="txR" fmla="*/ 57 w 57"/>
                  <a:gd name="txB" fmla="*/ 4 h 4"/>
                </a:gdLst>
                <a:ahLst/>
                <a:cxnLst>
                  <a:cxn ang="0">
                    <a:pos x="3" y="1"/>
                  </a:cxn>
                  <a:cxn ang="0">
                    <a:pos x="57" y="1"/>
                  </a:cxn>
                  <a:cxn ang="0">
                    <a:pos x="57" y="4"/>
                  </a:cxn>
                  <a:cxn ang="0">
                    <a:pos x="0" y="4"/>
                  </a:cxn>
                  <a:cxn ang="0">
                    <a:pos x="3" y="1"/>
                  </a:cxn>
                </a:cxnLst>
                <a:rect l="txL" t="txT" r="txR" b="txB"/>
                <a:pathLst>
                  <a:path w="57" h="4">
                    <a:moveTo>
                      <a:pt x="3" y="1"/>
                    </a:moveTo>
                    <a:cubicBezTo>
                      <a:pt x="21" y="1"/>
                      <a:pt x="39" y="1"/>
                      <a:pt x="57" y="1"/>
                    </a:cubicBezTo>
                    <a:cubicBezTo>
                      <a:pt x="57" y="2"/>
                      <a:pt x="57" y="3"/>
                      <a:pt x="57" y="4"/>
                    </a:cubicBezTo>
                    <a:cubicBezTo>
                      <a:pt x="38" y="4"/>
                      <a:pt x="19" y="4"/>
                      <a:pt x="0" y="4"/>
                    </a:cubicBezTo>
                    <a:cubicBezTo>
                      <a:pt x="0" y="2"/>
                      <a:pt x="0" y="0"/>
                      <a:pt x="3" y="1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51" name="Freeform 691"/>
              <p:cNvSpPr/>
              <p:nvPr/>
            </p:nvSpPr>
            <p:spPr>
              <a:xfrm>
                <a:off x="457200" y="1350962"/>
                <a:ext cx="107950" cy="87313"/>
              </a:xfrm>
              <a:custGeom>
                <a:avLst/>
                <a:gdLst>
                  <a:gd name="txL" fmla="*/ 0 w 31"/>
                  <a:gd name="txT" fmla="*/ 0 h 25"/>
                  <a:gd name="txR" fmla="*/ 31 w 31"/>
                  <a:gd name="txB" fmla="*/ 25 h 25"/>
                </a:gdLst>
                <a:ahLst/>
                <a:cxnLst>
                  <a:cxn ang="0">
                    <a:pos x="13" y="6"/>
                  </a:cxn>
                  <a:cxn ang="0">
                    <a:pos x="7" y="18"/>
                  </a:cxn>
                  <a:cxn ang="0">
                    <a:pos x="31" y="21"/>
                  </a:cxn>
                  <a:cxn ang="0">
                    <a:pos x="31" y="24"/>
                  </a:cxn>
                  <a:cxn ang="0">
                    <a:pos x="1" y="24"/>
                  </a:cxn>
                  <a:cxn ang="0">
                    <a:pos x="4" y="3"/>
                  </a:cxn>
                  <a:cxn ang="0">
                    <a:pos x="13" y="6"/>
                  </a:cxn>
                </a:cxnLst>
                <a:rect l="txL" t="txT" r="txR" b="txB"/>
                <a:pathLst>
                  <a:path w="31" h="25">
                    <a:moveTo>
                      <a:pt x="13" y="6"/>
                    </a:moveTo>
                    <a:cubicBezTo>
                      <a:pt x="3" y="0"/>
                      <a:pt x="0" y="17"/>
                      <a:pt x="7" y="18"/>
                    </a:cubicBezTo>
                    <a:cubicBezTo>
                      <a:pt x="9" y="25"/>
                      <a:pt x="24" y="19"/>
                      <a:pt x="31" y="21"/>
                    </a:cubicBezTo>
                    <a:cubicBezTo>
                      <a:pt x="31" y="22"/>
                      <a:pt x="31" y="23"/>
                      <a:pt x="31" y="24"/>
                    </a:cubicBezTo>
                    <a:cubicBezTo>
                      <a:pt x="21" y="24"/>
                      <a:pt x="11" y="24"/>
                      <a:pt x="1" y="24"/>
                    </a:cubicBezTo>
                    <a:cubicBezTo>
                      <a:pt x="1" y="16"/>
                      <a:pt x="0" y="7"/>
                      <a:pt x="4" y="3"/>
                    </a:cubicBezTo>
                    <a:cubicBezTo>
                      <a:pt x="8" y="3"/>
                      <a:pt x="12" y="3"/>
                      <a:pt x="13" y="6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52" name="Freeform 692"/>
              <p:cNvSpPr/>
              <p:nvPr/>
            </p:nvSpPr>
            <p:spPr>
              <a:xfrm>
                <a:off x="2659063" y="2406650"/>
                <a:ext cx="146050" cy="23813"/>
              </a:xfrm>
              <a:custGeom>
                <a:avLst/>
                <a:gdLst>
                  <a:gd name="txL" fmla="*/ 0 w 42"/>
                  <a:gd name="txT" fmla="*/ 0 h 7"/>
                  <a:gd name="txR" fmla="*/ 42 w 42"/>
                  <a:gd name="txB" fmla="*/ 7 h 7"/>
                </a:gdLst>
                <a:ahLst/>
                <a:cxnLst>
                  <a:cxn ang="0">
                    <a:pos x="0" y="4"/>
                  </a:cxn>
                  <a:cxn ang="0">
                    <a:pos x="42" y="7"/>
                  </a:cxn>
                  <a:cxn ang="0">
                    <a:pos x="33" y="7"/>
                  </a:cxn>
                  <a:cxn ang="0">
                    <a:pos x="0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42" h="7">
                    <a:moveTo>
                      <a:pt x="0" y="4"/>
                    </a:moveTo>
                    <a:cubicBezTo>
                      <a:pt x="13" y="6"/>
                      <a:pt x="34" y="0"/>
                      <a:pt x="42" y="7"/>
                    </a:cubicBezTo>
                    <a:cubicBezTo>
                      <a:pt x="39" y="7"/>
                      <a:pt x="36" y="7"/>
                      <a:pt x="33" y="7"/>
                    </a:cubicBezTo>
                    <a:cubicBezTo>
                      <a:pt x="22" y="7"/>
                      <a:pt x="11" y="7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53" name="Freeform 693"/>
              <p:cNvSpPr/>
              <p:nvPr/>
            </p:nvSpPr>
            <p:spPr>
              <a:xfrm>
                <a:off x="3946525" y="2733675"/>
                <a:ext cx="177800" cy="11113"/>
              </a:xfrm>
              <a:custGeom>
                <a:avLst/>
                <a:gdLst>
                  <a:gd name="txL" fmla="*/ 0 w 51"/>
                  <a:gd name="txT" fmla="*/ 0 h 3"/>
                  <a:gd name="txR" fmla="*/ 51 w 51"/>
                  <a:gd name="txB" fmla="*/ 3 h 3"/>
                </a:gdLst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3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txL" t="txT" r="txR" b="txB"/>
                <a:pathLst>
                  <a:path w="51" h="3">
                    <a:moveTo>
                      <a:pt x="0" y="0"/>
                    </a:moveTo>
                    <a:cubicBezTo>
                      <a:pt x="17" y="0"/>
                      <a:pt x="34" y="0"/>
                      <a:pt x="51" y="0"/>
                    </a:cubicBezTo>
                    <a:cubicBezTo>
                      <a:pt x="51" y="1"/>
                      <a:pt x="51" y="2"/>
                      <a:pt x="51" y="3"/>
                    </a:cubicBezTo>
                    <a:cubicBezTo>
                      <a:pt x="34" y="3"/>
                      <a:pt x="17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54" name="Freeform 694"/>
              <p:cNvSpPr/>
              <p:nvPr/>
            </p:nvSpPr>
            <p:spPr>
              <a:xfrm>
                <a:off x="4876800" y="2427287"/>
                <a:ext cx="346075" cy="69850"/>
              </a:xfrm>
              <a:custGeom>
                <a:avLst/>
                <a:gdLst>
                  <a:gd name="txL" fmla="*/ 0 w 99"/>
                  <a:gd name="txT" fmla="*/ 0 h 20"/>
                  <a:gd name="txR" fmla="*/ 99 w 99"/>
                  <a:gd name="txB" fmla="*/ 20 h 20"/>
                </a:gdLst>
                <a:ahLst/>
                <a:cxnLst>
                  <a:cxn ang="0">
                    <a:pos x="0" y="7"/>
                  </a:cxn>
                  <a:cxn ang="0">
                    <a:pos x="24" y="4"/>
                  </a:cxn>
                  <a:cxn ang="0">
                    <a:pos x="99" y="13"/>
                  </a:cxn>
                  <a:cxn ang="0">
                    <a:pos x="75" y="16"/>
                  </a:cxn>
                  <a:cxn ang="0">
                    <a:pos x="0" y="7"/>
                  </a:cxn>
                </a:cxnLst>
                <a:rect l="txL" t="txT" r="txR" b="txB"/>
                <a:pathLst>
                  <a:path w="99" h="20">
                    <a:moveTo>
                      <a:pt x="0" y="7"/>
                    </a:moveTo>
                    <a:cubicBezTo>
                      <a:pt x="2" y="0"/>
                      <a:pt x="17" y="6"/>
                      <a:pt x="24" y="4"/>
                    </a:cubicBezTo>
                    <a:cubicBezTo>
                      <a:pt x="51" y="5"/>
                      <a:pt x="74" y="10"/>
                      <a:pt x="99" y="13"/>
                    </a:cubicBezTo>
                    <a:cubicBezTo>
                      <a:pt x="97" y="20"/>
                      <a:pt x="82" y="14"/>
                      <a:pt x="75" y="16"/>
                    </a:cubicBezTo>
                    <a:cubicBezTo>
                      <a:pt x="52" y="11"/>
                      <a:pt x="27" y="8"/>
                      <a:pt x="0" y="7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55" name="Freeform 695"/>
              <p:cNvSpPr/>
              <p:nvPr/>
            </p:nvSpPr>
            <p:spPr>
              <a:xfrm>
                <a:off x="3381375" y="1644650"/>
                <a:ext cx="38100" cy="84138"/>
              </a:xfrm>
              <a:custGeom>
                <a:avLst/>
                <a:gdLst>
                  <a:gd name="txL" fmla="*/ 0 w 11"/>
                  <a:gd name="txT" fmla="*/ 0 h 24"/>
                  <a:gd name="txR" fmla="*/ 11 w 11"/>
                  <a:gd name="txB" fmla="*/ 24 h 24"/>
                </a:gdLst>
                <a:ahLst/>
                <a:cxnLst>
                  <a:cxn ang="0">
                    <a:pos x="6" y="3"/>
                  </a:cxn>
                  <a:cxn ang="0">
                    <a:pos x="0" y="21"/>
                  </a:cxn>
                  <a:cxn ang="0">
                    <a:pos x="0" y="3"/>
                  </a:cxn>
                  <a:cxn ang="0">
                    <a:pos x="6" y="0"/>
                  </a:cxn>
                  <a:cxn ang="0">
                    <a:pos x="6" y="3"/>
                  </a:cxn>
                </a:cxnLst>
                <a:rect l="txL" t="txT" r="txR" b="txB"/>
                <a:pathLst>
                  <a:path w="11" h="24">
                    <a:moveTo>
                      <a:pt x="6" y="3"/>
                    </a:moveTo>
                    <a:cubicBezTo>
                      <a:pt x="4" y="9"/>
                      <a:pt x="11" y="24"/>
                      <a:pt x="0" y="21"/>
                    </a:cubicBezTo>
                    <a:cubicBezTo>
                      <a:pt x="0" y="15"/>
                      <a:pt x="0" y="9"/>
                      <a:pt x="0" y="3"/>
                    </a:cubicBezTo>
                    <a:cubicBezTo>
                      <a:pt x="1" y="1"/>
                      <a:pt x="3" y="0"/>
                      <a:pt x="6" y="0"/>
                    </a:cubicBezTo>
                    <a:cubicBezTo>
                      <a:pt x="6" y="1"/>
                      <a:pt x="6" y="2"/>
                      <a:pt x="6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56" name="Freeform 696"/>
              <p:cNvSpPr/>
              <p:nvPr/>
            </p:nvSpPr>
            <p:spPr>
              <a:xfrm>
                <a:off x="1476375" y="2692400"/>
                <a:ext cx="157163" cy="34925"/>
              </a:xfrm>
              <a:custGeom>
                <a:avLst/>
                <a:gdLst>
                  <a:gd name="txL" fmla="*/ 0 w 45"/>
                  <a:gd name="txT" fmla="*/ 0 h 10"/>
                  <a:gd name="txR" fmla="*/ 45 w 45"/>
                  <a:gd name="txB" fmla="*/ 10 h 10"/>
                </a:gdLst>
                <a:ahLst/>
                <a:cxnLst>
                  <a:cxn ang="0">
                    <a:pos x="0" y="3"/>
                  </a:cxn>
                  <a:cxn ang="0">
                    <a:pos x="9" y="0"/>
                  </a:cxn>
                  <a:cxn ang="0">
                    <a:pos x="45" y="3"/>
                  </a:cxn>
                  <a:cxn ang="0">
                    <a:pos x="3" y="6"/>
                  </a:cxn>
                  <a:cxn ang="0">
                    <a:pos x="0" y="3"/>
                  </a:cxn>
                </a:cxnLst>
                <a:rect l="txL" t="txT" r="txR" b="txB"/>
                <a:pathLst>
                  <a:path w="45" h="10">
                    <a:moveTo>
                      <a:pt x="0" y="3"/>
                    </a:moveTo>
                    <a:cubicBezTo>
                      <a:pt x="5" y="4"/>
                      <a:pt x="5" y="0"/>
                      <a:pt x="9" y="0"/>
                    </a:cubicBezTo>
                    <a:cubicBezTo>
                      <a:pt x="15" y="7"/>
                      <a:pt x="34" y="1"/>
                      <a:pt x="45" y="3"/>
                    </a:cubicBezTo>
                    <a:cubicBezTo>
                      <a:pt x="37" y="10"/>
                      <a:pt x="16" y="4"/>
                      <a:pt x="3" y="6"/>
                    </a:cubicBezTo>
                    <a:cubicBezTo>
                      <a:pt x="0" y="7"/>
                      <a:pt x="0" y="5"/>
                      <a:pt x="0" y="3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57" name="Freeform 700"/>
              <p:cNvSpPr/>
              <p:nvPr/>
            </p:nvSpPr>
            <p:spPr>
              <a:xfrm>
                <a:off x="4270375" y="2325687"/>
                <a:ext cx="198438" cy="34925"/>
              </a:xfrm>
              <a:custGeom>
                <a:avLst/>
                <a:gdLst>
                  <a:gd name="txL" fmla="*/ 0 w 57"/>
                  <a:gd name="txT" fmla="*/ 0 h 10"/>
                  <a:gd name="txR" fmla="*/ 57 w 57"/>
                  <a:gd name="txB" fmla="*/ 10 h 10"/>
                </a:gdLst>
                <a:ahLst/>
                <a:cxnLst>
                  <a:cxn ang="0">
                    <a:pos x="57" y="0"/>
                  </a:cxn>
                  <a:cxn ang="0">
                    <a:pos x="0" y="0"/>
                  </a:cxn>
                  <a:cxn ang="0">
                    <a:pos x="57" y="0"/>
                  </a:cxn>
                </a:cxnLst>
                <a:rect l="txL" t="txT" r="txR" b="txB"/>
                <a:pathLst>
                  <a:path w="57" h="10">
                    <a:moveTo>
                      <a:pt x="57" y="0"/>
                    </a:moveTo>
                    <a:cubicBezTo>
                      <a:pt x="51" y="10"/>
                      <a:pt x="6" y="10"/>
                      <a:pt x="0" y="0"/>
                    </a:cubicBezTo>
                    <a:cubicBezTo>
                      <a:pt x="19" y="0"/>
                      <a:pt x="38" y="0"/>
                      <a:pt x="57" y="0"/>
                    </a:cubicBezTo>
                    <a:close/>
                  </a:path>
                </a:pathLst>
              </a:custGeom>
              <a:solidFill>
                <a:srgbClr val="D4E9F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58" name="Freeform 704"/>
              <p:cNvSpPr/>
              <p:nvPr/>
            </p:nvSpPr>
            <p:spPr>
              <a:xfrm>
                <a:off x="0" y="2794000"/>
                <a:ext cx="209550" cy="23813"/>
              </a:xfrm>
              <a:custGeom>
                <a:avLst/>
                <a:gdLst>
                  <a:gd name="txL" fmla="*/ 0 w 60"/>
                  <a:gd name="txT" fmla="*/ 0 h 7"/>
                  <a:gd name="txR" fmla="*/ 60 w 60"/>
                  <a:gd name="txB" fmla="*/ 7 h 7"/>
                </a:gdLst>
                <a:ahLst/>
                <a:cxnLst>
                  <a:cxn ang="0">
                    <a:pos x="0" y="4"/>
                  </a:cxn>
                  <a:cxn ang="0">
                    <a:pos x="60" y="7"/>
                  </a:cxn>
                  <a:cxn ang="0">
                    <a:pos x="0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60" h="7">
                    <a:moveTo>
                      <a:pt x="0" y="4"/>
                    </a:moveTo>
                    <a:cubicBezTo>
                      <a:pt x="19" y="6"/>
                      <a:pt x="46" y="0"/>
                      <a:pt x="60" y="7"/>
                    </a:cubicBezTo>
                    <a:cubicBezTo>
                      <a:pt x="40" y="7"/>
                      <a:pt x="20" y="7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solidFill>
                <a:srgbClr val="0E395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59" name="Freeform 705"/>
              <p:cNvSpPr/>
              <p:nvPr/>
            </p:nvSpPr>
            <p:spPr>
              <a:xfrm>
                <a:off x="3862388" y="2867025"/>
                <a:ext cx="250825" cy="38100"/>
              </a:xfrm>
              <a:custGeom>
                <a:avLst/>
                <a:gdLst>
                  <a:gd name="txL" fmla="*/ 0 w 72"/>
                  <a:gd name="txT" fmla="*/ 0 h 11"/>
                  <a:gd name="txR" fmla="*/ 72 w 72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72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72" h="11">
                    <a:moveTo>
                      <a:pt x="0" y="7"/>
                    </a:moveTo>
                    <a:cubicBezTo>
                      <a:pt x="18" y="0"/>
                      <a:pt x="49" y="6"/>
                      <a:pt x="72" y="4"/>
                    </a:cubicBezTo>
                    <a:cubicBezTo>
                      <a:pt x="54" y="11"/>
                      <a:pt x="23" y="5"/>
                      <a:pt x="0" y="7"/>
                    </a:cubicBezTo>
                    <a:close/>
                  </a:path>
                </a:pathLst>
              </a:custGeom>
              <a:solidFill>
                <a:srgbClr val="0E395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60" name="Freeform 706"/>
              <p:cNvSpPr/>
              <p:nvPr/>
            </p:nvSpPr>
            <p:spPr>
              <a:xfrm>
                <a:off x="2533650" y="2416175"/>
                <a:ext cx="239713" cy="25400"/>
              </a:xfrm>
              <a:custGeom>
                <a:avLst/>
                <a:gdLst>
                  <a:gd name="txL" fmla="*/ 0 w 69"/>
                  <a:gd name="txT" fmla="*/ 0 h 7"/>
                  <a:gd name="txR" fmla="*/ 69 w 69"/>
                  <a:gd name="txB" fmla="*/ 7 h 7"/>
                </a:gdLst>
                <a:ahLst/>
                <a:cxnLst>
                  <a:cxn ang="0">
                    <a:pos x="0" y="7"/>
                  </a:cxn>
                  <a:cxn ang="0">
                    <a:pos x="21" y="4"/>
                  </a:cxn>
                  <a:cxn ang="0">
                    <a:pos x="36" y="4"/>
                  </a:cxn>
                  <a:cxn ang="0">
                    <a:pos x="69" y="4"/>
                  </a:cxn>
                  <a:cxn ang="0">
                    <a:pos x="69" y="7"/>
                  </a:cxn>
                  <a:cxn ang="0">
                    <a:pos x="0" y="7"/>
                  </a:cxn>
                </a:cxnLst>
                <a:rect l="txL" t="txT" r="txR" b="txB"/>
                <a:pathLst>
                  <a:path w="69" h="7">
                    <a:moveTo>
                      <a:pt x="0" y="7"/>
                    </a:moveTo>
                    <a:cubicBezTo>
                      <a:pt x="1" y="0"/>
                      <a:pt x="15" y="6"/>
                      <a:pt x="21" y="4"/>
                    </a:cubicBezTo>
                    <a:cubicBezTo>
                      <a:pt x="26" y="4"/>
                      <a:pt x="31" y="4"/>
                      <a:pt x="36" y="4"/>
                    </a:cubicBezTo>
                    <a:cubicBezTo>
                      <a:pt x="47" y="4"/>
                      <a:pt x="58" y="4"/>
                      <a:pt x="69" y="4"/>
                    </a:cubicBezTo>
                    <a:cubicBezTo>
                      <a:pt x="69" y="5"/>
                      <a:pt x="69" y="6"/>
                      <a:pt x="69" y="7"/>
                    </a:cubicBezTo>
                    <a:cubicBezTo>
                      <a:pt x="46" y="7"/>
                      <a:pt x="23" y="7"/>
                      <a:pt x="0" y="7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61" name="Freeform 708"/>
              <p:cNvSpPr/>
              <p:nvPr/>
            </p:nvSpPr>
            <p:spPr>
              <a:xfrm>
                <a:off x="1946275" y="2482850"/>
                <a:ext cx="261938" cy="23813"/>
              </a:xfrm>
              <a:custGeom>
                <a:avLst/>
                <a:gdLst>
                  <a:gd name="txL" fmla="*/ 0 w 75"/>
                  <a:gd name="txT" fmla="*/ 0 h 7"/>
                  <a:gd name="txR" fmla="*/ 75 w 75"/>
                  <a:gd name="txB" fmla="*/ 7 h 7"/>
                </a:gdLst>
                <a:ahLst/>
                <a:cxnLst>
                  <a:cxn ang="0">
                    <a:pos x="0" y="6"/>
                  </a:cxn>
                  <a:cxn ang="0">
                    <a:pos x="0" y="0"/>
                  </a:cxn>
                  <a:cxn ang="0">
                    <a:pos x="75" y="3"/>
                  </a:cxn>
                  <a:cxn ang="0">
                    <a:pos x="75" y="6"/>
                  </a:cxn>
                  <a:cxn ang="0">
                    <a:pos x="63" y="6"/>
                  </a:cxn>
                  <a:cxn ang="0">
                    <a:pos x="60" y="6"/>
                  </a:cxn>
                  <a:cxn ang="0">
                    <a:pos x="0" y="6"/>
                  </a:cxn>
                </a:cxnLst>
                <a:rect l="txL" t="txT" r="txR" b="txB"/>
                <a:pathLst>
                  <a:path w="75" h="7">
                    <a:moveTo>
                      <a:pt x="0" y="6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9" y="7"/>
                      <a:pt x="51" y="1"/>
                      <a:pt x="75" y="3"/>
                    </a:cubicBezTo>
                    <a:cubicBezTo>
                      <a:pt x="75" y="4"/>
                      <a:pt x="75" y="5"/>
                      <a:pt x="75" y="6"/>
                    </a:cubicBezTo>
                    <a:cubicBezTo>
                      <a:pt x="71" y="6"/>
                      <a:pt x="67" y="6"/>
                      <a:pt x="63" y="6"/>
                    </a:cubicBezTo>
                    <a:cubicBezTo>
                      <a:pt x="62" y="6"/>
                      <a:pt x="61" y="6"/>
                      <a:pt x="60" y="6"/>
                    </a:cubicBezTo>
                    <a:cubicBezTo>
                      <a:pt x="40" y="6"/>
                      <a:pt x="20" y="6"/>
                      <a:pt x="0" y="6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62" name="Freeform 710"/>
              <p:cNvSpPr/>
              <p:nvPr/>
            </p:nvSpPr>
            <p:spPr>
              <a:xfrm>
                <a:off x="0" y="2835275"/>
                <a:ext cx="233363" cy="46038"/>
              </a:xfrm>
              <a:custGeom>
                <a:avLst/>
                <a:gdLst>
                  <a:gd name="txL" fmla="*/ 0 w 67"/>
                  <a:gd name="txT" fmla="*/ 0 h 13"/>
                  <a:gd name="txR" fmla="*/ 67 w 67"/>
                  <a:gd name="txB" fmla="*/ 13 h 13"/>
                </a:gdLst>
                <a:ahLst/>
                <a:cxnLst>
                  <a:cxn ang="0">
                    <a:pos x="0" y="7"/>
                  </a:cxn>
                  <a:cxn ang="0">
                    <a:pos x="66" y="13"/>
                  </a:cxn>
                  <a:cxn ang="0">
                    <a:pos x="0" y="10"/>
                  </a:cxn>
                  <a:cxn ang="0">
                    <a:pos x="0" y="7"/>
                  </a:cxn>
                </a:cxnLst>
                <a:rect l="txL" t="txT" r="txR" b="txB"/>
                <a:pathLst>
                  <a:path w="67" h="13">
                    <a:moveTo>
                      <a:pt x="0" y="7"/>
                    </a:moveTo>
                    <a:cubicBezTo>
                      <a:pt x="19" y="10"/>
                      <a:pt x="67" y="0"/>
                      <a:pt x="66" y="13"/>
                    </a:cubicBezTo>
                    <a:cubicBezTo>
                      <a:pt x="50" y="6"/>
                      <a:pt x="21" y="12"/>
                      <a:pt x="0" y="10"/>
                    </a:cubicBezTo>
                    <a:cubicBezTo>
                      <a:pt x="0" y="9"/>
                      <a:pt x="0" y="8"/>
                      <a:pt x="0" y="7"/>
                    </a:cubicBezTo>
                    <a:close/>
                  </a:path>
                </a:pathLst>
              </a:custGeom>
              <a:solidFill>
                <a:srgbClr val="0E395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grpSp>
        <p:nvGrpSpPr>
          <p:cNvPr id="19664" name="组合 19663"/>
          <p:cNvGrpSpPr/>
          <p:nvPr/>
        </p:nvGrpSpPr>
        <p:grpSpPr>
          <a:xfrm>
            <a:off x="5400675" y="2924175"/>
            <a:ext cx="4716463" cy="3217863"/>
            <a:chOff x="0" y="0"/>
            <a:chExt cx="7559676" cy="5156202"/>
          </a:xfrm>
        </p:grpSpPr>
        <p:sp>
          <p:nvSpPr>
            <p:cNvPr id="19665" name="Freeform 5"/>
            <p:cNvSpPr/>
            <p:nvPr/>
          </p:nvSpPr>
          <p:spPr>
            <a:xfrm>
              <a:off x="5178425" y="1735138"/>
              <a:ext cx="30163" cy="177800"/>
            </a:xfrm>
            <a:custGeom>
              <a:avLst/>
              <a:gdLst>
                <a:gd name="txL" fmla="*/ 0 w 11"/>
                <a:gd name="txT" fmla="*/ 0 h 66"/>
                <a:gd name="txR" fmla="*/ 11 w 11"/>
                <a:gd name="txB" fmla="*/ 66 h 66"/>
              </a:gdLst>
              <a:ahLst/>
              <a:cxnLst>
                <a:cxn ang="0">
                  <a:pos x="7" y="0"/>
                </a:cxn>
                <a:cxn ang="0">
                  <a:pos x="4" y="66"/>
                </a:cxn>
                <a:cxn ang="0">
                  <a:pos x="7" y="0"/>
                </a:cxn>
              </a:cxnLst>
              <a:rect l="txL" t="txT" r="txR" b="txB"/>
              <a:pathLst>
                <a:path w="11" h="66">
                  <a:moveTo>
                    <a:pt x="7" y="0"/>
                  </a:moveTo>
                  <a:cubicBezTo>
                    <a:pt x="5" y="21"/>
                    <a:pt x="11" y="50"/>
                    <a:pt x="4" y="66"/>
                  </a:cubicBezTo>
                  <a:cubicBezTo>
                    <a:pt x="6" y="45"/>
                    <a:pt x="0" y="16"/>
                    <a:pt x="7" y="0"/>
                  </a:cubicBezTo>
                  <a:close/>
                </a:path>
              </a:pathLst>
            </a:custGeom>
            <a:solidFill>
              <a:srgbClr val="2865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66" name="Freeform 6"/>
            <p:cNvSpPr/>
            <p:nvPr/>
          </p:nvSpPr>
          <p:spPr>
            <a:xfrm>
              <a:off x="5251450" y="2535238"/>
              <a:ext cx="19050" cy="80963"/>
            </a:xfrm>
            <a:custGeom>
              <a:avLst/>
              <a:gdLst>
                <a:gd name="txL" fmla="*/ 0 w 7"/>
                <a:gd name="txT" fmla="*/ 0 h 30"/>
                <a:gd name="txR" fmla="*/ 7 w 7"/>
                <a:gd name="txB" fmla="*/ 30 h 30"/>
              </a:gdLst>
              <a:ahLst/>
              <a:cxnLst>
                <a:cxn ang="0">
                  <a:pos x="4" y="30"/>
                </a:cxn>
                <a:cxn ang="0">
                  <a:pos x="7" y="0"/>
                </a:cxn>
                <a:cxn ang="0">
                  <a:pos x="7" y="30"/>
                </a:cxn>
                <a:cxn ang="0">
                  <a:pos x="4" y="30"/>
                </a:cxn>
              </a:cxnLst>
              <a:rect l="txL" t="txT" r="txR" b="txB"/>
              <a:pathLst>
                <a:path w="7" h="30">
                  <a:moveTo>
                    <a:pt x="4" y="30"/>
                  </a:moveTo>
                  <a:cubicBezTo>
                    <a:pt x="6" y="21"/>
                    <a:pt x="0" y="4"/>
                    <a:pt x="7" y="0"/>
                  </a:cubicBezTo>
                  <a:cubicBezTo>
                    <a:pt x="7" y="10"/>
                    <a:pt x="7" y="20"/>
                    <a:pt x="7" y="30"/>
                  </a:cubicBezTo>
                  <a:cubicBezTo>
                    <a:pt x="6" y="30"/>
                    <a:pt x="5" y="30"/>
                    <a:pt x="4" y="30"/>
                  </a:cubicBezTo>
                  <a:close/>
                </a:path>
              </a:pathLst>
            </a:custGeom>
            <a:solidFill>
              <a:srgbClr val="123F4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67" name="Freeform 7"/>
            <p:cNvSpPr/>
            <p:nvPr/>
          </p:nvSpPr>
          <p:spPr>
            <a:xfrm>
              <a:off x="5254625" y="2616200"/>
              <a:ext cx="23813" cy="93663"/>
            </a:xfrm>
            <a:custGeom>
              <a:avLst/>
              <a:gdLst>
                <a:gd name="txL" fmla="*/ 0 w 9"/>
                <a:gd name="txT" fmla="*/ 0 h 35"/>
                <a:gd name="txR" fmla="*/ 9 w 9"/>
                <a:gd name="txB" fmla="*/ 35 h 35"/>
              </a:gdLst>
              <a:ahLst/>
              <a:cxnLst>
                <a:cxn ang="0">
                  <a:pos x="3" y="0"/>
                </a:cxn>
                <a:cxn ang="0">
                  <a:pos x="6" y="0"/>
                </a:cxn>
                <a:cxn ang="0">
                  <a:pos x="9" y="24"/>
                </a:cxn>
                <a:cxn ang="0">
                  <a:pos x="3" y="0"/>
                </a:cxn>
              </a:cxnLst>
              <a:rect l="txL" t="txT" r="txR" b="txB"/>
              <a:pathLst>
                <a:path w="9" h="35">
                  <a:moveTo>
                    <a:pt x="3" y="0"/>
                  </a:moveTo>
                  <a:cubicBezTo>
                    <a:pt x="4" y="0"/>
                    <a:pt x="5" y="0"/>
                    <a:pt x="6" y="0"/>
                  </a:cubicBezTo>
                  <a:cubicBezTo>
                    <a:pt x="8" y="7"/>
                    <a:pt x="2" y="22"/>
                    <a:pt x="9" y="24"/>
                  </a:cubicBezTo>
                  <a:cubicBezTo>
                    <a:pt x="0" y="35"/>
                    <a:pt x="4" y="8"/>
                    <a:pt x="3" y="0"/>
                  </a:cubicBezTo>
                  <a:close/>
                </a:path>
              </a:pathLst>
            </a:custGeom>
            <a:solidFill>
              <a:srgbClr val="1D4756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68" name="Freeform 8"/>
            <p:cNvSpPr/>
            <p:nvPr/>
          </p:nvSpPr>
          <p:spPr>
            <a:xfrm>
              <a:off x="4851400" y="2720975"/>
              <a:ext cx="136525" cy="12700"/>
            </a:xfrm>
            <a:custGeom>
              <a:avLst/>
              <a:gdLst>
                <a:gd name="txL" fmla="*/ 0 w 51"/>
                <a:gd name="txT" fmla="*/ 0 h 5"/>
                <a:gd name="txR" fmla="*/ 51 w 51"/>
                <a:gd name="txB" fmla="*/ 5 h 5"/>
              </a:gdLst>
              <a:ahLst/>
              <a:cxnLst>
                <a:cxn ang="0">
                  <a:pos x="0" y="0"/>
                </a:cxn>
                <a:cxn ang="0">
                  <a:pos x="51" y="0"/>
                </a:cxn>
                <a:cxn ang="0">
                  <a:pos x="0" y="0"/>
                </a:cxn>
              </a:cxnLst>
              <a:rect l="txL" t="txT" r="txR" b="txB"/>
              <a:pathLst>
                <a:path w="51" h="5">
                  <a:moveTo>
                    <a:pt x="0" y="0"/>
                  </a:moveTo>
                  <a:cubicBezTo>
                    <a:pt x="17" y="0"/>
                    <a:pt x="34" y="0"/>
                    <a:pt x="51" y="0"/>
                  </a:cubicBezTo>
                  <a:cubicBezTo>
                    <a:pt x="41" y="5"/>
                    <a:pt x="10" y="5"/>
                    <a:pt x="0" y="0"/>
                  </a:cubicBezTo>
                  <a:close/>
                </a:path>
              </a:pathLst>
            </a:custGeom>
            <a:solidFill>
              <a:srgbClr val="1D4756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69" name="Freeform 9"/>
            <p:cNvSpPr/>
            <p:nvPr/>
          </p:nvSpPr>
          <p:spPr>
            <a:xfrm>
              <a:off x="4632325" y="2863850"/>
              <a:ext cx="80963" cy="28575"/>
            </a:xfrm>
            <a:custGeom>
              <a:avLst/>
              <a:gdLst>
                <a:gd name="txL" fmla="*/ 0 w 30"/>
                <a:gd name="txT" fmla="*/ 0 h 11"/>
                <a:gd name="txR" fmla="*/ 30 w 30"/>
                <a:gd name="txB" fmla="*/ 11 h 11"/>
              </a:gdLst>
              <a:ahLst/>
              <a:cxnLst>
                <a:cxn ang="0">
                  <a:pos x="0" y="7"/>
                </a:cxn>
                <a:cxn ang="0">
                  <a:pos x="30" y="4"/>
                </a:cxn>
                <a:cxn ang="0">
                  <a:pos x="0" y="7"/>
                </a:cxn>
              </a:cxnLst>
              <a:rect l="txL" t="txT" r="txR" b="txB"/>
              <a:pathLst>
                <a:path w="30" h="11">
                  <a:moveTo>
                    <a:pt x="0" y="7"/>
                  </a:moveTo>
                  <a:cubicBezTo>
                    <a:pt x="4" y="0"/>
                    <a:pt x="21" y="6"/>
                    <a:pt x="30" y="4"/>
                  </a:cubicBezTo>
                  <a:cubicBezTo>
                    <a:pt x="26" y="11"/>
                    <a:pt x="9" y="5"/>
                    <a:pt x="0" y="7"/>
                  </a:cubicBezTo>
                  <a:close/>
                </a:path>
              </a:pathLst>
            </a:custGeom>
            <a:solidFill>
              <a:srgbClr val="415A5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70" name="Freeform 10"/>
            <p:cNvSpPr/>
            <p:nvPr/>
          </p:nvSpPr>
          <p:spPr>
            <a:xfrm>
              <a:off x="4794250" y="3049588"/>
              <a:ext cx="80963" cy="19050"/>
            </a:xfrm>
            <a:custGeom>
              <a:avLst/>
              <a:gdLst>
                <a:gd name="txL" fmla="*/ 0 w 30"/>
                <a:gd name="txT" fmla="*/ 0 h 7"/>
                <a:gd name="txR" fmla="*/ 30 w 30"/>
                <a:gd name="txB" fmla="*/ 7 h 7"/>
              </a:gdLst>
              <a:ahLst/>
              <a:cxnLst>
                <a:cxn ang="0">
                  <a:pos x="0" y="7"/>
                </a:cxn>
                <a:cxn ang="0">
                  <a:pos x="0" y="4"/>
                </a:cxn>
                <a:cxn ang="0">
                  <a:pos x="30" y="7"/>
                </a:cxn>
                <a:cxn ang="0">
                  <a:pos x="0" y="7"/>
                </a:cxn>
              </a:cxnLst>
              <a:rect l="txL" t="txT" r="txR" b="txB"/>
              <a:pathLst>
                <a:path w="30" h="7">
                  <a:moveTo>
                    <a:pt x="0" y="7"/>
                  </a:moveTo>
                  <a:cubicBezTo>
                    <a:pt x="0" y="6"/>
                    <a:pt x="0" y="5"/>
                    <a:pt x="0" y="4"/>
                  </a:cubicBezTo>
                  <a:cubicBezTo>
                    <a:pt x="9" y="6"/>
                    <a:pt x="26" y="0"/>
                    <a:pt x="30" y="7"/>
                  </a:cubicBezTo>
                  <a:cubicBezTo>
                    <a:pt x="20" y="7"/>
                    <a:pt x="10" y="7"/>
                    <a:pt x="0" y="7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71" name="Freeform 11"/>
            <p:cNvSpPr/>
            <p:nvPr/>
          </p:nvSpPr>
          <p:spPr>
            <a:xfrm>
              <a:off x="2613025" y="3689350"/>
              <a:ext cx="17463" cy="130175"/>
            </a:xfrm>
            <a:custGeom>
              <a:avLst/>
              <a:gdLst>
                <a:gd name="txL" fmla="*/ 0 w 7"/>
                <a:gd name="txT" fmla="*/ 0 h 48"/>
                <a:gd name="txR" fmla="*/ 7 w 7"/>
                <a:gd name="txB" fmla="*/ 48 h 48"/>
              </a:gdLst>
              <a:ahLst/>
              <a:cxnLst>
                <a:cxn ang="0">
                  <a:pos x="4" y="45"/>
                </a:cxn>
                <a:cxn ang="0">
                  <a:pos x="7" y="0"/>
                </a:cxn>
                <a:cxn ang="0">
                  <a:pos x="7" y="48"/>
                </a:cxn>
                <a:cxn ang="0">
                  <a:pos x="4" y="45"/>
                </a:cxn>
              </a:cxnLst>
              <a:rect l="txL" t="txT" r="txR" b="txB"/>
              <a:pathLst>
                <a:path w="7" h="48">
                  <a:moveTo>
                    <a:pt x="4" y="45"/>
                  </a:moveTo>
                  <a:cubicBezTo>
                    <a:pt x="6" y="31"/>
                    <a:pt x="0" y="9"/>
                    <a:pt x="7" y="0"/>
                  </a:cubicBezTo>
                  <a:cubicBezTo>
                    <a:pt x="7" y="16"/>
                    <a:pt x="7" y="32"/>
                    <a:pt x="7" y="48"/>
                  </a:cubicBezTo>
                  <a:cubicBezTo>
                    <a:pt x="5" y="48"/>
                    <a:pt x="3" y="48"/>
                    <a:pt x="4" y="45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72" name="Freeform 12"/>
            <p:cNvSpPr/>
            <p:nvPr/>
          </p:nvSpPr>
          <p:spPr>
            <a:xfrm>
              <a:off x="7450138" y="3770313"/>
              <a:ext cx="17463" cy="193675"/>
            </a:xfrm>
            <a:custGeom>
              <a:avLst/>
              <a:gdLst>
                <a:gd name="txL" fmla="*/ 0 w 7"/>
                <a:gd name="txT" fmla="*/ 0 h 72"/>
                <a:gd name="txR" fmla="*/ 7 w 7"/>
                <a:gd name="txB" fmla="*/ 72 h 72"/>
              </a:gdLst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0" y="72"/>
                </a:cxn>
                <a:cxn ang="0">
                  <a:pos x="0" y="0"/>
                </a:cxn>
              </a:cxnLst>
              <a:rect l="txL" t="txT" r="txR" b="txB"/>
              <a:pathLst>
                <a:path w="7" h="72">
                  <a:moveTo>
                    <a:pt x="0" y="0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1" y="23"/>
                    <a:pt x="7" y="54"/>
                    <a:pt x="0" y="72"/>
                  </a:cubicBezTo>
                  <a:cubicBezTo>
                    <a:pt x="0" y="48"/>
                    <a:pt x="0" y="24"/>
                    <a:pt x="0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73" name="Freeform 13"/>
            <p:cNvSpPr/>
            <p:nvPr/>
          </p:nvSpPr>
          <p:spPr>
            <a:xfrm>
              <a:off x="6165850" y="3775075"/>
              <a:ext cx="88900" cy="30163"/>
            </a:xfrm>
            <a:custGeom>
              <a:avLst/>
              <a:gdLst>
                <a:gd name="txL" fmla="*/ 0 w 33"/>
                <a:gd name="txT" fmla="*/ 0 h 11"/>
                <a:gd name="txR" fmla="*/ 33 w 33"/>
                <a:gd name="txB" fmla="*/ 11 h 11"/>
              </a:gdLst>
              <a:ahLst/>
              <a:cxnLst>
                <a:cxn ang="0">
                  <a:pos x="33" y="7"/>
                </a:cxn>
                <a:cxn ang="0">
                  <a:pos x="0" y="4"/>
                </a:cxn>
                <a:cxn ang="0">
                  <a:pos x="33" y="7"/>
                </a:cxn>
              </a:cxnLst>
              <a:rect l="txL" t="txT" r="txR" b="txB"/>
              <a:pathLst>
                <a:path w="33" h="11">
                  <a:moveTo>
                    <a:pt x="33" y="7"/>
                  </a:moveTo>
                  <a:cubicBezTo>
                    <a:pt x="23" y="5"/>
                    <a:pt x="5" y="11"/>
                    <a:pt x="0" y="4"/>
                  </a:cubicBezTo>
                  <a:cubicBezTo>
                    <a:pt x="10" y="6"/>
                    <a:pt x="28" y="0"/>
                    <a:pt x="33" y="7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74" name="Freeform 14"/>
            <p:cNvSpPr/>
            <p:nvPr/>
          </p:nvSpPr>
          <p:spPr>
            <a:xfrm>
              <a:off x="5146675" y="3867150"/>
              <a:ext cx="19050" cy="169863"/>
            </a:xfrm>
            <a:custGeom>
              <a:avLst/>
              <a:gdLst>
                <a:gd name="txL" fmla="*/ 0 w 7"/>
                <a:gd name="txT" fmla="*/ 0 h 63"/>
                <a:gd name="txR" fmla="*/ 7 w 7"/>
                <a:gd name="txB" fmla="*/ 63 h 63"/>
              </a:gdLst>
              <a:ahLst/>
              <a:cxnLst>
                <a:cxn ang="0">
                  <a:pos x="7" y="0"/>
                </a:cxn>
                <a:cxn ang="0">
                  <a:pos x="7" y="63"/>
                </a:cxn>
                <a:cxn ang="0">
                  <a:pos x="4" y="63"/>
                </a:cxn>
                <a:cxn ang="0">
                  <a:pos x="7" y="0"/>
                </a:cxn>
              </a:cxnLst>
              <a:rect l="txL" t="txT" r="txR" b="txB"/>
              <a:pathLst>
                <a:path w="7" h="63">
                  <a:moveTo>
                    <a:pt x="7" y="0"/>
                  </a:moveTo>
                  <a:cubicBezTo>
                    <a:pt x="7" y="21"/>
                    <a:pt x="7" y="42"/>
                    <a:pt x="7" y="63"/>
                  </a:cubicBezTo>
                  <a:cubicBezTo>
                    <a:pt x="6" y="63"/>
                    <a:pt x="5" y="63"/>
                    <a:pt x="4" y="63"/>
                  </a:cubicBezTo>
                  <a:cubicBezTo>
                    <a:pt x="6" y="43"/>
                    <a:pt x="0" y="15"/>
                    <a:pt x="7" y="0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75" name="Freeform 15"/>
            <p:cNvSpPr/>
            <p:nvPr/>
          </p:nvSpPr>
          <p:spPr>
            <a:xfrm>
              <a:off x="4852988" y="3916363"/>
              <a:ext cx="14288" cy="144463"/>
            </a:xfrm>
            <a:custGeom>
              <a:avLst/>
              <a:gdLst>
                <a:gd name="txL" fmla="*/ 0 w 5"/>
                <a:gd name="txT" fmla="*/ 0 h 54"/>
                <a:gd name="txR" fmla="*/ 5 w 5"/>
                <a:gd name="txB" fmla="*/ 54 h 54"/>
              </a:gdLst>
              <a:ahLst/>
              <a:cxnLst>
                <a:cxn ang="0">
                  <a:pos x="5" y="54"/>
                </a:cxn>
                <a:cxn ang="0">
                  <a:pos x="5" y="0"/>
                </a:cxn>
                <a:cxn ang="0">
                  <a:pos x="5" y="54"/>
                </a:cxn>
              </a:cxnLst>
              <a:rect l="txL" t="txT" r="txR" b="txB"/>
              <a:pathLst>
                <a:path w="5" h="54">
                  <a:moveTo>
                    <a:pt x="5" y="54"/>
                  </a:moveTo>
                  <a:cubicBezTo>
                    <a:pt x="0" y="43"/>
                    <a:pt x="0" y="11"/>
                    <a:pt x="5" y="0"/>
                  </a:cubicBezTo>
                  <a:cubicBezTo>
                    <a:pt x="5" y="18"/>
                    <a:pt x="5" y="36"/>
                    <a:pt x="5" y="54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76" name="Freeform 16"/>
            <p:cNvSpPr/>
            <p:nvPr/>
          </p:nvSpPr>
          <p:spPr>
            <a:xfrm>
              <a:off x="6900863" y="3924300"/>
              <a:ext cx="19050" cy="96838"/>
            </a:xfrm>
            <a:custGeom>
              <a:avLst/>
              <a:gdLst>
                <a:gd name="txL" fmla="*/ 0 w 7"/>
                <a:gd name="txT" fmla="*/ 0 h 36"/>
                <a:gd name="txR" fmla="*/ 7 w 7"/>
                <a:gd name="txB" fmla="*/ 36 h 36"/>
              </a:gdLst>
              <a:ahLst/>
              <a:cxnLst>
                <a:cxn ang="0">
                  <a:pos x="0" y="0"/>
                </a:cxn>
                <a:cxn ang="0">
                  <a:pos x="3" y="36"/>
                </a:cxn>
                <a:cxn ang="0">
                  <a:pos x="0" y="36"/>
                </a:cxn>
                <a:cxn ang="0">
                  <a:pos x="0" y="0"/>
                </a:cxn>
              </a:cxnLst>
              <a:rect l="txL" t="txT" r="txR" b="txB"/>
              <a:pathLst>
                <a:path w="7" h="36">
                  <a:moveTo>
                    <a:pt x="0" y="0"/>
                  </a:moveTo>
                  <a:cubicBezTo>
                    <a:pt x="7" y="6"/>
                    <a:pt x="1" y="25"/>
                    <a:pt x="3" y="36"/>
                  </a:cubicBezTo>
                  <a:cubicBezTo>
                    <a:pt x="2" y="36"/>
                    <a:pt x="1" y="36"/>
                    <a:pt x="0" y="36"/>
                  </a:cubicBezTo>
                  <a:cubicBezTo>
                    <a:pt x="0" y="24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9DB7B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77" name="Freeform 17"/>
            <p:cNvSpPr/>
            <p:nvPr/>
          </p:nvSpPr>
          <p:spPr>
            <a:xfrm>
              <a:off x="6869113" y="3971925"/>
              <a:ext cx="17463" cy="282575"/>
            </a:xfrm>
            <a:custGeom>
              <a:avLst/>
              <a:gdLst>
                <a:gd name="txL" fmla="*/ 0 w 7"/>
                <a:gd name="txT" fmla="*/ 0 h 105"/>
                <a:gd name="txR" fmla="*/ 7 w 7"/>
                <a:gd name="txB" fmla="*/ 105 h 105"/>
              </a:gdLst>
              <a:ahLst/>
              <a:cxnLst>
                <a:cxn ang="0">
                  <a:pos x="0" y="0"/>
                </a:cxn>
                <a:cxn ang="0">
                  <a:pos x="3" y="105"/>
                </a:cxn>
                <a:cxn ang="0">
                  <a:pos x="0" y="105"/>
                </a:cxn>
                <a:cxn ang="0">
                  <a:pos x="0" y="0"/>
                </a:cxn>
              </a:cxnLst>
              <a:rect l="txL" t="txT" r="txR" b="txB"/>
              <a:pathLst>
                <a:path w="7" h="105">
                  <a:moveTo>
                    <a:pt x="0" y="0"/>
                  </a:moveTo>
                  <a:cubicBezTo>
                    <a:pt x="7" y="29"/>
                    <a:pt x="1" y="71"/>
                    <a:pt x="3" y="105"/>
                  </a:cubicBezTo>
                  <a:cubicBezTo>
                    <a:pt x="2" y="105"/>
                    <a:pt x="1" y="105"/>
                    <a:pt x="0" y="105"/>
                  </a:cubicBezTo>
                  <a:cubicBezTo>
                    <a:pt x="0" y="70"/>
                    <a:pt x="0" y="35"/>
                    <a:pt x="0" y="0"/>
                  </a:cubicBezTo>
                  <a:close/>
                </a:path>
              </a:pathLst>
            </a:custGeom>
            <a:solidFill>
              <a:srgbClr val="9DB7B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78" name="Freeform 18"/>
            <p:cNvSpPr/>
            <p:nvPr/>
          </p:nvSpPr>
          <p:spPr>
            <a:xfrm>
              <a:off x="6165850" y="3979863"/>
              <a:ext cx="153988" cy="14288"/>
            </a:xfrm>
            <a:custGeom>
              <a:avLst/>
              <a:gdLst>
                <a:gd name="txL" fmla="*/ 0 w 57"/>
                <a:gd name="txT" fmla="*/ 0 h 5"/>
                <a:gd name="txR" fmla="*/ 57 w 57"/>
                <a:gd name="txB" fmla="*/ 5 h 5"/>
              </a:gdLst>
              <a:ahLst/>
              <a:cxnLst>
                <a:cxn ang="0">
                  <a:pos x="57" y="0"/>
                </a:cxn>
                <a:cxn ang="0">
                  <a:pos x="0" y="0"/>
                </a:cxn>
                <a:cxn ang="0">
                  <a:pos x="57" y="0"/>
                </a:cxn>
              </a:cxnLst>
              <a:rect l="txL" t="txT" r="txR" b="txB"/>
              <a:pathLst>
                <a:path w="57" h="5">
                  <a:moveTo>
                    <a:pt x="57" y="0"/>
                  </a:moveTo>
                  <a:cubicBezTo>
                    <a:pt x="45" y="5"/>
                    <a:pt x="12" y="5"/>
                    <a:pt x="0" y="0"/>
                  </a:cubicBezTo>
                  <a:cubicBezTo>
                    <a:pt x="19" y="0"/>
                    <a:pt x="38" y="0"/>
                    <a:pt x="57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79" name="Freeform 19"/>
            <p:cNvSpPr/>
            <p:nvPr/>
          </p:nvSpPr>
          <p:spPr>
            <a:xfrm>
              <a:off x="5119688" y="4052888"/>
              <a:ext cx="12700" cy="201613"/>
            </a:xfrm>
            <a:custGeom>
              <a:avLst/>
              <a:gdLst>
                <a:gd name="txL" fmla="*/ 0 w 5"/>
                <a:gd name="txT" fmla="*/ 0 h 75"/>
                <a:gd name="txR" fmla="*/ 5 w 5"/>
                <a:gd name="txB" fmla="*/ 75 h 75"/>
              </a:gdLst>
              <a:ahLst/>
              <a:cxnLst>
                <a:cxn ang="0">
                  <a:pos x="5" y="75"/>
                </a:cxn>
                <a:cxn ang="0">
                  <a:pos x="5" y="0"/>
                </a:cxn>
                <a:cxn ang="0">
                  <a:pos x="5" y="75"/>
                </a:cxn>
              </a:cxnLst>
              <a:rect l="txL" t="txT" r="txR" b="txB"/>
              <a:pathLst>
                <a:path w="5" h="75">
                  <a:moveTo>
                    <a:pt x="5" y="75"/>
                  </a:moveTo>
                  <a:cubicBezTo>
                    <a:pt x="0" y="57"/>
                    <a:pt x="0" y="18"/>
                    <a:pt x="5" y="0"/>
                  </a:cubicBezTo>
                  <a:cubicBezTo>
                    <a:pt x="5" y="25"/>
                    <a:pt x="5" y="50"/>
                    <a:pt x="5" y="75"/>
                  </a:cubicBezTo>
                  <a:close/>
                </a:path>
              </a:pathLst>
            </a:custGeom>
            <a:solidFill>
              <a:srgbClr val="9DB7B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80" name="Freeform 20"/>
            <p:cNvSpPr/>
            <p:nvPr/>
          </p:nvSpPr>
          <p:spPr>
            <a:xfrm>
              <a:off x="6884988" y="4052888"/>
              <a:ext cx="19050" cy="460375"/>
            </a:xfrm>
            <a:custGeom>
              <a:avLst/>
              <a:gdLst>
                <a:gd name="txL" fmla="*/ 0 w 7"/>
                <a:gd name="txT" fmla="*/ 0 h 171"/>
                <a:gd name="txR" fmla="*/ 7 w 7"/>
                <a:gd name="txB" fmla="*/ 171 h 171"/>
              </a:gdLst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0" y="171"/>
                </a:cxn>
                <a:cxn ang="0">
                  <a:pos x="0" y="0"/>
                </a:cxn>
              </a:cxnLst>
              <a:rect l="txL" t="txT" r="txR" b="txB"/>
              <a:pathLst>
                <a:path w="7" h="171">
                  <a:moveTo>
                    <a:pt x="0" y="0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1" y="56"/>
                    <a:pt x="7" y="120"/>
                    <a:pt x="0" y="171"/>
                  </a:cubicBezTo>
                  <a:cubicBezTo>
                    <a:pt x="0" y="114"/>
                    <a:pt x="0" y="57"/>
                    <a:pt x="0" y="0"/>
                  </a:cubicBezTo>
                  <a:close/>
                </a:path>
              </a:pathLst>
            </a:custGeom>
            <a:solidFill>
              <a:srgbClr val="415A5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81" name="Freeform 21"/>
            <p:cNvSpPr/>
            <p:nvPr/>
          </p:nvSpPr>
          <p:spPr>
            <a:xfrm>
              <a:off x="2622550" y="4181475"/>
              <a:ext cx="19050" cy="106363"/>
            </a:xfrm>
            <a:custGeom>
              <a:avLst/>
              <a:gdLst>
                <a:gd name="txL" fmla="*/ 0 w 7"/>
                <a:gd name="txT" fmla="*/ 0 h 39"/>
                <a:gd name="txR" fmla="*/ 7 w 7"/>
                <a:gd name="txB" fmla="*/ 39 h 39"/>
              </a:gdLst>
              <a:ahLst/>
              <a:cxnLst>
                <a:cxn ang="0">
                  <a:pos x="0" y="0"/>
                </a:cxn>
                <a:cxn ang="0">
                  <a:pos x="3" y="39"/>
                </a:cxn>
                <a:cxn ang="0">
                  <a:pos x="0" y="39"/>
                </a:cxn>
                <a:cxn ang="0">
                  <a:pos x="0" y="0"/>
                </a:cxn>
              </a:cxnLst>
              <a:rect l="txL" t="txT" r="txR" b="txB"/>
              <a:pathLst>
                <a:path w="7" h="39">
                  <a:moveTo>
                    <a:pt x="0" y="0"/>
                  </a:moveTo>
                  <a:cubicBezTo>
                    <a:pt x="7" y="7"/>
                    <a:pt x="1" y="27"/>
                    <a:pt x="3" y="39"/>
                  </a:cubicBezTo>
                  <a:cubicBezTo>
                    <a:pt x="2" y="39"/>
                    <a:pt x="1" y="39"/>
                    <a:pt x="0" y="39"/>
                  </a:cubicBezTo>
                  <a:cubicBezTo>
                    <a:pt x="0" y="26"/>
                    <a:pt x="0" y="13"/>
                    <a:pt x="0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82" name="Freeform 22"/>
            <p:cNvSpPr/>
            <p:nvPr/>
          </p:nvSpPr>
          <p:spPr>
            <a:xfrm>
              <a:off x="6869113" y="4254500"/>
              <a:ext cx="17463" cy="161925"/>
            </a:xfrm>
            <a:custGeom>
              <a:avLst/>
              <a:gdLst>
                <a:gd name="txL" fmla="*/ 0 w 7"/>
                <a:gd name="txT" fmla="*/ 0 h 60"/>
                <a:gd name="txR" fmla="*/ 7 w 7"/>
                <a:gd name="txB" fmla="*/ 60 h 60"/>
              </a:gdLst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0" y="60"/>
                </a:cxn>
                <a:cxn ang="0">
                  <a:pos x="0" y="0"/>
                </a:cxn>
              </a:cxnLst>
              <a:rect l="txL" t="txT" r="txR" b="txB"/>
              <a:pathLst>
                <a:path w="7" h="60">
                  <a:moveTo>
                    <a:pt x="0" y="0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1" y="19"/>
                    <a:pt x="7" y="46"/>
                    <a:pt x="0" y="60"/>
                  </a:cubicBezTo>
                  <a:cubicBezTo>
                    <a:pt x="0" y="40"/>
                    <a:pt x="0" y="20"/>
                    <a:pt x="0" y="0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83" name="Freeform 23"/>
            <p:cNvSpPr/>
            <p:nvPr/>
          </p:nvSpPr>
          <p:spPr>
            <a:xfrm>
              <a:off x="4956175" y="4545013"/>
              <a:ext cx="139700" cy="33338"/>
            </a:xfrm>
            <a:custGeom>
              <a:avLst/>
              <a:gdLst>
                <a:gd name="txL" fmla="*/ 0 w 52"/>
                <a:gd name="txT" fmla="*/ 0 h 12"/>
                <a:gd name="txR" fmla="*/ 52 w 52"/>
                <a:gd name="txB" fmla="*/ 12 h 12"/>
              </a:gdLst>
              <a:ahLst/>
              <a:cxnLst>
                <a:cxn ang="0">
                  <a:pos x="24" y="9"/>
                </a:cxn>
                <a:cxn ang="0">
                  <a:pos x="0" y="3"/>
                </a:cxn>
                <a:cxn ang="0">
                  <a:pos x="36" y="3"/>
                </a:cxn>
                <a:cxn ang="0">
                  <a:pos x="51" y="9"/>
                </a:cxn>
                <a:cxn ang="0">
                  <a:pos x="24" y="9"/>
                </a:cxn>
              </a:cxnLst>
              <a:rect l="txL" t="txT" r="txR" b="txB"/>
              <a:pathLst>
                <a:path w="52" h="12">
                  <a:moveTo>
                    <a:pt x="24" y="9"/>
                  </a:moveTo>
                  <a:cubicBezTo>
                    <a:pt x="23" y="0"/>
                    <a:pt x="1" y="12"/>
                    <a:pt x="0" y="3"/>
                  </a:cubicBezTo>
                  <a:cubicBezTo>
                    <a:pt x="12" y="3"/>
                    <a:pt x="24" y="3"/>
                    <a:pt x="36" y="3"/>
                  </a:cubicBezTo>
                  <a:cubicBezTo>
                    <a:pt x="35" y="11"/>
                    <a:pt x="52" y="1"/>
                    <a:pt x="51" y="9"/>
                  </a:cubicBezTo>
                  <a:cubicBezTo>
                    <a:pt x="42" y="9"/>
                    <a:pt x="33" y="9"/>
                    <a:pt x="24" y="9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84" name="Freeform 24"/>
            <p:cNvSpPr/>
            <p:nvPr/>
          </p:nvSpPr>
          <p:spPr>
            <a:xfrm>
              <a:off x="3938588" y="4621213"/>
              <a:ext cx="88900" cy="19050"/>
            </a:xfrm>
            <a:custGeom>
              <a:avLst/>
              <a:gdLst>
                <a:gd name="txL" fmla="*/ 0 w 33"/>
                <a:gd name="txT" fmla="*/ 0 h 7"/>
                <a:gd name="txR" fmla="*/ 33 w 33"/>
                <a:gd name="txB" fmla="*/ 7 h 7"/>
              </a:gdLst>
              <a:ahLst/>
              <a:cxnLst>
                <a:cxn ang="0">
                  <a:pos x="33" y="2"/>
                </a:cxn>
                <a:cxn ang="0">
                  <a:pos x="33" y="5"/>
                </a:cxn>
                <a:cxn ang="0">
                  <a:pos x="33" y="2"/>
                </a:cxn>
              </a:cxnLst>
              <a:rect l="txL" t="txT" r="txR" b="txB"/>
              <a:pathLst>
                <a:path w="33" h="7">
                  <a:moveTo>
                    <a:pt x="33" y="2"/>
                  </a:moveTo>
                  <a:cubicBezTo>
                    <a:pt x="33" y="3"/>
                    <a:pt x="33" y="4"/>
                    <a:pt x="33" y="5"/>
                  </a:cubicBezTo>
                  <a:cubicBezTo>
                    <a:pt x="0" y="7"/>
                    <a:pt x="0" y="0"/>
                    <a:pt x="33" y="2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85" name="Freeform 25"/>
            <p:cNvSpPr/>
            <p:nvPr/>
          </p:nvSpPr>
          <p:spPr>
            <a:xfrm>
              <a:off x="3873500" y="4632325"/>
              <a:ext cx="193675" cy="36513"/>
            </a:xfrm>
            <a:custGeom>
              <a:avLst/>
              <a:gdLst>
                <a:gd name="txL" fmla="*/ 0 w 72"/>
                <a:gd name="txT" fmla="*/ 0 h 14"/>
                <a:gd name="txR" fmla="*/ 72 w 72"/>
                <a:gd name="txB" fmla="*/ 14 h 14"/>
              </a:gdLst>
              <a:ahLst/>
              <a:cxnLst>
                <a:cxn ang="0">
                  <a:pos x="0" y="7"/>
                </a:cxn>
                <a:cxn ang="0">
                  <a:pos x="18" y="4"/>
                </a:cxn>
                <a:cxn ang="0">
                  <a:pos x="72" y="7"/>
                </a:cxn>
                <a:cxn ang="0">
                  <a:pos x="12" y="10"/>
                </a:cxn>
                <a:cxn ang="0">
                  <a:pos x="0" y="7"/>
                </a:cxn>
              </a:cxnLst>
              <a:rect l="txL" t="txT" r="txR" b="txB"/>
              <a:pathLst>
                <a:path w="72" h="14">
                  <a:moveTo>
                    <a:pt x="0" y="7"/>
                  </a:moveTo>
                  <a:cubicBezTo>
                    <a:pt x="0" y="0"/>
                    <a:pt x="13" y="6"/>
                    <a:pt x="18" y="4"/>
                  </a:cubicBezTo>
                  <a:cubicBezTo>
                    <a:pt x="30" y="11"/>
                    <a:pt x="55" y="5"/>
                    <a:pt x="72" y="7"/>
                  </a:cubicBezTo>
                  <a:cubicBezTo>
                    <a:pt x="58" y="14"/>
                    <a:pt x="31" y="8"/>
                    <a:pt x="12" y="10"/>
                  </a:cubicBezTo>
                  <a:cubicBezTo>
                    <a:pt x="11" y="6"/>
                    <a:pt x="5" y="7"/>
                    <a:pt x="0" y="7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86" name="Freeform 26"/>
            <p:cNvSpPr/>
            <p:nvPr/>
          </p:nvSpPr>
          <p:spPr>
            <a:xfrm>
              <a:off x="6851650" y="4649788"/>
              <a:ext cx="185738" cy="9525"/>
            </a:xfrm>
            <a:custGeom>
              <a:avLst/>
              <a:gdLst>
                <a:gd name="txL" fmla="*/ 0 w 69"/>
                <a:gd name="txT" fmla="*/ 0 h 3"/>
                <a:gd name="txR" fmla="*/ 69 w 69"/>
                <a:gd name="txB" fmla="*/ 3 h 3"/>
              </a:gdLst>
              <a:ahLst/>
              <a:cxnLst>
                <a:cxn ang="0">
                  <a:pos x="0" y="3"/>
                </a:cxn>
                <a:cxn ang="0">
                  <a:pos x="0" y="0"/>
                </a:cxn>
                <a:cxn ang="0">
                  <a:pos x="69" y="0"/>
                </a:cxn>
                <a:cxn ang="0">
                  <a:pos x="69" y="3"/>
                </a:cxn>
                <a:cxn ang="0">
                  <a:pos x="0" y="3"/>
                </a:cxn>
              </a:cxnLst>
              <a:rect l="txL" t="txT" r="txR" b="txB"/>
              <a:pathLst>
                <a:path w="69" h="3">
                  <a:moveTo>
                    <a:pt x="0" y="3"/>
                  </a:moveTo>
                  <a:cubicBezTo>
                    <a:pt x="0" y="2"/>
                    <a:pt x="0" y="1"/>
                    <a:pt x="0" y="0"/>
                  </a:cubicBezTo>
                  <a:cubicBezTo>
                    <a:pt x="23" y="0"/>
                    <a:pt x="46" y="0"/>
                    <a:pt x="69" y="0"/>
                  </a:cubicBezTo>
                  <a:cubicBezTo>
                    <a:pt x="69" y="1"/>
                    <a:pt x="69" y="2"/>
                    <a:pt x="69" y="3"/>
                  </a:cubicBezTo>
                  <a:cubicBezTo>
                    <a:pt x="46" y="3"/>
                    <a:pt x="23" y="3"/>
                    <a:pt x="0" y="3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87" name="Freeform 27"/>
            <p:cNvSpPr/>
            <p:nvPr/>
          </p:nvSpPr>
          <p:spPr>
            <a:xfrm>
              <a:off x="7037388" y="4640263"/>
              <a:ext cx="185738" cy="19050"/>
            </a:xfrm>
            <a:custGeom>
              <a:avLst/>
              <a:gdLst>
                <a:gd name="txL" fmla="*/ 0 w 69"/>
                <a:gd name="txT" fmla="*/ 0 h 7"/>
                <a:gd name="txR" fmla="*/ 69 w 69"/>
                <a:gd name="txB" fmla="*/ 7 h 7"/>
              </a:gdLst>
              <a:ahLst/>
              <a:cxnLst>
                <a:cxn ang="0">
                  <a:pos x="0" y="7"/>
                </a:cxn>
                <a:cxn ang="0">
                  <a:pos x="0" y="4"/>
                </a:cxn>
                <a:cxn ang="0">
                  <a:pos x="69" y="7"/>
                </a:cxn>
                <a:cxn ang="0">
                  <a:pos x="0" y="7"/>
                </a:cxn>
              </a:cxnLst>
              <a:rect l="txL" t="txT" r="txR" b="txB"/>
              <a:pathLst>
                <a:path w="69" h="7">
                  <a:moveTo>
                    <a:pt x="0" y="7"/>
                  </a:moveTo>
                  <a:cubicBezTo>
                    <a:pt x="0" y="6"/>
                    <a:pt x="0" y="5"/>
                    <a:pt x="0" y="4"/>
                  </a:cubicBezTo>
                  <a:cubicBezTo>
                    <a:pt x="22" y="6"/>
                    <a:pt x="52" y="0"/>
                    <a:pt x="69" y="7"/>
                  </a:cubicBezTo>
                  <a:cubicBezTo>
                    <a:pt x="46" y="7"/>
                    <a:pt x="23" y="7"/>
                    <a:pt x="0" y="7"/>
                  </a:cubicBezTo>
                  <a:close/>
                </a:path>
              </a:pathLst>
            </a:custGeom>
            <a:solidFill>
              <a:srgbClr val="9DB7B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88" name="Freeform 28"/>
            <p:cNvSpPr/>
            <p:nvPr/>
          </p:nvSpPr>
          <p:spPr>
            <a:xfrm>
              <a:off x="2397125" y="4656138"/>
              <a:ext cx="128588" cy="28575"/>
            </a:xfrm>
            <a:custGeom>
              <a:avLst/>
              <a:gdLst>
                <a:gd name="txL" fmla="*/ 0 w 48"/>
                <a:gd name="txT" fmla="*/ 0 h 11"/>
                <a:gd name="txR" fmla="*/ 48 w 48"/>
                <a:gd name="txB" fmla="*/ 11 h 11"/>
              </a:gdLst>
              <a:ahLst/>
              <a:cxnLst>
                <a:cxn ang="0">
                  <a:pos x="0" y="7"/>
                </a:cxn>
                <a:cxn ang="0">
                  <a:pos x="48" y="4"/>
                </a:cxn>
                <a:cxn ang="0">
                  <a:pos x="0" y="7"/>
                </a:cxn>
              </a:cxnLst>
              <a:rect l="txL" t="txT" r="txR" b="txB"/>
              <a:pathLst>
                <a:path w="48" h="11">
                  <a:moveTo>
                    <a:pt x="0" y="7"/>
                  </a:moveTo>
                  <a:cubicBezTo>
                    <a:pt x="10" y="0"/>
                    <a:pt x="33" y="6"/>
                    <a:pt x="48" y="4"/>
                  </a:cubicBezTo>
                  <a:cubicBezTo>
                    <a:pt x="38" y="11"/>
                    <a:pt x="15" y="5"/>
                    <a:pt x="0" y="7"/>
                  </a:cubicBezTo>
                  <a:close/>
                </a:path>
              </a:pathLst>
            </a:custGeom>
            <a:solidFill>
              <a:srgbClr val="9DB7B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89" name="Freeform 29"/>
            <p:cNvSpPr/>
            <p:nvPr/>
          </p:nvSpPr>
          <p:spPr>
            <a:xfrm>
              <a:off x="4551363" y="4664075"/>
              <a:ext cx="88900" cy="30163"/>
            </a:xfrm>
            <a:custGeom>
              <a:avLst/>
              <a:gdLst>
                <a:gd name="txL" fmla="*/ 0 w 33"/>
                <a:gd name="txT" fmla="*/ 0 h 11"/>
                <a:gd name="txR" fmla="*/ 33 w 33"/>
                <a:gd name="txB" fmla="*/ 11 h 11"/>
              </a:gdLst>
              <a:ahLst/>
              <a:cxnLst>
                <a:cxn ang="0">
                  <a:pos x="0" y="7"/>
                </a:cxn>
                <a:cxn ang="0">
                  <a:pos x="33" y="4"/>
                </a:cxn>
                <a:cxn ang="0">
                  <a:pos x="0" y="7"/>
                </a:cxn>
              </a:cxnLst>
              <a:rect l="txL" t="txT" r="txR" b="txB"/>
              <a:pathLst>
                <a:path w="33" h="11">
                  <a:moveTo>
                    <a:pt x="0" y="7"/>
                  </a:moveTo>
                  <a:cubicBezTo>
                    <a:pt x="5" y="0"/>
                    <a:pt x="23" y="6"/>
                    <a:pt x="33" y="4"/>
                  </a:cubicBezTo>
                  <a:cubicBezTo>
                    <a:pt x="28" y="11"/>
                    <a:pt x="10" y="5"/>
                    <a:pt x="0" y="7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90" name="Freeform 30"/>
            <p:cNvSpPr/>
            <p:nvPr/>
          </p:nvSpPr>
          <p:spPr>
            <a:xfrm>
              <a:off x="5770563" y="4664075"/>
              <a:ext cx="331788" cy="30163"/>
            </a:xfrm>
            <a:custGeom>
              <a:avLst/>
              <a:gdLst>
                <a:gd name="txL" fmla="*/ 0 w 123"/>
                <a:gd name="txT" fmla="*/ 0 h 11"/>
                <a:gd name="txR" fmla="*/ 123 w 123"/>
                <a:gd name="txB" fmla="*/ 11 h 11"/>
              </a:gdLst>
              <a:ahLst/>
              <a:cxnLst>
                <a:cxn ang="0">
                  <a:pos x="123" y="7"/>
                </a:cxn>
                <a:cxn ang="0">
                  <a:pos x="0" y="4"/>
                </a:cxn>
                <a:cxn ang="0">
                  <a:pos x="123" y="7"/>
                </a:cxn>
              </a:cxnLst>
              <a:rect l="txL" t="txT" r="txR" b="txB"/>
              <a:pathLst>
                <a:path w="123" h="11">
                  <a:moveTo>
                    <a:pt x="123" y="7"/>
                  </a:moveTo>
                  <a:cubicBezTo>
                    <a:pt x="83" y="5"/>
                    <a:pt x="35" y="11"/>
                    <a:pt x="0" y="4"/>
                  </a:cubicBezTo>
                  <a:cubicBezTo>
                    <a:pt x="40" y="6"/>
                    <a:pt x="88" y="0"/>
                    <a:pt x="123" y="7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91" name="Freeform 31"/>
            <p:cNvSpPr/>
            <p:nvPr/>
          </p:nvSpPr>
          <p:spPr>
            <a:xfrm>
              <a:off x="2614613" y="4672013"/>
              <a:ext cx="420688" cy="30163"/>
            </a:xfrm>
            <a:custGeom>
              <a:avLst/>
              <a:gdLst>
                <a:gd name="txL" fmla="*/ 0 w 156"/>
                <a:gd name="txT" fmla="*/ 0 h 11"/>
                <a:gd name="txR" fmla="*/ 156 w 156"/>
                <a:gd name="txB" fmla="*/ 11 h 11"/>
              </a:gdLst>
              <a:ahLst/>
              <a:cxnLst>
                <a:cxn ang="0">
                  <a:pos x="156" y="4"/>
                </a:cxn>
                <a:cxn ang="0">
                  <a:pos x="78" y="7"/>
                </a:cxn>
                <a:cxn ang="0">
                  <a:pos x="0" y="7"/>
                </a:cxn>
                <a:cxn ang="0">
                  <a:pos x="156" y="4"/>
                </a:cxn>
              </a:cxnLst>
              <a:rect l="txL" t="txT" r="txR" b="txB"/>
              <a:pathLst>
                <a:path w="156" h="11">
                  <a:moveTo>
                    <a:pt x="156" y="4"/>
                  </a:moveTo>
                  <a:cubicBezTo>
                    <a:pt x="136" y="11"/>
                    <a:pt x="103" y="5"/>
                    <a:pt x="78" y="7"/>
                  </a:cubicBezTo>
                  <a:cubicBezTo>
                    <a:pt x="52" y="7"/>
                    <a:pt x="26" y="7"/>
                    <a:pt x="0" y="7"/>
                  </a:cubicBezTo>
                  <a:cubicBezTo>
                    <a:pt x="46" y="0"/>
                    <a:pt x="105" y="6"/>
                    <a:pt x="156" y="4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92" name="Freeform 32"/>
            <p:cNvSpPr/>
            <p:nvPr/>
          </p:nvSpPr>
          <p:spPr>
            <a:xfrm>
              <a:off x="322263" y="4691063"/>
              <a:ext cx="315913" cy="19050"/>
            </a:xfrm>
            <a:custGeom>
              <a:avLst/>
              <a:gdLst>
                <a:gd name="txL" fmla="*/ 0 w 117"/>
                <a:gd name="txT" fmla="*/ 0 h 7"/>
                <a:gd name="txR" fmla="*/ 117 w 117"/>
                <a:gd name="txB" fmla="*/ 7 h 7"/>
              </a:gdLst>
              <a:ahLst/>
              <a:cxnLst>
                <a:cxn ang="0">
                  <a:pos x="117" y="3"/>
                </a:cxn>
                <a:cxn ang="0">
                  <a:pos x="0" y="0"/>
                </a:cxn>
                <a:cxn ang="0">
                  <a:pos x="117" y="0"/>
                </a:cxn>
                <a:cxn ang="0">
                  <a:pos x="117" y="3"/>
                </a:cxn>
              </a:cxnLst>
              <a:rect l="txL" t="txT" r="txR" b="txB"/>
              <a:pathLst>
                <a:path w="117" h="7">
                  <a:moveTo>
                    <a:pt x="117" y="3"/>
                  </a:moveTo>
                  <a:cubicBezTo>
                    <a:pt x="79" y="1"/>
                    <a:pt x="33" y="7"/>
                    <a:pt x="0" y="0"/>
                  </a:cubicBezTo>
                  <a:cubicBezTo>
                    <a:pt x="39" y="0"/>
                    <a:pt x="78" y="0"/>
                    <a:pt x="117" y="0"/>
                  </a:cubicBezTo>
                  <a:cubicBezTo>
                    <a:pt x="117" y="1"/>
                    <a:pt x="117" y="2"/>
                    <a:pt x="117" y="3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93" name="Freeform 33"/>
            <p:cNvSpPr/>
            <p:nvPr/>
          </p:nvSpPr>
          <p:spPr>
            <a:xfrm>
              <a:off x="6165850" y="4691063"/>
              <a:ext cx="209550" cy="19050"/>
            </a:xfrm>
            <a:custGeom>
              <a:avLst/>
              <a:gdLst>
                <a:gd name="txL" fmla="*/ 0 w 78"/>
                <a:gd name="txT" fmla="*/ 0 h 7"/>
                <a:gd name="txR" fmla="*/ 78 w 78"/>
                <a:gd name="txB" fmla="*/ 7 h 7"/>
              </a:gdLst>
              <a:ahLst/>
              <a:cxnLst>
                <a:cxn ang="0">
                  <a:pos x="78" y="3"/>
                </a:cxn>
                <a:cxn ang="0">
                  <a:pos x="0" y="0"/>
                </a:cxn>
                <a:cxn ang="0">
                  <a:pos x="78" y="0"/>
                </a:cxn>
                <a:cxn ang="0">
                  <a:pos x="78" y="3"/>
                </a:cxn>
              </a:cxnLst>
              <a:rect l="txL" t="txT" r="txR" b="txB"/>
              <a:pathLst>
                <a:path w="78" h="7">
                  <a:moveTo>
                    <a:pt x="78" y="3"/>
                  </a:moveTo>
                  <a:cubicBezTo>
                    <a:pt x="53" y="1"/>
                    <a:pt x="20" y="7"/>
                    <a:pt x="0" y="0"/>
                  </a:cubicBezTo>
                  <a:cubicBezTo>
                    <a:pt x="26" y="0"/>
                    <a:pt x="52" y="0"/>
                    <a:pt x="78" y="0"/>
                  </a:cubicBezTo>
                  <a:cubicBezTo>
                    <a:pt x="78" y="1"/>
                    <a:pt x="78" y="2"/>
                    <a:pt x="78" y="3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94" name="Freeform 34"/>
            <p:cNvSpPr/>
            <p:nvPr/>
          </p:nvSpPr>
          <p:spPr>
            <a:xfrm>
              <a:off x="6375400" y="4679950"/>
              <a:ext cx="211138" cy="19050"/>
            </a:xfrm>
            <a:custGeom>
              <a:avLst/>
              <a:gdLst>
                <a:gd name="txL" fmla="*/ 0 w 78"/>
                <a:gd name="txT" fmla="*/ 0 h 7"/>
                <a:gd name="txR" fmla="*/ 78 w 78"/>
                <a:gd name="txB" fmla="*/ 7 h 7"/>
              </a:gdLst>
              <a:ahLst/>
              <a:cxnLst>
                <a:cxn ang="0">
                  <a:pos x="0" y="7"/>
                </a:cxn>
                <a:cxn ang="0">
                  <a:pos x="0" y="4"/>
                </a:cxn>
                <a:cxn ang="0">
                  <a:pos x="78" y="7"/>
                </a:cxn>
                <a:cxn ang="0">
                  <a:pos x="0" y="7"/>
                </a:cxn>
              </a:cxnLst>
              <a:rect l="txL" t="txT" r="txR" b="txB"/>
              <a:pathLst>
                <a:path w="78" h="7">
                  <a:moveTo>
                    <a:pt x="0" y="7"/>
                  </a:moveTo>
                  <a:cubicBezTo>
                    <a:pt x="0" y="6"/>
                    <a:pt x="0" y="5"/>
                    <a:pt x="0" y="4"/>
                  </a:cubicBezTo>
                  <a:cubicBezTo>
                    <a:pt x="25" y="6"/>
                    <a:pt x="58" y="0"/>
                    <a:pt x="78" y="7"/>
                  </a:cubicBezTo>
                  <a:cubicBezTo>
                    <a:pt x="52" y="7"/>
                    <a:pt x="26" y="7"/>
                    <a:pt x="0" y="7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95" name="Freeform 35"/>
            <p:cNvSpPr/>
            <p:nvPr/>
          </p:nvSpPr>
          <p:spPr>
            <a:xfrm>
              <a:off x="1404938" y="4687888"/>
              <a:ext cx="115888" cy="30163"/>
            </a:xfrm>
            <a:custGeom>
              <a:avLst/>
              <a:gdLst>
                <a:gd name="txL" fmla="*/ 0 w 43"/>
                <a:gd name="txT" fmla="*/ 0 h 11"/>
                <a:gd name="txR" fmla="*/ 43 w 43"/>
                <a:gd name="txB" fmla="*/ 11 h 11"/>
              </a:gdLst>
              <a:ahLst/>
              <a:cxnLst>
                <a:cxn ang="0">
                  <a:pos x="42" y="7"/>
                </a:cxn>
                <a:cxn ang="0">
                  <a:pos x="0" y="4"/>
                </a:cxn>
                <a:cxn ang="0">
                  <a:pos x="27" y="4"/>
                </a:cxn>
                <a:cxn ang="0">
                  <a:pos x="42" y="7"/>
                </a:cxn>
              </a:cxnLst>
              <a:rect l="txL" t="txT" r="txR" b="txB"/>
              <a:pathLst>
                <a:path w="43" h="11">
                  <a:moveTo>
                    <a:pt x="42" y="7"/>
                  </a:moveTo>
                  <a:cubicBezTo>
                    <a:pt x="29" y="5"/>
                    <a:pt x="8" y="11"/>
                    <a:pt x="0" y="4"/>
                  </a:cubicBezTo>
                  <a:cubicBezTo>
                    <a:pt x="9" y="4"/>
                    <a:pt x="18" y="4"/>
                    <a:pt x="27" y="4"/>
                  </a:cubicBezTo>
                  <a:cubicBezTo>
                    <a:pt x="31" y="6"/>
                    <a:pt x="43" y="0"/>
                    <a:pt x="42" y="7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96" name="Freeform 36"/>
            <p:cNvSpPr/>
            <p:nvPr/>
          </p:nvSpPr>
          <p:spPr>
            <a:xfrm>
              <a:off x="2373313" y="4694238"/>
              <a:ext cx="152400" cy="12700"/>
            </a:xfrm>
            <a:custGeom>
              <a:avLst/>
              <a:gdLst>
                <a:gd name="txL" fmla="*/ 0 w 57"/>
                <a:gd name="txT" fmla="*/ 0 h 5"/>
                <a:gd name="txR" fmla="*/ 57 w 57"/>
                <a:gd name="txB" fmla="*/ 5 h 5"/>
              </a:gdLst>
              <a:ahLst/>
              <a:cxnLst>
                <a:cxn ang="0">
                  <a:pos x="0" y="5"/>
                </a:cxn>
                <a:cxn ang="0">
                  <a:pos x="57" y="5"/>
                </a:cxn>
                <a:cxn ang="0">
                  <a:pos x="0" y="5"/>
                </a:cxn>
              </a:cxnLst>
              <a:rect l="txL" t="txT" r="txR" b="txB"/>
              <a:pathLst>
                <a:path w="57" h="5">
                  <a:moveTo>
                    <a:pt x="0" y="5"/>
                  </a:moveTo>
                  <a:cubicBezTo>
                    <a:pt x="12" y="0"/>
                    <a:pt x="45" y="0"/>
                    <a:pt x="57" y="5"/>
                  </a:cubicBezTo>
                  <a:cubicBezTo>
                    <a:pt x="38" y="5"/>
                    <a:pt x="19" y="5"/>
                    <a:pt x="0" y="5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97" name="Freeform 37"/>
            <p:cNvSpPr/>
            <p:nvPr/>
          </p:nvSpPr>
          <p:spPr>
            <a:xfrm>
              <a:off x="4325938" y="4721225"/>
              <a:ext cx="128588" cy="17463"/>
            </a:xfrm>
            <a:custGeom>
              <a:avLst/>
              <a:gdLst>
                <a:gd name="txL" fmla="*/ 0 w 48"/>
                <a:gd name="txT" fmla="*/ 0 h 7"/>
                <a:gd name="txR" fmla="*/ 48 w 48"/>
                <a:gd name="txB" fmla="*/ 7 h 7"/>
              </a:gdLst>
              <a:ahLst/>
              <a:cxnLst>
                <a:cxn ang="0">
                  <a:pos x="0" y="7"/>
                </a:cxn>
                <a:cxn ang="0">
                  <a:pos x="0" y="4"/>
                </a:cxn>
                <a:cxn ang="0">
                  <a:pos x="48" y="7"/>
                </a:cxn>
                <a:cxn ang="0">
                  <a:pos x="0" y="7"/>
                </a:cxn>
              </a:cxnLst>
              <a:rect l="txL" t="txT" r="txR" b="txB"/>
              <a:pathLst>
                <a:path w="48" h="7">
                  <a:moveTo>
                    <a:pt x="0" y="7"/>
                  </a:moveTo>
                  <a:cubicBezTo>
                    <a:pt x="0" y="6"/>
                    <a:pt x="0" y="5"/>
                    <a:pt x="0" y="4"/>
                  </a:cubicBezTo>
                  <a:cubicBezTo>
                    <a:pt x="15" y="6"/>
                    <a:pt x="38" y="0"/>
                    <a:pt x="48" y="7"/>
                  </a:cubicBezTo>
                  <a:cubicBezTo>
                    <a:pt x="32" y="7"/>
                    <a:pt x="16" y="7"/>
                    <a:pt x="0" y="7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98" name="Freeform 39"/>
            <p:cNvSpPr/>
            <p:nvPr/>
          </p:nvSpPr>
          <p:spPr>
            <a:xfrm>
              <a:off x="4992688" y="5124450"/>
              <a:ext cx="188913" cy="31750"/>
            </a:xfrm>
            <a:custGeom>
              <a:avLst/>
              <a:gdLst>
                <a:gd name="txL" fmla="*/ 0 w 70"/>
                <a:gd name="txT" fmla="*/ 0 h 12"/>
                <a:gd name="txR" fmla="*/ 70 w 70"/>
                <a:gd name="txB" fmla="*/ 12 h 12"/>
              </a:gdLst>
              <a:ahLst/>
              <a:cxnLst>
                <a:cxn ang="0">
                  <a:pos x="10" y="10"/>
                </a:cxn>
                <a:cxn ang="0">
                  <a:pos x="22" y="1"/>
                </a:cxn>
                <a:cxn ang="0">
                  <a:pos x="70" y="7"/>
                </a:cxn>
                <a:cxn ang="0">
                  <a:pos x="70" y="10"/>
                </a:cxn>
                <a:cxn ang="0">
                  <a:pos x="10" y="10"/>
                </a:cxn>
              </a:cxnLst>
              <a:rect l="txL" t="txT" r="txR" b="txB"/>
              <a:pathLst>
                <a:path w="70" h="12">
                  <a:moveTo>
                    <a:pt x="10" y="10"/>
                  </a:moveTo>
                  <a:cubicBezTo>
                    <a:pt x="9" y="2"/>
                    <a:pt x="14" y="0"/>
                    <a:pt x="22" y="1"/>
                  </a:cubicBezTo>
                  <a:cubicBezTo>
                    <a:pt x="0" y="12"/>
                    <a:pt x="55" y="5"/>
                    <a:pt x="70" y="7"/>
                  </a:cubicBezTo>
                  <a:cubicBezTo>
                    <a:pt x="70" y="8"/>
                    <a:pt x="70" y="9"/>
                    <a:pt x="70" y="10"/>
                  </a:cubicBezTo>
                  <a:cubicBezTo>
                    <a:pt x="50" y="10"/>
                    <a:pt x="30" y="10"/>
                    <a:pt x="10" y="1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99" name="Freeform 41"/>
            <p:cNvSpPr/>
            <p:nvPr/>
          </p:nvSpPr>
          <p:spPr>
            <a:xfrm>
              <a:off x="5397500" y="3243263"/>
              <a:ext cx="66675" cy="74613"/>
            </a:xfrm>
            <a:custGeom>
              <a:avLst/>
              <a:gdLst>
                <a:gd name="txL" fmla="*/ 0 w 25"/>
                <a:gd name="txT" fmla="*/ 0 h 28"/>
                <a:gd name="txR" fmla="*/ 25 w 25"/>
                <a:gd name="txB" fmla="*/ 28 h 28"/>
              </a:gdLst>
              <a:ahLst/>
              <a:cxnLst>
                <a:cxn ang="0">
                  <a:pos x="13" y="1"/>
                </a:cxn>
                <a:cxn ang="0">
                  <a:pos x="25" y="28"/>
                </a:cxn>
                <a:cxn ang="0">
                  <a:pos x="19" y="16"/>
                </a:cxn>
                <a:cxn ang="0">
                  <a:pos x="7" y="19"/>
                </a:cxn>
                <a:cxn ang="0">
                  <a:pos x="1" y="1"/>
                </a:cxn>
                <a:cxn ang="0">
                  <a:pos x="10" y="13"/>
                </a:cxn>
                <a:cxn ang="0">
                  <a:pos x="13" y="1"/>
                </a:cxn>
              </a:cxnLst>
              <a:rect l="txL" t="txT" r="txR" b="txB"/>
              <a:pathLst>
                <a:path w="25" h="28">
                  <a:moveTo>
                    <a:pt x="13" y="1"/>
                  </a:moveTo>
                  <a:cubicBezTo>
                    <a:pt x="17" y="10"/>
                    <a:pt x="21" y="19"/>
                    <a:pt x="25" y="28"/>
                  </a:cubicBezTo>
                  <a:cubicBezTo>
                    <a:pt x="20" y="27"/>
                    <a:pt x="18" y="23"/>
                    <a:pt x="19" y="16"/>
                  </a:cubicBezTo>
                  <a:cubicBezTo>
                    <a:pt x="14" y="16"/>
                    <a:pt x="13" y="20"/>
                    <a:pt x="7" y="19"/>
                  </a:cubicBezTo>
                  <a:cubicBezTo>
                    <a:pt x="8" y="10"/>
                    <a:pt x="0" y="10"/>
                    <a:pt x="1" y="1"/>
                  </a:cubicBezTo>
                  <a:cubicBezTo>
                    <a:pt x="9" y="0"/>
                    <a:pt x="11" y="5"/>
                    <a:pt x="10" y="13"/>
                  </a:cubicBezTo>
                  <a:cubicBezTo>
                    <a:pt x="14" y="12"/>
                    <a:pt x="12" y="5"/>
                    <a:pt x="13" y="1"/>
                  </a:cubicBezTo>
                  <a:close/>
                </a:path>
              </a:pathLst>
            </a:custGeom>
            <a:solidFill>
              <a:srgbClr val="0387B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00" name="Freeform 42"/>
            <p:cNvSpPr/>
            <p:nvPr/>
          </p:nvSpPr>
          <p:spPr>
            <a:xfrm>
              <a:off x="5173663" y="3043238"/>
              <a:ext cx="23813" cy="80963"/>
            </a:xfrm>
            <a:custGeom>
              <a:avLst/>
              <a:gdLst>
                <a:gd name="txL" fmla="*/ 0 w 9"/>
                <a:gd name="txT" fmla="*/ 0 h 30"/>
                <a:gd name="txR" fmla="*/ 9 w 9"/>
                <a:gd name="txB" fmla="*/ 30 h 30"/>
              </a:gdLst>
              <a:ahLst/>
              <a:cxnLst>
                <a:cxn ang="0">
                  <a:pos x="6" y="30"/>
                </a:cxn>
                <a:cxn ang="0">
                  <a:pos x="9" y="0"/>
                </a:cxn>
                <a:cxn ang="0">
                  <a:pos x="6" y="30"/>
                </a:cxn>
              </a:cxnLst>
              <a:rect l="txL" t="txT" r="txR" b="txB"/>
              <a:pathLst>
                <a:path w="9" h="30">
                  <a:moveTo>
                    <a:pt x="6" y="30"/>
                  </a:moveTo>
                  <a:cubicBezTo>
                    <a:pt x="1" y="26"/>
                    <a:pt x="0" y="0"/>
                    <a:pt x="9" y="0"/>
                  </a:cubicBezTo>
                  <a:cubicBezTo>
                    <a:pt x="4" y="6"/>
                    <a:pt x="7" y="20"/>
                    <a:pt x="6" y="30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01" name="Freeform 43"/>
            <p:cNvSpPr/>
            <p:nvPr/>
          </p:nvSpPr>
          <p:spPr>
            <a:xfrm>
              <a:off x="5281613" y="2801938"/>
              <a:ext cx="166688" cy="53975"/>
            </a:xfrm>
            <a:custGeom>
              <a:avLst/>
              <a:gdLst>
                <a:gd name="txL" fmla="*/ 0 w 62"/>
                <a:gd name="txT" fmla="*/ 0 h 20"/>
                <a:gd name="txR" fmla="*/ 62 w 62"/>
                <a:gd name="txB" fmla="*/ 20 h 20"/>
              </a:gdLst>
              <a:ahLst/>
              <a:cxnLst>
                <a:cxn ang="0">
                  <a:pos x="5" y="6"/>
                </a:cxn>
                <a:cxn ang="0">
                  <a:pos x="62" y="15"/>
                </a:cxn>
                <a:cxn ang="0">
                  <a:pos x="59" y="15"/>
                </a:cxn>
                <a:cxn ang="0">
                  <a:pos x="5" y="6"/>
                </a:cxn>
              </a:cxnLst>
              <a:rect l="txL" t="txT" r="txR" b="txB"/>
              <a:pathLst>
                <a:path w="62" h="20">
                  <a:moveTo>
                    <a:pt x="5" y="6"/>
                  </a:moveTo>
                  <a:cubicBezTo>
                    <a:pt x="17" y="16"/>
                    <a:pt x="55" y="0"/>
                    <a:pt x="62" y="15"/>
                  </a:cubicBezTo>
                  <a:cubicBezTo>
                    <a:pt x="61" y="15"/>
                    <a:pt x="60" y="15"/>
                    <a:pt x="59" y="15"/>
                  </a:cubicBezTo>
                  <a:cubicBezTo>
                    <a:pt x="50" y="5"/>
                    <a:pt x="0" y="20"/>
                    <a:pt x="5" y="6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02" name="Freeform 44"/>
            <p:cNvSpPr/>
            <p:nvPr/>
          </p:nvSpPr>
          <p:spPr>
            <a:xfrm>
              <a:off x="4689475" y="15875"/>
              <a:ext cx="557213" cy="282575"/>
            </a:xfrm>
            <a:custGeom>
              <a:avLst/>
              <a:gdLst>
                <a:gd name="txL" fmla="*/ 0 w 207"/>
                <a:gd name="txT" fmla="*/ 0 h 105"/>
                <a:gd name="txR" fmla="*/ 207 w 207"/>
                <a:gd name="txB" fmla="*/ 105 h 105"/>
              </a:gdLst>
              <a:ahLst/>
              <a:cxnLst>
                <a:cxn ang="0">
                  <a:pos x="153" y="3"/>
                </a:cxn>
                <a:cxn ang="0">
                  <a:pos x="198" y="105"/>
                </a:cxn>
                <a:cxn ang="0">
                  <a:pos x="120" y="9"/>
                </a:cxn>
                <a:cxn ang="0">
                  <a:pos x="129" y="9"/>
                </a:cxn>
                <a:cxn ang="0">
                  <a:pos x="114" y="21"/>
                </a:cxn>
                <a:cxn ang="0">
                  <a:pos x="0" y="66"/>
                </a:cxn>
                <a:cxn ang="0">
                  <a:pos x="117" y="3"/>
                </a:cxn>
                <a:cxn ang="0">
                  <a:pos x="153" y="3"/>
                </a:cxn>
              </a:cxnLst>
              <a:rect l="txL" t="txT" r="txR" b="txB"/>
              <a:pathLst>
                <a:path w="207" h="105">
                  <a:moveTo>
                    <a:pt x="153" y="3"/>
                  </a:moveTo>
                  <a:cubicBezTo>
                    <a:pt x="188" y="16"/>
                    <a:pt x="207" y="58"/>
                    <a:pt x="198" y="105"/>
                  </a:cubicBezTo>
                  <a:cubicBezTo>
                    <a:pt x="177" y="68"/>
                    <a:pt x="149" y="38"/>
                    <a:pt x="120" y="9"/>
                  </a:cubicBezTo>
                  <a:cubicBezTo>
                    <a:pt x="123" y="9"/>
                    <a:pt x="126" y="9"/>
                    <a:pt x="129" y="9"/>
                  </a:cubicBezTo>
                  <a:cubicBezTo>
                    <a:pt x="123" y="0"/>
                    <a:pt x="108" y="8"/>
                    <a:pt x="114" y="21"/>
                  </a:cubicBezTo>
                  <a:cubicBezTo>
                    <a:pt x="63" y="22"/>
                    <a:pt x="38" y="63"/>
                    <a:pt x="0" y="66"/>
                  </a:cubicBezTo>
                  <a:cubicBezTo>
                    <a:pt x="18" y="24"/>
                    <a:pt x="59" y="5"/>
                    <a:pt x="117" y="3"/>
                  </a:cubicBezTo>
                  <a:cubicBezTo>
                    <a:pt x="129" y="3"/>
                    <a:pt x="141" y="3"/>
                    <a:pt x="153" y="3"/>
                  </a:cubicBezTo>
                  <a:close/>
                </a:path>
              </a:pathLst>
            </a:custGeom>
            <a:solidFill>
              <a:srgbClr val="8EC5D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03" name="Freeform 45"/>
            <p:cNvSpPr>
              <a:spLocks noEditPoints="1"/>
            </p:cNvSpPr>
            <p:nvPr/>
          </p:nvSpPr>
          <p:spPr>
            <a:xfrm>
              <a:off x="4232275" y="0"/>
              <a:ext cx="1243013" cy="1792288"/>
            </a:xfrm>
            <a:custGeom>
              <a:avLst/>
              <a:gdLst>
                <a:gd name="txL" fmla="*/ 0 w 462"/>
                <a:gd name="txT" fmla="*/ 0 h 666"/>
                <a:gd name="txR" fmla="*/ 462 w 462"/>
                <a:gd name="txB" fmla="*/ 666 h 666"/>
              </a:gdLst>
              <a:ahLst/>
              <a:cxnLst>
                <a:cxn ang="0">
                  <a:pos x="134" y="30"/>
                </a:cxn>
                <a:cxn ang="0">
                  <a:pos x="188" y="24"/>
                </a:cxn>
                <a:cxn ang="0">
                  <a:pos x="320" y="3"/>
                </a:cxn>
                <a:cxn ang="0">
                  <a:pos x="170" y="72"/>
                </a:cxn>
                <a:cxn ang="0">
                  <a:pos x="299" y="15"/>
                </a:cxn>
                <a:cxn ang="0">
                  <a:pos x="368" y="111"/>
                </a:cxn>
                <a:cxn ang="0">
                  <a:pos x="323" y="6"/>
                </a:cxn>
                <a:cxn ang="0">
                  <a:pos x="377" y="255"/>
                </a:cxn>
                <a:cxn ang="0">
                  <a:pos x="299" y="246"/>
                </a:cxn>
                <a:cxn ang="0">
                  <a:pos x="287" y="285"/>
                </a:cxn>
                <a:cxn ang="0">
                  <a:pos x="383" y="360"/>
                </a:cxn>
                <a:cxn ang="0">
                  <a:pos x="443" y="453"/>
                </a:cxn>
                <a:cxn ang="0">
                  <a:pos x="455" y="666"/>
                </a:cxn>
                <a:cxn ang="0">
                  <a:pos x="437" y="456"/>
                </a:cxn>
                <a:cxn ang="0">
                  <a:pos x="191" y="333"/>
                </a:cxn>
                <a:cxn ang="0">
                  <a:pos x="8" y="510"/>
                </a:cxn>
                <a:cxn ang="0">
                  <a:pos x="47" y="384"/>
                </a:cxn>
                <a:cxn ang="0">
                  <a:pos x="50" y="363"/>
                </a:cxn>
                <a:cxn ang="0">
                  <a:pos x="206" y="237"/>
                </a:cxn>
                <a:cxn ang="0">
                  <a:pos x="197" y="234"/>
                </a:cxn>
                <a:cxn ang="0">
                  <a:pos x="203" y="198"/>
                </a:cxn>
                <a:cxn ang="0">
                  <a:pos x="167" y="219"/>
                </a:cxn>
                <a:cxn ang="0">
                  <a:pos x="170" y="192"/>
                </a:cxn>
                <a:cxn ang="0">
                  <a:pos x="155" y="174"/>
                </a:cxn>
                <a:cxn ang="0">
                  <a:pos x="155" y="135"/>
                </a:cxn>
                <a:cxn ang="0">
                  <a:pos x="134" y="171"/>
                </a:cxn>
                <a:cxn ang="0">
                  <a:pos x="128" y="159"/>
                </a:cxn>
                <a:cxn ang="0">
                  <a:pos x="146" y="114"/>
                </a:cxn>
                <a:cxn ang="0">
                  <a:pos x="131" y="96"/>
                </a:cxn>
                <a:cxn ang="0">
                  <a:pos x="110" y="63"/>
                </a:cxn>
                <a:cxn ang="0">
                  <a:pos x="125" y="48"/>
                </a:cxn>
                <a:cxn ang="0">
                  <a:pos x="158" y="42"/>
                </a:cxn>
                <a:cxn ang="0">
                  <a:pos x="293" y="42"/>
                </a:cxn>
                <a:cxn ang="0">
                  <a:pos x="281" y="36"/>
                </a:cxn>
                <a:cxn ang="0">
                  <a:pos x="239" y="156"/>
                </a:cxn>
                <a:cxn ang="0">
                  <a:pos x="287" y="156"/>
                </a:cxn>
                <a:cxn ang="0">
                  <a:pos x="299" y="126"/>
                </a:cxn>
                <a:cxn ang="0">
                  <a:pos x="311" y="162"/>
                </a:cxn>
                <a:cxn ang="0">
                  <a:pos x="236" y="162"/>
                </a:cxn>
                <a:cxn ang="0">
                  <a:pos x="215" y="186"/>
                </a:cxn>
                <a:cxn ang="0">
                  <a:pos x="437" y="159"/>
                </a:cxn>
                <a:cxn ang="0">
                  <a:pos x="374" y="147"/>
                </a:cxn>
                <a:cxn ang="0">
                  <a:pos x="344" y="153"/>
                </a:cxn>
                <a:cxn ang="0">
                  <a:pos x="302" y="36"/>
                </a:cxn>
                <a:cxn ang="0">
                  <a:pos x="296" y="81"/>
                </a:cxn>
                <a:cxn ang="0">
                  <a:pos x="194" y="132"/>
                </a:cxn>
                <a:cxn ang="0">
                  <a:pos x="275" y="306"/>
                </a:cxn>
                <a:cxn ang="0">
                  <a:pos x="242" y="225"/>
                </a:cxn>
                <a:cxn ang="0">
                  <a:pos x="230" y="246"/>
                </a:cxn>
                <a:cxn ang="0">
                  <a:pos x="221" y="264"/>
                </a:cxn>
                <a:cxn ang="0">
                  <a:pos x="272" y="303"/>
                </a:cxn>
                <a:cxn ang="0">
                  <a:pos x="176" y="300"/>
                </a:cxn>
                <a:cxn ang="0">
                  <a:pos x="215" y="327"/>
                </a:cxn>
                <a:cxn ang="0">
                  <a:pos x="326" y="330"/>
                </a:cxn>
                <a:cxn ang="0">
                  <a:pos x="158" y="138"/>
                </a:cxn>
                <a:cxn ang="0">
                  <a:pos x="158" y="138"/>
                </a:cxn>
                <a:cxn ang="0">
                  <a:pos x="167" y="105"/>
                </a:cxn>
              </a:cxnLst>
              <a:rect l="txL" t="txT" r="txR" b="txB"/>
              <a:pathLst>
                <a:path w="462" h="666">
                  <a:moveTo>
                    <a:pt x="158" y="42"/>
                  </a:moveTo>
                  <a:cubicBezTo>
                    <a:pt x="151" y="37"/>
                    <a:pt x="141" y="35"/>
                    <a:pt x="134" y="30"/>
                  </a:cubicBezTo>
                  <a:cubicBezTo>
                    <a:pt x="158" y="26"/>
                    <a:pt x="165" y="39"/>
                    <a:pt x="179" y="45"/>
                  </a:cubicBezTo>
                  <a:cubicBezTo>
                    <a:pt x="181" y="34"/>
                    <a:pt x="207" y="31"/>
                    <a:pt x="188" y="24"/>
                  </a:cubicBezTo>
                  <a:cubicBezTo>
                    <a:pt x="212" y="18"/>
                    <a:pt x="241" y="17"/>
                    <a:pt x="257" y="3"/>
                  </a:cubicBezTo>
                  <a:cubicBezTo>
                    <a:pt x="278" y="3"/>
                    <a:pt x="299" y="3"/>
                    <a:pt x="320" y="3"/>
                  </a:cubicBezTo>
                  <a:cubicBezTo>
                    <a:pt x="316" y="12"/>
                    <a:pt x="291" y="0"/>
                    <a:pt x="287" y="9"/>
                  </a:cubicBezTo>
                  <a:cubicBezTo>
                    <a:pt x="229" y="11"/>
                    <a:pt x="188" y="30"/>
                    <a:pt x="170" y="72"/>
                  </a:cubicBezTo>
                  <a:cubicBezTo>
                    <a:pt x="208" y="69"/>
                    <a:pt x="233" y="28"/>
                    <a:pt x="284" y="27"/>
                  </a:cubicBezTo>
                  <a:cubicBezTo>
                    <a:pt x="278" y="14"/>
                    <a:pt x="293" y="6"/>
                    <a:pt x="299" y="15"/>
                  </a:cubicBezTo>
                  <a:cubicBezTo>
                    <a:pt x="296" y="15"/>
                    <a:pt x="293" y="15"/>
                    <a:pt x="290" y="15"/>
                  </a:cubicBezTo>
                  <a:cubicBezTo>
                    <a:pt x="319" y="44"/>
                    <a:pt x="347" y="74"/>
                    <a:pt x="368" y="111"/>
                  </a:cubicBezTo>
                  <a:cubicBezTo>
                    <a:pt x="377" y="64"/>
                    <a:pt x="358" y="22"/>
                    <a:pt x="323" y="9"/>
                  </a:cubicBezTo>
                  <a:cubicBezTo>
                    <a:pt x="323" y="8"/>
                    <a:pt x="323" y="7"/>
                    <a:pt x="323" y="6"/>
                  </a:cubicBezTo>
                  <a:cubicBezTo>
                    <a:pt x="385" y="26"/>
                    <a:pt x="378" y="131"/>
                    <a:pt x="437" y="144"/>
                  </a:cubicBezTo>
                  <a:cubicBezTo>
                    <a:pt x="462" y="205"/>
                    <a:pt x="407" y="230"/>
                    <a:pt x="377" y="255"/>
                  </a:cubicBezTo>
                  <a:cubicBezTo>
                    <a:pt x="358" y="255"/>
                    <a:pt x="339" y="255"/>
                    <a:pt x="320" y="255"/>
                  </a:cubicBezTo>
                  <a:cubicBezTo>
                    <a:pt x="315" y="252"/>
                    <a:pt x="305" y="239"/>
                    <a:pt x="299" y="246"/>
                  </a:cubicBezTo>
                  <a:cubicBezTo>
                    <a:pt x="302" y="251"/>
                    <a:pt x="311" y="255"/>
                    <a:pt x="305" y="261"/>
                  </a:cubicBezTo>
                  <a:cubicBezTo>
                    <a:pt x="285" y="257"/>
                    <a:pt x="303" y="273"/>
                    <a:pt x="287" y="285"/>
                  </a:cubicBezTo>
                  <a:cubicBezTo>
                    <a:pt x="296" y="305"/>
                    <a:pt x="315" y="328"/>
                    <a:pt x="338" y="324"/>
                  </a:cubicBezTo>
                  <a:cubicBezTo>
                    <a:pt x="346" y="342"/>
                    <a:pt x="371" y="347"/>
                    <a:pt x="383" y="360"/>
                  </a:cubicBezTo>
                  <a:cubicBezTo>
                    <a:pt x="385" y="362"/>
                    <a:pt x="384" y="372"/>
                    <a:pt x="386" y="375"/>
                  </a:cubicBezTo>
                  <a:cubicBezTo>
                    <a:pt x="403" y="400"/>
                    <a:pt x="435" y="421"/>
                    <a:pt x="443" y="453"/>
                  </a:cubicBezTo>
                  <a:cubicBezTo>
                    <a:pt x="451" y="483"/>
                    <a:pt x="444" y="545"/>
                    <a:pt x="455" y="576"/>
                  </a:cubicBezTo>
                  <a:cubicBezTo>
                    <a:pt x="455" y="606"/>
                    <a:pt x="455" y="636"/>
                    <a:pt x="455" y="666"/>
                  </a:cubicBezTo>
                  <a:cubicBezTo>
                    <a:pt x="453" y="666"/>
                    <a:pt x="451" y="666"/>
                    <a:pt x="449" y="666"/>
                  </a:cubicBezTo>
                  <a:cubicBezTo>
                    <a:pt x="452" y="589"/>
                    <a:pt x="439" y="528"/>
                    <a:pt x="437" y="456"/>
                  </a:cubicBezTo>
                  <a:cubicBezTo>
                    <a:pt x="404" y="391"/>
                    <a:pt x="366" y="331"/>
                    <a:pt x="266" y="333"/>
                  </a:cubicBezTo>
                  <a:cubicBezTo>
                    <a:pt x="248" y="328"/>
                    <a:pt x="209" y="328"/>
                    <a:pt x="191" y="333"/>
                  </a:cubicBezTo>
                  <a:cubicBezTo>
                    <a:pt x="93" y="327"/>
                    <a:pt x="65" y="391"/>
                    <a:pt x="20" y="438"/>
                  </a:cubicBezTo>
                  <a:cubicBezTo>
                    <a:pt x="21" y="467"/>
                    <a:pt x="9" y="483"/>
                    <a:pt x="8" y="510"/>
                  </a:cubicBezTo>
                  <a:cubicBezTo>
                    <a:pt x="5" y="510"/>
                    <a:pt x="6" y="506"/>
                    <a:pt x="5" y="504"/>
                  </a:cubicBezTo>
                  <a:cubicBezTo>
                    <a:pt x="0" y="447"/>
                    <a:pt x="37" y="416"/>
                    <a:pt x="47" y="384"/>
                  </a:cubicBezTo>
                  <a:cubicBezTo>
                    <a:pt x="36" y="390"/>
                    <a:pt x="31" y="416"/>
                    <a:pt x="23" y="414"/>
                  </a:cubicBezTo>
                  <a:cubicBezTo>
                    <a:pt x="19" y="387"/>
                    <a:pt x="77" y="367"/>
                    <a:pt x="50" y="363"/>
                  </a:cubicBezTo>
                  <a:cubicBezTo>
                    <a:pt x="87" y="347"/>
                    <a:pt x="122" y="329"/>
                    <a:pt x="161" y="315"/>
                  </a:cubicBezTo>
                  <a:cubicBezTo>
                    <a:pt x="171" y="286"/>
                    <a:pt x="221" y="281"/>
                    <a:pt x="206" y="237"/>
                  </a:cubicBezTo>
                  <a:cubicBezTo>
                    <a:pt x="201" y="242"/>
                    <a:pt x="205" y="256"/>
                    <a:pt x="194" y="255"/>
                  </a:cubicBezTo>
                  <a:cubicBezTo>
                    <a:pt x="195" y="250"/>
                    <a:pt x="205" y="238"/>
                    <a:pt x="197" y="234"/>
                  </a:cubicBezTo>
                  <a:cubicBezTo>
                    <a:pt x="195" y="238"/>
                    <a:pt x="192" y="241"/>
                    <a:pt x="188" y="243"/>
                  </a:cubicBezTo>
                  <a:cubicBezTo>
                    <a:pt x="191" y="228"/>
                    <a:pt x="211" y="214"/>
                    <a:pt x="203" y="198"/>
                  </a:cubicBezTo>
                  <a:cubicBezTo>
                    <a:pt x="194" y="209"/>
                    <a:pt x="191" y="226"/>
                    <a:pt x="176" y="231"/>
                  </a:cubicBezTo>
                  <a:cubicBezTo>
                    <a:pt x="183" y="218"/>
                    <a:pt x="172" y="226"/>
                    <a:pt x="167" y="219"/>
                  </a:cubicBezTo>
                  <a:cubicBezTo>
                    <a:pt x="175" y="203"/>
                    <a:pt x="167" y="204"/>
                    <a:pt x="182" y="186"/>
                  </a:cubicBezTo>
                  <a:cubicBezTo>
                    <a:pt x="174" y="184"/>
                    <a:pt x="176" y="192"/>
                    <a:pt x="170" y="192"/>
                  </a:cubicBezTo>
                  <a:cubicBezTo>
                    <a:pt x="164" y="182"/>
                    <a:pt x="173" y="181"/>
                    <a:pt x="176" y="171"/>
                  </a:cubicBezTo>
                  <a:cubicBezTo>
                    <a:pt x="169" y="173"/>
                    <a:pt x="164" y="168"/>
                    <a:pt x="155" y="174"/>
                  </a:cubicBezTo>
                  <a:cubicBezTo>
                    <a:pt x="158" y="164"/>
                    <a:pt x="152" y="163"/>
                    <a:pt x="149" y="159"/>
                  </a:cubicBezTo>
                  <a:cubicBezTo>
                    <a:pt x="150" y="150"/>
                    <a:pt x="158" y="148"/>
                    <a:pt x="155" y="135"/>
                  </a:cubicBezTo>
                  <a:cubicBezTo>
                    <a:pt x="147" y="139"/>
                    <a:pt x="149" y="131"/>
                    <a:pt x="137" y="126"/>
                  </a:cubicBezTo>
                  <a:cubicBezTo>
                    <a:pt x="130" y="135"/>
                    <a:pt x="136" y="157"/>
                    <a:pt x="134" y="171"/>
                  </a:cubicBezTo>
                  <a:cubicBezTo>
                    <a:pt x="142" y="182"/>
                    <a:pt x="153" y="190"/>
                    <a:pt x="164" y="198"/>
                  </a:cubicBezTo>
                  <a:cubicBezTo>
                    <a:pt x="147" y="202"/>
                    <a:pt x="128" y="182"/>
                    <a:pt x="128" y="159"/>
                  </a:cubicBezTo>
                  <a:cubicBezTo>
                    <a:pt x="128" y="147"/>
                    <a:pt x="128" y="135"/>
                    <a:pt x="128" y="123"/>
                  </a:cubicBezTo>
                  <a:cubicBezTo>
                    <a:pt x="128" y="114"/>
                    <a:pt x="150" y="127"/>
                    <a:pt x="146" y="114"/>
                  </a:cubicBezTo>
                  <a:cubicBezTo>
                    <a:pt x="139" y="110"/>
                    <a:pt x="135" y="122"/>
                    <a:pt x="134" y="114"/>
                  </a:cubicBezTo>
                  <a:cubicBezTo>
                    <a:pt x="138" y="100"/>
                    <a:pt x="143" y="97"/>
                    <a:pt x="131" y="96"/>
                  </a:cubicBezTo>
                  <a:cubicBezTo>
                    <a:pt x="130" y="83"/>
                    <a:pt x="157" y="67"/>
                    <a:pt x="146" y="63"/>
                  </a:cubicBezTo>
                  <a:cubicBezTo>
                    <a:pt x="133" y="60"/>
                    <a:pt x="119" y="72"/>
                    <a:pt x="110" y="63"/>
                  </a:cubicBezTo>
                  <a:cubicBezTo>
                    <a:pt x="129" y="59"/>
                    <a:pt x="109" y="58"/>
                    <a:pt x="104" y="54"/>
                  </a:cubicBezTo>
                  <a:cubicBezTo>
                    <a:pt x="108" y="49"/>
                    <a:pt x="116" y="48"/>
                    <a:pt x="125" y="48"/>
                  </a:cubicBezTo>
                  <a:cubicBezTo>
                    <a:pt x="137" y="48"/>
                    <a:pt x="149" y="48"/>
                    <a:pt x="161" y="48"/>
                  </a:cubicBezTo>
                  <a:cubicBezTo>
                    <a:pt x="161" y="45"/>
                    <a:pt x="160" y="43"/>
                    <a:pt x="158" y="42"/>
                  </a:cubicBezTo>
                  <a:close/>
                  <a:moveTo>
                    <a:pt x="296" y="81"/>
                  </a:moveTo>
                  <a:cubicBezTo>
                    <a:pt x="294" y="69"/>
                    <a:pt x="300" y="49"/>
                    <a:pt x="293" y="42"/>
                  </a:cubicBezTo>
                  <a:cubicBezTo>
                    <a:pt x="273" y="83"/>
                    <a:pt x="245" y="116"/>
                    <a:pt x="212" y="144"/>
                  </a:cubicBezTo>
                  <a:cubicBezTo>
                    <a:pt x="233" y="106"/>
                    <a:pt x="271" y="85"/>
                    <a:pt x="281" y="36"/>
                  </a:cubicBezTo>
                  <a:cubicBezTo>
                    <a:pt x="235" y="44"/>
                    <a:pt x="195" y="58"/>
                    <a:pt x="179" y="96"/>
                  </a:cubicBezTo>
                  <a:cubicBezTo>
                    <a:pt x="198" y="117"/>
                    <a:pt x="199" y="156"/>
                    <a:pt x="239" y="156"/>
                  </a:cubicBezTo>
                  <a:cubicBezTo>
                    <a:pt x="245" y="161"/>
                    <a:pt x="272" y="161"/>
                    <a:pt x="278" y="156"/>
                  </a:cubicBezTo>
                  <a:cubicBezTo>
                    <a:pt x="281" y="156"/>
                    <a:pt x="284" y="156"/>
                    <a:pt x="287" y="156"/>
                  </a:cubicBezTo>
                  <a:cubicBezTo>
                    <a:pt x="291" y="147"/>
                    <a:pt x="293" y="136"/>
                    <a:pt x="296" y="126"/>
                  </a:cubicBezTo>
                  <a:cubicBezTo>
                    <a:pt x="297" y="126"/>
                    <a:pt x="298" y="126"/>
                    <a:pt x="299" y="126"/>
                  </a:cubicBezTo>
                  <a:cubicBezTo>
                    <a:pt x="298" y="135"/>
                    <a:pt x="301" y="148"/>
                    <a:pt x="296" y="153"/>
                  </a:cubicBezTo>
                  <a:cubicBezTo>
                    <a:pt x="283" y="162"/>
                    <a:pt x="311" y="156"/>
                    <a:pt x="311" y="162"/>
                  </a:cubicBezTo>
                  <a:cubicBezTo>
                    <a:pt x="305" y="162"/>
                    <a:pt x="299" y="162"/>
                    <a:pt x="293" y="162"/>
                  </a:cubicBezTo>
                  <a:cubicBezTo>
                    <a:pt x="274" y="162"/>
                    <a:pt x="255" y="162"/>
                    <a:pt x="236" y="162"/>
                  </a:cubicBezTo>
                  <a:cubicBezTo>
                    <a:pt x="213" y="161"/>
                    <a:pt x="201" y="149"/>
                    <a:pt x="194" y="132"/>
                  </a:cubicBezTo>
                  <a:cubicBezTo>
                    <a:pt x="195" y="156"/>
                    <a:pt x="209" y="167"/>
                    <a:pt x="215" y="186"/>
                  </a:cubicBezTo>
                  <a:cubicBezTo>
                    <a:pt x="272" y="204"/>
                    <a:pt x="293" y="258"/>
                    <a:pt x="377" y="249"/>
                  </a:cubicBezTo>
                  <a:cubicBezTo>
                    <a:pt x="401" y="223"/>
                    <a:pt x="445" y="217"/>
                    <a:pt x="437" y="159"/>
                  </a:cubicBezTo>
                  <a:cubicBezTo>
                    <a:pt x="412" y="141"/>
                    <a:pt x="396" y="114"/>
                    <a:pt x="377" y="90"/>
                  </a:cubicBezTo>
                  <a:cubicBezTo>
                    <a:pt x="374" y="106"/>
                    <a:pt x="380" y="128"/>
                    <a:pt x="374" y="147"/>
                  </a:cubicBezTo>
                  <a:cubicBezTo>
                    <a:pt x="363" y="149"/>
                    <a:pt x="355" y="154"/>
                    <a:pt x="344" y="156"/>
                  </a:cubicBezTo>
                  <a:cubicBezTo>
                    <a:pt x="344" y="155"/>
                    <a:pt x="344" y="154"/>
                    <a:pt x="344" y="153"/>
                  </a:cubicBezTo>
                  <a:cubicBezTo>
                    <a:pt x="352" y="148"/>
                    <a:pt x="367" y="150"/>
                    <a:pt x="368" y="138"/>
                  </a:cubicBezTo>
                  <a:cubicBezTo>
                    <a:pt x="357" y="93"/>
                    <a:pt x="330" y="64"/>
                    <a:pt x="302" y="36"/>
                  </a:cubicBezTo>
                  <a:cubicBezTo>
                    <a:pt x="302" y="60"/>
                    <a:pt x="302" y="84"/>
                    <a:pt x="302" y="108"/>
                  </a:cubicBezTo>
                  <a:cubicBezTo>
                    <a:pt x="293" y="106"/>
                    <a:pt x="305" y="83"/>
                    <a:pt x="296" y="81"/>
                  </a:cubicBezTo>
                  <a:close/>
                  <a:moveTo>
                    <a:pt x="182" y="114"/>
                  </a:moveTo>
                  <a:cubicBezTo>
                    <a:pt x="185" y="121"/>
                    <a:pt x="185" y="131"/>
                    <a:pt x="194" y="132"/>
                  </a:cubicBezTo>
                  <a:cubicBezTo>
                    <a:pt x="192" y="124"/>
                    <a:pt x="188" y="118"/>
                    <a:pt x="182" y="114"/>
                  </a:cubicBezTo>
                  <a:close/>
                  <a:moveTo>
                    <a:pt x="275" y="306"/>
                  </a:moveTo>
                  <a:cubicBezTo>
                    <a:pt x="275" y="289"/>
                    <a:pt x="275" y="272"/>
                    <a:pt x="275" y="255"/>
                  </a:cubicBezTo>
                  <a:cubicBezTo>
                    <a:pt x="256" y="253"/>
                    <a:pt x="252" y="236"/>
                    <a:pt x="242" y="225"/>
                  </a:cubicBezTo>
                  <a:cubicBezTo>
                    <a:pt x="241" y="243"/>
                    <a:pt x="257" y="244"/>
                    <a:pt x="257" y="261"/>
                  </a:cubicBezTo>
                  <a:cubicBezTo>
                    <a:pt x="247" y="251"/>
                    <a:pt x="247" y="245"/>
                    <a:pt x="230" y="246"/>
                  </a:cubicBezTo>
                  <a:cubicBezTo>
                    <a:pt x="228" y="253"/>
                    <a:pt x="234" y="268"/>
                    <a:pt x="227" y="270"/>
                  </a:cubicBezTo>
                  <a:cubicBezTo>
                    <a:pt x="223" y="270"/>
                    <a:pt x="224" y="265"/>
                    <a:pt x="221" y="264"/>
                  </a:cubicBezTo>
                  <a:cubicBezTo>
                    <a:pt x="220" y="278"/>
                    <a:pt x="208" y="281"/>
                    <a:pt x="203" y="291"/>
                  </a:cubicBezTo>
                  <a:cubicBezTo>
                    <a:pt x="231" y="290"/>
                    <a:pt x="255" y="293"/>
                    <a:pt x="272" y="303"/>
                  </a:cubicBezTo>
                  <a:cubicBezTo>
                    <a:pt x="268" y="303"/>
                    <a:pt x="264" y="303"/>
                    <a:pt x="260" y="303"/>
                  </a:cubicBezTo>
                  <a:cubicBezTo>
                    <a:pt x="229" y="305"/>
                    <a:pt x="207" y="298"/>
                    <a:pt x="176" y="300"/>
                  </a:cubicBezTo>
                  <a:cubicBezTo>
                    <a:pt x="165" y="311"/>
                    <a:pt x="157" y="325"/>
                    <a:pt x="140" y="330"/>
                  </a:cubicBezTo>
                  <a:cubicBezTo>
                    <a:pt x="168" y="332"/>
                    <a:pt x="189" y="327"/>
                    <a:pt x="215" y="327"/>
                  </a:cubicBezTo>
                  <a:cubicBezTo>
                    <a:pt x="231" y="327"/>
                    <a:pt x="247" y="327"/>
                    <a:pt x="263" y="327"/>
                  </a:cubicBezTo>
                  <a:cubicBezTo>
                    <a:pt x="287" y="323"/>
                    <a:pt x="308" y="338"/>
                    <a:pt x="326" y="330"/>
                  </a:cubicBezTo>
                  <a:cubicBezTo>
                    <a:pt x="306" y="325"/>
                    <a:pt x="295" y="293"/>
                    <a:pt x="275" y="306"/>
                  </a:cubicBezTo>
                  <a:close/>
                  <a:moveTo>
                    <a:pt x="158" y="138"/>
                  </a:moveTo>
                  <a:cubicBezTo>
                    <a:pt x="161" y="146"/>
                    <a:pt x="152" y="166"/>
                    <a:pt x="164" y="165"/>
                  </a:cubicBezTo>
                  <a:cubicBezTo>
                    <a:pt x="161" y="157"/>
                    <a:pt x="170" y="137"/>
                    <a:pt x="158" y="138"/>
                  </a:cubicBezTo>
                  <a:close/>
                  <a:moveTo>
                    <a:pt x="167" y="126"/>
                  </a:moveTo>
                  <a:cubicBezTo>
                    <a:pt x="169" y="120"/>
                    <a:pt x="178" y="107"/>
                    <a:pt x="167" y="105"/>
                  </a:cubicBezTo>
                  <a:cubicBezTo>
                    <a:pt x="171" y="114"/>
                    <a:pt x="160" y="123"/>
                    <a:pt x="167" y="126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 vert="horz" wrap="square" anchor="t"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704" name="Freeform 46"/>
            <p:cNvSpPr/>
            <p:nvPr/>
          </p:nvSpPr>
          <p:spPr>
            <a:xfrm>
              <a:off x="4713288" y="96838"/>
              <a:ext cx="325438" cy="322263"/>
            </a:xfrm>
            <a:custGeom>
              <a:avLst/>
              <a:gdLst>
                <a:gd name="txL" fmla="*/ 0 w 121"/>
                <a:gd name="txT" fmla="*/ 0 h 120"/>
                <a:gd name="txR" fmla="*/ 121 w 121"/>
                <a:gd name="txB" fmla="*/ 120 h 120"/>
              </a:gdLst>
              <a:ahLst/>
              <a:cxnLst>
                <a:cxn ang="0">
                  <a:pos x="60" y="120"/>
                </a:cxn>
                <a:cxn ang="0">
                  <a:pos x="0" y="60"/>
                </a:cxn>
                <a:cxn ang="0">
                  <a:pos x="102" y="0"/>
                </a:cxn>
                <a:cxn ang="0">
                  <a:pos x="33" y="108"/>
                </a:cxn>
                <a:cxn ang="0">
                  <a:pos x="114" y="6"/>
                </a:cxn>
                <a:cxn ang="0">
                  <a:pos x="117" y="45"/>
                </a:cxn>
                <a:cxn ang="0">
                  <a:pos x="117" y="90"/>
                </a:cxn>
                <a:cxn ang="0">
                  <a:pos x="108" y="120"/>
                </a:cxn>
                <a:cxn ang="0">
                  <a:pos x="99" y="120"/>
                </a:cxn>
                <a:cxn ang="0">
                  <a:pos x="60" y="120"/>
                </a:cxn>
              </a:cxnLst>
              <a:rect l="txL" t="txT" r="txR" b="txB"/>
              <a:pathLst>
                <a:path w="121" h="120">
                  <a:moveTo>
                    <a:pt x="60" y="120"/>
                  </a:moveTo>
                  <a:cubicBezTo>
                    <a:pt x="20" y="120"/>
                    <a:pt x="19" y="81"/>
                    <a:pt x="0" y="60"/>
                  </a:cubicBezTo>
                  <a:cubicBezTo>
                    <a:pt x="16" y="22"/>
                    <a:pt x="56" y="8"/>
                    <a:pt x="102" y="0"/>
                  </a:cubicBezTo>
                  <a:cubicBezTo>
                    <a:pt x="92" y="49"/>
                    <a:pt x="54" y="70"/>
                    <a:pt x="33" y="108"/>
                  </a:cubicBezTo>
                  <a:cubicBezTo>
                    <a:pt x="66" y="80"/>
                    <a:pt x="94" y="47"/>
                    <a:pt x="114" y="6"/>
                  </a:cubicBezTo>
                  <a:cubicBezTo>
                    <a:pt x="121" y="13"/>
                    <a:pt x="115" y="33"/>
                    <a:pt x="117" y="45"/>
                  </a:cubicBezTo>
                  <a:cubicBezTo>
                    <a:pt x="117" y="60"/>
                    <a:pt x="117" y="75"/>
                    <a:pt x="117" y="90"/>
                  </a:cubicBezTo>
                  <a:cubicBezTo>
                    <a:pt x="114" y="100"/>
                    <a:pt x="112" y="111"/>
                    <a:pt x="108" y="120"/>
                  </a:cubicBezTo>
                  <a:cubicBezTo>
                    <a:pt x="105" y="120"/>
                    <a:pt x="102" y="120"/>
                    <a:pt x="99" y="120"/>
                  </a:cubicBezTo>
                  <a:cubicBezTo>
                    <a:pt x="86" y="120"/>
                    <a:pt x="73" y="120"/>
                    <a:pt x="60" y="120"/>
                  </a:cubicBezTo>
                  <a:close/>
                </a:path>
              </a:pathLst>
            </a:custGeom>
            <a:solidFill>
              <a:srgbClr val="8EC5D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05" name="Freeform 47"/>
            <p:cNvSpPr/>
            <p:nvPr/>
          </p:nvSpPr>
          <p:spPr>
            <a:xfrm>
              <a:off x="5019675" y="217488"/>
              <a:ext cx="33338" cy="120650"/>
            </a:xfrm>
            <a:custGeom>
              <a:avLst/>
              <a:gdLst>
                <a:gd name="txL" fmla="*/ 0 w 12"/>
                <a:gd name="txT" fmla="*/ 0 h 45"/>
                <a:gd name="txR" fmla="*/ 12 w 12"/>
                <a:gd name="txB" fmla="*/ 45 h 45"/>
              </a:gdLst>
              <a:ahLst/>
              <a:cxnLst>
                <a:cxn ang="0">
                  <a:pos x="3" y="0"/>
                </a:cxn>
                <a:cxn ang="0">
                  <a:pos x="9" y="27"/>
                </a:cxn>
                <a:cxn ang="0">
                  <a:pos x="6" y="45"/>
                </a:cxn>
                <a:cxn ang="0">
                  <a:pos x="3" y="45"/>
                </a:cxn>
                <a:cxn ang="0">
                  <a:pos x="3" y="0"/>
                </a:cxn>
              </a:cxnLst>
              <a:rect l="txL" t="txT" r="txR" b="txB"/>
              <a:pathLst>
                <a:path w="12" h="45">
                  <a:moveTo>
                    <a:pt x="3" y="0"/>
                  </a:moveTo>
                  <a:cubicBezTo>
                    <a:pt x="12" y="2"/>
                    <a:pt x="0" y="25"/>
                    <a:pt x="9" y="27"/>
                  </a:cubicBezTo>
                  <a:cubicBezTo>
                    <a:pt x="11" y="36"/>
                    <a:pt x="6" y="38"/>
                    <a:pt x="6" y="45"/>
                  </a:cubicBezTo>
                  <a:cubicBezTo>
                    <a:pt x="5" y="45"/>
                    <a:pt x="4" y="45"/>
                    <a:pt x="3" y="45"/>
                  </a:cubicBezTo>
                  <a:cubicBezTo>
                    <a:pt x="3" y="30"/>
                    <a:pt x="3" y="15"/>
                    <a:pt x="3" y="0"/>
                  </a:cubicBezTo>
                  <a:close/>
                </a:path>
              </a:pathLst>
            </a:custGeom>
            <a:solidFill>
              <a:srgbClr val="789EA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06" name="Freeform 48"/>
            <p:cNvSpPr/>
            <p:nvPr/>
          </p:nvSpPr>
          <p:spPr>
            <a:xfrm>
              <a:off x="4754563" y="241300"/>
              <a:ext cx="674688" cy="452438"/>
            </a:xfrm>
            <a:custGeom>
              <a:avLst/>
              <a:gdLst>
                <a:gd name="txL" fmla="*/ 0 w 251"/>
                <a:gd name="txT" fmla="*/ 0 h 168"/>
                <a:gd name="txR" fmla="*/ 251 w 251"/>
                <a:gd name="txB" fmla="*/ 168 h 168"/>
              </a:gdLst>
              <a:ahLst/>
              <a:cxnLst>
                <a:cxn ang="0">
                  <a:pos x="150" y="66"/>
                </a:cxn>
                <a:cxn ang="0">
                  <a:pos x="180" y="57"/>
                </a:cxn>
                <a:cxn ang="0">
                  <a:pos x="183" y="0"/>
                </a:cxn>
                <a:cxn ang="0">
                  <a:pos x="243" y="69"/>
                </a:cxn>
                <a:cxn ang="0">
                  <a:pos x="183" y="159"/>
                </a:cxn>
                <a:cxn ang="0">
                  <a:pos x="21" y="96"/>
                </a:cxn>
                <a:cxn ang="0">
                  <a:pos x="0" y="42"/>
                </a:cxn>
                <a:cxn ang="0">
                  <a:pos x="42" y="72"/>
                </a:cxn>
                <a:cxn ang="0">
                  <a:pos x="99" y="72"/>
                </a:cxn>
                <a:cxn ang="0">
                  <a:pos x="117" y="72"/>
                </a:cxn>
                <a:cxn ang="0">
                  <a:pos x="150" y="66"/>
                </a:cxn>
              </a:cxnLst>
              <a:rect l="txL" t="txT" r="txR" b="txB"/>
              <a:pathLst>
                <a:path w="251" h="168">
                  <a:moveTo>
                    <a:pt x="150" y="66"/>
                  </a:moveTo>
                  <a:cubicBezTo>
                    <a:pt x="161" y="64"/>
                    <a:pt x="169" y="59"/>
                    <a:pt x="180" y="57"/>
                  </a:cubicBezTo>
                  <a:cubicBezTo>
                    <a:pt x="186" y="38"/>
                    <a:pt x="180" y="16"/>
                    <a:pt x="183" y="0"/>
                  </a:cubicBezTo>
                  <a:cubicBezTo>
                    <a:pt x="202" y="24"/>
                    <a:pt x="218" y="51"/>
                    <a:pt x="243" y="69"/>
                  </a:cubicBezTo>
                  <a:cubicBezTo>
                    <a:pt x="251" y="127"/>
                    <a:pt x="207" y="133"/>
                    <a:pt x="183" y="159"/>
                  </a:cubicBezTo>
                  <a:cubicBezTo>
                    <a:pt x="99" y="168"/>
                    <a:pt x="78" y="114"/>
                    <a:pt x="21" y="96"/>
                  </a:cubicBezTo>
                  <a:cubicBezTo>
                    <a:pt x="15" y="77"/>
                    <a:pt x="1" y="66"/>
                    <a:pt x="0" y="42"/>
                  </a:cubicBezTo>
                  <a:cubicBezTo>
                    <a:pt x="7" y="59"/>
                    <a:pt x="19" y="71"/>
                    <a:pt x="42" y="72"/>
                  </a:cubicBezTo>
                  <a:cubicBezTo>
                    <a:pt x="54" y="77"/>
                    <a:pt x="87" y="77"/>
                    <a:pt x="99" y="72"/>
                  </a:cubicBezTo>
                  <a:cubicBezTo>
                    <a:pt x="105" y="72"/>
                    <a:pt x="111" y="72"/>
                    <a:pt x="117" y="72"/>
                  </a:cubicBezTo>
                  <a:cubicBezTo>
                    <a:pt x="130" y="72"/>
                    <a:pt x="142" y="71"/>
                    <a:pt x="150" y="66"/>
                  </a:cubicBezTo>
                  <a:close/>
                </a:path>
              </a:pathLst>
            </a:custGeom>
            <a:solidFill>
              <a:srgbClr val="8EC5D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07" name="Freeform 49"/>
            <p:cNvSpPr/>
            <p:nvPr/>
          </p:nvSpPr>
          <p:spPr>
            <a:xfrm>
              <a:off x="4581525" y="338138"/>
              <a:ext cx="123825" cy="193675"/>
            </a:xfrm>
            <a:custGeom>
              <a:avLst/>
              <a:gdLst>
                <a:gd name="txL" fmla="*/ 0 w 46"/>
                <a:gd name="txT" fmla="*/ 0 h 72"/>
                <a:gd name="txR" fmla="*/ 46 w 46"/>
                <a:gd name="txB" fmla="*/ 72 h 72"/>
              </a:gdLst>
              <a:ahLst/>
              <a:cxnLst>
                <a:cxn ang="0">
                  <a:pos x="34" y="72"/>
                </a:cxn>
                <a:cxn ang="0">
                  <a:pos x="4" y="45"/>
                </a:cxn>
                <a:cxn ang="0">
                  <a:pos x="7" y="0"/>
                </a:cxn>
                <a:cxn ang="0">
                  <a:pos x="25" y="9"/>
                </a:cxn>
                <a:cxn ang="0">
                  <a:pos x="19" y="33"/>
                </a:cxn>
                <a:cxn ang="0">
                  <a:pos x="25" y="48"/>
                </a:cxn>
                <a:cxn ang="0">
                  <a:pos x="46" y="45"/>
                </a:cxn>
                <a:cxn ang="0">
                  <a:pos x="40" y="66"/>
                </a:cxn>
                <a:cxn ang="0">
                  <a:pos x="34" y="72"/>
                </a:cxn>
              </a:cxnLst>
              <a:rect l="txL" t="txT" r="txR" b="txB"/>
              <a:pathLst>
                <a:path w="46" h="72">
                  <a:moveTo>
                    <a:pt x="34" y="72"/>
                  </a:moveTo>
                  <a:cubicBezTo>
                    <a:pt x="23" y="64"/>
                    <a:pt x="12" y="56"/>
                    <a:pt x="4" y="45"/>
                  </a:cubicBezTo>
                  <a:cubicBezTo>
                    <a:pt x="6" y="31"/>
                    <a:pt x="0" y="9"/>
                    <a:pt x="7" y="0"/>
                  </a:cubicBezTo>
                  <a:cubicBezTo>
                    <a:pt x="19" y="5"/>
                    <a:pt x="17" y="13"/>
                    <a:pt x="25" y="9"/>
                  </a:cubicBezTo>
                  <a:cubicBezTo>
                    <a:pt x="28" y="22"/>
                    <a:pt x="20" y="24"/>
                    <a:pt x="19" y="33"/>
                  </a:cubicBezTo>
                  <a:cubicBezTo>
                    <a:pt x="22" y="37"/>
                    <a:pt x="28" y="38"/>
                    <a:pt x="25" y="48"/>
                  </a:cubicBezTo>
                  <a:cubicBezTo>
                    <a:pt x="34" y="42"/>
                    <a:pt x="39" y="47"/>
                    <a:pt x="46" y="45"/>
                  </a:cubicBezTo>
                  <a:cubicBezTo>
                    <a:pt x="43" y="55"/>
                    <a:pt x="34" y="56"/>
                    <a:pt x="40" y="66"/>
                  </a:cubicBezTo>
                  <a:cubicBezTo>
                    <a:pt x="37" y="67"/>
                    <a:pt x="35" y="69"/>
                    <a:pt x="34" y="72"/>
                  </a:cubicBezTo>
                  <a:close/>
                </a:path>
              </a:pathLst>
            </a:custGeom>
            <a:solidFill>
              <a:srgbClr val="8EC5D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08" name="Freeform 50"/>
            <p:cNvSpPr/>
            <p:nvPr/>
          </p:nvSpPr>
          <p:spPr>
            <a:xfrm>
              <a:off x="4992688" y="411163"/>
              <a:ext cx="165100" cy="23813"/>
            </a:xfrm>
            <a:custGeom>
              <a:avLst/>
              <a:gdLst>
                <a:gd name="txL" fmla="*/ 0 w 61"/>
                <a:gd name="txT" fmla="*/ 0 h 9"/>
                <a:gd name="txR" fmla="*/ 61 w 61"/>
                <a:gd name="txB" fmla="*/ 9 h 9"/>
              </a:gdLst>
              <a:ahLst/>
              <a:cxnLst>
                <a:cxn ang="0">
                  <a:pos x="13" y="0"/>
                </a:cxn>
                <a:cxn ang="0">
                  <a:pos x="61" y="0"/>
                </a:cxn>
                <a:cxn ang="0">
                  <a:pos x="61" y="3"/>
                </a:cxn>
                <a:cxn ang="0">
                  <a:pos x="28" y="9"/>
                </a:cxn>
                <a:cxn ang="0">
                  <a:pos x="13" y="0"/>
                </a:cxn>
              </a:cxnLst>
              <a:rect l="txL" t="txT" r="txR" b="txB"/>
              <a:pathLst>
                <a:path w="61" h="9">
                  <a:moveTo>
                    <a:pt x="13" y="0"/>
                  </a:moveTo>
                  <a:cubicBezTo>
                    <a:pt x="23" y="5"/>
                    <a:pt x="51" y="4"/>
                    <a:pt x="61" y="0"/>
                  </a:cubicBezTo>
                  <a:cubicBezTo>
                    <a:pt x="61" y="1"/>
                    <a:pt x="61" y="2"/>
                    <a:pt x="61" y="3"/>
                  </a:cubicBezTo>
                  <a:cubicBezTo>
                    <a:pt x="53" y="8"/>
                    <a:pt x="41" y="9"/>
                    <a:pt x="28" y="9"/>
                  </a:cubicBezTo>
                  <a:cubicBezTo>
                    <a:pt x="28" y="3"/>
                    <a:pt x="0" y="9"/>
                    <a:pt x="13" y="0"/>
                  </a:cubicBezTo>
                  <a:close/>
                </a:path>
              </a:pathLst>
            </a:custGeom>
            <a:solidFill>
              <a:srgbClr val="789EA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09" name="Freeform 51"/>
            <p:cNvSpPr/>
            <p:nvPr/>
          </p:nvSpPr>
          <p:spPr>
            <a:xfrm>
              <a:off x="4778375" y="604838"/>
              <a:ext cx="193675" cy="217488"/>
            </a:xfrm>
            <a:custGeom>
              <a:avLst/>
              <a:gdLst>
                <a:gd name="txL" fmla="*/ 0 w 72"/>
                <a:gd name="txT" fmla="*/ 0 h 81"/>
                <a:gd name="txR" fmla="*/ 72 w 72"/>
                <a:gd name="txB" fmla="*/ 81 h 81"/>
              </a:gdLst>
              <a:ahLst/>
              <a:cxnLst>
                <a:cxn ang="0">
                  <a:pos x="57" y="78"/>
                </a:cxn>
                <a:cxn ang="0">
                  <a:pos x="69" y="78"/>
                </a:cxn>
                <a:cxn ang="0">
                  <a:pos x="0" y="66"/>
                </a:cxn>
                <a:cxn ang="0">
                  <a:pos x="18" y="39"/>
                </a:cxn>
                <a:cxn ang="0">
                  <a:pos x="24" y="45"/>
                </a:cxn>
                <a:cxn ang="0">
                  <a:pos x="27" y="21"/>
                </a:cxn>
                <a:cxn ang="0">
                  <a:pos x="54" y="36"/>
                </a:cxn>
                <a:cxn ang="0">
                  <a:pos x="39" y="0"/>
                </a:cxn>
                <a:cxn ang="0">
                  <a:pos x="72" y="30"/>
                </a:cxn>
                <a:cxn ang="0">
                  <a:pos x="72" y="81"/>
                </a:cxn>
                <a:cxn ang="0">
                  <a:pos x="57" y="81"/>
                </a:cxn>
                <a:cxn ang="0">
                  <a:pos x="57" y="78"/>
                </a:cxn>
              </a:cxnLst>
              <a:rect l="txL" t="txT" r="txR" b="txB"/>
              <a:pathLst>
                <a:path w="72" h="81">
                  <a:moveTo>
                    <a:pt x="57" y="78"/>
                  </a:moveTo>
                  <a:cubicBezTo>
                    <a:pt x="61" y="78"/>
                    <a:pt x="65" y="78"/>
                    <a:pt x="69" y="78"/>
                  </a:cubicBezTo>
                  <a:cubicBezTo>
                    <a:pt x="52" y="68"/>
                    <a:pt x="28" y="65"/>
                    <a:pt x="0" y="66"/>
                  </a:cubicBezTo>
                  <a:cubicBezTo>
                    <a:pt x="5" y="56"/>
                    <a:pt x="17" y="53"/>
                    <a:pt x="18" y="39"/>
                  </a:cubicBezTo>
                  <a:cubicBezTo>
                    <a:pt x="21" y="40"/>
                    <a:pt x="20" y="45"/>
                    <a:pt x="24" y="45"/>
                  </a:cubicBezTo>
                  <a:cubicBezTo>
                    <a:pt x="31" y="43"/>
                    <a:pt x="25" y="28"/>
                    <a:pt x="27" y="21"/>
                  </a:cubicBezTo>
                  <a:cubicBezTo>
                    <a:pt x="44" y="20"/>
                    <a:pt x="44" y="26"/>
                    <a:pt x="54" y="36"/>
                  </a:cubicBezTo>
                  <a:cubicBezTo>
                    <a:pt x="54" y="19"/>
                    <a:pt x="38" y="18"/>
                    <a:pt x="39" y="0"/>
                  </a:cubicBezTo>
                  <a:cubicBezTo>
                    <a:pt x="49" y="11"/>
                    <a:pt x="53" y="28"/>
                    <a:pt x="72" y="30"/>
                  </a:cubicBezTo>
                  <a:cubicBezTo>
                    <a:pt x="72" y="47"/>
                    <a:pt x="72" y="64"/>
                    <a:pt x="72" y="81"/>
                  </a:cubicBezTo>
                  <a:cubicBezTo>
                    <a:pt x="67" y="81"/>
                    <a:pt x="62" y="81"/>
                    <a:pt x="57" y="81"/>
                  </a:cubicBezTo>
                  <a:cubicBezTo>
                    <a:pt x="57" y="80"/>
                    <a:pt x="57" y="79"/>
                    <a:pt x="57" y="78"/>
                  </a:cubicBezTo>
                  <a:close/>
                </a:path>
              </a:pathLst>
            </a:custGeom>
            <a:solidFill>
              <a:srgbClr val="8EC5D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10" name="Freeform 52"/>
            <p:cNvSpPr/>
            <p:nvPr/>
          </p:nvSpPr>
          <p:spPr>
            <a:xfrm>
              <a:off x="4608513" y="787400"/>
              <a:ext cx="500063" cy="122238"/>
            </a:xfrm>
            <a:custGeom>
              <a:avLst/>
              <a:gdLst>
                <a:gd name="txL" fmla="*/ 0 w 186"/>
                <a:gd name="txT" fmla="*/ 0 h 45"/>
                <a:gd name="txR" fmla="*/ 186 w 186"/>
                <a:gd name="txB" fmla="*/ 45 h 45"/>
              </a:gdLst>
              <a:ahLst/>
              <a:cxnLst>
                <a:cxn ang="0">
                  <a:pos x="75" y="34"/>
                </a:cxn>
                <a:cxn ang="0">
                  <a:pos x="0" y="37"/>
                </a:cxn>
                <a:cxn ang="0">
                  <a:pos x="36" y="7"/>
                </a:cxn>
                <a:cxn ang="0">
                  <a:pos x="120" y="10"/>
                </a:cxn>
                <a:cxn ang="0">
                  <a:pos x="120" y="13"/>
                </a:cxn>
                <a:cxn ang="0">
                  <a:pos x="135" y="13"/>
                </a:cxn>
                <a:cxn ang="0">
                  <a:pos x="186" y="37"/>
                </a:cxn>
                <a:cxn ang="0">
                  <a:pos x="123" y="34"/>
                </a:cxn>
                <a:cxn ang="0">
                  <a:pos x="75" y="34"/>
                </a:cxn>
              </a:cxnLst>
              <a:rect l="txL" t="txT" r="txR" b="txB"/>
              <a:pathLst>
                <a:path w="186" h="45">
                  <a:moveTo>
                    <a:pt x="75" y="34"/>
                  </a:moveTo>
                  <a:cubicBezTo>
                    <a:pt x="49" y="34"/>
                    <a:pt x="28" y="39"/>
                    <a:pt x="0" y="37"/>
                  </a:cubicBezTo>
                  <a:cubicBezTo>
                    <a:pt x="17" y="32"/>
                    <a:pt x="25" y="18"/>
                    <a:pt x="36" y="7"/>
                  </a:cubicBezTo>
                  <a:cubicBezTo>
                    <a:pt x="67" y="5"/>
                    <a:pt x="89" y="12"/>
                    <a:pt x="120" y="10"/>
                  </a:cubicBezTo>
                  <a:cubicBezTo>
                    <a:pt x="120" y="11"/>
                    <a:pt x="120" y="12"/>
                    <a:pt x="120" y="13"/>
                  </a:cubicBezTo>
                  <a:cubicBezTo>
                    <a:pt x="125" y="13"/>
                    <a:pt x="130" y="13"/>
                    <a:pt x="135" y="13"/>
                  </a:cubicBezTo>
                  <a:cubicBezTo>
                    <a:pt x="155" y="0"/>
                    <a:pt x="166" y="32"/>
                    <a:pt x="186" y="37"/>
                  </a:cubicBezTo>
                  <a:cubicBezTo>
                    <a:pt x="168" y="45"/>
                    <a:pt x="147" y="30"/>
                    <a:pt x="123" y="34"/>
                  </a:cubicBezTo>
                  <a:cubicBezTo>
                    <a:pt x="114" y="29"/>
                    <a:pt x="84" y="29"/>
                    <a:pt x="75" y="34"/>
                  </a:cubicBezTo>
                  <a:close/>
                </a:path>
              </a:pathLst>
            </a:custGeom>
            <a:solidFill>
              <a:srgbClr val="CEE9E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11" name="Freeform 53"/>
            <p:cNvSpPr/>
            <p:nvPr/>
          </p:nvSpPr>
          <p:spPr>
            <a:xfrm>
              <a:off x="4891088" y="2687638"/>
              <a:ext cx="161925" cy="30163"/>
            </a:xfrm>
            <a:custGeom>
              <a:avLst/>
              <a:gdLst>
                <a:gd name="txL" fmla="*/ 0 w 60"/>
                <a:gd name="txT" fmla="*/ 0 h 11"/>
                <a:gd name="txR" fmla="*/ 60 w 60"/>
                <a:gd name="txB" fmla="*/ 11 h 11"/>
              </a:gdLst>
              <a:ahLst/>
              <a:cxnLst>
                <a:cxn ang="0">
                  <a:pos x="0" y="3"/>
                </a:cxn>
                <a:cxn ang="0">
                  <a:pos x="60" y="0"/>
                </a:cxn>
                <a:cxn ang="0">
                  <a:pos x="0" y="3"/>
                </a:cxn>
              </a:cxnLst>
              <a:rect l="txL" t="txT" r="txR" b="txB"/>
              <a:pathLst>
                <a:path w="60" h="11">
                  <a:moveTo>
                    <a:pt x="0" y="3"/>
                  </a:moveTo>
                  <a:cubicBezTo>
                    <a:pt x="19" y="1"/>
                    <a:pt x="45" y="6"/>
                    <a:pt x="60" y="0"/>
                  </a:cubicBezTo>
                  <a:cubicBezTo>
                    <a:pt x="52" y="11"/>
                    <a:pt x="13" y="7"/>
                    <a:pt x="0" y="3"/>
                  </a:cubicBezTo>
                  <a:close/>
                </a:path>
              </a:pathLst>
            </a:custGeom>
            <a:solidFill>
              <a:srgbClr val="2865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12" name="Freeform 54"/>
            <p:cNvSpPr/>
            <p:nvPr/>
          </p:nvSpPr>
          <p:spPr>
            <a:xfrm>
              <a:off x="5184775" y="1517650"/>
              <a:ext cx="26988" cy="96838"/>
            </a:xfrm>
            <a:custGeom>
              <a:avLst/>
              <a:gdLst>
                <a:gd name="txL" fmla="*/ 0 w 10"/>
                <a:gd name="txT" fmla="*/ 0 h 36"/>
                <a:gd name="txR" fmla="*/ 10 w 10"/>
                <a:gd name="txB" fmla="*/ 36 h 36"/>
              </a:gdLst>
              <a:ahLst/>
              <a:cxnLst>
                <a:cxn ang="0">
                  <a:pos x="2" y="24"/>
                </a:cxn>
                <a:cxn ang="0">
                  <a:pos x="5" y="0"/>
                </a:cxn>
                <a:cxn ang="0">
                  <a:pos x="5" y="36"/>
                </a:cxn>
                <a:cxn ang="0">
                  <a:pos x="2" y="24"/>
                </a:cxn>
              </a:cxnLst>
              <a:rect l="txL" t="txT" r="txR" b="txB"/>
              <a:pathLst>
                <a:path w="10" h="36">
                  <a:moveTo>
                    <a:pt x="2" y="24"/>
                  </a:moveTo>
                  <a:cubicBezTo>
                    <a:pt x="0" y="13"/>
                    <a:pt x="7" y="11"/>
                    <a:pt x="5" y="0"/>
                  </a:cubicBezTo>
                  <a:cubicBezTo>
                    <a:pt x="10" y="5"/>
                    <a:pt x="10" y="31"/>
                    <a:pt x="5" y="36"/>
                  </a:cubicBezTo>
                  <a:cubicBezTo>
                    <a:pt x="5" y="31"/>
                    <a:pt x="6" y="25"/>
                    <a:pt x="2" y="24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13" name="Freeform 55"/>
            <p:cNvSpPr/>
            <p:nvPr/>
          </p:nvSpPr>
          <p:spPr>
            <a:xfrm>
              <a:off x="4148138" y="1865313"/>
              <a:ext cx="104775" cy="61913"/>
            </a:xfrm>
            <a:custGeom>
              <a:avLst/>
              <a:gdLst>
                <a:gd name="txL" fmla="*/ 0 w 39"/>
                <a:gd name="txT" fmla="*/ 0 h 23"/>
                <a:gd name="txR" fmla="*/ 39 w 39"/>
                <a:gd name="txB" fmla="*/ 23 h 23"/>
              </a:gdLst>
              <a:ahLst/>
              <a:cxnLst>
                <a:cxn ang="0">
                  <a:pos x="3" y="0"/>
                </a:cxn>
                <a:cxn ang="0">
                  <a:pos x="39" y="12"/>
                </a:cxn>
                <a:cxn ang="0">
                  <a:pos x="0" y="0"/>
                </a:cxn>
                <a:cxn ang="0">
                  <a:pos x="3" y="0"/>
                </a:cxn>
              </a:cxnLst>
              <a:rect l="txL" t="txT" r="txR" b="txB"/>
              <a:pathLst>
                <a:path w="39" h="23">
                  <a:moveTo>
                    <a:pt x="3" y="0"/>
                  </a:moveTo>
                  <a:cubicBezTo>
                    <a:pt x="13" y="6"/>
                    <a:pt x="26" y="9"/>
                    <a:pt x="39" y="12"/>
                  </a:cubicBezTo>
                  <a:cubicBezTo>
                    <a:pt x="30" y="23"/>
                    <a:pt x="1" y="16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14" name="Freeform 56"/>
            <p:cNvSpPr/>
            <p:nvPr/>
          </p:nvSpPr>
          <p:spPr>
            <a:xfrm>
              <a:off x="5003800" y="1857375"/>
              <a:ext cx="169863" cy="209550"/>
            </a:xfrm>
            <a:custGeom>
              <a:avLst/>
              <a:gdLst>
                <a:gd name="txL" fmla="*/ 0 w 63"/>
                <a:gd name="txT" fmla="*/ 0 h 78"/>
                <a:gd name="txR" fmla="*/ 63 w 63"/>
                <a:gd name="txB" fmla="*/ 78 h 78"/>
              </a:gdLst>
              <a:ahLst/>
              <a:cxnLst>
                <a:cxn ang="0">
                  <a:pos x="63" y="0"/>
                </a:cxn>
                <a:cxn ang="0">
                  <a:pos x="0" y="78"/>
                </a:cxn>
                <a:cxn ang="0">
                  <a:pos x="57" y="3"/>
                </a:cxn>
                <a:cxn ang="0">
                  <a:pos x="63" y="0"/>
                </a:cxn>
              </a:cxnLst>
              <a:rect l="txL" t="txT" r="txR" b="txB"/>
              <a:pathLst>
                <a:path w="63" h="78">
                  <a:moveTo>
                    <a:pt x="63" y="0"/>
                  </a:moveTo>
                  <a:cubicBezTo>
                    <a:pt x="58" y="42"/>
                    <a:pt x="28" y="59"/>
                    <a:pt x="0" y="78"/>
                  </a:cubicBezTo>
                  <a:cubicBezTo>
                    <a:pt x="13" y="59"/>
                    <a:pt x="51" y="39"/>
                    <a:pt x="57" y="3"/>
                  </a:cubicBezTo>
                  <a:cubicBezTo>
                    <a:pt x="57" y="0"/>
                    <a:pt x="61" y="1"/>
                    <a:pt x="63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15" name="Freeform 57"/>
            <p:cNvSpPr/>
            <p:nvPr/>
          </p:nvSpPr>
          <p:spPr>
            <a:xfrm>
              <a:off x="5326063" y="1878013"/>
              <a:ext cx="138113" cy="92075"/>
            </a:xfrm>
            <a:custGeom>
              <a:avLst/>
              <a:gdLst>
                <a:gd name="txL" fmla="*/ 0 w 51"/>
                <a:gd name="txT" fmla="*/ 0 h 34"/>
                <a:gd name="txR" fmla="*/ 51 w 51"/>
                <a:gd name="txB" fmla="*/ 34 h 34"/>
              </a:gdLst>
              <a:ahLst/>
              <a:cxnLst>
                <a:cxn ang="0">
                  <a:pos x="30" y="10"/>
                </a:cxn>
                <a:cxn ang="0">
                  <a:pos x="51" y="1"/>
                </a:cxn>
                <a:cxn ang="0">
                  <a:pos x="0" y="34"/>
                </a:cxn>
                <a:cxn ang="0">
                  <a:pos x="30" y="13"/>
                </a:cxn>
                <a:cxn ang="0">
                  <a:pos x="30" y="10"/>
                </a:cxn>
              </a:cxnLst>
              <a:rect l="txL" t="txT" r="txR" b="txB"/>
              <a:pathLst>
                <a:path w="51" h="34">
                  <a:moveTo>
                    <a:pt x="30" y="10"/>
                  </a:moveTo>
                  <a:cubicBezTo>
                    <a:pt x="40" y="10"/>
                    <a:pt x="40" y="0"/>
                    <a:pt x="51" y="1"/>
                  </a:cubicBezTo>
                  <a:cubicBezTo>
                    <a:pt x="43" y="21"/>
                    <a:pt x="26" y="32"/>
                    <a:pt x="0" y="34"/>
                  </a:cubicBezTo>
                  <a:cubicBezTo>
                    <a:pt x="6" y="26"/>
                    <a:pt x="43" y="20"/>
                    <a:pt x="30" y="13"/>
                  </a:cubicBezTo>
                  <a:cubicBezTo>
                    <a:pt x="30" y="12"/>
                    <a:pt x="30" y="11"/>
                    <a:pt x="30" y="10"/>
                  </a:cubicBezTo>
                  <a:close/>
                </a:path>
              </a:pathLst>
            </a:custGeom>
            <a:solidFill>
              <a:srgbClr val="0192C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16" name="Freeform 58"/>
            <p:cNvSpPr/>
            <p:nvPr/>
          </p:nvSpPr>
          <p:spPr>
            <a:xfrm>
              <a:off x="5326063" y="1905000"/>
              <a:ext cx="80963" cy="49213"/>
            </a:xfrm>
            <a:custGeom>
              <a:avLst/>
              <a:gdLst>
                <a:gd name="txL" fmla="*/ 0 w 30"/>
                <a:gd name="txT" fmla="*/ 0 h 18"/>
                <a:gd name="txR" fmla="*/ 30 w 30"/>
                <a:gd name="txB" fmla="*/ 18 h 18"/>
              </a:gdLst>
              <a:ahLst/>
              <a:cxnLst>
                <a:cxn ang="0">
                  <a:pos x="30" y="3"/>
                </a:cxn>
                <a:cxn ang="0">
                  <a:pos x="0" y="12"/>
                </a:cxn>
                <a:cxn ang="0">
                  <a:pos x="30" y="0"/>
                </a:cxn>
                <a:cxn ang="0">
                  <a:pos x="30" y="3"/>
                </a:cxn>
              </a:cxnLst>
              <a:rect l="txL" t="txT" r="txR" b="txB"/>
              <a:pathLst>
                <a:path w="30" h="18">
                  <a:moveTo>
                    <a:pt x="30" y="3"/>
                  </a:moveTo>
                  <a:cubicBezTo>
                    <a:pt x="22" y="6"/>
                    <a:pt x="7" y="18"/>
                    <a:pt x="0" y="12"/>
                  </a:cubicBezTo>
                  <a:cubicBezTo>
                    <a:pt x="2" y="0"/>
                    <a:pt x="24" y="8"/>
                    <a:pt x="30" y="0"/>
                  </a:cubicBezTo>
                  <a:cubicBezTo>
                    <a:pt x="30" y="1"/>
                    <a:pt x="30" y="2"/>
                    <a:pt x="30" y="3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17" name="Freeform 59"/>
            <p:cNvSpPr/>
            <p:nvPr/>
          </p:nvSpPr>
          <p:spPr>
            <a:xfrm>
              <a:off x="5405438" y="1909763"/>
              <a:ext cx="90488" cy="52388"/>
            </a:xfrm>
            <a:custGeom>
              <a:avLst/>
              <a:gdLst>
                <a:gd name="txL" fmla="*/ 0 w 34"/>
                <a:gd name="txT" fmla="*/ 0 h 19"/>
                <a:gd name="txR" fmla="*/ 34 w 34"/>
                <a:gd name="txB" fmla="*/ 19 h 19"/>
              </a:gdLst>
              <a:ahLst/>
              <a:cxnLst>
                <a:cxn ang="0">
                  <a:pos x="13" y="19"/>
                </a:cxn>
                <a:cxn ang="0">
                  <a:pos x="19" y="19"/>
                </a:cxn>
                <a:cxn ang="0">
                  <a:pos x="13" y="16"/>
                </a:cxn>
                <a:cxn ang="0">
                  <a:pos x="13" y="19"/>
                </a:cxn>
              </a:cxnLst>
              <a:rect l="txL" t="txT" r="txR" b="txB"/>
              <a:pathLst>
                <a:path w="34" h="19">
                  <a:moveTo>
                    <a:pt x="13" y="19"/>
                  </a:moveTo>
                  <a:cubicBezTo>
                    <a:pt x="0" y="4"/>
                    <a:pt x="34" y="0"/>
                    <a:pt x="19" y="19"/>
                  </a:cubicBezTo>
                  <a:cubicBezTo>
                    <a:pt x="22" y="6"/>
                    <a:pt x="13" y="4"/>
                    <a:pt x="13" y="16"/>
                  </a:cubicBezTo>
                  <a:cubicBezTo>
                    <a:pt x="13" y="17"/>
                    <a:pt x="13" y="18"/>
                    <a:pt x="13" y="19"/>
                  </a:cubicBezTo>
                  <a:close/>
                </a:path>
              </a:pathLst>
            </a:custGeom>
            <a:solidFill>
              <a:srgbClr val="0B576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18" name="Freeform 60"/>
            <p:cNvSpPr/>
            <p:nvPr/>
          </p:nvSpPr>
          <p:spPr>
            <a:xfrm>
              <a:off x="5367338" y="1920875"/>
              <a:ext cx="96838" cy="104775"/>
            </a:xfrm>
            <a:custGeom>
              <a:avLst/>
              <a:gdLst>
                <a:gd name="txL" fmla="*/ 0 w 36"/>
                <a:gd name="txT" fmla="*/ 0 h 39"/>
                <a:gd name="txR" fmla="*/ 36 w 36"/>
                <a:gd name="txB" fmla="*/ 39 h 39"/>
              </a:gdLst>
              <a:ahLst/>
              <a:cxnLst>
                <a:cxn ang="0">
                  <a:pos x="27" y="15"/>
                </a:cxn>
                <a:cxn ang="0">
                  <a:pos x="27" y="12"/>
                </a:cxn>
                <a:cxn ang="0">
                  <a:pos x="33" y="15"/>
                </a:cxn>
                <a:cxn ang="0">
                  <a:pos x="33" y="27"/>
                </a:cxn>
                <a:cxn ang="0">
                  <a:pos x="3" y="39"/>
                </a:cxn>
                <a:cxn ang="0">
                  <a:pos x="0" y="39"/>
                </a:cxn>
                <a:cxn ang="0">
                  <a:pos x="27" y="15"/>
                </a:cxn>
              </a:cxnLst>
              <a:rect l="txL" t="txT" r="txR" b="txB"/>
              <a:pathLst>
                <a:path w="36" h="39">
                  <a:moveTo>
                    <a:pt x="27" y="15"/>
                  </a:moveTo>
                  <a:cubicBezTo>
                    <a:pt x="27" y="14"/>
                    <a:pt x="27" y="13"/>
                    <a:pt x="27" y="12"/>
                  </a:cubicBezTo>
                  <a:cubicBezTo>
                    <a:pt x="27" y="0"/>
                    <a:pt x="36" y="2"/>
                    <a:pt x="33" y="15"/>
                  </a:cubicBezTo>
                  <a:cubicBezTo>
                    <a:pt x="33" y="19"/>
                    <a:pt x="33" y="23"/>
                    <a:pt x="33" y="27"/>
                  </a:cubicBezTo>
                  <a:cubicBezTo>
                    <a:pt x="19" y="27"/>
                    <a:pt x="17" y="39"/>
                    <a:pt x="3" y="39"/>
                  </a:cubicBezTo>
                  <a:cubicBezTo>
                    <a:pt x="2" y="39"/>
                    <a:pt x="1" y="39"/>
                    <a:pt x="0" y="39"/>
                  </a:cubicBezTo>
                  <a:cubicBezTo>
                    <a:pt x="8" y="30"/>
                    <a:pt x="24" y="29"/>
                    <a:pt x="27" y="15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19" name="Freeform 61"/>
            <p:cNvSpPr/>
            <p:nvPr/>
          </p:nvSpPr>
          <p:spPr>
            <a:xfrm>
              <a:off x="4191000" y="1962150"/>
              <a:ext cx="127000" cy="104775"/>
            </a:xfrm>
            <a:custGeom>
              <a:avLst/>
              <a:gdLst>
                <a:gd name="txL" fmla="*/ 0 w 47"/>
                <a:gd name="txT" fmla="*/ 0 h 39"/>
                <a:gd name="txR" fmla="*/ 47 w 47"/>
                <a:gd name="txB" fmla="*/ 39 h 39"/>
              </a:gdLst>
              <a:ahLst/>
              <a:cxnLst>
                <a:cxn ang="0">
                  <a:pos x="14" y="24"/>
                </a:cxn>
                <a:cxn ang="0">
                  <a:pos x="23" y="27"/>
                </a:cxn>
                <a:cxn ang="0">
                  <a:pos x="5" y="39"/>
                </a:cxn>
                <a:cxn ang="0">
                  <a:pos x="2" y="21"/>
                </a:cxn>
                <a:cxn ang="0">
                  <a:pos x="47" y="0"/>
                </a:cxn>
                <a:cxn ang="0">
                  <a:pos x="14" y="24"/>
                </a:cxn>
              </a:cxnLst>
              <a:rect l="txL" t="txT" r="txR" b="txB"/>
              <a:pathLst>
                <a:path w="47" h="39">
                  <a:moveTo>
                    <a:pt x="14" y="24"/>
                  </a:moveTo>
                  <a:cubicBezTo>
                    <a:pt x="14" y="28"/>
                    <a:pt x="19" y="27"/>
                    <a:pt x="23" y="27"/>
                  </a:cubicBezTo>
                  <a:cubicBezTo>
                    <a:pt x="19" y="33"/>
                    <a:pt x="13" y="37"/>
                    <a:pt x="5" y="39"/>
                  </a:cubicBezTo>
                  <a:cubicBezTo>
                    <a:pt x="7" y="30"/>
                    <a:pt x="0" y="30"/>
                    <a:pt x="2" y="21"/>
                  </a:cubicBezTo>
                  <a:cubicBezTo>
                    <a:pt x="20" y="17"/>
                    <a:pt x="31" y="6"/>
                    <a:pt x="47" y="0"/>
                  </a:cubicBezTo>
                  <a:cubicBezTo>
                    <a:pt x="44" y="16"/>
                    <a:pt x="25" y="16"/>
                    <a:pt x="14" y="24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20" name="Freeform 62"/>
            <p:cNvSpPr/>
            <p:nvPr/>
          </p:nvSpPr>
          <p:spPr>
            <a:xfrm>
              <a:off x="4243388" y="2122488"/>
              <a:ext cx="63500" cy="33338"/>
            </a:xfrm>
            <a:custGeom>
              <a:avLst/>
              <a:gdLst>
                <a:gd name="txL" fmla="*/ 0 w 24"/>
                <a:gd name="txT" fmla="*/ 0 h 12"/>
                <a:gd name="txR" fmla="*/ 24 w 24"/>
                <a:gd name="txB" fmla="*/ 12 h 12"/>
              </a:gdLst>
              <a:ahLst/>
              <a:cxnLst>
                <a:cxn ang="0">
                  <a:pos x="10" y="12"/>
                </a:cxn>
                <a:cxn ang="0">
                  <a:pos x="1" y="6"/>
                </a:cxn>
                <a:cxn ang="0">
                  <a:pos x="1" y="3"/>
                </a:cxn>
                <a:cxn ang="0">
                  <a:pos x="4" y="0"/>
                </a:cxn>
                <a:cxn ang="0">
                  <a:pos x="16" y="0"/>
                </a:cxn>
                <a:cxn ang="0">
                  <a:pos x="10" y="12"/>
                </a:cxn>
              </a:cxnLst>
              <a:rect l="txL" t="txT" r="txR" b="txB"/>
              <a:pathLst>
                <a:path w="24" h="12">
                  <a:moveTo>
                    <a:pt x="10" y="12"/>
                  </a:moveTo>
                  <a:cubicBezTo>
                    <a:pt x="16" y="5"/>
                    <a:pt x="9" y="6"/>
                    <a:pt x="1" y="6"/>
                  </a:cubicBezTo>
                  <a:cubicBezTo>
                    <a:pt x="1" y="5"/>
                    <a:pt x="1" y="4"/>
                    <a:pt x="1" y="3"/>
                  </a:cubicBezTo>
                  <a:cubicBezTo>
                    <a:pt x="0" y="0"/>
                    <a:pt x="2" y="0"/>
                    <a:pt x="4" y="0"/>
                  </a:cubicBezTo>
                  <a:cubicBezTo>
                    <a:pt x="2" y="5"/>
                    <a:pt x="18" y="5"/>
                    <a:pt x="16" y="0"/>
                  </a:cubicBezTo>
                  <a:cubicBezTo>
                    <a:pt x="24" y="3"/>
                    <a:pt x="13" y="11"/>
                    <a:pt x="10" y="12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21" name="Freeform 63"/>
            <p:cNvSpPr/>
            <p:nvPr/>
          </p:nvSpPr>
          <p:spPr>
            <a:xfrm>
              <a:off x="5302250" y="2025650"/>
              <a:ext cx="73025" cy="25400"/>
            </a:xfrm>
            <a:custGeom>
              <a:avLst/>
              <a:gdLst>
                <a:gd name="txL" fmla="*/ 0 w 27"/>
                <a:gd name="txT" fmla="*/ 0 h 9"/>
                <a:gd name="txR" fmla="*/ 27 w 27"/>
                <a:gd name="txB" fmla="*/ 9 h 9"/>
              </a:gdLst>
              <a:ahLst/>
              <a:cxnLst>
                <a:cxn ang="0">
                  <a:pos x="27" y="0"/>
                </a:cxn>
                <a:cxn ang="0">
                  <a:pos x="0" y="9"/>
                </a:cxn>
                <a:cxn ang="0">
                  <a:pos x="24" y="0"/>
                </a:cxn>
                <a:cxn ang="0">
                  <a:pos x="27" y="0"/>
                </a:cxn>
              </a:cxnLst>
              <a:rect l="txL" t="txT" r="txR" b="txB"/>
              <a:pathLst>
                <a:path w="27" h="9">
                  <a:moveTo>
                    <a:pt x="27" y="0"/>
                  </a:moveTo>
                  <a:cubicBezTo>
                    <a:pt x="23" y="8"/>
                    <a:pt x="8" y="5"/>
                    <a:pt x="0" y="9"/>
                  </a:cubicBezTo>
                  <a:cubicBezTo>
                    <a:pt x="3" y="1"/>
                    <a:pt x="15" y="2"/>
                    <a:pt x="24" y="0"/>
                  </a:cubicBezTo>
                  <a:cubicBezTo>
                    <a:pt x="25" y="0"/>
                    <a:pt x="26" y="0"/>
                    <a:pt x="27" y="0"/>
                  </a:cubicBezTo>
                  <a:close/>
                </a:path>
              </a:pathLst>
            </a:custGeom>
            <a:solidFill>
              <a:srgbClr val="0387B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22" name="Freeform 64"/>
            <p:cNvSpPr/>
            <p:nvPr/>
          </p:nvSpPr>
          <p:spPr>
            <a:xfrm>
              <a:off x="4213225" y="2017713"/>
              <a:ext cx="107950" cy="73025"/>
            </a:xfrm>
            <a:custGeom>
              <a:avLst/>
              <a:gdLst>
                <a:gd name="txL" fmla="*/ 0 w 40"/>
                <a:gd name="txT" fmla="*/ 0 h 27"/>
                <a:gd name="txR" fmla="*/ 40 w 40"/>
                <a:gd name="txB" fmla="*/ 27 h 27"/>
              </a:gdLst>
              <a:ahLst/>
              <a:cxnLst>
                <a:cxn ang="0">
                  <a:pos x="33" y="0"/>
                </a:cxn>
                <a:cxn ang="0">
                  <a:pos x="0" y="27"/>
                </a:cxn>
                <a:cxn ang="0">
                  <a:pos x="33" y="0"/>
                </a:cxn>
              </a:cxnLst>
              <a:rect l="txL" t="txT" r="txR" b="txB"/>
              <a:pathLst>
                <a:path w="40" h="27">
                  <a:moveTo>
                    <a:pt x="33" y="0"/>
                  </a:moveTo>
                  <a:cubicBezTo>
                    <a:pt x="40" y="15"/>
                    <a:pt x="12" y="21"/>
                    <a:pt x="0" y="27"/>
                  </a:cubicBezTo>
                  <a:cubicBezTo>
                    <a:pt x="4" y="11"/>
                    <a:pt x="27" y="14"/>
                    <a:pt x="33" y="0"/>
                  </a:cubicBezTo>
                  <a:close/>
                </a:path>
              </a:pathLst>
            </a:custGeom>
            <a:solidFill>
              <a:srgbClr val="0387B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23" name="Freeform 65"/>
            <p:cNvSpPr/>
            <p:nvPr/>
          </p:nvSpPr>
          <p:spPr>
            <a:xfrm>
              <a:off x="4352925" y="2171700"/>
              <a:ext cx="127000" cy="101600"/>
            </a:xfrm>
            <a:custGeom>
              <a:avLst/>
              <a:gdLst>
                <a:gd name="txL" fmla="*/ 0 w 47"/>
                <a:gd name="txT" fmla="*/ 0 h 38"/>
                <a:gd name="txR" fmla="*/ 47 w 47"/>
                <a:gd name="txB" fmla="*/ 38 h 38"/>
              </a:gdLst>
              <a:ahLst/>
              <a:cxnLst>
                <a:cxn ang="0">
                  <a:pos x="17" y="24"/>
                </a:cxn>
                <a:cxn ang="0">
                  <a:pos x="2" y="0"/>
                </a:cxn>
                <a:cxn ang="0">
                  <a:pos x="47" y="30"/>
                </a:cxn>
                <a:cxn ang="0">
                  <a:pos x="23" y="24"/>
                </a:cxn>
                <a:cxn ang="0">
                  <a:pos x="17" y="24"/>
                </a:cxn>
              </a:cxnLst>
              <a:rect l="txL" t="txT" r="txR" b="txB"/>
              <a:pathLst>
                <a:path w="47" h="38">
                  <a:moveTo>
                    <a:pt x="17" y="24"/>
                  </a:moveTo>
                  <a:cubicBezTo>
                    <a:pt x="25" y="13"/>
                    <a:pt x="0" y="14"/>
                    <a:pt x="2" y="0"/>
                  </a:cubicBezTo>
                  <a:cubicBezTo>
                    <a:pt x="19" y="8"/>
                    <a:pt x="30" y="22"/>
                    <a:pt x="47" y="30"/>
                  </a:cubicBezTo>
                  <a:cubicBezTo>
                    <a:pt x="41" y="38"/>
                    <a:pt x="33" y="23"/>
                    <a:pt x="23" y="24"/>
                  </a:cubicBezTo>
                  <a:cubicBezTo>
                    <a:pt x="21" y="24"/>
                    <a:pt x="19" y="24"/>
                    <a:pt x="17" y="24"/>
                  </a:cubicBezTo>
                  <a:close/>
                </a:path>
              </a:pathLst>
            </a:custGeom>
            <a:solidFill>
              <a:srgbClr val="143236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24" name="Freeform 66"/>
            <p:cNvSpPr/>
            <p:nvPr/>
          </p:nvSpPr>
          <p:spPr>
            <a:xfrm>
              <a:off x="4398963" y="2236788"/>
              <a:ext cx="306388" cy="201613"/>
            </a:xfrm>
            <a:custGeom>
              <a:avLst/>
              <a:gdLst>
                <a:gd name="txL" fmla="*/ 0 w 114"/>
                <a:gd name="txT" fmla="*/ 0 h 75"/>
                <a:gd name="txR" fmla="*/ 114 w 114"/>
                <a:gd name="txB" fmla="*/ 75 h 75"/>
              </a:gdLst>
              <a:ahLst/>
              <a:cxnLst>
                <a:cxn ang="0">
                  <a:pos x="6" y="0"/>
                </a:cxn>
                <a:cxn ang="0">
                  <a:pos x="114" y="75"/>
                </a:cxn>
                <a:cxn ang="0">
                  <a:pos x="0" y="0"/>
                </a:cxn>
                <a:cxn ang="0">
                  <a:pos x="6" y="0"/>
                </a:cxn>
              </a:cxnLst>
              <a:rect l="txL" t="txT" r="txR" b="txB"/>
              <a:pathLst>
                <a:path w="114" h="75">
                  <a:moveTo>
                    <a:pt x="6" y="0"/>
                  </a:moveTo>
                  <a:cubicBezTo>
                    <a:pt x="23" y="44"/>
                    <a:pt x="78" y="50"/>
                    <a:pt x="114" y="75"/>
                  </a:cubicBezTo>
                  <a:cubicBezTo>
                    <a:pt x="65" y="61"/>
                    <a:pt x="18" y="45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25" name="Freeform 67"/>
            <p:cNvSpPr/>
            <p:nvPr/>
          </p:nvSpPr>
          <p:spPr>
            <a:xfrm>
              <a:off x="4325938" y="2236788"/>
              <a:ext cx="298450" cy="217488"/>
            </a:xfrm>
            <a:custGeom>
              <a:avLst/>
              <a:gdLst>
                <a:gd name="txL" fmla="*/ 0 w 111"/>
                <a:gd name="txT" fmla="*/ 0 h 81"/>
                <a:gd name="txR" fmla="*/ 111 w 111"/>
                <a:gd name="txB" fmla="*/ 81 h 81"/>
              </a:gdLst>
              <a:ahLst/>
              <a:cxnLst>
                <a:cxn ang="0">
                  <a:pos x="0" y="0"/>
                </a:cxn>
                <a:cxn ang="0">
                  <a:pos x="111" y="81"/>
                </a:cxn>
                <a:cxn ang="0">
                  <a:pos x="0" y="0"/>
                </a:cxn>
              </a:cxnLst>
              <a:rect l="txL" t="txT" r="txR" b="txB"/>
              <a:pathLst>
                <a:path w="111" h="81">
                  <a:moveTo>
                    <a:pt x="0" y="0"/>
                  </a:moveTo>
                  <a:cubicBezTo>
                    <a:pt x="35" y="29"/>
                    <a:pt x="64" y="64"/>
                    <a:pt x="111" y="81"/>
                  </a:cubicBezTo>
                  <a:cubicBezTo>
                    <a:pt x="68" y="72"/>
                    <a:pt x="23" y="39"/>
                    <a:pt x="0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26" name="Freeform 68"/>
            <p:cNvSpPr/>
            <p:nvPr/>
          </p:nvSpPr>
          <p:spPr>
            <a:xfrm>
              <a:off x="4875213" y="2365375"/>
              <a:ext cx="411163" cy="131763"/>
            </a:xfrm>
            <a:custGeom>
              <a:avLst/>
              <a:gdLst>
                <a:gd name="txL" fmla="*/ 0 w 153"/>
                <a:gd name="txT" fmla="*/ 0 h 49"/>
                <a:gd name="txR" fmla="*/ 153 w 153"/>
                <a:gd name="txB" fmla="*/ 49 h 49"/>
              </a:gdLst>
              <a:ahLst/>
              <a:cxnLst>
                <a:cxn ang="0">
                  <a:pos x="66" y="24"/>
                </a:cxn>
                <a:cxn ang="0">
                  <a:pos x="153" y="0"/>
                </a:cxn>
                <a:cxn ang="0">
                  <a:pos x="0" y="42"/>
                </a:cxn>
                <a:cxn ang="0">
                  <a:pos x="48" y="30"/>
                </a:cxn>
                <a:cxn ang="0">
                  <a:pos x="60" y="30"/>
                </a:cxn>
                <a:cxn ang="0">
                  <a:pos x="96" y="21"/>
                </a:cxn>
                <a:cxn ang="0">
                  <a:pos x="66" y="24"/>
                </a:cxn>
              </a:cxnLst>
              <a:rect l="txL" t="txT" r="txR" b="txB"/>
              <a:pathLst>
                <a:path w="153" h="49">
                  <a:moveTo>
                    <a:pt x="66" y="24"/>
                  </a:moveTo>
                  <a:cubicBezTo>
                    <a:pt x="88" y="11"/>
                    <a:pt x="131" y="4"/>
                    <a:pt x="153" y="0"/>
                  </a:cubicBezTo>
                  <a:cubicBezTo>
                    <a:pt x="109" y="20"/>
                    <a:pt x="62" y="49"/>
                    <a:pt x="0" y="42"/>
                  </a:cubicBezTo>
                  <a:cubicBezTo>
                    <a:pt x="10" y="32"/>
                    <a:pt x="31" y="33"/>
                    <a:pt x="48" y="30"/>
                  </a:cubicBezTo>
                  <a:cubicBezTo>
                    <a:pt x="46" y="35"/>
                    <a:pt x="62" y="35"/>
                    <a:pt x="60" y="30"/>
                  </a:cubicBezTo>
                  <a:cubicBezTo>
                    <a:pt x="77" y="32"/>
                    <a:pt x="83" y="23"/>
                    <a:pt x="96" y="21"/>
                  </a:cubicBezTo>
                  <a:cubicBezTo>
                    <a:pt x="88" y="12"/>
                    <a:pt x="79" y="28"/>
                    <a:pt x="66" y="24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27" name="Freeform 69"/>
            <p:cNvSpPr/>
            <p:nvPr/>
          </p:nvSpPr>
          <p:spPr>
            <a:xfrm>
              <a:off x="5035550" y="2397125"/>
              <a:ext cx="96838" cy="53975"/>
            </a:xfrm>
            <a:custGeom>
              <a:avLst/>
              <a:gdLst>
                <a:gd name="txL" fmla="*/ 0 w 36"/>
                <a:gd name="txT" fmla="*/ 0 h 20"/>
                <a:gd name="txR" fmla="*/ 36 w 36"/>
                <a:gd name="txB" fmla="*/ 20 h 20"/>
              </a:gdLst>
              <a:ahLst/>
              <a:cxnLst>
                <a:cxn ang="0">
                  <a:pos x="6" y="12"/>
                </a:cxn>
                <a:cxn ang="0">
                  <a:pos x="36" y="9"/>
                </a:cxn>
                <a:cxn ang="0">
                  <a:pos x="0" y="18"/>
                </a:cxn>
                <a:cxn ang="0">
                  <a:pos x="6" y="12"/>
                </a:cxn>
              </a:cxnLst>
              <a:rect l="txL" t="txT" r="txR" b="txB"/>
              <a:pathLst>
                <a:path w="36" h="20">
                  <a:moveTo>
                    <a:pt x="6" y="12"/>
                  </a:moveTo>
                  <a:cubicBezTo>
                    <a:pt x="19" y="16"/>
                    <a:pt x="28" y="0"/>
                    <a:pt x="36" y="9"/>
                  </a:cubicBezTo>
                  <a:cubicBezTo>
                    <a:pt x="23" y="11"/>
                    <a:pt x="17" y="20"/>
                    <a:pt x="0" y="18"/>
                  </a:cubicBezTo>
                  <a:cubicBezTo>
                    <a:pt x="1" y="15"/>
                    <a:pt x="6" y="16"/>
                    <a:pt x="6" y="12"/>
                  </a:cubicBezTo>
                  <a:close/>
                </a:path>
              </a:pathLst>
            </a:custGeom>
            <a:solidFill>
              <a:srgbClr val="0387B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28" name="Freeform 70"/>
            <p:cNvSpPr>
              <a:spLocks noEditPoints="1"/>
            </p:cNvSpPr>
            <p:nvPr/>
          </p:nvSpPr>
          <p:spPr>
            <a:xfrm>
              <a:off x="1274764" y="1154113"/>
              <a:ext cx="6254750" cy="4002089"/>
            </a:xfrm>
            <a:custGeom>
              <a:avLst/>
              <a:gdLst>
                <a:gd name="txL" fmla="*/ 0 w 2325"/>
                <a:gd name="txT" fmla="*/ 0 h 1487"/>
                <a:gd name="txR" fmla="*/ 2325 w 2325"/>
                <a:gd name="txB" fmla="*/ 1487 h 1487"/>
              </a:gdLst>
              <a:ahLst/>
              <a:cxnLst>
                <a:cxn ang="0">
                  <a:pos x="1482" y="387"/>
                </a:cxn>
                <a:cxn ang="0">
                  <a:pos x="1554" y="264"/>
                </a:cxn>
                <a:cxn ang="0">
                  <a:pos x="1482" y="660"/>
                </a:cxn>
                <a:cxn ang="0">
                  <a:pos x="1782" y="990"/>
                </a:cxn>
                <a:cxn ang="0">
                  <a:pos x="2295" y="1044"/>
                </a:cxn>
                <a:cxn ang="0">
                  <a:pos x="2037" y="1308"/>
                </a:cxn>
                <a:cxn ang="0">
                  <a:pos x="2028" y="1320"/>
                </a:cxn>
                <a:cxn ang="0">
                  <a:pos x="1470" y="1326"/>
                </a:cxn>
                <a:cxn ang="0">
                  <a:pos x="1623" y="1398"/>
                </a:cxn>
                <a:cxn ang="0">
                  <a:pos x="1560" y="1464"/>
                </a:cxn>
                <a:cxn ang="0">
                  <a:pos x="1446" y="1407"/>
                </a:cxn>
                <a:cxn ang="0">
                  <a:pos x="1398" y="1383"/>
                </a:cxn>
                <a:cxn ang="0">
                  <a:pos x="1023" y="1329"/>
                </a:cxn>
                <a:cxn ang="0">
                  <a:pos x="246" y="1083"/>
                </a:cxn>
                <a:cxn ang="0">
                  <a:pos x="69" y="993"/>
                </a:cxn>
                <a:cxn ang="0">
                  <a:pos x="486" y="939"/>
                </a:cxn>
                <a:cxn ang="0">
                  <a:pos x="666" y="1008"/>
                </a:cxn>
                <a:cxn ang="0">
                  <a:pos x="1089" y="636"/>
                </a:cxn>
                <a:cxn ang="0">
                  <a:pos x="1065" y="225"/>
                </a:cxn>
                <a:cxn ang="0">
                  <a:pos x="1293" y="597"/>
                </a:cxn>
                <a:cxn ang="0">
                  <a:pos x="1476" y="495"/>
                </a:cxn>
                <a:cxn ang="0">
                  <a:pos x="1443" y="1071"/>
                </a:cxn>
                <a:cxn ang="0">
                  <a:pos x="2271" y="1254"/>
                </a:cxn>
                <a:cxn ang="0">
                  <a:pos x="2079" y="1044"/>
                </a:cxn>
                <a:cxn ang="0">
                  <a:pos x="1914" y="1041"/>
                </a:cxn>
                <a:cxn ang="0">
                  <a:pos x="1371" y="1335"/>
                </a:cxn>
                <a:cxn ang="0">
                  <a:pos x="501" y="1077"/>
                </a:cxn>
                <a:cxn ang="0">
                  <a:pos x="1056" y="1263"/>
                </a:cxn>
                <a:cxn ang="0">
                  <a:pos x="1125" y="939"/>
                </a:cxn>
                <a:cxn ang="0">
                  <a:pos x="1158" y="960"/>
                </a:cxn>
                <a:cxn ang="0">
                  <a:pos x="1146" y="771"/>
                </a:cxn>
                <a:cxn ang="0">
                  <a:pos x="1485" y="621"/>
                </a:cxn>
                <a:cxn ang="0">
                  <a:pos x="1176" y="777"/>
                </a:cxn>
                <a:cxn ang="0">
                  <a:pos x="1437" y="1260"/>
                </a:cxn>
                <a:cxn ang="0">
                  <a:pos x="1410" y="732"/>
                </a:cxn>
                <a:cxn ang="0">
                  <a:pos x="1260" y="666"/>
                </a:cxn>
                <a:cxn ang="0">
                  <a:pos x="1398" y="645"/>
                </a:cxn>
                <a:cxn ang="0">
                  <a:pos x="1434" y="801"/>
                </a:cxn>
                <a:cxn ang="0">
                  <a:pos x="417" y="1308"/>
                </a:cxn>
                <a:cxn ang="0">
                  <a:pos x="456" y="1005"/>
                </a:cxn>
                <a:cxn ang="0">
                  <a:pos x="498" y="1074"/>
                </a:cxn>
                <a:cxn ang="0">
                  <a:pos x="1206" y="1269"/>
                </a:cxn>
                <a:cxn ang="0">
                  <a:pos x="1008" y="1284"/>
                </a:cxn>
                <a:cxn ang="0">
                  <a:pos x="681" y="1308"/>
                </a:cxn>
                <a:cxn ang="0">
                  <a:pos x="1551" y="1296"/>
                </a:cxn>
                <a:cxn ang="0">
                  <a:pos x="1419" y="1311"/>
                </a:cxn>
                <a:cxn ang="0">
                  <a:pos x="1257" y="1317"/>
                </a:cxn>
                <a:cxn ang="0">
                  <a:pos x="1251" y="1335"/>
                </a:cxn>
                <a:cxn ang="0">
                  <a:pos x="888" y="963"/>
                </a:cxn>
                <a:cxn ang="0">
                  <a:pos x="717" y="1014"/>
                </a:cxn>
                <a:cxn ang="0">
                  <a:pos x="834" y="951"/>
                </a:cxn>
                <a:cxn ang="0">
                  <a:pos x="1545" y="318"/>
                </a:cxn>
                <a:cxn ang="0">
                  <a:pos x="1482" y="741"/>
                </a:cxn>
                <a:cxn ang="0">
                  <a:pos x="1659" y="852"/>
                </a:cxn>
                <a:cxn ang="0">
                  <a:pos x="1068" y="852"/>
                </a:cxn>
                <a:cxn ang="0">
                  <a:pos x="1686" y="873"/>
                </a:cxn>
                <a:cxn ang="0">
                  <a:pos x="2193" y="966"/>
                </a:cxn>
                <a:cxn ang="0">
                  <a:pos x="1866" y="1008"/>
                </a:cxn>
                <a:cxn ang="0">
                  <a:pos x="1887" y="1017"/>
                </a:cxn>
                <a:cxn ang="0">
                  <a:pos x="2058" y="1008"/>
                </a:cxn>
                <a:cxn ang="0">
                  <a:pos x="2112" y="984"/>
                </a:cxn>
                <a:cxn ang="0">
                  <a:pos x="2277" y="1110"/>
                </a:cxn>
                <a:cxn ang="0">
                  <a:pos x="1131" y="282"/>
                </a:cxn>
              </a:cxnLst>
              <a:rect l="txL" t="txT" r="txR" b="txB"/>
              <a:pathLst>
                <a:path w="2325" h="1487">
                  <a:moveTo>
                    <a:pt x="1161" y="75"/>
                  </a:moveTo>
                  <a:cubicBezTo>
                    <a:pt x="1162" y="48"/>
                    <a:pt x="1156" y="28"/>
                    <a:pt x="1158" y="0"/>
                  </a:cubicBezTo>
                  <a:cubicBezTo>
                    <a:pt x="1198" y="119"/>
                    <a:pt x="1136" y="221"/>
                    <a:pt x="1134" y="321"/>
                  </a:cubicBezTo>
                  <a:cubicBezTo>
                    <a:pt x="1135" y="325"/>
                    <a:pt x="1138" y="320"/>
                    <a:pt x="1143" y="321"/>
                  </a:cubicBezTo>
                  <a:cubicBezTo>
                    <a:pt x="1135" y="362"/>
                    <a:pt x="1112" y="388"/>
                    <a:pt x="1092" y="417"/>
                  </a:cubicBezTo>
                  <a:cubicBezTo>
                    <a:pt x="1095" y="445"/>
                    <a:pt x="1082" y="473"/>
                    <a:pt x="1083" y="489"/>
                  </a:cubicBezTo>
                  <a:cubicBezTo>
                    <a:pt x="1092" y="498"/>
                    <a:pt x="1088" y="482"/>
                    <a:pt x="1089" y="474"/>
                  </a:cubicBezTo>
                  <a:cubicBezTo>
                    <a:pt x="1098" y="514"/>
                    <a:pt x="1124" y="537"/>
                    <a:pt x="1161" y="549"/>
                  </a:cubicBezTo>
                  <a:cubicBezTo>
                    <a:pt x="1167" y="556"/>
                    <a:pt x="1186" y="550"/>
                    <a:pt x="1197" y="552"/>
                  </a:cubicBezTo>
                  <a:cubicBezTo>
                    <a:pt x="1247" y="558"/>
                    <a:pt x="1292" y="569"/>
                    <a:pt x="1344" y="573"/>
                  </a:cubicBezTo>
                  <a:cubicBezTo>
                    <a:pt x="1357" y="577"/>
                    <a:pt x="1396" y="581"/>
                    <a:pt x="1404" y="570"/>
                  </a:cubicBezTo>
                  <a:cubicBezTo>
                    <a:pt x="1413" y="555"/>
                    <a:pt x="1430" y="548"/>
                    <a:pt x="1437" y="531"/>
                  </a:cubicBezTo>
                  <a:cubicBezTo>
                    <a:pt x="1422" y="531"/>
                    <a:pt x="1418" y="542"/>
                    <a:pt x="1401" y="540"/>
                  </a:cubicBezTo>
                  <a:cubicBezTo>
                    <a:pt x="1386" y="533"/>
                    <a:pt x="1358" y="539"/>
                    <a:pt x="1338" y="537"/>
                  </a:cubicBezTo>
                  <a:cubicBezTo>
                    <a:pt x="1329" y="537"/>
                    <a:pt x="1305" y="538"/>
                    <a:pt x="1314" y="531"/>
                  </a:cubicBezTo>
                  <a:cubicBezTo>
                    <a:pt x="1324" y="531"/>
                    <a:pt x="1334" y="531"/>
                    <a:pt x="1344" y="531"/>
                  </a:cubicBezTo>
                  <a:cubicBezTo>
                    <a:pt x="1433" y="545"/>
                    <a:pt x="1469" y="506"/>
                    <a:pt x="1500" y="462"/>
                  </a:cubicBezTo>
                  <a:cubicBezTo>
                    <a:pt x="1504" y="431"/>
                    <a:pt x="1490" y="418"/>
                    <a:pt x="1491" y="390"/>
                  </a:cubicBezTo>
                  <a:cubicBezTo>
                    <a:pt x="1491" y="386"/>
                    <a:pt x="1486" y="387"/>
                    <a:pt x="1482" y="387"/>
                  </a:cubicBezTo>
                  <a:cubicBezTo>
                    <a:pt x="1499" y="372"/>
                    <a:pt x="1478" y="355"/>
                    <a:pt x="1476" y="348"/>
                  </a:cubicBezTo>
                  <a:cubicBezTo>
                    <a:pt x="1470" y="350"/>
                    <a:pt x="1487" y="322"/>
                    <a:pt x="1470" y="315"/>
                  </a:cubicBezTo>
                  <a:cubicBezTo>
                    <a:pt x="1477" y="312"/>
                    <a:pt x="1468" y="302"/>
                    <a:pt x="1467" y="297"/>
                  </a:cubicBezTo>
                  <a:cubicBezTo>
                    <a:pt x="1460" y="298"/>
                    <a:pt x="1466" y="312"/>
                    <a:pt x="1464" y="318"/>
                  </a:cubicBezTo>
                  <a:cubicBezTo>
                    <a:pt x="1464" y="343"/>
                    <a:pt x="1464" y="368"/>
                    <a:pt x="1464" y="393"/>
                  </a:cubicBezTo>
                  <a:cubicBezTo>
                    <a:pt x="1449" y="368"/>
                    <a:pt x="1465" y="312"/>
                    <a:pt x="1455" y="282"/>
                  </a:cubicBezTo>
                  <a:cubicBezTo>
                    <a:pt x="1462" y="266"/>
                    <a:pt x="1456" y="237"/>
                    <a:pt x="1458" y="216"/>
                  </a:cubicBezTo>
                  <a:cubicBezTo>
                    <a:pt x="1458" y="201"/>
                    <a:pt x="1458" y="186"/>
                    <a:pt x="1458" y="171"/>
                  </a:cubicBezTo>
                  <a:cubicBezTo>
                    <a:pt x="1463" y="166"/>
                    <a:pt x="1463" y="140"/>
                    <a:pt x="1458" y="135"/>
                  </a:cubicBezTo>
                  <a:cubicBezTo>
                    <a:pt x="1460" y="146"/>
                    <a:pt x="1453" y="148"/>
                    <a:pt x="1455" y="159"/>
                  </a:cubicBezTo>
                  <a:cubicBezTo>
                    <a:pt x="1446" y="193"/>
                    <a:pt x="1441" y="231"/>
                    <a:pt x="1419" y="252"/>
                  </a:cubicBezTo>
                  <a:cubicBezTo>
                    <a:pt x="1455" y="183"/>
                    <a:pt x="1449" y="72"/>
                    <a:pt x="1503" y="21"/>
                  </a:cubicBezTo>
                  <a:cubicBezTo>
                    <a:pt x="1498" y="58"/>
                    <a:pt x="1474" y="76"/>
                    <a:pt x="1461" y="105"/>
                  </a:cubicBezTo>
                  <a:cubicBezTo>
                    <a:pt x="1472" y="154"/>
                    <a:pt x="1487" y="199"/>
                    <a:pt x="1497" y="249"/>
                  </a:cubicBezTo>
                  <a:cubicBezTo>
                    <a:pt x="1507" y="244"/>
                    <a:pt x="1491" y="213"/>
                    <a:pt x="1506" y="213"/>
                  </a:cubicBezTo>
                  <a:cubicBezTo>
                    <a:pt x="1508" y="232"/>
                    <a:pt x="1503" y="258"/>
                    <a:pt x="1509" y="273"/>
                  </a:cubicBezTo>
                  <a:cubicBezTo>
                    <a:pt x="1509" y="275"/>
                    <a:pt x="1509" y="277"/>
                    <a:pt x="1509" y="279"/>
                  </a:cubicBezTo>
                  <a:cubicBezTo>
                    <a:pt x="1518" y="281"/>
                    <a:pt x="1520" y="276"/>
                    <a:pt x="1527" y="276"/>
                  </a:cubicBezTo>
                  <a:cubicBezTo>
                    <a:pt x="1536" y="272"/>
                    <a:pt x="1548" y="271"/>
                    <a:pt x="1554" y="264"/>
                  </a:cubicBezTo>
                  <a:cubicBezTo>
                    <a:pt x="1547" y="258"/>
                    <a:pt x="1533" y="271"/>
                    <a:pt x="1524" y="273"/>
                  </a:cubicBezTo>
                  <a:cubicBezTo>
                    <a:pt x="1521" y="273"/>
                    <a:pt x="1518" y="273"/>
                    <a:pt x="1515" y="273"/>
                  </a:cubicBezTo>
                  <a:cubicBezTo>
                    <a:pt x="1511" y="256"/>
                    <a:pt x="1551" y="260"/>
                    <a:pt x="1554" y="240"/>
                  </a:cubicBezTo>
                  <a:cubicBezTo>
                    <a:pt x="1561" y="215"/>
                    <a:pt x="1555" y="177"/>
                    <a:pt x="1557" y="147"/>
                  </a:cubicBezTo>
                  <a:cubicBezTo>
                    <a:pt x="1558" y="147"/>
                    <a:pt x="1559" y="147"/>
                    <a:pt x="1560" y="147"/>
                  </a:cubicBezTo>
                  <a:cubicBezTo>
                    <a:pt x="1562" y="181"/>
                    <a:pt x="1556" y="223"/>
                    <a:pt x="1563" y="252"/>
                  </a:cubicBezTo>
                  <a:cubicBezTo>
                    <a:pt x="1563" y="253"/>
                    <a:pt x="1563" y="254"/>
                    <a:pt x="1563" y="255"/>
                  </a:cubicBezTo>
                  <a:cubicBezTo>
                    <a:pt x="1556" y="263"/>
                    <a:pt x="1562" y="284"/>
                    <a:pt x="1560" y="297"/>
                  </a:cubicBezTo>
                  <a:cubicBezTo>
                    <a:pt x="1555" y="319"/>
                    <a:pt x="1552" y="339"/>
                    <a:pt x="1533" y="360"/>
                  </a:cubicBezTo>
                  <a:cubicBezTo>
                    <a:pt x="1522" y="372"/>
                    <a:pt x="1504" y="376"/>
                    <a:pt x="1500" y="390"/>
                  </a:cubicBezTo>
                  <a:cubicBezTo>
                    <a:pt x="1494" y="411"/>
                    <a:pt x="1504" y="440"/>
                    <a:pt x="1515" y="459"/>
                  </a:cubicBezTo>
                  <a:cubicBezTo>
                    <a:pt x="1514" y="474"/>
                    <a:pt x="1496" y="485"/>
                    <a:pt x="1500" y="495"/>
                  </a:cubicBezTo>
                  <a:cubicBezTo>
                    <a:pt x="1504" y="504"/>
                    <a:pt x="1519" y="484"/>
                    <a:pt x="1524" y="495"/>
                  </a:cubicBezTo>
                  <a:cubicBezTo>
                    <a:pt x="1518" y="502"/>
                    <a:pt x="1502" y="499"/>
                    <a:pt x="1500" y="510"/>
                  </a:cubicBezTo>
                  <a:cubicBezTo>
                    <a:pt x="1507" y="544"/>
                    <a:pt x="1501" y="589"/>
                    <a:pt x="1494" y="618"/>
                  </a:cubicBezTo>
                  <a:cubicBezTo>
                    <a:pt x="1489" y="632"/>
                    <a:pt x="1539" y="617"/>
                    <a:pt x="1548" y="627"/>
                  </a:cubicBezTo>
                  <a:cubicBezTo>
                    <a:pt x="1529" y="630"/>
                    <a:pt x="1508" y="631"/>
                    <a:pt x="1488" y="633"/>
                  </a:cubicBezTo>
                  <a:cubicBezTo>
                    <a:pt x="1483" y="645"/>
                    <a:pt x="1501" y="634"/>
                    <a:pt x="1500" y="642"/>
                  </a:cubicBezTo>
                  <a:cubicBezTo>
                    <a:pt x="1490" y="644"/>
                    <a:pt x="1484" y="650"/>
                    <a:pt x="1482" y="660"/>
                  </a:cubicBezTo>
                  <a:cubicBezTo>
                    <a:pt x="1482" y="655"/>
                    <a:pt x="1482" y="650"/>
                    <a:pt x="1482" y="645"/>
                  </a:cubicBezTo>
                  <a:cubicBezTo>
                    <a:pt x="1471" y="654"/>
                    <a:pt x="1458" y="661"/>
                    <a:pt x="1455" y="678"/>
                  </a:cubicBezTo>
                  <a:cubicBezTo>
                    <a:pt x="1460" y="687"/>
                    <a:pt x="1467" y="691"/>
                    <a:pt x="1458" y="702"/>
                  </a:cubicBezTo>
                  <a:cubicBezTo>
                    <a:pt x="1449" y="702"/>
                    <a:pt x="1450" y="728"/>
                    <a:pt x="1455" y="732"/>
                  </a:cubicBezTo>
                  <a:cubicBezTo>
                    <a:pt x="1460" y="741"/>
                    <a:pt x="1468" y="747"/>
                    <a:pt x="1476" y="753"/>
                  </a:cubicBezTo>
                  <a:cubicBezTo>
                    <a:pt x="1476" y="745"/>
                    <a:pt x="1474" y="735"/>
                    <a:pt x="1482" y="735"/>
                  </a:cubicBezTo>
                  <a:cubicBezTo>
                    <a:pt x="1505" y="747"/>
                    <a:pt x="1525" y="762"/>
                    <a:pt x="1545" y="777"/>
                  </a:cubicBezTo>
                  <a:cubicBezTo>
                    <a:pt x="1544" y="781"/>
                    <a:pt x="1546" y="788"/>
                    <a:pt x="1542" y="789"/>
                  </a:cubicBezTo>
                  <a:cubicBezTo>
                    <a:pt x="1543" y="781"/>
                    <a:pt x="1541" y="776"/>
                    <a:pt x="1533" y="777"/>
                  </a:cubicBezTo>
                  <a:cubicBezTo>
                    <a:pt x="1532" y="786"/>
                    <a:pt x="1540" y="786"/>
                    <a:pt x="1539" y="795"/>
                  </a:cubicBezTo>
                  <a:cubicBezTo>
                    <a:pt x="1545" y="796"/>
                    <a:pt x="1546" y="792"/>
                    <a:pt x="1551" y="792"/>
                  </a:cubicBezTo>
                  <a:cubicBezTo>
                    <a:pt x="1550" y="799"/>
                    <a:pt x="1552" y="803"/>
                    <a:pt x="1557" y="804"/>
                  </a:cubicBezTo>
                  <a:cubicBezTo>
                    <a:pt x="1560" y="809"/>
                    <a:pt x="1568" y="809"/>
                    <a:pt x="1569" y="816"/>
                  </a:cubicBezTo>
                  <a:cubicBezTo>
                    <a:pt x="1591" y="807"/>
                    <a:pt x="1620" y="811"/>
                    <a:pt x="1638" y="822"/>
                  </a:cubicBezTo>
                  <a:cubicBezTo>
                    <a:pt x="1644" y="843"/>
                    <a:pt x="1657" y="857"/>
                    <a:pt x="1683" y="858"/>
                  </a:cubicBezTo>
                  <a:cubicBezTo>
                    <a:pt x="1700" y="885"/>
                    <a:pt x="1721" y="907"/>
                    <a:pt x="1728" y="936"/>
                  </a:cubicBezTo>
                  <a:cubicBezTo>
                    <a:pt x="1728" y="938"/>
                    <a:pt x="1728" y="940"/>
                    <a:pt x="1728" y="942"/>
                  </a:cubicBezTo>
                  <a:cubicBezTo>
                    <a:pt x="1738" y="942"/>
                    <a:pt x="1748" y="942"/>
                    <a:pt x="1758" y="942"/>
                  </a:cubicBezTo>
                  <a:cubicBezTo>
                    <a:pt x="1764" y="961"/>
                    <a:pt x="1789" y="967"/>
                    <a:pt x="1782" y="990"/>
                  </a:cubicBezTo>
                  <a:cubicBezTo>
                    <a:pt x="1782" y="991"/>
                    <a:pt x="1782" y="992"/>
                    <a:pt x="1782" y="993"/>
                  </a:cubicBezTo>
                  <a:cubicBezTo>
                    <a:pt x="1791" y="991"/>
                    <a:pt x="1808" y="997"/>
                    <a:pt x="1812" y="990"/>
                  </a:cubicBezTo>
                  <a:cubicBezTo>
                    <a:pt x="1813" y="985"/>
                    <a:pt x="1809" y="975"/>
                    <a:pt x="1818" y="978"/>
                  </a:cubicBezTo>
                  <a:cubicBezTo>
                    <a:pt x="1823" y="985"/>
                    <a:pt x="1841" y="979"/>
                    <a:pt x="1851" y="981"/>
                  </a:cubicBezTo>
                  <a:cubicBezTo>
                    <a:pt x="1868" y="994"/>
                    <a:pt x="1892" y="1000"/>
                    <a:pt x="1905" y="1017"/>
                  </a:cubicBezTo>
                  <a:cubicBezTo>
                    <a:pt x="1914" y="1015"/>
                    <a:pt x="1915" y="1005"/>
                    <a:pt x="1929" y="1008"/>
                  </a:cubicBezTo>
                  <a:cubicBezTo>
                    <a:pt x="1941" y="1015"/>
                    <a:pt x="1966" y="1009"/>
                    <a:pt x="1983" y="1011"/>
                  </a:cubicBezTo>
                  <a:cubicBezTo>
                    <a:pt x="1998" y="1013"/>
                    <a:pt x="2006" y="1029"/>
                    <a:pt x="2022" y="1020"/>
                  </a:cubicBezTo>
                  <a:cubicBezTo>
                    <a:pt x="2027" y="998"/>
                    <a:pt x="2054" y="998"/>
                    <a:pt x="2064" y="981"/>
                  </a:cubicBezTo>
                  <a:cubicBezTo>
                    <a:pt x="2061" y="967"/>
                    <a:pt x="2058" y="969"/>
                    <a:pt x="2058" y="954"/>
                  </a:cubicBezTo>
                  <a:cubicBezTo>
                    <a:pt x="2065" y="952"/>
                    <a:pt x="2069" y="947"/>
                    <a:pt x="2073" y="942"/>
                  </a:cubicBezTo>
                  <a:cubicBezTo>
                    <a:pt x="2088" y="962"/>
                    <a:pt x="2106" y="931"/>
                    <a:pt x="2115" y="936"/>
                  </a:cubicBezTo>
                  <a:cubicBezTo>
                    <a:pt x="2111" y="937"/>
                    <a:pt x="2112" y="943"/>
                    <a:pt x="2109" y="945"/>
                  </a:cubicBezTo>
                  <a:cubicBezTo>
                    <a:pt x="2109" y="946"/>
                    <a:pt x="2109" y="947"/>
                    <a:pt x="2109" y="948"/>
                  </a:cubicBezTo>
                  <a:cubicBezTo>
                    <a:pt x="2171" y="948"/>
                    <a:pt x="2234" y="947"/>
                    <a:pt x="2292" y="951"/>
                  </a:cubicBezTo>
                  <a:cubicBezTo>
                    <a:pt x="2299" y="950"/>
                    <a:pt x="2293" y="962"/>
                    <a:pt x="2295" y="966"/>
                  </a:cubicBezTo>
                  <a:cubicBezTo>
                    <a:pt x="2305" y="966"/>
                    <a:pt x="2315" y="966"/>
                    <a:pt x="2325" y="966"/>
                  </a:cubicBezTo>
                  <a:cubicBezTo>
                    <a:pt x="2322" y="975"/>
                    <a:pt x="2298" y="963"/>
                    <a:pt x="2295" y="972"/>
                  </a:cubicBezTo>
                  <a:cubicBezTo>
                    <a:pt x="2295" y="996"/>
                    <a:pt x="2295" y="1020"/>
                    <a:pt x="2295" y="1044"/>
                  </a:cubicBezTo>
                  <a:cubicBezTo>
                    <a:pt x="2297" y="1074"/>
                    <a:pt x="2313" y="1097"/>
                    <a:pt x="2295" y="1116"/>
                  </a:cubicBezTo>
                  <a:cubicBezTo>
                    <a:pt x="2303" y="1124"/>
                    <a:pt x="2311" y="1090"/>
                    <a:pt x="2319" y="1098"/>
                  </a:cubicBezTo>
                  <a:cubicBezTo>
                    <a:pt x="2314" y="1109"/>
                    <a:pt x="2306" y="1117"/>
                    <a:pt x="2301" y="1128"/>
                  </a:cubicBezTo>
                  <a:cubicBezTo>
                    <a:pt x="2296" y="1133"/>
                    <a:pt x="2292" y="1139"/>
                    <a:pt x="2289" y="1146"/>
                  </a:cubicBezTo>
                  <a:cubicBezTo>
                    <a:pt x="2292" y="1153"/>
                    <a:pt x="2299" y="1138"/>
                    <a:pt x="2301" y="1134"/>
                  </a:cubicBezTo>
                  <a:cubicBezTo>
                    <a:pt x="2305" y="1131"/>
                    <a:pt x="2315" y="1121"/>
                    <a:pt x="2316" y="1125"/>
                  </a:cubicBezTo>
                  <a:cubicBezTo>
                    <a:pt x="2317" y="1134"/>
                    <a:pt x="2311" y="1136"/>
                    <a:pt x="2313" y="1146"/>
                  </a:cubicBezTo>
                  <a:cubicBezTo>
                    <a:pt x="2303" y="1154"/>
                    <a:pt x="2310" y="1174"/>
                    <a:pt x="2313" y="1152"/>
                  </a:cubicBezTo>
                  <a:cubicBezTo>
                    <a:pt x="2317" y="1153"/>
                    <a:pt x="2315" y="1160"/>
                    <a:pt x="2316" y="1164"/>
                  </a:cubicBezTo>
                  <a:cubicBezTo>
                    <a:pt x="2308" y="1188"/>
                    <a:pt x="2304" y="1216"/>
                    <a:pt x="2289" y="1233"/>
                  </a:cubicBezTo>
                  <a:cubicBezTo>
                    <a:pt x="2292" y="1250"/>
                    <a:pt x="2304" y="1213"/>
                    <a:pt x="2310" y="1224"/>
                  </a:cubicBezTo>
                  <a:cubicBezTo>
                    <a:pt x="2305" y="1233"/>
                    <a:pt x="2301" y="1243"/>
                    <a:pt x="2298" y="1254"/>
                  </a:cubicBezTo>
                  <a:cubicBezTo>
                    <a:pt x="2294" y="1253"/>
                    <a:pt x="2297" y="1245"/>
                    <a:pt x="2292" y="1245"/>
                  </a:cubicBezTo>
                  <a:cubicBezTo>
                    <a:pt x="2285" y="1248"/>
                    <a:pt x="2291" y="1264"/>
                    <a:pt x="2289" y="1272"/>
                  </a:cubicBezTo>
                  <a:cubicBezTo>
                    <a:pt x="2288" y="1282"/>
                    <a:pt x="2291" y="1296"/>
                    <a:pt x="2286" y="1302"/>
                  </a:cubicBezTo>
                  <a:cubicBezTo>
                    <a:pt x="2294" y="1304"/>
                    <a:pt x="2312" y="1296"/>
                    <a:pt x="2310" y="1308"/>
                  </a:cubicBezTo>
                  <a:cubicBezTo>
                    <a:pt x="2295" y="1306"/>
                    <a:pt x="2285" y="1309"/>
                    <a:pt x="2280" y="1317"/>
                  </a:cubicBezTo>
                  <a:cubicBezTo>
                    <a:pt x="2282" y="1309"/>
                    <a:pt x="2279" y="1306"/>
                    <a:pt x="2271" y="1308"/>
                  </a:cubicBezTo>
                  <a:cubicBezTo>
                    <a:pt x="2193" y="1308"/>
                    <a:pt x="2115" y="1308"/>
                    <a:pt x="2037" y="1308"/>
                  </a:cubicBezTo>
                  <a:cubicBezTo>
                    <a:pt x="2026" y="1301"/>
                    <a:pt x="2002" y="1307"/>
                    <a:pt x="1986" y="1305"/>
                  </a:cubicBezTo>
                  <a:cubicBezTo>
                    <a:pt x="1973" y="1305"/>
                    <a:pt x="1960" y="1305"/>
                    <a:pt x="1947" y="1305"/>
                  </a:cubicBezTo>
                  <a:cubicBezTo>
                    <a:pt x="1942" y="1298"/>
                    <a:pt x="1924" y="1304"/>
                    <a:pt x="1914" y="1302"/>
                  </a:cubicBezTo>
                  <a:cubicBezTo>
                    <a:pt x="1906" y="1302"/>
                    <a:pt x="1898" y="1302"/>
                    <a:pt x="1890" y="1302"/>
                  </a:cubicBezTo>
                  <a:cubicBezTo>
                    <a:pt x="1885" y="1295"/>
                    <a:pt x="1867" y="1301"/>
                    <a:pt x="1857" y="1299"/>
                  </a:cubicBezTo>
                  <a:cubicBezTo>
                    <a:pt x="1814" y="1300"/>
                    <a:pt x="1756" y="1287"/>
                    <a:pt x="1725" y="1296"/>
                  </a:cubicBezTo>
                  <a:cubicBezTo>
                    <a:pt x="1714" y="1296"/>
                    <a:pt x="1703" y="1296"/>
                    <a:pt x="1692" y="1296"/>
                  </a:cubicBezTo>
                  <a:cubicBezTo>
                    <a:pt x="1681" y="1296"/>
                    <a:pt x="1670" y="1296"/>
                    <a:pt x="1659" y="1296"/>
                  </a:cubicBezTo>
                  <a:cubicBezTo>
                    <a:pt x="1644" y="1289"/>
                    <a:pt x="1616" y="1295"/>
                    <a:pt x="1596" y="1293"/>
                  </a:cubicBezTo>
                  <a:cubicBezTo>
                    <a:pt x="1598" y="1297"/>
                    <a:pt x="1602" y="1299"/>
                    <a:pt x="1608" y="1299"/>
                  </a:cubicBezTo>
                  <a:cubicBezTo>
                    <a:pt x="1610" y="1299"/>
                    <a:pt x="1612" y="1299"/>
                    <a:pt x="1614" y="1299"/>
                  </a:cubicBezTo>
                  <a:cubicBezTo>
                    <a:pt x="1630" y="1303"/>
                    <a:pt x="1650" y="1303"/>
                    <a:pt x="1665" y="1308"/>
                  </a:cubicBezTo>
                  <a:cubicBezTo>
                    <a:pt x="1667" y="1308"/>
                    <a:pt x="1669" y="1308"/>
                    <a:pt x="1671" y="1308"/>
                  </a:cubicBezTo>
                  <a:cubicBezTo>
                    <a:pt x="1706" y="1315"/>
                    <a:pt x="1754" y="1309"/>
                    <a:pt x="1794" y="1311"/>
                  </a:cubicBezTo>
                  <a:cubicBezTo>
                    <a:pt x="1798" y="1316"/>
                    <a:pt x="1809" y="1314"/>
                    <a:pt x="1818" y="1314"/>
                  </a:cubicBezTo>
                  <a:cubicBezTo>
                    <a:pt x="1838" y="1321"/>
                    <a:pt x="1871" y="1315"/>
                    <a:pt x="1896" y="1317"/>
                  </a:cubicBezTo>
                  <a:cubicBezTo>
                    <a:pt x="1922" y="1317"/>
                    <a:pt x="1948" y="1317"/>
                    <a:pt x="1974" y="1317"/>
                  </a:cubicBezTo>
                  <a:cubicBezTo>
                    <a:pt x="1980" y="1317"/>
                    <a:pt x="1986" y="1317"/>
                    <a:pt x="1992" y="1317"/>
                  </a:cubicBezTo>
                  <a:cubicBezTo>
                    <a:pt x="1998" y="1324"/>
                    <a:pt x="2017" y="1318"/>
                    <a:pt x="2028" y="1320"/>
                  </a:cubicBezTo>
                  <a:cubicBezTo>
                    <a:pt x="2034" y="1320"/>
                    <a:pt x="2040" y="1320"/>
                    <a:pt x="2046" y="1320"/>
                  </a:cubicBezTo>
                  <a:cubicBezTo>
                    <a:pt x="2031" y="1327"/>
                    <a:pt x="2003" y="1321"/>
                    <a:pt x="1983" y="1323"/>
                  </a:cubicBezTo>
                  <a:cubicBezTo>
                    <a:pt x="1939" y="1332"/>
                    <a:pt x="1874" y="1320"/>
                    <a:pt x="1830" y="1329"/>
                  </a:cubicBezTo>
                  <a:cubicBezTo>
                    <a:pt x="1870" y="1331"/>
                    <a:pt x="1908" y="1335"/>
                    <a:pt x="1950" y="1335"/>
                  </a:cubicBezTo>
                  <a:cubicBezTo>
                    <a:pt x="1966" y="1342"/>
                    <a:pt x="1995" y="1336"/>
                    <a:pt x="2016" y="1338"/>
                  </a:cubicBezTo>
                  <a:cubicBezTo>
                    <a:pt x="2018" y="1338"/>
                    <a:pt x="2020" y="1338"/>
                    <a:pt x="2019" y="1341"/>
                  </a:cubicBezTo>
                  <a:cubicBezTo>
                    <a:pt x="2010" y="1341"/>
                    <a:pt x="2001" y="1341"/>
                    <a:pt x="1992" y="1341"/>
                  </a:cubicBezTo>
                  <a:cubicBezTo>
                    <a:pt x="1971" y="1341"/>
                    <a:pt x="1950" y="1341"/>
                    <a:pt x="1929" y="1341"/>
                  </a:cubicBezTo>
                  <a:cubicBezTo>
                    <a:pt x="1859" y="1340"/>
                    <a:pt x="1800" y="1328"/>
                    <a:pt x="1728" y="1329"/>
                  </a:cubicBezTo>
                  <a:cubicBezTo>
                    <a:pt x="1716" y="1331"/>
                    <a:pt x="1696" y="1325"/>
                    <a:pt x="1689" y="1332"/>
                  </a:cubicBezTo>
                  <a:cubicBezTo>
                    <a:pt x="1665" y="1332"/>
                    <a:pt x="1641" y="1332"/>
                    <a:pt x="1617" y="1332"/>
                  </a:cubicBezTo>
                  <a:cubicBezTo>
                    <a:pt x="1606" y="1325"/>
                    <a:pt x="1582" y="1331"/>
                    <a:pt x="1566" y="1329"/>
                  </a:cubicBezTo>
                  <a:cubicBezTo>
                    <a:pt x="1562" y="1327"/>
                    <a:pt x="1550" y="1333"/>
                    <a:pt x="1551" y="1326"/>
                  </a:cubicBezTo>
                  <a:cubicBezTo>
                    <a:pt x="1560" y="1326"/>
                    <a:pt x="1569" y="1326"/>
                    <a:pt x="1578" y="1326"/>
                  </a:cubicBezTo>
                  <a:cubicBezTo>
                    <a:pt x="1588" y="1326"/>
                    <a:pt x="1598" y="1326"/>
                    <a:pt x="1608" y="1326"/>
                  </a:cubicBezTo>
                  <a:cubicBezTo>
                    <a:pt x="1627" y="1326"/>
                    <a:pt x="1646" y="1326"/>
                    <a:pt x="1665" y="1326"/>
                  </a:cubicBezTo>
                  <a:cubicBezTo>
                    <a:pt x="1660" y="1318"/>
                    <a:pt x="1637" y="1328"/>
                    <a:pt x="1632" y="1320"/>
                  </a:cubicBezTo>
                  <a:cubicBezTo>
                    <a:pt x="1581" y="1322"/>
                    <a:pt x="1522" y="1316"/>
                    <a:pt x="1476" y="1323"/>
                  </a:cubicBezTo>
                  <a:cubicBezTo>
                    <a:pt x="1476" y="1326"/>
                    <a:pt x="1472" y="1325"/>
                    <a:pt x="1470" y="1326"/>
                  </a:cubicBezTo>
                  <a:cubicBezTo>
                    <a:pt x="1473" y="1333"/>
                    <a:pt x="1489" y="1327"/>
                    <a:pt x="1497" y="1329"/>
                  </a:cubicBezTo>
                  <a:cubicBezTo>
                    <a:pt x="1513" y="1331"/>
                    <a:pt x="1537" y="1325"/>
                    <a:pt x="1548" y="1332"/>
                  </a:cubicBezTo>
                  <a:cubicBezTo>
                    <a:pt x="1517" y="1334"/>
                    <a:pt x="1487" y="1337"/>
                    <a:pt x="1458" y="1341"/>
                  </a:cubicBezTo>
                  <a:cubicBezTo>
                    <a:pt x="1453" y="1340"/>
                    <a:pt x="1453" y="1344"/>
                    <a:pt x="1449" y="1344"/>
                  </a:cubicBezTo>
                  <a:cubicBezTo>
                    <a:pt x="1469" y="1349"/>
                    <a:pt x="1510" y="1349"/>
                    <a:pt x="1530" y="1344"/>
                  </a:cubicBezTo>
                  <a:cubicBezTo>
                    <a:pt x="1556" y="1346"/>
                    <a:pt x="1590" y="1340"/>
                    <a:pt x="1611" y="1347"/>
                  </a:cubicBezTo>
                  <a:cubicBezTo>
                    <a:pt x="1593" y="1347"/>
                    <a:pt x="1573" y="1347"/>
                    <a:pt x="1563" y="1356"/>
                  </a:cubicBezTo>
                  <a:cubicBezTo>
                    <a:pt x="1574" y="1358"/>
                    <a:pt x="1593" y="1352"/>
                    <a:pt x="1599" y="1359"/>
                  </a:cubicBezTo>
                  <a:cubicBezTo>
                    <a:pt x="1583" y="1360"/>
                    <a:pt x="1570" y="1364"/>
                    <a:pt x="1551" y="1362"/>
                  </a:cubicBezTo>
                  <a:cubicBezTo>
                    <a:pt x="1533" y="1361"/>
                    <a:pt x="1522" y="1367"/>
                    <a:pt x="1503" y="1365"/>
                  </a:cubicBezTo>
                  <a:cubicBezTo>
                    <a:pt x="1517" y="1372"/>
                    <a:pt x="1544" y="1366"/>
                    <a:pt x="1563" y="1368"/>
                  </a:cubicBezTo>
                  <a:cubicBezTo>
                    <a:pt x="1571" y="1368"/>
                    <a:pt x="1579" y="1368"/>
                    <a:pt x="1587" y="1368"/>
                  </a:cubicBezTo>
                  <a:cubicBezTo>
                    <a:pt x="1587" y="1369"/>
                    <a:pt x="1587" y="1370"/>
                    <a:pt x="1587" y="1371"/>
                  </a:cubicBezTo>
                  <a:cubicBezTo>
                    <a:pt x="1574" y="1369"/>
                    <a:pt x="1570" y="1376"/>
                    <a:pt x="1560" y="1377"/>
                  </a:cubicBezTo>
                  <a:cubicBezTo>
                    <a:pt x="1510" y="1381"/>
                    <a:pt x="1585" y="1377"/>
                    <a:pt x="1596" y="1383"/>
                  </a:cubicBezTo>
                  <a:cubicBezTo>
                    <a:pt x="1592" y="1388"/>
                    <a:pt x="1584" y="1389"/>
                    <a:pt x="1575" y="1389"/>
                  </a:cubicBezTo>
                  <a:cubicBezTo>
                    <a:pt x="1568" y="1388"/>
                    <a:pt x="1568" y="1394"/>
                    <a:pt x="1560" y="1392"/>
                  </a:cubicBezTo>
                  <a:cubicBezTo>
                    <a:pt x="1564" y="1399"/>
                    <a:pt x="1581" y="1393"/>
                    <a:pt x="1590" y="1395"/>
                  </a:cubicBezTo>
                  <a:cubicBezTo>
                    <a:pt x="1600" y="1397"/>
                    <a:pt x="1618" y="1391"/>
                    <a:pt x="1623" y="1398"/>
                  </a:cubicBezTo>
                  <a:cubicBezTo>
                    <a:pt x="1613" y="1403"/>
                    <a:pt x="1596" y="1401"/>
                    <a:pt x="1581" y="1401"/>
                  </a:cubicBezTo>
                  <a:cubicBezTo>
                    <a:pt x="1565" y="1406"/>
                    <a:pt x="1603" y="1404"/>
                    <a:pt x="1611" y="1404"/>
                  </a:cubicBezTo>
                  <a:cubicBezTo>
                    <a:pt x="1614" y="1413"/>
                    <a:pt x="1638" y="1401"/>
                    <a:pt x="1641" y="1410"/>
                  </a:cubicBezTo>
                  <a:cubicBezTo>
                    <a:pt x="1619" y="1414"/>
                    <a:pt x="1594" y="1415"/>
                    <a:pt x="1572" y="1419"/>
                  </a:cubicBezTo>
                  <a:cubicBezTo>
                    <a:pt x="1555" y="1417"/>
                    <a:pt x="1545" y="1422"/>
                    <a:pt x="1530" y="1422"/>
                  </a:cubicBezTo>
                  <a:cubicBezTo>
                    <a:pt x="1526" y="1424"/>
                    <a:pt x="1514" y="1418"/>
                    <a:pt x="1515" y="1425"/>
                  </a:cubicBezTo>
                  <a:cubicBezTo>
                    <a:pt x="1508" y="1427"/>
                    <a:pt x="1493" y="1421"/>
                    <a:pt x="1491" y="1428"/>
                  </a:cubicBezTo>
                  <a:cubicBezTo>
                    <a:pt x="1468" y="1428"/>
                    <a:pt x="1453" y="1436"/>
                    <a:pt x="1428" y="1434"/>
                  </a:cubicBezTo>
                  <a:cubicBezTo>
                    <a:pt x="1424" y="1438"/>
                    <a:pt x="1415" y="1437"/>
                    <a:pt x="1407" y="1437"/>
                  </a:cubicBezTo>
                  <a:cubicBezTo>
                    <a:pt x="1409" y="1442"/>
                    <a:pt x="1432" y="1442"/>
                    <a:pt x="1434" y="1437"/>
                  </a:cubicBezTo>
                  <a:cubicBezTo>
                    <a:pt x="1453" y="1435"/>
                    <a:pt x="1475" y="1436"/>
                    <a:pt x="1491" y="1431"/>
                  </a:cubicBezTo>
                  <a:cubicBezTo>
                    <a:pt x="1505" y="1433"/>
                    <a:pt x="1510" y="1426"/>
                    <a:pt x="1524" y="1428"/>
                  </a:cubicBezTo>
                  <a:cubicBezTo>
                    <a:pt x="1530" y="1426"/>
                    <a:pt x="1544" y="1432"/>
                    <a:pt x="1545" y="1425"/>
                  </a:cubicBezTo>
                  <a:cubicBezTo>
                    <a:pt x="1551" y="1425"/>
                    <a:pt x="1557" y="1425"/>
                    <a:pt x="1563" y="1425"/>
                  </a:cubicBezTo>
                  <a:cubicBezTo>
                    <a:pt x="1570" y="1427"/>
                    <a:pt x="1585" y="1421"/>
                    <a:pt x="1587" y="1428"/>
                  </a:cubicBezTo>
                  <a:cubicBezTo>
                    <a:pt x="1559" y="1428"/>
                    <a:pt x="1537" y="1434"/>
                    <a:pt x="1515" y="1440"/>
                  </a:cubicBezTo>
                  <a:cubicBezTo>
                    <a:pt x="1535" y="1440"/>
                    <a:pt x="1555" y="1440"/>
                    <a:pt x="1575" y="1440"/>
                  </a:cubicBezTo>
                  <a:cubicBezTo>
                    <a:pt x="1600" y="1440"/>
                    <a:pt x="1625" y="1440"/>
                    <a:pt x="1650" y="1440"/>
                  </a:cubicBezTo>
                  <a:cubicBezTo>
                    <a:pt x="1634" y="1462"/>
                    <a:pt x="1593" y="1459"/>
                    <a:pt x="1560" y="1464"/>
                  </a:cubicBezTo>
                  <a:cubicBezTo>
                    <a:pt x="1548" y="1463"/>
                    <a:pt x="1543" y="1469"/>
                    <a:pt x="1530" y="1467"/>
                  </a:cubicBezTo>
                  <a:cubicBezTo>
                    <a:pt x="1536" y="1476"/>
                    <a:pt x="1563" y="1464"/>
                    <a:pt x="1569" y="1473"/>
                  </a:cubicBezTo>
                  <a:cubicBezTo>
                    <a:pt x="1529" y="1475"/>
                    <a:pt x="1490" y="1478"/>
                    <a:pt x="1452" y="1482"/>
                  </a:cubicBezTo>
                  <a:cubicBezTo>
                    <a:pt x="1437" y="1480"/>
                    <a:pt x="1382" y="1487"/>
                    <a:pt x="1404" y="1476"/>
                  </a:cubicBezTo>
                  <a:cubicBezTo>
                    <a:pt x="1480" y="1469"/>
                    <a:pt x="1554" y="1460"/>
                    <a:pt x="1626" y="1449"/>
                  </a:cubicBezTo>
                  <a:cubicBezTo>
                    <a:pt x="1631" y="1449"/>
                    <a:pt x="1632" y="1445"/>
                    <a:pt x="1638" y="1446"/>
                  </a:cubicBezTo>
                  <a:cubicBezTo>
                    <a:pt x="1610" y="1441"/>
                    <a:pt x="1561" y="1441"/>
                    <a:pt x="1533" y="1446"/>
                  </a:cubicBezTo>
                  <a:cubicBezTo>
                    <a:pt x="1475" y="1443"/>
                    <a:pt x="1425" y="1464"/>
                    <a:pt x="1371" y="1455"/>
                  </a:cubicBezTo>
                  <a:cubicBezTo>
                    <a:pt x="1379" y="1457"/>
                    <a:pt x="1379" y="1451"/>
                    <a:pt x="1386" y="1452"/>
                  </a:cubicBezTo>
                  <a:cubicBezTo>
                    <a:pt x="1394" y="1454"/>
                    <a:pt x="1394" y="1448"/>
                    <a:pt x="1401" y="1449"/>
                  </a:cubicBezTo>
                  <a:cubicBezTo>
                    <a:pt x="1398" y="1442"/>
                    <a:pt x="1382" y="1448"/>
                    <a:pt x="1374" y="1446"/>
                  </a:cubicBezTo>
                  <a:cubicBezTo>
                    <a:pt x="1365" y="1446"/>
                    <a:pt x="1357" y="1445"/>
                    <a:pt x="1353" y="1440"/>
                  </a:cubicBezTo>
                  <a:cubicBezTo>
                    <a:pt x="1423" y="1433"/>
                    <a:pt x="1486" y="1419"/>
                    <a:pt x="1560" y="1416"/>
                  </a:cubicBezTo>
                  <a:cubicBezTo>
                    <a:pt x="1571" y="1415"/>
                    <a:pt x="1580" y="1412"/>
                    <a:pt x="1593" y="1413"/>
                  </a:cubicBezTo>
                  <a:cubicBezTo>
                    <a:pt x="1580" y="1408"/>
                    <a:pt x="1546" y="1408"/>
                    <a:pt x="1533" y="1413"/>
                  </a:cubicBezTo>
                  <a:cubicBezTo>
                    <a:pt x="1450" y="1410"/>
                    <a:pt x="1368" y="1440"/>
                    <a:pt x="1302" y="1434"/>
                  </a:cubicBezTo>
                  <a:cubicBezTo>
                    <a:pt x="1313" y="1432"/>
                    <a:pt x="1323" y="1429"/>
                    <a:pt x="1332" y="1425"/>
                  </a:cubicBezTo>
                  <a:cubicBezTo>
                    <a:pt x="1324" y="1423"/>
                    <a:pt x="1306" y="1431"/>
                    <a:pt x="1308" y="1419"/>
                  </a:cubicBezTo>
                  <a:cubicBezTo>
                    <a:pt x="1348" y="1411"/>
                    <a:pt x="1404" y="1403"/>
                    <a:pt x="1446" y="1407"/>
                  </a:cubicBezTo>
                  <a:cubicBezTo>
                    <a:pt x="1419" y="1407"/>
                    <a:pt x="1399" y="1414"/>
                    <a:pt x="1374" y="1416"/>
                  </a:cubicBezTo>
                  <a:cubicBezTo>
                    <a:pt x="1366" y="1419"/>
                    <a:pt x="1355" y="1419"/>
                    <a:pt x="1347" y="1422"/>
                  </a:cubicBezTo>
                  <a:cubicBezTo>
                    <a:pt x="1351" y="1426"/>
                    <a:pt x="1373" y="1422"/>
                    <a:pt x="1380" y="1419"/>
                  </a:cubicBezTo>
                  <a:cubicBezTo>
                    <a:pt x="1419" y="1414"/>
                    <a:pt x="1462" y="1413"/>
                    <a:pt x="1500" y="1407"/>
                  </a:cubicBezTo>
                  <a:cubicBezTo>
                    <a:pt x="1516" y="1406"/>
                    <a:pt x="1529" y="1402"/>
                    <a:pt x="1548" y="1404"/>
                  </a:cubicBezTo>
                  <a:cubicBezTo>
                    <a:pt x="1533" y="1399"/>
                    <a:pt x="1497" y="1399"/>
                    <a:pt x="1482" y="1404"/>
                  </a:cubicBezTo>
                  <a:cubicBezTo>
                    <a:pt x="1472" y="1402"/>
                    <a:pt x="1454" y="1408"/>
                    <a:pt x="1449" y="1401"/>
                  </a:cubicBezTo>
                  <a:cubicBezTo>
                    <a:pt x="1473" y="1396"/>
                    <a:pt x="1506" y="1400"/>
                    <a:pt x="1527" y="1392"/>
                  </a:cubicBezTo>
                  <a:cubicBezTo>
                    <a:pt x="1540" y="1394"/>
                    <a:pt x="1544" y="1387"/>
                    <a:pt x="1557" y="1389"/>
                  </a:cubicBezTo>
                  <a:cubicBezTo>
                    <a:pt x="1543" y="1384"/>
                    <a:pt x="1508" y="1384"/>
                    <a:pt x="1494" y="1389"/>
                  </a:cubicBezTo>
                  <a:cubicBezTo>
                    <a:pt x="1416" y="1385"/>
                    <a:pt x="1352" y="1411"/>
                    <a:pt x="1284" y="1407"/>
                  </a:cubicBezTo>
                  <a:cubicBezTo>
                    <a:pt x="1329" y="1399"/>
                    <a:pt x="1373" y="1390"/>
                    <a:pt x="1422" y="1386"/>
                  </a:cubicBezTo>
                  <a:cubicBezTo>
                    <a:pt x="1432" y="1385"/>
                    <a:pt x="1439" y="1381"/>
                    <a:pt x="1452" y="1383"/>
                  </a:cubicBezTo>
                  <a:cubicBezTo>
                    <a:pt x="1462" y="1382"/>
                    <a:pt x="1469" y="1378"/>
                    <a:pt x="1482" y="1380"/>
                  </a:cubicBezTo>
                  <a:cubicBezTo>
                    <a:pt x="1495" y="1380"/>
                    <a:pt x="1503" y="1375"/>
                    <a:pt x="1518" y="1377"/>
                  </a:cubicBezTo>
                  <a:cubicBezTo>
                    <a:pt x="1513" y="1372"/>
                    <a:pt x="1487" y="1372"/>
                    <a:pt x="1482" y="1377"/>
                  </a:cubicBezTo>
                  <a:cubicBezTo>
                    <a:pt x="1473" y="1379"/>
                    <a:pt x="1456" y="1373"/>
                    <a:pt x="1452" y="1380"/>
                  </a:cubicBezTo>
                  <a:cubicBezTo>
                    <a:pt x="1441" y="1382"/>
                    <a:pt x="1422" y="1376"/>
                    <a:pt x="1416" y="1383"/>
                  </a:cubicBezTo>
                  <a:cubicBezTo>
                    <a:pt x="1410" y="1383"/>
                    <a:pt x="1404" y="1383"/>
                    <a:pt x="1398" y="1383"/>
                  </a:cubicBezTo>
                  <a:cubicBezTo>
                    <a:pt x="1353" y="1380"/>
                    <a:pt x="1292" y="1415"/>
                    <a:pt x="1263" y="1389"/>
                  </a:cubicBezTo>
                  <a:cubicBezTo>
                    <a:pt x="1282" y="1384"/>
                    <a:pt x="1301" y="1379"/>
                    <a:pt x="1323" y="1377"/>
                  </a:cubicBezTo>
                  <a:cubicBezTo>
                    <a:pt x="1330" y="1377"/>
                    <a:pt x="1328" y="1381"/>
                    <a:pt x="1323" y="1380"/>
                  </a:cubicBezTo>
                  <a:cubicBezTo>
                    <a:pt x="1314" y="1379"/>
                    <a:pt x="1312" y="1385"/>
                    <a:pt x="1302" y="1383"/>
                  </a:cubicBezTo>
                  <a:cubicBezTo>
                    <a:pt x="1303" y="1388"/>
                    <a:pt x="1325" y="1388"/>
                    <a:pt x="1326" y="1383"/>
                  </a:cubicBezTo>
                  <a:cubicBezTo>
                    <a:pt x="1330" y="1381"/>
                    <a:pt x="1342" y="1387"/>
                    <a:pt x="1341" y="1380"/>
                  </a:cubicBezTo>
                  <a:cubicBezTo>
                    <a:pt x="1370" y="1381"/>
                    <a:pt x="1389" y="1372"/>
                    <a:pt x="1416" y="1371"/>
                  </a:cubicBezTo>
                  <a:cubicBezTo>
                    <a:pt x="1423" y="1369"/>
                    <a:pt x="1430" y="1367"/>
                    <a:pt x="1440" y="1368"/>
                  </a:cubicBezTo>
                  <a:cubicBezTo>
                    <a:pt x="1438" y="1363"/>
                    <a:pt x="1415" y="1363"/>
                    <a:pt x="1413" y="1368"/>
                  </a:cubicBezTo>
                  <a:cubicBezTo>
                    <a:pt x="1384" y="1367"/>
                    <a:pt x="1363" y="1374"/>
                    <a:pt x="1338" y="1377"/>
                  </a:cubicBezTo>
                  <a:cubicBezTo>
                    <a:pt x="1334" y="1377"/>
                    <a:pt x="1330" y="1377"/>
                    <a:pt x="1329" y="1374"/>
                  </a:cubicBezTo>
                  <a:cubicBezTo>
                    <a:pt x="1331" y="1373"/>
                    <a:pt x="1335" y="1374"/>
                    <a:pt x="1335" y="1371"/>
                  </a:cubicBezTo>
                  <a:cubicBezTo>
                    <a:pt x="1323" y="1371"/>
                    <a:pt x="1311" y="1371"/>
                    <a:pt x="1299" y="1371"/>
                  </a:cubicBezTo>
                  <a:cubicBezTo>
                    <a:pt x="1290" y="1363"/>
                    <a:pt x="1263" y="1373"/>
                    <a:pt x="1254" y="1365"/>
                  </a:cubicBezTo>
                  <a:cubicBezTo>
                    <a:pt x="1246" y="1363"/>
                    <a:pt x="1230" y="1369"/>
                    <a:pt x="1227" y="1362"/>
                  </a:cubicBezTo>
                  <a:cubicBezTo>
                    <a:pt x="1229" y="1358"/>
                    <a:pt x="1239" y="1362"/>
                    <a:pt x="1239" y="1356"/>
                  </a:cubicBezTo>
                  <a:cubicBezTo>
                    <a:pt x="1219" y="1349"/>
                    <a:pt x="1209" y="1332"/>
                    <a:pt x="1182" y="1332"/>
                  </a:cubicBezTo>
                  <a:cubicBezTo>
                    <a:pt x="1172" y="1325"/>
                    <a:pt x="1149" y="1331"/>
                    <a:pt x="1134" y="1329"/>
                  </a:cubicBezTo>
                  <a:cubicBezTo>
                    <a:pt x="1097" y="1329"/>
                    <a:pt x="1060" y="1329"/>
                    <a:pt x="1023" y="1329"/>
                  </a:cubicBezTo>
                  <a:cubicBezTo>
                    <a:pt x="974" y="1331"/>
                    <a:pt x="932" y="1326"/>
                    <a:pt x="888" y="1323"/>
                  </a:cubicBezTo>
                  <a:cubicBezTo>
                    <a:pt x="876" y="1316"/>
                    <a:pt x="851" y="1322"/>
                    <a:pt x="834" y="1320"/>
                  </a:cubicBezTo>
                  <a:cubicBezTo>
                    <a:pt x="749" y="1317"/>
                    <a:pt x="678" y="1314"/>
                    <a:pt x="591" y="1317"/>
                  </a:cubicBezTo>
                  <a:cubicBezTo>
                    <a:pt x="561" y="1319"/>
                    <a:pt x="523" y="1313"/>
                    <a:pt x="498" y="1320"/>
                  </a:cubicBezTo>
                  <a:cubicBezTo>
                    <a:pt x="484" y="1313"/>
                    <a:pt x="469" y="1318"/>
                    <a:pt x="465" y="1329"/>
                  </a:cubicBezTo>
                  <a:cubicBezTo>
                    <a:pt x="465" y="1326"/>
                    <a:pt x="465" y="1323"/>
                    <a:pt x="465" y="1320"/>
                  </a:cubicBezTo>
                  <a:cubicBezTo>
                    <a:pt x="453" y="1315"/>
                    <a:pt x="420" y="1315"/>
                    <a:pt x="408" y="1320"/>
                  </a:cubicBezTo>
                  <a:cubicBezTo>
                    <a:pt x="386" y="1321"/>
                    <a:pt x="359" y="1317"/>
                    <a:pt x="342" y="1323"/>
                  </a:cubicBezTo>
                  <a:cubicBezTo>
                    <a:pt x="334" y="1318"/>
                    <a:pt x="305" y="1318"/>
                    <a:pt x="297" y="1323"/>
                  </a:cubicBezTo>
                  <a:cubicBezTo>
                    <a:pt x="265" y="1322"/>
                    <a:pt x="245" y="1334"/>
                    <a:pt x="225" y="1329"/>
                  </a:cubicBezTo>
                  <a:cubicBezTo>
                    <a:pt x="206" y="1329"/>
                    <a:pt x="187" y="1329"/>
                    <a:pt x="168" y="1329"/>
                  </a:cubicBezTo>
                  <a:cubicBezTo>
                    <a:pt x="142" y="1331"/>
                    <a:pt x="129" y="1320"/>
                    <a:pt x="105" y="1320"/>
                  </a:cubicBezTo>
                  <a:cubicBezTo>
                    <a:pt x="106" y="1316"/>
                    <a:pt x="113" y="1318"/>
                    <a:pt x="117" y="1317"/>
                  </a:cubicBezTo>
                  <a:cubicBezTo>
                    <a:pt x="123" y="1317"/>
                    <a:pt x="129" y="1317"/>
                    <a:pt x="135" y="1317"/>
                  </a:cubicBezTo>
                  <a:cubicBezTo>
                    <a:pt x="155" y="1315"/>
                    <a:pt x="183" y="1321"/>
                    <a:pt x="198" y="1314"/>
                  </a:cubicBezTo>
                  <a:cubicBezTo>
                    <a:pt x="212" y="1314"/>
                    <a:pt x="226" y="1314"/>
                    <a:pt x="240" y="1314"/>
                  </a:cubicBezTo>
                  <a:cubicBezTo>
                    <a:pt x="238" y="1306"/>
                    <a:pt x="244" y="1306"/>
                    <a:pt x="243" y="1299"/>
                  </a:cubicBezTo>
                  <a:cubicBezTo>
                    <a:pt x="250" y="1295"/>
                    <a:pt x="244" y="1278"/>
                    <a:pt x="246" y="1269"/>
                  </a:cubicBezTo>
                  <a:cubicBezTo>
                    <a:pt x="246" y="1207"/>
                    <a:pt x="246" y="1145"/>
                    <a:pt x="246" y="1083"/>
                  </a:cubicBezTo>
                  <a:cubicBezTo>
                    <a:pt x="214" y="1069"/>
                    <a:pt x="173" y="1080"/>
                    <a:pt x="141" y="1065"/>
                  </a:cubicBezTo>
                  <a:cubicBezTo>
                    <a:pt x="130" y="1061"/>
                    <a:pt x="118" y="1058"/>
                    <a:pt x="111" y="1050"/>
                  </a:cubicBezTo>
                  <a:cubicBezTo>
                    <a:pt x="111" y="1043"/>
                    <a:pt x="111" y="1036"/>
                    <a:pt x="111" y="1029"/>
                  </a:cubicBezTo>
                  <a:cubicBezTo>
                    <a:pt x="95" y="1039"/>
                    <a:pt x="110" y="1067"/>
                    <a:pt x="126" y="1065"/>
                  </a:cubicBezTo>
                  <a:cubicBezTo>
                    <a:pt x="126" y="1066"/>
                    <a:pt x="126" y="1067"/>
                    <a:pt x="126" y="1068"/>
                  </a:cubicBezTo>
                  <a:cubicBezTo>
                    <a:pt x="106" y="1068"/>
                    <a:pt x="99" y="1055"/>
                    <a:pt x="96" y="1038"/>
                  </a:cubicBezTo>
                  <a:cubicBezTo>
                    <a:pt x="93" y="1039"/>
                    <a:pt x="93" y="1037"/>
                    <a:pt x="93" y="1035"/>
                  </a:cubicBezTo>
                  <a:cubicBezTo>
                    <a:pt x="97" y="1032"/>
                    <a:pt x="99" y="1027"/>
                    <a:pt x="102" y="1023"/>
                  </a:cubicBezTo>
                  <a:cubicBezTo>
                    <a:pt x="52" y="1027"/>
                    <a:pt x="30" y="1003"/>
                    <a:pt x="0" y="987"/>
                  </a:cubicBezTo>
                  <a:cubicBezTo>
                    <a:pt x="5" y="987"/>
                    <a:pt x="9" y="988"/>
                    <a:pt x="12" y="990"/>
                  </a:cubicBezTo>
                  <a:cubicBezTo>
                    <a:pt x="13" y="996"/>
                    <a:pt x="23" y="993"/>
                    <a:pt x="24" y="999"/>
                  </a:cubicBezTo>
                  <a:cubicBezTo>
                    <a:pt x="27" y="993"/>
                    <a:pt x="24" y="984"/>
                    <a:pt x="33" y="978"/>
                  </a:cubicBezTo>
                  <a:cubicBezTo>
                    <a:pt x="28" y="970"/>
                    <a:pt x="25" y="990"/>
                    <a:pt x="15" y="987"/>
                  </a:cubicBezTo>
                  <a:cubicBezTo>
                    <a:pt x="15" y="986"/>
                    <a:pt x="15" y="985"/>
                    <a:pt x="15" y="984"/>
                  </a:cubicBezTo>
                  <a:cubicBezTo>
                    <a:pt x="19" y="983"/>
                    <a:pt x="20" y="979"/>
                    <a:pt x="24" y="978"/>
                  </a:cubicBezTo>
                  <a:cubicBezTo>
                    <a:pt x="30" y="967"/>
                    <a:pt x="10" y="966"/>
                    <a:pt x="18" y="963"/>
                  </a:cubicBezTo>
                  <a:cubicBezTo>
                    <a:pt x="29" y="967"/>
                    <a:pt x="24" y="955"/>
                    <a:pt x="33" y="957"/>
                  </a:cubicBezTo>
                  <a:cubicBezTo>
                    <a:pt x="38" y="973"/>
                    <a:pt x="60" y="972"/>
                    <a:pt x="60" y="993"/>
                  </a:cubicBezTo>
                  <a:cubicBezTo>
                    <a:pt x="61" y="997"/>
                    <a:pt x="64" y="992"/>
                    <a:pt x="69" y="993"/>
                  </a:cubicBezTo>
                  <a:cubicBezTo>
                    <a:pt x="70" y="1005"/>
                    <a:pt x="63" y="1009"/>
                    <a:pt x="51" y="1008"/>
                  </a:cubicBezTo>
                  <a:cubicBezTo>
                    <a:pt x="60" y="1017"/>
                    <a:pt x="76" y="1019"/>
                    <a:pt x="93" y="1020"/>
                  </a:cubicBezTo>
                  <a:cubicBezTo>
                    <a:pt x="99" y="997"/>
                    <a:pt x="62" y="991"/>
                    <a:pt x="57" y="969"/>
                  </a:cubicBezTo>
                  <a:cubicBezTo>
                    <a:pt x="71" y="986"/>
                    <a:pt x="91" y="990"/>
                    <a:pt x="108" y="999"/>
                  </a:cubicBezTo>
                  <a:cubicBezTo>
                    <a:pt x="98" y="981"/>
                    <a:pt x="76" y="949"/>
                    <a:pt x="33" y="954"/>
                  </a:cubicBezTo>
                  <a:cubicBezTo>
                    <a:pt x="33" y="947"/>
                    <a:pt x="46" y="953"/>
                    <a:pt x="51" y="951"/>
                  </a:cubicBezTo>
                  <a:cubicBezTo>
                    <a:pt x="100" y="944"/>
                    <a:pt x="95" y="991"/>
                    <a:pt x="126" y="1002"/>
                  </a:cubicBezTo>
                  <a:cubicBezTo>
                    <a:pt x="131" y="998"/>
                    <a:pt x="140" y="998"/>
                    <a:pt x="141" y="990"/>
                  </a:cubicBezTo>
                  <a:cubicBezTo>
                    <a:pt x="161" y="1001"/>
                    <a:pt x="182" y="1011"/>
                    <a:pt x="204" y="1020"/>
                  </a:cubicBezTo>
                  <a:cubicBezTo>
                    <a:pt x="198" y="1053"/>
                    <a:pt x="241" y="1037"/>
                    <a:pt x="243" y="1062"/>
                  </a:cubicBezTo>
                  <a:cubicBezTo>
                    <a:pt x="243" y="1063"/>
                    <a:pt x="243" y="1064"/>
                    <a:pt x="243" y="1065"/>
                  </a:cubicBezTo>
                  <a:cubicBezTo>
                    <a:pt x="220" y="1064"/>
                    <a:pt x="217" y="1043"/>
                    <a:pt x="189" y="1047"/>
                  </a:cubicBezTo>
                  <a:cubicBezTo>
                    <a:pt x="200" y="1060"/>
                    <a:pt x="231" y="1084"/>
                    <a:pt x="246" y="1074"/>
                  </a:cubicBezTo>
                  <a:cubicBezTo>
                    <a:pt x="253" y="1070"/>
                    <a:pt x="247" y="1053"/>
                    <a:pt x="249" y="1044"/>
                  </a:cubicBezTo>
                  <a:cubicBezTo>
                    <a:pt x="243" y="1010"/>
                    <a:pt x="267" y="955"/>
                    <a:pt x="246" y="945"/>
                  </a:cubicBezTo>
                  <a:cubicBezTo>
                    <a:pt x="251" y="930"/>
                    <a:pt x="266" y="944"/>
                    <a:pt x="276" y="936"/>
                  </a:cubicBezTo>
                  <a:cubicBezTo>
                    <a:pt x="307" y="936"/>
                    <a:pt x="338" y="936"/>
                    <a:pt x="369" y="936"/>
                  </a:cubicBezTo>
                  <a:cubicBezTo>
                    <a:pt x="407" y="937"/>
                    <a:pt x="469" y="953"/>
                    <a:pt x="483" y="927"/>
                  </a:cubicBezTo>
                  <a:cubicBezTo>
                    <a:pt x="484" y="931"/>
                    <a:pt x="482" y="938"/>
                    <a:pt x="486" y="939"/>
                  </a:cubicBezTo>
                  <a:cubicBezTo>
                    <a:pt x="482" y="924"/>
                    <a:pt x="502" y="924"/>
                    <a:pt x="498" y="939"/>
                  </a:cubicBezTo>
                  <a:cubicBezTo>
                    <a:pt x="493" y="951"/>
                    <a:pt x="493" y="984"/>
                    <a:pt x="498" y="996"/>
                  </a:cubicBezTo>
                  <a:cubicBezTo>
                    <a:pt x="498" y="1013"/>
                    <a:pt x="498" y="1030"/>
                    <a:pt x="498" y="1047"/>
                  </a:cubicBezTo>
                  <a:cubicBezTo>
                    <a:pt x="498" y="1049"/>
                    <a:pt x="498" y="1051"/>
                    <a:pt x="498" y="1053"/>
                  </a:cubicBezTo>
                  <a:cubicBezTo>
                    <a:pt x="501" y="1060"/>
                    <a:pt x="517" y="1054"/>
                    <a:pt x="525" y="1056"/>
                  </a:cubicBezTo>
                  <a:cubicBezTo>
                    <a:pt x="533" y="1056"/>
                    <a:pt x="541" y="1056"/>
                    <a:pt x="549" y="1056"/>
                  </a:cubicBezTo>
                  <a:cubicBezTo>
                    <a:pt x="554" y="1052"/>
                    <a:pt x="552" y="1041"/>
                    <a:pt x="552" y="1032"/>
                  </a:cubicBezTo>
                  <a:cubicBezTo>
                    <a:pt x="549" y="1032"/>
                    <a:pt x="547" y="1033"/>
                    <a:pt x="546" y="1035"/>
                  </a:cubicBezTo>
                  <a:cubicBezTo>
                    <a:pt x="536" y="1033"/>
                    <a:pt x="534" y="1039"/>
                    <a:pt x="525" y="1038"/>
                  </a:cubicBezTo>
                  <a:cubicBezTo>
                    <a:pt x="518" y="1039"/>
                    <a:pt x="512" y="1041"/>
                    <a:pt x="510" y="1047"/>
                  </a:cubicBezTo>
                  <a:cubicBezTo>
                    <a:pt x="498" y="1029"/>
                    <a:pt x="539" y="1038"/>
                    <a:pt x="543" y="1026"/>
                  </a:cubicBezTo>
                  <a:cubicBezTo>
                    <a:pt x="530" y="1024"/>
                    <a:pt x="509" y="1030"/>
                    <a:pt x="501" y="1023"/>
                  </a:cubicBezTo>
                  <a:cubicBezTo>
                    <a:pt x="537" y="1021"/>
                    <a:pt x="554" y="1021"/>
                    <a:pt x="585" y="1026"/>
                  </a:cubicBezTo>
                  <a:cubicBezTo>
                    <a:pt x="590" y="1022"/>
                    <a:pt x="582" y="1008"/>
                    <a:pt x="594" y="1005"/>
                  </a:cubicBezTo>
                  <a:cubicBezTo>
                    <a:pt x="613" y="1007"/>
                    <a:pt x="626" y="1003"/>
                    <a:pt x="642" y="1002"/>
                  </a:cubicBezTo>
                  <a:cubicBezTo>
                    <a:pt x="645" y="1002"/>
                    <a:pt x="647" y="1003"/>
                    <a:pt x="648" y="1005"/>
                  </a:cubicBezTo>
                  <a:cubicBezTo>
                    <a:pt x="629" y="1007"/>
                    <a:pt x="611" y="1010"/>
                    <a:pt x="594" y="1014"/>
                  </a:cubicBezTo>
                  <a:cubicBezTo>
                    <a:pt x="606" y="1023"/>
                    <a:pt x="647" y="1022"/>
                    <a:pt x="663" y="1011"/>
                  </a:cubicBezTo>
                  <a:cubicBezTo>
                    <a:pt x="666" y="1012"/>
                    <a:pt x="666" y="1010"/>
                    <a:pt x="666" y="1008"/>
                  </a:cubicBezTo>
                  <a:cubicBezTo>
                    <a:pt x="670" y="995"/>
                    <a:pt x="648" y="1008"/>
                    <a:pt x="648" y="999"/>
                  </a:cubicBezTo>
                  <a:cubicBezTo>
                    <a:pt x="658" y="1001"/>
                    <a:pt x="660" y="995"/>
                    <a:pt x="669" y="996"/>
                  </a:cubicBezTo>
                  <a:cubicBezTo>
                    <a:pt x="670" y="1001"/>
                    <a:pt x="666" y="1011"/>
                    <a:pt x="675" y="1008"/>
                  </a:cubicBezTo>
                  <a:cubicBezTo>
                    <a:pt x="694" y="980"/>
                    <a:pt x="760" y="949"/>
                    <a:pt x="795" y="975"/>
                  </a:cubicBezTo>
                  <a:cubicBezTo>
                    <a:pt x="813" y="954"/>
                    <a:pt x="835" y="926"/>
                    <a:pt x="870" y="921"/>
                  </a:cubicBezTo>
                  <a:cubicBezTo>
                    <a:pt x="887" y="919"/>
                    <a:pt x="901" y="928"/>
                    <a:pt x="915" y="921"/>
                  </a:cubicBezTo>
                  <a:cubicBezTo>
                    <a:pt x="925" y="917"/>
                    <a:pt x="902" y="906"/>
                    <a:pt x="915" y="900"/>
                  </a:cubicBezTo>
                  <a:cubicBezTo>
                    <a:pt x="921" y="901"/>
                    <a:pt x="916" y="913"/>
                    <a:pt x="924" y="912"/>
                  </a:cubicBezTo>
                  <a:cubicBezTo>
                    <a:pt x="923" y="867"/>
                    <a:pt x="968" y="868"/>
                    <a:pt x="993" y="849"/>
                  </a:cubicBezTo>
                  <a:cubicBezTo>
                    <a:pt x="1003" y="849"/>
                    <a:pt x="1013" y="849"/>
                    <a:pt x="1023" y="849"/>
                  </a:cubicBezTo>
                  <a:cubicBezTo>
                    <a:pt x="1047" y="861"/>
                    <a:pt x="1042" y="830"/>
                    <a:pt x="1050" y="819"/>
                  </a:cubicBezTo>
                  <a:cubicBezTo>
                    <a:pt x="1064" y="799"/>
                    <a:pt x="1099" y="783"/>
                    <a:pt x="1104" y="768"/>
                  </a:cubicBezTo>
                  <a:cubicBezTo>
                    <a:pt x="1110" y="768"/>
                    <a:pt x="1116" y="768"/>
                    <a:pt x="1122" y="768"/>
                  </a:cubicBezTo>
                  <a:cubicBezTo>
                    <a:pt x="1125" y="759"/>
                    <a:pt x="1129" y="751"/>
                    <a:pt x="1134" y="744"/>
                  </a:cubicBezTo>
                  <a:cubicBezTo>
                    <a:pt x="1116" y="754"/>
                    <a:pt x="1128" y="718"/>
                    <a:pt x="1110" y="735"/>
                  </a:cubicBezTo>
                  <a:cubicBezTo>
                    <a:pt x="1121" y="722"/>
                    <a:pt x="1107" y="693"/>
                    <a:pt x="1092" y="687"/>
                  </a:cubicBezTo>
                  <a:cubicBezTo>
                    <a:pt x="1103" y="672"/>
                    <a:pt x="1088" y="656"/>
                    <a:pt x="1089" y="645"/>
                  </a:cubicBezTo>
                  <a:cubicBezTo>
                    <a:pt x="1107" y="640"/>
                    <a:pt x="1092" y="633"/>
                    <a:pt x="1113" y="627"/>
                  </a:cubicBezTo>
                  <a:cubicBezTo>
                    <a:pt x="1106" y="619"/>
                    <a:pt x="1092" y="630"/>
                    <a:pt x="1089" y="636"/>
                  </a:cubicBezTo>
                  <a:cubicBezTo>
                    <a:pt x="1084" y="616"/>
                    <a:pt x="1091" y="593"/>
                    <a:pt x="1083" y="552"/>
                  </a:cubicBezTo>
                  <a:cubicBezTo>
                    <a:pt x="1080" y="545"/>
                    <a:pt x="1079" y="536"/>
                    <a:pt x="1080" y="525"/>
                  </a:cubicBezTo>
                  <a:cubicBezTo>
                    <a:pt x="1080" y="516"/>
                    <a:pt x="1080" y="507"/>
                    <a:pt x="1080" y="498"/>
                  </a:cubicBezTo>
                  <a:cubicBezTo>
                    <a:pt x="1078" y="491"/>
                    <a:pt x="1061" y="499"/>
                    <a:pt x="1062" y="489"/>
                  </a:cubicBezTo>
                  <a:cubicBezTo>
                    <a:pt x="1069" y="483"/>
                    <a:pt x="1073" y="492"/>
                    <a:pt x="1077" y="483"/>
                  </a:cubicBezTo>
                  <a:cubicBezTo>
                    <a:pt x="1084" y="441"/>
                    <a:pt x="1090" y="398"/>
                    <a:pt x="1113" y="372"/>
                  </a:cubicBezTo>
                  <a:cubicBezTo>
                    <a:pt x="1116" y="371"/>
                    <a:pt x="1127" y="363"/>
                    <a:pt x="1119" y="360"/>
                  </a:cubicBezTo>
                  <a:cubicBezTo>
                    <a:pt x="1121" y="365"/>
                    <a:pt x="1105" y="365"/>
                    <a:pt x="1107" y="360"/>
                  </a:cubicBezTo>
                  <a:cubicBezTo>
                    <a:pt x="1113" y="357"/>
                    <a:pt x="1120" y="355"/>
                    <a:pt x="1122" y="348"/>
                  </a:cubicBezTo>
                  <a:cubicBezTo>
                    <a:pt x="1111" y="348"/>
                    <a:pt x="1109" y="357"/>
                    <a:pt x="1098" y="357"/>
                  </a:cubicBezTo>
                  <a:cubicBezTo>
                    <a:pt x="1097" y="362"/>
                    <a:pt x="1100" y="363"/>
                    <a:pt x="1104" y="363"/>
                  </a:cubicBezTo>
                  <a:cubicBezTo>
                    <a:pt x="1104" y="364"/>
                    <a:pt x="1104" y="365"/>
                    <a:pt x="1104" y="366"/>
                  </a:cubicBezTo>
                  <a:cubicBezTo>
                    <a:pt x="1095" y="367"/>
                    <a:pt x="1115" y="379"/>
                    <a:pt x="1104" y="381"/>
                  </a:cubicBezTo>
                  <a:cubicBezTo>
                    <a:pt x="1089" y="364"/>
                    <a:pt x="1090" y="346"/>
                    <a:pt x="1083" y="324"/>
                  </a:cubicBezTo>
                  <a:cubicBezTo>
                    <a:pt x="1072" y="290"/>
                    <a:pt x="1046" y="251"/>
                    <a:pt x="1062" y="231"/>
                  </a:cubicBezTo>
                  <a:cubicBezTo>
                    <a:pt x="1071" y="235"/>
                    <a:pt x="1059" y="260"/>
                    <a:pt x="1068" y="264"/>
                  </a:cubicBezTo>
                  <a:cubicBezTo>
                    <a:pt x="1069" y="280"/>
                    <a:pt x="1098" y="287"/>
                    <a:pt x="1107" y="276"/>
                  </a:cubicBezTo>
                  <a:cubicBezTo>
                    <a:pt x="1094" y="273"/>
                    <a:pt x="1081" y="270"/>
                    <a:pt x="1071" y="264"/>
                  </a:cubicBezTo>
                  <a:cubicBezTo>
                    <a:pt x="1068" y="252"/>
                    <a:pt x="1069" y="236"/>
                    <a:pt x="1065" y="225"/>
                  </a:cubicBezTo>
                  <a:cubicBezTo>
                    <a:pt x="1071" y="183"/>
                    <a:pt x="1084" y="148"/>
                    <a:pt x="1098" y="114"/>
                  </a:cubicBezTo>
                  <a:cubicBezTo>
                    <a:pt x="1091" y="156"/>
                    <a:pt x="1078" y="192"/>
                    <a:pt x="1068" y="231"/>
                  </a:cubicBezTo>
                  <a:cubicBezTo>
                    <a:pt x="1071" y="229"/>
                    <a:pt x="1071" y="224"/>
                    <a:pt x="1077" y="225"/>
                  </a:cubicBezTo>
                  <a:cubicBezTo>
                    <a:pt x="1074" y="233"/>
                    <a:pt x="1073" y="243"/>
                    <a:pt x="1074" y="255"/>
                  </a:cubicBezTo>
                  <a:cubicBezTo>
                    <a:pt x="1077" y="263"/>
                    <a:pt x="1086" y="265"/>
                    <a:pt x="1095" y="267"/>
                  </a:cubicBezTo>
                  <a:cubicBezTo>
                    <a:pt x="1101" y="274"/>
                    <a:pt x="1120" y="268"/>
                    <a:pt x="1131" y="270"/>
                  </a:cubicBezTo>
                  <a:cubicBezTo>
                    <a:pt x="1138" y="270"/>
                    <a:pt x="1132" y="257"/>
                    <a:pt x="1134" y="252"/>
                  </a:cubicBezTo>
                  <a:cubicBezTo>
                    <a:pt x="1138" y="197"/>
                    <a:pt x="1171" y="171"/>
                    <a:pt x="1164" y="105"/>
                  </a:cubicBezTo>
                  <a:cubicBezTo>
                    <a:pt x="1162" y="96"/>
                    <a:pt x="1168" y="79"/>
                    <a:pt x="1161" y="75"/>
                  </a:cubicBezTo>
                  <a:close/>
                  <a:moveTo>
                    <a:pt x="1329" y="582"/>
                  </a:moveTo>
                  <a:cubicBezTo>
                    <a:pt x="1261" y="577"/>
                    <a:pt x="1211" y="554"/>
                    <a:pt x="1140" y="552"/>
                  </a:cubicBezTo>
                  <a:cubicBezTo>
                    <a:pt x="1125" y="545"/>
                    <a:pt x="1104" y="513"/>
                    <a:pt x="1095" y="519"/>
                  </a:cubicBezTo>
                  <a:cubicBezTo>
                    <a:pt x="1099" y="591"/>
                    <a:pt x="1156" y="623"/>
                    <a:pt x="1227" y="618"/>
                  </a:cubicBezTo>
                  <a:cubicBezTo>
                    <a:pt x="1231" y="618"/>
                    <a:pt x="1235" y="618"/>
                    <a:pt x="1239" y="618"/>
                  </a:cubicBezTo>
                  <a:cubicBezTo>
                    <a:pt x="1243" y="629"/>
                    <a:pt x="1263" y="624"/>
                    <a:pt x="1275" y="627"/>
                  </a:cubicBezTo>
                  <a:cubicBezTo>
                    <a:pt x="1277" y="615"/>
                    <a:pt x="1259" y="623"/>
                    <a:pt x="1251" y="621"/>
                  </a:cubicBezTo>
                  <a:cubicBezTo>
                    <a:pt x="1251" y="618"/>
                    <a:pt x="1253" y="617"/>
                    <a:pt x="1254" y="615"/>
                  </a:cubicBezTo>
                  <a:cubicBezTo>
                    <a:pt x="1287" y="604"/>
                    <a:pt x="1309" y="611"/>
                    <a:pt x="1341" y="621"/>
                  </a:cubicBezTo>
                  <a:cubicBezTo>
                    <a:pt x="1343" y="595"/>
                    <a:pt x="1306" y="608"/>
                    <a:pt x="1293" y="597"/>
                  </a:cubicBezTo>
                  <a:cubicBezTo>
                    <a:pt x="1350" y="587"/>
                    <a:pt x="1404" y="627"/>
                    <a:pt x="1461" y="606"/>
                  </a:cubicBezTo>
                  <a:cubicBezTo>
                    <a:pt x="1457" y="606"/>
                    <a:pt x="1452" y="607"/>
                    <a:pt x="1452" y="603"/>
                  </a:cubicBezTo>
                  <a:cubicBezTo>
                    <a:pt x="1460" y="603"/>
                    <a:pt x="1463" y="597"/>
                    <a:pt x="1467" y="594"/>
                  </a:cubicBezTo>
                  <a:cubicBezTo>
                    <a:pt x="1459" y="592"/>
                    <a:pt x="1451" y="603"/>
                    <a:pt x="1446" y="594"/>
                  </a:cubicBezTo>
                  <a:cubicBezTo>
                    <a:pt x="1459" y="592"/>
                    <a:pt x="1465" y="583"/>
                    <a:pt x="1476" y="579"/>
                  </a:cubicBezTo>
                  <a:cubicBezTo>
                    <a:pt x="1476" y="577"/>
                    <a:pt x="1476" y="575"/>
                    <a:pt x="1476" y="573"/>
                  </a:cubicBezTo>
                  <a:cubicBezTo>
                    <a:pt x="1481" y="561"/>
                    <a:pt x="1481" y="528"/>
                    <a:pt x="1476" y="516"/>
                  </a:cubicBezTo>
                  <a:cubicBezTo>
                    <a:pt x="1429" y="523"/>
                    <a:pt x="1431" y="579"/>
                    <a:pt x="1380" y="582"/>
                  </a:cubicBezTo>
                  <a:cubicBezTo>
                    <a:pt x="1363" y="582"/>
                    <a:pt x="1346" y="582"/>
                    <a:pt x="1329" y="582"/>
                  </a:cubicBezTo>
                  <a:close/>
                  <a:moveTo>
                    <a:pt x="1140" y="603"/>
                  </a:moveTo>
                  <a:cubicBezTo>
                    <a:pt x="1133" y="597"/>
                    <a:pt x="1120" y="595"/>
                    <a:pt x="1113" y="603"/>
                  </a:cubicBezTo>
                  <a:cubicBezTo>
                    <a:pt x="1124" y="599"/>
                    <a:pt x="1135" y="611"/>
                    <a:pt x="1140" y="603"/>
                  </a:cubicBezTo>
                  <a:close/>
                  <a:moveTo>
                    <a:pt x="1134" y="615"/>
                  </a:moveTo>
                  <a:cubicBezTo>
                    <a:pt x="1140" y="613"/>
                    <a:pt x="1154" y="619"/>
                    <a:pt x="1155" y="612"/>
                  </a:cubicBezTo>
                  <a:cubicBezTo>
                    <a:pt x="1150" y="607"/>
                    <a:pt x="1136" y="609"/>
                    <a:pt x="1134" y="615"/>
                  </a:cubicBezTo>
                  <a:close/>
                  <a:moveTo>
                    <a:pt x="1170" y="621"/>
                  </a:moveTo>
                  <a:cubicBezTo>
                    <a:pt x="1166" y="631"/>
                    <a:pt x="1190" y="628"/>
                    <a:pt x="1191" y="624"/>
                  </a:cubicBezTo>
                  <a:cubicBezTo>
                    <a:pt x="1182" y="625"/>
                    <a:pt x="1180" y="619"/>
                    <a:pt x="1170" y="621"/>
                  </a:cubicBezTo>
                  <a:close/>
                  <a:moveTo>
                    <a:pt x="1476" y="495"/>
                  </a:moveTo>
                  <a:cubicBezTo>
                    <a:pt x="1474" y="503"/>
                    <a:pt x="1467" y="506"/>
                    <a:pt x="1464" y="513"/>
                  </a:cubicBezTo>
                  <a:cubicBezTo>
                    <a:pt x="1469" y="504"/>
                    <a:pt x="1501" y="506"/>
                    <a:pt x="1491" y="492"/>
                  </a:cubicBezTo>
                  <a:cubicBezTo>
                    <a:pt x="1491" y="500"/>
                    <a:pt x="1480" y="499"/>
                    <a:pt x="1476" y="495"/>
                  </a:cubicBezTo>
                  <a:close/>
                  <a:moveTo>
                    <a:pt x="1470" y="642"/>
                  </a:moveTo>
                  <a:cubicBezTo>
                    <a:pt x="1461" y="642"/>
                    <a:pt x="1450" y="640"/>
                    <a:pt x="1446" y="645"/>
                  </a:cubicBezTo>
                  <a:cubicBezTo>
                    <a:pt x="1446" y="652"/>
                    <a:pt x="1446" y="659"/>
                    <a:pt x="1446" y="666"/>
                  </a:cubicBezTo>
                  <a:cubicBezTo>
                    <a:pt x="1460" y="664"/>
                    <a:pt x="1463" y="651"/>
                    <a:pt x="1470" y="642"/>
                  </a:cubicBezTo>
                  <a:close/>
                  <a:moveTo>
                    <a:pt x="1455" y="744"/>
                  </a:moveTo>
                  <a:cubicBezTo>
                    <a:pt x="1456" y="768"/>
                    <a:pt x="1474" y="775"/>
                    <a:pt x="1494" y="780"/>
                  </a:cubicBezTo>
                  <a:cubicBezTo>
                    <a:pt x="1487" y="762"/>
                    <a:pt x="1466" y="758"/>
                    <a:pt x="1455" y="744"/>
                  </a:cubicBezTo>
                  <a:close/>
                  <a:moveTo>
                    <a:pt x="1458" y="765"/>
                  </a:moveTo>
                  <a:cubicBezTo>
                    <a:pt x="1449" y="754"/>
                    <a:pt x="1450" y="795"/>
                    <a:pt x="1455" y="798"/>
                  </a:cubicBezTo>
                  <a:cubicBezTo>
                    <a:pt x="1485" y="804"/>
                    <a:pt x="1440" y="843"/>
                    <a:pt x="1452" y="870"/>
                  </a:cubicBezTo>
                  <a:cubicBezTo>
                    <a:pt x="1445" y="872"/>
                    <a:pt x="1451" y="887"/>
                    <a:pt x="1449" y="894"/>
                  </a:cubicBezTo>
                  <a:cubicBezTo>
                    <a:pt x="1449" y="904"/>
                    <a:pt x="1449" y="914"/>
                    <a:pt x="1449" y="924"/>
                  </a:cubicBezTo>
                  <a:cubicBezTo>
                    <a:pt x="1449" y="932"/>
                    <a:pt x="1449" y="940"/>
                    <a:pt x="1449" y="948"/>
                  </a:cubicBezTo>
                  <a:cubicBezTo>
                    <a:pt x="1442" y="957"/>
                    <a:pt x="1448" y="979"/>
                    <a:pt x="1446" y="993"/>
                  </a:cubicBezTo>
                  <a:cubicBezTo>
                    <a:pt x="1446" y="998"/>
                    <a:pt x="1446" y="1003"/>
                    <a:pt x="1446" y="1008"/>
                  </a:cubicBezTo>
                  <a:cubicBezTo>
                    <a:pt x="1439" y="1023"/>
                    <a:pt x="1445" y="1051"/>
                    <a:pt x="1443" y="1071"/>
                  </a:cubicBezTo>
                  <a:cubicBezTo>
                    <a:pt x="1443" y="1093"/>
                    <a:pt x="1443" y="1115"/>
                    <a:pt x="1443" y="1137"/>
                  </a:cubicBezTo>
                  <a:cubicBezTo>
                    <a:pt x="1442" y="1137"/>
                    <a:pt x="1441" y="1137"/>
                    <a:pt x="1440" y="1137"/>
                  </a:cubicBezTo>
                  <a:cubicBezTo>
                    <a:pt x="1437" y="1170"/>
                    <a:pt x="1439" y="1224"/>
                    <a:pt x="1443" y="1260"/>
                  </a:cubicBezTo>
                  <a:cubicBezTo>
                    <a:pt x="1486" y="1263"/>
                    <a:pt x="1527" y="1268"/>
                    <a:pt x="1569" y="1272"/>
                  </a:cubicBezTo>
                  <a:cubicBezTo>
                    <a:pt x="1578" y="1279"/>
                    <a:pt x="1600" y="1273"/>
                    <a:pt x="1614" y="1275"/>
                  </a:cubicBezTo>
                  <a:cubicBezTo>
                    <a:pt x="1629" y="1282"/>
                    <a:pt x="1657" y="1276"/>
                    <a:pt x="1677" y="1278"/>
                  </a:cubicBezTo>
                  <a:cubicBezTo>
                    <a:pt x="1724" y="1280"/>
                    <a:pt x="1761" y="1292"/>
                    <a:pt x="1812" y="1290"/>
                  </a:cubicBezTo>
                  <a:cubicBezTo>
                    <a:pt x="1817" y="1297"/>
                    <a:pt x="1835" y="1291"/>
                    <a:pt x="1845" y="1293"/>
                  </a:cubicBezTo>
                  <a:cubicBezTo>
                    <a:pt x="1855" y="1293"/>
                    <a:pt x="1865" y="1293"/>
                    <a:pt x="1875" y="1293"/>
                  </a:cubicBezTo>
                  <a:cubicBezTo>
                    <a:pt x="1880" y="1300"/>
                    <a:pt x="1898" y="1294"/>
                    <a:pt x="1908" y="1296"/>
                  </a:cubicBezTo>
                  <a:cubicBezTo>
                    <a:pt x="1921" y="1296"/>
                    <a:pt x="1934" y="1296"/>
                    <a:pt x="1947" y="1296"/>
                  </a:cubicBezTo>
                  <a:cubicBezTo>
                    <a:pt x="1954" y="1303"/>
                    <a:pt x="1974" y="1297"/>
                    <a:pt x="1986" y="1299"/>
                  </a:cubicBezTo>
                  <a:cubicBezTo>
                    <a:pt x="2003" y="1299"/>
                    <a:pt x="2020" y="1299"/>
                    <a:pt x="2037" y="1299"/>
                  </a:cubicBezTo>
                  <a:cubicBezTo>
                    <a:pt x="2043" y="1306"/>
                    <a:pt x="2062" y="1300"/>
                    <a:pt x="2073" y="1302"/>
                  </a:cubicBezTo>
                  <a:cubicBezTo>
                    <a:pt x="2096" y="1302"/>
                    <a:pt x="2119" y="1302"/>
                    <a:pt x="2142" y="1302"/>
                  </a:cubicBezTo>
                  <a:cubicBezTo>
                    <a:pt x="2165" y="1302"/>
                    <a:pt x="2188" y="1302"/>
                    <a:pt x="2211" y="1302"/>
                  </a:cubicBezTo>
                  <a:cubicBezTo>
                    <a:pt x="2235" y="1302"/>
                    <a:pt x="2259" y="1302"/>
                    <a:pt x="2283" y="1302"/>
                  </a:cubicBezTo>
                  <a:cubicBezTo>
                    <a:pt x="2283" y="1286"/>
                    <a:pt x="2283" y="1270"/>
                    <a:pt x="2283" y="1254"/>
                  </a:cubicBezTo>
                  <a:cubicBezTo>
                    <a:pt x="2277" y="1251"/>
                    <a:pt x="2273" y="1263"/>
                    <a:pt x="2271" y="1254"/>
                  </a:cubicBezTo>
                  <a:cubicBezTo>
                    <a:pt x="2292" y="1225"/>
                    <a:pt x="2270" y="1204"/>
                    <a:pt x="2286" y="1173"/>
                  </a:cubicBezTo>
                  <a:cubicBezTo>
                    <a:pt x="2273" y="1174"/>
                    <a:pt x="2272" y="1192"/>
                    <a:pt x="2262" y="1179"/>
                  </a:cubicBezTo>
                  <a:cubicBezTo>
                    <a:pt x="2264" y="1175"/>
                    <a:pt x="2266" y="1171"/>
                    <a:pt x="2268" y="1167"/>
                  </a:cubicBezTo>
                  <a:cubicBezTo>
                    <a:pt x="2275" y="1122"/>
                    <a:pt x="2269" y="1064"/>
                    <a:pt x="2271" y="1014"/>
                  </a:cubicBezTo>
                  <a:cubicBezTo>
                    <a:pt x="2272" y="1014"/>
                    <a:pt x="2273" y="1014"/>
                    <a:pt x="2274" y="1014"/>
                  </a:cubicBezTo>
                  <a:cubicBezTo>
                    <a:pt x="2276" y="1025"/>
                    <a:pt x="2270" y="1044"/>
                    <a:pt x="2277" y="1050"/>
                  </a:cubicBezTo>
                  <a:cubicBezTo>
                    <a:pt x="2275" y="1042"/>
                    <a:pt x="2281" y="1042"/>
                    <a:pt x="2280" y="1035"/>
                  </a:cubicBezTo>
                  <a:cubicBezTo>
                    <a:pt x="2286" y="1020"/>
                    <a:pt x="2281" y="994"/>
                    <a:pt x="2283" y="975"/>
                  </a:cubicBezTo>
                  <a:cubicBezTo>
                    <a:pt x="2268" y="972"/>
                    <a:pt x="2229" y="965"/>
                    <a:pt x="2223" y="981"/>
                  </a:cubicBezTo>
                  <a:cubicBezTo>
                    <a:pt x="2230" y="979"/>
                    <a:pt x="2243" y="984"/>
                    <a:pt x="2235" y="987"/>
                  </a:cubicBezTo>
                  <a:cubicBezTo>
                    <a:pt x="2208" y="988"/>
                    <a:pt x="2178" y="970"/>
                    <a:pt x="2163" y="996"/>
                  </a:cubicBezTo>
                  <a:cubicBezTo>
                    <a:pt x="2185" y="1001"/>
                    <a:pt x="2211" y="1002"/>
                    <a:pt x="2238" y="1002"/>
                  </a:cubicBezTo>
                  <a:cubicBezTo>
                    <a:pt x="2222" y="1009"/>
                    <a:pt x="2193" y="1003"/>
                    <a:pt x="2172" y="1005"/>
                  </a:cubicBezTo>
                  <a:cubicBezTo>
                    <a:pt x="2142" y="1007"/>
                    <a:pt x="2121" y="1000"/>
                    <a:pt x="2091" y="1002"/>
                  </a:cubicBezTo>
                  <a:cubicBezTo>
                    <a:pt x="2091" y="1004"/>
                    <a:pt x="2091" y="1006"/>
                    <a:pt x="2088" y="1005"/>
                  </a:cubicBezTo>
                  <a:cubicBezTo>
                    <a:pt x="2084" y="1005"/>
                    <a:pt x="2085" y="1000"/>
                    <a:pt x="2082" y="999"/>
                  </a:cubicBezTo>
                  <a:cubicBezTo>
                    <a:pt x="2079" y="999"/>
                    <a:pt x="2076" y="999"/>
                    <a:pt x="2073" y="999"/>
                  </a:cubicBezTo>
                  <a:cubicBezTo>
                    <a:pt x="2066" y="998"/>
                    <a:pt x="2072" y="1010"/>
                    <a:pt x="2070" y="1014"/>
                  </a:cubicBezTo>
                  <a:cubicBezTo>
                    <a:pt x="2082" y="1015"/>
                    <a:pt x="2071" y="1039"/>
                    <a:pt x="2079" y="1044"/>
                  </a:cubicBezTo>
                  <a:cubicBezTo>
                    <a:pt x="2079" y="1045"/>
                    <a:pt x="2079" y="1046"/>
                    <a:pt x="2079" y="1047"/>
                  </a:cubicBezTo>
                  <a:cubicBezTo>
                    <a:pt x="2079" y="1082"/>
                    <a:pt x="2079" y="1117"/>
                    <a:pt x="2079" y="1152"/>
                  </a:cubicBezTo>
                  <a:cubicBezTo>
                    <a:pt x="2079" y="1172"/>
                    <a:pt x="2079" y="1192"/>
                    <a:pt x="2079" y="1212"/>
                  </a:cubicBezTo>
                  <a:cubicBezTo>
                    <a:pt x="2083" y="1245"/>
                    <a:pt x="2072" y="1263"/>
                    <a:pt x="2073" y="1293"/>
                  </a:cubicBezTo>
                  <a:cubicBezTo>
                    <a:pt x="2072" y="1293"/>
                    <a:pt x="2071" y="1293"/>
                    <a:pt x="2070" y="1293"/>
                  </a:cubicBezTo>
                  <a:cubicBezTo>
                    <a:pt x="2070" y="1282"/>
                    <a:pt x="2070" y="1271"/>
                    <a:pt x="2070" y="1260"/>
                  </a:cubicBezTo>
                  <a:cubicBezTo>
                    <a:pt x="2075" y="1256"/>
                    <a:pt x="2075" y="1231"/>
                    <a:pt x="2070" y="1227"/>
                  </a:cubicBezTo>
                  <a:cubicBezTo>
                    <a:pt x="2072" y="1237"/>
                    <a:pt x="2066" y="1239"/>
                    <a:pt x="2067" y="1248"/>
                  </a:cubicBezTo>
                  <a:cubicBezTo>
                    <a:pt x="2062" y="1265"/>
                    <a:pt x="2060" y="1285"/>
                    <a:pt x="2049" y="1296"/>
                  </a:cubicBezTo>
                  <a:cubicBezTo>
                    <a:pt x="2053" y="1269"/>
                    <a:pt x="2071" y="1240"/>
                    <a:pt x="2064" y="1212"/>
                  </a:cubicBezTo>
                  <a:cubicBezTo>
                    <a:pt x="2064" y="1217"/>
                    <a:pt x="2062" y="1220"/>
                    <a:pt x="2058" y="1221"/>
                  </a:cubicBezTo>
                  <a:cubicBezTo>
                    <a:pt x="2062" y="1203"/>
                    <a:pt x="2069" y="1188"/>
                    <a:pt x="2070" y="1167"/>
                  </a:cubicBezTo>
                  <a:cubicBezTo>
                    <a:pt x="2075" y="1145"/>
                    <a:pt x="2075" y="1102"/>
                    <a:pt x="2070" y="1080"/>
                  </a:cubicBezTo>
                  <a:cubicBezTo>
                    <a:pt x="2070" y="1070"/>
                    <a:pt x="2069" y="1061"/>
                    <a:pt x="2064" y="1056"/>
                  </a:cubicBezTo>
                  <a:cubicBezTo>
                    <a:pt x="2064" y="1062"/>
                    <a:pt x="2064" y="1068"/>
                    <a:pt x="2064" y="1074"/>
                  </a:cubicBezTo>
                  <a:cubicBezTo>
                    <a:pt x="2057" y="1074"/>
                    <a:pt x="2063" y="1061"/>
                    <a:pt x="2061" y="1056"/>
                  </a:cubicBezTo>
                  <a:cubicBezTo>
                    <a:pt x="2061" y="1053"/>
                    <a:pt x="2061" y="1050"/>
                    <a:pt x="2061" y="1047"/>
                  </a:cubicBezTo>
                  <a:cubicBezTo>
                    <a:pt x="2001" y="1035"/>
                    <a:pt x="1972" y="1084"/>
                    <a:pt x="1914" y="1056"/>
                  </a:cubicBezTo>
                  <a:cubicBezTo>
                    <a:pt x="1914" y="1051"/>
                    <a:pt x="1914" y="1046"/>
                    <a:pt x="1914" y="1041"/>
                  </a:cubicBezTo>
                  <a:cubicBezTo>
                    <a:pt x="1900" y="1043"/>
                    <a:pt x="1889" y="1048"/>
                    <a:pt x="1875" y="1050"/>
                  </a:cubicBezTo>
                  <a:cubicBezTo>
                    <a:pt x="1856" y="1050"/>
                    <a:pt x="1837" y="1050"/>
                    <a:pt x="1818" y="1050"/>
                  </a:cubicBezTo>
                  <a:cubicBezTo>
                    <a:pt x="1802" y="1050"/>
                    <a:pt x="1807" y="1029"/>
                    <a:pt x="1797" y="1023"/>
                  </a:cubicBezTo>
                  <a:cubicBezTo>
                    <a:pt x="1797" y="1027"/>
                    <a:pt x="1796" y="1030"/>
                    <a:pt x="1791" y="1029"/>
                  </a:cubicBezTo>
                  <a:cubicBezTo>
                    <a:pt x="1787" y="1022"/>
                    <a:pt x="1770" y="1028"/>
                    <a:pt x="1761" y="1026"/>
                  </a:cubicBezTo>
                  <a:cubicBezTo>
                    <a:pt x="1734" y="1021"/>
                    <a:pt x="1718" y="1005"/>
                    <a:pt x="1722" y="969"/>
                  </a:cubicBezTo>
                  <a:cubicBezTo>
                    <a:pt x="1691" y="957"/>
                    <a:pt x="1683" y="922"/>
                    <a:pt x="1656" y="906"/>
                  </a:cubicBezTo>
                  <a:cubicBezTo>
                    <a:pt x="1656" y="897"/>
                    <a:pt x="1656" y="888"/>
                    <a:pt x="1656" y="879"/>
                  </a:cubicBezTo>
                  <a:cubicBezTo>
                    <a:pt x="1622" y="869"/>
                    <a:pt x="1572" y="860"/>
                    <a:pt x="1560" y="837"/>
                  </a:cubicBezTo>
                  <a:cubicBezTo>
                    <a:pt x="1535" y="823"/>
                    <a:pt x="1503" y="816"/>
                    <a:pt x="1476" y="804"/>
                  </a:cubicBezTo>
                  <a:cubicBezTo>
                    <a:pt x="1482" y="779"/>
                    <a:pt x="1467" y="775"/>
                    <a:pt x="1458" y="765"/>
                  </a:cubicBezTo>
                  <a:close/>
                  <a:moveTo>
                    <a:pt x="1653" y="1290"/>
                  </a:moveTo>
                  <a:cubicBezTo>
                    <a:pt x="1669" y="1289"/>
                    <a:pt x="1721" y="1293"/>
                    <a:pt x="1713" y="1287"/>
                  </a:cubicBezTo>
                  <a:cubicBezTo>
                    <a:pt x="1697" y="1288"/>
                    <a:pt x="1645" y="1284"/>
                    <a:pt x="1653" y="1290"/>
                  </a:cubicBezTo>
                  <a:close/>
                  <a:moveTo>
                    <a:pt x="1236" y="1350"/>
                  </a:moveTo>
                  <a:cubicBezTo>
                    <a:pt x="1267" y="1362"/>
                    <a:pt x="1313" y="1343"/>
                    <a:pt x="1350" y="1341"/>
                  </a:cubicBezTo>
                  <a:cubicBezTo>
                    <a:pt x="1360" y="1343"/>
                    <a:pt x="1362" y="1337"/>
                    <a:pt x="1371" y="1338"/>
                  </a:cubicBezTo>
                  <a:cubicBezTo>
                    <a:pt x="1381" y="1338"/>
                    <a:pt x="1390" y="1337"/>
                    <a:pt x="1395" y="1332"/>
                  </a:cubicBezTo>
                  <a:cubicBezTo>
                    <a:pt x="1385" y="1331"/>
                    <a:pt x="1378" y="1333"/>
                    <a:pt x="1371" y="1335"/>
                  </a:cubicBezTo>
                  <a:cubicBezTo>
                    <a:pt x="1359" y="1337"/>
                    <a:pt x="1339" y="1331"/>
                    <a:pt x="1332" y="1338"/>
                  </a:cubicBezTo>
                  <a:cubicBezTo>
                    <a:pt x="1300" y="1341"/>
                    <a:pt x="1272" y="1348"/>
                    <a:pt x="1236" y="1347"/>
                  </a:cubicBezTo>
                  <a:cubicBezTo>
                    <a:pt x="1236" y="1344"/>
                    <a:pt x="1238" y="1343"/>
                    <a:pt x="1239" y="1341"/>
                  </a:cubicBezTo>
                  <a:cubicBezTo>
                    <a:pt x="1232" y="1341"/>
                    <a:pt x="1225" y="1341"/>
                    <a:pt x="1221" y="1338"/>
                  </a:cubicBezTo>
                  <a:cubicBezTo>
                    <a:pt x="1220" y="1348"/>
                    <a:pt x="1232" y="1345"/>
                    <a:pt x="1236" y="1350"/>
                  </a:cubicBezTo>
                  <a:close/>
                  <a:moveTo>
                    <a:pt x="600" y="1044"/>
                  </a:moveTo>
                  <a:cubicBezTo>
                    <a:pt x="605" y="1044"/>
                    <a:pt x="610" y="1044"/>
                    <a:pt x="615" y="1044"/>
                  </a:cubicBezTo>
                  <a:cubicBezTo>
                    <a:pt x="615" y="1039"/>
                    <a:pt x="615" y="1034"/>
                    <a:pt x="615" y="1029"/>
                  </a:cubicBezTo>
                  <a:cubicBezTo>
                    <a:pt x="601" y="1024"/>
                    <a:pt x="581" y="1031"/>
                    <a:pt x="567" y="1035"/>
                  </a:cubicBezTo>
                  <a:cubicBezTo>
                    <a:pt x="572" y="1043"/>
                    <a:pt x="595" y="1033"/>
                    <a:pt x="600" y="1041"/>
                  </a:cubicBezTo>
                  <a:cubicBezTo>
                    <a:pt x="592" y="1043"/>
                    <a:pt x="574" y="1035"/>
                    <a:pt x="576" y="1047"/>
                  </a:cubicBezTo>
                  <a:cubicBezTo>
                    <a:pt x="586" y="1048"/>
                    <a:pt x="593" y="1046"/>
                    <a:pt x="600" y="1044"/>
                  </a:cubicBezTo>
                  <a:close/>
                  <a:moveTo>
                    <a:pt x="747" y="1023"/>
                  </a:moveTo>
                  <a:cubicBezTo>
                    <a:pt x="730" y="1026"/>
                    <a:pt x="738" y="1018"/>
                    <a:pt x="729" y="1017"/>
                  </a:cubicBezTo>
                  <a:cubicBezTo>
                    <a:pt x="708" y="1017"/>
                    <a:pt x="697" y="1027"/>
                    <a:pt x="678" y="1029"/>
                  </a:cubicBezTo>
                  <a:cubicBezTo>
                    <a:pt x="669" y="1070"/>
                    <a:pt x="610" y="1070"/>
                    <a:pt x="579" y="1050"/>
                  </a:cubicBezTo>
                  <a:cubicBezTo>
                    <a:pt x="572" y="1053"/>
                    <a:pt x="578" y="1069"/>
                    <a:pt x="564" y="1065"/>
                  </a:cubicBezTo>
                  <a:cubicBezTo>
                    <a:pt x="571" y="1054"/>
                    <a:pt x="565" y="1049"/>
                    <a:pt x="561" y="1041"/>
                  </a:cubicBezTo>
                  <a:cubicBezTo>
                    <a:pt x="556" y="1053"/>
                    <a:pt x="541" y="1083"/>
                    <a:pt x="501" y="1077"/>
                  </a:cubicBezTo>
                  <a:cubicBezTo>
                    <a:pt x="501" y="1093"/>
                    <a:pt x="501" y="1109"/>
                    <a:pt x="501" y="1125"/>
                  </a:cubicBezTo>
                  <a:cubicBezTo>
                    <a:pt x="501" y="1138"/>
                    <a:pt x="501" y="1151"/>
                    <a:pt x="501" y="1164"/>
                  </a:cubicBezTo>
                  <a:cubicBezTo>
                    <a:pt x="503" y="1182"/>
                    <a:pt x="497" y="1208"/>
                    <a:pt x="504" y="1221"/>
                  </a:cubicBezTo>
                  <a:cubicBezTo>
                    <a:pt x="504" y="1225"/>
                    <a:pt x="504" y="1229"/>
                    <a:pt x="504" y="1233"/>
                  </a:cubicBezTo>
                  <a:cubicBezTo>
                    <a:pt x="506" y="1255"/>
                    <a:pt x="500" y="1285"/>
                    <a:pt x="507" y="1302"/>
                  </a:cubicBezTo>
                  <a:cubicBezTo>
                    <a:pt x="536" y="1299"/>
                    <a:pt x="567" y="1298"/>
                    <a:pt x="597" y="1296"/>
                  </a:cubicBezTo>
                  <a:cubicBezTo>
                    <a:pt x="606" y="1294"/>
                    <a:pt x="623" y="1300"/>
                    <a:pt x="627" y="1293"/>
                  </a:cubicBezTo>
                  <a:cubicBezTo>
                    <a:pt x="633" y="1293"/>
                    <a:pt x="639" y="1293"/>
                    <a:pt x="645" y="1293"/>
                  </a:cubicBezTo>
                  <a:cubicBezTo>
                    <a:pt x="663" y="1291"/>
                    <a:pt x="689" y="1297"/>
                    <a:pt x="702" y="1290"/>
                  </a:cubicBezTo>
                  <a:cubicBezTo>
                    <a:pt x="731" y="1292"/>
                    <a:pt x="751" y="1285"/>
                    <a:pt x="780" y="1287"/>
                  </a:cubicBezTo>
                  <a:cubicBezTo>
                    <a:pt x="790" y="1285"/>
                    <a:pt x="808" y="1291"/>
                    <a:pt x="813" y="1284"/>
                  </a:cubicBezTo>
                  <a:cubicBezTo>
                    <a:pt x="824" y="1284"/>
                    <a:pt x="835" y="1284"/>
                    <a:pt x="846" y="1284"/>
                  </a:cubicBezTo>
                  <a:cubicBezTo>
                    <a:pt x="856" y="1282"/>
                    <a:pt x="874" y="1288"/>
                    <a:pt x="879" y="1281"/>
                  </a:cubicBezTo>
                  <a:cubicBezTo>
                    <a:pt x="889" y="1281"/>
                    <a:pt x="899" y="1281"/>
                    <a:pt x="909" y="1281"/>
                  </a:cubicBezTo>
                  <a:cubicBezTo>
                    <a:pt x="919" y="1279"/>
                    <a:pt x="937" y="1285"/>
                    <a:pt x="942" y="1278"/>
                  </a:cubicBezTo>
                  <a:cubicBezTo>
                    <a:pt x="951" y="1278"/>
                    <a:pt x="960" y="1278"/>
                    <a:pt x="969" y="1278"/>
                  </a:cubicBezTo>
                  <a:cubicBezTo>
                    <a:pt x="1027" y="1278"/>
                    <a:pt x="1085" y="1278"/>
                    <a:pt x="1143" y="1278"/>
                  </a:cubicBezTo>
                  <a:cubicBezTo>
                    <a:pt x="1143" y="1274"/>
                    <a:pt x="1144" y="1269"/>
                    <a:pt x="1140" y="1269"/>
                  </a:cubicBezTo>
                  <a:cubicBezTo>
                    <a:pt x="1115" y="1258"/>
                    <a:pt x="1076" y="1278"/>
                    <a:pt x="1056" y="1263"/>
                  </a:cubicBezTo>
                  <a:cubicBezTo>
                    <a:pt x="1050" y="1256"/>
                    <a:pt x="1031" y="1262"/>
                    <a:pt x="1020" y="1260"/>
                  </a:cubicBezTo>
                  <a:cubicBezTo>
                    <a:pt x="1015" y="1258"/>
                    <a:pt x="1002" y="1264"/>
                    <a:pt x="1002" y="1257"/>
                  </a:cubicBezTo>
                  <a:cubicBezTo>
                    <a:pt x="1029" y="1257"/>
                    <a:pt x="1056" y="1257"/>
                    <a:pt x="1083" y="1257"/>
                  </a:cubicBezTo>
                  <a:cubicBezTo>
                    <a:pt x="1090" y="1257"/>
                    <a:pt x="1097" y="1257"/>
                    <a:pt x="1104" y="1257"/>
                  </a:cubicBezTo>
                  <a:cubicBezTo>
                    <a:pt x="1110" y="1262"/>
                    <a:pt x="1137" y="1262"/>
                    <a:pt x="1143" y="1257"/>
                  </a:cubicBezTo>
                  <a:cubicBezTo>
                    <a:pt x="1144" y="1253"/>
                    <a:pt x="1146" y="1255"/>
                    <a:pt x="1149" y="1257"/>
                  </a:cubicBezTo>
                  <a:cubicBezTo>
                    <a:pt x="1147" y="1204"/>
                    <a:pt x="1158" y="1180"/>
                    <a:pt x="1158" y="1131"/>
                  </a:cubicBezTo>
                  <a:cubicBezTo>
                    <a:pt x="1165" y="1127"/>
                    <a:pt x="1159" y="1110"/>
                    <a:pt x="1161" y="1101"/>
                  </a:cubicBezTo>
                  <a:cubicBezTo>
                    <a:pt x="1161" y="1087"/>
                    <a:pt x="1161" y="1073"/>
                    <a:pt x="1161" y="1059"/>
                  </a:cubicBezTo>
                  <a:cubicBezTo>
                    <a:pt x="1168" y="1055"/>
                    <a:pt x="1162" y="1038"/>
                    <a:pt x="1164" y="1029"/>
                  </a:cubicBezTo>
                  <a:cubicBezTo>
                    <a:pt x="1162" y="1012"/>
                    <a:pt x="1166" y="1001"/>
                    <a:pt x="1167" y="987"/>
                  </a:cubicBezTo>
                  <a:cubicBezTo>
                    <a:pt x="1170" y="979"/>
                    <a:pt x="1177" y="959"/>
                    <a:pt x="1170" y="951"/>
                  </a:cubicBezTo>
                  <a:cubicBezTo>
                    <a:pt x="1164" y="954"/>
                    <a:pt x="1171" y="970"/>
                    <a:pt x="1164" y="972"/>
                  </a:cubicBezTo>
                  <a:cubicBezTo>
                    <a:pt x="1164" y="969"/>
                    <a:pt x="1164" y="966"/>
                    <a:pt x="1164" y="963"/>
                  </a:cubicBezTo>
                  <a:cubicBezTo>
                    <a:pt x="1152" y="970"/>
                    <a:pt x="1155" y="963"/>
                    <a:pt x="1146" y="966"/>
                  </a:cubicBezTo>
                  <a:cubicBezTo>
                    <a:pt x="1141" y="956"/>
                    <a:pt x="1159" y="953"/>
                    <a:pt x="1149" y="948"/>
                  </a:cubicBezTo>
                  <a:cubicBezTo>
                    <a:pt x="1139" y="950"/>
                    <a:pt x="1149" y="972"/>
                    <a:pt x="1137" y="972"/>
                  </a:cubicBezTo>
                  <a:cubicBezTo>
                    <a:pt x="1135" y="963"/>
                    <a:pt x="1142" y="930"/>
                    <a:pt x="1131" y="939"/>
                  </a:cubicBezTo>
                  <a:cubicBezTo>
                    <a:pt x="1131" y="942"/>
                    <a:pt x="1126" y="943"/>
                    <a:pt x="1125" y="939"/>
                  </a:cubicBezTo>
                  <a:cubicBezTo>
                    <a:pt x="1128" y="928"/>
                    <a:pt x="1148" y="918"/>
                    <a:pt x="1143" y="909"/>
                  </a:cubicBezTo>
                  <a:cubicBezTo>
                    <a:pt x="1137" y="915"/>
                    <a:pt x="1134" y="924"/>
                    <a:pt x="1125" y="927"/>
                  </a:cubicBezTo>
                  <a:cubicBezTo>
                    <a:pt x="1119" y="875"/>
                    <a:pt x="1160" y="868"/>
                    <a:pt x="1146" y="816"/>
                  </a:cubicBezTo>
                  <a:cubicBezTo>
                    <a:pt x="1110" y="835"/>
                    <a:pt x="1081" y="861"/>
                    <a:pt x="1035" y="870"/>
                  </a:cubicBezTo>
                  <a:cubicBezTo>
                    <a:pt x="1028" y="874"/>
                    <a:pt x="1034" y="891"/>
                    <a:pt x="1032" y="900"/>
                  </a:cubicBezTo>
                  <a:cubicBezTo>
                    <a:pt x="1005" y="909"/>
                    <a:pt x="984" y="924"/>
                    <a:pt x="951" y="927"/>
                  </a:cubicBezTo>
                  <a:cubicBezTo>
                    <a:pt x="955" y="917"/>
                    <a:pt x="968" y="916"/>
                    <a:pt x="969" y="903"/>
                  </a:cubicBezTo>
                  <a:cubicBezTo>
                    <a:pt x="937" y="909"/>
                    <a:pt x="915" y="925"/>
                    <a:pt x="897" y="945"/>
                  </a:cubicBezTo>
                  <a:cubicBezTo>
                    <a:pt x="912" y="947"/>
                    <a:pt x="922" y="930"/>
                    <a:pt x="933" y="939"/>
                  </a:cubicBezTo>
                  <a:cubicBezTo>
                    <a:pt x="910" y="951"/>
                    <a:pt x="895" y="971"/>
                    <a:pt x="873" y="984"/>
                  </a:cubicBezTo>
                  <a:cubicBezTo>
                    <a:pt x="862" y="984"/>
                    <a:pt x="851" y="984"/>
                    <a:pt x="840" y="984"/>
                  </a:cubicBezTo>
                  <a:cubicBezTo>
                    <a:pt x="812" y="990"/>
                    <a:pt x="799" y="1011"/>
                    <a:pt x="774" y="1020"/>
                  </a:cubicBezTo>
                  <a:cubicBezTo>
                    <a:pt x="770" y="1018"/>
                    <a:pt x="758" y="1024"/>
                    <a:pt x="759" y="1017"/>
                  </a:cubicBezTo>
                  <a:cubicBezTo>
                    <a:pt x="774" y="1017"/>
                    <a:pt x="783" y="1011"/>
                    <a:pt x="789" y="1002"/>
                  </a:cubicBezTo>
                  <a:cubicBezTo>
                    <a:pt x="778" y="1007"/>
                    <a:pt x="767" y="1012"/>
                    <a:pt x="753" y="1014"/>
                  </a:cubicBezTo>
                  <a:cubicBezTo>
                    <a:pt x="746" y="1013"/>
                    <a:pt x="742" y="1015"/>
                    <a:pt x="741" y="1020"/>
                  </a:cubicBezTo>
                  <a:cubicBezTo>
                    <a:pt x="743" y="1021"/>
                    <a:pt x="747" y="1020"/>
                    <a:pt x="747" y="1023"/>
                  </a:cubicBezTo>
                  <a:close/>
                  <a:moveTo>
                    <a:pt x="1170" y="936"/>
                  </a:moveTo>
                  <a:cubicBezTo>
                    <a:pt x="1168" y="945"/>
                    <a:pt x="1151" y="953"/>
                    <a:pt x="1158" y="960"/>
                  </a:cubicBezTo>
                  <a:cubicBezTo>
                    <a:pt x="1161" y="952"/>
                    <a:pt x="1177" y="943"/>
                    <a:pt x="1170" y="936"/>
                  </a:cubicBezTo>
                  <a:close/>
                  <a:moveTo>
                    <a:pt x="1170" y="924"/>
                  </a:moveTo>
                  <a:cubicBezTo>
                    <a:pt x="1168" y="933"/>
                    <a:pt x="1147" y="939"/>
                    <a:pt x="1155" y="948"/>
                  </a:cubicBezTo>
                  <a:cubicBezTo>
                    <a:pt x="1157" y="939"/>
                    <a:pt x="1178" y="933"/>
                    <a:pt x="1170" y="924"/>
                  </a:cubicBezTo>
                  <a:close/>
                  <a:moveTo>
                    <a:pt x="1152" y="918"/>
                  </a:moveTo>
                  <a:cubicBezTo>
                    <a:pt x="1152" y="925"/>
                    <a:pt x="1134" y="930"/>
                    <a:pt x="1143" y="936"/>
                  </a:cubicBezTo>
                  <a:cubicBezTo>
                    <a:pt x="1143" y="929"/>
                    <a:pt x="1161" y="924"/>
                    <a:pt x="1152" y="918"/>
                  </a:cubicBezTo>
                  <a:close/>
                  <a:moveTo>
                    <a:pt x="1137" y="900"/>
                  </a:moveTo>
                  <a:cubicBezTo>
                    <a:pt x="1140" y="883"/>
                    <a:pt x="1167" y="861"/>
                    <a:pt x="1158" y="852"/>
                  </a:cubicBezTo>
                  <a:cubicBezTo>
                    <a:pt x="1150" y="865"/>
                    <a:pt x="1130" y="882"/>
                    <a:pt x="1137" y="900"/>
                  </a:cubicBezTo>
                  <a:close/>
                  <a:moveTo>
                    <a:pt x="1077" y="846"/>
                  </a:moveTo>
                  <a:cubicBezTo>
                    <a:pt x="1101" y="833"/>
                    <a:pt x="1134" y="829"/>
                    <a:pt x="1140" y="798"/>
                  </a:cubicBezTo>
                  <a:cubicBezTo>
                    <a:pt x="1111" y="786"/>
                    <a:pt x="1070" y="798"/>
                    <a:pt x="1074" y="825"/>
                  </a:cubicBezTo>
                  <a:cubicBezTo>
                    <a:pt x="1091" y="818"/>
                    <a:pt x="1100" y="803"/>
                    <a:pt x="1116" y="795"/>
                  </a:cubicBezTo>
                  <a:cubicBezTo>
                    <a:pt x="1116" y="798"/>
                    <a:pt x="1118" y="799"/>
                    <a:pt x="1119" y="801"/>
                  </a:cubicBezTo>
                  <a:cubicBezTo>
                    <a:pt x="1103" y="814"/>
                    <a:pt x="1078" y="818"/>
                    <a:pt x="1077" y="846"/>
                  </a:cubicBezTo>
                  <a:close/>
                  <a:moveTo>
                    <a:pt x="1122" y="789"/>
                  </a:moveTo>
                  <a:cubicBezTo>
                    <a:pt x="1130" y="787"/>
                    <a:pt x="1130" y="793"/>
                    <a:pt x="1137" y="792"/>
                  </a:cubicBezTo>
                  <a:cubicBezTo>
                    <a:pt x="1125" y="779"/>
                    <a:pt x="1157" y="782"/>
                    <a:pt x="1146" y="771"/>
                  </a:cubicBezTo>
                  <a:cubicBezTo>
                    <a:pt x="1140" y="779"/>
                    <a:pt x="1146" y="766"/>
                    <a:pt x="1146" y="762"/>
                  </a:cubicBezTo>
                  <a:cubicBezTo>
                    <a:pt x="1143" y="762"/>
                    <a:pt x="1140" y="762"/>
                    <a:pt x="1137" y="762"/>
                  </a:cubicBezTo>
                  <a:cubicBezTo>
                    <a:pt x="1145" y="777"/>
                    <a:pt x="1118" y="770"/>
                    <a:pt x="1122" y="789"/>
                  </a:cubicBezTo>
                  <a:close/>
                  <a:moveTo>
                    <a:pt x="1152" y="795"/>
                  </a:moveTo>
                  <a:cubicBezTo>
                    <a:pt x="1153" y="783"/>
                    <a:pt x="1163" y="780"/>
                    <a:pt x="1167" y="771"/>
                  </a:cubicBezTo>
                  <a:cubicBezTo>
                    <a:pt x="1156" y="772"/>
                    <a:pt x="1139" y="789"/>
                    <a:pt x="1152" y="795"/>
                  </a:cubicBezTo>
                  <a:close/>
                  <a:moveTo>
                    <a:pt x="1083" y="795"/>
                  </a:moveTo>
                  <a:cubicBezTo>
                    <a:pt x="1094" y="792"/>
                    <a:pt x="1099" y="783"/>
                    <a:pt x="1116" y="786"/>
                  </a:cubicBezTo>
                  <a:cubicBezTo>
                    <a:pt x="1116" y="782"/>
                    <a:pt x="1127" y="774"/>
                    <a:pt x="1119" y="771"/>
                  </a:cubicBezTo>
                  <a:cubicBezTo>
                    <a:pt x="1105" y="777"/>
                    <a:pt x="1090" y="782"/>
                    <a:pt x="1083" y="795"/>
                  </a:cubicBezTo>
                  <a:close/>
                  <a:moveTo>
                    <a:pt x="1485" y="513"/>
                  </a:moveTo>
                  <a:cubicBezTo>
                    <a:pt x="1478" y="517"/>
                    <a:pt x="1484" y="534"/>
                    <a:pt x="1482" y="543"/>
                  </a:cubicBezTo>
                  <a:cubicBezTo>
                    <a:pt x="1483" y="551"/>
                    <a:pt x="1479" y="578"/>
                    <a:pt x="1488" y="567"/>
                  </a:cubicBezTo>
                  <a:cubicBezTo>
                    <a:pt x="1490" y="566"/>
                    <a:pt x="1491" y="564"/>
                    <a:pt x="1491" y="561"/>
                  </a:cubicBezTo>
                  <a:cubicBezTo>
                    <a:pt x="1494" y="561"/>
                    <a:pt x="1495" y="563"/>
                    <a:pt x="1497" y="564"/>
                  </a:cubicBezTo>
                  <a:cubicBezTo>
                    <a:pt x="1501" y="556"/>
                    <a:pt x="1498" y="535"/>
                    <a:pt x="1494" y="525"/>
                  </a:cubicBezTo>
                  <a:cubicBezTo>
                    <a:pt x="1494" y="521"/>
                    <a:pt x="1494" y="517"/>
                    <a:pt x="1494" y="513"/>
                  </a:cubicBezTo>
                  <a:cubicBezTo>
                    <a:pt x="1490" y="512"/>
                    <a:pt x="1489" y="509"/>
                    <a:pt x="1485" y="513"/>
                  </a:cubicBezTo>
                  <a:close/>
                  <a:moveTo>
                    <a:pt x="1485" y="621"/>
                  </a:moveTo>
                  <a:cubicBezTo>
                    <a:pt x="1487" y="614"/>
                    <a:pt x="1487" y="602"/>
                    <a:pt x="1482" y="594"/>
                  </a:cubicBezTo>
                  <a:cubicBezTo>
                    <a:pt x="1476" y="603"/>
                    <a:pt x="1466" y="608"/>
                    <a:pt x="1476" y="618"/>
                  </a:cubicBezTo>
                  <a:cubicBezTo>
                    <a:pt x="1470" y="620"/>
                    <a:pt x="1456" y="614"/>
                    <a:pt x="1455" y="621"/>
                  </a:cubicBezTo>
                  <a:cubicBezTo>
                    <a:pt x="1450" y="621"/>
                    <a:pt x="1447" y="623"/>
                    <a:pt x="1446" y="627"/>
                  </a:cubicBezTo>
                  <a:cubicBezTo>
                    <a:pt x="1454" y="620"/>
                    <a:pt x="1477" y="628"/>
                    <a:pt x="1485" y="621"/>
                  </a:cubicBezTo>
                  <a:close/>
                  <a:moveTo>
                    <a:pt x="1347" y="615"/>
                  </a:moveTo>
                  <a:cubicBezTo>
                    <a:pt x="1347" y="632"/>
                    <a:pt x="1403" y="630"/>
                    <a:pt x="1392" y="621"/>
                  </a:cubicBezTo>
                  <a:cubicBezTo>
                    <a:pt x="1411" y="621"/>
                    <a:pt x="1437" y="631"/>
                    <a:pt x="1446" y="615"/>
                  </a:cubicBezTo>
                  <a:cubicBezTo>
                    <a:pt x="1413" y="615"/>
                    <a:pt x="1380" y="615"/>
                    <a:pt x="1347" y="615"/>
                  </a:cubicBezTo>
                  <a:close/>
                  <a:moveTo>
                    <a:pt x="1269" y="690"/>
                  </a:moveTo>
                  <a:cubicBezTo>
                    <a:pt x="1257" y="674"/>
                    <a:pt x="1249" y="668"/>
                    <a:pt x="1245" y="648"/>
                  </a:cubicBezTo>
                  <a:cubicBezTo>
                    <a:pt x="1218" y="650"/>
                    <a:pt x="1195" y="622"/>
                    <a:pt x="1173" y="639"/>
                  </a:cubicBezTo>
                  <a:cubicBezTo>
                    <a:pt x="1175" y="644"/>
                    <a:pt x="1188" y="638"/>
                    <a:pt x="1185" y="648"/>
                  </a:cubicBezTo>
                  <a:cubicBezTo>
                    <a:pt x="1181" y="648"/>
                    <a:pt x="1177" y="648"/>
                    <a:pt x="1173" y="648"/>
                  </a:cubicBezTo>
                  <a:cubicBezTo>
                    <a:pt x="1176" y="659"/>
                    <a:pt x="1187" y="657"/>
                    <a:pt x="1173" y="663"/>
                  </a:cubicBezTo>
                  <a:cubicBezTo>
                    <a:pt x="1177" y="663"/>
                    <a:pt x="1182" y="662"/>
                    <a:pt x="1182" y="666"/>
                  </a:cubicBezTo>
                  <a:cubicBezTo>
                    <a:pt x="1162" y="666"/>
                    <a:pt x="1179" y="683"/>
                    <a:pt x="1182" y="687"/>
                  </a:cubicBezTo>
                  <a:cubicBezTo>
                    <a:pt x="1177" y="687"/>
                    <a:pt x="1172" y="687"/>
                    <a:pt x="1173" y="693"/>
                  </a:cubicBezTo>
                  <a:cubicBezTo>
                    <a:pt x="1179" y="729"/>
                    <a:pt x="1170" y="737"/>
                    <a:pt x="1176" y="777"/>
                  </a:cubicBezTo>
                  <a:cubicBezTo>
                    <a:pt x="1171" y="790"/>
                    <a:pt x="1171" y="824"/>
                    <a:pt x="1176" y="837"/>
                  </a:cubicBezTo>
                  <a:cubicBezTo>
                    <a:pt x="1176" y="840"/>
                    <a:pt x="1176" y="843"/>
                    <a:pt x="1176" y="846"/>
                  </a:cubicBezTo>
                  <a:cubicBezTo>
                    <a:pt x="1182" y="854"/>
                    <a:pt x="1186" y="847"/>
                    <a:pt x="1191" y="852"/>
                  </a:cubicBezTo>
                  <a:cubicBezTo>
                    <a:pt x="1167" y="884"/>
                    <a:pt x="1188" y="977"/>
                    <a:pt x="1170" y="1038"/>
                  </a:cubicBezTo>
                  <a:cubicBezTo>
                    <a:pt x="1163" y="1043"/>
                    <a:pt x="1169" y="1061"/>
                    <a:pt x="1167" y="1071"/>
                  </a:cubicBezTo>
                  <a:cubicBezTo>
                    <a:pt x="1162" y="1142"/>
                    <a:pt x="1165" y="1188"/>
                    <a:pt x="1155" y="1257"/>
                  </a:cubicBezTo>
                  <a:cubicBezTo>
                    <a:pt x="1162" y="1257"/>
                    <a:pt x="1169" y="1257"/>
                    <a:pt x="1176" y="1257"/>
                  </a:cubicBezTo>
                  <a:cubicBezTo>
                    <a:pt x="1232" y="1253"/>
                    <a:pt x="1304" y="1265"/>
                    <a:pt x="1350" y="1251"/>
                  </a:cubicBezTo>
                  <a:cubicBezTo>
                    <a:pt x="1343" y="1249"/>
                    <a:pt x="1340" y="1260"/>
                    <a:pt x="1341" y="1248"/>
                  </a:cubicBezTo>
                  <a:cubicBezTo>
                    <a:pt x="1347" y="1245"/>
                    <a:pt x="1356" y="1229"/>
                    <a:pt x="1347" y="1221"/>
                  </a:cubicBezTo>
                  <a:cubicBezTo>
                    <a:pt x="1341" y="1225"/>
                    <a:pt x="1343" y="1237"/>
                    <a:pt x="1332" y="1236"/>
                  </a:cubicBezTo>
                  <a:cubicBezTo>
                    <a:pt x="1333" y="1224"/>
                    <a:pt x="1341" y="1219"/>
                    <a:pt x="1350" y="1215"/>
                  </a:cubicBezTo>
                  <a:cubicBezTo>
                    <a:pt x="1349" y="1221"/>
                    <a:pt x="1353" y="1222"/>
                    <a:pt x="1353" y="1227"/>
                  </a:cubicBezTo>
                  <a:cubicBezTo>
                    <a:pt x="1364" y="1227"/>
                    <a:pt x="1367" y="1203"/>
                    <a:pt x="1374" y="1209"/>
                  </a:cubicBezTo>
                  <a:cubicBezTo>
                    <a:pt x="1374" y="1229"/>
                    <a:pt x="1346" y="1237"/>
                    <a:pt x="1356" y="1257"/>
                  </a:cubicBezTo>
                  <a:cubicBezTo>
                    <a:pt x="1361" y="1249"/>
                    <a:pt x="1361" y="1236"/>
                    <a:pt x="1374" y="1236"/>
                  </a:cubicBezTo>
                  <a:cubicBezTo>
                    <a:pt x="1364" y="1247"/>
                    <a:pt x="1383" y="1244"/>
                    <a:pt x="1380" y="1257"/>
                  </a:cubicBezTo>
                  <a:cubicBezTo>
                    <a:pt x="1386" y="1257"/>
                    <a:pt x="1392" y="1257"/>
                    <a:pt x="1398" y="1257"/>
                  </a:cubicBezTo>
                  <a:cubicBezTo>
                    <a:pt x="1405" y="1264"/>
                    <a:pt x="1425" y="1258"/>
                    <a:pt x="1437" y="1260"/>
                  </a:cubicBezTo>
                  <a:cubicBezTo>
                    <a:pt x="1437" y="1247"/>
                    <a:pt x="1437" y="1234"/>
                    <a:pt x="1437" y="1221"/>
                  </a:cubicBezTo>
                  <a:cubicBezTo>
                    <a:pt x="1435" y="1210"/>
                    <a:pt x="1441" y="1191"/>
                    <a:pt x="1434" y="1185"/>
                  </a:cubicBezTo>
                  <a:cubicBezTo>
                    <a:pt x="1434" y="1174"/>
                    <a:pt x="1434" y="1163"/>
                    <a:pt x="1434" y="1152"/>
                  </a:cubicBezTo>
                  <a:cubicBezTo>
                    <a:pt x="1434" y="1127"/>
                    <a:pt x="1434" y="1102"/>
                    <a:pt x="1434" y="1077"/>
                  </a:cubicBezTo>
                  <a:cubicBezTo>
                    <a:pt x="1436" y="1077"/>
                    <a:pt x="1438" y="1077"/>
                    <a:pt x="1437" y="1074"/>
                  </a:cubicBezTo>
                  <a:cubicBezTo>
                    <a:pt x="1442" y="1059"/>
                    <a:pt x="1442" y="1023"/>
                    <a:pt x="1437" y="1008"/>
                  </a:cubicBezTo>
                  <a:cubicBezTo>
                    <a:pt x="1437" y="1007"/>
                    <a:pt x="1437" y="1006"/>
                    <a:pt x="1437" y="1005"/>
                  </a:cubicBezTo>
                  <a:cubicBezTo>
                    <a:pt x="1444" y="981"/>
                    <a:pt x="1438" y="944"/>
                    <a:pt x="1440" y="915"/>
                  </a:cubicBezTo>
                  <a:cubicBezTo>
                    <a:pt x="1437" y="906"/>
                    <a:pt x="1446" y="885"/>
                    <a:pt x="1434" y="885"/>
                  </a:cubicBezTo>
                  <a:cubicBezTo>
                    <a:pt x="1435" y="895"/>
                    <a:pt x="1439" y="902"/>
                    <a:pt x="1437" y="915"/>
                  </a:cubicBezTo>
                  <a:cubicBezTo>
                    <a:pt x="1425" y="917"/>
                    <a:pt x="1435" y="890"/>
                    <a:pt x="1425" y="906"/>
                  </a:cubicBezTo>
                  <a:cubicBezTo>
                    <a:pt x="1431" y="878"/>
                    <a:pt x="1410" y="867"/>
                    <a:pt x="1392" y="855"/>
                  </a:cubicBezTo>
                  <a:cubicBezTo>
                    <a:pt x="1392" y="847"/>
                    <a:pt x="1404" y="851"/>
                    <a:pt x="1404" y="843"/>
                  </a:cubicBezTo>
                  <a:cubicBezTo>
                    <a:pt x="1400" y="843"/>
                    <a:pt x="1395" y="844"/>
                    <a:pt x="1395" y="840"/>
                  </a:cubicBezTo>
                  <a:cubicBezTo>
                    <a:pt x="1396" y="830"/>
                    <a:pt x="1406" y="829"/>
                    <a:pt x="1410" y="822"/>
                  </a:cubicBezTo>
                  <a:cubicBezTo>
                    <a:pt x="1392" y="824"/>
                    <a:pt x="1407" y="811"/>
                    <a:pt x="1404" y="801"/>
                  </a:cubicBezTo>
                  <a:cubicBezTo>
                    <a:pt x="1402" y="797"/>
                    <a:pt x="1392" y="801"/>
                    <a:pt x="1392" y="795"/>
                  </a:cubicBezTo>
                  <a:cubicBezTo>
                    <a:pt x="1407" y="788"/>
                    <a:pt x="1394" y="788"/>
                    <a:pt x="1392" y="777"/>
                  </a:cubicBezTo>
                  <a:cubicBezTo>
                    <a:pt x="1417" y="775"/>
                    <a:pt x="1398" y="747"/>
                    <a:pt x="1410" y="732"/>
                  </a:cubicBezTo>
                  <a:cubicBezTo>
                    <a:pt x="1406" y="732"/>
                    <a:pt x="1401" y="733"/>
                    <a:pt x="1401" y="729"/>
                  </a:cubicBezTo>
                  <a:cubicBezTo>
                    <a:pt x="1408" y="722"/>
                    <a:pt x="1402" y="702"/>
                    <a:pt x="1404" y="690"/>
                  </a:cubicBezTo>
                  <a:cubicBezTo>
                    <a:pt x="1404" y="685"/>
                    <a:pt x="1404" y="680"/>
                    <a:pt x="1404" y="675"/>
                  </a:cubicBezTo>
                  <a:cubicBezTo>
                    <a:pt x="1400" y="675"/>
                    <a:pt x="1396" y="675"/>
                    <a:pt x="1392" y="675"/>
                  </a:cubicBezTo>
                  <a:cubicBezTo>
                    <a:pt x="1386" y="668"/>
                    <a:pt x="1367" y="674"/>
                    <a:pt x="1356" y="672"/>
                  </a:cubicBezTo>
                  <a:cubicBezTo>
                    <a:pt x="1345" y="672"/>
                    <a:pt x="1334" y="672"/>
                    <a:pt x="1323" y="672"/>
                  </a:cubicBezTo>
                  <a:cubicBezTo>
                    <a:pt x="1313" y="672"/>
                    <a:pt x="1303" y="672"/>
                    <a:pt x="1293" y="672"/>
                  </a:cubicBezTo>
                  <a:cubicBezTo>
                    <a:pt x="1293" y="671"/>
                    <a:pt x="1293" y="670"/>
                    <a:pt x="1293" y="669"/>
                  </a:cubicBezTo>
                  <a:cubicBezTo>
                    <a:pt x="1329" y="667"/>
                    <a:pt x="1373" y="673"/>
                    <a:pt x="1404" y="666"/>
                  </a:cubicBezTo>
                  <a:cubicBezTo>
                    <a:pt x="1392" y="668"/>
                    <a:pt x="1389" y="661"/>
                    <a:pt x="1377" y="663"/>
                  </a:cubicBezTo>
                  <a:cubicBezTo>
                    <a:pt x="1351" y="654"/>
                    <a:pt x="1334" y="656"/>
                    <a:pt x="1299" y="657"/>
                  </a:cubicBezTo>
                  <a:cubicBezTo>
                    <a:pt x="1299" y="656"/>
                    <a:pt x="1299" y="655"/>
                    <a:pt x="1299" y="654"/>
                  </a:cubicBezTo>
                  <a:cubicBezTo>
                    <a:pt x="1309" y="653"/>
                    <a:pt x="1346" y="657"/>
                    <a:pt x="1329" y="648"/>
                  </a:cubicBezTo>
                  <a:cubicBezTo>
                    <a:pt x="1306" y="651"/>
                    <a:pt x="1303" y="634"/>
                    <a:pt x="1278" y="639"/>
                  </a:cubicBezTo>
                  <a:cubicBezTo>
                    <a:pt x="1269" y="641"/>
                    <a:pt x="1252" y="635"/>
                    <a:pt x="1248" y="642"/>
                  </a:cubicBezTo>
                  <a:cubicBezTo>
                    <a:pt x="1248" y="646"/>
                    <a:pt x="1252" y="646"/>
                    <a:pt x="1251" y="651"/>
                  </a:cubicBezTo>
                  <a:cubicBezTo>
                    <a:pt x="1251" y="653"/>
                    <a:pt x="1251" y="655"/>
                    <a:pt x="1254" y="654"/>
                  </a:cubicBezTo>
                  <a:cubicBezTo>
                    <a:pt x="1255" y="656"/>
                    <a:pt x="1254" y="660"/>
                    <a:pt x="1257" y="660"/>
                  </a:cubicBezTo>
                  <a:cubicBezTo>
                    <a:pt x="1257" y="663"/>
                    <a:pt x="1259" y="664"/>
                    <a:pt x="1260" y="666"/>
                  </a:cubicBezTo>
                  <a:cubicBezTo>
                    <a:pt x="1260" y="668"/>
                    <a:pt x="1260" y="670"/>
                    <a:pt x="1263" y="669"/>
                  </a:cubicBezTo>
                  <a:cubicBezTo>
                    <a:pt x="1264" y="671"/>
                    <a:pt x="1263" y="675"/>
                    <a:pt x="1266" y="675"/>
                  </a:cubicBezTo>
                  <a:cubicBezTo>
                    <a:pt x="1296" y="691"/>
                    <a:pt x="1361" y="672"/>
                    <a:pt x="1389" y="690"/>
                  </a:cubicBezTo>
                  <a:cubicBezTo>
                    <a:pt x="1382" y="690"/>
                    <a:pt x="1375" y="690"/>
                    <a:pt x="1368" y="690"/>
                  </a:cubicBezTo>
                  <a:cubicBezTo>
                    <a:pt x="1355" y="683"/>
                    <a:pt x="1329" y="689"/>
                    <a:pt x="1311" y="687"/>
                  </a:cubicBezTo>
                  <a:cubicBezTo>
                    <a:pt x="1305" y="687"/>
                    <a:pt x="1299" y="687"/>
                    <a:pt x="1293" y="687"/>
                  </a:cubicBezTo>
                  <a:cubicBezTo>
                    <a:pt x="1292" y="680"/>
                    <a:pt x="1278" y="686"/>
                    <a:pt x="1272" y="684"/>
                  </a:cubicBezTo>
                  <a:cubicBezTo>
                    <a:pt x="1271" y="686"/>
                    <a:pt x="1272" y="690"/>
                    <a:pt x="1269" y="690"/>
                  </a:cubicBezTo>
                  <a:close/>
                  <a:moveTo>
                    <a:pt x="1368" y="657"/>
                  </a:moveTo>
                  <a:cubicBezTo>
                    <a:pt x="1383" y="652"/>
                    <a:pt x="1400" y="673"/>
                    <a:pt x="1407" y="657"/>
                  </a:cubicBezTo>
                  <a:cubicBezTo>
                    <a:pt x="1401" y="652"/>
                    <a:pt x="1374" y="652"/>
                    <a:pt x="1368" y="657"/>
                  </a:cubicBezTo>
                  <a:close/>
                  <a:moveTo>
                    <a:pt x="1452" y="636"/>
                  </a:moveTo>
                  <a:cubicBezTo>
                    <a:pt x="1463" y="634"/>
                    <a:pt x="1466" y="640"/>
                    <a:pt x="1476" y="639"/>
                  </a:cubicBezTo>
                  <a:cubicBezTo>
                    <a:pt x="1481" y="627"/>
                    <a:pt x="1442" y="633"/>
                    <a:pt x="1452" y="636"/>
                  </a:cubicBezTo>
                  <a:close/>
                  <a:moveTo>
                    <a:pt x="1398" y="645"/>
                  </a:moveTo>
                  <a:cubicBezTo>
                    <a:pt x="1376" y="647"/>
                    <a:pt x="1352" y="635"/>
                    <a:pt x="1335" y="642"/>
                  </a:cubicBezTo>
                  <a:cubicBezTo>
                    <a:pt x="1343" y="640"/>
                    <a:pt x="1341" y="648"/>
                    <a:pt x="1347" y="648"/>
                  </a:cubicBezTo>
                  <a:cubicBezTo>
                    <a:pt x="1359" y="651"/>
                    <a:pt x="1399" y="657"/>
                    <a:pt x="1407" y="645"/>
                  </a:cubicBezTo>
                  <a:cubicBezTo>
                    <a:pt x="1404" y="645"/>
                    <a:pt x="1401" y="645"/>
                    <a:pt x="1398" y="645"/>
                  </a:cubicBezTo>
                  <a:close/>
                  <a:moveTo>
                    <a:pt x="1128" y="675"/>
                  </a:moveTo>
                  <a:cubicBezTo>
                    <a:pt x="1119" y="677"/>
                    <a:pt x="1111" y="680"/>
                    <a:pt x="1110" y="690"/>
                  </a:cubicBezTo>
                  <a:cubicBezTo>
                    <a:pt x="1120" y="689"/>
                    <a:pt x="1123" y="681"/>
                    <a:pt x="1128" y="675"/>
                  </a:cubicBezTo>
                  <a:close/>
                  <a:moveTo>
                    <a:pt x="1131" y="699"/>
                  </a:moveTo>
                  <a:cubicBezTo>
                    <a:pt x="1124" y="701"/>
                    <a:pt x="1116" y="702"/>
                    <a:pt x="1116" y="711"/>
                  </a:cubicBezTo>
                  <a:cubicBezTo>
                    <a:pt x="1125" y="711"/>
                    <a:pt x="1127" y="704"/>
                    <a:pt x="1131" y="699"/>
                  </a:cubicBezTo>
                  <a:close/>
                  <a:moveTo>
                    <a:pt x="1446" y="726"/>
                  </a:moveTo>
                  <a:cubicBezTo>
                    <a:pt x="1443" y="730"/>
                    <a:pt x="1443" y="737"/>
                    <a:pt x="1443" y="744"/>
                  </a:cubicBezTo>
                  <a:cubicBezTo>
                    <a:pt x="1453" y="748"/>
                    <a:pt x="1451" y="726"/>
                    <a:pt x="1446" y="726"/>
                  </a:cubicBezTo>
                  <a:close/>
                  <a:moveTo>
                    <a:pt x="1440" y="765"/>
                  </a:moveTo>
                  <a:cubicBezTo>
                    <a:pt x="1442" y="765"/>
                    <a:pt x="1444" y="765"/>
                    <a:pt x="1446" y="765"/>
                  </a:cubicBezTo>
                  <a:cubicBezTo>
                    <a:pt x="1453" y="764"/>
                    <a:pt x="1449" y="749"/>
                    <a:pt x="1443" y="750"/>
                  </a:cubicBezTo>
                  <a:cubicBezTo>
                    <a:pt x="1440" y="753"/>
                    <a:pt x="1439" y="758"/>
                    <a:pt x="1440" y="765"/>
                  </a:cubicBezTo>
                  <a:close/>
                  <a:moveTo>
                    <a:pt x="1431" y="759"/>
                  </a:moveTo>
                  <a:cubicBezTo>
                    <a:pt x="1429" y="766"/>
                    <a:pt x="1417" y="763"/>
                    <a:pt x="1416" y="771"/>
                  </a:cubicBezTo>
                  <a:cubicBezTo>
                    <a:pt x="1422" y="769"/>
                    <a:pt x="1442" y="768"/>
                    <a:pt x="1431" y="759"/>
                  </a:cubicBezTo>
                  <a:close/>
                  <a:moveTo>
                    <a:pt x="1449" y="801"/>
                  </a:moveTo>
                  <a:cubicBezTo>
                    <a:pt x="1449" y="798"/>
                    <a:pt x="1449" y="795"/>
                    <a:pt x="1449" y="792"/>
                  </a:cubicBezTo>
                  <a:cubicBezTo>
                    <a:pt x="1444" y="795"/>
                    <a:pt x="1433" y="792"/>
                    <a:pt x="1434" y="801"/>
                  </a:cubicBezTo>
                  <a:cubicBezTo>
                    <a:pt x="1439" y="801"/>
                    <a:pt x="1444" y="801"/>
                    <a:pt x="1449" y="801"/>
                  </a:cubicBezTo>
                  <a:close/>
                  <a:moveTo>
                    <a:pt x="1428" y="837"/>
                  </a:moveTo>
                  <a:cubicBezTo>
                    <a:pt x="1441" y="838"/>
                    <a:pt x="1443" y="828"/>
                    <a:pt x="1449" y="822"/>
                  </a:cubicBezTo>
                  <a:cubicBezTo>
                    <a:pt x="1438" y="823"/>
                    <a:pt x="1433" y="830"/>
                    <a:pt x="1428" y="837"/>
                  </a:cubicBezTo>
                  <a:close/>
                  <a:moveTo>
                    <a:pt x="282" y="942"/>
                  </a:moveTo>
                  <a:cubicBezTo>
                    <a:pt x="278" y="942"/>
                    <a:pt x="278" y="946"/>
                    <a:pt x="273" y="945"/>
                  </a:cubicBezTo>
                  <a:cubicBezTo>
                    <a:pt x="271" y="945"/>
                    <a:pt x="269" y="945"/>
                    <a:pt x="267" y="945"/>
                  </a:cubicBezTo>
                  <a:cubicBezTo>
                    <a:pt x="258" y="986"/>
                    <a:pt x="270" y="1048"/>
                    <a:pt x="261" y="1089"/>
                  </a:cubicBezTo>
                  <a:cubicBezTo>
                    <a:pt x="254" y="1076"/>
                    <a:pt x="260" y="1050"/>
                    <a:pt x="258" y="1032"/>
                  </a:cubicBezTo>
                  <a:cubicBezTo>
                    <a:pt x="257" y="993"/>
                    <a:pt x="253" y="1040"/>
                    <a:pt x="255" y="1056"/>
                  </a:cubicBezTo>
                  <a:cubicBezTo>
                    <a:pt x="250" y="1072"/>
                    <a:pt x="250" y="1109"/>
                    <a:pt x="255" y="1125"/>
                  </a:cubicBezTo>
                  <a:cubicBezTo>
                    <a:pt x="255" y="1131"/>
                    <a:pt x="255" y="1137"/>
                    <a:pt x="255" y="1143"/>
                  </a:cubicBezTo>
                  <a:cubicBezTo>
                    <a:pt x="250" y="1153"/>
                    <a:pt x="249" y="1243"/>
                    <a:pt x="258" y="1212"/>
                  </a:cubicBezTo>
                  <a:cubicBezTo>
                    <a:pt x="261" y="1209"/>
                    <a:pt x="263" y="1191"/>
                    <a:pt x="267" y="1200"/>
                  </a:cubicBezTo>
                  <a:cubicBezTo>
                    <a:pt x="249" y="1226"/>
                    <a:pt x="256" y="1277"/>
                    <a:pt x="246" y="1311"/>
                  </a:cubicBezTo>
                  <a:cubicBezTo>
                    <a:pt x="251" y="1316"/>
                    <a:pt x="277" y="1316"/>
                    <a:pt x="282" y="1311"/>
                  </a:cubicBezTo>
                  <a:cubicBezTo>
                    <a:pt x="298" y="1311"/>
                    <a:pt x="314" y="1311"/>
                    <a:pt x="330" y="1311"/>
                  </a:cubicBezTo>
                  <a:cubicBezTo>
                    <a:pt x="346" y="1309"/>
                    <a:pt x="370" y="1315"/>
                    <a:pt x="381" y="1308"/>
                  </a:cubicBezTo>
                  <a:cubicBezTo>
                    <a:pt x="393" y="1308"/>
                    <a:pt x="405" y="1308"/>
                    <a:pt x="417" y="1308"/>
                  </a:cubicBezTo>
                  <a:cubicBezTo>
                    <a:pt x="432" y="1306"/>
                    <a:pt x="455" y="1312"/>
                    <a:pt x="465" y="1305"/>
                  </a:cubicBezTo>
                  <a:cubicBezTo>
                    <a:pt x="464" y="1265"/>
                    <a:pt x="466" y="1231"/>
                    <a:pt x="477" y="1194"/>
                  </a:cubicBezTo>
                  <a:cubicBezTo>
                    <a:pt x="480" y="1190"/>
                    <a:pt x="487" y="1174"/>
                    <a:pt x="480" y="1170"/>
                  </a:cubicBezTo>
                  <a:cubicBezTo>
                    <a:pt x="480" y="1179"/>
                    <a:pt x="476" y="1184"/>
                    <a:pt x="474" y="1191"/>
                  </a:cubicBezTo>
                  <a:cubicBezTo>
                    <a:pt x="471" y="1201"/>
                    <a:pt x="469" y="1212"/>
                    <a:pt x="462" y="1218"/>
                  </a:cubicBezTo>
                  <a:cubicBezTo>
                    <a:pt x="462" y="1207"/>
                    <a:pt x="467" y="1201"/>
                    <a:pt x="468" y="1191"/>
                  </a:cubicBezTo>
                  <a:cubicBezTo>
                    <a:pt x="475" y="1175"/>
                    <a:pt x="481" y="1158"/>
                    <a:pt x="483" y="1137"/>
                  </a:cubicBezTo>
                  <a:cubicBezTo>
                    <a:pt x="488" y="1119"/>
                    <a:pt x="493" y="1090"/>
                    <a:pt x="486" y="1116"/>
                  </a:cubicBezTo>
                  <a:cubicBezTo>
                    <a:pt x="484" y="1121"/>
                    <a:pt x="482" y="1127"/>
                    <a:pt x="480" y="1137"/>
                  </a:cubicBezTo>
                  <a:cubicBezTo>
                    <a:pt x="476" y="1152"/>
                    <a:pt x="471" y="1180"/>
                    <a:pt x="465" y="1182"/>
                  </a:cubicBezTo>
                  <a:cubicBezTo>
                    <a:pt x="462" y="1172"/>
                    <a:pt x="474" y="1162"/>
                    <a:pt x="465" y="1155"/>
                  </a:cubicBezTo>
                  <a:cubicBezTo>
                    <a:pt x="465" y="1162"/>
                    <a:pt x="460" y="1180"/>
                    <a:pt x="456" y="1173"/>
                  </a:cubicBezTo>
                  <a:cubicBezTo>
                    <a:pt x="465" y="1151"/>
                    <a:pt x="462" y="1134"/>
                    <a:pt x="468" y="1113"/>
                  </a:cubicBezTo>
                  <a:cubicBezTo>
                    <a:pt x="472" y="1104"/>
                    <a:pt x="480" y="1083"/>
                    <a:pt x="474" y="1074"/>
                  </a:cubicBezTo>
                  <a:cubicBezTo>
                    <a:pt x="472" y="1087"/>
                    <a:pt x="469" y="1099"/>
                    <a:pt x="465" y="1110"/>
                  </a:cubicBezTo>
                  <a:cubicBezTo>
                    <a:pt x="461" y="1105"/>
                    <a:pt x="460" y="1097"/>
                    <a:pt x="459" y="1089"/>
                  </a:cubicBezTo>
                  <a:cubicBezTo>
                    <a:pt x="464" y="1079"/>
                    <a:pt x="464" y="1048"/>
                    <a:pt x="459" y="1038"/>
                  </a:cubicBezTo>
                  <a:cubicBezTo>
                    <a:pt x="459" y="1036"/>
                    <a:pt x="459" y="1034"/>
                    <a:pt x="459" y="1032"/>
                  </a:cubicBezTo>
                  <a:cubicBezTo>
                    <a:pt x="463" y="1030"/>
                    <a:pt x="467" y="1003"/>
                    <a:pt x="456" y="1005"/>
                  </a:cubicBezTo>
                  <a:cubicBezTo>
                    <a:pt x="455" y="984"/>
                    <a:pt x="461" y="970"/>
                    <a:pt x="459" y="948"/>
                  </a:cubicBezTo>
                  <a:cubicBezTo>
                    <a:pt x="448" y="950"/>
                    <a:pt x="437" y="952"/>
                    <a:pt x="423" y="951"/>
                  </a:cubicBezTo>
                  <a:cubicBezTo>
                    <a:pt x="404" y="944"/>
                    <a:pt x="372" y="950"/>
                    <a:pt x="348" y="948"/>
                  </a:cubicBezTo>
                  <a:cubicBezTo>
                    <a:pt x="333" y="950"/>
                    <a:pt x="310" y="944"/>
                    <a:pt x="300" y="951"/>
                  </a:cubicBezTo>
                  <a:cubicBezTo>
                    <a:pt x="289" y="946"/>
                    <a:pt x="275" y="963"/>
                    <a:pt x="273" y="948"/>
                  </a:cubicBezTo>
                  <a:cubicBezTo>
                    <a:pt x="281" y="946"/>
                    <a:pt x="297" y="952"/>
                    <a:pt x="300" y="945"/>
                  </a:cubicBezTo>
                  <a:cubicBezTo>
                    <a:pt x="314" y="945"/>
                    <a:pt x="430" y="945"/>
                    <a:pt x="366" y="942"/>
                  </a:cubicBezTo>
                  <a:cubicBezTo>
                    <a:pt x="345" y="937"/>
                    <a:pt x="303" y="937"/>
                    <a:pt x="282" y="942"/>
                  </a:cubicBezTo>
                  <a:close/>
                  <a:moveTo>
                    <a:pt x="483" y="1086"/>
                  </a:moveTo>
                  <a:cubicBezTo>
                    <a:pt x="481" y="1093"/>
                    <a:pt x="487" y="1100"/>
                    <a:pt x="486" y="1089"/>
                  </a:cubicBezTo>
                  <a:cubicBezTo>
                    <a:pt x="489" y="1078"/>
                    <a:pt x="487" y="1062"/>
                    <a:pt x="492" y="1053"/>
                  </a:cubicBezTo>
                  <a:cubicBezTo>
                    <a:pt x="487" y="1042"/>
                    <a:pt x="490" y="1023"/>
                    <a:pt x="489" y="1008"/>
                  </a:cubicBezTo>
                  <a:cubicBezTo>
                    <a:pt x="481" y="1028"/>
                    <a:pt x="491" y="1066"/>
                    <a:pt x="483" y="1086"/>
                  </a:cubicBezTo>
                  <a:close/>
                  <a:moveTo>
                    <a:pt x="471" y="978"/>
                  </a:moveTo>
                  <a:cubicBezTo>
                    <a:pt x="472" y="986"/>
                    <a:pt x="460" y="996"/>
                    <a:pt x="468" y="1002"/>
                  </a:cubicBezTo>
                  <a:cubicBezTo>
                    <a:pt x="467" y="994"/>
                    <a:pt x="479" y="984"/>
                    <a:pt x="471" y="978"/>
                  </a:cubicBezTo>
                  <a:close/>
                  <a:moveTo>
                    <a:pt x="537" y="1065"/>
                  </a:moveTo>
                  <a:cubicBezTo>
                    <a:pt x="545" y="1054"/>
                    <a:pt x="509" y="1061"/>
                    <a:pt x="498" y="1059"/>
                  </a:cubicBezTo>
                  <a:cubicBezTo>
                    <a:pt x="498" y="1064"/>
                    <a:pt x="498" y="1069"/>
                    <a:pt x="498" y="1074"/>
                  </a:cubicBezTo>
                  <a:cubicBezTo>
                    <a:pt x="502" y="1074"/>
                    <a:pt x="507" y="1075"/>
                    <a:pt x="507" y="1071"/>
                  </a:cubicBezTo>
                  <a:cubicBezTo>
                    <a:pt x="521" y="1073"/>
                    <a:pt x="526" y="1066"/>
                    <a:pt x="537" y="1065"/>
                  </a:cubicBezTo>
                  <a:close/>
                  <a:moveTo>
                    <a:pt x="501" y="1251"/>
                  </a:moveTo>
                  <a:cubicBezTo>
                    <a:pt x="500" y="1241"/>
                    <a:pt x="505" y="1225"/>
                    <a:pt x="495" y="1224"/>
                  </a:cubicBezTo>
                  <a:cubicBezTo>
                    <a:pt x="495" y="1235"/>
                    <a:pt x="493" y="1248"/>
                    <a:pt x="501" y="1251"/>
                  </a:cubicBezTo>
                  <a:close/>
                  <a:moveTo>
                    <a:pt x="1323" y="1266"/>
                  </a:moveTo>
                  <a:cubicBezTo>
                    <a:pt x="1338" y="1266"/>
                    <a:pt x="1364" y="1264"/>
                    <a:pt x="1332" y="1263"/>
                  </a:cubicBezTo>
                  <a:cubicBezTo>
                    <a:pt x="1308" y="1262"/>
                    <a:pt x="1299" y="1265"/>
                    <a:pt x="1323" y="1266"/>
                  </a:cubicBezTo>
                  <a:close/>
                  <a:moveTo>
                    <a:pt x="1368" y="1263"/>
                  </a:moveTo>
                  <a:cubicBezTo>
                    <a:pt x="1357" y="1272"/>
                    <a:pt x="1384" y="1268"/>
                    <a:pt x="1392" y="1269"/>
                  </a:cubicBezTo>
                  <a:cubicBezTo>
                    <a:pt x="1401" y="1269"/>
                    <a:pt x="1410" y="1269"/>
                    <a:pt x="1419" y="1269"/>
                  </a:cubicBezTo>
                  <a:cubicBezTo>
                    <a:pt x="1425" y="1268"/>
                    <a:pt x="1437" y="1273"/>
                    <a:pt x="1434" y="1263"/>
                  </a:cubicBezTo>
                  <a:cubicBezTo>
                    <a:pt x="1424" y="1263"/>
                    <a:pt x="1414" y="1263"/>
                    <a:pt x="1404" y="1263"/>
                  </a:cubicBezTo>
                  <a:cubicBezTo>
                    <a:pt x="1392" y="1263"/>
                    <a:pt x="1380" y="1263"/>
                    <a:pt x="1368" y="1263"/>
                  </a:cubicBezTo>
                  <a:close/>
                  <a:moveTo>
                    <a:pt x="1206" y="1269"/>
                  </a:moveTo>
                  <a:cubicBezTo>
                    <a:pt x="1205" y="1264"/>
                    <a:pt x="1183" y="1264"/>
                    <a:pt x="1182" y="1269"/>
                  </a:cubicBezTo>
                  <a:cubicBezTo>
                    <a:pt x="1188" y="1268"/>
                    <a:pt x="1189" y="1272"/>
                    <a:pt x="1194" y="1272"/>
                  </a:cubicBezTo>
                  <a:cubicBezTo>
                    <a:pt x="1217" y="1271"/>
                    <a:pt x="1249" y="1287"/>
                    <a:pt x="1266" y="1272"/>
                  </a:cubicBezTo>
                  <a:cubicBezTo>
                    <a:pt x="1245" y="1272"/>
                    <a:pt x="1229" y="1267"/>
                    <a:pt x="1206" y="1269"/>
                  </a:cubicBezTo>
                  <a:close/>
                  <a:moveTo>
                    <a:pt x="1146" y="1278"/>
                  </a:moveTo>
                  <a:cubicBezTo>
                    <a:pt x="1159" y="1276"/>
                    <a:pt x="1180" y="1282"/>
                    <a:pt x="1188" y="1275"/>
                  </a:cubicBezTo>
                  <a:cubicBezTo>
                    <a:pt x="1177" y="1276"/>
                    <a:pt x="1151" y="1264"/>
                    <a:pt x="1146" y="1278"/>
                  </a:cubicBezTo>
                  <a:close/>
                  <a:moveTo>
                    <a:pt x="1461" y="1272"/>
                  </a:moveTo>
                  <a:cubicBezTo>
                    <a:pt x="1452" y="1276"/>
                    <a:pt x="1511" y="1278"/>
                    <a:pt x="1521" y="1272"/>
                  </a:cubicBezTo>
                  <a:cubicBezTo>
                    <a:pt x="1499" y="1267"/>
                    <a:pt x="1485" y="1272"/>
                    <a:pt x="1461" y="1272"/>
                  </a:cubicBezTo>
                  <a:close/>
                  <a:moveTo>
                    <a:pt x="1392" y="1275"/>
                  </a:moveTo>
                  <a:cubicBezTo>
                    <a:pt x="1378" y="1275"/>
                    <a:pt x="1364" y="1275"/>
                    <a:pt x="1356" y="1281"/>
                  </a:cubicBezTo>
                  <a:cubicBezTo>
                    <a:pt x="1364" y="1281"/>
                    <a:pt x="1372" y="1281"/>
                    <a:pt x="1380" y="1281"/>
                  </a:cubicBezTo>
                  <a:cubicBezTo>
                    <a:pt x="1400" y="1279"/>
                    <a:pt x="1428" y="1285"/>
                    <a:pt x="1443" y="1278"/>
                  </a:cubicBezTo>
                  <a:cubicBezTo>
                    <a:pt x="1429" y="1274"/>
                    <a:pt x="1410" y="1275"/>
                    <a:pt x="1392" y="1275"/>
                  </a:cubicBezTo>
                  <a:close/>
                  <a:moveTo>
                    <a:pt x="1572" y="1284"/>
                  </a:moveTo>
                  <a:cubicBezTo>
                    <a:pt x="1581" y="1283"/>
                    <a:pt x="1611" y="1287"/>
                    <a:pt x="1605" y="1281"/>
                  </a:cubicBezTo>
                  <a:cubicBezTo>
                    <a:pt x="1596" y="1282"/>
                    <a:pt x="1566" y="1278"/>
                    <a:pt x="1572" y="1284"/>
                  </a:cubicBezTo>
                  <a:close/>
                  <a:moveTo>
                    <a:pt x="951" y="1287"/>
                  </a:moveTo>
                  <a:cubicBezTo>
                    <a:pt x="936" y="1287"/>
                    <a:pt x="921" y="1287"/>
                    <a:pt x="906" y="1287"/>
                  </a:cubicBezTo>
                  <a:cubicBezTo>
                    <a:pt x="880" y="1285"/>
                    <a:pt x="841" y="1290"/>
                    <a:pt x="888" y="1290"/>
                  </a:cubicBezTo>
                  <a:cubicBezTo>
                    <a:pt x="910" y="1299"/>
                    <a:pt x="937" y="1287"/>
                    <a:pt x="963" y="1290"/>
                  </a:cubicBezTo>
                  <a:cubicBezTo>
                    <a:pt x="979" y="1289"/>
                    <a:pt x="1056" y="1285"/>
                    <a:pt x="1008" y="1284"/>
                  </a:cubicBezTo>
                  <a:cubicBezTo>
                    <a:pt x="990" y="1286"/>
                    <a:pt x="964" y="1280"/>
                    <a:pt x="951" y="1287"/>
                  </a:cubicBezTo>
                  <a:close/>
                  <a:moveTo>
                    <a:pt x="1059" y="1290"/>
                  </a:moveTo>
                  <a:cubicBezTo>
                    <a:pt x="1047" y="1290"/>
                    <a:pt x="1035" y="1290"/>
                    <a:pt x="1023" y="1290"/>
                  </a:cubicBezTo>
                  <a:cubicBezTo>
                    <a:pt x="990" y="1288"/>
                    <a:pt x="990" y="1295"/>
                    <a:pt x="1023" y="1293"/>
                  </a:cubicBezTo>
                  <a:cubicBezTo>
                    <a:pt x="1037" y="1293"/>
                    <a:pt x="1070" y="1293"/>
                    <a:pt x="1095" y="1293"/>
                  </a:cubicBezTo>
                  <a:cubicBezTo>
                    <a:pt x="1118" y="1293"/>
                    <a:pt x="1158" y="1292"/>
                    <a:pt x="1116" y="1290"/>
                  </a:cubicBezTo>
                  <a:cubicBezTo>
                    <a:pt x="1104" y="1285"/>
                    <a:pt x="1071" y="1285"/>
                    <a:pt x="1059" y="1290"/>
                  </a:cubicBezTo>
                  <a:close/>
                  <a:moveTo>
                    <a:pt x="1197" y="1290"/>
                  </a:moveTo>
                  <a:cubicBezTo>
                    <a:pt x="1201" y="1284"/>
                    <a:pt x="1169" y="1288"/>
                    <a:pt x="1158" y="1287"/>
                  </a:cubicBezTo>
                  <a:cubicBezTo>
                    <a:pt x="1154" y="1293"/>
                    <a:pt x="1186" y="1289"/>
                    <a:pt x="1197" y="1290"/>
                  </a:cubicBezTo>
                  <a:close/>
                  <a:moveTo>
                    <a:pt x="792" y="1296"/>
                  </a:moveTo>
                  <a:cubicBezTo>
                    <a:pt x="758" y="1290"/>
                    <a:pt x="714" y="1306"/>
                    <a:pt x="699" y="1299"/>
                  </a:cubicBezTo>
                  <a:cubicBezTo>
                    <a:pt x="717" y="1297"/>
                    <a:pt x="676" y="1292"/>
                    <a:pt x="675" y="1299"/>
                  </a:cubicBezTo>
                  <a:cubicBezTo>
                    <a:pt x="665" y="1299"/>
                    <a:pt x="655" y="1299"/>
                    <a:pt x="645" y="1299"/>
                  </a:cubicBezTo>
                  <a:cubicBezTo>
                    <a:pt x="636" y="1301"/>
                    <a:pt x="619" y="1295"/>
                    <a:pt x="615" y="1302"/>
                  </a:cubicBezTo>
                  <a:cubicBezTo>
                    <a:pt x="605" y="1302"/>
                    <a:pt x="595" y="1302"/>
                    <a:pt x="585" y="1302"/>
                  </a:cubicBezTo>
                  <a:cubicBezTo>
                    <a:pt x="552" y="1300"/>
                    <a:pt x="552" y="1307"/>
                    <a:pt x="585" y="1305"/>
                  </a:cubicBezTo>
                  <a:cubicBezTo>
                    <a:pt x="594" y="1305"/>
                    <a:pt x="603" y="1305"/>
                    <a:pt x="612" y="1305"/>
                  </a:cubicBezTo>
                  <a:cubicBezTo>
                    <a:pt x="629" y="1312"/>
                    <a:pt x="659" y="1306"/>
                    <a:pt x="681" y="1308"/>
                  </a:cubicBezTo>
                  <a:cubicBezTo>
                    <a:pt x="709" y="1307"/>
                    <a:pt x="737" y="1306"/>
                    <a:pt x="762" y="1302"/>
                  </a:cubicBezTo>
                  <a:cubicBezTo>
                    <a:pt x="775" y="1302"/>
                    <a:pt x="788" y="1302"/>
                    <a:pt x="801" y="1302"/>
                  </a:cubicBezTo>
                  <a:cubicBezTo>
                    <a:pt x="822" y="1302"/>
                    <a:pt x="845" y="1304"/>
                    <a:pt x="861" y="1299"/>
                  </a:cubicBezTo>
                  <a:cubicBezTo>
                    <a:pt x="869" y="1298"/>
                    <a:pt x="877" y="1297"/>
                    <a:pt x="882" y="1293"/>
                  </a:cubicBezTo>
                  <a:cubicBezTo>
                    <a:pt x="853" y="1295"/>
                    <a:pt x="816" y="1289"/>
                    <a:pt x="792" y="1296"/>
                  </a:cubicBezTo>
                  <a:close/>
                  <a:moveTo>
                    <a:pt x="1224" y="1296"/>
                  </a:moveTo>
                  <a:cubicBezTo>
                    <a:pt x="1232" y="1301"/>
                    <a:pt x="1261" y="1296"/>
                    <a:pt x="1260" y="1293"/>
                  </a:cubicBezTo>
                  <a:cubicBezTo>
                    <a:pt x="1249" y="1295"/>
                    <a:pt x="1230" y="1289"/>
                    <a:pt x="1224" y="1296"/>
                  </a:cubicBezTo>
                  <a:close/>
                  <a:moveTo>
                    <a:pt x="1377" y="1305"/>
                  </a:moveTo>
                  <a:cubicBezTo>
                    <a:pt x="1387" y="1311"/>
                    <a:pt x="1409" y="1305"/>
                    <a:pt x="1419" y="1302"/>
                  </a:cubicBezTo>
                  <a:cubicBezTo>
                    <a:pt x="1375" y="1300"/>
                    <a:pt x="1323" y="1291"/>
                    <a:pt x="1278" y="1299"/>
                  </a:cubicBezTo>
                  <a:cubicBezTo>
                    <a:pt x="1273" y="1299"/>
                    <a:pt x="1268" y="1299"/>
                    <a:pt x="1263" y="1299"/>
                  </a:cubicBezTo>
                  <a:cubicBezTo>
                    <a:pt x="1289" y="1313"/>
                    <a:pt x="1341" y="1301"/>
                    <a:pt x="1377" y="1305"/>
                  </a:cubicBezTo>
                  <a:close/>
                  <a:moveTo>
                    <a:pt x="1467" y="1296"/>
                  </a:moveTo>
                  <a:cubicBezTo>
                    <a:pt x="1448" y="1291"/>
                    <a:pt x="1408" y="1291"/>
                    <a:pt x="1389" y="1296"/>
                  </a:cubicBezTo>
                  <a:cubicBezTo>
                    <a:pt x="1406" y="1294"/>
                    <a:pt x="1414" y="1301"/>
                    <a:pt x="1431" y="1299"/>
                  </a:cubicBezTo>
                  <a:cubicBezTo>
                    <a:pt x="1449" y="1298"/>
                    <a:pt x="1477" y="1300"/>
                    <a:pt x="1491" y="1299"/>
                  </a:cubicBezTo>
                  <a:cubicBezTo>
                    <a:pt x="1522" y="1297"/>
                    <a:pt x="1494" y="1295"/>
                    <a:pt x="1467" y="1296"/>
                  </a:cubicBezTo>
                  <a:close/>
                  <a:moveTo>
                    <a:pt x="1551" y="1296"/>
                  </a:moveTo>
                  <a:cubicBezTo>
                    <a:pt x="1554" y="1296"/>
                    <a:pt x="1562" y="1304"/>
                    <a:pt x="1569" y="1296"/>
                  </a:cubicBezTo>
                  <a:cubicBezTo>
                    <a:pt x="1547" y="1291"/>
                    <a:pt x="1521" y="1293"/>
                    <a:pt x="1551" y="1296"/>
                  </a:cubicBezTo>
                  <a:close/>
                  <a:moveTo>
                    <a:pt x="966" y="1299"/>
                  </a:moveTo>
                  <a:cubicBezTo>
                    <a:pt x="952" y="1301"/>
                    <a:pt x="915" y="1296"/>
                    <a:pt x="915" y="1302"/>
                  </a:cubicBezTo>
                  <a:cubicBezTo>
                    <a:pt x="936" y="1302"/>
                    <a:pt x="957" y="1302"/>
                    <a:pt x="978" y="1302"/>
                  </a:cubicBezTo>
                  <a:cubicBezTo>
                    <a:pt x="997" y="1300"/>
                    <a:pt x="1024" y="1306"/>
                    <a:pt x="1038" y="1299"/>
                  </a:cubicBezTo>
                  <a:cubicBezTo>
                    <a:pt x="1062" y="1301"/>
                    <a:pt x="1089" y="1295"/>
                    <a:pt x="1050" y="1296"/>
                  </a:cubicBezTo>
                  <a:cubicBezTo>
                    <a:pt x="1028" y="1296"/>
                    <a:pt x="1006" y="1296"/>
                    <a:pt x="984" y="1296"/>
                  </a:cubicBezTo>
                  <a:cubicBezTo>
                    <a:pt x="979" y="1298"/>
                    <a:pt x="966" y="1292"/>
                    <a:pt x="966" y="1299"/>
                  </a:cubicBezTo>
                  <a:close/>
                  <a:moveTo>
                    <a:pt x="1092" y="1305"/>
                  </a:moveTo>
                  <a:cubicBezTo>
                    <a:pt x="1107" y="1301"/>
                    <a:pt x="1137" y="1312"/>
                    <a:pt x="1143" y="1299"/>
                  </a:cubicBezTo>
                  <a:cubicBezTo>
                    <a:pt x="1124" y="1299"/>
                    <a:pt x="1104" y="1298"/>
                    <a:pt x="1092" y="1305"/>
                  </a:cubicBezTo>
                  <a:close/>
                  <a:moveTo>
                    <a:pt x="1146" y="1299"/>
                  </a:moveTo>
                  <a:cubicBezTo>
                    <a:pt x="1141" y="1308"/>
                    <a:pt x="1166" y="1308"/>
                    <a:pt x="1161" y="1299"/>
                  </a:cubicBezTo>
                  <a:cubicBezTo>
                    <a:pt x="1156" y="1299"/>
                    <a:pt x="1151" y="1299"/>
                    <a:pt x="1146" y="1299"/>
                  </a:cubicBezTo>
                  <a:close/>
                  <a:moveTo>
                    <a:pt x="1176" y="1302"/>
                  </a:moveTo>
                  <a:cubicBezTo>
                    <a:pt x="1172" y="1302"/>
                    <a:pt x="1169" y="1297"/>
                    <a:pt x="1167" y="1302"/>
                  </a:cubicBezTo>
                  <a:cubicBezTo>
                    <a:pt x="1184" y="1311"/>
                    <a:pt x="1217" y="1299"/>
                    <a:pt x="1176" y="1302"/>
                  </a:cubicBezTo>
                  <a:close/>
                  <a:moveTo>
                    <a:pt x="1419" y="1311"/>
                  </a:moveTo>
                  <a:cubicBezTo>
                    <a:pt x="1447" y="1310"/>
                    <a:pt x="1480" y="1314"/>
                    <a:pt x="1500" y="1305"/>
                  </a:cubicBezTo>
                  <a:cubicBezTo>
                    <a:pt x="1473" y="1305"/>
                    <a:pt x="1432" y="1307"/>
                    <a:pt x="1419" y="1311"/>
                  </a:cubicBezTo>
                  <a:close/>
                  <a:moveTo>
                    <a:pt x="1050" y="1314"/>
                  </a:moveTo>
                  <a:cubicBezTo>
                    <a:pt x="1055" y="1315"/>
                    <a:pt x="1057" y="1311"/>
                    <a:pt x="1050" y="1311"/>
                  </a:cubicBezTo>
                  <a:cubicBezTo>
                    <a:pt x="984" y="1312"/>
                    <a:pt x="913" y="1302"/>
                    <a:pt x="849" y="1311"/>
                  </a:cubicBezTo>
                  <a:cubicBezTo>
                    <a:pt x="910" y="1318"/>
                    <a:pt x="984" y="1312"/>
                    <a:pt x="1050" y="1314"/>
                  </a:cubicBezTo>
                  <a:close/>
                  <a:moveTo>
                    <a:pt x="1251" y="1308"/>
                  </a:moveTo>
                  <a:cubicBezTo>
                    <a:pt x="1241" y="1310"/>
                    <a:pt x="1223" y="1304"/>
                    <a:pt x="1218" y="1311"/>
                  </a:cubicBezTo>
                  <a:cubicBezTo>
                    <a:pt x="1228" y="1309"/>
                    <a:pt x="1246" y="1315"/>
                    <a:pt x="1251" y="1308"/>
                  </a:cubicBezTo>
                  <a:close/>
                  <a:moveTo>
                    <a:pt x="1356" y="1311"/>
                  </a:moveTo>
                  <a:cubicBezTo>
                    <a:pt x="1376" y="1308"/>
                    <a:pt x="1325" y="1306"/>
                    <a:pt x="1311" y="1308"/>
                  </a:cubicBezTo>
                  <a:cubicBezTo>
                    <a:pt x="1290" y="1311"/>
                    <a:pt x="1349" y="1312"/>
                    <a:pt x="1356" y="1311"/>
                  </a:cubicBezTo>
                  <a:close/>
                  <a:moveTo>
                    <a:pt x="498" y="1314"/>
                  </a:moveTo>
                  <a:cubicBezTo>
                    <a:pt x="524" y="1314"/>
                    <a:pt x="550" y="1314"/>
                    <a:pt x="576" y="1314"/>
                  </a:cubicBezTo>
                  <a:cubicBezTo>
                    <a:pt x="601" y="1312"/>
                    <a:pt x="634" y="1318"/>
                    <a:pt x="654" y="1311"/>
                  </a:cubicBezTo>
                  <a:cubicBezTo>
                    <a:pt x="603" y="1313"/>
                    <a:pt x="544" y="1307"/>
                    <a:pt x="498" y="1314"/>
                  </a:cubicBezTo>
                  <a:close/>
                  <a:moveTo>
                    <a:pt x="1257" y="1317"/>
                  </a:moveTo>
                  <a:cubicBezTo>
                    <a:pt x="1221" y="1322"/>
                    <a:pt x="1271" y="1323"/>
                    <a:pt x="1287" y="1314"/>
                  </a:cubicBezTo>
                  <a:cubicBezTo>
                    <a:pt x="1270" y="1312"/>
                    <a:pt x="1266" y="1316"/>
                    <a:pt x="1257" y="1317"/>
                  </a:cubicBezTo>
                  <a:close/>
                  <a:moveTo>
                    <a:pt x="1371" y="1320"/>
                  </a:moveTo>
                  <a:cubicBezTo>
                    <a:pt x="1361" y="1322"/>
                    <a:pt x="1343" y="1316"/>
                    <a:pt x="1338" y="1323"/>
                  </a:cubicBezTo>
                  <a:cubicBezTo>
                    <a:pt x="1340" y="1323"/>
                    <a:pt x="1342" y="1323"/>
                    <a:pt x="1344" y="1323"/>
                  </a:cubicBezTo>
                  <a:cubicBezTo>
                    <a:pt x="1337" y="1330"/>
                    <a:pt x="1317" y="1324"/>
                    <a:pt x="1305" y="1326"/>
                  </a:cubicBezTo>
                  <a:cubicBezTo>
                    <a:pt x="1290" y="1326"/>
                    <a:pt x="1275" y="1326"/>
                    <a:pt x="1260" y="1326"/>
                  </a:cubicBezTo>
                  <a:cubicBezTo>
                    <a:pt x="1252" y="1330"/>
                    <a:pt x="1218" y="1321"/>
                    <a:pt x="1206" y="1329"/>
                  </a:cubicBezTo>
                  <a:cubicBezTo>
                    <a:pt x="1247" y="1331"/>
                    <a:pt x="1311" y="1338"/>
                    <a:pt x="1347" y="1326"/>
                  </a:cubicBezTo>
                  <a:cubicBezTo>
                    <a:pt x="1368" y="1327"/>
                    <a:pt x="1419" y="1327"/>
                    <a:pt x="1413" y="1320"/>
                  </a:cubicBezTo>
                  <a:cubicBezTo>
                    <a:pt x="1412" y="1320"/>
                    <a:pt x="1411" y="1320"/>
                    <a:pt x="1410" y="1320"/>
                  </a:cubicBezTo>
                  <a:cubicBezTo>
                    <a:pt x="1404" y="1315"/>
                    <a:pt x="1377" y="1315"/>
                    <a:pt x="1371" y="1320"/>
                  </a:cubicBezTo>
                  <a:close/>
                  <a:moveTo>
                    <a:pt x="1110" y="1320"/>
                  </a:moveTo>
                  <a:cubicBezTo>
                    <a:pt x="1100" y="1320"/>
                    <a:pt x="1067" y="1320"/>
                    <a:pt x="1092" y="1323"/>
                  </a:cubicBezTo>
                  <a:cubicBezTo>
                    <a:pt x="1106" y="1325"/>
                    <a:pt x="1180" y="1323"/>
                    <a:pt x="1152" y="1320"/>
                  </a:cubicBezTo>
                  <a:cubicBezTo>
                    <a:pt x="1141" y="1319"/>
                    <a:pt x="1119" y="1320"/>
                    <a:pt x="1110" y="1320"/>
                  </a:cubicBezTo>
                  <a:close/>
                  <a:moveTo>
                    <a:pt x="1767" y="1323"/>
                  </a:moveTo>
                  <a:cubicBezTo>
                    <a:pt x="1789" y="1322"/>
                    <a:pt x="1762" y="1319"/>
                    <a:pt x="1749" y="1320"/>
                  </a:cubicBezTo>
                  <a:cubicBezTo>
                    <a:pt x="1724" y="1322"/>
                    <a:pt x="1758" y="1324"/>
                    <a:pt x="1767" y="1323"/>
                  </a:cubicBezTo>
                  <a:close/>
                  <a:moveTo>
                    <a:pt x="1284" y="1338"/>
                  </a:moveTo>
                  <a:cubicBezTo>
                    <a:pt x="1299" y="1336"/>
                    <a:pt x="1266" y="1333"/>
                    <a:pt x="1251" y="1335"/>
                  </a:cubicBezTo>
                  <a:cubicBezTo>
                    <a:pt x="1233" y="1337"/>
                    <a:pt x="1276" y="1339"/>
                    <a:pt x="1284" y="1338"/>
                  </a:cubicBezTo>
                  <a:close/>
                  <a:moveTo>
                    <a:pt x="1410" y="1341"/>
                  </a:moveTo>
                  <a:cubicBezTo>
                    <a:pt x="1401" y="1341"/>
                    <a:pt x="1394" y="1341"/>
                    <a:pt x="1389" y="1341"/>
                  </a:cubicBezTo>
                  <a:cubicBezTo>
                    <a:pt x="1337" y="1345"/>
                    <a:pt x="1387" y="1350"/>
                    <a:pt x="1404" y="1344"/>
                  </a:cubicBezTo>
                  <a:cubicBezTo>
                    <a:pt x="1409" y="1344"/>
                    <a:pt x="1414" y="1344"/>
                    <a:pt x="1419" y="1344"/>
                  </a:cubicBezTo>
                  <a:cubicBezTo>
                    <a:pt x="1458" y="1342"/>
                    <a:pt x="1439" y="1333"/>
                    <a:pt x="1410" y="1341"/>
                  </a:cubicBezTo>
                  <a:close/>
                  <a:moveTo>
                    <a:pt x="1365" y="1356"/>
                  </a:moveTo>
                  <a:cubicBezTo>
                    <a:pt x="1335" y="1354"/>
                    <a:pt x="1312" y="1359"/>
                    <a:pt x="1284" y="1359"/>
                  </a:cubicBezTo>
                  <a:cubicBezTo>
                    <a:pt x="1296" y="1365"/>
                    <a:pt x="1348" y="1362"/>
                    <a:pt x="1371" y="1359"/>
                  </a:cubicBezTo>
                  <a:cubicBezTo>
                    <a:pt x="1385" y="1360"/>
                    <a:pt x="1396" y="1358"/>
                    <a:pt x="1407" y="1356"/>
                  </a:cubicBezTo>
                  <a:cubicBezTo>
                    <a:pt x="1420" y="1356"/>
                    <a:pt x="1433" y="1356"/>
                    <a:pt x="1446" y="1356"/>
                  </a:cubicBezTo>
                  <a:cubicBezTo>
                    <a:pt x="1450" y="1354"/>
                    <a:pt x="1462" y="1360"/>
                    <a:pt x="1461" y="1353"/>
                  </a:cubicBezTo>
                  <a:cubicBezTo>
                    <a:pt x="1454" y="1353"/>
                    <a:pt x="1447" y="1353"/>
                    <a:pt x="1440" y="1353"/>
                  </a:cubicBezTo>
                  <a:cubicBezTo>
                    <a:pt x="1416" y="1355"/>
                    <a:pt x="1384" y="1349"/>
                    <a:pt x="1365" y="1356"/>
                  </a:cubicBezTo>
                  <a:close/>
                  <a:moveTo>
                    <a:pt x="114" y="1032"/>
                  </a:moveTo>
                  <a:cubicBezTo>
                    <a:pt x="123" y="1064"/>
                    <a:pt x="154" y="1066"/>
                    <a:pt x="198" y="1068"/>
                  </a:cubicBezTo>
                  <a:cubicBezTo>
                    <a:pt x="174" y="1056"/>
                    <a:pt x="149" y="1040"/>
                    <a:pt x="114" y="1032"/>
                  </a:cubicBezTo>
                  <a:close/>
                  <a:moveTo>
                    <a:pt x="858" y="978"/>
                  </a:moveTo>
                  <a:cubicBezTo>
                    <a:pt x="870" y="975"/>
                    <a:pt x="884" y="974"/>
                    <a:pt x="888" y="963"/>
                  </a:cubicBezTo>
                  <a:cubicBezTo>
                    <a:pt x="876" y="966"/>
                    <a:pt x="866" y="971"/>
                    <a:pt x="858" y="978"/>
                  </a:cubicBezTo>
                  <a:close/>
                  <a:moveTo>
                    <a:pt x="840" y="951"/>
                  </a:moveTo>
                  <a:cubicBezTo>
                    <a:pt x="842" y="956"/>
                    <a:pt x="854" y="964"/>
                    <a:pt x="852" y="975"/>
                  </a:cubicBezTo>
                  <a:cubicBezTo>
                    <a:pt x="863" y="966"/>
                    <a:pt x="878" y="961"/>
                    <a:pt x="891" y="954"/>
                  </a:cubicBezTo>
                  <a:cubicBezTo>
                    <a:pt x="891" y="949"/>
                    <a:pt x="891" y="944"/>
                    <a:pt x="891" y="939"/>
                  </a:cubicBezTo>
                  <a:cubicBezTo>
                    <a:pt x="869" y="938"/>
                    <a:pt x="851" y="951"/>
                    <a:pt x="840" y="951"/>
                  </a:cubicBezTo>
                  <a:close/>
                  <a:moveTo>
                    <a:pt x="822" y="963"/>
                  </a:moveTo>
                  <a:cubicBezTo>
                    <a:pt x="821" y="967"/>
                    <a:pt x="823" y="974"/>
                    <a:pt x="819" y="975"/>
                  </a:cubicBezTo>
                  <a:cubicBezTo>
                    <a:pt x="812" y="966"/>
                    <a:pt x="786" y="982"/>
                    <a:pt x="777" y="990"/>
                  </a:cubicBezTo>
                  <a:cubicBezTo>
                    <a:pt x="806" y="999"/>
                    <a:pt x="828" y="984"/>
                    <a:pt x="843" y="969"/>
                  </a:cubicBezTo>
                  <a:cubicBezTo>
                    <a:pt x="837" y="966"/>
                    <a:pt x="833" y="961"/>
                    <a:pt x="822" y="963"/>
                  </a:cubicBezTo>
                  <a:close/>
                  <a:moveTo>
                    <a:pt x="771" y="987"/>
                  </a:moveTo>
                  <a:cubicBezTo>
                    <a:pt x="765" y="987"/>
                    <a:pt x="759" y="987"/>
                    <a:pt x="753" y="987"/>
                  </a:cubicBezTo>
                  <a:cubicBezTo>
                    <a:pt x="757" y="999"/>
                    <a:pt x="746" y="996"/>
                    <a:pt x="747" y="1005"/>
                  </a:cubicBezTo>
                  <a:cubicBezTo>
                    <a:pt x="756" y="1010"/>
                    <a:pt x="773" y="1002"/>
                    <a:pt x="771" y="987"/>
                  </a:cubicBezTo>
                  <a:close/>
                  <a:moveTo>
                    <a:pt x="714" y="996"/>
                  </a:moveTo>
                  <a:cubicBezTo>
                    <a:pt x="731" y="975"/>
                    <a:pt x="766" y="991"/>
                    <a:pt x="783" y="972"/>
                  </a:cubicBezTo>
                  <a:cubicBezTo>
                    <a:pt x="751" y="969"/>
                    <a:pt x="714" y="977"/>
                    <a:pt x="714" y="996"/>
                  </a:cubicBezTo>
                  <a:close/>
                  <a:moveTo>
                    <a:pt x="717" y="1014"/>
                  </a:moveTo>
                  <a:cubicBezTo>
                    <a:pt x="718" y="1008"/>
                    <a:pt x="714" y="1007"/>
                    <a:pt x="714" y="1002"/>
                  </a:cubicBezTo>
                  <a:cubicBezTo>
                    <a:pt x="700" y="1005"/>
                    <a:pt x="680" y="1009"/>
                    <a:pt x="684" y="1020"/>
                  </a:cubicBezTo>
                  <a:cubicBezTo>
                    <a:pt x="678" y="1020"/>
                    <a:pt x="680" y="1012"/>
                    <a:pt x="672" y="1014"/>
                  </a:cubicBezTo>
                  <a:cubicBezTo>
                    <a:pt x="670" y="1021"/>
                    <a:pt x="659" y="1019"/>
                    <a:pt x="663" y="1032"/>
                  </a:cubicBezTo>
                  <a:cubicBezTo>
                    <a:pt x="682" y="1027"/>
                    <a:pt x="696" y="1017"/>
                    <a:pt x="717" y="1014"/>
                  </a:cubicBezTo>
                  <a:close/>
                  <a:moveTo>
                    <a:pt x="738" y="1002"/>
                  </a:moveTo>
                  <a:cubicBezTo>
                    <a:pt x="732" y="1004"/>
                    <a:pt x="717" y="997"/>
                    <a:pt x="720" y="1008"/>
                  </a:cubicBezTo>
                  <a:cubicBezTo>
                    <a:pt x="723" y="1015"/>
                    <a:pt x="740" y="1010"/>
                    <a:pt x="738" y="1002"/>
                  </a:cubicBezTo>
                  <a:close/>
                  <a:moveTo>
                    <a:pt x="600" y="1053"/>
                  </a:moveTo>
                  <a:cubicBezTo>
                    <a:pt x="619" y="1068"/>
                    <a:pt x="672" y="1049"/>
                    <a:pt x="663" y="1038"/>
                  </a:cubicBezTo>
                  <a:cubicBezTo>
                    <a:pt x="647" y="1048"/>
                    <a:pt x="621" y="1048"/>
                    <a:pt x="600" y="1053"/>
                  </a:cubicBezTo>
                  <a:close/>
                  <a:moveTo>
                    <a:pt x="618" y="1026"/>
                  </a:moveTo>
                  <a:cubicBezTo>
                    <a:pt x="620" y="1030"/>
                    <a:pt x="614" y="1042"/>
                    <a:pt x="621" y="1041"/>
                  </a:cubicBezTo>
                  <a:cubicBezTo>
                    <a:pt x="628" y="1037"/>
                    <a:pt x="663" y="1048"/>
                    <a:pt x="657" y="1023"/>
                  </a:cubicBezTo>
                  <a:cubicBezTo>
                    <a:pt x="641" y="1021"/>
                    <a:pt x="633" y="1027"/>
                    <a:pt x="618" y="1026"/>
                  </a:cubicBezTo>
                  <a:close/>
                  <a:moveTo>
                    <a:pt x="834" y="951"/>
                  </a:moveTo>
                  <a:cubicBezTo>
                    <a:pt x="832" y="944"/>
                    <a:pt x="820" y="953"/>
                    <a:pt x="819" y="957"/>
                  </a:cubicBezTo>
                  <a:cubicBezTo>
                    <a:pt x="824" y="957"/>
                    <a:pt x="829" y="957"/>
                    <a:pt x="834" y="957"/>
                  </a:cubicBezTo>
                  <a:cubicBezTo>
                    <a:pt x="834" y="955"/>
                    <a:pt x="834" y="953"/>
                    <a:pt x="834" y="951"/>
                  </a:cubicBezTo>
                  <a:close/>
                  <a:moveTo>
                    <a:pt x="1092" y="348"/>
                  </a:moveTo>
                  <a:cubicBezTo>
                    <a:pt x="1104" y="342"/>
                    <a:pt x="1132" y="336"/>
                    <a:pt x="1125" y="321"/>
                  </a:cubicBezTo>
                  <a:cubicBezTo>
                    <a:pt x="1119" y="335"/>
                    <a:pt x="1096" y="332"/>
                    <a:pt x="1092" y="348"/>
                  </a:cubicBezTo>
                  <a:close/>
                  <a:moveTo>
                    <a:pt x="1536" y="282"/>
                  </a:moveTo>
                  <a:cubicBezTo>
                    <a:pt x="1549" y="289"/>
                    <a:pt x="1512" y="295"/>
                    <a:pt x="1506" y="303"/>
                  </a:cubicBezTo>
                  <a:cubicBezTo>
                    <a:pt x="1532" y="301"/>
                    <a:pt x="1549" y="290"/>
                    <a:pt x="1557" y="270"/>
                  </a:cubicBezTo>
                  <a:cubicBezTo>
                    <a:pt x="1546" y="269"/>
                    <a:pt x="1546" y="279"/>
                    <a:pt x="1536" y="279"/>
                  </a:cubicBezTo>
                  <a:cubicBezTo>
                    <a:pt x="1530" y="287"/>
                    <a:pt x="1508" y="279"/>
                    <a:pt x="1506" y="291"/>
                  </a:cubicBezTo>
                  <a:cubicBezTo>
                    <a:pt x="1513" y="297"/>
                    <a:pt x="1528" y="285"/>
                    <a:pt x="1536" y="282"/>
                  </a:cubicBezTo>
                  <a:close/>
                  <a:moveTo>
                    <a:pt x="1554" y="300"/>
                  </a:moveTo>
                  <a:cubicBezTo>
                    <a:pt x="1569" y="281"/>
                    <a:pt x="1535" y="285"/>
                    <a:pt x="1548" y="300"/>
                  </a:cubicBezTo>
                  <a:cubicBezTo>
                    <a:pt x="1545" y="314"/>
                    <a:pt x="1529" y="315"/>
                    <a:pt x="1521" y="324"/>
                  </a:cubicBezTo>
                  <a:cubicBezTo>
                    <a:pt x="1512" y="326"/>
                    <a:pt x="1500" y="325"/>
                    <a:pt x="1497" y="333"/>
                  </a:cubicBezTo>
                  <a:cubicBezTo>
                    <a:pt x="1505" y="329"/>
                    <a:pt x="1520" y="332"/>
                    <a:pt x="1524" y="324"/>
                  </a:cubicBezTo>
                  <a:cubicBezTo>
                    <a:pt x="1538" y="324"/>
                    <a:pt x="1540" y="312"/>
                    <a:pt x="1554" y="312"/>
                  </a:cubicBezTo>
                  <a:cubicBezTo>
                    <a:pt x="1554" y="308"/>
                    <a:pt x="1554" y="304"/>
                    <a:pt x="1554" y="300"/>
                  </a:cubicBezTo>
                  <a:close/>
                  <a:moveTo>
                    <a:pt x="1545" y="318"/>
                  </a:moveTo>
                  <a:cubicBezTo>
                    <a:pt x="1537" y="326"/>
                    <a:pt x="1523" y="328"/>
                    <a:pt x="1515" y="336"/>
                  </a:cubicBezTo>
                  <a:cubicBezTo>
                    <a:pt x="1526" y="333"/>
                    <a:pt x="1552" y="329"/>
                    <a:pt x="1545" y="318"/>
                  </a:cubicBezTo>
                  <a:close/>
                  <a:moveTo>
                    <a:pt x="1464" y="237"/>
                  </a:moveTo>
                  <a:cubicBezTo>
                    <a:pt x="1462" y="268"/>
                    <a:pt x="1464" y="295"/>
                    <a:pt x="1479" y="309"/>
                  </a:cubicBezTo>
                  <a:cubicBezTo>
                    <a:pt x="1507" y="266"/>
                    <a:pt x="1480" y="207"/>
                    <a:pt x="1470" y="165"/>
                  </a:cubicBezTo>
                  <a:cubicBezTo>
                    <a:pt x="1470" y="160"/>
                    <a:pt x="1468" y="157"/>
                    <a:pt x="1464" y="156"/>
                  </a:cubicBezTo>
                  <a:cubicBezTo>
                    <a:pt x="1464" y="172"/>
                    <a:pt x="1464" y="188"/>
                    <a:pt x="1464" y="204"/>
                  </a:cubicBezTo>
                  <a:cubicBezTo>
                    <a:pt x="1464" y="215"/>
                    <a:pt x="1464" y="226"/>
                    <a:pt x="1464" y="237"/>
                  </a:cubicBezTo>
                  <a:close/>
                  <a:moveTo>
                    <a:pt x="1494" y="297"/>
                  </a:moveTo>
                  <a:cubicBezTo>
                    <a:pt x="1495" y="287"/>
                    <a:pt x="1502" y="267"/>
                    <a:pt x="1497" y="261"/>
                  </a:cubicBezTo>
                  <a:cubicBezTo>
                    <a:pt x="1496" y="272"/>
                    <a:pt x="1487" y="289"/>
                    <a:pt x="1494" y="297"/>
                  </a:cubicBezTo>
                  <a:close/>
                  <a:moveTo>
                    <a:pt x="1482" y="741"/>
                  </a:moveTo>
                  <a:cubicBezTo>
                    <a:pt x="1482" y="747"/>
                    <a:pt x="1482" y="753"/>
                    <a:pt x="1482" y="759"/>
                  </a:cubicBezTo>
                  <a:cubicBezTo>
                    <a:pt x="1496" y="767"/>
                    <a:pt x="1510" y="775"/>
                    <a:pt x="1521" y="786"/>
                  </a:cubicBezTo>
                  <a:cubicBezTo>
                    <a:pt x="1510" y="788"/>
                    <a:pt x="1509" y="780"/>
                    <a:pt x="1500" y="780"/>
                  </a:cubicBezTo>
                  <a:cubicBezTo>
                    <a:pt x="1500" y="785"/>
                    <a:pt x="1499" y="789"/>
                    <a:pt x="1497" y="792"/>
                  </a:cubicBezTo>
                  <a:cubicBezTo>
                    <a:pt x="1502" y="795"/>
                    <a:pt x="1518" y="803"/>
                    <a:pt x="1524" y="795"/>
                  </a:cubicBezTo>
                  <a:cubicBezTo>
                    <a:pt x="1519" y="795"/>
                    <a:pt x="1514" y="795"/>
                    <a:pt x="1515" y="789"/>
                  </a:cubicBezTo>
                  <a:cubicBezTo>
                    <a:pt x="1520" y="789"/>
                    <a:pt x="1525" y="789"/>
                    <a:pt x="1530" y="789"/>
                  </a:cubicBezTo>
                  <a:cubicBezTo>
                    <a:pt x="1529" y="782"/>
                    <a:pt x="1530" y="777"/>
                    <a:pt x="1533" y="774"/>
                  </a:cubicBezTo>
                  <a:cubicBezTo>
                    <a:pt x="1516" y="763"/>
                    <a:pt x="1502" y="749"/>
                    <a:pt x="1482" y="741"/>
                  </a:cubicBezTo>
                  <a:close/>
                  <a:moveTo>
                    <a:pt x="1491" y="786"/>
                  </a:moveTo>
                  <a:cubicBezTo>
                    <a:pt x="1479" y="782"/>
                    <a:pt x="1482" y="793"/>
                    <a:pt x="1482" y="801"/>
                  </a:cubicBezTo>
                  <a:cubicBezTo>
                    <a:pt x="1492" y="803"/>
                    <a:pt x="1514" y="824"/>
                    <a:pt x="1518" y="804"/>
                  </a:cubicBezTo>
                  <a:cubicBezTo>
                    <a:pt x="1504" y="803"/>
                    <a:pt x="1491" y="801"/>
                    <a:pt x="1491" y="786"/>
                  </a:cubicBezTo>
                  <a:close/>
                  <a:moveTo>
                    <a:pt x="1530" y="795"/>
                  </a:moveTo>
                  <a:cubicBezTo>
                    <a:pt x="1526" y="804"/>
                    <a:pt x="1537" y="801"/>
                    <a:pt x="1524" y="807"/>
                  </a:cubicBezTo>
                  <a:cubicBezTo>
                    <a:pt x="1533" y="806"/>
                    <a:pt x="1539" y="808"/>
                    <a:pt x="1542" y="813"/>
                  </a:cubicBezTo>
                  <a:cubicBezTo>
                    <a:pt x="1542" y="818"/>
                    <a:pt x="1534" y="815"/>
                    <a:pt x="1533" y="819"/>
                  </a:cubicBezTo>
                  <a:cubicBezTo>
                    <a:pt x="1545" y="825"/>
                    <a:pt x="1555" y="833"/>
                    <a:pt x="1575" y="831"/>
                  </a:cubicBezTo>
                  <a:cubicBezTo>
                    <a:pt x="1564" y="815"/>
                    <a:pt x="1546" y="806"/>
                    <a:pt x="1530" y="795"/>
                  </a:cubicBezTo>
                  <a:close/>
                  <a:moveTo>
                    <a:pt x="1635" y="837"/>
                  </a:moveTo>
                  <a:cubicBezTo>
                    <a:pt x="1638" y="826"/>
                    <a:pt x="1624" y="819"/>
                    <a:pt x="1620" y="825"/>
                  </a:cubicBezTo>
                  <a:cubicBezTo>
                    <a:pt x="1626" y="828"/>
                    <a:pt x="1622" y="841"/>
                    <a:pt x="1635" y="837"/>
                  </a:cubicBezTo>
                  <a:close/>
                  <a:moveTo>
                    <a:pt x="1617" y="840"/>
                  </a:moveTo>
                  <a:cubicBezTo>
                    <a:pt x="1617" y="844"/>
                    <a:pt x="1617" y="848"/>
                    <a:pt x="1617" y="852"/>
                  </a:cubicBezTo>
                  <a:cubicBezTo>
                    <a:pt x="1624" y="852"/>
                    <a:pt x="1629" y="854"/>
                    <a:pt x="1632" y="858"/>
                  </a:cubicBezTo>
                  <a:cubicBezTo>
                    <a:pt x="1628" y="858"/>
                    <a:pt x="1623" y="857"/>
                    <a:pt x="1623" y="861"/>
                  </a:cubicBezTo>
                  <a:cubicBezTo>
                    <a:pt x="1641" y="864"/>
                    <a:pt x="1651" y="875"/>
                    <a:pt x="1668" y="879"/>
                  </a:cubicBezTo>
                  <a:cubicBezTo>
                    <a:pt x="1667" y="868"/>
                    <a:pt x="1655" y="868"/>
                    <a:pt x="1659" y="852"/>
                  </a:cubicBezTo>
                  <a:cubicBezTo>
                    <a:pt x="1642" y="847"/>
                    <a:pt x="1636" y="846"/>
                    <a:pt x="1617" y="840"/>
                  </a:cubicBezTo>
                  <a:close/>
                  <a:moveTo>
                    <a:pt x="1572" y="837"/>
                  </a:moveTo>
                  <a:cubicBezTo>
                    <a:pt x="1578" y="851"/>
                    <a:pt x="1591" y="858"/>
                    <a:pt x="1611" y="858"/>
                  </a:cubicBezTo>
                  <a:cubicBezTo>
                    <a:pt x="1602" y="847"/>
                    <a:pt x="1587" y="842"/>
                    <a:pt x="1572" y="837"/>
                  </a:cubicBezTo>
                  <a:close/>
                  <a:moveTo>
                    <a:pt x="1611" y="846"/>
                  </a:moveTo>
                  <a:cubicBezTo>
                    <a:pt x="1603" y="833"/>
                    <a:pt x="1615" y="838"/>
                    <a:pt x="1617" y="828"/>
                  </a:cubicBezTo>
                  <a:cubicBezTo>
                    <a:pt x="1607" y="824"/>
                    <a:pt x="1583" y="821"/>
                    <a:pt x="1581" y="834"/>
                  </a:cubicBezTo>
                  <a:cubicBezTo>
                    <a:pt x="1590" y="839"/>
                    <a:pt x="1599" y="844"/>
                    <a:pt x="1611" y="846"/>
                  </a:cubicBezTo>
                  <a:close/>
                  <a:moveTo>
                    <a:pt x="1608" y="822"/>
                  </a:moveTo>
                  <a:cubicBezTo>
                    <a:pt x="1591" y="807"/>
                    <a:pt x="1577" y="822"/>
                    <a:pt x="1608" y="822"/>
                  </a:cubicBezTo>
                  <a:close/>
                  <a:moveTo>
                    <a:pt x="1665" y="885"/>
                  </a:moveTo>
                  <a:cubicBezTo>
                    <a:pt x="1658" y="886"/>
                    <a:pt x="1664" y="900"/>
                    <a:pt x="1662" y="906"/>
                  </a:cubicBezTo>
                  <a:cubicBezTo>
                    <a:pt x="1676" y="910"/>
                    <a:pt x="1681" y="923"/>
                    <a:pt x="1692" y="930"/>
                  </a:cubicBezTo>
                  <a:cubicBezTo>
                    <a:pt x="1683" y="915"/>
                    <a:pt x="1674" y="900"/>
                    <a:pt x="1665" y="885"/>
                  </a:cubicBezTo>
                  <a:close/>
                  <a:moveTo>
                    <a:pt x="1020" y="867"/>
                  </a:moveTo>
                  <a:cubicBezTo>
                    <a:pt x="1038" y="867"/>
                    <a:pt x="1050" y="861"/>
                    <a:pt x="1062" y="855"/>
                  </a:cubicBezTo>
                  <a:cubicBezTo>
                    <a:pt x="1058" y="853"/>
                    <a:pt x="1055" y="850"/>
                    <a:pt x="1053" y="846"/>
                  </a:cubicBezTo>
                  <a:cubicBezTo>
                    <a:pt x="1038" y="849"/>
                    <a:pt x="1031" y="860"/>
                    <a:pt x="1020" y="867"/>
                  </a:cubicBezTo>
                  <a:close/>
                  <a:moveTo>
                    <a:pt x="1068" y="852"/>
                  </a:moveTo>
                  <a:cubicBezTo>
                    <a:pt x="1070" y="850"/>
                    <a:pt x="1075" y="838"/>
                    <a:pt x="1068" y="837"/>
                  </a:cubicBezTo>
                  <a:cubicBezTo>
                    <a:pt x="1067" y="840"/>
                    <a:pt x="1063" y="840"/>
                    <a:pt x="1059" y="840"/>
                  </a:cubicBezTo>
                  <a:cubicBezTo>
                    <a:pt x="1058" y="848"/>
                    <a:pt x="1064" y="849"/>
                    <a:pt x="1068" y="852"/>
                  </a:cubicBezTo>
                  <a:close/>
                  <a:moveTo>
                    <a:pt x="936" y="909"/>
                  </a:moveTo>
                  <a:cubicBezTo>
                    <a:pt x="962" y="888"/>
                    <a:pt x="990" y="869"/>
                    <a:pt x="1023" y="855"/>
                  </a:cubicBezTo>
                  <a:cubicBezTo>
                    <a:pt x="976" y="852"/>
                    <a:pt x="931" y="881"/>
                    <a:pt x="936" y="909"/>
                  </a:cubicBezTo>
                  <a:close/>
                  <a:moveTo>
                    <a:pt x="978" y="915"/>
                  </a:moveTo>
                  <a:cubicBezTo>
                    <a:pt x="997" y="912"/>
                    <a:pt x="1007" y="900"/>
                    <a:pt x="1026" y="897"/>
                  </a:cubicBezTo>
                  <a:cubicBezTo>
                    <a:pt x="1026" y="890"/>
                    <a:pt x="1026" y="883"/>
                    <a:pt x="1026" y="876"/>
                  </a:cubicBezTo>
                  <a:cubicBezTo>
                    <a:pt x="1015" y="894"/>
                    <a:pt x="988" y="896"/>
                    <a:pt x="978" y="915"/>
                  </a:cubicBezTo>
                  <a:close/>
                  <a:moveTo>
                    <a:pt x="1008" y="867"/>
                  </a:moveTo>
                  <a:cubicBezTo>
                    <a:pt x="994" y="880"/>
                    <a:pt x="968" y="881"/>
                    <a:pt x="960" y="900"/>
                  </a:cubicBezTo>
                  <a:cubicBezTo>
                    <a:pt x="986" y="908"/>
                    <a:pt x="1009" y="885"/>
                    <a:pt x="1008" y="867"/>
                  </a:cubicBezTo>
                  <a:close/>
                  <a:moveTo>
                    <a:pt x="1686" y="873"/>
                  </a:moveTo>
                  <a:cubicBezTo>
                    <a:pt x="1686" y="869"/>
                    <a:pt x="1682" y="869"/>
                    <a:pt x="1683" y="864"/>
                  </a:cubicBezTo>
                  <a:cubicBezTo>
                    <a:pt x="1679" y="866"/>
                    <a:pt x="1667" y="860"/>
                    <a:pt x="1668" y="867"/>
                  </a:cubicBezTo>
                  <a:cubicBezTo>
                    <a:pt x="1677" y="868"/>
                    <a:pt x="1679" y="876"/>
                    <a:pt x="1683" y="882"/>
                  </a:cubicBezTo>
                  <a:cubicBezTo>
                    <a:pt x="1693" y="893"/>
                    <a:pt x="1701" y="906"/>
                    <a:pt x="1713" y="915"/>
                  </a:cubicBezTo>
                  <a:cubicBezTo>
                    <a:pt x="1708" y="897"/>
                    <a:pt x="1695" y="887"/>
                    <a:pt x="1686" y="873"/>
                  </a:cubicBezTo>
                  <a:close/>
                  <a:moveTo>
                    <a:pt x="1695" y="906"/>
                  </a:moveTo>
                  <a:cubicBezTo>
                    <a:pt x="1693" y="896"/>
                    <a:pt x="1687" y="890"/>
                    <a:pt x="1677" y="888"/>
                  </a:cubicBezTo>
                  <a:cubicBezTo>
                    <a:pt x="1674" y="905"/>
                    <a:pt x="1684" y="909"/>
                    <a:pt x="1692" y="915"/>
                  </a:cubicBezTo>
                  <a:cubicBezTo>
                    <a:pt x="1694" y="908"/>
                    <a:pt x="1683" y="905"/>
                    <a:pt x="1695" y="906"/>
                  </a:cubicBezTo>
                  <a:close/>
                  <a:moveTo>
                    <a:pt x="1737" y="951"/>
                  </a:moveTo>
                  <a:cubicBezTo>
                    <a:pt x="1739" y="975"/>
                    <a:pt x="1758" y="982"/>
                    <a:pt x="1776" y="990"/>
                  </a:cubicBezTo>
                  <a:cubicBezTo>
                    <a:pt x="1775" y="971"/>
                    <a:pt x="1761" y="965"/>
                    <a:pt x="1758" y="948"/>
                  </a:cubicBezTo>
                  <a:cubicBezTo>
                    <a:pt x="1750" y="948"/>
                    <a:pt x="1741" y="947"/>
                    <a:pt x="1737" y="951"/>
                  </a:cubicBezTo>
                  <a:close/>
                  <a:moveTo>
                    <a:pt x="1698" y="918"/>
                  </a:moveTo>
                  <a:cubicBezTo>
                    <a:pt x="1693" y="953"/>
                    <a:pt x="1720" y="956"/>
                    <a:pt x="1734" y="972"/>
                  </a:cubicBezTo>
                  <a:cubicBezTo>
                    <a:pt x="1726" y="950"/>
                    <a:pt x="1725" y="921"/>
                    <a:pt x="1698" y="918"/>
                  </a:cubicBezTo>
                  <a:close/>
                  <a:moveTo>
                    <a:pt x="1731" y="975"/>
                  </a:moveTo>
                  <a:cubicBezTo>
                    <a:pt x="1715" y="996"/>
                    <a:pt x="1743" y="1022"/>
                    <a:pt x="1767" y="1023"/>
                  </a:cubicBezTo>
                  <a:cubicBezTo>
                    <a:pt x="1767" y="1012"/>
                    <a:pt x="1749" y="1019"/>
                    <a:pt x="1749" y="1008"/>
                  </a:cubicBezTo>
                  <a:cubicBezTo>
                    <a:pt x="1756" y="1007"/>
                    <a:pt x="1756" y="1013"/>
                    <a:pt x="1764" y="1011"/>
                  </a:cubicBezTo>
                  <a:cubicBezTo>
                    <a:pt x="1766" y="992"/>
                    <a:pt x="1760" y="981"/>
                    <a:pt x="1740" y="984"/>
                  </a:cubicBezTo>
                  <a:cubicBezTo>
                    <a:pt x="1736" y="992"/>
                    <a:pt x="1746" y="1002"/>
                    <a:pt x="1740" y="1002"/>
                  </a:cubicBezTo>
                  <a:cubicBezTo>
                    <a:pt x="1732" y="998"/>
                    <a:pt x="1736" y="982"/>
                    <a:pt x="1731" y="975"/>
                  </a:cubicBezTo>
                  <a:close/>
                  <a:moveTo>
                    <a:pt x="2193" y="966"/>
                  </a:moveTo>
                  <a:cubicBezTo>
                    <a:pt x="2215" y="968"/>
                    <a:pt x="2272" y="973"/>
                    <a:pt x="2286" y="954"/>
                  </a:cubicBezTo>
                  <a:cubicBezTo>
                    <a:pt x="2241" y="960"/>
                    <a:pt x="2171" y="941"/>
                    <a:pt x="2145" y="966"/>
                  </a:cubicBezTo>
                  <a:cubicBezTo>
                    <a:pt x="2168" y="963"/>
                    <a:pt x="2189" y="966"/>
                    <a:pt x="2193" y="966"/>
                  </a:cubicBezTo>
                  <a:close/>
                  <a:moveTo>
                    <a:pt x="2292" y="1071"/>
                  </a:moveTo>
                  <a:cubicBezTo>
                    <a:pt x="2290" y="1073"/>
                    <a:pt x="2285" y="1088"/>
                    <a:pt x="2292" y="1089"/>
                  </a:cubicBezTo>
                  <a:cubicBezTo>
                    <a:pt x="2292" y="1085"/>
                    <a:pt x="2297" y="1086"/>
                    <a:pt x="2298" y="1083"/>
                  </a:cubicBezTo>
                  <a:cubicBezTo>
                    <a:pt x="2290" y="1085"/>
                    <a:pt x="2300" y="1069"/>
                    <a:pt x="2292" y="1071"/>
                  </a:cubicBezTo>
                  <a:close/>
                  <a:moveTo>
                    <a:pt x="2220" y="972"/>
                  </a:moveTo>
                  <a:cubicBezTo>
                    <a:pt x="2213" y="974"/>
                    <a:pt x="2198" y="968"/>
                    <a:pt x="2196" y="975"/>
                  </a:cubicBezTo>
                  <a:cubicBezTo>
                    <a:pt x="2202" y="980"/>
                    <a:pt x="2217" y="979"/>
                    <a:pt x="2220" y="972"/>
                  </a:cubicBezTo>
                  <a:close/>
                  <a:moveTo>
                    <a:pt x="1920" y="1050"/>
                  </a:moveTo>
                  <a:cubicBezTo>
                    <a:pt x="1937" y="1055"/>
                    <a:pt x="1969" y="1066"/>
                    <a:pt x="1986" y="1053"/>
                  </a:cubicBezTo>
                  <a:cubicBezTo>
                    <a:pt x="1961" y="1059"/>
                    <a:pt x="1930" y="1029"/>
                    <a:pt x="1920" y="1050"/>
                  </a:cubicBezTo>
                  <a:close/>
                  <a:moveTo>
                    <a:pt x="1818" y="1029"/>
                  </a:moveTo>
                  <a:cubicBezTo>
                    <a:pt x="1815" y="1029"/>
                    <a:pt x="1812" y="1029"/>
                    <a:pt x="1809" y="1029"/>
                  </a:cubicBezTo>
                  <a:cubicBezTo>
                    <a:pt x="1819" y="1053"/>
                    <a:pt x="1871" y="1047"/>
                    <a:pt x="1893" y="1041"/>
                  </a:cubicBezTo>
                  <a:cubicBezTo>
                    <a:pt x="1881" y="1043"/>
                    <a:pt x="1876" y="1038"/>
                    <a:pt x="1869" y="1035"/>
                  </a:cubicBezTo>
                  <a:cubicBezTo>
                    <a:pt x="1869" y="1030"/>
                    <a:pt x="1869" y="1025"/>
                    <a:pt x="1863" y="1026"/>
                  </a:cubicBezTo>
                  <a:cubicBezTo>
                    <a:pt x="1863" y="1019"/>
                    <a:pt x="1863" y="1012"/>
                    <a:pt x="1866" y="1008"/>
                  </a:cubicBezTo>
                  <a:cubicBezTo>
                    <a:pt x="1871" y="1004"/>
                    <a:pt x="1832" y="1003"/>
                    <a:pt x="1827" y="1008"/>
                  </a:cubicBezTo>
                  <a:cubicBezTo>
                    <a:pt x="1820" y="1008"/>
                    <a:pt x="1826" y="1021"/>
                    <a:pt x="1824" y="1026"/>
                  </a:cubicBezTo>
                  <a:cubicBezTo>
                    <a:pt x="1828" y="1026"/>
                    <a:pt x="1831" y="1027"/>
                    <a:pt x="1833" y="1029"/>
                  </a:cubicBezTo>
                  <a:cubicBezTo>
                    <a:pt x="1832" y="1036"/>
                    <a:pt x="1820" y="1031"/>
                    <a:pt x="1818" y="1029"/>
                  </a:cubicBezTo>
                  <a:close/>
                  <a:moveTo>
                    <a:pt x="1812" y="1023"/>
                  </a:moveTo>
                  <a:cubicBezTo>
                    <a:pt x="1823" y="1026"/>
                    <a:pt x="1816" y="1011"/>
                    <a:pt x="1818" y="1005"/>
                  </a:cubicBezTo>
                  <a:cubicBezTo>
                    <a:pt x="1806" y="1002"/>
                    <a:pt x="1798" y="995"/>
                    <a:pt x="1782" y="996"/>
                  </a:cubicBezTo>
                  <a:cubicBezTo>
                    <a:pt x="1781" y="1000"/>
                    <a:pt x="1783" y="1007"/>
                    <a:pt x="1779" y="1008"/>
                  </a:cubicBezTo>
                  <a:cubicBezTo>
                    <a:pt x="1781" y="998"/>
                    <a:pt x="1777" y="994"/>
                    <a:pt x="1767" y="996"/>
                  </a:cubicBezTo>
                  <a:cubicBezTo>
                    <a:pt x="1767" y="1000"/>
                    <a:pt x="1767" y="1004"/>
                    <a:pt x="1767" y="1008"/>
                  </a:cubicBezTo>
                  <a:cubicBezTo>
                    <a:pt x="1782" y="1013"/>
                    <a:pt x="1801" y="1014"/>
                    <a:pt x="1812" y="1023"/>
                  </a:cubicBezTo>
                  <a:close/>
                  <a:moveTo>
                    <a:pt x="1818" y="993"/>
                  </a:moveTo>
                  <a:cubicBezTo>
                    <a:pt x="1822" y="1004"/>
                    <a:pt x="1857" y="999"/>
                    <a:pt x="1866" y="996"/>
                  </a:cubicBezTo>
                  <a:cubicBezTo>
                    <a:pt x="1860" y="994"/>
                    <a:pt x="1856" y="990"/>
                    <a:pt x="1851" y="987"/>
                  </a:cubicBezTo>
                  <a:cubicBezTo>
                    <a:pt x="1846" y="980"/>
                    <a:pt x="1828" y="986"/>
                    <a:pt x="1818" y="984"/>
                  </a:cubicBezTo>
                  <a:cubicBezTo>
                    <a:pt x="1818" y="987"/>
                    <a:pt x="1818" y="990"/>
                    <a:pt x="1818" y="993"/>
                  </a:cubicBezTo>
                  <a:close/>
                  <a:moveTo>
                    <a:pt x="1881" y="1035"/>
                  </a:moveTo>
                  <a:cubicBezTo>
                    <a:pt x="1898" y="1035"/>
                    <a:pt x="1915" y="1035"/>
                    <a:pt x="1932" y="1035"/>
                  </a:cubicBezTo>
                  <a:cubicBezTo>
                    <a:pt x="1926" y="1012"/>
                    <a:pt x="1901" y="1030"/>
                    <a:pt x="1887" y="1017"/>
                  </a:cubicBezTo>
                  <a:cubicBezTo>
                    <a:pt x="1891" y="1017"/>
                    <a:pt x="1896" y="1018"/>
                    <a:pt x="1896" y="1014"/>
                  </a:cubicBezTo>
                  <a:cubicBezTo>
                    <a:pt x="1890" y="1010"/>
                    <a:pt x="1884" y="1006"/>
                    <a:pt x="1875" y="1005"/>
                  </a:cubicBezTo>
                  <a:cubicBezTo>
                    <a:pt x="1872" y="1009"/>
                    <a:pt x="1872" y="1016"/>
                    <a:pt x="1872" y="1023"/>
                  </a:cubicBezTo>
                  <a:cubicBezTo>
                    <a:pt x="1879" y="1023"/>
                    <a:pt x="1886" y="1023"/>
                    <a:pt x="1893" y="1023"/>
                  </a:cubicBezTo>
                  <a:cubicBezTo>
                    <a:pt x="1893" y="1030"/>
                    <a:pt x="1880" y="1024"/>
                    <a:pt x="1875" y="1026"/>
                  </a:cubicBezTo>
                  <a:cubicBezTo>
                    <a:pt x="1875" y="1031"/>
                    <a:pt x="1877" y="1034"/>
                    <a:pt x="1881" y="1035"/>
                  </a:cubicBezTo>
                  <a:close/>
                  <a:moveTo>
                    <a:pt x="1950" y="1023"/>
                  </a:moveTo>
                  <a:cubicBezTo>
                    <a:pt x="1965" y="1017"/>
                    <a:pt x="1982" y="1025"/>
                    <a:pt x="1992" y="1020"/>
                  </a:cubicBezTo>
                  <a:cubicBezTo>
                    <a:pt x="1973" y="1012"/>
                    <a:pt x="1945" y="1013"/>
                    <a:pt x="1926" y="1020"/>
                  </a:cubicBezTo>
                  <a:cubicBezTo>
                    <a:pt x="1932" y="1019"/>
                    <a:pt x="1933" y="1023"/>
                    <a:pt x="1938" y="1023"/>
                  </a:cubicBezTo>
                  <a:cubicBezTo>
                    <a:pt x="1943" y="1025"/>
                    <a:pt x="1938" y="1037"/>
                    <a:pt x="1944" y="1038"/>
                  </a:cubicBezTo>
                  <a:cubicBezTo>
                    <a:pt x="1948" y="1047"/>
                    <a:pt x="1965" y="1043"/>
                    <a:pt x="1977" y="1044"/>
                  </a:cubicBezTo>
                  <a:cubicBezTo>
                    <a:pt x="1977" y="1038"/>
                    <a:pt x="1977" y="1032"/>
                    <a:pt x="1977" y="1026"/>
                  </a:cubicBezTo>
                  <a:cubicBezTo>
                    <a:pt x="1973" y="1026"/>
                    <a:pt x="1969" y="1026"/>
                    <a:pt x="1965" y="1026"/>
                  </a:cubicBezTo>
                  <a:cubicBezTo>
                    <a:pt x="1961" y="1024"/>
                    <a:pt x="1949" y="1030"/>
                    <a:pt x="1950" y="1023"/>
                  </a:cubicBezTo>
                  <a:close/>
                  <a:moveTo>
                    <a:pt x="2058" y="996"/>
                  </a:moveTo>
                  <a:cubicBezTo>
                    <a:pt x="2047" y="996"/>
                    <a:pt x="2042" y="1002"/>
                    <a:pt x="2037" y="1008"/>
                  </a:cubicBezTo>
                  <a:cubicBezTo>
                    <a:pt x="2049" y="1009"/>
                    <a:pt x="2051" y="1000"/>
                    <a:pt x="2058" y="996"/>
                  </a:cubicBezTo>
                  <a:close/>
                  <a:moveTo>
                    <a:pt x="2058" y="1008"/>
                  </a:moveTo>
                  <a:cubicBezTo>
                    <a:pt x="2056" y="1006"/>
                    <a:pt x="2040" y="1016"/>
                    <a:pt x="2031" y="1017"/>
                  </a:cubicBezTo>
                  <a:cubicBezTo>
                    <a:pt x="2041" y="1019"/>
                    <a:pt x="2058" y="1024"/>
                    <a:pt x="2058" y="1008"/>
                  </a:cubicBezTo>
                  <a:close/>
                  <a:moveTo>
                    <a:pt x="2025" y="1038"/>
                  </a:moveTo>
                  <a:cubicBezTo>
                    <a:pt x="2026" y="1023"/>
                    <a:pt x="2030" y="1040"/>
                    <a:pt x="2037" y="1038"/>
                  </a:cubicBezTo>
                  <a:cubicBezTo>
                    <a:pt x="2037" y="1033"/>
                    <a:pt x="2037" y="1028"/>
                    <a:pt x="2037" y="1023"/>
                  </a:cubicBezTo>
                  <a:cubicBezTo>
                    <a:pt x="2022" y="1031"/>
                    <a:pt x="1990" y="1022"/>
                    <a:pt x="1983" y="1038"/>
                  </a:cubicBezTo>
                  <a:cubicBezTo>
                    <a:pt x="1990" y="1043"/>
                    <a:pt x="2018" y="1043"/>
                    <a:pt x="2025" y="1038"/>
                  </a:cubicBezTo>
                  <a:close/>
                  <a:moveTo>
                    <a:pt x="2100" y="966"/>
                  </a:moveTo>
                  <a:cubicBezTo>
                    <a:pt x="2120" y="967"/>
                    <a:pt x="2132" y="960"/>
                    <a:pt x="2145" y="954"/>
                  </a:cubicBezTo>
                  <a:cubicBezTo>
                    <a:pt x="2125" y="953"/>
                    <a:pt x="2107" y="954"/>
                    <a:pt x="2100" y="966"/>
                  </a:cubicBezTo>
                  <a:close/>
                  <a:moveTo>
                    <a:pt x="2289" y="993"/>
                  </a:moveTo>
                  <a:cubicBezTo>
                    <a:pt x="2290" y="1007"/>
                    <a:pt x="2293" y="995"/>
                    <a:pt x="2292" y="981"/>
                  </a:cubicBezTo>
                  <a:cubicBezTo>
                    <a:pt x="2291" y="962"/>
                    <a:pt x="2289" y="987"/>
                    <a:pt x="2289" y="993"/>
                  </a:cubicBezTo>
                  <a:close/>
                  <a:moveTo>
                    <a:pt x="2085" y="987"/>
                  </a:moveTo>
                  <a:cubicBezTo>
                    <a:pt x="2095" y="988"/>
                    <a:pt x="2098" y="982"/>
                    <a:pt x="2103" y="978"/>
                  </a:cubicBezTo>
                  <a:cubicBezTo>
                    <a:pt x="2095" y="979"/>
                    <a:pt x="2081" y="974"/>
                    <a:pt x="2085" y="987"/>
                  </a:cubicBezTo>
                  <a:close/>
                  <a:moveTo>
                    <a:pt x="2112" y="984"/>
                  </a:moveTo>
                  <a:cubicBezTo>
                    <a:pt x="2122" y="982"/>
                    <a:pt x="2134" y="982"/>
                    <a:pt x="2139" y="975"/>
                  </a:cubicBezTo>
                  <a:cubicBezTo>
                    <a:pt x="2126" y="974"/>
                    <a:pt x="2118" y="978"/>
                    <a:pt x="2112" y="984"/>
                  </a:cubicBezTo>
                  <a:close/>
                  <a:moveTo>
                    <a:pt x="2148" y="987"/>
                  </a:moveTo>
                  <a:cubicBezTo>
                    <a:pt x="2159" y="988"/>
                    <a:pt x="2166" y="985"/>
                    <a:pt x="2169" y="978"/>
                  </a:cubicBezTo>
                  <a:cubicBezTo>
                    <a:pt x="2158" y="977"/>
                    <a:pt x="2151" y="980"/>
                    <a:pt x="2148" y="987"/>
                  </a:cubicBezTo>
                  <a:close/>
                  <a:moveTo>
                    <a:pt x="2073" y="1041"/>
                  </a:moveTo>
                  <a:cubicBezTo>
                    <a:pt x="2071" y="1035"/>
                    <a:pt x="2077" y="1021"/>
                    <a:pt x="2070" y="1020"/>
                  </a:cubicBezTo>
                  <a:cubicBezTo>
                    <a:pt x="2065" y="1025"/>
                    <a:pt x="2067" y="1039"/>
                    <a:pt x="2073" y="1041"/>
                  </a:cubicBezTo>
                  <a:close/>
                  <a:moveTo>
                    <a:pt x="2055" y="1023"/>
                  </a:moveTo>
                  <a:cubicBezTo>
                    <a:pt x="2049" y="1026"/>
                    <a:pt x="2050" y="1048"/>
                    <a:pt x="2061" y="1044"/>
                  </a:cubicBezTo>
                  <a:cubicBezTo>
                    <a:pt x="2059" y="1037"/>
                    <a:pt x="2066" y="1021"/>
                    <a:pt x="2055" y="1023"/>
                  </a:cubicBezTo>
                  <a:close/>
                  <a:moveTo>
                    <a:pt x="2283" y="1068"/>
                  </a:moveTo>
                  <a:cubicBezTo>
                    <a:pt x="2280" y="1068"/>
                    <a:pt x="2277" y="1068"/>
                    <a:pt x="2274" y="1068"/>
                  </a:cubicBezTo>
                  <a:cubicBezTo>
                    <a:pt x="2276" y="1072"/>
                    <a:pt x="2270" y="1084"/>
                    <a:pt x="2277" y="1083"/>
                  </a:cubicBezTo>
                  <a:cubicBezTo>
                    <a:pt x="2275" y="1074"/>
                    <a:pt x="2285" y="1077"/>
                    <a:pt x="2283" y="1068"/>
                  </a:cubicBezTo>
                  <a:close/>
                  <a:moveTo>
                    <a:pt x="2277" y="1110"/>
                  </a:moveTo>
                  <a:cubicBezTo>
                    <a:pt x="2275" y="1101"/>
                    <a:pt x="2287" y="1106"/>
                    <a:pt x="2283" y="1095"/>
                  </a:cubicBezTo>
                  <a:cubicBezTo>
                    <a:pt x="2271" y="1091"/>
                    <a:pt x="2274" y="1102"/>
                    <a:pt x="2274" y="1110"/>
                  </a:cubicBezTo>
                  <a:cubicBezTo>
                    <a:pt x="2276" y="1122"/>
                    <a:pt x="2269" y="1165"/>
                    <a:pt x="2280" y="1149"/>
                  </a:cubicBezTo>
                  <a:cubicBezTo>
                    <a:pt x="2283" y="1143"/>
                    <a:pt x="2289" y="1114"/>
                    <a:pt x="2277" y="1113"/>
                  </a:cubicBezTo>
                  <a:cubicBezTo>
                    <a:pt x="2277" y="1112"/>
                    <a:pt x="2277" y="1111"/>
                    <a:pt x="2277" y="1110"/>
                  </a:cubicBezTo>
                  <a:close/>
                  <a:moveTo>
                    <a:pt x="147" y="1011"/>
                  </a:moveTo>
                  <a:cubicBezTo>
                    <a:pt x="154" y="1022"/>
                    <a:pt x="175" y="1034"/>
                    <a:pt x="186" y="1023"/>
                  </a:cubicBezTo>
                  <a:cubicBezTo>
                    <a:pt x="167" y="1024"/>
                    <a:pt x="165" y="1008"/>
                    <a:pt x="147" y="1008"/>
                  </a:cubicBezTo>
                  <a:cubicBezTo>
                    <a:pt x="147" y="1001"/>
                    <a:pt x="134" y="1007"/>
                    <a:pt x="129" y="1005"/>
                  </a:cubicBezTo>
                  <a:cubicBezTo>
                    <a:pt x="130" y="1016"/>
                    <a:pt x="140" y="1013"/>
                    <a:pt x="147" y="1011"/>
                  </a:cubicBezTo>
                  <a:close/>
                  <a:moveTo>
                    <a:pt x="96" y="1005"/>
                  </a:moveTo>
                  <a:cubicBezTo>
                    <a:pt x="98" y="1032"/>
                    <a:pt x="135" y="1024"/>
                    <a:pt x="150" y="1038"/>
                  </a:cubicBezTo>
                  <a:cubicBezTo>
                    <a:pt x="143" y="1017"/>
                    <a:pt x="116" y="1004"/>
                    <a:pt x="96" y="1005"/>
                  </a:cubicBezTo>
                  <a:close/>
                  <a:moveTo>
                    <a:pt x="183" y="1056"/>
                  </a:moveTo>
                  <a:cubicBezTo>
                    <a:pt x="183" y="1050"/>
                    <a:pt x="183" y="1044"/>
                    <a:pt x="183" y="1038"/>
                  </a:cubicBezTo>
                  <a:cubicBezTo>
                    <a:pt x="172" y="1036"/>
                    <a:pt x="165" y="1030"/>
                    <a:pt x="156" y="1026"/>
                  </a:cubicBezTo>
                  <a:cubicBezTo>
                    <a:pt x="151" y="1050"/>
                    <a:pt x="172" y="1048"/>
                    <a:pt x="183" y="1056"/>
                  </a:cubicBezTo>
                  <a:close/>
                  <a:moveTo>
                    <a:pt x="1131" y="300"/>
                  </a:moveTo>
                  <a:cubicBezTo>
                    <a:pt x="1115" y="306"/>
                    <a:pt x="1104" y="317"/>
                    <a:pt x="1086" y="321"/>
                  </a:cubicBezTo>
                  <a:cubicBezTo>
                    <a:pt x="1084" y="330"/>
                    <a:pt x="1091" y="330"/>
                    <a:pt x="1089" y="339"/>
                  </a:cubicBezTo>
                  <a:cubicBezTo>
                    <a:pt x="1097" y="337"/>
                    <a:pt x="1103" y="333"/>
                    <a:pt x="1107" y="327"/>
                  </a:cubicBezTo>
                  <a:cubicBezTo>
                    <a:pt x="1103" y="327"/>
                    <a:pt x="1098" y="328"/>
                    <a:pt x="1098" y="324"/>
                  </a:cubicBezTo>
                  <a:cubicBezTo>
                    <a:pt x="1109" y="316"/>
                    <a:pt x="1128" y="316"/>
                    <a:pt x="1131" y="300"/>
                  </a:cubicBezTo>
                  <a:close/>
                  <a:moveTo>
                    <a:pt x="1131" y="282"/>
                  </a:moveTo>
                  <a:cubicBezTo>
                    <a:pt x="1115" y="289"/>
                    <a:pt x="1104" y="301"/>
                    <a:pt x="1083" y="303"/>
                  </a:cubicBezTo>
                  <a:cubicBezTo>
                    <a:pt x="1083" y="308"/>
                    <a:pt x="1083" y="313"/>
                    <a:pt x="1083" y="318"/>
                  </a:cubicBezTo>
                  <a:cubicBezTo>
                    <a:pt x="1093" y="307"/>
                    <a:pt x="1117" y="298"/>
                    <a:pt x="1131" y="282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 vert="horz" wrap="square" anchor="t"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729" name="Freeform 71"/>
            <p:cNvSpPr/>
            <p:nvPr/>
          </p:nvSpPr>
          <p:spPr>
            <a:xfrm>
              <a:off x="5600700" y="4699000"/>
              <a:ext cx="153988" cy="31750"/>
            </a:xfrm>
            <a:custGeom>
              <a:avLst/>
              <a:gdLst>
                <a:gd name="txL" fmla="*/ 0 w 57"/>
                <a:gd name="txT" fmla="*/ 0 h 12"/>
                <a:gd name="txR" fmla="*/ 57 w 57"/>
                <a:gd name="txB" fmla="*/ 12 h 12"/>
              </a:gdLst>
              <a:ahLst/>
              <a:cxnLst>
                <a:cxn ang="0">
                  <a:pos x="0" y="9"/>
                </a:cxn>
                <a:cxn ang="0">
                  <a:pos x="24" y="3"/>
                </a:cxn>
                <a:cxn ang="0">
                  <a:pos x="57" y="9"/>
                </a:cxn>
                <a:cxn ang="0">
                  <a:pos x="0" y="9"/>
                </a:cxn>
              </a:cxnLst>
              <a:rect l="txL" t="txT" r="txR" b="txB"/>
              <a:pathLst>
                <a:path w="57" h="12">
                  <a:moveTo>
                    <a:pt x="0" y="9"/>
                  </a:moveTo>
                  <a:cubicBezTo>
                    <a:pt x="1" y="0"/>
                    <a:pt x="23" y="12"/>
                    <a:pt x="24" y="3"/>
                  </a:cubicBezTo>
                  <a:cubicBezTo>
                    <a:pt x="29" y="11"/>
                    <a:pt x="52" y="1"/>
                    <a:pt x="57" y="9"/>
                  </a:cubicBezTo>
                  <a:cubicBezTo>
                    <a:pt x="38" y="9"/>
                    <a:pt x="19" y="9"/>
                    <a:pt x="0" y="9"/>
                  </a:cubicBezTo>
                  <a:close/>
                </a:path>
              </a:pathLst>
            </a:custGeom>
            <a:solidFill>
              <a:srgbClr val="0B576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30" name="Freeform 72"/>
            <p:cNvSpPr/>
            <p:nvPr/>
          </p:nvSpPr>
          <p:spPr>
            <a:xfrm>
              <a:off x="2687638" y="3932238"/>
              <a:ext cx="80963" cy="63500"/>
            </a:xfrm>
            <a:custGeom>
              <a:avLst/>
              <a:gdLst>
                <a:gd name="txL" fmla="*/ 0 w 30"/>
                <a:gd name="txT" fmla="*/ 0 h 24"/>
                <a:gd name="txR" fmla="*/ 30 w 30"/>
                <a:gd name="txB" fmla="*/ 24 h 24"/>
              </a:gdLst>
              <a:ahLst/>
              <a:cxnLst>
                <a:cxn ang="0">
                  <a:pos x="0" y="21"/>
                </a:cxn>
                <a:cxn ang="0">
                  <a:pos x="24" y="3"/>
                </a:cxn>
                <a:cxn ang="0">
                  <a:pos x="21" y="3"/>
                </a:cxn>
                <a:cxn ang="0">
                  <a:pos x="27" y="0"/>
                </a:cxn>
                <a:cxn ang="0">
                  <a:pos x="24" y="24"/>
                </a:cxn>
                <a:cxn ang="0">
                  <a:pos x="0" y="24"/>
                </a:cxn>
                <a:cxn ang="0">
                  <a:pos x="0" y="21"/>
                </a:cxn>
              </a:cxnLst>
              <a:rect l="txL" t="txT" r="txR" b="txB"/>
              <a:pathLst>
                <a:path w="30" h="24">
                  <a:moveTo>
                    <a:pt x="0" y="21"/>
                  </a:moveTo>
                  <a:cubicBezTo>
                    <a:pt x="16" y="23"/>
                    <a:pt x="30" y="23"/>
                    <a:pt x="24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2" y="1"/>
                    <a:pt x="24" y="0"/>
                    <a:pt x="27" y="0"/>
                  </a:cubicBezTo>
                  <a:cubicBezTo>
                    <a:pt x="27" y="9"/>
                    <a:pt x="29" y="20"/>
                    <a:pt x="24" y="24"/>
                  </a:cubicBezTo>
                  <a:cubicBezTo>
                    <a:pt x="16" y="24"/>
                    <a:pt x="8" y="24"/>
                    <a:pt x="0" y="24"/>
                  </a:cubicBezTo>
                  <a:cubicBezTo>
                    <a:pt x="0" y="23"/>
                    <a:pt x="0" y="22"/>
                    <a:pt x="0" y="21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31" name="Freeform 73"/>
            <p:cNvSpPr/>
            <p:nvPr/>
          </p:nvSpPr>
          <p:spPr>
            <a:xfrm>
              <a:off x="2647950" y="3948113"/>
              <a:ext cx="66675" cy="26988"/>
            </a:xfrm>
            <a:custGeom>
              <a:avLst/>
              <a:gdLst>
                <a:gd name="txL" fmla="*/ 0 w 25"/>
                <a:gd name="txT" fmla="*/ 0 h 10"/>
                <a:gd name="txR" fmla="*/ 25 w 25"/>
                <a:gd name="txB" fmla="*/ 10 h 10"/>
              </a:gdLst>
              <a:ahLst/>
              <a:cxnLst>
                <a:cxn ang="0">
                  <a:pos x="0" y="9"/>
                </a:cxn>
                <a:cxn ang="0">
                  <a:pos x="15" y="0"/>
                </a:cxn>
                <a:cxn ang="0">
                  <a:pos x="0" y="9"/>
                </a:cxn>
              </a:cxnLst>
              <a:rect l="txL" t="txT" r="txR" b="txB"/>
              <a:pathLst>
                <a:path w="25" h="10">
                  <a:moveTo>
                    <a:pt x="0" y="9"/>
                  </a:moveTo>
                  <a:cubicBezTo>
                    <a:pt x="2" y="3"/>
                    <a:pt x="8" y="1"/>
                    <a:pt x="15" y="0"/>
                  </a:cubicBezTo>
                  <a:cubicBezTo>
                    <a:pt x="25" y="9"/>
                    <a:pt x="10" y="10"/>
                    <a:pt x="0" y="9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32" name="Freeform 75"/>
            <p:cNvSpPr/>
            <p:nvPr/>
          </p:nvSpPr>
          <p:spPr>
            <a:xfrm>
              <a:off x="5213350" y="2478088"/>
              <a:ext cx="100013" cy="57150"/>
            </a:xfrm>
            <a:custGeom>
              <a:avLst/>
              <a:gdLst>
                <a:gd name="txL" fmla="*/ 0 w 37"/>
                <a:gd name="txT" fmla="*/ 0 h 21"/>
                <a:gd name="txR" fmla="*/ 37 w 37"/>
                <a:gd name="txB" fmla="*/ 21 h 21"/>
              </a:gdLst>
              <a:ahLst/>
              <a:cxnLst>
                <a:cxn ang="0">
                  <a:pos x="27" y="0"/>
                </a:cxn>
                <a:cxn ang="0">
                  <a:pos x="0" y="21"/>
                </a:cxn>
                <a:cxn ang="0">
                  <a:pos x="12" y="3"/>
                </a:cxn>
                <a:cxn ang="0">
                  <a:pos x="27" y="0"/>
                </a:cxn>
              </a:cxnLst>
              <a:rect l="txL" t="txT" r="txR" b="txB"/>
              <a:pathLst>
                <a:path w="37" h="21">
                  <a:moveTo>
                    <a:pt x="27" y="0"/>
                  </a:moveTo>
                  <a:cubicBezTo>
                    <a:pt x="37" y="14"/>
                    <a:pt x="5" y="12"/>
                    <a:pt x="0" y="21"/>
                  </a:cubicBezTo>
                  <a:cubicBezTo>
                    <a:pt x="3" y="14"/>
                    <a:pt x="10" y="11"/>
                    <a:pt x="12" y="3"/>
                  </a:cubicBezTo>
                  <a:cubicBezTo>
                    <a:pt x="16" y="7"/>
                    <a:pt x="27" y="8"/>
                    <a:pt x="27" y="0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33" name="Freeform 76"/>
            <p:cNvSpPr>
              <a:spLocks noEditPoints="1"/>
            </p:cNvSpPr>
            <p:nvPr/>
          </p:nvSpPr>
          <p:spPr>
            <a:xfrm>
              <a:off x="4221163" y="2535238"/>
              <a:ext cx="1025525" cy="306388"/>
            </a:xfrm>
            <a:custGeom>
              <a:avLst/>
              <a:gdLst>
                <a:gd name="txL" fmla="*/ 0 w 381"/>
                <a:gd name="txT" fmla="*/ 0 h 114"/>
                <a:gd name="txR" fmla="*/ 381 w 381"/>
                <a:gd name="txB" fmla="*/ 114 h 114"/>
              </a:gdLst>
              <a:ahLst/>
              <a:cxnLst>
                <a:cxn ang="0">
                  <a:pos x="285" y="69"/>
                </a:cxn>
                <a:cxn ang="0">
                  <a:pos x="381" y="3"/>
                </a:cxn>
                <a:cxn ang="0">
                  <a:pos x="381" y="60"/>
                </a:cxn>
                <a:cxn ang="0">
                  <a:pos x="381" y="66"/>
                </a:cxn>
                <a:cxn ang="0">
                  <a:pos x="351" y="81"/>
                </a:cxn>
                <a:cxn ang="0">
                  <a:pos x="372" y="81"/>
                </a:cxn>
                <a:cxn ang="0">
                  <a:pos x="357" y="90"/>
                </a:cxn>
                <a:cxn ang="0">
                  <a:pos x="366" y="93"/>
                </a:cxn>
                <a:cxn ang="0">
                  <a:pos x="198" y="84"/>
                </a:cxn>
                <a:cxn ang="0">
                  <a:pos x="246" y="108"/>
                </a:cxn>
                <a:cxn ang="0">
                  <a:pos x="159" y="102"/>
                </a:cxn>
                <a:cxn ang="0">
                  <a:pos x="132" y="105"/>
                </a:cxn>
                <a:cxn ang="0">
                  <a:pos x="0" y="6"/>
                </a:cxn>
                <a:cxn ang="0">
                  <a:pos x="45" y="39"/>
                </a:cxn>
                <a:cxn ang="0">
                  <a:pos x="234" y="69"/>
                </a:cxn>
                <a:cxn ang="0">
                  <a:pos x="285" y="69"/>
                </a:cxn>
                <a:cxn ang="0">
                  <a:pos x="378" y="15"/>
                </a:cxn>
                <a:cxn ang="0">
                  <a:pos x="378" y="30"/>
                </a:cxn>
                <a:cxn ang="0">
                  <a:pos x="378" y="15"/>
                </a:cxn>
                <a:cxn ang="0">
                  <a:pos x="78" y="81"/>
                </a:cxn>
                <a:cxn ang="0">
                  <a:pos x="120" y="90"/>
                </a:cxn>
                <a:cxn ang="0">
                  <a:pos x="108" y="105"/>
                </a:cxn>
                <a:cxn ang="0">
                  <a:pos x="135" y="87"/>
                </a:cxn>
                <a:cxn ang="0">
                  <a:pos x="84" y="78"/>
                </a:cxn>
                <a:cxn ang="0">
                  <a:pos x="84" y="75"/>
                </a:cxn>
                <a:cxn ang="0">
                  <a:pos x="57" y="66"/>
                </a:cxn>
                <a:cxn ang="0">
                  <a:pos x="18" y="27"/>
                </a:cxn>
                <a:cxn ang="0">
                  <a:pos x="54" y="69"/>
                </a:cxn>
                <a:cxn ang="0">
                  <a:pos x="78" y="81"/>
                </a:cxn>
              </a:cxnLst>
              <a:rect l="txL" t="txT" r="txR" b="txB"/>
              <a:pathLst>
                <a:path w="381" h="114">
                  <a:moveTo>
                    <a:pt x="285" y="69"/>
                  </a:moveTo>
                  <a:cubicBezTo>
                    <a:pt x="336" y="66"/>
                    <a:pt x="334" y="10"/>
                    <a:pt x="381" y="3"/>
                  </a:cubicBezTo>
                  <a:cubicBezTo>
                    <a:pt x="381" y="22"/>
                    <a:pt x="381" y="41"/>
                    <a:pt x="381" y="60"/>
                  </a:cubicBezTo>
                  <a:cubicBezTo>
                    <a:pt x="381" y="62"/>
                    <a:pt x="381" y="64"/>
                    <a:pt x="381" y="66"/>
                  </a:cubicBezTo>
                  <a:cubicBezTo>
                    <a:pt x="370" y="70"/>
                    <a:pt x="364" y="79"/>
                    <a:pt x="351" y="81"/>
                  </a:cubicBezTo>
                  <a:cubicBezTo>
                    <a:pt x="356" y="90"/>
                    <a:pt x="364" y="79"/>
                    <a:pt x="372" y="81"/>
                  </a:cubicBezTo>
                  <a:cubicBezTo>
                    <a:pt x="368" y="84"/>
                    <a:pt x="365" y="90"/>
                    <a:pt x="357" y="90"/>
                  </a:cubicBezTo>
                  <a:cubicBezTo>
                    <a:pt x="357" y="94"/>
                    <a:pt x="362" y="93"/>
                    <a:pt x="366" y="93"/>
                  </a:cubicBezTo>
                  <a:cubicBezTo>
                    <a:pt x="309" y="114"/>
                    <a:pt x="255" y="74"/>
                    <a:pt x="198" y="84"/>
                  </a:cubicBezTo>
                  <a:cubicBezTo>
                    <a:pt x="211" y="95"/>
                    <a:pt x="248" y="82"/>
                    <a:pt x="246" y="108"/>
                  </a:cubicBezTo>
                  <a:cubicBezTo>
                    <a:pt x="214" y="98"/>
                    <a:pt x="192" y="91"/>
                    <a:pt x="159" y="102"/>
                  </a:cubicBezTo>
                  <a:cubicBezTo>
                    <a:pt x="152" y="100"/>
                    <a:pt x="134" y="94"/>
                    <a:pt x="132" y="105"/>
                  </a:cubicBezTo>
                  <a:cubicBezTo>
                    <a:pt x="61" y="110"/>
                    <a:pt x="4" y="78"/>
                    <a:pt x="0" y="6"/>
                  </a:cubicBezTo>
                  <a:cubicBezTo>
                    <a:pt x="9" y="0"/>
                    <a:pt x="30" y="32"/>
                    <a:pt x="45" y="39"/>
                  </a:cubicBezTo>
                  <a:cubicBezTo>
                    <a:pt x="116" y="41"/>
                    <a:pt x="166" y="64"/>
                    <a:pt x="234" y="69"/>
                  </a:cubicBezTo>
                  <a:cubicBezTo>
                    <a:pt x="244" y="74"/>
                    <a:pt x="275" y="74"/>
                    <a:pt x="285" y="69"/>
                  </a:cubicBezTo>
                  <a:close/>
                  <a:moveTo>
                    <a:pt x="378" y="15"/>
                  </a:moveTo>
                  <a:cubicBezTo>
                    <a:pt x="369" y="10"/>
                    <a:pt x="369" y="35"/>
                    <a:pt x="378" y="30"/>
                  </a:cubicBezTo>
                  <a:cubicBezTo>
                    <a:pt x="378" y="25"/>
                    <a:pt x="378" y="20"/>
                    <a:pt x="378" y="15"/>
                  </a:cubicBezTo>
                  <a:close/>
                  <a:moveTo>
                    <a:pt x="78" y="81"/>
                  </a:moveTo>
                  <a:cubicBezTo>
                    <a:pt x="92" y="84"/>
                    <a:pt x="104" y="89"/>
                    <a:pt x="120" y="90"/>
                  </a:cubicBezTo>
                  <a:cubicBezTo>
                    <a:pt x="118" y="97"/>
                    <a:pt x="110" y="98"/>
                    <a:pt x="108" y="105"/>
                  </a:cubicBezTo>
                  <a:cubicBezTo>
                    <a:pt x="120" y="102"/>
                    <a:pt x="129" y="96"/>
                    <a:pt x="135" y="87"/>
                  </a:cubicBezTo>
                  <a:cubicBezTo>
                    <a:pt x="117" y="85"/>
                    <a:pt x="102" y="80"/>
                    <a:pt x="84" y="78"/>
                  </a:cubicBezTo>
                  <a:cubicBezTo>
                    <a:pt x="84" y="77"/>
                    <a:pt x="84" y="76"/>
                    <a:pt x="84" y="75"/>
                  </a:cubicBezTo>
                  <a:cubicBezTo>
                    <a:pt x="72" y="75"/>
                    <a:pt x="65" y="70"/>
                    <a:pt x="57" y="66"/>
                  </a:cubicBezTo>
                  <a:cubicBezTo>
                    <a:pt x="41" y="56"/>
                    <a:pt x="33" y="38"/>
                    <a:pt x="18" y="27"/>
                  </a:cubicBezTo>
                  <a:cubicBezTo>
                    <a:pt x="20" y="51"/>
                    <a:pt x="40" y="57"/>
                    <a:pt x="54" y="69"/>
                  </a:cubicBezTo>
                  <a:cubicBezTo>
                    <a:pt x="62" y="73"/>
                    <a:pt x="70" y="77"/>
                    <a:pt x="78" y="81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 vert="horz" wrap="square" anchor="t"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734" name="Freeform 77"/>
            <p:cNvSpPr/>
            <p:nvPr/>
          </p:nvSpPr>
          <p:spPr>
            <a:xfrm>
              <a:off x="4270375" y="2608263"/>
              <a:ext cx="104775" cy="112713"/>
            </a:xfrm>
            <a:custGeom>
              <a:avLst/>
              <a:gdLst>
                <a:gd name="txL" fmla="*/ 0 w 39"/>
                <a:gd name="txT" fmla="*/ 0 h 42"/>
                <a:gd name="txR" fmla="*/ 39 w 39"/>
                <a:gd name="txB" fmla="*/ 42 h 42"/>
              </a:gdLst>
              <a:ahLst/>
              <a:cxnLst>
                <a:cxn ang="0">
                  <a:pos x="36" y="42"/>
                </a:cxn>
                <a:cxn ang="0">
                  <a:pos x="0" y="0"/>
                </a:cxn>
                <a:cxn ang="0">
                  <a:pos x="39" y="39"/>
                </a:cxn>
                <a:cxn ang="0">
                  <a:pos x="36" y="42"/>
                </a:cxn>
              </a:cxnLst>
              <a:rect l="txL" t="txT" r="txR" b="txB"/>
              <a:pathLst>
                <a:path w="39" h="42">
                  <a:moveTo>
                    <a:pt x="36" y="42"/>
                  </a:moveTo>
                  <a:cubicBezTo>
                    <a:pt x="22" y="30"/>
                    <a:pt x="2" y="24"/>
                    <a:pt x="0" y="0"/>
                  </a:cubicBezTo>
                  <a:cubicBezTo>
                    <a:pt x="15" y="11"/>
                    <a:pt x="23" y="29"/>
                    <a:pt x="39" y="39"/>
                  </a:cubicBezTo>
                  <a:cubicBezTo>
                    <a:pt x="37" y="39"/>
                    <a:pt x="35" y="39"/>
                    <a:pt x="36" y="42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35" name="Freeform 78"/>
            <p:cNvSpPr/>
            <p:nvPr/>
          </p:nvSpPr>
          <p:spPr>
            <a:xfrm>
              <a:off x="4364038" y="2713038"/>
              <a:ext cx="82550" cy="39688"/>
            </a:xfrm>
            <a:custGeom>
              <a:avLst/>
              <a:gdLst>
                <a:gd name="txL" fmla="*/ 0 w 31"/>
                <a:gd name="txT" fmla="*/ 0 h 15"/>
                <a:gd name="txR" fmla="*/ 31 w 31"/>
                <a:gd name="txB" fmla="*/ 15 h 15"/>
              </a:gdLst>
              <a:ahLst/>
              <a:cxnLst>
                <a:cxn ang="0">
                  <a:pos x="4" y="0"/>
                </a:cxn>
                <a:cxn ang="0">
                  <a:pos x="31" y="9"/>
                </a:cxn>
                <a:cxn ang="0">
                  <a:pos x="31" y="12"/>
                </a:cxn>
                <a:cxn ang="0">
                  <a:pos x="25" y="15"/>
                </a:cxn>
                <a:cxn ang="0">
                  <a:pos x="1" y="3"/>
                </a:cxn>
                <a:cxn ang="0">
                  <a:pos x="4" y="0"/>
                </a:cxn>
              </a:cxnLst>
              <a:rect l="txL" t="txT" r="txR" b="txB"/>
              <a:pathLst>
                <a:path w="31" h="15">
                  <a:moveTo>
                    <a:pt x="4" y="0"/>
                  </a:moveTo>
                  <a:cubicBezTo>
                    <a:pt x="12" y="4"/>
                    <a:pt x="19" y="9"/>
                    <a:pt x="31" y="9"/>
                  </a:cubicBezTo>
                  <a:cubicBezTo>
                    <a:pt x="31" y="10"/>
                    <a:pt x="31" y="11"/>
                    <a:pt x="31" y="12"/>
                  </a:cubicBezTo>
                  <a:cubicBezTo>
                    <a:pt x="29" y="13"/>
                    <a:pt x="25" y="12"/>
                    <a:pt x="25" y="15"/>
                  </a:cubicBezTo>
                  <a:cubicBezTo>
                    <a:pt x="17" y="11"/>
                    <a:pt x="9" y="7"/>
                    <a:pt x="1" y="3"/>
                  </a:cubicBezTo>
                  <a:cubicBezTo>
                    <a:pt x="0" y="0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143236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36" name="Freeform 79"/>
            <p:cNvSpPr/>
            <p:nvPr/>
          </p:nvSpPr>
          <p:spPr>
            <a:xfrm>
              <a:off x="4430713" y="2744788"/>
              <a:ext cx="153988" cy="73025"/>
            </a:xfrm>
            <a:custGeom>
              <a:avLst/>
              <a:gdLst>
                <a:gd name="txL" fmla="*/ 0 w 57"/>
                <a:gd name="txT" fmla="*/ 0 h 27"/>
                <a:gd name="txR" fmla="*/ 57 w 57"/>
                <a:gd name="txB" fmla="*/ 27 h 27"/>
              </a:gdLst>
              <a:ahLst/>
              <a:cxnLst>
                <a:cxn ang="0">
                  <a:pos x="0" y="3"/>
                </a:cxn>
                <a:cxn ang="0">
                  <a:pos x="6" y="0"/>
                </a:cxn>
                <a:cxn ang="0">
                  <a:pos x="57" y="9"/>
                </a:cxn>
                <a:cxn ang="0">
                  <a:pos x="30" y="27"/>
                </a:cxn>
                <a:cxn ang="0">
                  <a:pos x="42" y="12"/>
                </a:cxn>
                <a:cxn ang="0">
                  <a:pos x="0" y="3"/>
                </a:cxn>
              </a:cxnLst>
              <a:rect l="txL" t="txT" r="txR" b="txB"/>
              <a:pathLst>
                <a:path w="57" h="27">
                  <a:moveTo>
                    <a:pt x="0" y="3"/>
                  </a:moveTo>
                  <a:cubicBezTo>
                    <a:pt x="0" y="0"/>
                    <a:pt x="4" y="1"/>
                    <a:pt x="6" y="0"/>
                  </a:cubicBezTo>
                  <a:cubicBezTo>
                    <a:pt x="24" y="2"/>
                    <a:pt x="39" y="7"/>
                    <a:pt x="57" y="9"/>
                  </a:cubicBezTo>
                  <a:cubicBezTo>
                    <a:pt x="51" y="18"/>
                    <a:pt x="42" y="24"/>
                    <a:pt x="30" y="27"/>
                  </a:cubicBezTo>
                  <a:cubicBezTo>
                    <a:pt x="32" y="20"/>
                    <a:pt x="40" y="19"/>
                    <a:pt x="42" y="12"/>
                  </a:cubicBezTo>
                  <a:cubicBezTo>
                    <a:pt x="26" y="11"/>
                    <a:pt x="14" y="6"/>
                    <a:pt x="0" y="3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37" name="Freeform 80"/>
            <p:cNvSpPr/>
            <p:nvPr/>
          </p:nvSpPr>
          <p:spPr>
            <a:xfrm>
              <a:off x="4411663" y="2820988"/>
              <a:ext cx="68263" cy="31750"/>
            </a:xfrm>
            <a:custGeom>
              <a:avLst/>
              <a:gdLst>
                <a:gd name="txL" fmla="*/ 0 w 25"/>
                <a:gd name="txT" fmla="*/ 0 h 12"/>
                <a:gd name="txR" fmla="*/ 25 w 25"/>
                <a:gd name="txB" fmla="*/ 12 h 12"/>
              </a:gdLst>
              <a:ahLst/>
              <a:cxnLst>
                <a:cxn ang="0">
                  <a:pos x="25" y="5"/>
                </a:cxn>
                <a:cxn ang="0">
                  <a:pos x="4" y="2"/>
                </a:cxn>
                <a:cxn ang="0">
                  <a:pos x="25" y="5"/>
                </a:cxn>
              </a:cxnLst>
              <a:rect l="txL" t="txT" r="txR" b="txB"/>
              <a:pathLst>
                <a:path w="25" h="12">
                  <a:moveTo>
                    <a:pt x="25" y="5"/>
                  </a:moveTo>
                  <a:cubicBezTo>
                    <a:pt x="24" y="9"/>
                    <a:pt x="0" y="12"/>
                    <a:pt x="4" y="2"/>
                  </a:cubicBezTo>
                  <a:cubicBezTo>
                    <a:pt x="14" y="0"/>
                    <a:pt x="16" y="6"/>
                    <a:pt x="25" y="5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38" name="Freeform 81"/>
            <p:cNvSpPr/>
            <p:nvPr/>
          </p:nvSpPr>
          <p:spPr>
            <a:xfrm>
              <a:off x="5165725" y="2822575"/>
              <a:ext cx="104775" cy="22225"/>
            </a:xfrm>
            <a:custGeom>
              <a:avLst/>
              <a:gdLst>
                <a:gd name="txL" fmla="*/ 0 w 39"/>
                <a:gd name="txT" fmla="*/ 0 h 8"/>
                <a:gd name="txR" fmla="*/ 39 w 39"/>
                <a:gd name="txB" fmla="*/ 8 h 8"/>
              </a:gdLst>
              <a:ahLst/>
              <a:cxnLst>
                <a:cxn ang="0">
                  <a:pos x="39" y="1"/>
                </a:cxn>
                <a:cxn ang="0">
                  <a:pos x="0" y="7"/>
                </a:cxn>
                <a:cxn ang="0">
                  <a:pos x="9" y="1"/>
                </a:cxn>
                <a:cxn ang="0">
                  <a:pos x="39" y="1"/>
                </a:cxn>
              </a:cxnLst>
              <a:rect l="txL" t="txT" r="txR" b="txB"/>
              <a:pathLst>
                <a:path w="39" h="8">
                  <a:moveTo>
                    <a:pt x="39" y="1"/>
                  </a:moveTo>
                  <a:cubicBezTo>
                    <a:pt x="31" y="8"/>
                    <a:pt x="8" y="0"/>
                    <a:pt x="0" y="7"/>
                  </a:cubicBezTo>
                  <a:cubicBezTo>
                    <a:pt x="1" y="3"/>
                    <a:pt x="4" y="1"/>
                    <a:pt x="9" y="1"/>
                  </a:cubicBezTo>
                  <a:cubicBezTo>
                    <a:pt x="19" y="1"/>
                    <a:pt x="29" y="1"/>
                    <a:pt x="39" y="1"/>
                  </a:cubicBezTo>
                  <a:close/>
                </a:path>
              </a:pathLst>
            </a:custGeom>
            <a:solidFill>
              <a:srgbClr val="123F4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39" name="Freeform 82"/>
            <p:cNvSpPr/>
            <p:nvPr/>
          </p:nvSpPr>
          <p:spPr>
            <a:xfrm>
              <a:off x="4205288" y="2820988"/>
              <a:ext cx="65088" cy="69850"/>
            </a:xfrm>
            <a:custGeom>
              <a:avLst/>
              <a:gdLst>
                <a:gd name="txL" fmla="*/ 0 w 24"/>
                <a:gd name="txT" fmla="*/ 0 h 26"/>
                <a:gd name="txR" fmla="*/ 24 w 24"/>
                <a:gd name="txB" fmla="*/ 26 h 26"/>
              </a:gdLst>
              <a:ahLst/>
              <a:cxnLst>
                <a:cxn ang="0">
                  <a:pos x="0" y="17"/>
                </a:cxn>
                <a:cxn ang="0">
                  <a:pos x="24" y="8"/>
                </a:cxn>
                <a:cxn ang="0">
                  <a:pos x="0" y="26"/>
                </a:cxn>
                <a:cxn ang="0">
                  <a:pos x="0" y="17"/>
                </a:cxn>
              </a:cxnLst>
              <a:rect l="txL" t="txT" r="txR" b="txB"/>
              <a:pathLst>
                <a:path w="24" h="26">
                  <a:moveTo>
                    <a:pt x="0" y="17"/>
                  </a:moveTo>
                  <a:cubicBezTo>
                    <a:pt x="3" y="11"/>
                    <a:pt x="17" y="0"/>
                    <a:pt x="24" y="8"/>
                  </a:cubicBezTo>
                  <a:cubicBezTo>
                    <a:pt x="3" y="14"/>
                    <a:pt x="18" y="21"/>
                    <a:pt x="0" y="26"/>
                  </a:cubicBezTo>
                  <a:cubicBezTo>
                    <a:pt x="0" y="23"/>
                    <a:pt x="0" y="20"/>
                    <a:pt x="0" y="17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40" name="Freeform 83"/>
            <p:cNvSpPr/>
            <p:nvPr/>
          </p:nvSpPr>
          <p:spPr>
            <a:xfrm>
              <a:off x="4689475" y="2984500"/>
              <a:ext cx="65088" cy="65088"/>
            </a:xfrm>
            <a:custGeom>
              <a:avLst/>
              <a:gdLst>
                <a:gd name="txL" fmla="*/ 0 w 24"/>
                <a:gd name="txT" fmla="*/ 0 h 24"/>
                <a:gd name="txR" fmla="*/ 24 w 24"/>
                <a:gd name="txB" fmla="*/ 24 h 24"/>
              </a:gdLst>
              <a:ahLst/>
              <a:cxnLst>
                <a:cxn ang="0">
                  <a:pos x="24" y="7"/>
                </a:cxn>
                <a:cxn ang="0">
                  <a:pos x="6" y="7"/>
                </a:cxn>
                <a:cxn ang="0">
                  <a:pos x="12" y="16"/>
                </a:cxn>
                <a:cxn ang="0">
                  <a:pos x="0" y="10"/>
                </a:cxn>
                <a:cxn ang="0">
                  <a:pos x="3" y="4"/>
                </a:cxn>
                <a:cxn ang="0">
                  <a:pos x="24" y="7"/>
                </a:cxn>
              </a:cxnLst>
              <a:rect l="txL" t="txT" r="txR" b="txB"/>
              <a:pathLst>
                <a:path w="24" h="24">
                  <a:moveTo>
                    <a:pt x="24" y="7"/>
                  </a:moveTo>
                  <a:cubicBezTo>
                    <a:pt x="18" y="7"/>
                    <a:pt x="12" y="7"/>
                    <a:pt x="6" y="7"/>
                  </a:cubicBezTo>
                  <a:cubicBezTo>
                    <a:pt x="6" y="12"/>
                    <a:pt x="8" y="15"/>
                    <a:pt x="12" y="16"/>
                  </a:cubicBezTo>
                  <a:cubicBezTo>
                    <a:pt x="9" y="24"/>
                    <a:pt x="1" y="13"/>
                    <a:pt x="0" y="10"/>
                  </a:cubicBezTo>
                  <a:cubicBezTo>
                    <a:pt x="3" y="10"/>
                    <a:pt x="2" y="6"/>
                    <a:pt x="3" y="4"/>
                  </a:cubicBezTo>
                  <a:cubicBezTo>
                    <a:pt x="9" y="6"/>
                    <a:pt x="23" y="0"/>
                    <a:pt x="24" y="7"/>
                  </a:cubicBezTo>
                  <a:close/>
                </a:path>
              </a:pathLst>
            </a:custGeom>
            <a:solidFill>
              <a:srgbClr val="304B4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41" name="Freeform 84"/>
            <p:cNvSpPr/>
            <p:nvPr/>
          </p:nvSpPr>
          <p:spPr>
            <a:xfrm>
              <a:off x="5035550" y="4440238"/>
              <a:ext cx="106363" cy="115888"/>
            </a:xfrm>
            <a:custGeom>
              <a:avLst/>
              <a:gdLst>
                <a:gd name="txL" fmla="*/ 0 w 39"/>
                <a:gd name="txT" fmla="*/ 0 h 43"/>
                <a:gd name="txR" fmla="*/ 39 w 39"/>
                <a:gd name="txB" fmla="*/ 43 h 43"/>
              </a:gdLst>
              <a:ahLst/>
              <a:cxnLst>
                <a:cxn ang="0">
                  <a:pos x="39" y="0"/>
                </a:cxn>
                <a:cxn ang="0">
                  <a:pos x="39" y="39"/>
                </a:cxn>
                <a:cxn ang="0">
                  <a:pos x="0" y="36"/>
                </a:cxn>
                <a:cxn ang="0">
                  <a:pos x="36" y="36"/>
                </a:cxn>
                <a:cxn ang="0">
                  <a:pos x="36" y="0"/>
                </a:cxn>
                <a:cxn ang="0">
                  <a:pos x="39" y="0"/>
                </a:cxn>
              </a:cxnLst>
              <a:rect l="txL" t="txT" r="txR" b="txB"/>
              <a:pathLst>
                <a:path w="39" h="43">
                  <a:moveTo>
                    <a:pt x="39" y="0"/>
                  </a:moveTo>
                  <a:cubicBezTo>
                    <a:pt x="39" y="13"/>
                    <a:pt x="39" y="26"/>
                    <a:pt x="39" y="39"/>
                  </a:cubicBezTo>
                  <a:cubicBezTo>
                    <a:pt x="27" y="37"/>
                    <a:pt x="7" y="43"/>
                    <a:pt x="0" y="36"/>
                  </a:cubicBezTo>
                  <a:cubicBezTo>
                    <a:pt x="12" y="36"/>
                    <a:pt x="24" y="36"/>
                    <a:pt x="36" y="36"/>
                  </a:cubicBezTo>
                  <a:cubicBezTo>
                    <a:pt x="36" y="24"/>
                    <a:pt x="36" y="12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42" name="Freeform 85"/>
            <p:cNvSpPr>
              <a:spLocks noEditPoints="1"/>
            </p:cNvSpPr>
            <p:nvPr/>
          </p:nvSpPr>
          <p:spPr>
            <a:xfrm>
              <a:off x="4383088" y="2828925"/>
              <a:ext cx="760413" cy="1708150"/>
            </a:xfrm>
            <a:custGeom>
              <a:avLst/>
              <a:gdLst>
                <a:gd name="txL" fmla="*/ 0 w 283"/>
                <a:gd name="txT" fmla="*/ 0 h 635"/>
                <a:gd name="txR" fmla="*/ 283 w 283"/>
                <a:gd name="txB" fmla="*/ 635 h 635"/>
              </a:gdLst>
              <a:ahLst/>
              <a:cxnLst>
                <a:cxn ang="0">
                  <a:pos x="18" y="71"/>
                </a:cxn>
                <a:cxn ang="0">
                  <a:pos x="27" y="44"/>
                </a:cxn>
                <a:cxn ang="0">
                  <a:pos x="18" y="26"/>
                </a:cxn>
                <a:cxn ang="0">
                  <a:pos x="18" y="17"/>
                </a:cxn>
                <a:cxn ang="0">
                  <a:pos x="114" y="68"/>
                </a:cxn>
                <a:cxn ang="0">
                  <a:pos x="120" y="65"/>
                </a:cxn>
                <a:cxn ang="0">
                  <a:pos x="156" y="65"/>
                </a:cxn>
                <a:cxn ang="0">
                  <a:pos x="234" y="68"/>
                </a:cxn>
                <a:cxn ang="0">
                  <a:pos x="111" y="50"/>
                </a:cxn>
                <a:cxn ang="0">
                  <a:pos x="168" y="50"/>
                </a:cxn>
                <a:cxn ang="0">
                  <a:pos x="237" y="53"/>
                </a:cxn>
                <a:cxn ang="0">
                  <a:pos x="249" y="68"/>
                </a:cxn>
                <a:cxn ang="0">
                  <a:pos x="255" y="110"/>
                </a:cxn>
                <a:cxn ang="0">
                  <a:pos x="237" y="173"/>
                </a:cxn>
                <a:cxn ang="0">
                  <a:pos x="255" y="200"/>
                </a:cxn>
                <a:cxn ang="0">
                  <a:pos x="249" y="221"/>
                </a:cxn>
                <a:cxn ang="0">
                  <a:pos x="270" y="284"/>
                </a:cxn>
                <a:cxn ang="0">
                  <a:pos x="282" y="383"/>
                </a:cxn>
                <a:cxn ang="0">
                  <a:pos x="282" y="452"/>
                </a:cxn>
                <a:cxn ang="0">
                  <a:pos x="279" y="530"/>
                </a:cxn>
                <a:cxn ang="0">
                  <a:pos x="279" y="599"/>
                </a:cxn>
                <a:cxn ang="0">
                  <a:pos x="243" y="635"/>
                </a:cxn>
                <a:cxn ang="0">
                  <a:pos x="219" y="614"/>
                </a:cxn>
                <a:cxn ang="0">
                  <a:pos x="219" y="587"/>
                </a:cxn>
                <a:cxn ang="0">
                  <a:pos x="195" y="593"/>
                </a:cxn>
                <a:cxn ang="0">
                  <a:pos x="192" y="599"/>
                </a:cxn>
                <a:cxn ang="0">
                  <a:pos x="183" y="632"/>
                </a:cxn>
                <a:cxn ang="0">
                  <a:pos x="0" y="635"/>
                </a:cxn>
                <a:cxn ang="0">
                  <a:pos x="15" y="416"/>
                </a:cxn>
                <a:cxn ang="0">
                  <a:pos x="21" y="224"/>
                </a:cxn>
                <a:cxn ang="0">
                  <a:pos x="21" y="155"/>
                </a:cxn>
                <a:cxn ang="0">
                  <a:pos x="138" y="92"/>
                </a:cxn>
                <a:cxn ang="0">
                  <a:pos x="189" y="89"/>
                </a:cxn>
                <a:cxn ang="0">
                  <a:pos x="153" y="86"/>
                </a:cxn>
                <a:cxn ang="0">
                  <a:pos x="126" y="116"/>
                </a:cxn>
                <a:cxn ang="0">
                  <a:pos x="162" y="134"/>
                </a:cxn>
                <a:cxn ang="0">
                  <a:pos x="195" y="140"/>
                </a:cxn>
                <a:cxn ang="0">
                  <a:pos x="162" y="176"/>
                </a:cxn>
                <a:cxn ang="0">
                  <a:pos x="177" y="185"/>
                </a:cxn>
                <a:cxn ang="0">
                  <a:pos x="234" y="458"/>
                </a:cxn>
                <a:cxn ang="0">
                  <a:pos x="225" y="440"/>
                </a:cxn>
                <a:cxn ang="0">
                  <a:pos x="228" y="440"/>
                </a:cxn>
                <a:cxn ang="0">
                  <a:pos x="228" y="470"/>
                </a:cxn>
                <a:cxn ang="0">
                  <a:pos x="222" y="479"/>
                </a:cxn>
                <a:cxn ang="0">
                  <a:pos x="219" y="515"/>
                </a:cxn>
                <a:cxn ang="0">
                  <a:pos x="216" y="521"/>
                </a:cxn>
                <a:cxn ang="0">
                  <a:pos x="186" y="572"/>
                </a:cxn>
                <a:cxn ang="0">
                  <a:pos x="216" y="575"/>
                </a:cxn>
                <a:cxn ang="0">
                  <a:pos x="231" y="473"/>
                </a:cxn>
                <a:cxn ang="0">
                  <a:pos x="234" y="458"/>
                </a:cxn>
                <a:cxn ang="0">
                  <a:pos x="210" y="416"/>
                </a:cxn>
                <a:cxn ang="0">
                  <a:pos x="180" y="404"/>
                </a:cxn>
                <a:cxn ang="0">
                  <a:pos x="189" y="458"/>
                </a:cxn>
                <a:cxn ang="0">
                  <a:pos x="207" y="500"/>
                </a:cxn>
              </a:cxnLst>
              <a:rect l="txL" t="txT" r="txR" b="txB"/>
              <a:pathLst>
                <a:path w="283" h="635">
                  <a:moveTo>
                    <a:pt x="21" y="155"/>
                  </a:moveTo>
                  <a:cubicBezTo>
                    <a:pt x="15" y="115"/>
                    <a:pt x="24" y="107"/>
                    <a:pt x="18" y="71"/>
                  </a:cubicBezTo>
                  <a:cubicBezTo>
                    <a:pt x="17" y="65"/>
                    <a:pt x="22" y="65"/>
                    <a:pt x="27" y="65"/>
                  </a:cubicBezTo>
                  <a:cubicBezTo>
                    <a:pt x="24" y="61"/>
                    <a:pt x="7" y="44"/>
                    <a:pt x="27" y="44"/>
                  </a:cubicBezTo>
                  <a:cubicBezTo>
                    <a:pt x="27" y="40"/>
                    <a:pt x="22" y="41"/>
                    <a:pt x="18" y="41"/>
                  </a:cubicBezTo>
                  <a:cubicBezTo>
                    <a:pt x="32" y="35"/>
                    <a:pt x="21" y="37"/>
                    <a:pt x="18" y="26"/>
                  </a:cubicBezTo>
                  <a:cubicBezTo>
                    <a:pt x="22" y="26"/>
                    <a:pt x="26" y="26"/>
                    <a:pt x="30" y="26"/>
                  </a:cubicBezTo>
                  <a:cubicBezTo>
                    <a:pt x="33" y="16"/>
                    <a:pt x="20" y="22"/>
                    <a:pt x="18" y="17"/>
                  </a:cubicBezTo>
                  <a:cubicBezTo>
                    <a:pt x="40" y="0"/>
                    <a:pt x="63" y="28"/>
                    <a:pt x="90" y="26"/>
                  </a:cubicBezTo>
                  <a:cubicBezTo>
                    <a:pt x="94" y="46"/>
                    <a:pt x="102" y="52"/>
                    <a:pt x="114" y="68"/>
                  </a:cubicBezTo>
                  <a:cubicBezTo>
                    <a:pt x="115" y="71"/>
                    <a:pt x="123" y="82"/>
                    <a:pt x="126" y="74"/>
                  </a:cubicBezTo>
                  <a:cubicBezTo>
                    <a:pt x="122" y="73"/>
                    <a:pt x="120" y="70"/>
                    <a:pt x="120" y="65"/>
                  </a:cubicBezTo>
                  <a:cubicBezTo>
                    <a:pt x="126" y="65"/>
                    <a:pt x="132" y="65"/>
                    <a:pt x="138" y="65"/>
                  </a:cubicBezTo>
                  <a:cubicBezTo>
                    <a:pt x="144" y="65"/>
                    <a:pt x="150" y="65"/>
                    <a:pt x="156" y="65"/>
                  </a:cubicBezTo>
                  <a:cubicBezTo>
                    <a:pt x="169" y="72"/>
                    <a:pt x="195" y="66"/>
                    <a:pt x="213" y="68"/>
                  </a:cubicBezTo>
                  <a:cubicBezTo>
                    <a:pt x="220" y="68"/>
                    <a:pt x="227" y="68"/>
                    <a:pt x="234" y="68"/>
                  </a:cubicBezTo>
                  <a:cubicBezTo>
                    <a:pt x="206" y="50"/>
                    <a:pt x="141" y="69"/>
                    <a:pt x="111" y="53"/>
                  </a:cubicBezTo>
                  <a:cubicBezTo>
                    <a:pt x="111" y="52"/>
                    <a:pt x="111" y="51"/>
                    <a:pt x="111" y="50"/>
                  </a:cubicBezTo>
                  <a:cubicBezTo>
                    <a:pt x="120" y="50"/>
                    <a:pt x="129" y="50"/>
                    <a:pt x="138" y="50"/>
                  </a:cubicBezTo>
                  <a:cubicBezTo>
                    <a:pt x="148" y="50"/>
                    <a:pt x="158" y="50"/>
                    <a:pt x="168" y="50"/>
                  </a:cubicBezTo>
                  <a:cubicBezTo>
                    <a:pt x="173" y="57"/>
                    <a:pt x="191" y="51"/>
                    <a:pt x="201" y="53"/>
                  </a:cubicBezTo>
                  <a:cubicBezTo>
                    <a:pt x="213" y="53"/>
                    <a:pt x="225" y="53"/>
                    <a:pt x="237" y="53"/>
                  </a:cubicBezTo>
                  <a:cubicBezTo>
                    <a:pt x="241" y="53"/>
                    <a:pt x="245" y="53"/>
                    <a:pt x="249" y="53"/>
                  </a:cubicBezTo>
                  <a:cubicBezTo>
                    <a:pt x="249" y="58"/>
                    <a:pt x="249" y="63"/>
                    <a:pt x="249" y="68"/>
                  </a:cubicBezTo>
                  <a:cubicBezTo>
                    <a:pt x="242" y="75"/>
                    <a:pt x="248" y="95"/>
                    <a:pt x="246" y="107"/>
                  </a:cubicBezTo>
                  <a:cubicBezTo>
                    <a:pt x="246" y="111"/>
                    <a:pt x="251" y="110"/>
                    <a:pt x="255" y="110"/>
                  </a:cubicBezTo>
                  <a:cubicBezTo>
                    <a:pt x="243" y="125"/>
                    <a:pt x="262" y="153"/>
                    <a:pt x="237" y="155"/>
                  </a:cubicBezTo>
                  <a:cubicBezTo>
                    <a:pt x="239" y="166"/>
                    <a:pt x="252" y="166"/>
                    <a:pt x="237" y="173"/>
                  </a:cubicBezTo>
                  <a:cubicBezTo>
                    <a:pt x="237" y="179"/>
                    <a:pt x="247" y="175"/>
                    <a:pt x="249" y="179"/>
                  </a:cubicBezTo>
                  <a:cubicBezTo>
                    <a:pt x="252" y="189"/>
                    <a:pt x="237" y="202"/>
                    <a:pt x="255" y="200"/>
                  </a:cubicBezTo>
                  <a:cubicBezTo>
                    <a:pt x="251" y="207"/>
                    <a:pt x="241" y="208"/>
                    <a:pt x="240" y="218"/>
                  </a:cubicBezTo>
                  <a:cubicBezTo>
                    <a:pt x="240" y="222"/>
                    <a:pt x="245" y="221"/>
                    <a:pt x="249" y="221"/>
                  </a:cubicBezTo>
                  <a:cubicBezTo>
                    <a:pt x="249" y="229"/>
                    <a:pt x="237" y="225"/>
                    <a:pt x="237" y="233"/>
                  </a:cubicBezTo>
                  <a:cubicBezTo>
                    <a:pt x="255" y="245"/>
                    <a:pt x="276" y="256"/>
                    <a:pt x="270" y="284"/>
                  </a:cubicBezTo>
                  <a:cubicBezTo>
                    <a:pt x="280" y="268"/>
                    <a:pt x="270" y="295"/>
                    <a:pt x="282" y="293"/>
                  </a:cubicBezTo>
                  <a:cubicBezTo>
                    <a:pt x="282" y="323"/>
                    <a:pt x="282" y="353"/>
                    <a:pt x="282" y="383"/>
                  </a:cubicBezTo>
                  <a:cubicBezTo>
                    <a:pt x="282" y="384"/>
                    <a:pt x="282" y="385"/>
                    <a:pt x="282" y="386"/>
                  </a:cubicBezTo>
                  <a:cubicBezTo>
                    <a:pt x="282" y="408"/>
                    <a:pt x="282" y="430"/>
                    <a:pt x="282" y="452"/>
                  </a:cubicBezTo>
                  <a:cubicBezTo>
                    <a:pt x="283" y="455"/>
                    <a:pt x="281" y="455"/>
                    <a:pt x="279" y="455"/>
                  </a:cubicBezTo>
                  <a:cubicBezTo>
                    <a:pt x="274" y="473"/>
                    <a:pt x="274" y="512"/>
                    <a:pt x="279" y="530"/>
                  </a:cubicBezTo>
                  <a:cubicBezTo>
                    <a:pt x="279" y="541"/>
                    <a:pt x="279" y="552"/>
                    <a:pt x="279" y="563"/>
                  </a:cubicBezTo>
                  <a:cubicBezTo>
                    <a:pt x="279" y="575"/>
                    <a:pt x="279" y="587"/>
                    <a:pt x="279" y="599"/>
                  </a:cubicBezTo>
                  <a:cubicBezTo>
                    <a:pt x="279" y="611"/>
                    <a:pt x="279" y="623"/>
                    <a:pt x="279" y="635"/>
                  </a:cubicBezTo>
                  <a:cubicBezTo>
                    <a:pt x="267" y="635"/>
                    <a:pt x="255" y="635"/>
                    <a:pt x="243" y="635"/>
                  </a:cubicBezTo>
                  <a:cubicBezTo>
                    <a:pt x="237" y="635"/>
                    <a:pt x="231" y="635"/>
                    <a:pt x="225" y="635"/>
                  </a:cubicBezTo>
                  <a:cubicBezTo>
                    <a:pt x="228" y="622"/>
                    <a:pt x="209" y="625"/>
                    <a:pt x="219" y="614"/>
                  </a:cubicBezTo>
                  <a:cubicBezTo>
                    <a:pt x="206" y="614"/>
                    <a:pt x="206" y="627"/>
                    <a:pt x="201" y="635"/>
                  </a:cubicBezTo>
                  <a:cubicBezTo>
                    <a:pt x="191" y="615"/>
                    <a:pt x="219" y="607"/>
                    <a:pt x="219" y="587"/>
                  </a:cubicBezTo>
                  <a:cubicBezTo>
                    <a:pt x="212" y="581"/>
                    <a:pt x="209" y="605"/>
                    <a:pt x="198" y="605"/>
                  </a:cubicBezTo>
                  <a:cubicBezTo>
                    <a:pt x="198" y="600"/>
                    <a:pt x="194" y="599"/>
                    <a:pt x="195" y="593"/>
                  </a:cubicBezTo>
                  <a:cubicBezTo>
                    <a:pt x="186" y="597"/>
                    <a:pt x="178" y="602"/>
                    <a:pt x="177" y="614"/>
                  </a:cubicBezTo>
                  <a:cubicBezTo>
                    <a:pt x="188" y="615"/>
                    <a:pt x="186" y="603"/>
                    <a:pt x="192" y="599"/>
                  </a:cubicBezTo>
                  <a:cubicBezTo>
                    <a:pt x="201" y="607"/>
                    <a:pt x="192" y="623"/>
                    <a:pt x="186" y="626"/>
                  </a:cubicBezTo>
                  <a:cubicBezTo>
                    <a:pt x="183" y="626"/>
                    <a:pt x="184" y="630"/>
                    <a:pt x="183" y="632"/>
                  </a:cubicBezTo>
                  <a:cubicBezTo>
                    <a:pt x="130" y="634"/>
                    <a:pt x="69" y="628"/>
                    <a:pt x="21" y="635"/>
                  </a:cubicBezTo>
                  <a:cubicBezTo>
                    <a:pt x="14" y="635"/>
                    <a:pt x="7" y="635"/>
                    <a:pt x="0" y="635"/>
                  </a:cubicBezTo>
                  <a:cubicBezTo>
                    <a:pt x="10" y="566"/>
                    <a:pt x="7" y="520"/>
                    <a:pt x="12" y="449"/>
                  </a:cubicBezTo>
                  <a:cubicBezTo>
                    <a:pt x="19" y="444"/>
                    <a:pt x="13" y="426"/>
                    <a:pt x="15" y="416"/>
                  </a:cubicBezTo>
                  <a:cubicBezTo>
                    <a:pt x="33" y="355"/>
                    <a:pt x="12" y="262"/>
                    <a:pt x="36" y="230"/>
                  </a:cubicBezTo>
                  <a:cubicBezTo>
                    <a:pt x="31" y="225"/>
                    <a:pt x="27" y="232"/>
                    <a:pt x="21" y="224"/>
                  </a:cubicBezTo>
                  <a:cubicBezTo>
                    <a:pt x="21" y="221"/>
                    <a:pt x="21" y="218"/>
                    <a:pt x="21" y="215"/>
                  </a:cubicBezTo>
                  <a:cubicBezTo>
                    <a:pt x="21" y="195"/>
                    <a:pt x="21" y="175"/>
                    <a:pt x="21" y="155"/>
                  </a:cubicBezTo>
                  <a:close/>
                  <a:moveTo>
                    <a:pt x="153" y="86"/>
                  </a:moveTo>
                  <a:cubicBezTo>
                    <a:pt x="132" y="84"/>
                    <a:pt x="107" y="89"/>
                    <a:pt x="138" y="92"/>
                  </a:cubicBezTo>
                  <a:cubicBezTo>
                    <a:pt x="141" y="92"/>
                    <a:pt x="144" y="92"/>
                    <a:pt x="147" y="92"/>
                  </a:cubicBezTo>
                  <a:cubicBezTo>
                    <a:pt x="153" y="97"/>
                    <a:pt x="198" y="99"/>
                    <a:pt x="189" y="89"/>
                  </a:cubicBezTo>
                  <a:cubicBezTo>
                    <a:pt x="187" y="89"/>
                    <a:pt x="185" y="89"/>
                    <a:pt x="183" y="89"/>
                  </a:cubicBezTo>
                  <a:cubicBezTo>
                    <a:pt x="179" y="82"/>
                    <a:pt x="162" y="88"/>
                    <a:pt x="153" y="86"/>
                  </a:cubicBezTo>
                  <a:close/>
                  <a:moveTo>
                    <a:pt x="183" y="116"/>
                  </a:moveTo>
                  <a:cubicBezTo>
                    <a:pt x="177" y="106"/>
                    <a:pt x="132" y="106"/>
                    <a:pt x="126" y="116"/>
                  </a:cubicBezTo>
                  <a:cubicBezTo>
                    <a:pt x="145" y="116"/>
                    <a:pt x="164" y="116"/>
                    <a:pt x="183" y="116"/>
                  </a:cubicBezTo>
                  <a:close/>
                  <a:moveTo>
                    <a:pt x="162" y="134"/>
                  </a:moveTo>
                  <a:cubicBezTo>
                    <a:pt x="159" y="126"/>
                    <a:pt x="119" y="133"/>
                    <a:pt x="138" y="137"/>
                  </a:cubicBezTo>
                  <a:cubicBezTo>
                    <a:pt x="160" y="133"/>
                    <a:pt x="179" y="148"/>
                    <a:pt x="195" y="140"/>
                  </a:cubicBezTo>
                  <a:cubicBezTo>
                    <a:pt x="183" y="139"/>
                    <a:pt x="174" y="135"/>
                    <a:pt x="162" y="134"/>
                  </a:cubicBezTo>
                  <a:close/>
                  <a:moveTo>
                    <a:pt x="162" y="176"/>
                  </a:moveTo>
                  <a:cubicBezTo>
                    <a:pt x="162" y="179"/>
                    <a:pt x="162" y="182"/>
                    <a:pt x="162" y="185"/>
                  </a:cubicBezTo>
                  <a:cubicBezTo>
                    <a:pt x="167" y="185"/>
                    <a:pt x="172" y="185"/>
                    <a:pt x="177" y="185"/>
                  </a:cubicBezTo>
                  <a:cubicBezTo>
                    <a:pt x="178" y="176"/>
                    <a:pt x="167" y="179"/>
                    <a:pt x="162" y="176"/>
                  </a:cubicBezTo>
                  <a:close/>
                  <a:moveTo>
                    <a:pt x="234" y="458"/>
                  </a:moveTo>
                  <a:cubicBezTo>
                    <a:pt x="227" y="415"/>
                    <a:pt x="202" y="390"/>
                    <a:pt x="186" y="356"/>
                  </a:cubicBezTo>
                  <a:cubicBezTo>
                    <a:pt x="191" y="392"/>
                    <a:pt x="214" y="410"/>
                    <a:pt x="225" y="440"/>
                  </a:cubicBezTo>
                  <a:cubicBezTo>
                    <a:pt x="213" y="459"/>
                    <a:pt x="196" y="473"/>
                    <a:pt x="183" y="491"/>
                  </a:cubicBezTo>
                  <a:cubicBezTo>
                    <a:pt x="202" y="478"/>
                    <a:pt x="220" y="464"/>
                    <a:pt x="228" y="440"/>
                  </a:cubicBezTo>
                  <a:cubicBezTo>
                    <a:pt x="228" y="442"/>
                    <a:pt x="228" y="444"/>
                    <a:pt x="228" y="446"/>
                  </a:cubicBezTo>
                  <a:cubicBezTo>
                    <a:pt x="228" y="454"/>
                    <a:pt x="228" y="462"/>
                    <a:pt x="228" y="470"/>
                  </a:cubicBezTo>
                  <a:cubicBezTo>
                    <a:pt x="210" y="481"/>
                    <a:pt x="187" y="503"/>
                    <a:pt x="183" y="518"/>
                  </a:cubicBezTo>
                  <a:cubicBezTo>
                    <a:pt x="196" y="505"/>
                    <a:pt x="211" y="494"/>
                    <a:pt x="222" y="479"/>
                  </a:cubicBezTo>
                  <a:cubicBezTo>
                    <a:pt x="231" y="483"/>
                    <a:pt x="219" y="489"/>
                    <a:pt x="222" y="497"/>
                  </a:cubicBezTo>
                  <a:cubicBezTo>
                    <a:pt x="215" y="497"/>
                    <a:pt x="221" y="510"/>
                    <a:pt x="219" y="515"/>
                  </a:cubicBezTo>
                  <a:cubicBezTo>
                    <a:pt x="203" y="519"/>
                    <a:pt x="189" y="540"/>
                    <a:pt x="189" y="551"/>
                  </a:cubicBezTo>
                  <a:cubicBezTo>
                    <a:pt x="197" y="540"/>
                    <a:pt x="207" y="531"/>
                    <a:pt x="216" y="521"/>
                  </a:cubicBezTo>
                  <a:cubicBezTo>
                    <a:pt x="217" y="531"/>
                    <a:pt x="211" y="534"/>
                    <a:pt x="213" y="545"/>
                  </a:cubicBezTo>
                  <a:cubicBezTo>
                    <a:pt x="198" y="548"/>
                    <a:pt x="193" y="561"/>
                    <a:pt x="186" y="572"/>
                  </a:cubicBezTo>
                  <a:cubicBezTo>
                    <a:pt x="200" y="571"/>
                    <a:pt x="200" y="556"/>
                    <a:pt x="210" y="551"/>
                  </a:cubicBezTo>
                  <a:cubicBezTo>
                    <a:pt x="212" y="559"/>
                    <a:pt x="204" y="577"/>
                    <a:pt x="216" y="575"/>
                  </a:cubicBezTo>
                  <a:cubicBezTo>
                    <a:pt x="216" y="548"/>
                    <a:pt x="222" y="527"/>
                    <a:pt x="225" y="503"/>
                  </a:cubicBezTo>
                  <a:cubicBezTo>
                    <a:pt x="226" y="492"/>
                    <a:pt x="229" y="483"/>
                    <a:pt x="231" y="473"/>
                  </a:cubicBezTo>
                  <a:cubicBezTo>
                    <a:pt x="231" y="472"/>
                    <a:pt x="231" y="471"/>
                    <a:pt x="231" y="470"/>
                  </a:cubicBezTo>
                  <a:cubicBezTo>
                    <a:pt x="230" y="464"/>
                    <a:pt x="234" y="463"/>
                    <a:pt x="234" y="458"/>
                  </a:cubicBezTo>
                  <a:close/>
                  <a:moveTo>
                    <a:pt x="189" y="458"/>
                  </a:moveTo>
                  <a:cubicBezTo>
                    <a:pt x="201" y="449"/>
                    <a:pt x="209" y="436"/>
                    <a:pt x="210" y="416"/>
                  </a:cubicBezTo>
                  <a:cubicBezTo>
                    <a:pt x="201" y="428"/>
                    <a:pt x="196" y="444"/>
                    <a:pt x="186" y="455"/>
                  </a:cubicBezTo>
                  <a:cubicBezTo>
                    <a:pt x="177" y="445"/>
                    <a:pt x="189" y="414"/>
                    <a:pt x="180" y="404"/>
                  </a:cubicBezTo>
                  <a:cubicBezTo>
                    <a:pt x="175" y="415"/>
                    <a:pt x="175" y="447"/>
                    <a:pt x="180" y="458"/>
                  </a:cubicBezTo>
                  <a:cubicBezTo>
                    <a:pt x="184" y="458"/>
                    <a:pt x="187" y="463"/>
                    <a:pt x="189" y="458"/>
                  </a:cubicBezTo>
                  <a:close/>
                  <a:moveTo>
                    <a:pt x="180" y="530"/>
                  </a:moveTo>
                  <a:cubicBezTo>
                    <a:pt x="194" y="527"/>
                    <a:pt x="212" y="512"/>
                    <a:pt x="207" y="500"/>
                  </a:cubicBezTo>
                  <a:cubicBezTo>
                    <a:pt x="200" y="512"/>
                    <a:pt x="187" y="518"/>
                    <a:pt x="180" y="530"/>
                  </a:cubicBezTo>
                  <a:close/>
                </a:path>
              </a:pathLst>
            </a:custGeom>
            <a:solidFill>
              <a:srgbClr val="CEE9EA"/>
            </a:solidFill>
            <a:ln w="9525">
              <a:noFill/>
            </a:ln>
          </p:spPr>
          <p:txBody>
            <a:bodyPr vert="horz" wrap="square" anchor="t"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743" name="Freeform 87"/>
            <p:cNvSpPr/>
            <p:nvPr/>
          </p:nvSpPr>
          <p:spPr>
            <a:xfrm>
              <a:off x="4648200" y="2911475"/>
              <a:ext cx="122238" cy="19050"/>
            </a:xfrm>
            <a:custGeom>
              <a:avLst/>
              <a:gdLst>
                <a:gd name="txL" fmla="*/ 0 w 45"/>
                <a:gd name="txT" fmla="*/ 0 h 7"/>
                <a:gd name="txR" fmla="*/ 45 w 45"/>
                <a:gd name="txB" fmla="*/ 7 h 7"/>
              </a:gdLst>
              <a:ahLst/>
              <a:cxnLst>
                <a:cxn ang="0">
                  <a:pos x="0" y="1"/>
                </a:cxn>
                <a:cxn ang="0">
                  <a:pos x="45" y="1"/>
                </a:cxn>
                <a:cxn ang="0">
                  <a:pos x="45" y="4"/>
                </a:cxn>
                <a:cxn ang="0">
                  <a:pos x="3" y="7"/>
                </a:cxn>
                <a:cxn ang="0">
                  <a:pos x="0" y="1"/>
                </a:cxn>
              </a:cxnLst>
              <a:rect l="txL" t="txT" r="txR" b="txB"/>
              <a:pathLst>
                <a:path w="45" h="7">
                  <a:moveTo>
                    <a:pt x="0" y="1"/>
                  </a:moveTo>
                  <a:cubicBezTo>
                    <a:pt x="15" y="1"/>
                    <a:pt x="30" y="1"/>
                    <a:pt x="45" y="1"/>
                  </a:cubicBezTo>
                  <a:cubicBezTo>
                    <a:pt x="45" y="2"/>
                    <a:pt x="45" y="3"/>
                    <a:pt x="45" y="4"/>
                  </a:cubicBezTo>
                  <a:cubicBezTo>
                    <a:pt x="32" y="6"/>
                    <a:pt x="11" y="0"/>
                    <a:pt x="3" y="7"/>
                  </a:cubicBezTo>
                  <a:cubicBezTo>
                    <a:pt x="0" y="7"/>
                    <a:pt x="1" y="3"/>
                    <a:pt x="0" y="1"/>
                  </a:cubicBezTo>
                  <a:close/>
                </a:path>
              </a:pathLst>
            </a:custGeom>
            <a:solidFill>
              <a:srgbClr val="415A5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44" name="Freeform 88"/>
            <p:cNvSpPr/>
            <p:nvPr/>
          </p:nvSpPr>
          <p:spPr>
            <a:xfrm>
              <a:off x="4260850" y="2970213"/>
              <a:ext cx="49213" cy="41275"/>
            </a:xfrm>
            <a:custGeom>
              <a:avLst/>
              <a:gdLst>
                <a:gd name="txL" fmla="*/ 0 w 18"/>
                <a:gd name="txT" fmla="*/ 0 h 15"/>
                <a:gd name="txR" fmla="*/ 18 w 18"/>
                <a:gd name="txB" fmla="*/ 15 h 15"/>
              </a:gdLst>
              <a:ahLst/>
              <a:cxnLst>
                <a:cxn ang="0">
                  <a:pos x="0" y="15"/>
                </a:cxn>
                <a:cxn ang="0">
                  <a:pos x="18" y="0"/>
                </a:cxn>
                <a:cxn ang="0">
                  <a:pos x="0" y="15"/>
                </a:cxn>
              </a:cxnLst>
              <a:rect l="txL" t="txT" r="txR" b="txB"/>
              <a:pathLst>
                <a:path w="18" h="15">
                  <a:moveTo>
                    <a:pt x="0" y="15"/>
                  </a:moveTo>
                  <a:cubicBezTo>
                    <a:pt x="1" y="5"/>
                    <a:pt x="9" y="2"/>
                    <a:pt x="18" y="0"/>
                  </a:cubicBezTo>
                  <a:cubicBezTo>
                    <a:pt x="13" y="6"/>
                    <a:pt x="10" y="14"/>
                    <a:pt x="0" y="15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45" name="Freeform 90"/>
            <p:cNvSpPr/>
            <p:nvPr/>
          </p:nvSpPr>
          <p:spPr>
            <a:xfrm>
              <a:off x="4702175" y="3167063"/>
              <a:ext cx="115888" cy="30163"/>
            </a:xfrm>
            <a:custGeom>
              <a:avLst/>
              <a:gdLst>
                <a:gd name="txL" fmla="*/ 0 w 43"/>
                <a:gd name="txT" fmla="*/ 0 h 11"/>
                <a:gd name="txR" fmla="*/ 43 w 43"/>
                <a:gd name="txB" fmla="*/ 11 h 11"/>
              </a:gdLst>
              <a:ahLst/>
              <a:cxnLst>
                <a:cxn ang="0">
                  <a:pos x="19" y="11"/>
                </a:cxn>
                <a:cxn ang="0">
                  <a:pos x="43" y="8"/>
                </a:cxn>
                <a:cxn ang="0">
                  <a:pos x="19" y="11"/>
                </a:cxn>
              </a:cxnLst>
              <a:rect l="txL" t="txT" r="txR" b="txB"/>
              <a:pathLst>
                <a:path w="43" h="11">
                  <a:moveTo>
                    <a:pt x="19" y="11"/>
                  </a:moveTo>
                  <a:cubicBezTo>
                    <a:pt x="0" y="7"/>
                    <a:pt x="40" y="0"/>
                    <a:pt x="43" y="8"/>
                  </a:cubicBezTo>
                  <a:cubicBezTo>
                    <a:pt x="36" y="10"/>
                    <a:pt x="21" y="4"/>
                    <a:pt x="19" y="11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46" name="Freeform 105"/>
            <p:cNvSpPr/>
            <p:nvPr/>
          </p:nvSpPr>
          <p:spPr>
            <a:xfrm>
              <a:off x="7450138" y="3746500"/>
              <a:ext cx="109538" cy="34925"/>
            </a:xfrm>
            <a:custGeom>
              <a:avLst/>
              <a:gdLst>
                <a:gd name="txL" fmla="*/ 0 w 41"/>
                <a:gd name="txT" fmla="*/ 0 h 13"/>
                <a:gd name="txR" fmla="*/ 41 w 41"/>
                <a:gd name="txB" fmla="*/ 13 h 13"/>
              </a:gdLst>
              <a:ahLst/>
              <a:cxnLst>
                <a:cxn ang="0">
                  <a:pos x="0" y="9"/>
                </a:cxn>
                <a:cxn ang="0">
                  <a:pos x="30" y="3"/>
                </a:cxn>
                <a:cxn ang="0">
                  <a:pos x="3" y="9"/>
                </a:cxn>
                <a:cxn ang="0">
                  <a:pos x="0" y="9"/>
                </a:cxn>
              </a:cxnLst>
              <a:rect l="txL" t="txT" r="txR" b="txB"/>
              <a:pathLst>
                <a:path w="41" h="13">
                  <a:moveTo>
                    <a:pt x="0" y="9"/>
                  </a:moveTo>
                  <a:cubicBezTo>
                    <a:pt x="3" y="0"/>
                    <a:pt x="27" y="12"/>
                    <a:pt x="30" y="3"/>
                  </a:cubicBezTo>
                  <a:cubicBezTo>
                    <a:pt x="41" y="13"/>
                    <a:pt x="11" y="8"/>
                    <a:pt x="3" y="9"/>
                  </a:cubicBezTo>
                  <a:cubicBezTo>
                    <a:pt x="2" y="9"/>
                    <a:pt x="1" y="9"/>
                    <a:pt x="0" y="9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47" name="Freeform 106"/>
            <p:cNvSpPr/>
            <p:nvPr/>
          </p:nvSpPr>
          <p:spPr>
            <a:xfrm>
              <a:off x="7423150" y="4505325"/>
              <a:ext cx="34925" cy="73025"/>
            </a:xfrm>
            <a:custGeom>
              <a:avLst/>
              <a:gdLst>
                <a:gd name="txL" fmla="*/ 0 w 13"/>
                <a:gd name="txT" fmla="*/ 0 h 27"/>
                <a:gd name="txR" fmla="*/ 13 w 13"/>
                <a:gd name="txB" fmla="*/ 27 h 27"/>
              </a:gdLst>
              <a:ahLst/>
              <a:cxnLst>
                <a:cxn ang="0">
                  <a:pos x="4" y="27"/>
                </a:cxn>
                <a:cxn ang="0">
                  <a:pos x="7" y="0"/>
                </a:cxn>
                <a:cxn ang="0">
                  <a:pos x="13" y="9"/>
                </a:cxn>
                <a:cxn ang="0">
                  <a:pos x="4" y="27"/>
                </a:cxn>
              </a:cxnLst>
              <a:rect l="txL" t="txT" r="txR" b="txB"/>
              <a:pathLst>
                <a:path w="13" h="27">
                  <a:moveTo>
                    <a:pt x="4" y="27"/>
                  </a:moveTo>
                  <a:cubicBezTo>
                    <a:pt x="6" y="19"/>
                    <a:pt x="0" y="3"/>
                    <a:pt x="7" y="0"/>
                  </a:cubicBezTo>
                  <a:cubicBezTo>
                    <a:pt x="12" y="0"/>
                    <a:pt x="9" y="8"/>
                    <a:pt x="13" y="9"/>
                  </a:cubicBezTo>
                  <a:cubicBezTo>
                    <a:pt x="5" y="10"/>
                    <a:pt x="10" y="24"/>
                    <a:pt x="4" y="27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48" name="Freeform 107"/>
            <p:cNvSpPr/>
            <p:nvPr/>
          </p:nvSpPr>
          <p:spPr>
            <a:xfrm>
              <a:off x="6843713" y="3878263"/>
              <a:ext cx="41275" cy="85725"/>
            </a:xfrm>
            <a:custGeom>
              <a:avLst/>
              <a:gdLst>
                <a:gd name="txL" fmla="*/ 0 w 15"/>
                <a:gd name="txT" fmla="*/ 0 h 32"/>
                <a:gd name="txR" fmla="*/ 15 w 15"/>
                <a:gd name="txB" fmla="*/ 32 h 32"/>
              </a:gdLst>
              <a:ahLst/>
              <a:cxnLst>
                <a:cxn ang="0">
                  <a:pos x="0" y="2"/>
                </a:cxn>
                <a:cxn ang="0">
                  <a:pos x="9" y="32"/>
                </a:cxn>
                <a:cxn ang="0">
                  <a:pos x="0" y="2"/>
                </a:cxn>
              </a:cxnLst>
              <a:rect l="txL" t="txT" r="txR" b="txB"/>
              <a:pathLst>
                <a:path w="15" h="32">
                  <a:moveTo>
                    <a:pt x="0" y="2"/>
                  </a:moveTo>
                  <a:cubicBezTo>
                    <a:pt x="15" y="0"/>
                    <a:pt x="7" y="21"/>
                    <a:pt x="9" y="32"/>
                  </a:cubicBezTo>
                  <a:cubicBezTo>
                    <a:pt x="1" y="27"/>
                    <a:pt x="12" y="3"/>
                    <a:pt x="0" y="2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49" name="Freeform 112"/>
            <p:cNvSpPr>
              <a:spLocks noEditPoints="1"/>
            </p:cNvSpPr>
            <p:nvPr/>
          </p:nvSpPr>
          <p:spPr>
            <a:xfrm>
              <a:off x="1936750" y="3697288"/>
              <a:ext cx="622300" cy="985838"/>
            </a:xfrm>
            <a:custGeom>
              <a:avLst/>
              <a:gdLst>
                <a:gd name="txL" fmla="*/ 0 w 231"/>
                <a:gd name="txT" fmla="*/ 0 h 366"/>
                <a:gd name="txR" fmla="*/ 231 w 231"/>
                <a:gd name="txB" fmla="*/ 366 h 366"/>
              </a:gdLst>
              <a:ahLst/>
              <a:cxnLst>
                <a:cxn ang="0">
                  <a:pos x="222" y="168"/>
                </a:cxn>
                <a:cxn ang="0">
                  <a:pos x="210" y="228"/>
                </a:cxn>
                <a:cxn ang="0">
                  <a:pos x="219" y="210"/>
                </a:cxn>
                <a:cxn ang="0">
                  <a:pos x="219" y="237"/>
                </a:cxn>
                <a:cxn ang="0">
                  <a:pos x="222" y="246"/>
                </a:cxn>
                <a:cxn ang="0">
                  <a:pos x="216" y="273"/>
                </a:cxn>
                <a:cxn ang="0">
                  <a:pos x="228" y="246"/>
                </a:cxn>
                <a:cxn ang="0">
                  <a:pos x="231" y="249"/>
                </a:cxn>
                <a:cxn ang="0">
                  <a:pos x="219" y="360"/>
                </a:cxn>
                <a:cxn ang="0">
                  <a:pos x="171" y="363"/>
                </a:cxn>
                <a:cxn ang="0">
                  <a:pos x="135" y="363"/>
                </a:cxn>
                <a:cxn ang="0">
                  <a:pos x="84" y="366"/>
                </a:cxn>
                <a:cxn ang="0">
                  <a:pos x="36" y="366"/>
                </a:cxn>
                <a:cxn ang="0">
                  <a:pos x="0" y="366"/>
                </a:cxn>
                <a:cxn ang="0">
                  <a:pos x="21" y="255"/>
                </a:cxn>
                <a:cxn ang="0">
                  <a:pos x="12" y="267"/>
                </a:cxn>
                <a:cxn ang="0">
                  <a:pos x="9" y="210"/>
                </a:cxn>
                <a:cxn ang="0">
                  <a:pos x="18" y="222"/>
                </a:cxn>
                <a:cxn ang="0">
                  <a:pos x="33" y="258"/>
                </a:cxn>
                <a:cxn ang="0">
                  <a:pos x="12" y="291"/>
                </a:cxn>
                <a:cxn ang="0">
                  <a:pos x="45" y="249"/>
                </a:cxn>
                <a:cxn ang="0">
                  <a:pos x="21" y="222"/>
                </a:cxn>
                <a:cxn ang="0">
                  <a:pos x="9" y="198"/>
                </a:cxn>
                <a:cxn ang="0">
                  <a:pos x="9" y="180"/>
                </a:cxn>
                <a:cxn ang="0">
                  <a:pos x="9" y="111"/>
                </a:cxn>
                <a:cxn ang="0">
                  <a:pos x="12" y="87"/>
                </a:cxn>
                <a:cxn ang="0">
                  <a:pos x="15" y="144"/>
                </a:cxn>
                <a:cxn ang="0">
                  <a:pos x="21" y="0"/>
                </a:cxn>
                <a:cxn ang="0">
                  <a:pos x="27" y="0"/>
                </a:cxn>
                <a:cxn ang="0">
                  <a:pos x="27" y="3"/>
                </a:cxn>
                <a:cxn ang="0">
                  <a:pos x="54" y="6"/>
                </a:cxn>
                <a:cxn ang="0">
                  <a:pos x="102" y="6"/>
                </a:cxn>
                <a:cxn ang="0">
                  <a:pos x="177" y="6"/>
                </a:cxn>
                <a:cxn ang="0">
                  <a:pos x="213" y="3"/>
                </a:cxn>
                <a:cxn ang="0">
                  <a:pos x="210" y="60"/>
                </a:cxn>
                <a:cxn ang="0">
                  <a:pos x="213" y="87"/>
                </a:cxn>
                <a:cxn ang="0">
                  <a:pos x="213" y="93"/>
                </a:cxn>
                <a:cxn ang="0">
                  <a:pos x="213" y="144"/>
                </a:cxn>
                <a:cxn ang="0">
                  <a:pos x="219" y="165"/>
                </a:cxn>
                <a:cxn ang="0">
                  <a:pos x="222" y="168"/>
                </a:cxn>
                <a:cxn ang="0">
                  <a:pos x="27" y="312"/>
                </a:cxn>
                <a:cxn ang="0">
                  <a:pos x="57" y="264"/>
                </a:cxn>
                <a:cxn ang="0">
                  <a:pos x="27" y="312"/>
                </a:cxn>
                <a:cxn ang="0">
                  <a:pos x="48" y="321"/>
                </a:cxn>
                <a:cxn ang="0">
                  <a:pos x="66" y="282"/>
                </a:cxn>
                <a:cxn ang="0">
                  <a:pos x="48" y="321"/>
                </a:cxn>
                <a:cxn ang="0">
                  <a:pos x="54" y="339"/>
                </a:cxn>
                <a:cxn ang="0">
                  <a:pos x="72" y="306"/>
                </a:cxn>
                <a:cxn ang="0">
                  <a:pos x="54" y="339"/>
                </a:cxn>
              </a:cxnLst>
              <a:rect l="txL" t="txT" r="txR" b="txB"/>
              <a:pathLst>
                <a:path w="231" h="366">
                  <a:moveTo>
                    <a:pt x="222" y="168"/>
                  </a:moveTo>
                  <a:cubicBezTo>
                    <a:pt x="216" y="189"/>
                    <a:pt x="219" y="206"/>
                    <a:pt x="210" y="228"/>
                  </a:cubicBezTo>
                  <a:cubicBezTo>
                    <a:pt x="214" y="235"/>
                    <a:pt x="219" y="217"/>
                    <a:pt x="219" y="210"/>
                  </a:cubicBezTo>
                  <a:cubicBezTo>
                    <a:pt x="228" y="217"/>
                    <a:pt x="216" y="227"/>
                    <a:pt x="219" y="237"/>
                  </a:cubicBezTo>
                  <a:cubicBezTo>
                    <a:pt x="210" y="244"/>
                    <a:pt x="221" y="244"/>
                    <a:pt x="222" y="246"/>
                  </a:cubicBezTo>
                  <a:cubicBezTo>
                    <a:pt x="221" y="256"/>
                    <a:pt x="216" y="262"/>
                    <a:pt x="216" y="273"/>
                  </a:cubicBezTo>
                  <a:cubicBezTo>
                    <a:pt x="223" y="267"/>
                    <a:pt x="225" y="256"/>
                    <a:pt x="228" y="246"/>
                  </a:cubicBezTo>
                  <a:cubicBezTo>
                    <a:pt x="231" y="245"/>
                    <a:pt x="231" y="247"/>
                    <a:pt x="231" y="249"/>
                  </a:cubicBezTo>
                  <a:cubicBezTo>
                    <a:pt x="220" y="286"/>
                    <a:pt x="218" y="320"/>
                    <a:pt x="219" y="360"/>
                  </a:cubicBezTo>
                  <a:cubicBezTo>
                    <a:pt x="204" y="362"/>
                    <a:pt x="181" y="356"/>
                    <a:pt x="171" y="363"/>
                  </a:cubicBezTo>
                  <a:cubicBezTo>
                    <a:pt x="159" y="363"/>
                    <a:pt x="147" y="363"/>
                    <a:pt x="135" y="363"/>
                  </a:cubicBezTo>
                  <a:cubicBezTo>
                    <a:pt x="119" y="365"/>
                    <a:pt x="95" y="359"/>
                    <a:pt x="84" y="366"/>
                  </a:cubicBezTo>
                  <a:cubicBezTo>
                    <a:pt x="68" y="366"/>
                    <a:pt x="52" y="366"/>
                    <a:pt x="36" y="366"/>
                  </a:cubicBezTo>
                  <a:cubicBezTo>
                    <a:pt x="24" y="366"/>
                    <a:pt x="12" y="366"/>
                    <a:pt x="0" y="366"/>
                  </a:cubicBezTo>
                  <a:cubicBezTo>
                    <a:pt x="10" y="332"/>
                    <a:pt x="3" y="281"/>
                    <a:pt x="21" y="255"/>
                  </a:cubicBezTo>
                  <a:cubicBezTo>
                    <a:pt x="17" y="246"/>
                    <a:pt x="15" y="264"/>
                    <a:pt x="12" y="267"/>
                  </a:cubicBezTo>
                  <a:cubicBezTo>
                    <a:pt x="5" y="254"/>
                    <a:pt x="11" y="228"/>
                    <a:pt x="9" y="210"/>
                  </a:cubicBezTo>
                  <a:cubicBezTo>
                    <a:pt x="15" y="211"/>
                    <a:pt x="12" y="221"/>
                    <a:pt x="18" y="222"/>
                  </a:cubicBezTo>
                  <a:cubicBezTo>
                    <a:pt x="23" y="234"/>
                    <a:pt x="25" y="249"/>
                    <a:pt x="33" y="258"/>
                  </a:cubicBezTo>
                  <a:cubicBezTo>
                    <a:pt x="31" y="274"/>
                    <a:pt x="15" y="276"/>
                    <a:pt x="12" y="291"/>
                  </a:cubicBezTo>
                  <a:cubicBezTo>
                    <a:pt x="30" y="284"/>
                    <a:pt x="39" y="268"/>
                    <a:pt x="45" y="249"/>
                  </a:cubicBezTo>
                  <a:cubicBezTo>
                    <a:pt x="31" y="263"/>
                    <a:pt x="31" y="230"/>
                    <a:pt x="21" y="222"/>
                  </a:cubicBezTo>
                  <a:cubicBezTo>
                    <a:pt x="15" y="216"/>
                    <a:pt x="16" y="203"/>
                    <a:pt x="9" y="198"/>
                  </a:cubicBezTo>
                  <a:cubicBezTo>
                    <a:pt x="9" y="192"/>
                    <a:pt x="9" y="186"/>
                    <a:pt x="9" y="180"/>
                  </a:cubicBezTo>
                  <a:cubicBezTo>
                    <a:pt x="9" y="157"/>
                    <a:pt x="9" y="134"/>
                    <a:pt x="9" y="111"/>
                  </a:cubicBezTo>
                  <a:cubicBezTo>
                    <a:pt x="7" y="95"/>
                    <a:pt x="11" y="48"/>
                    <a:pt x="12" y="87"/>
                  </a:cubicBezTo>
                  <a:cubicBezTo>
                    <a:pt x="14" y="105"/>
                    <a:pt x="8" y="131"/>
                    <a:pt x="15" y="144"/>
                  </a:cubicBezTo>
                  <a:cubicBezTo>
                    <a:pt x="24" y="103"/>
                    <a:pt x="12" y="41"/>
                    <a:pt x="21" y="0"/>
                  </a:cubicBezTo>
                  <a:cubicBezTo>
                    <a:pt x="23" y="0"/>
                    <a:pt x="25" y="0"/>
                    <a:pt x="27" y="0"/>
                  </a:cubicBezTo>
                  <a:cubicBezTo>
                    <a:pt x="27" y="1"/>
                    <a:pt x="27" y="2"/>
                    <a:pt x="27" y="3"/>
                  </a:cubicBezTo>
                  <a:cubicBezTo>
                    <a:pt x="29" y="18"/>
                    <a:pt x="43" y="1"/>
                    <a:pt x="54" y="6"/>
                  </a:cubicBezTo>
                  <a:cubicBezTo>
                    <a:pt x="70" y="6"/>
                    <a:pt x="86" y="6"/>
                    <a:pt x="102" y="6"/>
                  </a:cubicBezTo>
                  <a:cubicBezTo>
                    <a:pt x="127" y="6"/>
                    <a:pt x="152" y="6"/>
                    <a:pt x="177" y="6"/>
                  </a:cubicBezTo>
                  <a:cubicBezTo>
                    <a:pt x="191" y="7"/>
                    <a:pt x="202" y="5"/>
                    <a:pt x="213" y="3"/>
                  </a:cubicBezTo>
                  <a:cubicBezTo>
                    <a:pt x="215" y="25"/>
                    <a:pt x="209" y="39"/>
                    <a:pt x="210" y="60"/>
                  </a:cubicBezTo>
                  <a:cubicBezTo>
                    <a:pt x="215" y="65"/>
                    <a:pt x="212" y="78"/>
                    <a:pt x="213" y="87"/>
                  </a:cubicBezTo>
                  <a:cubicBezTo>
                    <a:pt x="213" y="89"/>
                    <a:pt x="213" y="91"/>
                    <a:pt x="213" y="93"/>
                  </a:cubicBezTo>
                  <a:cubicBezTo>
                    <a:pt x="213" y="110"/>
                    <a:pt x="213" y="127"/>
                    <a:pt x="213" y="144"/>
                  </a:cubicBezTo>
                  <a:cubicBezTo>
                    <a:pt x="214" y="152"/>
                    <a:pt x="215" y="160"/>
                    <a:pt x="219" y="165"/>
                  </a:cubicBezTo>
                  <a:cubicBezTo>
                    <a:pt x="222" y="164"/>
                    <a:pt x="222" y="166"/>
                    <a:pt x="222" y="168"/>
                  </a:cubicBezTo>
                  <a:close/>
                  <a:moveTo>
                    <a:pt x="27" y="312"/>
                  </a:moveTo>
                  <a:cubicBezTo>
                    <a:pt x="36" y="295"/>
                    <a:pt x="50" y="283"/>
                    <a:pt x="57" y="264"/>
                  </a:cubicBezTo>
                  <a:cubicBezTo>
                    <a:pt x="43" y="274"/>
                    <a:pt x="25" y="296"/>
                    <a:pt x="27" y="312"/>
                  </a:cubicBezTo>
                  <a:close/>
                  <a:moveTo>
                    <a:pt x="48" y="321"/>
                  </a:moveTo>
                  <a:cubicBezTo>
                    <a:pt x="53" y="307"/>
                    <a:pt x="61" y="296"/>
                    <a:pt x="66" y="282"/>
                  </a:cubicBezTo>
                  <a:cubicBezTo>
                    <a:pt x="54" y="287"/>
                    <a:pt x="43" y="309"/>
                    <a:pt x="48" y="321"/>
                  </a:cubicBezTo>
                  <a:close/>
                  <a:moveTo>
                    <a:pt x="54" y="339"/>
                  </a:moveTo>
                  <a:cubicBezTo>
                    <a:pt x="62" y="332"/>
                    <a:pt x="75" y="314"/>
                    <a:pt x="72" y="306"/>
                  </a:cubicBezTo>
                  <a:cubicBezTo>
                    <a:pt x="64" y="315"/>
                    <a:pt x="55" y="323"/>
                    <a:pt x="54" y="339"/>
                  </a:cubicBezTo>
                  <a:close/>
                </a:path>
              </a:pathLst>
            </a:custGeom>
            <a:solidFill>
              <a:srgbClr val="CEE9EA"/>
            </a:solidFill>
            <a:ln w="9525">
              <a:noFill/>
            </a:ln>
          </p:spPr>
          <p:txBody>
            <a:bodyPr vert="horz" wrap="square" anchor="t"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750" name="Freeform 117"/>
            <p:cNvSpPr/>
            <p:nvPr/>
          </p:nvSpPr>
          <p:spPr>
            <a:xfrm>
              <a:off x="6862763" y="3843338"/>
              <a:ext cx="58738" cy="63500"/>
            </a:xfrm>
            <a:custGeom>
              <a:avLst/>
              <a:gdLst>
                <a:gd name="txL" fmla="*/ 0 w 22"/>
                <a:gd name="txT" fmla="*/ 0 h 24"/>
                <a:gd name="txR" fmla="*/ 22 w 22"/>
                <a:gd name="txB" fmla="*/ 24 h 24"/>
              </a:gdLst>
              <a:ahLst/>
              <a:cxnLst>
                <a:cxn ang="0">
                  <a:pos x="11" y="6"/>
                </a:cxn>
                <a:cxn ang="0">
                  <a:pos x="20" y="24"/>
                </a:cxn>
                <a:cxn ang="0">
                  <a:pos x="5" y="0"/>
                </a:cxn>
                <a:cxn ang="0">
                  <a:pos x="11" y="6"/>
                </a:cxn>
              </a:cxnLst>
              <a:rect l="txL" t="txT" r="txR" b="txB"/>
              <a:pathLst>
                <a:path w="22" h="24">
                  <a:moveTo>
                    <a:pt x="11" y="6"/>
                  </a:moveTo>
                  <a:cubicBezTo>
                    <a:pt x="9" y="17"/>
                    <a:pt x="22" y="13"/>
                    <a:pt x="20" y="24"/>
                  </a:cubicBezTo>
                  <a:cubicBezTo>
                    <a:pt x="8" y="20"/>
                    <a:pt x="0" y="14"/>
                    <a:pt x="5" y="0"/>
                  </a:cubicBezTo>
                  <a:cubicBezTo>
                    <a:pt x="8" y="1"/>
                    <a:pt x="7" y="6"/>
                    <a:pt x="11" y="6"/>
                  </a:cubicBezTo>
                  <a:close/>
                </a:path>
              </a:pathLst>
            </a:custGeom>
            <a:solidFill>
              <a:srgbClr val="4F6B6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51" name="Freeform 120"/>
            <p:cNvSpPr/>
            <p:nvPr/>
          </p:nvSpPr>
          <p:spPr>
            <a:xfrm>
              <a:off x="6165850" y="3792538"/>
              <a:ext cx="88900" cy="34925"/>
            </a:xfrm>
            <a:custGeom>
              <a:avLst/>
              <a:gdLst>
                <a:gd name="txL" fmla="*/ 0 w 33"/>
                <a:gd name="txT" fmla="*/ 0 h 13"/>
                <a:gd name="txR" fmla="*/ 33 w 33"/>
                <a:gd name="txB" fmla="*/ 13 h 13"/>
              </a:gdLst>
              <a:ahLst/>
              <a:cxnLst>
                <a:cxn ang="0">
                  <a:pos x="0" y="13"/>
                </a:cxn>
                <a:cxn ang="0">
                  <a:pos x="0" y="4"/>
                </a:cxn>
                <a:cxn ang="0">
                  <a:pos x="33" y="7"/>
                </a:cxn>
                <a:cxn ang="0">
                  <a:pos x="0" y="13"/>
                </a:cxn>
              </a:cxnLst>
              <a:rect l="txL" t="txT" r="txR" b="txB"/>
              <a:pathLst>
                <a:path w="33" h="13">
                  <a:moveTo>
                    <a:pt x="0" y="13"/>
                  </a:moveTo>
                  <a:cubicBezTo>
                    <a:pt x="0" y="10"/>
                    <a:pt x="0" y="7"/>
                    <a:pt x="0" y="4"/>
                  </a:cubicBezTo>
                  <a:cubicBezTo>
                    <a:pt x="10" y="6"/>
                    <a:pt x="28" y="0"/>
                    <a:pt x="33" y="7"/>
                  </a:cubicBezTo>
                  <a:cubicBezTo>
                    <a:pt x="21" y="8"/>
                    <a:pt x="3" y="3"/>
                    <a:pt x="0" y="13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52" name="Freeform 122"/>
            <p:cNvSpPr/>
            <p:nvPr/>
          </p:nvSpPr>
          <p:spPr>
            <a:xfrm>
              <a:off x="3001963" y="3832225"/>
              <a:ext cx="76200" cy="46038"/>
            </a:xfrm>
            <a:custGeom>
              <a:avLst/>
              <a:gdLst>
                <a:gd name="txL" fmla="*/ 0 w 28"/>
                <a:gd name="txT" fmla="*/ 0 h 17"/>
                <a:gd name="txR" fmla="*/ 28 w 28"/>
                <a:gd name="txB" fmla="*/ 17 h 17"/>
              </a:gdLst>
              <a:ahLst/>
              <a:cxnLst>
                <a:cxn ang="0">
                  <a:pos x="0" y="7"/>
                </a:cxn>
                <a:cxn ang="0">
                  <a:pos x="6" y="4"/>
                </a:cxn>
                <a:cxn ang="0">
                  <a:pos x="24" y="13"/>
                </a:cxn>
                <a:cxn ang="0">
                  <a:pos x="21" y="16"/>
                </a:cxn>
                <a:cxn ang="0">
                  <a:pos x="6" y="10"/>
                </a:cxn>
                <a:cxn ang="0">
                  <a:pos x="0" y="7"/>
                </a:cxn>
              </a:cxnLst>
              <a:rect l="txL" t="txT" r="txR" b="txB"/>
              <a:pathLst>
                <a:path w="28" h="17">
                  <a:moveTo>
                    <a:pt x="0" y="7"/>
                  </a:moveTo>
                  <a:cubicBezTo>
                    <a:pt x="1" y="5"/>
                    <a:pt x="3" y="4"/>
                    <a:pt x="6" y="4"/>
                  </a:cubicBezTo>
                  <a:cubicBezTo>
                    <a:pt x="6" y="13"/>
                    <a:pt x="28" y="0"/>
                    <a:pt x="24" y="13"/>
                  </a:cubicBezTo>
                  <a:cubicBezTo>
                    <a:pt x="24" y="15"/>
                    <a:pt x="24" y="17"/>
                    <a:pt x="21" y="16"/>
                  </a:cubicBezTo>
                  <a:cubicBezTo>
                    <a:pt x="24" y="6"/>
                    <a:pt x="12" y="11"/>
                    <a:pt x="6" y="10"/>
                  </a:cubicBezTo>
                  <a:cubicBezTo>
                    <a:pt x="5" y="8"/>
                    <a:pt x="3" y="7"/>
                    <a:pt x="0" y="7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53" name="Freeform 123"/>
            <p:cNvSpPr/>
            <p:nvPr/>
          </p:nvSpPr>
          <p:spPr>
            <a:xfrm>
              <a:off x="4875213" y="3786188"/>
              <a:ext cx="142875" cy="363538"/>
            </a:xfrm>
            <a:custGeom>
              <a:avLst/>
              <a:gdLst>
                <a:gd name="txL" fmla="*/ 0 w 53"/>
                <a:gd name="txT" fmla="*/ 0 h 135"/>
                <a:gd name="txR" fmla="*/ 53 w 53"/>
                <a:gd name="txB" fmla="*/ 135 h 135"/>
              </a:gdLst>
              <a:ahLst/>
              <a:cxnLst>
                <a:cxn ang="0">
                  <a:pos x="45" y="90"/>
                </a:cxn>
                <a:cxn ang="0">
                  <a:pos x="45" y="84"/>
                </a:cxn>
                <a:cxn ang="0">
                  <a:pos x="0" y="135"/>
                </a:cxn>
                <a:cxn ang="0">
                  <a:pos x="42" y="84"/>
                </a:cxn>
                <a:cxn ang="0">
                  <a:pos x="3" y="0"/>
                </a:cxn>
                <a:cxn ang="0">
                  <a:pos x="51" y="102"/>
                </a:cxn>
                <a:cxn ang="0">
                  <a:pos x="45" y="90"/>
                </a:cxn>
              </a:cxnLst>
              <a:rect l="txL" t="txT" r="txR" b="txB"/>
              <a:pathLst>
                <a:path w="53" h="135">
                  <a:moveTo>
                    <a:pt x="45" y="90"/>
                  </a:moveTo>
                  <a:cubicBezTo>
                    <a:pt x="45" y="88"/>
                    <a:pt x="45" y="86"/>
                    <a:pt x="45" y="84"/>
                  </a:cubicBezTo>
                  <a:cubicBezTo>
                    <a:pt x="37" y="108"/>
                    <a:pt x="19" y="122"/>
                    <a:pt x="0" y="135"/>
                  </a:cubicBezTo>
                  <a:cubicBezTo>
                    <a:pt x="13" y="117"/>
                    <a:pt x="30" y="103"/>
                    <a:pt x="42" y="84"/>
                  </a:cubicBezTo>
                  <a:cubicBezTo>
                    <a:pt x="31" y="54"/>
                    <a:pt x="8" y="36"/>
                    <a:pt x="3" y="0"/>
                  </a:cubicBezTo>
                  <a:cubicBezTo>
                    <a:pt x="19" y="34"/>
                    <a:pt x="44" y="59"/>
                    <a:pt x="51" y="102"/>
                  </a:cubicBezTo>
                  <a:cubicBezTo>
                    <a:pt x="43" y="104"/>
                    <a:pt x="53" y="88"/>
                    <a:pt x="45" y="9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54" name="Freeform 126"/>
            <p:cNvSpPr/>
            <p:nvPr/>
          </p:nvSpPr>
          <p:spPr>
            <a:xfrm>
              <a:off x="6831013" y="3898900"/>
              <a:ext cx="31750" cy="57150"/>
            </a:xfrm>
            <a:custGeom>
              <a:avLst/>
              <a:gdLst>
                <a:gd name="txL" fmla="*/ 0 w 12"/>
                <a:gd name="txT" fmla="*/ 0 h 21"/>
                <a:gd name="txR" fmla="*/ 12 w 12"/>
                <a:gd name="txB" fmla="*/ 21 h 21"/>
              </a:gdLst>
              <a:ahLst/>
              <a:cxnLst>
                <a:cxn ang="0">
                  <a:pos x="5" y="0"/>
                </a:cxn>
                <a:cxn ang="0">
                  <a:pos x="8" y="21"/>
                </a:cxn>
                <a:cxn ang="0">
                  <a:pos x="5" y="0"/>
                </a:cxn>
              </a:cxnLst>
              <a:rect l="txL" t="txT" r="txR" b="txB"/>
              <a:pathLst>
                <a:path w="12" h="21">
                  <a:moveTo>
                    <a:pt x="5" y="0"/>
                  </a:moveTo>
                  <a:cubicBezTo>
                    <a:pt x="12" y="1"/>
                    <a:pt x="6" y="15"/>
                    <a:pt x="8" y="21"/>
                  </a:cubicBezTo>
                  <a:cubicBezTo>
                    <a:pt x="2" y="19"/>
                    <a:pt x="0" y="5"/>
                    <a:pt x="5" y="0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55" name="Freeform 128"/>
            <p:cNvSpPr/>
            <p:nvPr/>
          </p:nvSpPr>
          <p:spPr>
            <a:xfrm>
              <a:off x="2614613" y="3971925"/>
              <a:ext cx="73025" cy="34925"/>
            </a:xfrm>
            <a:custGeom>
              <a:avLst/>
              <a:gdLst>
                <a:gd name="txL" fmla="*/ 0 w 27"/>
                <a:gd name="txT" fmla="*/ 0 h 13"/>
                <a:gd name="txR" fmla="*/ 27 w 27"/>
                <a:gd name="txB" fmla="*/ 13 h 13"/>
              </a:gdLst>
              <a:ahLst/>
              <a:cxnLst>
                <a:cxn ang="0">
                  <a:pos x="27" y="9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3" y="6"/>
                </a:cxn>
                <a:cxn ang="0">
                  <a:pos x="27" y="6"/>
                </a:cxn>
                <a:cxn ang="0">
                  <a:pos x="27" y="9"/>
                </a:cxn>
              </a:cxnLst>
              <a:rect l="txL" t="txT" r="txR" b="txB"/>
              <a:pathLst>
                <a:path w="27" h="13">
                  <a:moveTo>
                    <a:pt x="27" y="9"/>
                  </a:moveTo>
                  <a:cubicBezTo>
                    <a:pt x="19" y="7"/>
                    <a:pt x="3" y="13"/>
                    <a:pt x="0" y="6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1"/>
                    <a:pt x="3" y="3"/>
                    <a:pt x="3" y="6"/>
                  </a:cubicBezTo>
                  <a:cubicBezTo>
                    <a:pt x="11" y="6"/>
                    <a:pt x="19" y="6"/>
                    <a:pt x="27" y="6"/>
                  </a:cubicBezTo>
                  <a:cubicBezTo>
                    <a:pt x="27" y="7"/>
                    <a:pt x="27" y="8"/>
                    <a:pt x="27" y="9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56" name="Freeform 129"/>
            <p:cNvSpPr/>
            <p:nvPr/>
          </p:nvSpPr>
          <p:spPr>
            <a:xfrm>
              <a:off x="6873875" y="3924300"/>
              <a:ext cx="34925" cy="646113"/>
            </a:xfrm>
            <a:custGeom>
              <a:avLst/>
              <a:gdLst>
                <a:gd name="txL" fmla="*/ 0 w 13"/>
                <a:gd name="txT" fmla="*/ 0 h 240"/>
                <a:gd name="txR" fmla="*/ 13 w 13"/>
                <a:gd name="txB" fmla="*/ 240 h 240"/>
              </a:gdLst>
              <a:ahLst/>
              <a:cxnLst>
                <a:cxn ang="0">
                  <a:pos x="7" y="48"/>
                </a:cxn>
                <a:cxn ang="0">
                  <a:pos x="10" y="0"/>
                </a:cxn>
                <a:cxn ang="0">
                  <a:pos x="10" y="36"/>
                </a:cxn>
                <a:cxn ang="0">
                  <a:pos x="10" y="108"/>
                </a:cxn>
                <a:cxn ang="0">
                  <a:pos x="10" y="195"/>
                </a:cxn>
                <a:cxn ang="0">
                  <a:pos x="7" y="240"/>
                </a:cxn>
                <a:cxn ang="0">
                  <a:pos x="4" y="219"/>
                </a:cxn>
                <a:cxn ang="0">
                  <a:pos x="7" y="48"/>
                </a:cxn>
              </a:cxnLst>
              <a:rect l="txL" t="txT" r="txR" b="txB"/>
              <a:pathLst>
                <a:path w="13" h="240">
                  <a:moveTo>
                    <a:pt x="7" y="48"/>
                  </a:moveTo>
                  <a:cubicBezTo>
                    <a:pt x="9" y="33"/>
                    <a:pt x="3" y="10"/>
                    <a:pt x="10" y="0"/>
                  </a:cubicBezTo>
                  <a:cubicBezTo>
                    <a:pt x="10" y="12"/>
                    <a:pt x="10" y="24"/>
                    <a:pt x="10" y="36"/>
                  </a:cubicBezTo>
                  <a:cubicBezTo>
                    <a:pt x="10" y="60"/>
                    <a:pt x="10" y="84"/>
                    <a:pt x="10" y="108"/>
                  </a:cubicBezTo>
                  <a:cubicBezTo>
                    <a:pt x="10" y="137"/>
                    <a:pt x="10" y="166"/>
                    <a:pt x="10" y="195"/>
                  </a:cubicBezTo>
                  <a:cubicBezTo>
                    <a:pt x="9" y="210"/>
                    <a:pt x="13" y="230"/>
                    <a:pt x="7" y="240"/>
                  </a:cubicBezTo>
                  <a:cubicBezTo>
                    <a:pt x="0" y="239"/>
                    <a:pt x="6" y="225"/>
                    <a:pt x="4" y="219"/>
                  </a:cubicBezTo>
                  <a:cubicBezTo>
                    <a:pt x="11" y="168"/>
                    <a:pt x="5" y="104"/>
                    <a:pt x="7" y="48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57" name="Freeform 131"/>
            <p:cNvSpPr/>
            <p:nvPr/>
          </p:nvSpPr>
          <p:spPr>
            <a:xfrm>
              <a:off x="4883150" y="3948113"/>
              <a:ext cx="65088" cy="115888"/>
            </a:xfrm>
            <a:custGeom>
              <a:avLst/>
              <a:gdLst>
                <a:gd name="txL" fmla="*/ 0 w 24"/>
                <a:gd name="txT" fmla="*/ 0 h 43"/>
                <a:gd name="txR" fmla="*/ 24 w 24"/>
                <a:gd name="txB" fmla="*/ 43 h 43"/>
              </a:gdLst>
              <a:ahLst/>
              <a:cxnLst>
                <a:cxn ang="0">
                  <a:pos x="0" y="39"/>
                </a:cxn>
                <a:cxn ang="0">
                  <a:pos x="24" y="0"/>
                </a:cxn>
                <a:cxn ang="0">
                  <a:pos x="3" y="42"/>
                </a:cxn>
                <a:cxn ang="0">
                  <a:pos x="0" y="39"/>
                </a:cxn>
              </a:cxnLst>
              <a:rect l="txL" t="txT" r="txR" b="txB"/>
              <a:pathLst>
                <a:path w="24" h="43">
                  <a:moveTo>
                    <a:pt x="0" y="39"/>
                  </a:moveTo>
                  <a:cubicBezTo>
                    <a:pt x="10" y="28"/>
                    <a:pt x="15" y="12"/>
                    <a:pt x="24" y="0"/>
                  </a:cubicBezTo>
                  <a:cubicBezTo>
                    <a:pt x="23" y="20"/>
                    <a:pt x="15" y="33"/>
                    <a:pt x="3" y="42"/>
                  </a:cubicBezTo>
                  <a:cubicBezTo>
                    <a:pt x="0" y="43"/>
                    <a:pt x="0" y="41"/>
                    <a:pt x="0" y="39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58" name="Freeform 134"/>
            <p:cNvSpPr/>
            <p:nvPr/>
          </p:nvSpPr>
          <p:spPr>
            <a:xfrm>
              <a:off x="4875213" y="4092575"/>
              <a:ext cx="128588" cy="130175"/>
            </a:xfrm>
            <a:custGeom>
              <a:avLst/>
              <a:gdLst>
                <a:gd name="txL" fmla="*/ 0 w 48"/>
                <a:gd name="txT" fmla="*/ 0 h 48"/>
                <a:gd name="txR" fmla="*/ 48 w 48"/>
                <a:gd name="txB" fmla="*/ 48 h 48"/>
              </a:gdLst>
              <a:ahLst/>
              <a:cxnLst>
                <a:cxn ang="0">
                  <a:pos x="39" y="9"/>
                </a:cxn>
                <a:cxn ang="0">
                  <a:pos x="0" y="48"/>
                </a:cxn>
                <a:cxn ang="0">
                  <a:pos x="45" y="0"/>
                </a:cxn>
                <a:cxn ang="0">
                  <a:pos x="48" y="0"/>
                </a:cxn>
                <a:cxn ang="0">
                  <a:pos x="48" y="3"/>
                </a:cxn>
                <a:cxn ang="0">
                  <a:pos x="39" y="9"/>
                </a:cxn>
              </a:cxnLst>
              <a:rect l="txL" t="txT" r="txR" b="txB"/>
              <a:pathLst>
                <a:path w="48" h="48">
                  <a:moveTo>
                    <a:pt x="39" y="9"/>
                  </a:moveTo>
                  <a:cubicBezTo>
                    <a:pt x="28" y="24"/>
                    <a:pt x="13" y="35"/>
                    <a:pt x="0" y="48"/>
                  </a:cubicBezTo>
                  <a:cubicBezTo>
                    <a:pt x="4" y="33"/>
                    <a:pt x="27" y="11"/>
                    <a:pt x="45" y="0"/>
                  </a:cubicBezTo>
                  <a:cubicBezTo>
                    <a:pt x="46" y="0"/>
                    <a:pt x="47" y="0"/>
                    <a:pt x="48" y="0"/>
                  </a:cubicBezTo>
                  <a:cubicBezTo>
                    <a:pt x="48" y="1"/>
                    <a:pt x="48" y="2"/>
                    <a:pt x="48" y="3"/>
                  </a:cubicBezTo>
                  <a:cubicBezTo>
                    <a:pt x="43" y="3"/>
                    <a:pt x="40" y="5"/>
                    <a:pt x="39" y="9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59" name="Freeform 135"/>
            <p:cNvSpPr/>
            <p:nvPr/>
          </p:nvSpPr>
          <p:spPr>
            <a:xfrm>
              <a:off x="4867275" y="4173538"/>
              <a:ext cx="85725" cy="80963"/>
            </a:xfrm>
            <a:custGeom>
              <a:avLst/>
              <a:gdLst>
                <a:gd name="txL" fmla="*/ 0 w 32"/>
                <a:gd name="txT" fmla="*/ 0 h 30"/>
                <a:gd name="txR" fmla="*/ 32 w 32"/>
                <a:gd name="txB" fmla="*/ 30 h 30"/>
              </a:gdLst>
              <a:ahLst/>
              <a:cxnLst>
                <a:cxn ang="0">
                  <a:pos x="27" y="0"/>
                </a:cxn>
                <a:cxn ang="0">
                  <a:pos x="0" y="30"/>
                </a:cxn>
                <a:cxn ang="0">
                  <a:pos x="27" y="0"/>
                </a:cxn>
              </a:cxnLst>
              <a:rect l="txL" t="txT" r="txR" b="txB"/>
              <a:pathLst>
                <a:path w="32" h="30">
                  <a:moveTo>
                    <a:pt x="27" y="0"/>
                  </a:moveTo>
                  <a:cubicBezTo>
                    <a:pt x="32" y="12"/>
                    <a:pt x="14" y="27"/>
                    <a:pt x="0" y="30"/>
                  </a:cubicBezTo>
                  <a:cubicBezTo>
                    <a:pt x="7" y="18"/>
                    <a:pt x="20" y="12"/>
                    <a:pt x="27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60" name="Freeform 136"/>
            <p:cNvSpPr/>
            <p:nvPr/>
          </p:nvSpPr>
          <p:spPr>
            <a:xfrm>
              <a:off x="4883150" y="4165600"/>
              <a:ext cx="104775" cy="215900"/>
            </a:xfrm>
            <a:custGeom>
              <a:avLst/>
              <a:gdLst>
                <a:gd name="txL" fmla="*/ 0 w 39"/>
                <a:gd name="txT" fmla="*/ 0 h 80"/>
                <a:gd name="txR" fmla="*/ 39 w 39"/>
                <a:gd name="txB" fmla="*/ 80 h 80"/>
              </a:gdLst>
              <a:ahLst/>
              <a:cxnLst>
                <a:cxn ang="0">
                  <a:pos x="39" y="6"/>
                </a:cxn>
                <a:cxn ang="0">
                  <a:pos x="30" y="78"/>
                </a:cxn>
                <a:cxn ang="0">
                  <a:pos x="24" y="54"/>
                </a:cxn>
                <a:cxn ang="0">
                  <a:pos x="0" y="75"/>
                </a:cxn>
                <a:cxn ang="0">
                  <a:pos x="27" y="48"/>
                </a:cxn>
                <a:cxn ang="0">
                  <a:pos x="30" y="24"/>
                </a:cxn>
                <a:cxn ang="0">
                  <a:pos x="3" y="54"/>
                </a:cxn>
                <a:cxn ang="0">
                  <a:pos x="33" y="18"/>
                </a:cxn>
                <a:cxn ang="0">
                  <a:pos x="36" y="0"/>
                </a:cxn>
                <a:cxn ang="0">
                  <a:pos x="39" y="6"/>
                </a:cxn>
              </a:cxnLst>
              <a:rect l="txL" t="txT" r="txR" b="txB"/>
              <a:pathLst>
                <a:path w="39" h="80">
                  <a:moveTo>
                    <a:pt x="39" y="6"/>
                  </a:moveTo>
                  <a:cubicBezTo>
                    <a:pt x="36" y="30"/>
                    <a:pt x="30" y="51"/>
                    <a:pt x="30" y="78"/>
                  </a:cubicBezTo>
                  <a:cubicBezTo>
                    <a:pt x="18" y="80"/>
                    <a:pt x="26" y="62"/>
                    <a:pt x="24" y="54"/>
                  </a:cubicBezTo>
                  <a:cubicBezTo>
                    <a:pt x="14" y="59"/>
                    <a:pt x="14" y="74"/>
                    <a:pt x="0" y="75"/>
                  </a:cubicBezTo>
                  <a:cubicBezTo>
                    <a:pt x="7" y="64"/>
                    <a:pt x="12" y="51"/>
                    <a:pt x="27" y="48"/>
                  </a:cubicBezTo>
                  <a:cubicBezTo>
                    <a:pt x="25" y="37"/>
                    <a:pt x="31" y="34"/>
                    <a:pt x="30" y="24"/>
                  </a:cubicBezTo>
                  <a:cubicBezTo>
                    <a:pt x="21" y="34"/>
                    <a:pt x="11" y="43"/>
                    <a:pt x="3" y="54"/>
                  </a:cubicBezTo>
                  <a:cubicBezTo>
                    <a:pt x="3" y="43"/>
                    <a:pt x="17" y="22"/>
                    <a:pt x="33" y="18"/>
                  </a:cubicBezTo>
                  <a:cubicBezTo>
                    <a:pt x="35" y="13"/>
                    <a:pt x="29" y="0"/>
                    <a:pt x="36" y="0"/>
                  </a:cubicBezTo>
                  <a:cubicBezTo>
                    <a:pt x="37" y="2"/>
                    <a:pt x="36" y="6"/>
                    <a:pt x="39" y="6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61" name="Freeform 137"/>
            <p:cNvSpPr/>
            <p:nvPr/>
          </p:nvSpPr>
          <p:spPr>
            <a:xfrm>
              <a:off x="1944688" y="4230688"/>
              <a:ext cx="49213" cy="268288"/>
            </a:xfrm>
            <a:custGeom>
              <a:avLst/>
              <a:gdLst>
                <a:gd name="txL" fmla="*/ 0 w 18"/>
                <a:gd name="txT" fmla="*/ 0 h 100"/>
                <a:gd name="txR" fmla="*/ 18 w 18"/>
                <a:gd name="txB" fmla="*/ 100 h 100"/>
              </a:gdLst>
              <a:ahLst/>
              <a:cxnLst>
                <a:cxn ang="0">
                  <a:pos x="6" y="0"/>
                </a:cxn>
                <a:cxn ang="0">
                  <a:pos x="18" y="24"/>
                </a:cxn>
                <a:cxn ang="0">
                  <a:pos x="15" y="24"/>
                </a:cxn>
                <a:cxn ang="0">
                  <a:pos x="6" y="12"/>
                </a:cxn>
                <a:cxn ang="0">
                  <a:pos x="9" y="69"/>
                </a:cxn>
                <a:cxn ang="0">
                  <a:pos x="6" y="0"/>
                </a:cxn>
              </a:cxnLst>
              <a:rect l="txL" t="txT" r="txR" b="txB"/>
              <a:pathLst>
                <a:path w="18" h="100">
                  <a:moveTo>
                    <a:pt x="6" y="0"/>
                  </a:moveTo>
                  <a:cubicBezTo>
                    <a:pt x="13" y="5"/>
                    <a:pt x="12" y="18"/>
                    <a:pt x="18" y="24"/>
                  </a:cubicBezTo>
                  <a:cubicBezTo>
                    <a:pt x="17" y="24"/>
                    <a:pt x="16" y="24"/>
                    <a:pt x="15" y="24"/>
                  </a:cubicBezTo>
                  <a:cubicBezTo>
                    <a:pt x="9" y="23"/>
                    <a:pt x="12" y="13"/>
                    <a:pt x="6" y="12"/>
                  </a:cubicBezTo>
                  <a:cubicBezTo>
                    <a:pt x="8" y="30"/>
                    <a:pt x="2" y="56"/>
                    <a:pt x="9" y="69"/>
                  </a:cubicBezTo>
                  <a:cubicBezTo>
                    <a:pt x="0" y="100"/>
                    <a:pt x="1" y="10"/>
                    <a:pt x="6" y="0"/>
                  </a:cubicBezTo>
                  <a:close/>
                </a:path>
              </a:pathLst>
            </a:custGeom>
            <a:solidFill>
              <a:srgbClr val="9DB7B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62" name="Freeform 138"/>
            <p:cNvSpPr/>
            <p:nvPr/>
          </p:nvSpPr>
          <p:spPr>
            <a:xfrm>
              <a:off x="2501900" y="4214813"/>
              <a:ext cx="73025" cy="144463"/>
            </a:xfrm>
            <a:custGeom>
              <a:avLst/>
              <a:gdLst>
                <a:gd name="txL" fmla="*/ 0 w 27"/>
                <a:gd name="txT" fmla="*/ 0 h 54"/>
                <a:gd name="txR" fmla="*/ 27 w 27"/>
                <a:gd name="txB" fmla="*/ 54 h 54"/>
              </a:gdLst>
              <a:ahLst/>
              <a:cxnLst>
                <a:cxn ang="0">
                  <a:pos x="27" y="0"/>
                </a:cxn>
                <a:cxn ang="0">
                  <a:pos x="12" y="54"/>
                </a:cxn>
                <a:cxn ang="0">
                  <a:pos x="9" y="45"/>
                </a:cxn>
                <a:cxn ang="0">
                  <a:pos x="24" y="0"/>
                </a:cxn>
                <a:cxn ang="0">
                  <a:pos x="27" y="0"/>
                </a:cxn>
              </a:cxnLst>
              <a:rect l="txL" t="txT" r="txR" b="txB"/>
              <a:pathLst>
                <a:path w="27" h="54">
                  <a:moveTo>
                    <a:pt x="27" y="0"/>
                  </a:moveTo>
                  <a:cubicBezTo>
                    <a:pt x="25" y="21"/>
                    <a:pt x="19" y="38"/>
                    <a:pt x="12" y="54"/>
                  </a:cubicBezTo>
                  <a:cubicBezTo>
                    <a:pt x="11" y="52"/>
                    <a:pt x="0" y="52"/>
                    <a:pt x="9" y="45"/>
                  </a:cubicBezTo>
                  <a:cubicBezTo>
                    <a:pt x="15" y="43"/>
                    <a:pt x="20" y="15"/>
                    <a:pt x="24" y="0"/>
                  </a:cubicBezTo>
                  <a:cubicBezTo>
                    <a:pt x="25" y="0"/>
                    <a:pt x="26" y="0"/>
                    <a:pt x="27" y="0"/>
                  </a:cubicBezTo>
                  <a:close/>
                </a:path>
              </a:pathLst>
            </a:custGeom>
            <a:solidFill>
              <a:srgbClr val="789EA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63" name="Freeform 139"/>
            <p:cNvSpPr/>
            <p:nvPr/>
          </p:nvSpPr>
          <p:spPr>
            <a:xfrm>
              <a:off x="1970088" y="4295775"/>
              <a:ext cx="88900" cy="185738"/>
            </a:xfrm>
            <a:custGeom>
              <a:avLst/>
              <a:gdLst>
                <a:gd name="txL" fmla="*/ 0 w 33"/>
                <a:gd name="txT" fmla="*/ 0 h 69"/>
                <a:gd name="txR" fmla="*/ 33 w 33"/>
                <a:gd name="txB" fmla="*/ 69 h 69"/>
              </a:gdLst>
              <a:ahLst/>
              <a:cxnLst>
                <a:cxn ang="0">
                  <a:pos x="9" y="0"/>
                </a:cxn>
                <a:cxn ang="0">
                  <a:pos x="33" y="27"/>
                </a:cxn>
                <a:cxn ang="0">
                  <a:pos x="0" y="69"/>
                </a:cxn>
                <a:cxn ang="0">
                  <a:pos x="21" y="36"/>
                </a:cxn>
                <a:cxn ang="0">
                  <a:pos x="6" y="0"/>
                </a:cxn>
                <a:cxn ang="0">
                  <a:pos x="9" y="0"/>
                </a:cxn>
              </a:cxnLst>
              <a:rect l="txL" t="txT" r="txR" b="txB"/>
              <a:pathLst>
                <a:path w="33" h="69">
                  <a:moveTo>
                    <a:pt x="9" y="0"/>
                  </a:moveTo>
                  <a:cubicBezTo>
                    <a:pt x="19" y="8"/>
                    <a:pt x="19" y="41"/>
                    <a:pt x="33" y="27"/>
                  </a:cubicBezTo>
                  <a:cubicBezTo>
                    <a:pt x="27" y="46"/>
                    <a:pt x="18" y="62"/>
                    <a:pt x="0" y="69"/>
                  </a:cubicBezTo>
                  <a:cubicBezTo>
                    <a:pt x="3" y="54"/>
                    <a:pt x="19" y="52"/>
                    <a:pt x="21" y="36"/>
                  </a:cubicBezTo>
                  <a:cubicBezTo>
                    <a:pt x="13" y="27"/>
                    <a:pt x="11" y="12"/>
                    <a:pt x="6" y="0"/>
                  </a:cubicBezTo>
                  <a:cubicBezTo>
                    <a:pt x="7" y="0"/>
                    <a:pt x="8" y="0"/>
                    <a:pt x="9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64" name="Freeform 140"/>
            <p:cNvSpPr/>
            <p:nvPr/>
          </p:nvSpPr>
          <p:spPr>
            <a:xfrm>
              <a:off x="2005013" y="4408488"/>
              <a:ext cx="85725" cy="128588"/>
            </a:xfrm>
            <a:custGeom>
              <a:avLst/>
              <a:gdLst>
                <a:gd name="txL" fmla="*/ 0 w 32"/>
                <a:gd name="txT" fmla="*/ 0 h 48"/>
                <a:gd name="txR" fmla="*/ 32 w 32"/>
                <a:gd name="txB" fmla="*/ 48 h 48"/>
              </a:gdLst>
              <a:ahLst/>
              <a:cxnLst>
                <a:cxn ang="0">
                  <a:pos x="32" y="0"/>
                </a:cxn>
                <a:cxn ang="0">
                  <a:pos x="2" y="48"/>
                </a:cxn>
                <a:cxn ang="0">
                  <a:pos x="32" y="0"/>
                </a:cxn>
              </a:cxnLst>
              <a:rect l="txL" t="txT" r="txR" b="txB"/>
              <a:pathLst>
                <a:path w="32" h="48">
                  <a:moveTo>
                    <a:pt x="32" y="0"/>
                  </a:moveTo>
                  <a:cubicBezTo>
                    <a:pt x="25" y="19"/>
                    <a:pt x="11" y="31"/>
                    <a:pt x="2" y="48"/>
                  </a:cubicBezTo>
                  <a:cubicBezTo>
                    <a:pt x="0" y="32"/>
                    <a:pt x="18" y="10"/>
                    <a:pt x="32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65" name="Freeform 141"/>
            <p:cNvSpPr/>
            <p:nvPr/>
          </p:nvSpPr>
          <p:spPr>
            <a:xfrm>
              <a:off x="2052638" y="4456113"/>
              <a:ext cx="61913" cy="104775"/>
            </a:xfrm>
            <a:custGeom>
              <a:avLst/>
              <a:gdLst>
                <a:gd name="txL" fmla="*/ 0 w 23"/>
                <a:gd name="txT" fmla="*/ 0 h 39"/>
                <a:gd name="txR" fmla="*/ 23 w 23"/>
                <a:gd name="txB" fmla="*/ 39 h 39"/>
              </a:gdLst>
              <a:ahLst/>
              <a:cxnLst>
                <a:cxn ang="0">
                  <a:pos x="23" y="0"/>
                </a:cxn>
                <a:cxn ang="0">
                  <a:pos x="5" y="39"/>
                </a:cxn>
                <a:cxn ang="0">
                  <a:pos x="23" y="0"/>
                </a:cxn>
              </a:cxnLst>
              <a:rect l="txL" t="txT" r="txR" b="txB"/>
              <a:pathLst>
                <a:path w="23" h="39">
                  <a:moveTo>
                    <a:pt x="23" y="0"/>
                  </a:moveTo>
                  <a:cubicBezTo>
                    <a:pt x="18" y="14"/>
                    <a:pt x="10" y="25"/>
                    <a:pt x="5" y="39"/>
                  </a:cubicBezTo>
                  <a:cubicBezTo>
                    <a:pt x="0" y="27"/>
                    <a:pt x="11" y="5"/>
                    <a:pt x="23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66" name="Freeform 142"/>
            <p:cNvSpPr/>
            <p:nvPr/>
          </p:nvSpPr>
          <p:spPr>
            <a:xfrm>
              <a:off x="2082800" y="4521200"/>
              <a:ext cx="55563" cy="88900"/>
            </a:xfrm>
            <a:custGeom>
              <a:avLst/>
              <a:gdLst>
                <a:gd name="txL" fmla="*/ 0 w 21"/>
                <a:gd name="txT" fmla="*/ 0 h 33"/>
                <a:gd name="txR" fmla="*/ 21 w 21"/>
                <a:gd name="txB" fmla="*/ 33 h 33"/>
              </a:gdLst>
              <a:ahLst/>
              <a:cxnLst>
                <a:cxn ang="0">
                  <a:pos x="18" y="0"/>
                </a:cxn>
                <a:cxn ang="0">
                  <a:pos x="0" y="33"/>
                </a:cxn>
                <a:cxn ang="0">
                  <a:pos x="18" y="0"/>
                </a:cxn>
              </a:cxnLst>
              <a:rect l="txL" t="txT" r="txR" b="txB"/>
              <a:pathLst>
                <a:path w="21" h="33">
                  <a:moveTo>
                    <a:pt x="18" y="0"/>
                  </a:moveTo>
                  <a:cubicBezTo>
                    <a:pt x="21" y="8"/>
                    <a:pt x="8" y="26"/>
                    <a:pt x="0" y="33"/>
                  </a:cubicBezTo>
                  <a:cubicBezTo>
                    <a:pt x="1" y="17"/>
                    <a:pt x="10" y="9"/>
                    <a:pt x="18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67" name="Freeform 143"/>
            <p:cNvSpPr/>
            <p:nvPr/>
          </p:nvSpPr>
          <p:spPr>
            <a:xfrm>
              <a:off x="5181600" y="4564063"/>
              <a:ext cx="185738" cy="30163"/>
            </a:xfrm>
            <a:custGeom>
              <a:avLst/>
              <a:gdLst>
                <a:gd name="txL" fmla="*/ 0 w 69"/>
                <a:gd name="txT" fmla="*/ 0 h 11"/>
                <a:gd name="txR" fmla="*/ 69 w 69"/>
                <a:gd name="txB" fmla="*/ 11 h 11"/>
              </a:gdLst>
              <a:ahLst/>
              <a:cxnLst>
                <a:cxn ang="0">
                  <a:pos x="69" y="5"/>
                </a:cxn>
                <a:cxn ang="0">
                  <a:pos x="9" y="5"/>
                </a:cxn>
                <a:cxn ang="0">
                  <a:pos x="69" y="5"/>
                </a:cxn>
              </a:cxnLst>
              <a:rect l="txL" t="txT" r="txR" b="txB"/>
              <a:pathLst>
                <a:path w="69" h="11">
                  <a:moveTo>
                    <a:pt x="69" y="5"/>
                  </a:moveTo>
                  <a:cubicBezTo>
                    <a:pt x="59" y="11"/>
                    <a:pt x="0" y="9"/>
                    <a:pt x="9" y="5"/>
                  </a:cubicBezTo>
                  <a:cubicBezTo>
                    <a:pt x="33" y="5"/>
                    <a:pt x="47" y="0"/>
                    <a:pt x="69" y="5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68" name="Freeform 144"/>
            <p:cNvSpPr/>
            <p:nvPr/>
          </p:nvSpPr>
          <p:spPr>
            <a:xfrm>
              <a:off x="4922838" y="4579938"/>
              <a:ext cx="103188" cy="26988"/>
            </a:xfrm>
            <a:custGeom>
              <a:avLst/>
              <a:gdLst>
                <a:gd name="txL" fmla="*/ 0 w 38"/>
                <a:gd name="txT" fmla="*/ 0 h 10"/>
                <a:gd name="txR" fmla="*/ 38 w 38"/>
                <a:gd name="txB" fmla="*/ 10 h 10"/>
              </a:gdLst>
              <a:ahLst/>
              <a:cxnLst>
                <a:cxn ang="0">
                  <a:pos x="24" y="8"/>
                </a:cxn>
                <a:cxn ang="0">
                  <a:pos x="0" y="8"/>
                </a:cxn>
                <a:cxn ang="0">
                  <a:pos x="36" y="2"/>
                </a:cxn>
                <a:cxn ang="0">
                  <a:pos x="24" y="8"/>
                </a:cxn>
              </a:cxnLst>
              <a:rect l="txL" t="txT" r="txR" b="txB"/>
              <a:pathLst>
                <a:path w="38" h="10">
                  <a:moveTo>
                    <a:pt x="24" y="8"/>
                  </a:moveTo>
                  <a:cubicBezTo>
                    <a:pt x="16" y="8"/>
                    <a:pt x="8" y="8"/>
                    <a:pt x="0" y="8"/>
                  </a:cubicBezTo>
                  <a:cubicBezTo>
                    <a:pt x="8" y="2"/>
                    <a:pt x="22" y="2"/>
                    <a:pt x="36" y="2"/>
                  </a:cubicBezTo>
                  <a:cubicBezTo>
                    <a:pt x="38" y="10"/>
                    <a:pt x="22" y="0"/>
                    <a:pt x="24" y="8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69" name="Freeform 145"/>
            <p:cNvSpPr/>
            <p:nvPr/>
          </p:nvSpPr>
          <p:spPr>
            <a:xfrm>
              <a:off x="3833813" y="4598988"/>
              <a:ext cx="282575" cy="26988"/>
            </a:xfrm>
            <a:custGeom>
              <a:avLst/>
              <a:gdLst>
                <a:gd name="txL" fmla="*/ 0 w 105"/>
                <a:gd name="txT" fmla="*/ 0 h 10"/>
                <a:gd name="txR" fmla="*/ 105 w 105"/>
                <a:gd name="txB" fmla="*/ 10 h 10"/>
              </a:gdLst>
              <a:ahLst/>
              <a:cxnLst>
                <a:cxn ang="0">
                  <a:pos x="0" y="7"/>
                </a:cxn>
                <a:cxn ang="0">
                  <a:pos x="57" y="4"/>
                </a:cxn>
                <a:cxn ang="0">
                  <a:pos x="12" y="10"/>
                </a:cxn>
                <a:cxn ang="0">
                  <a:pos x="0" y="7"/>
                </a:cxn>
              </a:cxnLst>
              <a:rect l="txL" t="txT" r="txR" b="txB"/>
              <a:pathLst>
                <a:path w="105" h="10">
                  <a:moveTo>
                    <a:pt x="0" y="7"/>
                  </a:moveTo>
                  <a:cubicBezTo>
                    <a:pt x="13" y="0"/>
                    <a:pt x="39" y="6"/>
                    <a:pt x="57" y="4"/>
                  </a:cubicBezTo>
                  <a:cubicBezTo>
                    <a:pt x="105" y="5"/>
                    <a:pt x="28" y="9"/>
                    <a:pt x="12" y="10"/>
                  </a:cubicBezTo>
                  <a:cubicBezTo>
                    <a:pt x="11" y="6"/>
                    <a:pt x="5" y="7"/>
                    <a:pt x="0" y="7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70" name="Freeform 146"/>
            <p:cNvSpPr/>
            <p:nvPr/>
          </p:nvSpPr>
          <p:spPr>
            <a:xfrm>
              <a:off x="4713288" y="4629150"/>
              <a:ext cx="379413" cy="53975"/>
            </a:xfrm>
            <a:custGeom>
              <a:avLst/>
              <a:gdLst>
                <a:gd name="txL" fmla="*/ 0 w 141"/>
                <a:gd name="txT" fmla="*/ 0 h 20"/>
                <a:gd name="txR" fmla="*/ 141 w 141"/>
                <a:gd name="txB" fmla="*/ 20 h 20"/>
              </a:gdLst>
              <a:ahLst/>
              <a:cxnLst>
                <a:cxn ang="0">
                  <a:pos x="0" y="8"/>
                </a:cxn>
                <a:cxn ang="0">
                  <a:pos x="141" y="11"/>
                </a:cxn>
                <a:cxn ang="0">
                  <a:pos x="99" y="14"/>
                </a:cxn>
                <a:cxn ang="0">
                  <a:pos x="0" y="8"/>
                </a:cxn>
              </a:cxnLst>
              <a:rect l="txL" t="txT" r="txR" b="txB"/>
              <a:pathLst>
                <a:path w="141" h="20">
                  <a:moveTo>
                    <a:pt x="0" y="8"/>
                  </a:moveTo>
                  <a:cubicBezTo>
                    <a:pt x="45" y="0"/>
                    <a:pt x="97" y="9"/>
                    <a:pt x="141" y="11"/>
                  </a:cubicBezTo>
                  <a:cubicBezTo>
                    <a:pt x="131" y="14"/>
                    <a:pt x="109" y="20"/>
                    <a:pt x="99" y="14"/>
                  </a:cubicBezTo>
                  <a:cubicBezTo>
                    <a:pt x="73" y="5"/>
                    <a:pt x="26" y="17"/>
                    <a:pt x="0" y="8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71" name="Freeform 147"/>
            <p:cNvSpPr/>
            <p:nvPr/>
          </p:nvSpPr>
          <p:spPr>
            <a:xfrm>
              <a:off x="4213225" y="4648200"/>
              <a:ext cx="136525" cy="36513"/>
            </a:xfrm>
            <a:custGeom>
              <a:avLst/>
              <a:gdLst>
                <a:gd name="txL" fmla="*/ 0 w 51"/>
                <a:gd name="txT" fmla="*/ 0 h 14"/>
                <a:gd name="txR" fmla="*/ 51 w 51"/>
                <a:gd name="txB" fmla="*/ 14 h 14"/>
              </a:gdLst>
              <a:ahLst/>
              <a:cxnLst>
                <a:cxn ang="0">
                  <a:pos x="51" y="1"/>
                </a:cxn>
                <a:cxn ang="0">
                  <a:pos x="0" y="7"/>
                </a:cxn>
                <a:cxn ang="0">
                  <a:pos x="51" y="1"/>
                </a:cxn>
              </a:cxnLst>
              <a:rect l="txL" t="txT" r="txR" b="txB"/>
              <a:pathLst>
                <a:path w="51" h="14">
                  <a:moveTo>
                    <a:pt x="51" y="1"/>
                  </a:moveTo>
                  <a:cubicBezTo>
                    <a:pt x="45" y="14"/>
                    <a:pt x="15" y="3"/>
                    <a:pt x="0" y="7"/>
                  </a:cubicBezTo>
                  <a:cubicBezTo>
                    <a:pt x="12" y="0"/>
                    <a:pt x="32" y="1"/>
                    <a:pt x="51" y="1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72" name="Freeform 148"/>
            <p:cNvSpPr/>
            <p:nvPr/>
          </p:nvSpPr>
          <p:spPr>
            <a:xfrm>
              <a:off x="4519613" y="4710113"/>
              <a:ext cx="382588" cy="46038"/>
            </a:xfrm>
            <a:custGeom>
              <a:avLst/>
              <a:gdLst>
                <a:gd name="txL" fmla="*/ 0 w 142"/>
                <a:gd name="txT" fmla="*/ 0 h 17"/>
                <a:gd name="txR" fmla="*/ 142 w 142"/>
                <a:gd name="txB" fmla="*/ 17 h 17"/>
              </a:gdLst>
              <a:ahLst/>
              <a:cxnLst>
                <a:cxn ang="0">
                  <a:pos x="99" y="5"/>
                </a:cxn>
                <a:cxn ang="0">
                  <a:pos x="138" y="2"/>
                </a:cxn>
                <a:cxn ang="0">
                  <a:pos x="141" y="5"/>
                </a:cxn>
                <a:cxn ang="0">
                  <a:pos x="0" y="8"/>
                </a:cxn>
                <a:cxn ang="0">
                  <a:pos x="54" y="5"/>
                </a:cxn>
                <a:cxn ang="0">
                  <a:pos x="99" y="5"/>
                </a:cxn>
              </a:cxnLst>
              <a:rect l="txL" t="txT" r="txR" b="txB"/>
              <a:pathLst>
                <a:path w="142" h="17">
                  <a:moveTo>
                    <a:pt x="99" y="5"/>
                  </a:moveTo>
                  <a:cubicBezTo>
                    <a:pt x="111" y="3"/>
                    <a:pt x="131" y="9"/>
                    <a:pt x="138" y="2"/>
                  </a:cubicBezTo>
                  <a:cubicBezTo>
                    <a:pt x="140" y="2"/>
                    <a:pt x="142" y="2"/>
                    <a:pt x="141" y="5"/>
                  </a:cubicBezTo>
                  <a:cubicBezTo>
                    <a:pt x="105" y="17"/>
                    <a:pt x="41" y="10"/>
                    <a:pt x="0" y="8"/>
                  </a:cubicBezTo>
                  <a:cubicBezTo>
                    <a:pt x="12" y="0"/>
                    <a:pt x="46" y="9"/>
                    <a:pt x="54" y="5"/>
                  </a:cubicBezTo>
                  <a:cubicBezTo>
                    <a:pt x="62" y="10"/>
                    <a:pt x="91" y="10"/>
                    <a:pt x="99" y="5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73" name="Freeform 149"/>
            <p:cNvSpPr/>
            <p:nvPr/>
          </p:nvSpPr>
          <p:spPr>
            <a:xfrm>
              <a:off x="4600575" y="4745038"/>
              <a:ext cx="306388" cy="74613"/>
            </a:xfrm>
            <a:custGeom>
              <a:avLst/>
              <a:gdLst>
                <a:gd name="txL" fmla="*/ 0 w 114"/>
                <a:gd name="txT" fmla="*/ 0 h 28"/>
                <a:gd name="txR" fmla="*/ 114 w 114"/>
                <a:gd name="txB" fmla="*/ 28 h 28"/>
              </a:gdLst>
              <a:ahLst/>
              <a:cxnLst>
                <a:cxn ang="0">
                  <a:pos x="0" y="13"/>
                </a:cxn>
                <a:cxn ang="0">
                  <a:pos x="96" y="4"/>
                </a:cxn>
                <a:cxn ang="0">
                  <a:pos x="114" y="7"/>
                </a:cxn>
                <a:cxn ang="0">
                  <a:pos x="0" y="16"/>
                </a:cxn>
                <a:cxn ang="0">
                  <a:pos x="0" y="13"/>
                </a:cxn>
              </a:cxnLst>
              <a:rect l="txL" t="txT" r="txR" b="txB"/>
              <a:pathLst>
                <a:path w="114" h="28">
                  <a:moveTo>
                    <a:pt x="0" y="13"/>
                  </a:moveTo>
                  <a:cubicBezTo>
                    <a:pt x="36" y="14"/>
                    <a:pt x="64" y="7"/>
                    <a:pt x="96" y="4"/>
                  </a:cubicBezTo>
                  <a:cubicBezTo>
                    <a:pt x="101" y="6"/>
                    <a:pt x="114" y="0"/>
                    <a:pt x="114" y="7"/>
                  </a:cubicBezTo>
                  <a:cubicBezTo>
                    <a:pt x="77" y="9"/>
                    <a:pt x="31" y="28"/>
                    <a:pt x="0" y="16"/>
                  </a:cubicBezTo>
                  <a:cubicBezTo>
                    <a:pt x="0" y="15"/>
                    <a:pt x="0" y="14"/>
                    <a:pt x="0" y="13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74" name="Freeform 150"/>
            <p:cNvSpPr/>
            <p:nvPr/>
          </p:nvSpPr>
          <p:spPr>
            <a:xfrm>
              <a:off x="5068888" y="4741863"/>
              <a:ext cx="128588" cy="30163"/>
            </a:xfrm>
            <a:custGeom>
              <a:avLst/>
              <a:gdLst>
                <a:gd name="txL" fmla="*/ 0 w 48"/>
                <a:gd name="txT" fmla="*/ 0 h 11"/>
                <a:gd name="txR" fmla="*/ 48 w 48"/>
                <a:gd name="txB" fmla="*/ 11 h 11"/>
              </a:gdLst>
              <a:ahLst/>
              <a:cxnLst>
                <a:cxn ang="0">
                  <a:pos x="0" y="8"/>
                </a:cxn>
                <a:cxn ang="0">
                  <a:pos x="9" y="11"/>
                </a:cxn>
                <a:cxn ang="0">
                  <a:pos x="0" y="8"/>
                </a:cxn>
              </a:cxnLst>
              <a:rect l="txL" t="txT" r="txR" b="txB"/>
              <a:pathLst>
                <a:path w="48" h="11">
                  <a:moveTo>
                    <a:pt x="0" y="8"/>
                  </a:moveTo>
                  <a:cubicBezTo>
                    <a:pt x="29" y="0"/>
                    <a:pt x="48" y="9"/>
                    <a:pt x="9" y="11"/>
                  </a:cubicBezTo>
                  <a:cubicBezTo>
                    <a:pt x="8" y="8"/>
                    <a:pt x="4" y="8"/>
                    <a:pt x="0" y="8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75" name="Freeform 151"/>
            <p:cNvSpPr/>
            <p:nvPr/>
          </p:nvSpPr>
          <p:spPr>
            <a:xfrm>
              <a:off x="5076825" y="4822825"/>
              <a:ext cx="73025" cy="22225"/>
            </a:xfrm>
            <a:custGeom>
              <a:avLst/>
              <a:gdLst>
                <a:gd name="txL" fmla="*/ 0 w 27"/>
                <a:gd name="txT" fmla="*/ 0 h 8"/>
                <a:gd name="txR" fmla="*/ 27 w 27"/>
                <a:gd name="txB" fmla="*/ 8 h 8"/>
              </a:gdLst>
              <a:ahLst/>
              <a:cxnLst>
                <a:cxn ang="0">
                  <a:pos x="0" y="5"/>
                </a:cxn>
                <a:cxn ang="0">
                  <a:pos x="27" y="5"/>
                </a:cxn>
                <a:cxn ang="0">
                  <a:pos x="3" y="8"/>
                </a:cxn>
                <a:cxn ang="0">
                  <a:pos x="0" y="5"/>
                </a:cxn>
              </a:cxnLst>
              <a:rect l="txL" t="txT" r="txR" b="txB"/>
              <a:pathLst>
                <a:path w="27" h="8">
                  <a:moveTo>
                    <a:pt x="0" y="5"/>
                  </a:moveTo>
                  <a:cubicBezTo>
                    <a:pt x="2" y="0"/>
                    <a:pt x="25" y="0"/>
                    <a:pt x="27" y="5"/>
                  </a:cubicBezTo>
                  <a:cubicBezTo>
                    <a:pt x="17" y="4"/>
                    <a:pt x="10" y="6"/>
                    <a:pt x="3" y="8"/>
                  </a:cubicBezTo>
                  <a:cubicBezTo>
                    <a:pt x="4" y="5"/>
                    <a:pt x="2" y="5"/>
                    <a:pt x="0" y="5"/>
                  </a:cubicBezTo>
                  <a:close/>
                </a:path>
              </a:pathLst>
            </a:custGeom>
            <a:solidFill>
              <a:srgbClr val="0D4D5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76" name="Freeform 152"/>
            <p:cNvSpPr/>
            <p:nvPr/>
          </p:nvSpPr>
          <p:spPr>
            <a:xfrm>
              <a:off x="4875213" y="4833938"/>
              <a:ext cx="212725" cy="36513"/>
            </a:xfrm>
            <a:custGeom>
              <a:avLst/>
              <a:gdLst>
                <a:gd name="txL" fmla="*/ 0 w 79"/>
                <a:gd name="txT" fmla="*/ 0 h 14"/>
                <a:gd name="txR" fmla="*/ 79 w 79"/>
                <a:gd name="txB" fmla="*/ 14 h 14"/>
              </a:gdLst>
              <a:ahLst/>
              <a:cxnLst>
                <a:cxn ang="0">
                  <a:pos x="0" y="10"/>
                </a:cxn>
                <a:cxn ang="0">
                  <a:pos x="75" y="1"/>
                </a:cxn>
                <a:cxn ang="0">
                  <a:pos x="78" y="4"/>
                </a:cxn>
                <a:cxn ang="0">
                  <a:pos x="3" y="13"/>
                </a:cxn>
                <a:cxn ang="0">
                  <a:pos x="0" y="10"/>
                </a:cxn>
              </a:cxnLst>
              <a:rect l="txL" t="txT" r="txR" b="txB"/>
              <a:pathLst>
                <a:path w="79" h="14">
                  <a:moveTo>
                    <a:pt x="0" y="10"/>
                  </a:moveTo>
                  <a:cubicBezTo>
                    <a:pt x="25" y="7"/>
                    <a:pt x="46" y="0"/>
                    <a:pt x="75" y="1"/>
                  </a:cubicBezTo>
                  <a:cubicBezTo>
                    <a:pt x="77" y="1"/>
                    <a:pt x="79" y="1"/>
                    <a:pt x="78" y="4"/>
                  </a:cubicBezTo>
                  <a:cubicBezTo>
                    <a:pt x="51" y="5"/>
                    <a:pt x="32" y="14"/>
                    <a:pt x="3" y="13"/>
                  </a:cubicBezTo>
                  <a:cubicBezTo>
                    <a:pt x="0" y="14"/>
                    <a:pt x="0" y="12"/>
                    <a:pt x="0" y="10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77" name="Freeform 153"/>
            <p:cNvSpPr/>
            <p:nvPr/>
          </p:nvSpPr>
          <p:spPr>
            <a:xfrm>
              <a:off x="4833938" y="4852988"/>
              <a:ext cx="52388" cy="34925"/>
            </a:xfrm>
            <a:custGeom>
              <a:avLst/>
              <a:gdLst>
                <a:gd name="txL" fmla="*/ 0 w 19"/>
                <a:gd name="txT" fmla="*/ 0 h 13"/>
                <a:gd name="txR" fmla="*/ 19 w 19"/>
                <a:gd name="txB" fmla="*/ 13 h 13"/>
              </a:gdLst>
              <a:ahLst/>
              <a:cxnLst>
                <a:cxn ang="0">
                  <a:pos x="6" y="0"/>
                </a:cxn>
                <a:cxn ang="0">
                  <a:pos x="15" y="3"/>
                </a:cxn>
                <a:cxn ang="0">
                  <a:pos x="18" y="6"/>
                </a:cxn>
                <a:cxn ang="0">
                  <a:pos x="3" y="9"/>
                </a:cxn>
                <a:cxn ang="0">
                  <a:pos x="0" y="6"/>
                </a:cxn>
                <a:cxn ang="0">
                  <a:pos x="0" y="3"/>
                </a:cxn>
                <a:cxn ang="0">
                  <a:pos x="6" y="0"/>
                </a:cxn>
              </a:cxnLst>
              <a:rect l="txL" t="txT" r="txR" b="txB"/>
              <a:pathLst>
                <a:path w="19" h="13">
                  <a:moveTo>
                    <a:pt x="6" y="0"/>
                  </a:moveTo>
                  <a:cubicBezTo>
                    <a:pt x="7" y="3"/>
                    <a:pt x="11" y="3"/>
                    <a:pt x="15" y="3"/>
                  </a:cubicBezTo>
                  <a:cubicBezTo>
                    <a:pt x="15" y="5"/>
                    <a:pt x="15" y="7"/>
                    <a:pt x="18" y="6"/>
                  </a:cubicBezTo>
                  <a:cubicBezTo>
                    <a:pt x="19" y="13"/>
                    <a:pt x="7" y="7"/>
                    <a:pt x="3" y="9"/>
                  </a:cubicBezTo>
                  <a:cubicBezTo>
                    <a:pt x="0" y="10"/>
                    <a:pt x="0" y="8"/>
                    <a:pt x="0" y="6"/>
                  </a:cubicBezTo>
                  <a:cubicBezTo>
                    <a:pt x="5" y="7"/>
                    <a:pt x="7" y="3"/>
                    <a:pt x="0" y="3"/>
                  </a:cubicBezTo>
                  <a:cubicBezTo>
                    <a:pt x="1" y="1"/>
                    <a:pt x="3" y="0"/>
                    <a:pt x="6" y="0"/>
                  </a:cubicBezTo>
                  <a:close/>
                </a:path>
              </a:pathLst>
            </a:custGeom>
            <a:solidFill>
              <a:srgbClr val="076C8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78" name="Freeform 154"/>
            <p:cNvSpPr/>
            <p:nvPr/>
          </p:nvSpPr>
          <p:spPr>
            <a:xfrm>
              <a:off x="5387975" y="4968875"/>
              <a:ext cx="115888" cy="31750"/>
            </a:xfrm>
            <a:custGeom>
              <a:avLst/>
              <a:gdLst>
                <a:gd name="txL" fmla="*/ 0 w 43"/>
                <a:gd name="txT" fmla="*/ 0 h 12"/>
                <a:gd name="txR" fmla="*/ 43 w 43"/>
                <a:gd name="txB" fmla="*/ 12 h 12"/>
              </a:gdLst>
              <a:ahLst/>
              <a:cxnLst>
                <a:cxn ang="0">
                  <a:pos x="1" y="5"/>
                </a:cxn>
                <a:cxn ang="0">
                  <a:pos x="43" y="2"/>
                </a:cxn>
                <a:cxn ang="0">
                  <a:pos x="43" y="5"/>
                </a:cxn>
                <a:cxn ang="0">
                  <a:pos x="34" y="8"/>
                </a:cxn>
                <a:cxn ang="0">
                  <a:pos x="16" y="8"/>
                </a:cxn>
                <a:cxn ang="0">
                  <a:pos x="1" y="5"/>
                </a:cxn>
              </a:cxnLst>
              <a:rect l="txL" t="txT" r="txR" b="txB"/>
              <a:pathLst>
                <a:path w="43" h="12">
                  <a:moveTo>
                    <a:pt x="1" y="5"/>
                  </a:moveTo>
                  <a:cubicBezTo>
                    <a:pt x="16" y="5"/>
                    <a:pt x="26" y="0"/>
                    <a:pt x="43" y="2"/>
                  </a:cubicBezTo>
                  <a:cubicBezTo>
                    <a:pt x="43" y="3"/>
                    <a:pt x="43" y="4"/>
                    <a:pt x="43" y="5"/>
                  </a:cubicBezTo>
                  <a:cubicBezTo>
                    <a:pt x="39" y="5"/>
                    <a:pt x="35" y="5"/>
                    <a:pt x="34" y="8"/>
                  </a:cubicBezTo>
                  <a:cubicBezTo>
                    <a:pt x="28" y="8"/>
                    <a:pt x="22" y="8"/>
                    <a:pt x="16" y="8"/>
                  </a:cubicBezTo>
                  <a:cubicBezTo>
                    <a:pt x="12" y="6"/>
                    <a:pt x="0" y="12"/>
                    <a:pt x="1" y="5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79" name="Freeform 155"/>
            <p:cNvSpPr/>
            <p:nvPr/>
          </p:nvSpPr>
          <p:spPr>
            <a:xfrm>
              <a:off x="5286375" y="4978400"/>
              <a:ext cx="88900" cy="33338"/>
            </a:xfrm>
            <a:custGeom>
              <a:avLst/>
              <a:gdLst>
                <a:gd name="txL" fmla="*/ 0 w 33"/>
                <a:gd name="txT" fmla="*/ 0 h 12"/>
                <a:gd name="txR" fmla="*/ 33 w 33"/>
                <a:gd name="txB" fmla="*/ 12 h 12"/>
              </a:gdLst>
              <a:ahLst/>
              <a:cxnLst>
                <a:cxn ang="0">
                  <a:pos x="0" y="7"/>
                </a:cxn>
                <a:cxn ang="0">
                  <a:pos x="24" y="4"/>
                </a:cxn>
                <a:cxn ang="0">
                  <a:pos x="33" y="7"/>
                </a:cxn>
                <a:cxn ang="0">
                  <a:pos x="0" y="10"/>
                </a:cxn>
                <a:cxn ang="0">
                  <a:pos x="0" y="7"/>
                </a:cxn>
              </a:cxnLst>
              <a:rect l="txL" t="txT" r="txR" b="txB"/>
              <a:pathLst>
                <a:path w="33" h="12">
                  <a:moveTo>
                    <a:pt x="0" y="7"/>
                  </a:moveTo>
                  <a:cubicBezTo>
                    <a:pt x="2" y="0"/>
                    <a:pt x="17" y="6"/>
                    <a:pt x="24" y="4"/>
                  </a:cubicBezTo>
                  <a:cubicBezTo>
                    <a:pt x="28" y="4"/>
                    <a:pt x="32" y="4"/>
                    <a:pt x="33" y="7"/>
                  </a:cubicBezTo>
                  <a:cubicBezTo>
                    <a:pt x="19" y="5"/>
                    <a:pt x="14" y="12"/>
                    <a:pt x="0" y="10"/>
                  </a:cubicBezTo>
                  <a:cubicBezTo>
                    <a:pt x="0" y="9"/>
                    <a:pt x="0" y="8"/>
                    <a:pt x="0" y="7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80" name="Freeform 156"/>
            <p:cNvSpPr/>
            <p:nvPr/>
          </p:nvSpPr>
          <p:spPr>
            <a:xfrm>
              <a:off x="5116513" y="4997450"/>
              <a:ext cx="169863" cy="23813"/>
            </a:xfrm>
            <a:custGeom>
              <a:avLst/>
              <a:gdLst>
                <a:gd name="txL" fmla="*/ 0 w 63"/>
                <a:gd name="txT" fmla="*/ 0 h 9"/>
                <a:gd name="txR" fmla="*/ 63 w 63"/>
                <a:gd name="txB" fmla="*/ 9 h 9"/>
              </a:gdLst>
              <a:ahLst/>
              <a:cxnLst>
                <a:cxn ang="0">
                  <a:pos x="0" y="6"/>
                </a:cxn>
                <a:cxn ang="0">
                  <a:pos x="63" y="0"/>
                </a:cxn>
                <a:cxn ang="0">
                  <a:pos x="63" y="3"/>
                </a:cxn>
                <a:cxn ang="0">
                  <a:pos x="6" y="9"/>
                </a:cxn>
                <a:cxn ang="0">
                  <a:pos x="0" y="6"/>
                </a:cxn>
              </a:cxnLst>
              <a:rect l="txL" t="txT" r="txR" b="txB"/>
              <a:pathLst>
                <a:path w="63" h="9">
                  <a:moveTo>
                    <a:pt x="0" y="6"/>
                  </a:moveTo>
                  <a:cubicBezTo>
                    <a:pt x="25" y="8"/>
                    <a:pt x="40" y="0"/>
                    <a:pt x="63" y="0"/>
                  </a:cubicBezTo>
                  <a:cubicBezTo>
                    <a:pt x="63" y="1"/>
                    <a:pt x="63" y="2"/>
                    <a:pt x="63" y="3"/>
                  </a:cubicBezTo>
                  <a:cubicBezTo>
                    <a:pt x="47" y="8"/>
                    <a:pt x="25" y="7"/>
                    <a:pt x="6" y="9"/>
                  </a:cubicBezTo>
                  <a:cubicBezTo>
                    <a:pt x="3" y="9"/>
                    <a:pt x="1" y="8"/>
                    <a:pt x="0" y="6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81" name="Freeform 157"/>
            <p:cNvSpPr/>
            <p:nvPr/>
          </p:nvSpPr>
          <p:spPr>
            <a:xfrm>
              <a:off x="5060950" y="5013325"/>
              <a:ext cx="71438" cy="22225"/>
            </a:xfrm>
            <a:custGeom>
              <a:avLst/>
              <a:gdLst>
                <a:gd name="txL" fmla="*/ 0 w 27"/>
                <a:gd name="txT" fmla="*/ 0 h 8"/>
                <a:gd name="txR" fmla="*/ 27 w 27"/>
                <a:gd name="txB" fmla="*/ 8 h 8"/>
              </a:gdLst>
              <a:ahLst/>
              <a:cxnLst>
                <a:cxn ang="0">
                  <a:pos x="27" y="3"/>
                </a:cxn>
                <a:cxn ang="0">
                  <a:pos x="0" y="3"/>
                </a:cxn>
                <a:cxn ang="0">
                  <a:pos x="21" y="0"/>
                </a:cxn>
                <a:cxn ang="0">
                  <a:pos x="27" y="3"/>
                </a:cxn>
              </a:cxnLst>
              <a:rect l="txL" t="txT" r="txR" b="txB"/>
              <a:pathLst>
                <a:path w="27" h="8">
                  <a:moveTo>
                    <a:pt x="27" y="3"/>
                  </a:moveTo>
                  <a:cubicBezTo>
                    <a:pt x="25" y="8"/>
                    <a:pt x="2" y="8"/>
                    <a:pt x="0" y="3"/>
                  </a:cubicBezTo>
                  <a:cubicBezTo>
                    <a:pt x="8" y="3"/>
                    <a:pt x="17" y="4"/>
                    <a:pt x="21" y="0"/>
                  </a:cubicBezTo>
                  <a:cubicBezTo>
                    <a:pt x="22" y="2"/>
                    <a:pt x="24" y="3"/>
                    <a:pt x="27" y="3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82" name="Freeform 158"/>
            <p:cNvSpPr/>
            <p:nvPr/>
          </p:nvSpPr>
          <p:spPr>
            <a:xfrm>
              <a:off x="5003800" y="0"/>
              <a:ext cx="96838" cy="31750"/>
            </a:xfrm>
            <a:custGeom>
              <a:avLst/>
              <a:gdLst>
                <a:gd name="txL" fmla="*/ 0 w 36"/>
                <a:gd name="txT" fmla="*/ 0 h 12"/>
                <a:gd name="txR" fmla="*/ 36 w 36"/>
                <a:gd name="txB" fmla="*/ 12 h 12"/>
              </a:gdLst>
              <a:ahLst/>
              <a:cxnLst>
                <a:cxn ang="0">
                  <a:pos x="36" y="6"/>
                </a:cxn>
                <a:cxn ang="0">
                  <a:pos x="36" y="9"/>
                </a:cxn>
                <a:cxn ang="0">
                  <a:pos x="0" y="9"/>
                </a:cxn>
                <a:cxn ang="0">
                  <a:pos x="33" y="3"/>
                </a:cxn>
                <a:cxn ang="0">
                  <a:pos x="36" y="3"/>
                </a:cxn>
                <a:cxn ang="0">
                  <a:pos x="36" y="6"/>
                </a:cxn>
              </a:cxnLst>
              <a:rect l="txL" t="txT" r="txR" b="txB"/>
              <a:pathLst>
                <a:path w="36" h="12">
                  <a:moveTo>
                    <a:pt x="36" y="6"/>
                  </a:moveTo>
                  <a:cubicBezTo>
                    <a:pt x="36" y="7"/>
                    <a:pt x="36" y="8"/>
                    <a:pt x="36" y="9"/>
                  </a:cubicBezTo>
                  <a:cubicBezTo>
                    <a:pt x="24" y="9"/>
                    <a:pt x="12" y="9"/>
                    <a:pt x="0" y="9"/>
                  </a:cubicBezTo>
                  <a:cubicBezTo>
                    <a:pt x="4" y="0"/>
                    <a:pt x="29" y="12"/>
                    <a:pt x="33" y="3"/>
                  </a:cubicBezTo>
                  <a:cubicBezTo>
                    <a:pt x="34" y="3"/>
                    <a:pt x="35" y="3"/>
                    <a:pt x="36" y="3"/>
                  </a:cubicBezTo>
                  <a:cubicBezTo>
                    <a:pt x="36" y="4"/>
                    <a:pt x="36" y="5"/>
                    <a:pt x="36" y="6"/>
                  </a:cubicBezTo>
                  <a:close/>
                </a:path>
              </a:pathLst>
            </a:custGeom>
            <a:solidFill>
              <a:srgbClr val="304B4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83" name="Freeform 159"/>
            <p:cNvSpPr/>
            <p:nvPr/>
          </p:nvSpPr>
          <p:spPr>
            <a:xfrm>
              <a:off x="4662488" y="282575"/>
              <a:ext cx="47625" cy="55563"/>
            </a:xfrm>
            <a:custGeom>
              <a:avLst/>
              <a:gdLst>
                <a:gd name="txL" fmla="*/ 0 w 18"/>
                <a:gd name="txT" fmla="*/ 0 h 21"/>
                <a:gd name="txR" fmla="*/ 18 w 18"/>
                <a:gd name="txB" fmla="*/ 21 h 21"/>
              </a:gdLst>
              <a:ahLst/>
              <a:cxnLst>
                <a:cxn ang="0">
                  <a:pos x="7" y="0"/>
                </a:cxn>
                <a:cxn ang="0">
                  <a:pos x="7" y="21"/>
                </a:cxn>
                <a:cxn ang="0">
                  <a:pos x="7" y="0"/>
                </a:cxn>
              </a:cxnLst>
              <a:rect l="txL" t="txT" r="txR" b="txB"/>
              <a:pathLst>
                <a:path w="18" h="21">
                  <a:moveTo>
                    <a:pt x="7" y="0"/>
                  </a:moveTo>
                  <a:cubicBezTo>
                    <a:pt x="18" y="2"/>
                    <a:pt x="9" y="15"/>
                    <a:pt x="7" y="21"/>
                  </a:cubicBezTo>
                  <a:cubicBezTo>
                    <a:pt x="0" y="18"/>
                    <a:pt x="11" y="9"/>
                    <a:pt x="7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84" name="Freeform 160"/>
            <p:cNvSpPr/>
            <p:nvPr/>
          </p:nvSpPr>
          <p:spPr>
            <a:xfrm>
              <a:off x="5027613" y="96838"/>
              <a:ext cx="193675" cy="328613"/>
            </a:xfrm>
            <a:custGeom>
              <a:avLst/>
              <a:gdLst>
                <a:gd name="txL" fmla="*/ 0 w 72"/>
                <a:gd name="txT" fmla="*/ 0 h 122"/>
                <a:gd name="txR" fmla="*/ 72 w 72"/>
                <a:gd name="txB" fmla="*/ 122 h 122"/>
              </a:gdLst>
              <a:ahLst/>
              <a:cxnLst>
                <a:cxn ang="0">
                  <a:pos x="6" y="72"/>
                </a:cxn>
                <a:cxn ang="0">
                  <a:pos x="6" y="0"/>
                </a:cxn>
                <a:cxn ang="0">
                  <a:pos x="72" y="102"/>
                </a:cxn>
                <a:cxn ang="0">
                  <a:pos x="48" y="117"/>
                </a:cxn>
                <a:cxn ang="0">
                  <a:pos x="0" y="117"/>
                </a:cxn>
                <a:cxn ang="0">
                  <a:pos x="3" y="90"/>
                </a:cxn>
                <a:cxn ang="0">
                  <a:pos x="6" y="72"/>
                </a:cxn>
              </a:cxnLst>
              <a:rect l="txL" t="txT" r="txR" b="txB"/>
              <a:pathLst>
                <a:path w="72" h="122">
                  <a:moveTo>
                    <a:pt x="6" y="72"/>
                  </a:moveTo>
                  <a:cubicBezTo>
                    <a:pt x="6" y="48"/>
                    <a:pt x="6" y="24"/>
                    <a:pt x="6" y="0"/>
                  </a:cubicBezTo>
                  <a:cubicBezTo>
                    <a:pt x="34" y="28"/>
                    <a:pt x="61" y="57"/>
                    <a:pt x="72" y="102"/>
                  </a:cubicBezTo>
                  <a:cubicBezTo>
                    <a:pt x="71" y="114"/>
                    <a:pt x="56" y="112"/>
                    <a:pt x="48" y="117"/>
                  </a:cubicBezTo>
                  <a:cubicBezTo>
                    <a:pt x="38" y="121"/>
                    <a:pt x="10" y="122"/>
                    <a:pt x="0" y="117"/>
                  </a:cubicBezTo>
                  <a:cubicBezTo>
                    <a:pt x="5" y="112"/>
                    <a:pt x="2" y="99"/>
                    <a:pt x="3" y="90"/>
                  </a:cubicBezTo>
                  <a:cubicBezTo>
                    <a:pt x="3" y="83"/>
                    <a:pt x="8" y="81"/>
                    <a:pt x="6" y="72"/>
                  </a:cubicBezTo>
                  <a:close/>
                </a:path>
              </a:pathLst>
            </a:custGeom>
            <a:solidFill>
              <a:srgbClr val="8EC5D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85" name="Freeform 161"/>
            <p:cNvSpPr/>
            <p:nvPr/>
          </p:nvSpPr>
          <p:spPr>
            <a:xfrm>
              <a:off x="4721225" y="306388"/>
              <a:ext cx="33338" cy="47625"/>
            </a:xfrm>
            <a:custGeom>
              <a:avLst/>
              <a:gdLst>
                <a:gd name="txL" fmla="*/ 0 w 12"/>
                <a:gd name="txT" fmla="*/ 0 h 18"/>
                <a:gd name="txR" fmla="*/ 12 w 12"/>
                <a:gd name="txB" fmla="*/ 18 h 18"/>
              </a:gdLst>
              <a:ahLst/>
              <a:cxnLst>
                <a:cxn ang="0">
                  <a:pos x="12" y="18"/>
                </a:cxn>
                <a:cxn ang="0">
                  <a:pos x="0" y="0"/>
                </a:cxn>
                <a:cxn ang="0">
                  <a:pos x="12" y="18"/>
                </a:cxn>
              </a:cxnLst>
              <a:rect l="txL" t="txT" r="txR" b="txB"/>
              <a:pathLst>
                <a:path w="12" h="18">
                  <a:moveTo>
                    <a:pt x="12" y="18"/>
                  </a:moveTo>
                  <a:cubicBezTo>
                    <a:pt x="3" y="17"/>
                    <a:pt x="3" y="7"/>
                    <a:pt x="0" y="0"/>
                  </a:cubicBezTo>
                  <a:cubicBezTo>
                    <a:pt x="6" y="4"/>
                    <a:pt x="10" y="10"/>
                    <a:pt x="12" y="18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86" name="Freeform 162"/>
            <p:cNvSpPr/>
            <p:nvPr/>
          </p:nvSpPr>
          <p:spPr>
            <a:xfrm>
              <a:off x="4557713" y="330200"/>
              <a:ext cx="19050" cy="96838"/>
            </a:xfrm>
            <a:custGeom>
              <a:avLst/>
              <a:gdLst>
                <a:gd name="txL" fmla="*/ 0 w 7"/>
                <a:gd name="txT" fmla="*/ 0 h 36"/>
                <a:gd name="txR" fmla="*/ 7 w 7"/>
                <a:gd name="txB" fmla="*/ 36 h 36"/>
              </a:gdLst>
              <a:ahLst/>
              <a:cxnLst>
                <a:cxn ang="0">
                  <a:pos x="7" y="0"/>
                </a:cxn>
                <a:cxn ang="0">
                  <a:pos x="7" y="36"/>
                </a:cxn>
                <a:cxn ang="0">
                  <a:pos x="4" y="0"/>
                </a:cxn>
                <a:cxn ang="0">
                  <a:pos x="7" y="0"/>
                </a:cxn>
              </a:cxnLst>
              <a:rect l="txL" t="txT" r="txR" b="txB"/>
              <a:pathLst>
                <a:path w="7" h="36">
                  <a:moveTo>
                    <a:pt x="7" y="0"/>
                  </a:moveTo>
                  <a:cubicBezTo>
                    <a:pt x="7" y="12"/>
                    <a:pt x="7" y="24"/>
                    <a:pt x="7" y="36"/>
                  </a:cubicBezTo>
                  <a:cubicBezTo>
                    <a:pt x="0" y="30"/>
                    <a:pt x="6" y="11"/>
                    <a:pt x="4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87" name="Freeform 163"/>
            <p:cNvSpPr/>
            <p:nvPr/>
          </p:nvSpPr>
          <p:spPr>
            <a:xfrm>
              <a:off x="4875213" y="419100"/>
              <a:ext cx="104775" cy="14288"/>
            </a:xfrm>
            <a:custGeom>
              <a:avLst/>
              <a:gdLst>
                <a:gd name="txL" fmla="*/ 0 w 39"/>
                <a:gd name="txT" fmla="*/ 0 h 5"/>
                <a:gd name="txR" fmla="*/ 39 w 39"/>
                <a:gd name="txB" fmla="*/ 5 h 5"/>
              </a:gdLst>
              <a:ahLst/>
              <a:cxnLst>
                <a:cxn ang="0">
                  <a:pos x="0" y="0"/>
                </a:cxn>
                <a:cxn ang="0">
                  <a:pos x="39" y="0"/>
                </a:cxn>
                <a:cxn ang="0">
                  <a:pos x="0" y="0"/>
                </a:cxn>
              </a:cxnLst>
              <a:rect l="txL" t="txT" r="txR" b="txB"/>
              <a:pathLst>
                <a:path w="39" h="5">
                  <a:moveTo>
                    <a:pt x="0" y="0"/>
                  </a:moveTo>
                  <a:cubicBezTo>
                    <a:pt x="13" y="0"/>
                    <a:pt x="26" y="0"/>
                    <a:pt x="39" y="0"/>
                  </a:cubicBezTo>
                  <a:cubicBezTo>
                    <a:pt x="33" y="5"/>
                    <a:pt x="6" y="5"/>
                    <a:pt x="0" y="0"/>
                  </a:cubicBezTo>
                  <a:close/>
                </a:path>
              </a:pathLst>
            </a:custGeom>
            <a:solidFill>
              <a:srgbClr val="5A7B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88" name="Freeform 164"/>
            <p:cNvSpPr/>
            <p:nvPr/>
          </p:nvSpPr>
          <p:spPr>
            <a:xfrm>
              <a:off x="4640263" y="368300"/>
              <a:ext cx="49213" cy="77788"/>
            </a:xfrm>
            <a:custGeom>
              <a:avLst/>
              <a:gdLst>
                <a:gd name="txL" fmla="*/ 0 w 18"/>
                <a:gd name="txT" fmla="*/ 0 h 29"/>
                <a:gd name="txR" fmla="*/ 18 w 18"/>
                <a:gd name="txB" fmla="*/ 29 h 29"/>
              </a:gdLst>
              <a:ahLst/>
              <a:cxnLst>
                <a:cxn ang="0">
                  <a:pos x="12" y="28"/>
                </a:cxn>
                <a:cxn ang="0">
                  <a:pos x="6" y="1"/>
                </a:cxn>
                <a:cxn ang="0">
                  <a:pos x="12" y="28"/>
                </a:cxn>
              </a:cxnLst>
              <a:rect l="txL" t="txT" r="txR" b="txB"/>
              <a:pathLst>
                <a:path w="18" h="29">
                  <a:moveTo>
                    <a:pt x="12" y="28"/>
                  </a:moveTo>
                  <a:cubicBezTo>
                    <a:pt x="0" y="29"/>
                    <a:pt x="9" y="9"/>
                    <a:pt x="6" y="1"/>
                  </a:cubicBezTo>
                  <a:cubicBezTo>
                    <a:pt x="18" y="0"/>
                    <a:pt x="9" y="20"/>
                    <a:pt x="12" y="28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89" name="Freeform 165"/>
            <p:cNvSpPr/>
            <p:nvPr/>
          </p:nvSpPr>
          <p:spPr>
            <a:xfrm>
              <a:off x="4867275" y="434975"/>
              <a:ext cx="152400" cy="14288"/>
            </a:xfrm>
            <a:custGeom>
              <a:avLst/>
              <a:gdLst>
                <a:gd name="txL" fmla="*/ 0 w 57"/>
                <a:gd name="txT" fmla="*/ 0 h 5"/>
                <a:gd name="txR" fmla="*/ 57 w 57"/>
                <a:gd name="txB" fmla="*/ 5 h 5"/>
              </a:gdLst>
              <a:ahLst/>
              <a:cxnLst>
                <a:cxn ang="0">
                  <a:pos x="0" y="0"/>
                </a:cxn>
                <a:cxn ang="0">
                  <a:pos x="57" y="0"/>
                </a:cxn>
                <a:cxn ang="0">
                  <a:pos x="0" y="0"/>
                </a:cxn>
              </a:cxnLst>
              <a:rect l="txL" t="txT" r="txR" b="txB"/>
              <a:pathLst>
                <a:path w="57" h="5">
                  <a:moveTo>
                    <a:pt x="0" y="0"/>
                  </a:moveTo>
                  <a:cubicBezTo>
                    <a:pt x="19" y="0"/>
                    <a:pt x="38" y="0"/>
                    <a:pt x="57" y="0"/>
                  </a:cubicBezTo>
                  <a:cubicBezTo>
                    <a:pt x="45" y="5"/>
                    <a:pt x="12" y="5"/>
                    <a:pt x="0" y="0"/>
                  </a:cubicBezTo>
                  <a:close/>
                </a:path>
              </a:pathLst>
            </a:custGeom>
            <a:solidFill>
              <a:srgbClr val="789EA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90" name="Freeform 166"/>
            <p:cNvSpPr>
              <a:spLocks noEditPoints="1"/>
            </p:cNvSpPr>
            <p:nvPr/>
          </p:nvSpPr>
          <p:spPr>
            <a:xfrm>
              <a:off x="4148138" y="879475"/>
              <a:ext cx="1308100" cy="1825625"/>
            </a:xfrm>
            <a:custGeom>
              <a:avLst/>
              <a:gdLst>
                <a:gd name="txL" fmla="*/ 0 w 486"/>
                <a:gd name="txT" fmla="*/ 0 h 678"/>
                <a:gd name="txR" fmla="*/ 486 w 486"/>
                <a:gd name="txB" fmla="*/ 678 h 678"/>
              </a:gdLst>
              <a:ahLst/>
              <a:cxnLst>
                <a:cxn ang="0">
                  <a:pos x="468" y="129"/>
                </a:cxn>
                <a:cxn ang="0">
                  <a:pos x="486" y="339"/>
                </a:cxn>
                <a:cxn ang="0">
                  <a:pos x="447" y="375"/>
                </a:cxn>
                <a:cxn ang="0">
                  <a:pos x="438" y="315"/>
                </a:cxn>
                <a:cxn ang="0">
                  <a:pos x="393" y="207"/>
                </a:cxn>
                <a:cxn ang="0">
                  <a:pos x="351" y="354"/>
                </a:cxn>
                <a:cxn ang="0">
                  <a:pos x="390" y="273"/>
                </a:cxn>
                <a:cxn ang="0">
                  <a:pos x="387" y="384"/>
                </a:cxn>
                <a:cxn ang="0">
                  <a:pos x="396" y="420"/>
                </a:cxn>
                <a:cxn ang="0">
                  <a:pos x="408" y="450"/>
                </a:cxn>
                <a:cxn ang="0">
                  <a:pos x="423" y="492"/>
                </a:cxn>
                <a:cxn ang="0">
                  <a:pos x="276" y="633"/>
                </a:cxn>
                <a:cxn ang="0">
                  <a:pos x="270" y="639"/>
                </a:cxn>
                <a:cxn ang="0">
                  <a:pos x="369" y="633"/>
                </a:cxn>
                <a:cxn ang="0">
                  <a:pos x="276" y="675"/>
                </a:cxn>
                <a:cxn ang="0">
                  <a:pos x="93" y="651"/>
                </a:cxn>
                <a:cxn ang="0">
                  <a:pos x="15" y="591"/>
                </a:cxn>
                <a:cxn ang="0">
                  <a:pos x="75" y="423"/>
                </a:cxn>
                <a:cxn ang="0">
                  <a:pos x="90" y="102"/>
                </a:cxn>
                <a:cxn ang="0">
                  <a:pos x="96" y="207"/>
                </a:cxn>
                <a:cxn ang="0">
                  <a:pos x="63" y="369"/>
                </a:cxn>
                <a:cxn ang="0">
                  <a:pos x="6" y="357"/>
                </a:cxn>
                <a:cxn ang="0">
                  <a:pos x="0" y="333"/>
                </a:cxn>
                <a:cxn ang="0">
                  <a:pos x="36" y="177"/>
                </a:cxn>
                <a:cxn ang="0">
                  <a:pos x="51" y="111"/>
                </a:cxn>
                <a:cxn ang="0">
                  <a:pos x="297" y="6"/>
                </a:cxn>
                <a:cxn ang="0">
                  <a:pos x="318" y="441"/>
                </a:cxn>
                <a:cxn ang="0">
                  <a:pos x="375" y="366"/>
                </a:cxn>
                <a:cxn ang="0">
                  <a:pos x="123" y="510"/>
                </a:cxn>
                <a:cxn ang="0">
                  <a:pos x="93" y="504"/>
                </a:cxn>
                <a:cxn ang="0">
                  <a:pos x="99" y="504"/>
                </a:cxn>
                <a:cxn ang="0">
                  <a:pos x="66" y="504"/>
                </a:cxn>
                <a:cxn ang="0">
                  <a:pos x="165" y="531"/>
                </a:cxn>
                <a:cxn ang="0">
                  <a:pos x="165" y="531"/>
                </a:cxn>
                <a:cxn ang="0">
                  <a:pos x="264" y="579"/>
                </a:cxn>
                <a:cxn ang="0">
                  <a:pos x="318" y="582"/>
                </a:cxn>
                <a:cxn ang="0">
                  <a:pos x="423" y="552"/>
                </a:cxn>
                <a:cxn ang="0">
                  <a:pos x="318" y="582"/>
                </a:cxn>
              </a:cxnLst>
              <a:rect l="txL" t="txT" r="txR" b="txB"/>
              <a:pathLst>
                <a:path w="486" h="678">
                  <a:moveTo>
                    <a:pt x="297" y="6"/>
                  </a:moveTo>
                  <a:cubicBezTo>
                    <a:pt x="397" y="4"/>
                    <a:pt x="435" y="64"/>
                    <a:pt x="468" y="129"/>
                  </a:cubicBezTo>
                  <a:cubicBezTo>
                    <a:pt x="470" y="201"/>
                    <a:pt x="483" y="262"/>
                    <a:pt x="480" y="339"/>
                  </a:cubicBezTo>
                  <a:cubicBezTo>
                    <a:pt x="482" y="339"/>
                    <a:pt x="484" y="339"/>
                    <a:pt x="486" y="339"/>
                  </a:cubicBezTo>
                  <a:cubicBezTo>
                    <a:pt x="486" y="340"/>
                    <a:pt x="486" y="341"/>
                    <a:pt x="486" y="342"/>
                  </a:cubicBezTo>
                  <a:cubicBezTo>
                    <a:pt x="483" y="362"/>
                    <a:pt x="443" y="358"/>
                    <a:pt x="447" y="375"/>
                  </a:cubicBezTo>
                  <a:cubicBezTo>
                    <a:pt x="445" y="375"/>
                    <a:pt x="443" y="375"/>
                    <a:pt x="441" y="375"/>
                  </a:cubicBezTo>
                  <a:cubicBezTo>
                    <a:pt x="435" y="360"/>
                    <a:pt x="440" y="334"/>
                    <a:pt x="438" y="315"/>
                  </a:cubicBezTo>
                  <a:cubicBezTo>
                    <a:pt x="423" y="315"/>
                    <a:pt x="439" y="346"/>
                    <a:pt x="429" y="351"/>
                  </a:cubicBezTo>
                  <a:cubicBezTo>
                    <a:pt x="419" y="301"/>
                    <a:pt x="404" y="256"/>
                    <a:pt x="393" y="207"/>
                  </a:cubicBezTo>
                  <a:cubicBezTo>
                    <a:pt x="406" y="178"/>
                    <a:pt x="430" y="160"/>
                    <a:pt x="435" y="123"/>
                  </a:cubicBezTo>
                  <a:cubicBezTo>
                    <a:pt x="381" y="174"/>
                    <a:pt x="387" y="285"/>
                    <a:pt x="351" y="354"/>
                  </a:cubicBezTo>
                  <a:cubicBezTo>
                    <a:pt x="373" y="333"/>
                    <a:pt x="378" y="295"/>
                    <a:pt x="387" y="261"/>
                  </a:cubicBezTo>
                  <a:cubicBezTo>
                    <a:pt x="391" y="262"/>
                    <a:pt x="390" y="268"/>
                    <a:pt x="390" y="273"/>
                  </a:cubicBezTo>
                  <a:cubicBezTo>
                    <a:pt x="390" y="288"/>
                    <a:pt x="390" y="303"/>
                    <a:pt x="390" y="318"/>
                  </a:cubicBezTo>
                  <a:cubicBezTo>
                    <a:pt x="383" y="334"/>
                    <a:pt x="389" y="363"/>
                    <a:pt x="387" y="384"/>
                  </a:cubicBezTo>
                  <a:cubicBezTo>
                    <a:pt x="397" y="414"/>
                    <a:pt x="381" y="470"/>
                    <a:pt x="396" y="495"/>
                  </a:cubicBezTo>
                  <a:cubicBezTo>
                    <a:pt x="396" y="470"/>
                    <a:pt x="396" y="445"/>
                    <a:pt x="396" y="420"/>
                  </a:cubicBezTo>
                  <a:cubicBezTo>
                    <a:pt x="398" y="419"/>
                    <a:pt x="399" y="417"/>
                    <a:pt x="402" y="417"/>
                  </a:cubicBezTo>
                  <a:cubicBezTo>
                    <a:pt x="419" y="424"/>
                    <a:pt x="402" y="452"/>
                    <a:pt x="408" y="450"/>
                  </a:cubicBezTo>
                  <a:cubicBezTo>
                    <a:pt x="410" y="457"/>
                    <a:pt x="431" y="474"/>
                    <a:pt x="414" y="489"/>
                  </a:cubicBezTo>
                  <a:cubicBezTo>
                    <a:pt x="418" y="489"/>
                    <a:pt x="423" y="488"/>
                    <a:pt x="423" y="492"/>
                  </a:cubicBezTo>
                  <a:cubicBezTo>
                    <a:pt x="422" y="520"/>
                    <a:pt x="436" y="533"/>
                    <a:pt x="432" y="564"/>
                  </a:cubicBezTo>
                  <a:cubicBezTo>
                    <a:pt x="401" y="608"/>
                    <a:pt x="365" y="647"/>
                    <a:pt x="276" y="633"/>
                  </a:cubicBezTo>
                  <a:cubicBezTo>
                    <a:pt x="273" y="628"/>
                    <a:pt x="249" y="628"/>
                    <a:pt x="246" y="633"/>
                  </a:cubicBezTo>
                  <a:cubicBezTo>
                    <a:pt x="237" y="640"/>
                    <a:pt x="261" y="639"/>
                    <a:pt x="270" y="639"/>
                  </a:cubicBezTo>
                  <a:cubicBezTo>
                    <a:pt x="285" y="646"/>
                    <a:pt x="313" y="640"/>
                    <a:pt x="333" y="642"/>
                  </a:cubicBezTo>
                  <a:cubicBezTo>
                    <a:pt x="350" y="644"/>
                    <a:pt x="354" y="633"/>
                    <a:pt x="369" y="633"/>
                  </a:cubicBezTo>
                  <a:cubicBezTo>
                    <a:pt x="362" y="650"/>
                    <a:pt x="345" y="657"/>
                    <a:pt x="336" y="672"/>
                  </a:cubicBezTo>
                  <a:cubicBezTo>
                    <a:pt x="321" y="678"/>
                    <a:pt x="295" y="673"/>
                    <a:pt x="276" y="675"/>
                  </a:cubicBezTo>
                  <a:cubicBezTo>
                    <a:pt x="224" y="671"/>
                    <a:pt x="179" y="660"/>
                    <a:pt x="129" y="654"/>
                  </a:cubicBezTo>
                  <a:cubicBezTo>
                    <a:pt x="123" y="647"/>
                    <a:pt x="104" y="653"/>
                    <a:pt x="93" y="651"/>
                  </a:cubicBezTo>
                  <a:cubicBezTo>
                    <a:pt x="56" y="639"/>
                    <a:pt x="30" y="616"/>
                    <a:pt x="21" y="576"/>
                  </a:cubicBezTo>
                  <a:cubicBezTo>
                    <a:pt x="20" y="584"/>
                    <a:pt x="24" y="600"/>
                    <a:pt x="15" y="591"/>
                  </a:cubicBezTo>
                  <a:cubicBezTo>
                    <a:pt x="14" y="575"/>
                    <a:pt x="27" y="547"/>
                    <a:pt x="24" y="519"/>
                  </a:cubicBezTo>
                  <a:cubicBezTo>
                    <a:pt x="44" y="490"/>
                    <a:pt x="67" y="464"/>
                    <a:pt x="75" y="423"/>
                  </a:cubicBezTo>
                  <a:cubicBezTo>
                    <a:pt x="70" y="422"/>
                    <a:pt x="67" y="427"/>
                    <a:pt x="66" y="423"/>
                  </a:cubicBezTo>
                  <a:cubicBezTo>
                    <a:pt x="68" y="323"/>
                    <a:pt x="130" y="221"/>
                    <a:pt x="90" y="102"/>
                  </a:cubicBezTo>
                  <a:cubicBezTo>
                    <a:pt x="88" y="130"/>
                    <a:pt x="94" y="150"/>
                    <a:pt x="93" y="177"/>
                  </a:cubicBezTo>
                  <a:cubicBezTo>
                    <a:pt x="95" y="186"/>
                    <a:pt x="89" y="203"/>
                    <a:pt x="96" y="207"/>
                  </a:cubicBezTo>
                  <a:cubicBezTo>
                    <a:pt x="103" y="273"/>
                    <a:pt x="70" y="299"/>
                    <a:pt x="66" y="354"/>
                  </a:cubicBezTo>
                  <a:cubicBezTo>
                    <a:pt x="59" y="353"/>
                    <a:pt x="65" y="365"/>
                    <a:pt x="63" y="369"/>
                  </a:cubicBezTo>
                  <a:cubicBezTo>
                    <a:pt x="51" y="369"/>
                    <a:pt x="39" y="369"/>
                    <a:pt x="27" y="369"/>
                  </a:cubicBezTo>
                  <a:cubicBezTo>
                    <a:pt x="18" y="367"/>
                    <a:pt x="9" y="365"/>
                    <a:pt x="6" y="357"/>
                  </a:cubicBezTo>
                  <a:cubicBezTo>
                    <a:pt x="5" y="345"/>
                    <a:pt x="6" y="335"/>
                    <a:pt x="9" y="327"/>
                  </a:cubicBezTo>
                  <a:cubicBezTo>
                    <a:pt x="3" y="326"/>
                    <a:pt x="3" y="331"/>
                    <a:pt x="0" y="333"/>
                  </a:cubicBezTo>
                  <a:cubicBezTo>
                    <a:pt x="10" y="294"/>
                    <a:pt x="23" y="258"/>
                    <a:pt x="30" y="216"/>
                  </a:cubicBezTo>
                  <a:cubicBezTo>
                    <a:pt x="31" y="202"/>
                    <a:pt x="31" y="187"/>
                    <a:pt x="36" y="177"/>
                  </a:cubicBezTo>
                  <a:cubicBezTo>
                    <a:pt x="37" y="179"/>
                    <a:pt x="36" y="183"/>
                    <a:pt x="39" y="183"/>
                  </a:cubicBezTo>
                  <a:cubicBezTo>
                    <a:pt x="40" y="156"/>
                    <a:pt x="52" y="140"/>
                    <a:pt x="51" y="111"/>
                  </a:cubicBezTo>
                  <a:cubicBezTo>
                    <a:pt x="96" y="64"/>
                    <a:pt x="124" y="0"/>
                    <a:pt x="222" y="6"/>
                  </a:cubicBezTo>
                  <a:cubicBezTo>
                    <a:pt x="247" y="6"/>
                    <a:pt x="272" y="6"/>
                    <a:pt x="297" y="6"/>
                  </a:cubicBezTo>
                  <a:close/>
                  <a:moveTo>
                    <a:pt x="375" y="366"/>
                  </a:moveTo>
                  <a:cubicBezTo>
                    <a:pt x="369" y="402"/>
                    <a:pt x="331" y="422"/>
                    <a:pt x="318" y="441"/>
                  </a:cubicBezTo>
                  <a:cubicBezTo>
                    <a:pt x="346" y="422"/>
                    <a:pt x="376" y="405"/>
                    <a:pt x="381" y="363"/>
                  </a:cubicBezTo>
                  <a:cubicBezTo>
                    <a:pt x="379" y="364"/>
                    <a:pt x="375" y="363"/>
                    <a:pt x="375" y="366"/>
                  </a:cubicBezTo>
                  <a:close/>
                  <a:moveTo>
                    <a:pt x="99" y="504"/>
                  </a:moveTo>
                  <a:cubicBezTo>
                    <a:pt x="109" y="503"/>
                    <a:pt x="117" y="518"/>
                    <a:pt x="123" y="510"/>
                  </a:cubicBezTo>
                  <a:cubicBezTo>
                    <a:pt x="106" y="502"/>
                    <a:pt x="95" y="488"/>
                    <a:pt x="78" y="480"/>
                  </a:cubicBezTo>
                  <a:cubicBezTo>
                    <a:pt x="76" y="494"/>
                    <a:pt x="101" y="493"/>
                    <a:pt x="93" y="504"/>
                  </a:cubicBezTo>
                  <a:cubicBezTo>
                    <a:pt x="111" y="549"/>
                    <a:pt x="158" y="565"/>
                    <a:pt x="207" y="579"/>
                  </a:cubicBezTo>
                  <a:cubicBezTo>
                    <a:pt x="171" y="554"/>
                    <a:pt x="116" y="548"/>
                    <a:pt x="99" y="504"/>
                  </a:cubicBezTo>
                  <a:close/>
                  <a:moveTo>
                    <a:pt x="177" y="585"/>
                  </a:moveTo>
                  <a:cubicBezTo>
                    <a:pt x="130" y="568"/>
                    <a:pt x="101" y="533"/>
                    <a:pt x="66" y="504"/>
                  </a:cubicBezTo>
                  <a:cubicBezTo>
                    <a:pt x="89" y="543"/>
                    <a:pt x="134" y="576"/>
                    <a:pt x="177" y="585"/>
                  </a:cubicBezTo>
                  <a:close/>
                  <a:moveTo>
                    <a:pt x="165" y="531"/>
                  </a:moveTo>
                  <a:cubicBezTo>
                    <a:pt x="163" y="541"/>
                    <a:pt x="177" y="549"/>
                    <a:pt x="180" y="543"/>
                  </a:cubicBezTo>
                  <a:cubicBezTo>
                    <a:pt x="172" y="542"/>
                    <a:pt x="176" y="529"/>
                    <a:pt x="165" y="531"/>
                  </a:cubicBezTo>
                  <a:close/>
                  <a:moveTo>
                    <a:pt x="204" y="561"/>
                  </a:moveTo>
                  <a:cubicBezTo>
                    <a:pt x="222" y="566"/>
                    <a:pt x="249" y="590"/>
                    <a:pt x="264" y="579"/>
                  </a:cubicBezTo>
                  <a:cubicBezTo>
                    <a:pt x="244" y="575"/>
                    <a:pt x="224" y="555"/>
                    <a:pt x="204" y="561"/>
                  </a:cubicBezTo>
                  <a:close/>
                  <a:moveTo>
                    <a:pt x="318" y="582"/>
                  </a:moveTo>
                  <a:cubicBezTo>
                    <a:pt x="301" y="585"/>
                    <a:pt x="280" y="584"/>
                    <a:pt x="270" y="594"/>
                  </a:cubicBezTo>
                  <a:cubicBezTo>
                    <a:pt x="332" y="601"/>
                    <a:pt x="379" y="572"/>
                    <a:pt x="423" y="552"/>
                  </a:cubicBezTo>
                  <a:cubicBezTo>
                    <a:pt x="401" y="556"/>
                    <a:pt x="358" y="563"/>
                    <a:pt x="336" y="576"/>
                  </a:cubicBezTo>
                  <a:cubicBezTo>
                    <a:pt x="328" y="576"/>
                    <a:pt x="322" y="578"/>
                    <a:pt x="318" y="582"/>
                  </a:cubicBezTo>
                  <a:close/>
                </a:path>
              </a:pathLst>
            </a:custGeom>
            <a:solidFill>
              <a:srgbClr val="317D9D"/>
            </a:solidFill>
            <a:ln w="9525">
              <a:noFill/>
            </a:ln>
          </p:spPr>
          <p:txBody>
            <a:bodyPr vert="horz" wrap="square" anchor="t"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791" name="Freeform 167"/>
            <p:cNvSpPr/>
            <p:nvPr/>
          </p:nvSpPr>
          <p:spPr>
            <a:xfrm>
              <a:off x="4387850" y="1355725"/>
              <a:ext cx="30163" cy="80963"/>
            </a:xfrm>
            <a:custGeom>
              <a:avLst/>
              <a:gdLst>
                <a:gd name="txL" fmla="*/ 0 w 11"/>
                <a:gd name="txT" fmla="*/ 0 h 30"/>
                <a:gd name="txR" fmla="*/ 11 w 11"/>
                <a:gd name="txB" fmla="*/ 30 h 30"/>
              </a:gdLst>
              <a:ahLst/>
              <a:cxnLst>
                <a:cxn ang="0">
                  <a:pos x="4" y="0"/>
                </a:cxn>
                <a:cxn ang="0">
                  <a:pos x="7" y="30"/>
                </a:cxn>
                <a:cxn ang="0">
                  <a:pos x="4" y="0"/>
                </a:cxn>
              </a:cxnLst>
              <a:rect l="txL" t="txT" r="txR" b="txB"/>
              <a:pathLst>
                <a:path w="11" h="30">
                  <a:moveTo>
                    <a:pt x="4" y="0"/>
                  </a:moveTo>
                  <a:cubicBezTo>
                    <a:pt x="11" y="4"/>
                    <a:pt x="5" y="21"/>
                    <a:pt x="7" y="30"/>
                  </a:cubicBezTo>
                  <a:cubicBezTo>
                    <a:pt x="0" y="26"/>
                    <a:pt x="6" y="9"/>
                    <a:pt x="4" y="0"/>
                  </a:cubicBezTo>
                  <a:close/>
                </a:path>
              </a:pathLst>
            </a:custGeom>
            <a:solidFill>
              <a:srgbClr val="2865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92" name="Freeform 168"/>
            <p:cNvSpPr/>
            <p:nvPr/>
          </p:nvSpPr>
          <p:spPr>
            <a:xfrm>
              <a:off x="5211763" y="1574800"/>
              <a:ext cx="17463" cy="128588"/>
            </a:xfrm>
            <a:custGeom>
              <a:avLst/>
              <a:gdLst>
                <a:gd name="txL" fmla="*/ 0 w 7"/>
                <a:gd name="txT" fmla="*/ 0 h 48"/>
                <a:gd name="txR" fmla="*/ 7 w 7"/>
                <a:gd name="txB" fmla="*/ 48 h 48"/>
              </a:gdLst>
              <a:ahLst/>
              <a:cxnLst>
                <a:cxn ang="0">
                  <a:pos x="1" y="48"/>
                </a:cxn>
                <a:cxn ang="0">
                  <a:pos x="1" y="0"/>
                </a:cxn>
                <a:cxn ang="0">
                  <a:pos x="7" y="9"/>
                </a:cxn>
                <a:cxn ang="0">
                  <a:pos x="4" y="48"/>
                </a:cxn>
                <a:cxn ang="0">
                  <a:pos x="1" y="48"/>
                </a:cxn>
              </a:cxnLst>
              <a:rect l="txL" t="txT" r="txR" b="txB"/>
              <a:pathLst>
                <a:path w="7" h="48">
                  <a:moveTo>
                    <a:pt x="1" y="48"/>
                  </a:moveTo>
                  <a:cubicBezTo>
                    <a:pt x="1" y="32"/>
                    <a:pt x="1" y="16"/>
                    <a:pt x="1" y="0"/>
                  </a:cubicBezTo>
                  <a:cubicBezTo>
                    <a:pt x="5" y="1"/>
                    <a:pt x="7" y="4"/>
                    <a:pt x="7" y="9"/>
                  </a:cubicBezTo>
                  <a:cubicBezTo>
                    <a:pt x="0" y="16"/>
                    <a:pt x="6" y="36"/>
                    <a:pt x="4" y="48"/>
                  </a:cubicBezTo>
                  <a:cubicBezTo>
                    <a:pt x="3" y="48"/>
                    <a:pt x="2" y="48"/>
                    <a:pt x="1" y="48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93" name="Freeform 170"/>
            <p:cNvSpPr/>
            <p:nvPr/>
          </p:nvSpPr>
          <p:spPr>
            <a:xfrm>
              <a:off x="5213350" y="1703388"/>
              <a:ext cx="19050" cy="88900"/>
            </a:xfrm>
            <a:custGeom>
              <a:avLst/>
              <a:gdLst>
                <a:gd name="txL" fmla="*/ 0 w 7"/>
                <a:gd name="txT" fmla="*/ 0 h 33"/>
                <a:gd name="txR" fmla="*/ 7 w 7"/>
                <a:gd name="txB" fmla="*/ 33 h 33"/>
              </a:gdLst>
              <a:ahLst/>
              <a:cxnLst>
                <a:cxn ang="0">
                  <a:pos x="0" y="33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0" y="33"/>
                </a:cxn>
              </a:cxnLst>
              <a:rect l="txL" t="txT" r="txR" b="txB"/>
              <a:pathLst>
                <a:path w="7" h="33">
                  <a:moveTo>
                    <a:pt x="0" y="33"/>
                  </a:moveTo>
                  <a:cubicBezTo>
                    <a:pt x="0" y="22"/>
                    <a:pt x="0" y="11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" y="10"/>
                    <a:pt x="7" y="28"/>
                    <a:pt x="0" y="33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94" name="Freeform 171"/>
            <p:cNvSpPr/>
            <p:nvPr/>
          </p:nvSpPr>
          <p:spPr>
            <a:xfrm>
              <a:off x="5456238" y="1549400"/>
              <a:ext cx="19050" cy="250825"/>
            </a:xfrm>
            <a:custGeom>
              <a:avLst/>
              <a:gdLst>
                <a:gd name="txL" fmla="*/ 0 w 7"/>
                <a:gd name="txT" fmla="*/ 0 h 93"/>
                <a:gd name="txR" fmla="*/ 7 w 7"/>
                <a:gd name="txB" fmla="*/ 93 h 93"/>
              </a:gdLst>
              <a:ahLst/>
              <a:cxnLst>
                <a:cxn ang="0">
                  <a:pos x="0" y="90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0" y="93"/>
                </a:cxn>
                <a:cxn ang="0">
                  <a:pos x="0" y="90"/>
                </a:cxn>
              </a:cxnLst>
              <a:rect l="txL" t="txT" r="txR" b="txB"/>
              <a:pathLst>
                <a:path w="7" h="93">
                  <a:moveTo>
                    <a:pt x="0" y="90"/>
                  </a:moveTo>
                  <a:cubicBezTo>
                    <a:pt x="0" y="60"/>
                    <a:pt x="0" y="30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" y="30"/>
                    <a:pt x="7" y="68"/>
                    <a:pt x="0" y="93"/>
                  </a:cubicBezTo>
                  <a:cubicBezTo>
                    <a:pt x="0" y="92"/>
                    <a:pt x="0" y="91"/>
                    <a:pt x="0" y="9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95" name="Freeform 172"/>
            <p:cNvSpPr/>
            <p:nvPr/>
          </p:nvSpPr>
          <p:spPr>
            <a:xfrm>
              <a:off x="4124325" y="1760538"/>
              <a:ext cx="31750" cy="104775"/>
            </a:xfrm>
            <a:custGeom>
              <a:avLst/>
              <a:gdLst>
                <a:gd name="txL" fmla="*/ 0 w 12"/>
                <a:gd name="txT" fmla="*/ 0 h 39"/>
                <a:gd name="txR" fmla="*/ 12 w 12"/>
                <a:gd name="txB" fmla="*/ 39 h 39"/>
              </a:gdLst>
              <a:ahLst/>
              <a:cxnLst>
                <a:cxn ang="0">
                  <a:pos x="6" y="0"/>
                </a:cxn>
                <a:cxn ang="0">
                  <a:pos x="12" y="39"/>
                </a:cxn>
                <a:cxn ang="0">
                  <a:pos x="9" y="39"/>
                </a:cxn>
                <a:cxn ang="0">
                  <a:pos x="3" y="6"/>
                </a:cxn>
                <a:cxn ang="0">
                  <a:pos x="6" y="0"/>
                </a:cxn>
              </a:cxnLst>
              <a:rect l="txL" t="txT" r="txR" b="txB"/>
              <a:pathLst>
                <a:path w="12" h="39">
                  <a:moveTo>
                    <a:pt x="6" y="0"/>
                  </a:moveTo>
                  <a:cubicBezTo>
                    <a:pt x="10" y="11"/>
                    <a:pt x="9" y="27"/>
                    <a:pt x="12" y="39"/>
                  </a:cubicBezTo>
                  <a:cubicBezTo>
                    <a:pt x="11" y="39"/>
                    <a:pt x="10" y="39"/>
                    <a:pt x="9" y="39"/>
                  </a:cubicBezTo>
                  <a:cubicBezTo>
                    <a:pt x="0" y="35"/>
                    <a:pt x="12" y="10"/>
                    <a:pt x="3" y="6"/>
                  </a:cubicBezTo>
                  <a:cubicBezTo>
                    <a:pt x="4" y="4"/>
                    <a:pt x="3" y="0"/>
                    <a:pt x="6" y="0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96" name="Freeform 173"/>
            <p:cNvSpPr/>
            <p:nvPr/>
          </p:nvSpPr>
          <p:spPr>
            <a:xfrm>
              <a:off x="4221163" y="1830388"/>
              <a:ext cx="115888" cy="61913"/>
            </a:xfrm>
            <a:custGeom>
              <a:avLst/>
              <a:gdLst>
                <a:gd name="txL" fmla="*/ 0 w 43"/>
                <a:gd name="txT" fmla="*/ 0 h 23"/>
                <a:gd name="txR" fmla="*/ 43 w 43"/>
                <a:gd name="txB" fmla="*/ 23 h 23"/>
              </a:gdLst>
              <a:ahLst/>
              <a:cxnLst>
                <a:cxn ang="0">
                  <a:pos x="39" y="1"/>
                </a:cxn>
                <a:cxn ang="0">
                  <a:pos x="36" y="19"/>
                </a:cxn>
                <a:cxn ang="0">
                  <a:pos x="0" y="16"/>
                </a:cxn>
                <a:cxn ang="0">
                  <a:pos x="36" y="16"/>
                </a:cxn>
                <a:cxn ang="0">
                  <a:pos x="39" y="1"/>
                </a:cxn>
              </a:cxnLst>
              <a:rect l="txL" t="txT" r="txR" b="txB"/>
              <a:pathLst>
                <a:path w="43" h="23">
                  <a:moveTo>
                    <a:pt x="39" y="1"/>
                  </a:moveTo>
                  <a:cubicBezTo>
                    <a:pt x="37" y="6"/>
                    <a:pt x="43" y="19"/>
                    <a:pt x="36" y="19"/>
                  </a:cubicBezTo>
                  <a:cubicBezTo>
                    <a:pt x="25" y="17"/>
                    <a:pt x="6" y="23"/>
                    <a:pt x="0" y="16"/>
                  </a:cubicBezTo>
                  <a:cubicBezTo>
                    <a:pt x="12" y="16"/>
                    <a:pt x="24" y="16"/>
                    <a:pt x="36" y="16"/>
                  </a:cubicBezTo>
                  <a:cubicBezTo>
                    <a:pt x="38" y="12"/>
                    <a:pt x="32" y="0"/>
                    <a:pt x="39" y="1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97" name="Freeform 174"/>
            <p:cNvSpPr/>
            <p:nvPr/>
          </p:nvSpPr>
          <p:spPr>
            <a:xfrm>
              <a:off x="5375275" y="1847850"/>
              <a:ext cx="80963" cy="49213"/>
            </a:xfrm>
            <a:custGeom>
              <a:avLst/>
              <a:gdLst>
                <a:gd name="txL" fmla="*/ 0 w 30"/>
                <a:gd name="txT" fmla="*/ 0 h 18"/>
                <a:gd name="txR" fmla="*/ 30 w 30"/>
                <a:gd name="txB" fmla="*/ 18 h 18"/>
              </a:gdLst>
              <a:ahLst/>
              <a:cxnLst>
                <a:cxn ang="0">
                  <a:pos x="0" y="15"/>
                </a:cxn>
                <a:cxn ang="0">
                  <a:pos x="30" y="6"/>
                </a:cxn>
                <a:cxn ang="0">
                  <a:pos x="3" y="18"/>
                </a:cxn>
                <a:cxn ang="0">
                  <a:pos x="0" y="15"/>
                </a:cxn>
              </a:cxnLst>
              <a:rect l="txL" t="txT" r="txR" b="txB"/>
              <a:pathLst>
                <a:path w="30" h="18">
                  <a:moveTo>
                    <a:pt x="0" y="15"/>
                  </a:moveTo>
                  <a:cubicBezTo>
                    <a:pt x="9" y="13"/>
                    <a:pt x="23" y="0"/>
                    <a:pt x="30" y="6"/>
                  </a:cubicBezTo>
                  <a:cubicBezTo>
                    <a:pt x="24" y="13"/>
                    <a:pt x="12" y="14"/>
                    <a:pt x="3" y="18"/>
                  </a:cubicBezTo>
                  <a:cubicBezTo>
                    <a:pt x="4" y="15"/>
                    <a:pt x="2" y="15"/>
                    <a:pt x="0" y="15"/>
                  </a:cubicBezTo>
                  <a:close/>
                </a:path>
              </a:pathLst>
            </a:custGeom>
            <a:solidFill>
              <a:srgbClr val="076C8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98" name="Freeform 175"/>
            <p:cNvSpPr/>
            <p:nvPr/>
          </p:nvSpPr>
          <p:spPr>
            <a:xfrm>
              <a:off x="5275263" y="1857375"/>
              <a:ext cx="41275" cy="96838"/>
            </a:xfrm>
            <a:custGeom>
              <a:avLst/>
              <a:gdLst>
                <a:gd name="txL" fmla="*/ 0 w 15"/>
                <a:gd name="txT" fmla="*/ 0 h 36"/>
                <a:gd name="txR" fmla="*/ 15 w 15"/>
                <a:gd name="txB" fmla="*/ 36 h 36"/>
              </a:gdLst>
              <a:ahLst/>
              <a:cxnLst>
                <a:cxn ang="0">
                  <a:pos x="10" y="0"/>
                </a:cxn>
                <a:cxn ang="0">
                  <a:pos x="7" y="36"/>
                </a:cxn>
                <a:cxn ang="0">
                  <a:pos x="10" y="0"/>
                </a:cxn>
              </a:cxnLst>
              <a:rect l="txL" t="txT" r="txR" b="txB"/>
              <a:pathLst>
                <a:path w="15" h="36">
                  <a:moveTo>
                    <a:pt x="10" y="0"/>
                  </a:moveTo>
                  <a:cubicBezTo>
                    <a:pt x="15" y="6"/>
                    <a:pt x="8" y="26"/>
                    <a:pt x="7" y="36"/>
                  </a:cubicBezTo>
                  <a:cubicBezTo>
                    <a:pt x="0" y="28"/>
                    <a:pt x="9" y="11"/>
                    <a:pt x="10" y="0"/>
                  </a:cubicBezTo>
                  <a:close/>
                </a:path>
              </a:pathLst>
            </a:custGeom>
            <a:solidFill>
              <a:srgbClr val="076C8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99" name="Freeform 176"/>
            <p:cNvSpPr/>
            <p:nvPr/>
          </p:nvSpPr>
          <p:spPr>
            <a:xfrm>
              <a:off x="5335588" y="1889125"/>
              <a:ext cx="50800" cy="20638"/>
            </a:xfrm>
            <a:custGeom>
              <a:avLst/>
              <a:gdLst>
                <a:gd name="txL" fmla="*/ 0 w 19"/>
                <a:gd name="txT" fmla="*/ 0 h 8"/>
                <a:gd name="txR" fmla="*/ 19 w 19"/>
                <a:gd name="txB" fmla="*/ 8 h 8"/>
              </a:gdLst>
              <a:ahLst/>
              <a:cxnLst>
                <a:cxn ang="0">
                  <a:pos x="6" y="0"/>
                </a:cxn>
                <a:cxn ang="0">
                  <a:pos x="15" y="0"/>
                </a:cxn>
                <a:cxn ang="0">
                  <a:pos x="18" y="3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6" y="0"/>
                </a:cxn>
              </a:cxnLst>
              <a:rect l="txL" t="txT" r="txR" b="txB"/>
              <a:pathLst>
                <a:path w="19" h="8">
                  <a:moveTo>
                    <a:pt x="6" y="0"/>
                  </a:moveTo>
                  <a:cubicBezTo>
                    <a:pt x="9" y="0"/>
                    <a:pt x="12" y="0"/>
                    <a:pt x="15" y="0"/>
                  </a:cubicBezTo>
                  <a:cubicBezTo>
                    <a:pt x="17" y="0"/>
                    <a:pt x="19" y="0"/>
                    <a:pt x="18" y="3"/>
                  </a:cubicBezTo>
                  <a:cubicBezTo>
                    <a:pt x="11" y="3"/>
                    <a:pt x="9" y="8"/>
                    <a:pt x="0" y="6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00" name="Freeform 177"/>
            <p:cNvSpPr/>
            <p:nvPr/>
          </p:nvSpPr>
          <p:spPr>
            <a:xfrm>
              <a:off x="5461000" y="1839913"/>
              <a:ext cx="30163" cy="114300"/>
            </a:xfrm>
            <a:custGeom>
              <a:avLst/>
              <a:gdLst>
                <a:gd name="txL" fmla="*/ 0 w 11"/>
                <a:gd name="txT" fmla="*/ 0 h 42"/>
                <a:gd name="txR" fmla="*/ 11 w 11"/>
                <a:gd name="txB" fmla="*/ 42 h 42"/>
              </a:gdLst>
              <a:ahLst/>
              <a:cxnLst>
                <a:cxn ang="0">
                  <a:pos x="7" y="0"/>
                </a:cxn>
                <a:cxn ang="0">
                  <a:pos x="4" y="42"/>
                </a:cxn>
                <a:cxn ang="0">
                  <a:pos x="7" y="0"/>
                </a:cxn>
              </a:cxnLst>
              <a:rect l="txL" t="txT" r="txR" b="txB"/>
              <a:pathLst>
                <a:path w="11" h="42">
                  <a:moveTo>
                    <a:pt x="7" y="0"/>
                  </a:moveTo>
                  <a:cubicBezTo>
                    <a:pt x="5" y="13"/>
                    <a:pt x="11" y="34"/>
                    <a:pt x="4" y="42"/>
                  </a:cubicBezTo>
                  <a:cubicBezTo>
                    <a:pt x="6" y="29"/>
                    <a:pt x="0" y="8"/>
                    <a:pt x="7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01" name="Freeform 178"/>
            <p:cNvSpPr/>
            <p:nvPr/>
          </p:nvSpPr>
          <p:spPr>
            <a:xfrm>
              <a:off x="4189413" y="1912938"/>
              <a:ext cx="128588" cy="96838"/>
            </a:xfrm>
            <a:custGeom>
              <a:avLst/>
              <a:gdLst>
                <a:gd name="txL" fmla="*/ 0 w 48"/>
                <a:gd name="txT" fmla="*/ 0 h 36"/>
                <a:gd name="txR" fmla="*/ 48 w 48"/>
                <a:gd name="txB" fmla="*/ 36 h 36"/>
              </a:gdLst>
              <a:ahLst/>
              <a:cxnLst>
                <a:cxn ang="0">
                  <a:pos x="0" y="36"/>
                </a:cxn>
                <a:cxn ang="0">
                  <a:pos x="0" y="21"/>
                </a:cxn>
                <a:cxn ang="0">
                  <a:pos x="48" y="0"/>
                </a:cxn>
                <a:cxn ang="0">
                  <a:pos x="0" y="36"/>
                </a:cxn>
              </a:cxnLst>
              <a:rect l="txL" t="txT" r="txR" b="txB"/>
              <a:pathLst>
                <a:path w="48" h="36">
                  <a:moveTo>
                    <a:pt x="0" y="36"/>
                  </a:moveTo>
                  <a:cubicBezTo>
                    <a:pt x="0" y="31"/>
                    <a:pt x="0" y="26"/>
                    <a:pt x="0" y="21"/>
                  </a:cubicBezTo>
                  <a:cubicBezTo>
                    <a:pt x="21" y="19"/>
                    <a:pt x="32" y="7"/>
                    <a:pt x="48" y="0"/>
                  </a:cubicBezTo>
                  <a:cubicBezTo>
                    <a:pt x="34" y="16"/>
                    <a:pt x="10" y="25"/>
                    <a:pt x="0" y="36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02" name="Freeform 179"/>
            <p:cNvSpPr/>
            <p:nvPr/>
          </p:nvSpPr>
          <p:spPr>
            <a:xfrm>
              <a:off x="5203825" y="1954213"/>
              <a:ext cx="44450" cy="55563"/>
            </a:xfrm>
            <a:custGeom>
              <a:avLst/>
              <a:gdLst>
                <a:gd name="txL" fmla="*/ 0 w 17"/>
                <a:gd name="txT" fmla="*/ 0 h 21"/>
                <a:gd name="txR" fmla="*/ 17 w 17"/>
                <a:gd name="txB" fmla="*/ 21 h 21"/>
              </a:gdLst>
              <a:ahLst/>
              <a:cxnLst>
                <a:cxn ang="0">
                  <a:pos x="4" y="21"/>
                </a:cxn>
                <a:cxn ang="0">
                  <a:pos x="7" y="0"/>
                </a:cxn>
                <a:cxn ang="0">
                  <a:pos x="10" y="18"/>
                </a:cxn>
                <a:cxn ang="0">
                  <a:pos x="4" y="21"/>
                </a:cxn>
              </a:cxnLst>
              <a:rect l="txL" t="txT" r="txR" b="txB"/>
              <a:pathLst>
                <a:path w="17" h="21">
                  <a:moveTo>
                    <a:pt x="4" y="21"/>
                  </a:moveTo>
                  <a:cubicBezTo>
                    <a:pt x="6" y="15"/>
                    <a:pt x="0" y="1"/>
                    <a:pt x="7" y="0"/>
                  </a:cubicBezTo>
                  <a:cubicBezTo>
                    <a:pt x="8" y="5"/>
                    <a:pt x="17" y="15"/>
                    <a:pt x="10" y="18"/>
                  </a:cubicBezTo>
                  <a:cubicBezTo>
                    <a:pt x="7" y="18"/>
                    <a:pt x="6" y="20"/>
                    <a:pt x="4" y="21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03" name="Freeform 180"/>
            <p:cNvSpPr/>
            <p:nvPr/>
          </p:nvSpPr>
          <p:spPr>
            <a:xfrm>
              <a:off x="5351463" y="2009775"/>
              <a:ext cx="98425" cy="49213"/>
            </a:xfrm>
            <a:custGeom>
              <a:avLst/>
              <a:gdLst>
                <a:gd name="txL" fmla="*/ 0 w 37"/>
                <a:gd name="txT" fmla="*/ 0 h 18"/>
                <a:gd name="txR" fmla="*/ 37 w 37"/>
                <a:gd name="txB" fmla="*/ 18 h 18"/>
              </a:gdLst>
              <a:ahLst/>
              <a:cxnLst>
                <a:cxn ang="0">
                  <a:pos x="0" y="18"/>
                </a:cxn>
                <a:cxn ang="0">
                  <a:pos x="30" y="0"/>
                </a:cxn>
                <a:cxn ang="0">
                  <a:pos x="0" y="18"/>
                </a:cxn>
              </a:cxnLst>
              <a:rect l="txL" t="txT" r="txR" b="txB"/>
              <a:pathLst>
                <a:path w="37" h="18">
                  <a:moveTo>
                    <a:pt x="0" y="18"/>
                  </a:moveTo>
                  <a:cubicBezTo>
                    <a:pt x="8" y="10"/>
                    <a:pt x="22" y="8"/>
                    <a:pt x="30" y="0"/>
                  </a:cubicBezTo>
                  <a:cubicBezTo>
                    <a:pt x="37" y="11"/>
                    <a:pt x="11" y="15"/>
                    <a:pt x="0" y="18"/>
                  </a:cubicBezTo>
                  <a:close/>
                </a:path>
              </a:pathLst>
            </a:custGeom>
            <a:solidFill>
              <a:srgbClr val="0B576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04" name="Freeform 181"/>
            <p:cNvSpPr/>
            <p:nvPr/>
          </p:nvSpPr>
          <p:spPr>
            <a:xfrm>
              <a:off x="4225925" y="2090738"/>
              <a:ext cx="68263" cy="39688"/>
            </a:xfrm>
            <a:custGeom>
              <a:avLst/>
              <a:gdLst>
                <a:gd name="txL" fmla="*/ 0 w 25"/>
                <a:gd name="txT" fmla="*/ 0 h 15"/>
                <a:gd name="txR" fmla="*/ 25 w 25"/>
                <a:gd name="txB" fmla="*/ 15 h 15"/>
              </a:gdLst>
              <a:ahLst/>
              <a:cxnLst>
                <a:cxn ang="0">
                  <a:pos x="10" y="12"/>
                </a:cxn>
                <a:cxn ang="0">
                  <a:pos x="7" y="15"/>
                </a:cxn>
                <a:cxn ang="0">
                  <a:pos x="1" y="9"/>
                </a:cxn>
                <a:cxn ang="0">
                  <a:pos x="25" y="0"/>
                </a:cxn>
                <a:cxn ang="0">
                  <a:pos x="10" y="12"/>
                </a:cxn>
              </a:cxnLst>
              <a:rect l="txL" t="txT" r="txR" b="txB"/>
              <a:pathLst>
                <a:path w="25" h="15">
                  <a:moveTo>
                    <a:pt x="10" y="12"/>
                  </a:moveTo>
                  <a:cubicBezTo>
                    <a:pt x="8" y="12"/>
                    <a:pt x="6" y="12"/>
                    <a:pt x="7" y="15"/>
                  </a:cubicBezTo>
                  <a:cubicBezTo>
                    <a:pt x="3" y="15"/>
                    <a:pt x="0" y="14"/>
                    <a:pt x="1" y="9"/>
                  </a:cubicBezTo>
                  <a:cubicBezTo>
                    <a:pt x="12" y="9"/>
                    <a:pt x="14" y="0"/>
                    <a:pt x="25" y="0"/>
                  </a:cubicBezTo>
                  <a:cubicBezTo>
                    <a:pt x="23" y="7"/>
                    <a:pt x="16" y="9"/>
                    <a:pt x="10" y="12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05" name="Freeform 182"/>
            <p:cNvSpPr/>
            <p:nvPr/>
          </p:nvSpPr>
          <p:spPr>
            <a:xfrm>
              <a:off x="4586288" y="2303463"/>
              <a:ext cx="46038" cy="53975"/>
            </a:xfrm>
            <a:custGeom>
              <a:avLst/>
              <a:gdLst>
                <a:gd name="txL" fmla="*/ 0 w 17"/>
                <a:gd name="txT" fmla="*/ 0 h 20"/>
                <a:gd name="txR" fmla="*/ 17 w 17"/>
                <a:gd name="txB" fmla="*/ 20 h 20"/>
              </a:gdLst>
              <a:ahLst/>
              <a:cxnLst>
                <a:cxn ang="0">
                  <a:pos x="17" y="14"/>
                </a:cxn>
                <a:cxn ang="0">
                  <a:pos x="2" y="2"/>
                </a:cxn>
                <a:cxn ang="0">
                  <a:pos x="17" y="14"/>
                </a:cxn>
              </a:cxnLst>
              <a:rect l="txL" t="txT" r="txR" b="txB"/>
              <a:pathLst>
                <a:path w="17" h="20">
                  <a:moveTo>
                    <a:pt x="17" y="14"/>
                  </a:moveTo>
                  <a:cubicBezTo>
                    <a:pt x="14" y="20"/>
                    <a:pt x="0" y="12"/>
                    <a:pt x="2" y="2"/>
                  </a:cubicBezTo>
                  <a:cubicBezTo>
                    <a:pt x="13" y="0"/>
                    <a:pt x="9" y="13"/>
                    <a:pt x="17" y="14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06" name="Freeform 183"/>
            <p:cNvSpPr/>
            <p:nvPr/>
          </p:nvSpPr>
          <p:spPr>
            <a:xfrm>
              <a:off x="4697413" y="2373313"/>
              <a:ext cx="161925" cy="93663"/>
            </a:xfrm>
            <a:custGeom>
              <a:avLst/>
              <a:gdLst>
                <a:gd name="txL" fmla="*/ 0 w 60"/>
                <a:gd name="txT" fmla="*/ 0 h 35"/>
                <a:gd name="txR" fmla="*/ 60 w 60"/>
                <a:gd name="txB" fmla="*/ 35 h 35"/>
              </a:gdLst>
              <a:ahLst/>
              <a:cxnLst>
                <a:cxn ang="0">
                  <a:pos x="60" y="24"/>
                </a:cxn>
                <a:cxn ang="0">
                  <a:pos x="0" y="6"/>
                </a:cxn>
                <a:cxn ang="0">
                  <a:pos x="60" y="24"/>
                </a:cxn>
              </a:cxnLst>
              <a:rect l="txL" t="txT" r="txR" b="txB"/>
              <a:pathLst>
                <a:path w="60" h="35">
                  <a:moveTo>
                    <a:pt x="60" y="24"/>
                  </a:moveTo>
                  <a:cubicBezTo>
                    <a:pt x="45" y="35"/>
                    <a:pt x="18" y="11"/>
                    <a:pt x="0" y="6"/>
                  </a:cubicBezTo>
                  <a:cubicBezTo>
                    <a:pt x="20" y="0"/>
                    <a:pt x="40" y="20"/>
                    <a:pt x="60" y="24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07" name="Freeform 184"/>
            <p:cNvSpPr/>
            <p:nvPr/>
          </p:nvSpPr>
          <p:spPr>
            <a:xfrm>
              <a:off x="4999038" y="2430463"/>
              <a:ext cx="53975" cy="28575"/>
            </a:xfrm>
            <a:custGeom>
              <a:avLst/>
              <a:gdLst>
                <a:gd name="txL" fmla="*/ 0 w 20"/>
                <a:gd name="txT" fmla="*/ 0 h 11"/>
                <a:gd name="txR" fmla="*/ 20 w 20"/>
                <a:gd name="txB" fmla="*/ 11 h 11"/>
              </a:gdLst>
              <a:ahLst/>
              <a:cxnLst>
                <a:cxn ang="0">
                  <a:pos x="20" y="0"/>
                </a:cxn>
                <a:cxn ang="0">
                  <a:pos x="14" y="6"/>
                </a:cxn>
                <a:cxn ang="0">
                  <a:pos x="2" y="6"/>
                </a:cxn>
                <a:cxn ang="0">
                  <a:pos x="20" y="0"/>
                </a:cxn>
              </a:cxnLst>
              <a:rect l="txL" t="txT" r="txR" b="txB"/>
              <a:pathLst>
                <a:path w="20" h="11">
                  <a:moveTo>
                    <a:pt x="20" y="0"/>
                  </a:moveTo>
                  <a:cubicBezTo>
                    <a:pt x="20" y="4"/>
                    <a:pt x="15" y="3"/>
                    <a:pt x="14" y="6"/>
                  </a:cubicBezTo>
                  <a:cubicBezTo>
                    <a:pt x="16" y="11"/>
                    <a:pt x="0" y="11"/>
                    <a:pt x="2" y="6"/>
                  </a:cubicBezTo>
                  <a:cubicBezTo>
                    <a:pt x="6" y="2"/>
                    <a:pt x="12" y="0"/>
                    <a:pt x="20" y="0"/>
                  </a:cubicBezTo>
                  <a:close/>
                </a:path>
              </a:pathLst>
            </a:custGeom>
            <a:solidFill>
              <a:srgbClr val="0D4D5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08" name="Freeform 185"/>
            <p:cNvSpPr/>
            <p:nvPr/>
          </p:nvSpPr>
          <p:spPr>
            <a:xfrm>
              <a:off x="4810125" y="2570163"/>
              <a:ext cx="80963" cy="12700"/>
            </a:xfrm>
            <a:custGeom>
              <a:avLst/>
              <a:gdLst>
                <a:gd name="txL" fmla="*/ 0 w 30"/>
                <a:gd name="txT" fmla="*/ 0 h 5"/>
                <a:gd name="txR" fmla="*/ 30 w 30"/>
                <a:gd name="txB" fmla="*/ 5 h 5"/>
              </a:gdLst>
              <a:ahLst/>
              <a:cxnLst>
                <a:cxn ang="0">
                  <a:pos x="0" y="5"/>
                </a:cxn>
                <a:cxn ang="0">
                  <a:pos x="30" y="5"/>
                </a:cxn>
                <a:cxn ang="0">
                  <a:pos x="0" y="5"/>
                </a:cxn>
              </a:cxnLst>
              <a:rect l="txL" t="txT" r="txR" b="txB"/>
              <a:pathLst>
                <a:path w="30" h="5">
                  <a:moveTo>
                    <a:pt x="0" y="5"/>
                  </a:moveTo>
                  <a:cubicBezTo>
                    <a:pt x="3" y="0"/>
                    <a:pt x="27" y="0"/>
                    <a:pt x="30" y="5"/>
                  </a:cubicBezTo>
                  <a:cubicBezTo>
                    <a:pt x="20" y="5"/>
                    <a:pt x="10" y="5"/>
                    <a:pt x="0" y="5"/>
                  </a:cubicBezTo>
                  <a:close/>
                </a:path>
              </a:pathLst>
            </a:custGeom>
            <a:solidFill>
              <a:srgbClr val="2865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09" name="Freeform 186"/>
            <p:cNvSpPr/>
            <p:nvPr/>
          </p:nvSpPr>
          <p:spPr>
            <a:xfrm>
              <a:off x="5286375" y="2566988"/>
              <a:ext cx="26988" cy="104775"/>
            </a:xfrm>
            <a:custGeom>
              <a:avLst/>
              <a:gdLst>
                <a:gd name="txL" fmla="*/ 0 w 10"/>
                <a:gd name="txT" fmla="*/ 0 h 39"/>
                <a:gd name="txR" fmla="*/ 10 w 10"/>
                <a:gd name="txB" fmla="*/ 39 h 39"/>
              </a:gdLst>
              <a:ahLst/>
              <a:cxnLst>
                <a:cxn ang="0">
                  <a:pos x="3" y="0"/>
                </a:cxn>
                <a:cxn ang="0">
                  <a:pos x="6" y="39"/>
                </a:cxn>
                <a:cxn ang="0">
                  <a:pos x="0" y="36"/>
                </a:cxn>
                <a:cxn ang="0">
                  <a:pos x="3" y="0"/>
                </a:cxn>
              </a:cxnLst>
              <a:rect l="txL" t="txT" r="txR" b="txB"/>
              <a:pathLst>
                <a:path w="10" h="39">
                  <a:moveTo>
                    <a:pt x="3" y="0"/>
                  </a:moveTo>
                  <a:cubicBezTo>
                    <a:pt x="7" y="10"/>
                    <a:pt x="10" y="31"/>
                    <a:pt x="6" y="39"/>
                  </a:cubicBezTo>
                  <a:cubicBezTo>
                    <a:pt x="4" y="38"/>
                    <a:pt x="3" y="36"/>
                    <a:pt x="0" y="36"/>
                  </a:cubicBezTo>
                  <a:cubicBezTo>
                    <a:pt x="6" y="29"/>
                    <a:pt x="2" y="12"/>
                    <a:pt x="3" y="0"/>
                  </a:cubicBezTo>
                  <a:close/>
                </a:path>
              </a:pathLst>
            </a:custGeom>
            <a:solidFill>
              <a:srgbClr val="123F4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10" name="Freeform 187"/>
            <p:cNvSpPr/>
            <p:nvPr/>
          </p:nvSpPr>
          <p:spPr>
            <a:xfrm>
              <a:off x="5213350" y="2562225"/>
              <a:ext cx="25400" cy="66675"/>
            </a:xfrm>
            <a:custGeom>
              <a:avLst/>
              <a:gdLst>
                <a:gd name="txL" fmla="*/ 0 w 9"/>
                <a:gd name="txT" fmla="*/ 0 h 25"/>
                <a:gd name="txR" fmla="*/ 9 w 9"/>
                <a:gd name="txB" fmla="*/ 25 h 25"/>
              </a:gdLst>
              <a:ahLst/>
              <a:cxnLst>
                <a:cxn ang="0">
                  <a:pos x="9" y="20"/>
                </a:cxn>
                <a:cxn ang="0">
                  <a:pos x="9" y="5"/>
                </a:cxn>
                <a:cxn ang="0">
                  <a:pos x="9" y="20"/>
                </a:cxn>
              </a:cxnLst>
              <a:rect l="txL" t="txT" r="txR" b="txB"/>
              <a:pathLst>
                <a:path w="9" h="25">
                  <a:moveTo>
                    <a:pt x="9" y="20"/>
                  </a:moveTo>
                  <a:cubicBezTo>
                    <a:pt x="0" y="25"/>
                    <a:pt x="0" y="0"/>
                    <a:pt x="9" y="5"/>
                  </a:cubicBezTo>
                  <a:cubicBezTo>
                    <a:pt x="9" y="10"/>
                    <a:pt x="9" y="15"/>
                    <a:pt x="9" y="20"/>
                  </a:cubicBezTo>
                  <a:close/>
                </a:path>
              </a:pathLst>
            </a:custGeom>
            <a:solidFill>
              <a:srgbClr val="143236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11" name="Freeform 188"/>
            <p:cNvSpPr/>
            <p:nvPr/>
          </p:nvSpPr>
          <p:spPr>
            <a:xfrm>
              <a:off x="4875213" y="2589213"/>
              <a:ext cx="169863" cy="28575"/>
            </a:xfrm>
            <a:custGeom>
              <a:avLst/>
              <a:gdLst>
                <a:gd name="txL" fmla="*/ 0 w 63"/>
                <a:gd name="txT" fmla="*/ 0 h 11"/>
                <a:gd name="txR" fmla="*/ 63 w 63"/>
                <a:gd name="txB" fmla="*/ 11 h 11"/>
              </a:gdLst>
              <a:ahLst/>
              <a:cxnLst>
                <a:cxn ang="0">
                  <a:pos x="0" y="4"/>
                </a:cxn>
                <a:cxn ang="0">
                  <a:pos x="63" y="7"/>
                </a:cxn>
                <a:cxn ang="0">
                  <a:pos x="0" y="4"/>
                </a:cxn>
              </a:cxnLst>
              <a:rect l="txL" t="txT" r="txR" b="txB"/>
              <a:pathLst>
                <a:path w="63" h="11">
                  <a:moveTo>
                    <a:pt x="0" y="4"/>
                  </a:moveTo>
                  <a:cubicBezTo>
                    <a:pt x="20" y="6"/>
                    <a:pt x="48" y="0"/>
                    <a:pt x="63" y="7"/>
                  </a:cubicBezTo>
                  <a:cubicBezTo>
                    <a:pt x="43" y="5"/>
                    <a:pt x="15" y="11"/>
                    <a:pt x="0" y="4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12" name="Freeform 189"/>
            <p:cNvSpPr/>
            <p:nvPr/>
          </p:nvSpPr>
          <p:spPr>
            <a:xfrm>
              <a:off x="4159250" y="2566988"/>
              <a:ext cx="30163" cy="77788"/>
            </a:xfrm>
            <a:custGeom>
              <a:avLst/>
              <a:gdLst>
                <a:gd name="txL" fmla="*/ 0 w 11"/>
                <a:gd name="txT" fmla="*/ 0 h 29"/>
                <a:gd name="txR" fmla="*/ 11 w 11"/>
                <a:gd name="txB" fmla="*/ 29 h 29"/>
              </a:gdLst>
              <a:ahLst/>
              <a:cxnLst>
                <a:cxn ang="0">
                  <a:pos x="8" y="0"/>
                </a:cxn>
                <a:cxn ang="0">
                  <a:pos x="11" y="27"/>
                </a:cxn>
                <a:cxn ang="0">
                  <a:pos x="8" y="0"/>
                </a:cxn>
              </a:cxnLst>
              <a:rect l="txL" t="txT" r="txR" b="txB"/>
              <a:pathLst>
                <a:path w="11" h="29">
                  <a:moveTo>
                    <a:pt x="8" y="0"/>
                  </a:moveTo>
                  <a:cubicBezTo>
                    <a:pt x="7" y="11"/>
                    <a:pt x="8" y="20"/>
                    <a:pt x="11" y="27"/>
                  </a:cubicBezTo>
                  <a:cubicBezTo>
                    <a:pt x="0" y="29"/>
                    <a:pt x="4" y="2"/>
                    <a:pt x="8" y="0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13" name="Freeform 190"/>
            <p:cNvSpPr/>
            <p:nvPr/>
          </p:nvSpPr>
          <p:spPr>
            <a:xfrm>
              <a:off x="4398963" y="2620963"/>
              <a:ext cx="96838" cy="30163"/>
            </a:xfrm>
            <a:custGeom>
              <a:avLst/>
              <a:gdLst>
                <a:gd name="txL" fmla="*/ 0 w 36"/>
                <a:gd name="txT" fmla="*/ 0 h 11"/>
                <a:gd name="txR" fmla="*/ 36 w 36"/>
                <a:gd name="txB" fmla="*/ 11 h 11"/>
              </a:gdLst>
              <a:ahLst/>
              <a:cxnLst>
                <a:cxn ang="0">
                  <a:pos x="0" y="4"/>
                </a:cxn>
                <a:cxn ang="0">
                  <a:pos x="36" y="7"/>
                </a:cxn>
                <a:cxn ang="0">
                  <a:pos x="0" y="4"/>
                </a:cxn>
              </a:cxnLst>
              <a:rect l="txL" t="txT" r="txR" b="txB"/>
              <a:pathLst>
                <a:path w="36" h="11">
                  <a:moveTo>
                    <a:pt x="0" y="4"/>
                  </a:moveTo>
                  <a:cubicBezTo>
                    <a:pt x="11" y="6"/>
                    <a:pt x="30" y="0"/>
                    <a:pt x="36" y="7"/>
                  </a:cubicBezTo>
                  <a:cubicBezTo>
                    <a:pt x="25" y="5"/>
                    <a:pt x="6" y="11"/>
                    <a:pt x="0" y="4"/>
                  </a:cubicBezTo>
                  <a:close/>
                </a:path>
              </a:pathLst>
            </a:custGeom>
            <a:solidFill>
              <a:srgbClr val="2865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14" name="Freeform 191"/>
            <p:cNvSpPr/>
            <p:nvPr/>
          </p:nvSpPr>
          <p:spPr>
            <a:xfrm>
              <a:off x="5246688" y="2543175"/>
              <a:ext cx="12700" cy="153988"/>
            </a:xfrm>
            <a:custGeom>
              <a:avLst/>
              <a:gdLst>
                <a:gd name="txL" fmla="*/ 0 w 5"/>
                <a:gd name="txT" fmla="*/ 0 h 57"/>
                <a:gd name="txR" fmla="*/ 5 w 5"/>
                <a:gd name="txB" fmla="*/ 57 h 57"/>
              </a:gdLst>
              <a:ahLst/>
              <a:cxnLst>
                <a:cxn ang="0">
                  <a:pos x="0" y="57"/>
                </a:cxn>
                <a:cxn ang="0">
                  <a:pos x="0" y="0"/>
                </a:cxn>
                <a:cxn ang="0">
                  <a:pos x="0" y="57"/>
                </a:cxn>
              </a:cxnLst>
              <a:rect l="txL" t="txT" r="txR" b="txB"/>
              <a:pathLst>
                <a:path w="5" h="57">
                  <a:moveTo>
                    <a:pt x="0" y="57"/>
                  </a:moveTo>
                  <a:cubicBezTo>
                    <a:pt x="0" y="38"/>
                    <a:pt x="0" y="19"/>
                    <a:pt x="0" y="0"/>
                  </a:cubicBezTo>
                  <a:cubicBezTo>
                    <a:pt x="5" y="12"/>
                    <a:pt x="5" y="45"/>
                    <a:pt x="0" y="57"/>
                  </a:cubicBezTo>
                  <a:close/>
                </a:path>
              </a:pathLst>
            </a:custGeom>
            <a:solidFill>
              <a:srgbClr val="123F4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15" name="Freeform 192"/>
            <p:cNvSpPr/>
            <p:nvPr/>
          </p:nvSpPr>
          <p:spPr>
            <a:xfrm>
              <a:off x="4270375" y="2755900"/>
              <a:ext cx="71438" cy="42863"/>
            </a:xfrm>
            <a:custGeom>
              <a:avLst/>
              <a:gdLst>
                <a:gd name="txL" fmla="*/ 0 w 27"/>
                <a:gd name="txT" fmla="*/ 0 h 16"/>
                <a:gd name="txR" fmla="*/ 27 w 27"/>
                <a:gd name="txB" fmla="*/ 16 h 16"/>
              </a:gdLst>
              <a:ahLst/>
              <a:cxnLst>
                <a:cxn ang="0">
                  <a:pos x="0" y="8"/>
                </a:cxn>
                <a:cxn ang="0">
                  <a:pos x="27" y="8"/>
                </a:cxn>
                <a:cxn ang="0">
                  <a:pos x="0" y="8"/>
                </a:cxn>
              </a:cxnLst>
              <a:rect l="txL" t="txT" r="txR" b="txB"/>
              <a:pathLst>
                <a:path w="27" h="16">
                  <a:moveTo>
                    <a:pt x="0" y="8"/>
                  </a:moveTo>
                  <a:cubicBezTo>
                    <a:pt x="7" y="0"/>
                    <a:pt x="20" y="2"/>
                    <a:pt x="27" y="8"/>
                  </a:cubicBezTo>
                  <a:cubicBezTo>
                    <a:pt x="22" y="16"/>
                    <a:pt x="11" y="4"/>
                    <a:pt x="0" y="8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16" name="Freeform 193"/>
            <p:cNvSpPr/>
            <p:nvPr/>
          </p:nvSpPr>
          <p:spPr>
            <a:xfrm>
              <a:off x="4325938" y="2787650"/>
              <a:ext cx="57150" cy="33338"/>
            </a:xfrm>
            <a:custGeom>
              <a:avLst/>
              <a:gdLst>
                <a:gd name="txL" fmla="*/ 0 w 21"/>
                <a:gd name="txT" fmla="*/ 0 h 12"/>
                <a:gd name="txR" fmla="*/ 21 w 21"/>
                <a:gd name="txB" fmla="*/ 12 h 12"/>
              </a:gdLst>
              <a:ahLst/>
              <a:cxnLst>
                <a:cxn ang="0">
                  <a:pos x="21" y="5"/>
                </a:cxn>
                <a:cxn ang="0">
                  <a:pos x="0" y="8"/>
                </a:cxn>
                <a:cxn ang="0">
                  <a:pos x="21" y="5"/>
                </a:cxn>
              </a:cxnLst>
              <a:rect l="txL" t="txT" r="txR" b="txB"/>
              <a:pathLst>
                <a:path w="21" h="12">
                  <a:moveTo>
                    <a:pt x="21" y="5"/>
                  </a:moveTo>
                  <a:cubicBezTo>
                    <a:pt x="20" y="12"/>
                    <a:pt x="6" y="6"/>
                    <a:pt x="0" y="8"/>
                  </a:cubicBezTo>
                  <a:cubicBezTo>
                    <a:pt x="2" y="2"/>
                    <a:pt x="16" y="0"/>
                    <a:pt x="21" y="5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17" name="Freeform 194"/>
            <p:cNvSpPr/>
            <p:nvPr/>
          </p:nvSpPr>
          <p:spPr>
            <a:xfrm>
              <a:off x="5189538" y="2752725"/>
              <a:ext cx="85725" cy="73025"/>
            </a:xfrm>
            <a:custGeom>
              <a:avLst/>
              <a:gdLst>
                <a:gd name="txL" fmla="*/ 0 w 32"/>
                <a:gd name="txT" fmla="*/ 0 h 27"/>
                <a:gd name="txR" fmla="*/ 32 w 32"/>
                <a:gd name="txB" fmla="*/ 27 h 27"/>
              </a:gdLst>
              <a:ahLst/>
              <a:cxnLst>
                <a:cxn ang="0">
                  <a:pos x="0" y="27"/>
                </a:cxn>
                <a:cxn ang="0">
                  <a:pos x="21" y="24"/>
                </a:cxn>
                <a:cxn ang="0">
                  <a:pos x="27" y="0"/>
                </a:cxn>
                <a:cxn ang="0">
                  <a:pos x="30" y="27"/>
                </a:cxn>
                <a:cxn ang="0">
                  <a:pos x="0" y="27"/>
                </a:cxn>
              </a:cxnLst>
              <a:rect l="txL" t="txT" r="txR" b="txB"/>
              <a:pathLst>
                <a:path w="32" h="27">
                  <a:moveTo>
                    <a:pt x="0" y="27"/>
                  </a:moveTo>
                  <a:cubicBezTo>
                    <a:pt x="1" y="20"/>
                    <a:pt x="15" y="26"/>
                    <a:pt x="21" y="24"/>
                  </a:cubicBezTo>
                  <a:cubicBezTo>
                    <a:pt x="11" y="14"/>
                    <a:pt x="21" y="9"/>
                    <a:pt x="27" y="0"/>
                  </a:cubicBezTo>
                  <a:cubicBezTo>
                    <a:pt x="32" y="8"/>
                    <a:pt x="32" y="20"/>
                    <a:pt x="30" y="27"/>
                  </a:cubicBezTo>
                  <a:cubicBezTo>
                    <a:pt x="20" y="27"/>
                    <a:pt x="10" y="27"/>
                    <a:pt x="0" y="27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18" name="Freeform 195"/>
            <p:cNvSpPr/>
            <p:nvPr/>
          </p:nvSpPr>
          <p:spPr>
            <a:xfrm>
              <a:off x="4576763" y="2787650"/>
              <a:ext cx="71438" cy="38100"/>
            </a:xfrm>
            <a:custGeom>
              <a:avLst/>
              <a:gdLst>
                <a:gd name="txL" fmla="*/ 0 w 27"/>
                <a:gd name="txT" fmla="*/ 0 h 14"/>
                <a:gd name="txR" fmla="*/ 27 w 27"/>
                <a:gd name="txB" fmla="*/ 14 h 14"/>
              </a:gdLst>
              <a:ahLst/>
              <a:cxnLst>
                <a:cxn ang="0">
                  <a:pos x="0" y="11"/>
                </a:cxn>
                <a:cxn ang="0">
                  <a:pos x="27" y="8"/>
                </a:cxn>
                <a:cxn ang="0">
                  <a:pos x="24" y="14"/>
                </a:cxn>
                <a:cxn ang="0">
                  <a:pos x="12" y="11"/>
                </a:cxn>
                <a:cxn ang="0">
                  <a:pos x="0" y="11"/>
                </a:cxn>
              </a:cxnLst>
              <a:rect l="txL" t="txT" r="txR" b="txB"/>
              <a:pathLst>
                <a:path w="27" h="14">
                  <a:moveTo>
                    <a:pt x="0" y="11"/>
                  </a:moveTo>
                  <a:cubicBezTo>
                    <a:pt x="2" y="0"/>
                    <a:pt x="20" y="6"/>
                    <a:pt x="27" y="8"/>
                  </a:cubicBezTo>
                  <a:cubicBezTo>
                    <a:pt x="26" y="10"/>
                    <a:pt x="24" y="11"/>
                    <a:pt x="24" y="14"/>
                  </a:cubicBezTo>
                  <a:cubicBezTo>
                    <a:pt x="21" y="12"/>
                    <a:pt x="17" y="11"/>
                    <a:pt x="12" y="11"/>
                  </a:cubicBezTo>
                  <a:cubicBezTo>
                    <a:pt x="8" y="11"/>
                    <a:pt x="4" y="11"/>
                    <a:pt x="0" y="11"/>
                  </a:cubicBezTo>
                  <a:close/>
                </a:path>
              </a:pathLst>
            </a:custGeom>
            <a:solidFill>
              <a:srgbClr val="123F4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19" name="Freeform 198"/>
            <p:cNvSpPr/>
            <p:nvPr/>
          </p:nvSpPr>
          <p:spPr>
            <a:xfrm>
              <a:off x="4632325" y="2860675"/>
              <a:ext cx="219075" cy="57150"/>
            </a:xfrm>
            <a:custGeom>
              <a:avLst/>
              <a:gdLst>
                <a:gd name="txL" fmla="*/ 0 w 81"/>
                <a:gd name="txT" fmla="*/ 0 h 21"/>
                <a:gd name="txR" fmla="*/ 81 w 81"/>
                <a:gd name="txB" fmla="*/ 21 h 21"/>
              </a:gdLst>
              <a:ahLst/>
              <a:cxnLst>
                <a:cxn ang="0">
                  <a:pos x="30" y="5"/>
                </a:cxn>
                <a:cxn ang="0">
                  <a:pos x="81" y="14"/>
                </a:cxn>
                <a:cxn ang="0">
                  <a:pos x="3" y="17"/>
                </a:cxn>
                <a:cxn ang="0">
                  <a:pos x="0" y="8"/>
                </a:cxn>
                <a:cxn ang="0">
                  <a:pos x="30" y="5"/>
                </a:cxn>
              </a:cxnLst>
              <a:rect l="txL" t="txT" r="txR" b="txB"/>
              <a:pathLst>
                <a:path w="81" h="21">
                  <a:moveTo>
                    <a:pt x="30" y="5"/>
                  </a:moveTo>
                  <a:cubicBezTo>
                    <a:pt x="55" y="0"/>
                    <a:pt x="58" y="17"/>
                    <a:pt x="81" y="14"/>
                  </a:cubicBezTo>
                  <a:cubicBezTo>
                    <a:pt x="61" y="21"/>
                    <a:pt x="28" y="15"/>
                    <a:pt x="3" y="17"/>
                  </a:cubicBezTo>
                  <a:cubicBezTo>
                    <a:pt x="4" y="12"/>
                    <a:pt x="0" y="12"/>
                    <a:pt x="0" y="8"/>
                  </a:cubicBezTo>
                  <a:cubicBezTo>
                    <a:pt x="9" y="6"/>
                    <a:pt x="26" y="12"/>
                    <a:pt x="30" y="5"/>
                  </a:cubicBezTo>
                  <a:close/>
                </a:path>
              </a:pathLst>
            </a:custGeom>
            <a:solidFill>
              <a:srgbClr val="CEE9E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20" name="Freeform 199"/>
            <p:cNvSpPr/>
            <p:nvPr/>
          </p:nvSpPr>
          <p:spPr>
            <a:xfrm>
              <a:off x="4867275" y="2863850"/>
              <a:ext cx="168275" cy="44450"/>
            </a:xfrm>
            <a:custGeom>
              <a:avLst/>
              <a:gdLst>
                <a:gd name="txL" fmla="*/ 0 w 63"/>
                <a:gd name="txT" fmla="*/ 0 h 17"/>
                <a:gd name="txR" fmla="*/ 63 w 63"/>
                <a:gd name="txB" fmla="*/ 17 h 17"/>
              </a:gdLst>
              <a:ahLst/>
              <a:cxnLst>
                <a:cxn ang="0">
                  <a:pos x="12" y="13"/>
                </a:cxn>
                <a:cxn ang="0">
                  <a:pos x="0" y="7"/>
                </a:cxn>
                <a:cxn ang="0">
                  <a:pos x="63" y="10"/>
                </a:cxn>
                <a:cxn ang="0">
                  <a:pos x="12" y="13"/>
                </a:cxn>
              </a:cxnLst>
              <a:rect l="txL" t="txT" r="txR" b="txB"/>
              <a:pathLst>
                <a:path w="63" h="17">
                  <a:moveTo>
                    <a:pt x="12" y="13"/>
                  </a:moveTo>
                  <a:cubicBezTo>
                    <a:pt x="6" y="13"/>
                    <a:pt x="8" y="5"/>
                    <a:pt x="0" y="7"/>
                  </a:cubicBezTo>
                  <a:cubicBezTo>
                    <a:pt x="17" y="0"/>
                    <a:pt x="41" y="12"/>
                    <a:pt x="63" y="10"/>
                  </a:cubicBezTo>
                  <a:cubicBezTo>
                    <a:pt x="52" y="17"/>
                    <a:pt x="28" y="11"/>
                    <a:pt x="12" y="13"/>
                  </a:cubicBezTo>
                  <a:close/>
                </a:path>
              </a:pathLst>
            </a:custGeom>
            <a:solidFill>
              <a:srgbClr val="CEE9E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21" name="Freeform 200"/>
            <p:cNvSpPr/>
            <p:nvPr/>
          </p:nvSpPr>
          <p:spPr>
            <a:xfrm>
              <a:off x="4899025" y="2890838"/>
              <a:ext cx="161925" cy="31750"/>
            </a:xfrm>
            <a:custGeom>
              <a:avLst/>
              <a:gdLst>
                <a:gd name="txL" fmla="*/ 0 w 60"/>
                <a:gd name="txT" fmla="*/ 0 h 12"/>
                <a:gd name="txR" fmla="*/ 60 w 60"/>
                <a:gd name="txB" fmla="*/ 12 h 12"/>
              </a:gdLst>
              <a:ahLst/>
              <a:cxnLst>
                <a:cxn ang="0">
                  <a:pos x="0" y="3"/>
                </a:cxn>
                <a:cxn ang="0">
                  <a:pos x="51" y="0"/>
                </a:cxn>
                <a:cxn ang="0">
                  <a:pos x="60" y="0"/>
                </a:cxn>
                <a:cxn ang="0">
                  <a:pos x="0" y="3"/>
                </a:cxn>
              </a:cxnLst>
              <a:rect l="txL" t="txT" r="txR" b="txB"/>
              <a:pathLst>
                <a:path w="60" h="12">
                  <a:moveTo>
                    <a:pt x="0" y="3"/>
                  </a:moveTo>
                  <a:cubicBezTo>
                    <a:pt x="16" y="1"/>
                    <a:pt x="40" y="7"/>
                    <a:pt x="51" y="0"/>
                  </a:cubicBezTo>
                  <a:cubicBezTo>
                    <a:pt x="54" y="0"/>
                    <a:pt x="57" y="0"/>
                    <a:pt x="60" y="0"/>
                  </a:cubicBezTo>
                  <a:cubicBezTo>
                    <a:pt x="52" y="12"/>
                    <a:pt x="12" y="6"/>
                    <a:pt x="0" y="3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22" name="Freeform 201"/>
            <p:cNvSpPr/>
            <p:nvPr/>
          </p:nvSpPr>
          <p:spPr>
            <a:xfrm>
              <a:off x="4956175" y="2908300"/>
              <a:ext cx="104775" cy="57150"/>
            </a:xfrm>
            <a:custGeom>
              <a:avLst/>
              <a:gdLst>
                <a:gd name="txL" fmla="*/ 0 w 39"/>
                <a:gd name="txT" fmla="*/ 0 h 21"/>
                <a:gd name="txR" fmla="*/ 39 w 39"/>
                <a:gd name="txB" fmla="*/ 21 h 21"/>
              </a:gdLst>
              <a:ahLst/>
              <a:cxnLst>
                <a:cxn ang="0">
                  <a:pos x="39" y="5"/>
                </a:cxn>
                <a:cxn ang="0">
                  <a:pos x="0" y="5"/>
                </a:cxn>
                <a:cxn ang="0">
                  <a:pos x="39" y="5"/>
                </a:cxn>
              </a:cxnLst>
              <a:rect l="txL" t="txT" r="txR" b="txB"/>
              <a:pathLst>
                <a:path w="39" h="21">
                  <a:moveTo>
                    <a:pt x="39" y="5"/>
                  </a:moveTo>
                  <a:cubicBezTo>
                    <a:pt x="32" y="21"/>
                    <a:pt x="15" y="0"/>
                    <a:pt x="0" y="5"/>
                  </a:cubicBezTo>
                  <a:cubicBezTo>
                    <a:pt x="6" y="0"/>
                    <a:pt x="33" y="0"/>
                    <a:pt x="39" y="5"/>
                  </a:cubicBezTo>
                  <a:close/>
                </a:path>
              </a:pathLst>
            </a:custGeom>
            <a:solidFill>
              <a:srgbClr val="CEE9E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23" name="Freeform 202"/>
            <p:cNvSpPr/>
            <p:nvPr/>
          </p:nvSpPr>
          <p:spPr>
            <a:xfrm>
              <a:off x="4657725" y="2911475"/>
              <a:ext cx="322263" cy="46038"/>
            </a:xfrm>
            <a:custGeom>
              <a:avLst/>
              <a:gdLst>
                <a:gd name="txL" fmla="*/ 0 w 120"/>
                <a:gd name="txT" fmla="*/ 0 h 17"/>
                <a:gd name="txR" fmla="*/ 120 w 120"/>
                <a:gd name="txB" fmla="*/ 17 h 17"/>
              </a:gdLst>
              <a:ahLst/>
              <a:cxnLst>
                <a:cxn ang="0">
                  <a:pos x="42" y="4"/>
                </a:cxn>
                <a:cxn ang="0">
                  <a:pos x="120" y="10"/>
                </a:cxn>
                <a:cxn ang="0">
                  <a:pos x="3" y="13"/>
                </a:cxn>
                <a:cxn ang="0">
                  <a:pos x="0" y="7"/>
                </a:cxn>
                <a:cxn ang="0">
                  <a:pos x="42" y="4"/>
                </a:cxn>
              </a:cxnLst>
              <a:rect l="txL" t="txT" r="txR" b="txB"/>
              <a:pathLst>
                <a:path w="120" h="17">
                  <a:moveTo>
                    <a:pt x="42" y="4"/>
                  </a:moveTo>
                  <a:cubicBezTo>
                    <a:pt x="77" y="3"/>
                    <a:pt x="94" y="1"/>
                    <a:pt x="120" y="10"/>
                  </a:cubicBezTo>
                  <a:cubicBezTo>
                    <a:pt x="87" y="17"/>
                    <a:pt x="41" y="11"/>
                    <a:pt x="3" y="13"/>
                  </a:cubicBezTo>
                  <a:cubicBezTo>
                    <a:pt x="2" y="11"/>
                    <a:pt x="0" y="10"/>
                    <a:pt x="0" y="7"/>
                  </a:cubicBezTo>
                  <a:cubicBezTo>
                    <a:pt x="8" y="0"/>
                    <a:pt x="29" y="6"/>
                    <a:pt x="42" y="4"/>
                  </a:cubicBezTo>
                  <a:close/>
                </a:path>
              </a:pathLst>
            </a:custGeom>
            <a:solidFill>
              <a:srgbClr val="CEE9E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24" name="Freeform 203"/>
            <p:cNvSpPr/>
            <p:nvPr/>
          </p:nvSpPr>
          <p:spPr>
            <a:xfrm>
              <a:off x="4665663" y="2933700"/>
              <a:ext cx="387350" cy="31750"/>
            </a:xfrm>
            <a:custGeom>
              <a:avLst/>
              <a:gdLst>
                <a:gd name="txL" fmla="*/ 0 w 144"/>
                <a:gd name="txT" fmla="*/ 0 h 12"/>
                <a:gd name="txR" fmla="*/ 144 w 144"/>
                <a:gd name="txB" fmla="*/ 12 h 12"/>
              </a:gdLst>
              <a:ahLst/>
              <a:cxnLst>
                <a:cxn ang="0">
                  <a:pos x="117" y="2"/>
                </a:cxn>
                <a:cxn ang="0">
                  <a:pos x="144" y="5"/>
                </a:cxn>
                <a:cxn ang="0">
                  <a:pos x="33" y="8"/>
                </a:cxn>
                <a:cxn ang="0">
                  <a:pos x="3" y="8"/>
                </a:cxn>
                <a:cxn ang="0">
                  <a:pos x="0" y="5"/>
                </a:cxn>
                <a:cxn ang="0">
                  <a:pos x="117" y="2"/>
                </a:cxn>
              </a:cxnLst>
              <a:rect l="txL" t="txT" r="txR" b="txB"/>
              <a:pathLst>
                <a:path w="144" h="12">
                  <a:moveTo>
                    <a:pt x="117" y="2"/>
                  </a:moveTo>
                  <a:cubicBezTo>
                    <a:pt x="129" y="0"/>
                    <a:pt x="132" y="7"/>
                    <a:pt x="144" y="5"/>
                  </a:cubicBezTo>
                  <a:cubicBezTo>
                    <a:pt x="113" y="12"/>
                    <a:pt x="69" y="6"/>
                    <a:pt x="33" y="8"/>
                  </a:cubicBezTo>
                  <a:cubicBezTo>
                    <a:pt x="23" y="8"/>
                    <a:pt x="13" y="8"/>
                    <a:pt x="3" y="8"/>
                  </a:cubicBezTo>
                  <a:cubicBezTo>
                    <a:pt x="0" y="9"/>
                    <a:pt x="0" y="7"/>
                    <a:pt x="0" y="5"/>
                  </a:cubicBezTo>
                  <a:cubicBezTo>
                    <a:pt x="38" y="3"/>
                    <a:pt x="84" y="9"/>
                    <a:pt x="117" y="2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25" name="Freeform 204"/>
            <p:cNvSpPr/>
            <p:nvPr/>
          </p:nvSpPr>
          <p:spPr>
            <a:xfrm>
              <a:off x="4673600" y="2954338"/>
              <a:ext cx="80963" cy="15875"/>
            </a:xfrm>
            <a:custGeom>
              <a:avLst/>
              <a:gdLst>
                <a:gd name="txL" fmla="*/ 0 w 30"/>
                <a:gd name="txT" fmla="*/ 0 h 6"/>
                <a:gd name="txR" fmla="*/ 30 w 30"/>
                <a:gd name="txB" fmla="*/ 6 h 6"/>
              </a:gdLst>
              <a:ahLst/>
              <a:cxnLst>
                <a:cxn ang="0">
                  <a:pos x="0" y="0"/>
                </a:cxn>
                <a:cxn ang="0">
                  <a:pos x="30" y="0"/>
                </a:cxn>
                <a:cxn ang="0">
                  <a:pos x="30" y="3"/>
                </a:cxn>
                <a:cxn ang="0">
                  <a:pos x="3" y="3"/>
                </a:cxn>
                <a:cxn ang="0">
                  <a:pos x="3" y="6"/>
                </a:cxn>
                <a:cxn ang="0">
                  <a:pos x="0" y="0"/>
                </a:cxn>
              </a:cxnLst>
              <a:rect l="txL" t="txT" r="txR" b="txB"/>
              <a:pathLst>
                <a:path w="30" h="6">
                  <a:moveTo>
                    <a:pt x="0" y="0"/>
                  </a:moveTo>
                  <a:cubicBezTo>
                    <a:pt x="10" y="0"/>
                    <a:pt x="20" y="0"/>
                    <a:pt x="30" y="0"/>
                  </a:cubicBezTo>
                  <a:cubicBezTo>
                    <a:pt x="30" y="1"/>
                    <a:pt x="30" y="2"/>
                    <a:pt x="30" y="3"/>
                  </a:cubicBezTo>
                  <a:cubicBezTo>
                    <a:pt x="21" y="3"/>
                    <a:pt x="12" y="3"/>
                    <a:pt x="3" y="3"/>
                  </a:cubicBezTo>
                  <a:cubicBezTo>
                    <a:pt x="3" y="4"/>
                    <a:pt x="3" y="5"/>
                    <a:pt x="3" y="6"/>
                  </a:cubicBezTo>
                  <a:cubicBezTo>
                    <a:pt x="0" y="6"/>
                    <a:pt x="1" y="2"/>
                    <a:pt x="0" y="0"/>
                  </a:cubicBezTo>
                  <a:close/>
                </a:path>
              </a:pathLst>
            </a:custGeom>
            <a:solidFill>
              <a:srgbClr val="415A5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9826" name="组合 19825"/>
            <p:cNvGrpSpPr/>
            <p:nvPr/>
          </p:nvGrpSpPr>
          <p:grpSpPr>
            <a:xfrm>
              <a:off x="419100" y="2952751"/>
              <a:ext cx="7108825" cy="1931988"/>
              <a:chOff x="0" y="0"/>
              <a:chExt cx="4478" cy="1217"/>
            </a:xfrm>
          </p:grpSpPr>
          <p:sp>
            <p:nvSpPr>
              <p:cNvPr id="19827" name="Freeform 206"/>
              <p:cNvSpPr/>
              <p:nvPr/>
            </p:nvSpPr>
            <p:spPr>
              <a:xfrm>
                <a:off x="2837" y="0"/>
                <a:ext cx="61" cy="11"/>
              </a:xfrm>
              <a:custGeom>
                <a:avLst/>
                <a:gdLst>
                  <a:gd name="txL" fmla="*/ 0 w 36"/>
                  <a:gd name="txT" fmla="*/ 0 h 7"/>
                  <a:gd name="txR" fmla="*/ 36 w 36"/>
                  <a:gd name="txB" fmla="*/ 7 h 7"/>
                </a:gdLst>
                <a:ahLst/>
                <a:cxnLst>
                  <a:cxn ang="0">
                    <a:pos x="0" y="4"/>
                  </a:cxn>
                  <a:cxn ang="0">
                    <a:pos x="36" y="7"/>
                  </a:cxn>
                  <a:cxn ang="0">
                    <a:pos x="0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6" h="7">
                    <a:moveTo>
                      <a:pt x="0" y="4"/>
                    </a:moveTo>
                    <a:cubicBezTo>
                      <a:pt x="11" y="6"/>
                      <a:pt x="30" y="0"/>
                      <a:pt x="36" y="7"/>
                    </a:cubicBezTo>
                    <a:cubicBezTo>
                      <a:pt x="24" y="7"/>
                      <a:pt x="12" y="7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solidFill>
                <a:srgbClr val="718B8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28" name="Freeform 207"/>
              <p:cNvSpPr/>
              <p:nvPr/>
            </p:nvSpPr>
            <p:spPr>
              <a:xfrm>
                <a:off x="2761" y="25"/>
                <a:ext cx="97" cy="19"/>
              </a:xfrm>
              <a:custGeom>
                <a:avLst/>
                <a:gdLst>
                  <a:gd name="txL" fmla="*/ 0 w 57"/>
                  <a:gd name="txT" fmla="*/ 0 h 11"/>
                  <a:gd name="txR" fmla="*/ 57 w 57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57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57" h="11">
                    <a:moveTo>
                      <a:pt x="0" y="4"/>
                    </a:moveTo>
                    <a:cubicBezTo>
                      <a:pt x="18" y="6"/>
                      <a:pt x="44" y="0"/>
                      <a:pt x="57" y="7"/>
                    </a:cubicBezTo>
                    <a:cubicBezTo>
                      <a:pt x="39" y="5"/>
                      <a:pt x="13" y="11"/>
                      <a:pt x="0" y="4"/>
                    </a:cubicBezTo>
                    <a:close/>
                  </a:path>
                </a:pathLst>
              </a:custGeom>
              <a:solidFill>
                <a:srgbClr val="718B8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29" name="Freeform 208"/>
              <p:cNvSpPr/>
              <p:nvPr/>
            </p:nvSpPr>
            <p:spPr>
              <a:xfrm>
                <a:off x="2431" y="52"/>
                <a:ext cx="25" cy="21"/>
              </a:xfrm>
              <a:custGeom>
                <a:avLst/>
                <a:gdLst>
                  <a:gd name="txL" fmla="*/ 0 w 15"/>
                  <a:gd name="txT" fmla="*/ 0 h 12"/>
                  <a:gd name="txR" fmla="*/ 15 w 15"/>
                  <a:gd name="txB" fmla="*/ 12 h 12"/>
                </a:gdLst>
                <a:ahLst/>
                <a:cxnLst>
                  <a:cxn ang="0">
                    <a:pos x="0" y="12"/>
                  </a:cxn>
                  <a:cxn ang="0">
                    <a:pos x="15" y="0"/>
                  </a:cxn>
                  <a:cxn ang="0">
                    <a:pos x="0" y="12"/>
                  </a:cxn>
                </a:cxnLst>
                <a:rect l="txL" t="txT" r="txR" b="txB"/>
                <a:pathLst>
                  <a:path w="15" h="12">
                    <a:moveTo>
                      <a:pt x="0" y="12"/>
                    </a:moveTo>
                    <a:cubicBezTo>
                      <a:pt x="0" y="3"/>
                      <a:pt x="8" y="2"/>
                      <a:pt x="15" y="0"/>
                    </a:cubicBezTo>
                    <a:cubicBezTo>
                      <a:pt x="11" y="5"/>
                      <a:pt x="9" y="12"/>
                      <a:pt x="0" y="12"/>
                    </a:cubicBezTo>
                    <a:close/>
                  </a:path>
                </a:pathLst>
              </a:custGeom>
              <a:solidFill>
                <a:srgbClr val="076C8B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30" name="Freeform 209"/>
              <p:cNvSpPr/>
              <p:nvPr/>
            </p:nvSpPr>
            <p:spPr>
              <a:xfrm>
                <a:off x="2678" y="64"/>
                <a:ext cx="78" cy="14"/>
              </a:xfrm>
              <a:custGeom>
                <a:avLst/>
                <a:gdLst>
                  <a:gd name="txL" fmla="*/ 0 w 46"/>
                  <a:gd name="txT" fmla="*/ 0 h 8"/>
                  <a:gd name="txR" fmla="*/ 46 w 46"/>
                  <a:gd name="txB" fmla="*/ 8 h 8"/>
                </a:gdLst>
                <a:ahLst/>
                <a:cxnLst>
                  <a:cxn ang="0">
                    <a:pos x="31" y="8"/>
                  </a:cxn>
                  <a:cxn ang="0">
                    <a:pos x="46" y="2"/>
                  </a:cxn>
                  <a:cxn ang="0">
                    <a:pos x="46" y="5"/>
                  </a:cxn>
                  <a:cxn ang="0">
                    <a:pos x="31" y="8"/>
                  </a:cxn>
                </a:cxnLst>
                <a:rect l="txL" t="txT" r="txR" b="txB"/>
                <a:pathLst>
                  <a:path w="46" h="8">
                    <a:moveTo>
                      <a:pt x="31" y="8"/>
                    </a:moveTo>
                    <a:cubicBezTo>
                      <a:pt x="0" y="5"/>
                      <a:pt x="25" y="0"/>
                      <a:pt x="46" y="2"/>
                    </a:cubicBezTo>
                    <a:cubicBezTo>
                      <a:pt x="46" y="3"/>
                      <a:pt x="46" y="4"/>
                      <a:pt x="46" y="5"/>
                    </a:cubicBezTo>
                    <a:cubicBezTo>
                      <a:pt x="42" y="7"/>
                      <a:pt x="30" y="1"/>
                      <a:pt x="31" y="8"/>
                    </a:cubicBezTo>
                    <a:close/>
                  </a:path>
                </a:pathLst>
              </a:custGeom>
              <a:solidFill>
                <a:srgbClr val="415A5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31" name="Freeform 210"/>
              <p:cNvSpPr/>
              <p:nvPr/>
            </p:nvSpPr>
            <p:spPr>
              <a:xfrm>
                <a:off x="2907" y="37"/>
                <a:ext cx="18" cy="66"/>
              </a:xfrm>
              <a:custGeom>
                <a:avLst/>
                <a:gdLst>
                  <a:gd name="txL" fmla="*/ 0 w 11"/>
                  <a:gd name="txT" fmla="*/ 0 h 39"/>
                  <a:gd name="txR" fmla="*/ 11 w 11"/>
                  <a:gd name="txB" fmla="*/ 39 h 39"/>
                </a:gdLst>
                <a:ahLst/>
                <a:cxnLst>
                  <a:cxn ang="0">
                    <a:pos x="7" y="0"/>
                  </a:cxn>
                  <a:cxn ang="0">
                    <a:pos x="4" y="39"/>
                  </a:cxn>
                  <a:cxn ang="0">
                    <a:pos x="7" y="0"/>
                  </a:cxn>
                </a:cxnLst>
                <a:rect l="txL" t="txT" r="txR" b="txB"/>
                <a:pathLst>
                  <a:path w="11" h="39">
                    <a:moveTo>
                      <a:pt x="7" y="0"/>
                    </a:moveTo>
                    <a:cubicBezTo>
                      <a:pt x="5" y="12"/>
                      <a:pt x="11" y="32"/>
                      <a:pt x="4" y="39"/>
                    </a:cubicBezTo>
                    <a:cubicBezTo>
                      <a:pt x="6" y="27"/>
                      <a:pt x="0" y="7"/>
                      <a:pt x="7" y="0"/>
                    </a:cubicBezTo>
                    <a:close/>
                  </a:path>
                </a:pathLst>
              </a:custGeom>
              <a:solidFill>
                <a:srgbClr val="4F6B6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32" name="Freeform 212"/>
              <p:cNvSpPr/>
              <p:nvPr/>
            </p:nvSpPr>
            <p:spPr>
              <a:xfrm>
                <a:off x="2710" y="101"/>
                <a:ext cx="97" cy="17"/>
              </a:xfrm>
              <a:custGeom>
                <a:avLst/>
                <a:gdLst>
                  <a:gd name="txL" fmla="*/ 0 w 57"/>
                  <a:gd name="txT" fmla="*/ 0 h 10"/>
                  <a:gd name="txR" fmla="*/ 57 w 57"/>
                  <a:gd name="txB" fmla="*/ 10 h 10"/>
                </a:gdLst>
                <a:ahLst/>
                <a:cxnLst>
                  <a:cxn ang="0">
                    <a:pos x="0" y="10"/>
                  </a:cxn>
                  <a:cxn ang="0">
                    <a:pos x="57" y="10"/>
                  </a:cxn>
                  <a:cxn ang="0">
                    <a:pos x="0" y="10"/>
                  </a:cxn>
                </a:cxnLst>
                <a:rect l="txL" t="txT" r="txR" b="txB"/>
                <a:pathLst>
                  <a:path w="57" h="10">
                    <a:moveTo>
                      <a:pt x="0" y="10"/>
                    </a:moveTo>
                    <a:cubicBezTo>
                      <a:pt x="6" y="0"/>
                      <a:pt x="51" y="0"/>
                      <a:pt x="57" y="10"/>
                    </a:cubicBezTo>
                    <a:cubicBezTo>
                      <a:pt x="38" y="10"/>
                      <a:pt x="19" y="10"/>
                      <a:pt x="0" y="10"/>
                    </a:cubicBezTo>
                    <a:close/>
                  </a:path>
                </a:pathLst>
              </a:custGeom>
              <a:solidFill>
                <a:srgbClr val="415A5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33" name="Freeform 215"/>
              <p:cNvSpPr/>
              <p:nvPr/>
            </p:nvSpPr>
            <p:spPr>
              <a:xfrm>
                <a:off x="2731" y="142"/>
                <a:ext cx="96" cy="31"/>
              </a:xfrm>
              <a:custGeom>
                <a:avLst/>
                <a:gdLst>
                  <a:gd name="txL" fmla="*/ 0 w 57"/>
                  <a:gd name="txT" fmla="*/ 0 h 18"/>
                  <a:gd name="txR" fmla="*/ 57 w 57"/>
                  <a:gd name="txB" fmla="*/ 18 h 18"/>
                </a:gdLst>
                <a:ahLst/>
                <a:cxnLst>
                  <a:cxn ang="0">
                    <a:pos x="24" y="4"/>
                  </a:cxn>
                  <a:cxn ang="0">
                    <a:pos x="57" y="10"/>
                  </a:cxn>
                  <a:cxn ang="0">
                    <a:pos x="0" y="7"/>
                  </a:cxn>
                  <a:cxn ang="0">
                    <a:pos x="24" y="4"/>
                  </a:cxn>
                </a:cxnLst>
                <a:rect l="txL" t="txT" r="txR" b="txB"/>
                <a:pathLst>
                  <a:path w="57" h="18">
                    <a:moveTo>
                      <a:pt x="24" y="4"/>
                    </a:moveTo>
                    <a:cubicBezTo>
                      <a:pt x="36" y="5"/>
                      <a:pt x="45" y="9"/>
                      <a:pt x="57" y="10"/>
                    </a:cubicBezTo>
                    <a:cubicBezTo>
                      <a:pt x="41" y="18"/>
                      <a:pt x="22" y="3"/>
                      <a:pt x="0" y="7"/>
                    </a:cubicBezTo>
                    <a:cubicBezTo>
                      <a:pt x="2" y="0"/>
                      <a:pt x="17" y="6"/>
                      <a:pt x="24" y="4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34" name="Freeform 217"/>
              <p:cNvSpPr/>
              <p:nvPr/>
            </p:nvSpPr>
            <p:spPr>
              <a:xfrm>
                <a:off x="2771" y="220"/>
                <a:ext cx="27" cy="15"/>
              </a:xfrm>
              <a:custGeom>
                <a:avLst/>
                <a:gdLst>
                  <a:gd name="txL" fmla="*/ 0 w 16"/>
                  <a:gd name="txT" fmla="*/ 0 h 9"/>
                  <a:gd name="txR" fmla="*/ 16 w 16"/>
                  <a:gd name="txB" fmla="*/ 9 h 9"/>
                </a:gdLst>
                <a:ahLst/>
                <a:cxnLst>
                  <a:cxn ang="0">
                    <a:pos x="15" y="9"/>
                  </a:cxn>
                  <a:cxn ang="0">
                    <a:pos x="0" y="9"/>
                  </a:cxn>
                  <a:cxn ang="0">
                    <a:pos x="0" y="0"/>
                  </a:cxn>
                  <a:cxn ang="0">
                    <a:pos x="15" y="9"/>
                  </a:cxn>
                </a:cxnLst>
                <a:rect l="txL" t="txT" r="txR" b="txB"/>
                <a:pathLst>
                  <a:path w="16" h="9">
                    <a:moveTo>
                      <a:pt x="15" y="9"/>
                    </a:moveTo>
                    <a:cubicBezTo>
                      <a:pt x="10" y="9"/>
                      <a:pt x="5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ubicBezTo>
                      <a:pt x="5" y="3"/>
                      <a:pt x="16" y="0"/>
                      <a:pt x="15" y="9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35" name="Freeform 220"/>
              <p:cNvSpPr/>
              <p:nvPr/>
            </p:nvSpPr>
            <p:spPr>
              <a:xfrm>
                <a:off x="2524" y="184"/>
                <a:ext cx="8" cy="102"/>
              </a:xfrm>
              <a:custGeom>
                <a:avLst/>
                <a:gdLst>
                  <a:gd name="txL" fmla="*/ 0 w 5"/>
                  <a:gd name="txT" fmla="*/ 0 h 60"/>
                  <a:gd name="txR" fmla="*/ 5 w 5"/>
                  <a:gd name="txB" fmla="*/ 60 h 60"/>
                </a:gdLst>
                <a:ahLst/>
                <a:cxnLst>
                  <a:cxn ang="0">
                    <a:pos x="5" y="60"/>
                  </a:cxn>
                  <a:cxn ang="0">
                    <a:pos x="5" y="0"/>
                  </a:cxn>
                  <a:cxn ang="0">
                    <a:pos x="5" y="60"/>
                  </a:cxn>
                </a:cxnLst>
                <a:rect l="txL" t="txT" r="txR" b="txB"/>
                <a:pathLst>
                  <a:path w="5" h="60">
                    <a:moveTo>
                      <a:pt x="5" y="60"/>
                    </a:moveTo>
                    <a:cubicBezTo>
                      <a:pt x="0" y="47"/>
                      <a:pt x="0" y="13"/>
                      <a:pt x="5" y="0"/>
                    </a:cubicBezTo>
                    <a:cubicBezTo>
                      <a:pt x="5" y="20"/>
                      <a:pt x="5" y="40"/>
                      <a:pt x="5" y="60"/>
                    </a:cubicBezTo>
                    <a:close/>
                  </a:path>
                </a:pathLst>
              </a:custGeom>
              <a:solidFill>
                <a:srgbClr val="718B8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36" name="Freeform 225"/>
              <p:cNvSpPr/>
              <p:nvPr/>
            </p:nvSpPr>
            <p:spPr>
              <a:xfrm>
                <a:off x="2222" y="298"/>
                <a:ext cx="51" cy="8"/>
              </a:xfrm>
              <a:custGeom>
                <a:avLst/>
                <a:gdLst>
                  <a:gd name="txL" fmla="*/ 0 w 30"/>
                  <a:gd name="txT" fmla="*/ 0 h 5"/>
                  <a:gd name="txR" fmla="*/ 30 w 30"/>
                  <a:gd name="txB" fmla="*/ 5 h 5"/>
                </a:gdLst>
                <a:ahLst/>
                <a:cxnLst>
                  <a:cxn ang="0">
                    <a:pos x="0" y="5"/>
                  </a:cxn>
                  <a:cxn ang="0">
                    <a:pos x="30" y="5"/>
                  </a:cxn>
                  <a:cxn ang="0">
                    <a:pos x="0" y="5"/>
                  </a:cxn>
                </a:cxnLst>
                <a:rect l="txL" t="txT" r="txR" b="txB"/>
                <a:pathLst>
                  <a:path w="30" h="5">
                    <a:moveTo>
                      <a:pt x="0" y="5"/>
                    </a:moveTo>
                    <a:cubicBezTo>
                      <a:pt x="3" y="0"/>
                      <a:pt x="27" y="0"/>
                      <a:pt x="30" y="5"/>
                    </a:cubicBezTo>
                    <a:cubicBezTo>
                      <a:pt x="20" y="5"/>
                      <a:pt x="10" y="5"/>
                      <a:pt x="0" y="5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37" name="Freeform 231"/>
              <p:cNvSpPr/>
              <p:nvPr/>
            </p:nvSpPr>
            <p:spPr>
              <a:xfrm>
                <a:off x="2969" y="368"/>
                <a:ext cx="21" cy="50"/>
              </a:xfrm>
              <a:custGeom>
                <a:avLst/>
                <a:gdLst>
                  <a:gd name="txL" fmla="*/ 0 w 12"/>
                  <a:gd name="txT" fmla="*/ 0 h 30"/>
                  <a:gd name="txR" fmla="*/ 12 w 12"/>
                  <a:gd name="txB" fmla="*/ 30 h 30"/>
                </a:gdLst>
                <a:ahLst/>
                <a:cxnLst>
                  <a:cxn ang="0">
                    <a:pos x="3" y="30"/>
                  </a:cxn>
                  <a:cxn ang="0">
                    <a:pos x="0" y="0"/>
                  </a:cxn>
                  <a:cxn ang="0">
                    <a:pos x="6" y="30"/>
                  </a:cxn>
                  <a:cxn ang="0">
                    <a:pos x="3" y="30"/>
                  </a:cxn>
                </a:cxnLst>
                <a:rect l="txL" t="txT" r="txR" b="txB"/>
                <a:pathLst>
                  <a:path w="12" h="30">
                    <a:moveTo>
                      <a:pt x="3" y="30"/>
                    </a:moveTo>
                    <a:cubicBezTo>
                      <a:pt x="5" y="17"/>
                      <a:pt x="1" y="10"/>
                      <a:pt x="0" y="0"/>
                    </a:cubicBezTo>
                    <a:cubicBezTo>
                      <a:pt x="12" y="0"/>
                      <a:pt x="3" y="21"/>
                      <a:pt x="6" y="30"/>
                    </a:cubicBezTo>
                    <a:cubicBezTo>
                      <a:pt x="5" y="30"/>
                      <a:pt x="4" y="30"/>
                      <a:pt x="3" y="30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38" name="Freeform 232"/>
              <p:cNvSpPr/>
              <p:nvPr/>
            </p:nvSpPr>
            <p:spPr>
              <a:xfrm>
                <a:off x="2988" y="342"/>
                <a:ext cx="24" cy="41"/>
              </a:xfrm>
              <a:custGeom>
                <a:avLst/>
                <a:gdLst>
                  <a:gd name="txL" fmla="*/ 0 w 14"/>
                  <a:gd name="txT" fmla="*/ 0 h 24"/>
                  <a:gd name="txR" fmla="*/ 14 w 14"/>
                  <a:gd name="txB" fmla="*/ 24 h 24"/>
                </a:gdLst>
                <a:ahLst/>
                <a:cxnLst>
                  <a:cxn ang="0">
                    <a:pos x="7" y="0"/>
                  </a:cxn>
                  <a:cxn ang="0">
                    <a:pos x="7" y="24"/>
                  </a:cxn>
                  <a:cxn ang="0">
                    <a:pos x="4" y="24"/>
                  </a:cxn>
                  <a:cxn ang="0">
                    <a:pos x="7" y="0"/>
                  </a:cxn>
                </a:cxnLst>
                <a:rect l="txL" t="txT" r="txR" b="txB"/>
                <a:pathLst>
                  <a:path w="14" h="24">
                    <a:moveTo>
                      <a:pt x="7" y="0"/>
                    </a:moveTo>
                    <a:cubicBezTo>
                      <a:pt x="3" y="10"/>
                      <a:pt x="14" y="21"/>
                      <a:pt x="7" y="24"/>
                    </a:cubicBezTo>
                    <a:cubicBezTo>
                      <a:pt x="6" y="24"/>
                      <a:pt x="5" y="24"/>
                      <a:pt x="4" y="24"/>
                    </a:cubicBezTo>
                    <a:cubicBezTo>
                      <a:pt x="6" y="17"/>
                      <a:pt x="0" y="2"/>
                      <a:pt x="7" y="0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39" name="Freeform 233"/>
              <p:cNvSpPr/>
              <p:nvPr/>
            </p:nvSpPr>
            <p:spPr>
              <a:xfrm>
                <a:off x="2995" y="383"/>
                <a:ext cx="12" cy="51"/>
              </a:xfrm>
              <a:custGeom>
                <a:avLst/>
                <a:gdLst>
                  <a:gd name="txL" fmla="*/ 0 w 7"/>
                  <a:gd name="txT" fmla="*/ 0 h 30"/>
                  <a:gd name="txR" fmla="*/ 7 w 7"/>
                  <a:gd name="txB" fmla="*/ 30 h 30"/>
                </a:gdLst>
                <a:ahLst/>
                <a:cxnLst>
                  <a:cxn ang="0">
                    <a:pos x="0" y="30"/>
                  </a:cxn>
                  <a:cxn ang="0">
                    <a:pos x="0" y="0"/>
                  </a:cxn>
                  <a:cxn ang="0">
                    <a:pos x="3" y="0"/>
                  </a:cxn>
                  <a:cxn ang="0">
                    <a:pos x="0" y="30"/>
                  </a:cxn>
                </a:cxnLst>
                <a:rect l="txL" t="txT" r="txR" b="txB"/>
                <a:pathLst>
                  <a:path w="7" h="30">
                    <a:moveTo>
                      <a:pt x="0" y="30"/>
                    </a:moveTo>
                    <a:cubicBezTo>
                      <a:pt x="0" y="20"/>
                      <a:pt x="0" y="10"/>
                      <a:pt x="0" y="0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1" y="9"/>
                      <a:pt x="7" y="26"/>
                      <a:pt x="0" y="30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40" name="Freeform 235"/>
              <p:cNvSpPr/>
              <p:nvPr/>
            </p:nvSpPr>
            <p:spPr>
              <a:xfrm>
                <a:off x="1007" y="446"/>
                <a:ext cx="158" cy="8"/>
              </a:xfrm>
              <a:custGeom>
                <a:avLst/>
                <a:gdLst>
                  <a:gd name="txL" fmla="*/ 0 w 93"/>
                  <a:gd name="txT" fmla="*/ 0 h 5"/>
                  <a:gd name="txR" fmla="*/ 93 w 93"/>
                  <a:gd name="txB" fmla="*/ 5 h 5"/>
                </a:gdLst>
                <a:ahLst/>
                <a:cxnLst>
                  <a:cxn ang="0">
                    <a:pos x="0" y="5"/>
                  </a:cxn>
                  <a:cxn ang="0">
                    <a:pos x="93" y="5"/>
                  </a:cxn>
                  <a:cxn ang="0">
                    <a:pos x="0" y="5"/>
                  </a:cxn>
                </a:cxnLst>
                <a:rect l="txL" t="txT" r="txR" b="txB"/>
                <a:pathLst>
                  <a:path w="93" h="5">
                    <a:moveTo>
                      <a:pt x="0" y="5"/>
                    </a:moveTo>
                    <a:cubicBezTo>
                      <a:pt x="24" y="0"/>
                      <a:pt x="69" y="0"/>
                      <a:pt x="93" y="5"/>
                    </a:cubicBezTo>
                    <a:cubicBezTo>
                      <a:pt x="62" y="5"/>
                      <a:pt x="31" y="5"/>
                      <a:pt x="0" y="5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41" name="Freeform 238"/>
              <p:cNvSpPr/>
              <p:nvPr/>
            </p:nvSpPr>
            <p:spPr>
              <a:xfrm>
                <a:off x="3468" y="454"/>
                <a:ext cx="51" cy="10"/>
              </a:xfrm>
              <a:custGeom>
                <a:avLst/>
                <a:gdLst>
                  <a:gd name="txL" fmla="*/ 0 w 30"/>
                  <a:gd name="txT" fmla="*/ 0 h 6"/>
                  <a:gd name="txR" fmla="*/ 30 w 30"/>
                  <a:gd name="txB" fmla="*/ 6 h 6"/>
                </a:gdLst>
                <a:ahLst/>
                <a:cxnLst>
                  <a:cxn ang="0">
                    <a:pos x="30" y="6"/>
                  </a:cxn>
                  <a:cxn ang="0">
                    <a:pos x="0" y="6"/>
                  </a:cxn>
                  <a:cxn ang="0">
                    <a:pos x="0" y="0"/>
                  </a:cxn>
                  <a:cxn ang="0">
                    <a:pos x="30" y="3"/>
                  </a:cxn>
                  <a:cxn ang="0">
                    <a:pos x="30" y="6"/>
                  </a:cxn>
                </a:cxnLst>
                <a:rect l="txL" t="txT" r="txR" b="txB"/>
                <a:pathLst>
                  <a:path w="30" h="6">
                    <a:moveTo>
                      <a:pt x="30" y="6"/>
                    </a:moveTo>
                    <a:cubicBezTo>
                      <a:pt x="20" y="6"/>
                      <a:pt x="10" y="6"/>
                      <a:pt x="0" y="6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6" y="5"/>
                      <a:pt x="20" y="2"/>
                      <a:pt x="30" y="3"/>
                    </a:cubicBezTo>
                    <a:cubicBezTo>
                      <a:pt x="30" y="4"/>
                      <a:pt x="30" y="5"/>
                      <a:pt x="30" y="6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42" name="Freeform 239"/>
              <p:cNvSpPr/>
              <p:nvPr/>
            </p:nvSpPr>
            <p:spPr>
              <a:xfrm>
                <a:off x="1017" y="464"/>
                <a:ext cx="251" cy="12"/>
              </a:xfrm>
              <a:custGeom>
                <a:avLst/>
                <a:gdLst>
                  <a:gd name="txL" fmla="*/ 0 w 148"/>
                  <a:gd name="txT" fmla="*/ 0 h 7"/>
                  <a:gd name="txR" fmla="*/ 148 w 148"/>
                  <a:gd name="txB" fmla="*/ 7 h 7"/>
                </a:gdLst>
                <a:ahLst/>
                <a:cxnLst>
                  <a:cxn ang="0">
                    <a:pos x="84" y="0"/>
                  </a:cxn>
                  <a:cxn ang="0">
                    <a:pos x="18" y="3"/>
                  </a:cxn>
                  <a:cxn ang="0">
                    <a:pos x="0" y="0"/>
                  </a:cxn>
                  <a:cxn ang="0">
                    <a:pos x="84" y="0"/>
                  </a:cxn>
                </a:cxnLst>
                <a:rect l="txL" t="txT" r="txR" b="txB"/>
                <a:pathLst>
                  <a:path w="148" h="7">
                    <a:moveTo>
                      <a:pt x="84" y="0"/>
                    </a:moveTo>
                    <a:cubicBezTo>
                      <a:pt x="148" y="3"/>
                      <a:pt x="32" y="3"/>
                      <a:pt x="18" y="3"/>
                    </a:cubicBezTo>
                    <a:cubicBezTo>
                      <a:pt x="13" y="1"/>
                      <a:pt x="0" y="7"/>
                      <a:pt x="0" y="0"/>
                    </a:cubicBezTo>
                    <a:cubicBezTo>
                      <a:pt x="28" y="0"/>
                      <a:pt x="56" y="0"/>
                      <a:pt x="84" y="0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43" name="Freeform 240"/>
              <p:cNvSpPr/>
              <p:nvPr/>
            </p:nvSpPr>
            <p:spPr>
              <a:xfrm>
                <a:off x="1002" y="464"/>
                <a:ext cx="46" cy="17"/>
              </a:xfrm>
              <a:custGeom>
                <a:avLst/>
                <a:gdLst>
                  <a:gd name="txL" fmla="*/ 0 w 27"/>
                  <a:gd name="txT" fmla="*/ 0 h 10"/>
                  <a:gd name="txR" fmla="*/ 27 w 27"/>
                  <a:gd name="txB" fmla="*/ 10 h 10"/>
                </a:gdLst>
                <a:ahLst/>
                <a:cxnLst>
                  <a:cxn ang="0">
                    <a:pos x="9" y="0"/>
                  </a:cxn>
                  <a:cxn ang="0">
                    <a:pos x="27" y="3"/>
                  </a:cxn>
                  <a:cxn ang="0">
                    <a:pos x="0" y="6"/>
                  </a:cxn>
                  <a:cxn ang="0">
                    <a:pos x="0" y="3"/>
                  </a:cxn>
                  <a:cxn ang="0">
                    <a:pos x="9" y="0"/>
                  </a:cxn>
                </a:cxnLst>
                <a:rect l="txL" t="txT" r="txR" b="txB"/>
                <a:pathLst>
                  <a:path w="27" h="10">
                    <a:moveTo>
                      <a:pt x="9" y="0"/>
                    </a:moveTo>
                    <a:cubicBezTo>
                      <a:pt x="9" y="7"/>
                      <a:pt x="22" y="1"/>
                      <a:pt x="27" y="3"/>
                    </a:cubicBezTo>
                    <a:cubicBezTo>
                      <a:pt x="24" y="10"/>
                      <a:pt x="8" y="4"/>
                      <a:pt x="0" y="6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5" y="4"/>
                      <a:pt x="5" y="0"/>
                      <a:pt x="9" y="0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44" name="Freeform 241"/>
              <p:cNvSpPr/>
              <p:nvPr/>
            </p:nvSpPr>
            <p:spPr>
              <a:xfrm>
                <a:off x="1048" y="468"/>
                <a:ext cx="81" cy="11"/>
              </a:xfrm>
              <a:custGeom>
                <a:avLst/>
                <a:gdLst>
                  <a:gd name="txL" fmla="*/ 0 w 48"/>
                  <a:gd name="txT" fmla="*/ 0 h 7"/>
                  <a:gd name="txR" fmla="*/ 48 w 48"/>
                  <a:gd name="txB" fmla="*/ 7 h 7"/>
                </a:gdLst>
                <a:ahLst/>
                <a:cxnLst>
                  <a:cxn ang="0">
                    <a:pos x="0" y="7"/>
                  </a:cxn>
                  <a:cxn ang="0">
                    <a:pos x="48" y="4"/>
                  </a:cxn>
                  <a:cxn ang="0">
                    <a:pos x="48" y="7"/>
                  </a:cxn>
                  <a:cxn ang="0">
                    <a:pos x="0" y="7"/>
                  </a:cxn>
                </a:cxnLst>
                <a:rect l="txL" t="txT" r="txR" b="txB"/>
                <a:pathLst>
                  <a:path w="48" h="7">
                    <a:moveTo>
                      <a:pt x="0" y="7"/>
                    </a:moveTo>
                    <a:cubicBezTo>
                      <a:pt x="10" y="0"/>
                      <a:pt x="33" y="6"/>
                      <a:pt x="48" y="4"/>
                    </a:cubicBezTo>
                    <a:cubicBezTo>
                      <a:pt x="48" y="5"/>
                      <a:pt x="48" y="6"/>
                      <a:pt x="48" y="7"/>
                    </a:cubicBezTo>
                    <a:cubicBezTo>
                      <a:pt x="32" y="7"/>
                      <a:pt x="16" y="7"/>
                      <a:pt x="0" y="7"/>
                    </a:cubicBezTo>
                    <a:close/>
                  </a:path>
                </a:pathLst>
              </a:custGeom>
              <a:solidFill>
                <a:srgbClr val="718B8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45" name="Freeform 242"/>
              <p:cNvSpPr/>
              <p:nvPr/>
            </p:nvSpPr>
            <p:spPr>
              <a:xfrm>
                <a:off x="1129" y="468"/>
                <a:ext cx="127" cy="11"/>
              </a:xfrm>
              <a:custGeom>
                <a:avLst/>
                <a:gdLst>
                  <a:gd name="txL" fmla="*/ 0 w 75"/>
                  <a:gd name="txT" fmla="*/ 0 h 7"/>
                  <a:gd name="txR" fmla="*/ 75 w 75"/>
                  <a:gd name="txB" fmla="*/ 7 h 7"/>
                </a:gdLst>
                <a:ahLst/>
                <a:cxnLst>
                  <a:cxn ang="0">
                    <a:pos x="0" y="4"/>
                  </a:cxn>
                  <a:cxn ang="0">
                    <a:pos x="75" y="7"/>
                  </a:cxn>
                  <a:cxn ang="0">
                    <a:pos x="0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75" h="7">
                    <a:moveTo>
                      <a:pt x="0" y="4"/>
                    </a:moveTo>
                    <a:cubicBezTo>
                      <a:pt x="24" y="6"/>
                      <a:pt x="56" y="0"/>
                      <a:pt x="75" y="7"/>
                    </a:cubicBezTo>
                    <a:cubicBezTo>
                      <a:pt x="50" y="7"/>
                      <a:pt x="25" y="7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solidFill>
                <a:srgbClr val="9DB7B8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46" name="Freeform 246"/>
              <p:cNvSpPr/>
              <p:nvPr/>
            </p:nvSpPr>
            <p:spPr>
              <a:xfrm>
                <a:off x="4174" y="462"/>
                <a:ext cx="239" cy="55"/>
              </a:xfrm>
              <a:custGeom>
                <a:avLst/>
                <a:gdLst>
                  <a:gd name="txL" fmla="*/ 0 w 141"/>
                  <a:gd name="txT" fmla="*/ 0 h 32"/>
                  <a:gd name="txR" fmla="*/ 141 w 141"/>
                  <a:gd name="txB" fmla="*/ 32 h 32"/>
                </a:gdLst>
                <a:ahLst/>
                <a:cxnLst>
                  <a:cxn ang="0">
                    <a:pos x="0" y="25"/>
                  </a:cxn>
                  <a:cxn ang="0">
                    <a:pos x="141" y="13"/>
                  </a:cxn>
                  <a:cxn ang="0">
                    <a:pos x="48" y="25"/>
                  </a:cxn>
                  <a:cxn ang="0">
                    <a:pos x="0" y="25"/>
                  </a:cxn>
                </a:cxnLst>
                <a:rect l="txL" t="txT" r="txR" b="txB"/>
                <a:pathLst>
                  <a:path w="141" h="32">
                    <a:moveTo>
                      <a:pt x="0" y="25"/>
                    </a:moveTo>
                    <a:cubicBezTo>
                      <a:pt x="26" y="0"/>
                      <a:pt x="96" y="19"/>
                      <a:pt x="141" y="13"/>
                    </a:cubicBezTo>
                    <a:cubicBezTo>
                      <a:pt x="127" y="32"/>
                      <a:pt x="70" y="27"/>
                      <a:pt x="48" y="25"/>
                    </a:cubicBezTo>
                    <a:cubicBezTo>
                      <a:pt x="44" y="25"/>
                      <a:pt x="23" y="22"/>
                      <a:pt x="0" y="25"/>
                    </a:cubicBezTo>
                    <a:close/>
                  </a:path>
                </a:pathLst>
              </a:custGeom>
              <a:solidFill>
                <a:srgbClr val="CEE9EA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47" name="Freeform 251"/>
              <p:cNvSpPr/>
              <p:nvPr/>
            </p:nvSpPr>
            <p:spPr>
              <a:xfrm>
                <a:off x="1375" y="459"/>
                <a:ext cx="18" cy="97"/>
              </a:xfrm>
              <a:custGeom>
                <a:avLst/>
                <a:gdLst>
                  <a:gd name="txL" fmla="*/ 0 w 11"/>
                  <a:gd name="txT" fmla="*/ 0 h 57"/>
                  <a:gd name="txR" fmla="*/ 11 w 11"/>
                  <a:gd name="txB" fmla="*/ 57 h 57"/>
                </a:gdLst>
                <a:ahLst/>
                <a:cxnLst>
                  <a:cxn ang="0">
                    <a:pos x="11" y="3"/>
                  </a:cxn>
                  <a:cxn ang="0">
                    <a:pos x="8" y="48"/>
                  </a:cxn>
                  <a:cxn ang="0">
                    <a:pos x="5" y="57"/>
                  </a:cxn>
                  <a:cxn ang="0">
                    <a:pos x="5" y="0"/>
                  </a:cxn>
                  <a:cxn ang="0">
                    <a:pos x="11" y="3"/>
                  </a:cxn>
                </a:cxnLst>
                <a:rect l="txL" t="txT" r="txR" b="txB"/>
                <a:pathLst>
                  <a:path w="11" h="57">
                    <a:moveTo>
                      <a:pt x="11" y="3"/>
                    </a:moveTo>
                    <a:cubicBezTo>
                      <a:pt x="4" y="12"/>
                      <a:pt x="10" y="34"/>
                      <a:pt x="8" y="48"/>
                    </a:cubicBezTo>
                    <a:cubicBezTo>
                      <a:pt x="5" y="49"/>
                      <a:pt x="5" y="53"/>
                      <a:pt x="5" y="57"/>
                    </a:cubicBezTo>
                    <a:cubicBezTo>
                      <a:pt x="0" y="45"/>
                      <a:pt x="0" y="12"/>
                      <a:pt x="5" y="0"/>
                    </a:cubicBezTo>
                    <a:cubicBezTo>
                      <a:pt x="7" y="1"/>
                      <a:pt x="11" y="0"/>
                      <a:pt x="11" y="3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48" name="Freeform 252"/>
              <p:cNvSpPr/>
              <p:nvPr/>
            </p:nvSpPr>
            <p:spPr>
              <a:xfrm>
                <a:off x="4418" y="498"/>
                <a:ext cx="7" cy="76"/>
              </a:xfrm>
              <a:custGeom>
                <a:avLst/>
                <a:gdLst>
                  <a:gd name="txL" fmla="*/ 0 w 4"/>
                  <a:gd name="txT" fmla="*/ 0 h 45"/>
                  <a:gd name="txR" fmla="*/ 4 w 4"/>
                  <a:gd name="txB" fmla="*/ 45 h 45"/>
                </a:gdLst>
                <a:ahLst/>
                <a:cxnLst>
                  <a:cxn ang="0">
                    <a:pos x="3" y="19"/>
                  </a:cxn>
                  <a:cxn ang="0">
                    <a:pos x="0" y="31"/>
                  </a:cxn>
                  <a:cxn ang="0">
                    <a:pos x="3" y="19"/>
                  </a:cxn>
                </a:cxnLst>
                <a:rect l="txL" t="txT" r="txR" b="txB"/>
                <a:pathLst>
                  <a:path w="4" h="45">
                    <a:moveTo>
                      <a:pt x="3" y="19"/>
                    </a:moveTo>
                    <a:cubicBezTo>
                      <a:pt x="4" y="33"/>
                      <a:pt x="1" y="45"/>
                      <a:pt x="0" y="31"/>
                    </a:cubicBezTo>
                    <a:cubicBezTo>
                      <a:pt x="0" y="25"/>
                      <a:pt x="2" y="0"/>
                      <a:pt x="3" y="19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49" name="Freeform 253"/>
              <p:cNvSpPr/>
              <p:nvPr/>
            </p:nvSpPr>
            <p:spPr>
              <a:xfrm>
                <a:off x="1319" y="525"/>
                <a:ext cx="32" cy="41"/>
              </a:xfrm>
              <a:custGeom>
                <a:avLst/>
                <a:gdLst>
                  <a:gd name="txL" fmla="*/ 0 w 19"/>
                  <a:gd name="txT" fmla="*/ 0 h 24"/>
                  <a:gd name="txR" fmla="*/ 19 w 19"/>
                  <a:gd name="txB" fmla="*/ 24 h 24"/>
                </a:gdLst>
                <a:ahLst/>
                <a:cxnLst>
                  <a:cxn ang="0">
                    <a:pos x="8" y="24"/>
                  </a:cxn>
                  <a:cxn ang="0">
                    <a:pos x="11" y="0"/>
                  </a:cxn>
                  <a:cxn ang="0">
                    <a:pos x="8" y="24"/>
                  </a:cxn>
                </a:cxnLst>
                <a:rect l="txL" t="txT" r="txR" b="txB"/>
                <a:pathLst>
                  <a:path w="19" h="24">
                    <a:moveTo>
                      <a:pt x="8" y="24"/>
                    </a:moveTo>
                    <a:cubicBezTo>
                      <a:pt x="0" y="18"/>
                      <a:pt x="12" y="8"/>
                      <a:pt x="11" y="0"/>
                    </a:cubicBezTo>
                    <a:cubicBezTo>
                      <a:pt x="19" y="6"/>
                      <a:pt x="7" y="16"/>
                      <a:pt x="8" y="24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50" name="Freeform 255"/>
              <p:cNvSpPr/>
              <p:nvPr/>
            </p:nvSpPr>
            <p:spPr>
              <a:xfrm>
                <a:off x="2983" y="474"/>
                <a:ext cx="19" cy="77"/>
              </a:xfrm>
              <a:custGeom>
                <a:avLst/>
                <a:gdLst>
                  <a:gd name="txL" fmla="*/ 0 w 11"/>
                  <a:gd name="txT" fmla="*/ 0 h 45"/>
                  <a:gd name="txR" fmla="*/ 11 w 11"/>
                  <a:gd name="txB" fmla="*/ 45 h 45"/>
                </a:gdLst>
                <a:ahLst/>
                <a:cxnLst>
                  <a:cxn ang="0">
                    <a:pos x="4" y="45"/>
                  </a:cxn>
                  <a:cxn ang="0">
                    <a:pos x="7" y="0"/>
                  </a:cxn>
                  <a:cxn ang="0">
                    <a:pos x="4" y="45"/>
                  </a:cxn>
                </a:cxnLst>
                <a:rect l="txL" t="txT" r="txR" b="txB"/>
                <a:pathLst>
                  <a:path w="11" h="45">
                    <a:moveTo>
                      <a:pt x="4" y="45"/>
                    </a:moveTo>
                    <a:cubicBezTo>
                      <a:pt x="6" y="31"/>
                      <a:pt x="0" y="9"/>
                      <a:pt x="7" y="0"/>
                    </a:cubicBezTo>
                    <a:cubicBezTo>
                      <a:pt x="5" y="14"/>
                      <a:pt x="11" y="36"/>
                      <a:pt x="4" y="45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51" name="Freeform 256"/>
              <p:cNvSpPr/>
              <p:nvPr/>
            </p:nvSpPr>
            <p:spPr>
              <a:xfrm>
                <a:off x="3559" y="546"/>
                <a:ext cx="51" cy="11"/>
              </a:xfrm>
              <a:custGeom>
                <a:avLst/>
                <a:gdLst>
                  <a:gd name="txL" fmla="*/ 0 w 30"/>
                  <a:gd name="txT" fmla="*/ 0 h 7"/>
                  <a:gd name="txR" fmla="*/ 30 w 30"/>
                  <a:gd name="txB" fmla="*/ 7 h 7"/>
                </a:gdLst>
                <a:ahLst/>
                <a:cxnLst>
                  <a:cxn ang="0">
                    <a:pos x="0" y="0"/>
                  </a:cxn>
                  <a:cxn ang="0">
                    <a:pos x="30" y="0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txL" t="txT" r="txR" b="txB"/>
                <a:pathLst>
                  <a:path w="30" h="7">
                    <a:moveTo>
                      <a:pt x="0" y="0"/>
                    </a:moveTo>
                    <a:cubicBezTo>
                      <a:pt x="10" y="0"/>
                      <a:pt x="20" y="0"/>
                      <a:pt x="30" y="0"/>
                    </a:cubicBezTo>
                    <a:cubicBezTo>
                      <a:pt x="26" y="7"/>
                      <a:pt x="9" y="1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52" name="Freeform 259"/>
              <p:cNvSpPr/>
              <p:nvPr/>
            </p:nvSpPr>
            <p:spPr>
              <a:xfrm>
                <a:off x="2975" y="418"/>
                <a:ext cx="11" cy="153"/>
              </a:xfrm>
              <a:custGeom>
                <a:avLst/>
                <a:gdLst>
                  <a:gd name="txL" fmla="*/ 0 w 7"/>
                  <a:gd name="txT" fmla="*/ 0 h 90"/>
                  <a:gd name="txR" fmla="*/ 7 w 7"/>
                  <a:gd name="txB" fmla="*/ 90 h 90"/>
                </a:gdLst>
                <a:ahLst/>
                <a:cxnLst>
                  <a:cxn ang="0">
                    <a:pos x="0" y="90"/>
                  </a:cxn>
                  <a:cxn ang="0">
                    <a:pos x="0" y="0"/>
                  </a:cxn>
                  <a:cxn ang="0">
                    <a:pos x="3" y="0"/>
                  </a:cxn>
                  <a:cxn ang="0">
                    <a:pos x="0" y="90"/>
                  </a:cxn>
                </a:cxnLst>
                <a:rect l="txL" t="txT" r="txR" b="txB"/>
                <a:pathLst>
                  <a:path w="7" h="90">
                    <a:moveTo>
                      <a:pt x="0" y="90"/>
                    </a:moveTo>
                    <a:cubicBezTo>
                      <a:pt x="0" y="60"/>
                      <a:pt x="0" y="30"/>
                      <a:pt x="0" y="0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1" y="29"/>
                      <a:pt x="7" y="66"/>
                      <a:pt x="0" y="90"/>
                    </a:cubicBezTo>
                    <a:close/>
                  </a:path>
                </a:pathLst>
              </a:custGeom>
              <a:solidFill>
                <a:srgbClr val="718B8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53" name="Freeform 262"/>
              <p:cNvSpPr/>
              <p:nvPr/>
            </p:nvSpPr>
            <p:spPr>
              <a:xfrm>
                <a:off x="3635" y="568"/>
                <a:ext cx="75" cy="8"/>
              </a:xfrm>
              <a:custGeom>
                <a:avLst/>
                <a:gdLst>
                  <a:gd name="txL" fmla="*/ 0 w 44"/>
                  <a:gd name="txT" fmla="*/ 0 h 5"/>
                  <a:gd name="txR" fmla="*/ 44 w 44"/>
                  <a:gd name="txB" fmla="*/ 5 h 5"/>
                </a:gdLst>
                <a:ahLst/>
                <a:cxnLst>
                  <a:cxn ang="0">
                    <a:pos x="0" y="5"/>
                  </a:cxn>
                  <a:cxn ang="0">
                    <a:pos x="39" y="5"/>
                  </a:cxn>
                  <a:cxn ang="0">
                    <a:pos x="0" y="5"/>
                  </a:cxn>
                </a:cxnLst>
                <a:rect l="txL" t="txT" r="txR" b="txB"/>
                <a:pathLst>
                  <a:path w="44" h="5">
                    <a:moveTo>
                      <a:pt x="0" y="5"/>
                    </a:moveTo>
                    <a:cubicBezTo>
                      <a:pt x="5" y="0"/>
                      <a:pt x="44" y="1"/>
                      <a:pt x="39" y="5"/>
                    </a:cubicBezTo>
                    <a:cubicBezTo>
                      <a:pt x="26" y="5"/>
                      <a:pt x="13" y="5"/>
                      <a:pt x="0" y="5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54" name="Freeform 263"/>
              <p:cNvSpPr/>
              <p:nvPr/>
            </p:nvSpPr>
            <p:spPr>
              <a:xfrm>
                <a:off x="4220" y="564"/>
                <a:ext cx="137" cy="15"/>
              </a:xfrm>
              <a:custGeom>
                <a:avLst/>
                <a:gdLst>
                  <a:gd name="txL" fmla="*/ 0 w 81"/>
                  <a:gd name="txT" fmla="*/ 0 h 9"/>
                  <a:gd name="txR" fmla="*/ 81 w 81"/>
                  <a:gd name="txB" fmla="*/ 9 h 9"/>
                </a:gdLst>
                <a:ahLst/>
                <a:cxnLst>
                  <a:cxn ang="0">
                    <a:pos x="66" y="1"/>
                  </a:cxn>
                  <a:cxn ang="0">
                    <a:pos x="81" y="4"/>
                  </a:cxn>
                  <a:cxn ang="0">
                    <a:pos x="0" y="4"/>
                  </a:cxn>
                  <a:cxn ang="0">
                    <a:pos x="66" y="1"/>
                  </a:cxn>
                </a:cxnLst>
                <a:rect l="txL" t="txT" r="txR" b="txB"/>
                <a:pathLst>
                  <a:path w="81" h="9">
                    <a:moveTo>
                      <a:pt x="66" y="1"/>
                    </a:moveTo>
                    <a:cubicBezTo>
                      <a:pt x="73" y="0"/>
                      <a:pt x="78" y="1"/>
                      <a:pt x="81" y="4"/>
                    </a:cubicBezTo>
                    <a:cubicBezTo>
                      <a:pt x="61" y="9"/>
                      <a:pt x="20" y="9"/>
                      <a:pt x="0" y="4"/>
                    </a:cubicBezTo>
                    <a:cubicBezTo>
                      <a:pt x="21" y="2"/>
                      <a:pt x="50" y="8"/>
                      <a:pt x="66" y="1"/>
                    </a:cubicBezTo>
                    <a:close/>
                  </a:path>
                </a:pathLst>
              </a:custGeom>
              <a:solidFill>
                <a:srgbClr val="415A5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55" name="Freeform 264"/>
              <p:cNvSpPr/>
              <p:nvPr/>
            </p:nvSpPr>
            <p:spPr>
              <a:xfrm>
                <a:off x="1312" y="568"/>
                <a:ext cx="19" cy="49"/>
              </a:xfrm>
              <a:custGeom>
                <a:avLst/>
                <a:gdLst>
                  <a:gd name="txL" fmla="*/ 0 w 11"/>
                  <a:gd name="txT" fmla="*/ 0 h 29"/>
                  <a:gd name="txR" fmla="*/ 11 w 11"/>
                  <a:gd name="txB" fmla="*/ 29 h 29"/>
                </a:gdLst>
                <a:ahLst/>
                <a:cxnLst>
                  <a:cxn ang="0">
                    <a:pos x="0" y="2"/>
                  </a:cxn>
                  <a:cxn ang="0">
                    <a:pos x="3" y="29"/>
                  </a:cxn>
                  <a:cxn ang="0">
                    <a:pos x="0" y="2"/>
                  </a:cxn>
                </a:cxnLst>
                <a:rect l="txL" t="txT" r="txR" b="txB"/>
                <a:pathLst>
                  <a:path w="11" h="29">
                    <a:moveTo>
                      <a:pt x="0" y="2"/>
                    </a:moveTo>
                    <a:cubicBezTo>
                      <a:pt x="11" y="0"/>
                      <a:pt x="7" y="27"/>
                      <a:pt x="3" y="29"/>
                    </a:cubicBezTo>
                    <a:cubicBezTo>
                      <a:pt x="2" y="20"/>
                      <a:pt x="5" y="7"/>
                      <a:pt x="0" y="2"/>
                    </a:cubicBezTo>
                    <a:close/>
                  </a:path>
                </a:pathLst>
              </a:custGeom>
              <a:solidFill>
                <a:srgbClr val="415A5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56" name="Freeform 266"/>
              <p:cNvSpPr/>
              <p:nvPr/>
            </p:nvSpPr>
            <p:spPr>
              <a:xfrm>
                <a:off x="3808" y="569"/>
                <a:ext cx="92" cy="19"/>
              </a:xfrm>
              <a:custGeom>
                <a:avLst/>
                <a:gdLst>
                  <a:gd name="txL" fmla="*/ 0 w 54"/>
                  <a:gd name="txT" fmla="*/ 0 h 11"/>
                  <a:gd name="txR" fmla="*/ 54 w 54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54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54" h="11">
                    <a:moveTo>
                      <a:pt x="0" y="4"/>
                    </a:moveTo>
                    <a:cubicBezTo>
                      <a:pt x="17" y="6"/>
                      <a:pt x="42" y="0"/>
                      <a:pt x="54" y="7"/>
                    </a:cubicBezTo>
                    <a:cubicBezTo>
                      <a:pt x="37" y="5"/>
                      <a:pt x="12" y="11"/>
                      <a:pt x="0" y="4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57" name="Freeform 274"/>
              <p:cNvSpPr>
                <a:spLocks noEditPoints="1"/>
              </p:cNvSpPr>
              <p:nvPr/>
            </p:nvSpPr>
            <p:spPr>
              <a:xfrm>
                <a:off x="4040" y="503"/>
                <a:ext cx="383" cy="572"/>
              </a:xfrm>
              <a:custGeom>
                <a:avLst/>
                <a:gdLst>
                  <a:gd name="txL" fmla="*/ 0 w 226"/>
                  <a:gd name="txT" fmla="*/ 0 h 337"/>
                  <a:gd name="txR" fmla="*/ 226 w 226"/>
                  <a:gd name="txB" fmla="*/ 337 h 337"/>
                </a:gdLst>
                <a:ahLst/>
                <a:cxnLst>
                  <a:cxn ang="0">
                    <a:pos x="172" y="37"/>
                  </a:cxn>
                  <a:cxn ang="0">
                    <a:pos x="97" y="31"/>
                  </a:cxn>
                  <a:cxn ang="0">
                    <a:pos x="169" y="22"/>
                  </a:cxn>
                  <a:cxn ang="0">
                    <a:pos x="157" y="16"/>
                  </a:cxn>
                  <a:cxn ang="0">
                    <a:pos x="217" y="10"/>
                  </a:cxn>
                  <a:cxn ang="0">
                    <a:pos x="214" y="70"/>
                  </a:cxn>
                  <a:cxn ang="0">
                    <a:pos x="208" y="49"/>
                  </a:cxn>
                  <a:cxn ang="0">
                    <a:pos x="205" y="49"/>
                  </a:cxn>
                  <a:cxn ang="0">
                    <a:pos x="202" y="202"/>
                  </a:cxn>
                  <a:cxn ang="0">
                    <a:pos x="196" y="214"/>
                  </a:cxn>
                  <a:cxn ang="0">
                    <a:pos x="220" y="208"/>
                  </a:cxn>
                  <a:cxn ang="0">
                    <a:pos x="205" y="289"/>
                  </a:cxn>
                  <a:cxn ang="0">
                    <a:pos x="217" y="289"/>
                  </a:cxn>
                  <a:cxn ang="0">
                    <a:pos x="217" y="337"/>
                  </a:cxn>
                  <a:cxn ang="0">
                    <a:pos x="145" y="337"/>
                  </a:cxn>
                  <a:cxn ang="0">
                    <a:pos x="76" y="334"/>
                  </a:cxn>
                  <a:cxn ang="0">
                    <a:pos x="7" y="334"/>
                  </a:cxn>
                  <a:cxn ang="0">
                    <a:pos x="7" y="328"/>
                  </a:cxn>
                  <a:cxn ang="0">
                    <a:pos x="13" y="247"/>
                  </a:cxn>
                  <a:cxn ang="0">
                    <a:pos x="16" y="187"/>
                  </a:cxn>
                  <a:cxn ang="0">
                    <a:pos x="13" y="82"/>
                  </a:cxn>
                  <a:cxn ang="0">
                    <a:pos x="13" y="79"/>
                  </a:cxn>
                  <a:cxn ang="0">
                    <a:pos x="4" y="49"/>
                  </a:cxn>
                  <a:cxn ang="0">
                    <a:pos x="7" y="34"/>
                  </a:cxn>
                  <a:cxn ang="0">
                    <a:pos x="16" y="34"/>
                  </a:cxn>
                  <a:cxn ang="0">
                    <a:pos x="31" y="58"/>
                  </a:cxn>
                  <a:cxn ang="0">
                    <a:pos x="22" y="40"/>
                  </a:cxn>
                  <a:cxn ang="0">
                    <a:pos x="25" y="37"/>
                  </a:cxn>
                  <a:cxn ang="0">
                    <a:pos x="106" y="40"/>
                  </a:cxn>
                  <a:cxn ang="0">
                    <a:pos x="187" y="40"/>
                  </a:cxn>
                  <a:cxn ang="0">
                    <a:pos x="172" y="37"/>
                  </a:cxn>
                  <a:cxn ang="0">
                    <a:pos x="25" y="64"/>
                  </a:cxn>
                  <a:cxn ang="0">
                    <a:pos x="19" y="112"/>
                  </a:cxn>
                  <a:cxn ang="0">
                    <a:pos x="19" y="283"/>
                  </a:cxn>
                  <a:cxn ang="0">
                    <a:pos x="22" y="304"/>
                  </a:cxn>
                  <a:cxn ang="0">
                    <a:pos x="25" y="259"/>
                  </a:cxn>
                  <a:cxn ang="0">
                    <a:pos x="28" y="172"/>
                  </a:cxn>
                  <a:cxn ang="0">
                    <a:pos x="28" y="100"/>
                  </a:cxn>
                  <a:cxn ang="0">
                    <a:pos x="25" y="64"/>
                  </a:cxn>
                </a:cxnLst>
                <a:rect l="txL" t="txT" r="txR" b="txB"/>
                <a:pathLst>
                  <a:path w="226" h="337">
                    <a:moveTo>
                      <a:pt x="172" y="37"/>
                    </a:moveTo>
                    <a:cubicBezTo>
                      <a:pt x="145" y="37"/>
                      <a:pt x="119" y="36"/>
                      <a:pt x="97" y="31"/>
                    </a:cubicBezTo>
                    <a:cubicBezTo>
                      <a:pt x="112" y="5"/>
                      <a:pt x="142" y="23"/>
                      <a:pt x="169" y="22"/>
                    </a:cubicBezTo>
                    <a:cubicBezTo>
                      <a:pt x="177" y="19"/>
                      <a:pt x="164" y="14"/>
                      <a:pt x="157" y="16"/>
                    </a:cubicBezTo>
                    <a:cubicBezTo>
                      <a:pt x="163" y="0"/>
                      <a:pt x="202" y="7"/>
                      <a:pt x="217" y="10"/>
                    </a:cubicBezTo>
                    <a:cubicBezTo>
                      <a:pt x="215" y="29"/>
                      <a:pt x="220" y="55"/>
                      <a:pt x="214" y="70"/>
                    </a:cubicBezTo>
                    <a:cubicBezTo>
                      <a:pt x="205" y="70"/>
                      <a:pt x="217" y="49"/>
                      <a:pt x="208" y="49"/>
                    </a:cubicBezTo>
                    <a:cubicBezTo>
                      <a:pt x="207" y="49"/>
                      <a:pt x="206" y="49"/>
                      <a:pt x="205" y="49"/>
                    </a:cubicBezTo>
                    <a:cubicBezTo>
                      <a:pt x="198" y="94"/>
                      <a:pt x="204" y="152"/>
                      <a:pt x="202" y="202"/>
                    </a:cubicBezTo>
                    <a:cubicBezTo>
                      <a:pt x="200" y="206"/>
                      <a:pt x="198" y="210"/>
                      <a:pt x="196" y="214"/>
                    </a:cubicBezTo>
                    <a:cubicBezTo>
                      <a:pt x="206" y="227"/>
                      <a:pt x="207" y="209"/>
                      <a:pt x="220" y="208"/>
                    </a:cubicBezTo>
                    <a:cubicBezTo>
                      <a:pt x="204" y="239"/>
                      <a:pt x="226" y="260"/>
                      <a:pt x="205" y="289"/>
                    </a:cubicBezTo>
                    <a:cubicBezTo>
                      <a:pt x="207" y="298"/>
                      <a:pt x="211" y="286"/>
                      <a:pt x="217" y="289"/>
                    </a:cubicBezTo>
                    <a:cubicBezTo>
                      <a:pt x="217" y="305"/>
                      <a:pt x="217" y="321"/>
                      <a:pt x="217" y="337"/>
                    </a:cubicBezTo>
                    <a:cubicBezTo>
                      <a:pt x="193" y="337"/>
                      <a:pt x="169" y="337"/>
                      <a:pt x="145" y="337"/>
                    </a:cubicBezTo>
                    <a:cubicBezTo>
                      <a:pt x="128" y="330"/>
                      <a:pt x="98" y="336"/>
                      <a:pt x="76" y="334"/>
                    </a:cubicBezTo>
                    <a:cubicBezTo>
                      <a:pt x="53" y="334"/>
                      <a:pt x="30" y="334"/>
                      <a:pt x="7" y="334"/>
                    </a:cubicBezTo>
                    <a:cubicBezTo>
                      <a:pt x="7" y="332"/>
                      <a:pt x="7" y="330"/>
                      <a:pt x="7" y="328"/>
                    </a:cubicBezTo>
                    <a:cubicBezTo>
                      <a:pt x="6" y="298"/>
                      <a:pt x="17" y="280"/>
                      <a:pt x="13" y="247"/>
                    </a:cubicBezTo>
                    <a:cubicBezTo>
                      <a:pt x="20" y="233"/>
                      <a:pt x="14" y="206"/>
                      <a:pt x="16" y="187"/>
                    </a:cubicBezTo>
                    <a:cubicBezTo>
                      <a:pt x="14" y="153"/>
                      <a:pt x="20" y="111"/>
                      <a:pt x="13" y="82"/>
                    </a:cubicBezTo>
                    <a:cubicBezTo>
                      <a:pt x="13" y="81"/>
                      <a:pt x="13" y="80"/>
                      <a:pt x="13" y="79"/>
                    </a:cubicBezTo>
                    <a:cubicBezTo>
                      <a:pt x="11" y="68"/>
                      <a:pt x="19" y="47"/>
                      <a:pt x="4" y="49"/>
                    </a:cubicBezTo>
                    <a:cubicBezTo>
                      <a:pt x="6" y="45"/>
                      <a:pt x="0" y="33"/>
                      <a:pt x="7" y="34"/>
                    </a:cubicBezTo>
                    <a:cubicBezTo>
                      <a:pt x="10" y="34"/>
                      <a:pt x="13" y="34"/>
                      <a:pt x="16" y="34"/>
                    </a:cubicBezTo>
                    <a:cubicBezTo>
                      <a:pt x="11" y="48"/>
                      <a:pt x="19" y="54"/>
                      <a:pt x="31" y="58"/>
                    </a:cubicBezTo>
                    <a:cubicBezTo>
                      <a:pt x="33" y="47"/>
                      <a:pt x="20" y="51"/>
                      <a:pt x="22" y="40"/>
                    </a:cubicBezTo>
                    <a:cubicBezTo>
                      <a:pt x="25" y="41"/>
                      <a:pt x="25" y="39"/>
                      <a:pt x="25" y="37"/>
                    </a:cubicBezTo>
                    <a:cubicBezTo>
                      <a:pt x="55" y="35"/>
                      <a:pt x="76" y="42"/>
                      <a:pt x="106" y="40"/>
                    </a:cubicBezTo>
                    <a:cubicBezTo>
                      <a:pt x="126" y="45"/>
                      <a:pt x="167" y="45"/>
                      <a:pt x="187" y="40"/>
                    </a:cubicBezTo>
                    <a:cubicBezTo>
                      <a:pt x="184" y="37"/>
                      <a:pt x="179" y="36"/>
                      <a:pt x="172" y="37"/>
                    </a:cubicBezTo>
                    <a:close/>
                    <a:moveTo>
                      <a:pt x="25" y="64"/>
                    </a:moveTo>
                    <a:cubicBezTo>
                      <a:pt x="13" y="58"/>
                      <a:pt x="22" y="98"/>
                      <a:pt x="19" y="112"/>
                    </a:cubicBezTo>
                    <a:cubicBezTo>
                      <a:pt x="19" y="169"/>
                      <a:pt x="19" y="226"/>
                      <a:pt x="19" y="283"/>
                    </a:cubicBezTo>
                    <a:cubicBezTo>
                      <a:pt x="21" y="289"/>
                      <a:pt x="15" y="303"/>
                      <a:pt x="22" y="304"/>
                    </a:cubicBezTo>
                    <a:cubicBezTo>
                      <a:pt x="28" y="294"/>
                      <a:pt x="24" y="274"/>
                      <a:pt x="25" y="259"/>
                    </a:cubicBezTo>
                    <a:cubicBezTo>
                      <a:pt x="32" y="236"/>
                      <a:pt x="26" y="200"/>
                      <a:pt x="28" y="172"/>
                    </a:cubicBezTo>
                    <a:cubicBezTo>
                      <a:pt x="28" y="148"/>
                      <a:pt x="28" y="124"/>
                      <a:pt x="28" y="100"/>
                    </a:cubicBezTo>
                    <a:cubicBezTo>
                      <a:pt x="26" y="89"/>
                      <a:pt x="32" y="70"/>
                      <a:pt x="25" y="64"/>
                    </a:cubicBezTo>
                    <a:close/>
                  </a:path>
                </a:pathLst>
              </a:custGeom>
              <a:solidFill>
                <a:srgbClr val="CEE9EA"/>
              </a:solidFill>
              <a:ln w="9525">
                <a:noFill/>
              </a:ln>
            </p:spPr>
            <p:txBody>
              <a:bodyPr vert="horz" wrap="square" anchor="t"/>
              <a:p>
                <a:pPr lvl="0">
                  <a:lnSpc>
                    <a:spcPct val="100000"/>
                  </a:lnSpc>
                </a:pPr>
                <a:endParaRPr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9858" name="Freeform 276"/>
              <p:cNvSpPr/>
              <p:nvPr/>
            </p:nvSpPr>
            <p:spPr>
              <a:xfrm>
                <a:off x="3524" y="600"/>
                <a:ext cx="50" cy="18"/>
              </a:xfrm>
              <a:custGeom>
                <a:avLst/>
                <a:gdLst>
                  <a:gd name="txL" fmla="*/ 0 w 30"/>
                  <a:gd name="txT" fmla="*/ 0 h 11"/>
                  <a:gd name="txR" fmla="*/ 30 w 30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30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0" h="11">
                    <a:moveTo>
                      <a:pt x="0" y="4"/>
                    </a:moveTo>
                    <a:cubicBezTo>
                      <a:pt x="9" y="6"/>
                      <a:pt x="26" y="0"/>
                      <a:pt x="30" y="7"/>
                    </a:cubicBezTo>
                    <a:cubicBezTo>
                      <a:pt x="21" y="5"/>
                      <a:pt x="4" y="11"/>
                      <a:pt x="0" y="4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59" name="Freeform 280"/>
              <p:cNvSpPr/>
              <p:nvPr/>
            </p:nvSpPr>
            <p:spPr>
              <a:xfrm>
                <a:off x="605" y="610"/>
                <a:ext cx="87" cy="36"/>
              </a:xfrm>
              <a:custGeom>
                <a:avLst/>
                <a:gdLst>
                  <a:gd name="txL" fmla="*/ 0 w 51"/>
                  <a:gd name="txT" fmla="*/ 0 h 21"/>
                  <a:gd name="txR" fmla="*/ 51 w 51"/>
                  <a:gd name="txB" fmla="*/ 21 h 21"/>
                </a:gdLst>
                <a:ahLst/>
                <a:cxnLst>
                  <a:cxn ang="0">
                    <a:pos x="51" y="13"/>
                  </a:cxn>
                  <a:cxn ang="0">
                    <a:pos x="0" y="1"/>
                  </a:cxn>
                  <a:cxn ang="0">
                    <a:pos x="30" y="7"/>
                  </a:cxn>
                  <a:cxn ang="0">
                    <a:pos x="51" y="13"/>
                  </a:cxn>
                </a:cxnLst>
                <a:rect l="txL" t="txT" r="txR" b="txB"/>
                <a:pathLst>
                  <a:path w="51" h="21">
                    <a:moveTo>
                      <a:pt x="51" y="13"/>
                    </a:moveTo>
                    <a:cubicBezTo>
                      <a:pt x="33" y="21"/>
                      <a:pt x="12" y="9"/>
                      <a:pt x="0" y="1"/>
                    </a:cubicBezTo>
                    <a:cubicBezTo>
                      <a:pt x="13" y="0"/>
                      <a:pt x="16" y="9"/>
                      <a:pt x="30" y="7"/>
                    </a:cubicBezTo>
                    <a:cubicBezTo>
                      <a:pt x="30" y="16"/>
                      <a:pt x="51" y="4"/>
                      <a:pt x="51" y="13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60" name="Freeform 281"/>
              <p:cNvSpPr/>
              <p:nvPr/>
            </p:nvSpPr>
            <p:spPr>
              <a:xfrm>
                <a:off x="3620" y="605"/>
                <a:ext cx="87" cy="29"/>
              </a:xfrm>
              <a:custGeom>
                <a:avLst/>
                <a:gdLst>
                  <a:gd name="txL" fmla="*/ 0 w 51"/>
                  <a:gd name="txT" fmla="*/ 0 h 17"/>
                  <a:gd name="txR" fmla="*/ 51 w 51"/>
                  <a:gd name="txB" fmla="*/ 17 h 17"/>
                </a:gdLst>
                <a:ahLst/>
                <a:cxnLst>
                  <a:cxn ang="0">
                    <a:pos x="0" y="4"/>
                  </a:cxn>
                  <a:cxn ang="0">
                    <a:pos x="15" y="4"/>
                  </a:cxn>
                  <a:cxn ang="0">
                    <a:pos x="45" y="1"/>
                  </a:cxn>
                  <a:cxn ang="0">
                    <a:pos x="51" y="10"/>
                  </a:cxn>
                  <a:cxn ang="0">
                    <a:pos x="0" y="4"/>
                  </a:cxn>
                </a:cxnLst>
                <a:rect l="txL" t="txT" r="txR" b="txB"/>
                <a:pathLst>
                  <a:path w="51" h="17">
                    <a:moveTo>
                      <a:pt x="0" y="4"/>
                    </a:moveTo>
                    <a:cubicBezTo>
                      <a:pt x="2" y="6"/>
                      <a:pt x="14" y="11"/>
                      <a:pt x="15" y="4"/>
                    </a:cubicBezTo>
                    <a:cubicBezTo>
                      <a:pt x="24" y="2"/>
                      <a:pt x="41" y="8"/>
                      <a:pt x="45" y="1"/>
                    </a:cubicBezTo>
                    <a:cubicBezTo>
                      <a:pt x="51" y="0"/>
                      <a:pt x="51" y="5"/>
                      <a:pt x="51" y="10"/>
                    </a:cubicBezTo>
                    <a:cubicBezTo>
                      <a:pt x="36" y="6"/>
                      <a:pt x="6" y="17"/>
                      <a:pt x="0" y="4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61" name="Freeform 289"/>
              <p:cNvSpPr/>
              <p:nvPr/>
            </p:nvSpPr>
            <p:spPr>
              <a:xfrm>
                <a:off x="1354" y="576"/>
                <a:ext cx="19" cy="156"/>
              </a:xfrm>
              <a:custGeom>
                <a:avLst/>
                <a:gdLst>
                  <a:gd name="txL" fmla="*/ 0 w 11"/>
                  <a:gd name="txT" fmla="*/ 0 h 92"/>
                  <a:gd name="txR" fmla="*/ 11 w 11"/>
                  <a:gd name="txB" fmla="*/ 92 h 92"/>
                </a:gdLst>
                <a:ahLst/>
                <a:cxnLst>
                  <a:cxn ang="0">
                    <a:pos x="8" y="0"/>
                  </a:cxn>
                  <a:cxn ang="0">
                    <a:pos x="11" y="45"/>
                  </a:cxn>
                  <a:cxn ang="0">
                    <a:pos x="5" y="81"/>
                  </a:cxn>
                  <a:cxn ang="0">
                    <a:pos x="2" y="78"/>
                  </a:cxn>
                  <a:cxn ang="0">
                    <a:pos x="8" y="0"/>
                  </a:cxn>
                </a:cxnLst>
                <a:rect l="txL" t="txT" r="txR" b="txB"/>
                <a:pathLst>
                  <a:path w="11" h="92">
                    <a:moveTo>
                      <a:pt x="8" y="0"/>
                    </a:moveTo>
                    <a:cubicBezTo>
                      <a:pt x="9" y="15"/>
                      <a:pt x="6" y="34"/>
                      <a:pt x="11" y="45"/>
                    </a:cubicBezTo>
                    <a:cubicBezTo>
                      <a:pt x="6" y="54"/>
                      <a:pt x="8" y="70"/>
                      <a:pt x="5" y="81"/>
                    </a:cubicBezTo>
                    <a:cubicBezTo>
                      <a:pt x="6" y="92"/>
                      <a:pt x="0" y="85"/>
                      <a:pt x="2" y="78"/>
                    </a:cubicBezTo>
                    <a:cubicBezTo>
                      <a:pt x="10" y="58"/>
                      <a:pt x="0" y="20"/>
                      <a:pt x="8" y="0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62" name="Freeform 291"/>
              <p:cNvSpPr/>
              <p:nvPr/>
            </p:nvSpPr>
            <p:spPr>
              <a:xfrm>
                <a:off x="2500" y="612"/>
                <a:ext cx="19" cy="51"/>
              </a:xfrm>
              <a:custGeom>
                <a:avLst/>
                <a:gdLst>
                  <a:gd name="txL" fmla="*/ 0 w 11"/>
                  <a:gd name="txT" fmla="*/ 0 h 30"/>
                  <a:gd name="txR" fmla="*/ 11 w 11"/>
                  <a:gd name="txB" fmla="*/ 30 h 30"/>
                </a:gdLst>
                <a:ahLst/>
                <a:cxnLst>
                  <a:cxn ang="0">
                    <a:pos x="4" y="30"/>
                  </a:cxn>
                  <a:cxn ang="0">
                    <a:pos x="7" y="0"/>
                  </a:cxn>
                  <a:cxn ang="0">
                    <a:pos x="4" y="30"/>
                  </a:cxn>
                </a:cxnLst>
                <a:rect l="txL" t="txT" r="txR" b="txB"/>
                <a:pathLst>
                  <a:path w="11" h="30">
                    <a:moveTo>
                      <a:pt x="4" y="30"/>
                    </a:moveTo>
                    <a:cubicBezTo>
                      <a:pt x="6" y="21"/>
                      <a:pt x="0" y="4"/>
                      <a:pt x="7" y="0"/>
                    </a:cubicBezTo>
                    <a:cubicBezTo>
                      <a:pt x="5" y="9"/>
                      <a:pt x="11" y="26"/>
                      <a:pt x="4" y="30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63" name="Freeform 292"/>
              <p:cNvSpPr/>
              <p:nvPr/>
            </p:nvSpPr>
            <p:spPr>
              <a:xfrm>
                <a:off x="2510" y="627"/>
                <a:ext cx="19" cy="56"/>
              </a:xfrm>
              <a:custGeom>
                <a:avLst/>
                <a:gdLst>
                  <a:gd name="txL" fmla="*/ 0 w 11"/>
                  <a:gd name="txT" fmla="*/ 0 h 33"/>
                  <a:gd name="txR" fmla="*/ 11 w 11"/>
                  <a:gd name="txB" fmla="*/ 33 h 33"/>
                </a:gdLst>
                <a:ahLst/>
                <a:cxnLst>
                  <a:cxn ang="0">
                    <a:pos x="7" y="0"/>
                  </a:cxn>
                  <a:cxn ang="0">
                    <a:pos x="4" y="33"/>
                  </a:cxn>
                  <a:cxn ang="0">
                    <a:pos x="7" y="0"/>
                  </a:cxn>
                </a:cxnLst>
                <a:rect l="txL" t="txT" r="txR" b="txB"/>
                <a:pathLst>
                  <a:path w="11" h="33">
                    <a:moveTo>
                      <a:pt x="7" y="0"/>
                    </a:moveTo>
                    <a:cubicBezTo>
                      <a:pt x="5" y="10"/>
                      <a:pt x="11" y="28"/>
                      <a:pt x="4" y="33"/>
                    </a:cubicBezTo>
                    <a:cubicBezTo>
                      <a:pt x="6" y="23"/>
                      <a:pt x="0" y="5"/>
                      <a:pt x="7" y="0"/>
                    </a:cubicBezTo>
                    <a:close/>
                  </a:path>
                </a:pathLst>
              </a:custGeom>
              <a:solidFill>
                <a:srgbClr val="5A7B8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64" name="Freeform 294"/>
              <p:cNvSpPr/>
              <p:nvPr/>
            </p:nvSpPr>
            <p:spPr>
              <a:xfrm>
                <a:off x="949" y="637"/>
                <a:ext cx="19" cy="51"/>
              </a:xfrm>
              <a:custGeom>
                <a:avLst/>
                <a:gdLst>
                  <a:gd name="txL" fmla="*/ 0 w 11"/>
                  <a:gd name="txT" fmla="*/ 0 h 30"/>
                  <a:gd name="txR" fmla="*/ 11 w 11"/>
                  <a:gd name="txB" fmla="*/ 30 h 30"/>
                </a:gdLst>
                <a:ahLst/>
                <a:cxnLst>
                  <a:cxn ang="0">
                    <a:pos x="4" y="30"/>
                  </a:cxn>
                  <a:cxn ang="0">
                    <a:pos x="1" y="21"/>
                  </a:cxn>
                  <a:cxn ang="0">
                    <a:pos x="1" y="18"/>
                  </a:cxn>
                  <a:cxn ang="0">
                    <a:pos x="4" y="18"/>
                  </a:cxn>
                  <a:cxn ang="0">
                    <a:pos x="7" y="0"/>
                  </a:cxn>
                  <a:cxn ang="0">
                    <a:pos x="4" y="30"/>
                  </a:cxn>
                </a:cxnLst>
                <a:rect l="txL" t="txT" r="txR" b="txB"/>
                <a:pathLst>
                  <a:path w="11" h="30">
                    <a:moveTo>
                      <a:pt x="4" y="30"/>
                    </a:moveTo>
                    <a:cubicBezTo>
                      <a:pt x="4" y="26"/>
                      <a:pt x="4" y="22"/>
                      <a:pt x="1" y="21"/>
                    </a:cubicBezTo>
                    <a:cubicBezTo>
                      <a:pt x="1" y="20"/>
                      <a:pt x="1" y="19"/>
                      <a:pt x="1" y="18"/>
                    </a:cubicBezTo>
                    <a:cubicBezTo>
                      <a:pt x="2" y="18"/>
                      <a:pt x="3" y="18"/>
                      <a:pt x="4" y="18"/>
                    </a:cubicBezTo>
                    <a:cubicBezTo>
                      <a:pt x="6" y="13"/>
                      <a:pt x="0" y="0"/>
                      <a:pt x="7" y="0"/>
                    </a:cubicBezTo>
                    <a:cubicBezTo>
                      <a:pt x="5" y="9"/>
                      <a:pt x="11" y="26"/>
                      <a:pt x="4" y="30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65" name="Freeform 295"/>
              <p:cNvSpPr/>
              <p:nvPr/>
            </p:nvSpPr>
            <p:spPr>
              <a:xfrm>
                <a:off x="1383" y="654"/>
                <a:ext cx="80" cy="36"/>
              </a:xfrm>
              <a:custGeom>
                <a:avLst/>
                <a:gdLst>
                  <a:gd name="txL" fmla="*/ 0 w 47"/>
                  <a:gd name="txT" fmla="*/ 0 h 21"/>
                  <a:gd name="txR" fmla="*/ 47 w 47"/>
                  <a:gd name="txB" fmla="*/ 21 h 21"/>
                </a:gdLst>
                <a:ahLst/>
                <a:cxnLst>
                  <a:cxn ang="0">
                    <a:pos x="9" y="17"/>
                  </a:cxn>
                  <a:cxn ang="0">
                    <a:pos x="0" y="20"/>
                  </a:cxn>
                  <a:cxn ang="0">
                    <a:pos x="0" y="5"/>
                  </a:cxn>
                  <a:cxn ang="0">
                    <a:pos x="39" y="11"/>
                  </a:cxn>
                  <a:cxn ang="0">
                    <a:pos x="39" y="8"/>
                  </a:cxn>
                  <a:cxn ang="0">
                    <a:pos x="3" y="14"/>
                  </a:cxn>
                  <a:cxn ang="0">
                    <a:pos x="9" y="17"/>
                  </a:cxn>
                </a:cxnLst>
                <a:rect l="txL" t="txT" r="txR" b="txB"/>
                <a:pathLst>
                  <a:path w="47" h="21">
                    <a:moveTo>
                      <a:pt x="9" y="17"/>
                    </a:moveTo>
                    <a:cubicBezTo>
                      <a:pt x="9" y="21"/>
                      <a:pt x="4" y="20"/>
                      <a:pt x="0" y="20"/>
                    </a:cubicBezTo>
                    <a:cubicBezTo>
                      <a:pt x="0" y="15"/>
                      <a:pt x="0" y="10"/>
                      <a:pt x="0" y="5"/>
                    </a:cubicBezTo>
                    <a:cubicBezTo>
                      <a:pt x="11" y="7"/>
                      <a:pt x="47" y="0"/>
                      <a:pt x="39" y="11"/>
                    </a:cubicBezTo>
                    <a:cubicBezTo>
                      <a:pt x="39" y="10"/>
                      <a:pt x="39" y="9"/>
                      <a:pt x="39" y="8"/>
                    </a:cubicBezTo>
                    <a:cubicBezTo>
                      <a:pt x="28" y="11"/>
                      <a:pt x="4" y="1"/>
                      <a:pt x="3" y="14"/>
                    </a:cubicBezTo>
                    <a:cubicBezTo>
                      <a:pt x="3" y="17"/>
                      <a:pt x="7" y="16"/>
                      <a:pt x="9" y="17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66" name="Freeform 296"/>
              <p:cNvSpPr/>
              <p:nvPr/>
            </p:nvSpPr>
            <p:spPr>
              <a:xfrm>
                <a:off x="2975" y="576"/>
                <a:ext cx="8" cy="112"/>
              </a:xfrm>
              <a:custGeom>
                <a:avLst/>
                <a:gdLst>
                  <a:gd name="txL" fmla="*/ 0 w 5"/>
                  <a:gd name="txT" fmla="*/ 0 h 66"/>
                  <a:gd name="txR" fmla="*/ 5 w 5"/>
                  <a:gd name="txB" fmla="*/ 66 h 66"/>
                </a:gdLst>
                <a:ahLst/>
                <a:cxnLst>
                  <a:cxn ang="0">
                    <a:pos x="0" y="66"/>
                  </a:cxn>
                  <a:cxn ang="0">
                    <a:pos x="0" y="0"/>
                  </a:cxn>
                  <a:cxn ang="0">
                    <a:pos x="0" y="66"/>
                  </a:cxn>
                </a:cxnLst>
                <a:rect l="txL" t="txT" r="txR" b="txB"/>
                <a:pathLst>
                  <a:path w="5" h="66">
                    <a:moveTo>
                      <a:pt x="0" y="66"/>
                    </a:moveTo>
                    <a:cubicBezTo>
                      <a:pt x="0" y="44"/>
                      <a:pt x="0" y="22"/>
                      <a:pt x="0" y="0"/>
                    </a:cubicBezTo>
                    <a:cubicBezTo>
                      <a:pt x="5" y="15"/>
                      <a:pt x="5" y="51"/>
                      <a:pt x="0" y="66"/>
                    </a:cubicBezTo>
                    <a:close/>
                  </a:path>
                </a:pathLst>
              </a:custGeom>
              <a:solidFill>
                <a:srgbClr val="718B8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67" name="Freeform 297"/>
              <p:cNvSpPr/>
              <p:nvPr/>
            </p:nvSpPr>
            <p:spPr>
              <a:xfrm>
                <a:off x="4063" y="601"/>
                <a:ext cx="20" cy="92"/>
              </a:xfrm>
              <a:custGeom>
                <a:avLst/>
                <a:gdLst>
                  <a:gd name="txL" fmla="*/ 0 w 12"/>
                  <a:gd name="txT" fmla="*/ 0 h 54"/>
                  <a:gd name="txR" fmla="*/ 12 w 12"/>
                  <a:gd name="txB" fmla="*/ 54 h 54"/>
                </a:gdLst>
                <a:ahLst/>
                <a:cxnLst>
                  <a:cxn ang="0">
                    <a:pos x="6" y="54"/>
                  </a:cxn>
                  <a:cxn ang="0">
                    <a:pos x="12" y="6"/>
                  </a:cxn>
                  <a:cxn ang="0">
                    <a:pos x="9" y="54"/>
                  </a:cxn>
                  <a:cxn ang="0">
                    <a:pos x="6" y="54"/>
                  </a:cxn>
                </a:cxnLst>
                <a:rect l="txL" t="txT" r="txR" b="txB"/>
                <a:pathLst>
                  <a:path w="12" h="54">
                    <a:moveTo>
                      <a:pt x="6" y="54"/>
                    </a:moveTo>
                    <a:cubicBezTo>
                      <a:pt x="9" y="40"/>
                      <a:pt x="0" y="0"/>
                      <a:pt x="12" y="6"/>
                    </a:cubicBezTo>
                    <a:cubicBezTo>
                      <a:pt x="5" y="16"/>
                      <a:pt x="11" y="39"/>
                      <a:pt x="9" y="54"/>
                    </a:cubicBezTo>
                    <a:cubicBezTo>
                      <a:pt x="8" y="54"/>
                      <a:pt x="7" y="54"/>
                      <a:pt x="6" y="54"/>
                    </a:cubicBezTo>
                    <a:close/>
                  </a:path>
                </a:pathLst>
              </a:custGeom>
              <a:solidFill>
                <a:srgbClr val="718B8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68" name="Freeform 299"/>
              <p:cNvSpPr/>
              <p:nvPr/>
            </p:nvSpPr>
            <p:spPr>
              <a:xfrm>
                <a:off x="4020" y="657"/>
                <a:ext cx="17" cy="48"/>
              </a:xfrm>
              <a:custGeom>
                <a:avLst/>
                <a:gdLst>
                  <a:gd name="txL" fmla="*/ 0 w 10"/>
                  <a:gd name="txT" fmla="*/ 0 h 28"/>
                  <a:gd name="txR" fmla="*/ 10 w 10"/>
                  <a:gd name="txB" fmla="*/ 28 h 28"/>
                </a:gdLst>
                <a:ahLst/>
                <a:cxnLst>
                  <a:cxn ang="0">
                    <a:pos x="10" y="18"/>
                  </a:cxn>
                  <a:cxn ang="0">
                    <a:pos x="4" y="27"/>
                  </a:cxn>
                  <a:cxn ang="0">
                    <a:pos x="7" y="0"/>
                  </a:cxn>
                  <a:cxn ang="0">
                    <a:pos x="10" y="18"/>
                  </a:cxn>
                </a:cxnLst>
                <a:rect l="txL" t="txT" r="txR" b="txB"/>
                <a:pathLst>
                  <a:path w="10" h="28">
                    <a:moveTo>
                      <a:pt x="10" y="18"/>
                    </a:moveTo>
                    <a:cubicBezTo>
                      <a:pt x="10" y="23"/>
                      <a:pt x="10" y="28"/>
                      <a:pt x="4" y="27"/>
                    </a:cubicBezTo>
                    <a:cubicBezTo>
                      <a:pt x="6" y="19"/>
                      <a:pt x="0" y="3"/>
                      <a:pt x="7" y="0"/>
                    </a:cubicBezTo>
                    <a:cubicBezTo>
                      <a:pt x="9" y="5"/>
                      <a:pt x="3" y="18"/>
                      <a:pt x="10" y="18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69" name="Freeform 301"/>
              <p:cNvSpPr/>
              <p:nvPr/>
            </p:nvSpPr>
            <p:spPr>
              <a:xfrm>
                <a:off x="2797" y="607"/>
                <a:ext cx="20" cy="100"/>
              </a:xfrm>
              <a:custGeom>
                <a:avLst/>
                <a:gdLst>
                  <a:gd name="txL" fmla="*/ 0 w 12"/>
                  <a:gd name="txT" fmla="*/ 0 h 59"/>
                  <a:gd name="txR" fmla="*/ 12 w 12"/>
                  <a:gd name="txB" fmla="*/ 59 h 59"/>
                </a:gdLst>
                <a:ahLst/>
                <a:cxnLst>
                  <a:cxn ang="0">
                    <a:pos x="12" y="54"/>
                  </a:cxn>
                  <a:cxn ang="0">
                    <a:pos x="3" y="54"/>
                  </a:cxn>
                  <a:cxn ang="0">
                    <a:pos x="3" y="0"/>
                  </a:cxn>
                  <a:cxn ang="0">
                    <a:pos x="9" y="51"/>
                  </a:cxn>
                  <a:cxn ang="0">
                    <a:pos x="12" y="54"/>
                  </a:cxn>
                </a:cxnLst>
                <a:rect l="txL" t="txT" r="txR" b="txB"/>
                <a:pathLst>
                  <a:path w="12" h="59">
                    <a:moveTo>
                      <a:pt x="12" y="54"/>
                    </a:moveTo>
                    <a:cubicBezTo>
                      <a:pt x="10" y="59"/>
                      <a:pt x="7" y="54"/>
                      <a:pt x="3" y="54"/>
                    </a:cubicBezTo>
                    <a:cubicBezTo>
                      <a:pt x="3" y="36"/>
                      <a:pt x="3" y="18"/>
                      <a:pt x="3" y="0"/>
                    </a:cubicBezTo>
                    <a:cubicBezTo>
                      <a:pt x="12" y="10"/>
                      <a:pt x="0" y="41"/>
                      <a:pt x="9" y="51"/>
                    </a:cubicBezTo>
                    <a:cubicBezTo>
                      <a:pt x="9" y="53"/>
                      <a:pt x="9" y="55"/>
                      <a:pt x="12" y="54"/>
                    </a:cubicBezTo>
                    <a:close/>
                  </a:path>
                </a:pathLst>
              </a:custGeom>
              <a:solidFill>
                <a:srgbClr val="415A5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70" name="Freeform 302"/>
              <p:cNvSpPr/>
              <p:nvPr/>
            </p:nvSpPr>
            <p:spPr>
              <a:xfrm>
                <a:off x="2880" y="674"/>
                <a:ext cx="17" cy="44"/>
              </a:xfrm>
              <a:custGeom>
                <a:avLst/>
                <a:gdLst>
                  <a:gd name="txL" fmla="*/ 0 w 10"/>
                  <a:gd name="txT" fmla="*/ 0 h 26"/>
                  <a:gd name="txR" fmla="*/ 10 w 10"/>
                  <a:gd name="txB" fmla="*/ 26 h 26"/>
                </a:gdLst>
                <a:ahLst/>
                <a:cxnLst>
                  <a:cxn ang="0">
                    <a:pos x="2" y="26"/>
                  </a:cxn>
                  <a:cxn ang="0">
                    <a:pos x="2" y="2"/>
                  </a:cxn>
                  <a:cxn ang="0">
                    <a:pos x="8" y="14"/>
                  </a:cxn>
                  <a:cxn ang="0">
                    <a:pos x="5" y="26"/>
                  </a:cxn>
                  <a:cxn ang="0">
                    <a:pos x="2" y="26"/>
                  </a:cxn>
                </a:cxnLst>
                <a:rect l="txL" t="txT" r="txR" b="txB"/>
                <a:pathLst>
                  <a:path w="10" h="26">
                    <a:moveTo>
                      <a:pt x="2" y="26"/>
                    </a:moveTo>
                    <a:cubicBezTo>
                      <a:pt x="2" y="18"/>
                      <a:pt x="2" y="10"/>
                      <a:pt x="2" y="2"/>
                    </a:cubicBezTo>
                    <a:cubicBezTo>
                      <a:pt x="10" y="0"/>
                      <a:pt x="0" y="16"/>
                      <a:pt x="8" y="14"/>
                    </a:cubicBezTo>
                    <a:cubicBezTo>
                      <a:pt x="8" y="19"/>
                      <a:pt x="4" y="20"/>
                      <a:pt x="5" y="26"/>
                    </a:cubicBezTo>
                    <a:cubicBezTo>
                      <a:pt x="4" y="26"/>
                      <a:pt x="3" y="26"/>
                      <a:pt x="2" y="26"/>
                    </a:cubicBezTo>
                    <a:close/>
                  </a:path>
                </a:pathLst>
              </a:custGeom>
              <a:solidFill>
                <a:srgbClr val="718B8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71" name="Freeform 304"/>
              <p:cNvSpPr/>
              <p:nvPr/>
            </p:nvSpPr>
            <p:spPr>
              <a:xfrm>
                <a:off x="963" y="657"/>
                <a:ext cx="8" cy="117"/>
              </a:xfrm>
              <a:custGeom>
                <a:avLst/>
                <a:gdLst>
                  <a:gd name="txL" fmla="*/ 0 w 5"/>
                  <a:gd name="txT" fmla="*/ 0 h 69"/>
                  <a:gd name="txR" fmla="*/ 5 w 5"/>
                  <a:gd name="txB" fmla="*/ 69 h 69"/>
                </a:gdLst>
                <a:ahLst/>
                <a:cxnLst>
                  <a:cxn ang="0">
                    <a:pos x="5" y="69"/>
                  </a:cxn>
                  <a:cxn ang="0">
                    <a:pos x="5" y="0"/>
                  </a:cxn>
                  <a:cxn ang="0">
                    <a:pos x="5" y="69"/>
                  </a:cxn>
                </a:cxnLst>
                <a:rect l="txL" t="txT" r="txR" b="txB"/>
                <a:pathLst>
                  <a:path w="5" h="69">
                    <a:moveTo>
                      <a:pt x="5" y="69"/>
                    </a:moveTo>
                    <a:cubicBezTo>
                      <a:pt x="0" y="53"/>
                      <a:pt x="0" y="16"/>
                      <a:pt x="5" y="0"/>
                    </a:cubicBezTo>
                    <a:cubicBezTo>
                      <a:pt x="5" y="23"/>
                      <a:pt x="5" y="46"/>
                      <a:pt x="5" y="69"/>
                    </a:cubicBezTo>
                    <a:close/>
                  </a:path>
                </a:pathLst>
              </a:custGeom>
              <a:solidFill>
                <a:srgbClr val="718B8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72" name="Freeform 305"/>
              <p:cNvSpPr/>
              <p:nvPr/>
            </p:nvSpPr>
            <p:spPr>
              <a:xfrm>
                <a:off x="2495" y="734"/>
                <a:ext cx="19" cy="51"/>
              </a:xfrm>
              <a:custGeom>
                <a:avLst/>
                <a:gdLst>
                  <a:gd name="txL" fmla="*/ 0 w 11"/>
                  <a:gd name="txT" fmla="*/ 0 h 30"/>
                  <a:gd name="txR" fmla="*/ 11 w 11"/>
                  <a:gd name="txB" fmla="*/ 30 h 30"/>
                </a:gdLst>
                <a:ahLst/>
                <a:cxnLst>
                  <a:cxn ang="0">
                    <a:pos x="7" y="0"/>
                  </a:cxn>
                  <a:cxn ang="0">
                    <a:pos x="4" y="30"/>
                  </a:cxn>
                  <a:cxn ang="0">
                    <a:pos x="7" y="0"/>
                  </a:cxn>
                </a:cxnLst>
                <a:rect l="txL" t="txT" r="txR" b="txB"/>
                <a:pathLst>
                  <a:path w="11" h="30">
                    <a:moveTo>
                      <a:pt x="7" y="0"/>
                    </a:moveTo>
                    <a:cubicBezTo>
                      <a:pt x="5" y="9"/>
                      <a:pt x="11" y="26"/>
                      <a:pt x="4" y="30"/>
                    </a:cubicBezTo>
                    <a:cubicBezTo>
                      <a:pt x="6" y="21"/>
                      <a:pt x="0" y="4"/>
                      <a:pt x="7" y="0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73" name="Freeform 306"/>
              <p:cNvSpPr/>
              <p:nvPr/>
            </p:nvSpPr>
            <p:spPr>
              <a:xfrm>
                <a:off x="1327" y="688"/>
                <a:ext cx="26" cy="66"/>
              </a:xfrm>
              <a:custGeom>
                <a:avLst/>
                <a:gdLst>
                  <a:gd name="txL" fmla="*/ 0 w 15"/>
                  <a:gd name="txT" fmla="*/ 0 h 39"/>
                  <a:gd name="txR" fmla="*/ 15 w 15"/>
                  <a:gd name="txB" fmla="*/ 39 h 39"/>
                </a:gdLst>
                <a:ahLst/>
                <a:cxnLst>
                  <a:cxn ang="0">
                    <a:pos x="0" y="36"/>
                  </a:cxn>
                  <a:cxn ang="0">
                    <a:pos x="9" y="0"/>
                  </a:cxn>
                  <a:cxn ang="0">
                    <a:pos x="3" y="39"/>
                  </a:cxn>
                  <a:cxn ang="0">
                    <a:pos x="0" y="36"/>
                  </a:cxn>
                </a:cxnLst>
                <a:rect l="txL" t="txT" r="txR" b="txB"/>
                <a:pathLst>
                  <a:path w="15" h="39">
                    <a:moveTo>
                      <a:pt x="0" y="36"/>
                    </a:moveTo>
                    <a:cubicBezTo>
                      <a:pt x="4" y="25"/>
                      <a:pt x="7" y="13"/>
                      <a:pt x="9" y="0"/>
                    </a:cubicBezTo>
                    <a:cubicBezTo>
                      <a:pt x="15" y="9"/>
                      <a:pt x="7" y="30"/>
                      <a:pt x="3" y="39"/>
                    </a:cubicBezTo>
                    <a:cubicBezTo>
                      <a:pt x="3" y="37"/>
                      <a:pt x="3" y="35"/>
                      <a:pt x="0" y="36"/>
                    </a:cubicBezTo>
                    <a:close/>
                  </a:path>
                </a:pathLst>
              </a:custGeom>
              <a:solidFill>
                <a:srgbClr val="789EA8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74" name="Freeform 307"/>
              <p:cNvSpPr/>
              <p:nvPr/>
            </p:nvSpPr>
            <p:spPr>
              <a:xfrm>
                <a:off x="2868" y="724"/>
                <a:ext cx="20" cy="50"/>
              </a:xfrm>
              <a:custGeom>
                <a:avLst/>
                <a:gdLst>
                  <a:gd name="txL" fmla="*/ 0 w 12"/>
                  <a:gd name="txT" fmla="*/ 0 h 30"/>
                  <a:gd name="txR" fmla="*/ 12 w 12"/>
                  <a:gd name="txB" fmla="*/ 30 h 30"/>
                </a:gdLst>
                <a:ahLst/>
                <a:cxnLst>
                  <a:cxn ang="0">
                    <a:pos x="12" y="0"/>
                  </a:cxn>
                  <a:cxn ang="0">
                    <a:pos x="6" y="30"/>
                  </a:cxn>
                  <a:cxn ang="0">
                    <a:pos x="3" y="24"/>
                  </a:cxn>
                  <a:cxn ang="0">
                    <a:pos x="3" y="6"/>
                  </a:cxn>
                  <a:cxn ang="0">
                    <a:pos x="12" y="0"/>
                  </a:cxn>
                </a:cxnLst>
                <a:rect l="txL" t="txT" r="txR" b="txB"/>
                <a:pathLst>
                  <a:path w="12" h="30">
                    <a:moveTo>
                      <a:pt x="12" y="0"/>
                    </a:moveTo>
                    <a:cubicBezTo>
                      <a:pt x="10" y="10"/>
                      <a:pt x="7" y="19"/>
                      <a:pt x="6" y="30"/>
                    </a:cubicBezTo>
                    <a:cubicBezTo>
                      <a:pt x="3" y="30"/>
                      <a:pt x="4" y="26"/>
                      <a:pt x="3" y="24"/>
                    </a:cubicBezTo>
                    <a:cubicBezTo>
                      <a:pt x="0" y="16"/>
                      <a:pt x="12" y="10"/>
                      <a:pt x="3" y="6"/>
                    </a:cubicBezTo>
                    <a:cubicBezTo>
                      <a:pt x="4" y="2"/>
                      <a:pt x="7" y="0"/>
                      <a:pt x="12" y="0"/>
                    </a:cubicBezTo>
                    <a:close/>
                  </a:path>
                </a:pathLst>
              </a:custGeom>
              <a:solidFill>
                <a:srgbClr val="415A5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75" name="Freeform 308"/>
              <p:cNvSpPr/>
              <p:nvPr/>
            </p:nvSpPr>
            <p:spPr>
              <a:xfrm>
                <a:off x="1353" y="715"/>
                <a:ext cx="22" cy="80"/>
              </a:xfrm>
              <a:custGeom>
                <a:avLst/>
                <a:gdLst>
                  <a:gd name="txL" fmla="*/ 0 w 13"/>
                  <a:gd name="txT" fmla="*/ 0 h 47"/>
                  <a:gd name="txR" fmla="*/ 13 w 13"/>
                  <a:gd name="txB" fmla="*/ 47 h 47"/>
                </a:gdLst>
                <a:ahLst/>
                <a:cxnLst>
                  <a:cxn ang="0">
                    <a:pos x="0" y="47"/>
                  </a:cxn>
                  <a:cxn ang="0">
                    <a:pos x="6" y="26"/>
                  </a:cxn>
                  <a:cxn ang="0">
                    <a:pos x="3" y="47"/>
                  </a:cxn>
                  <a:cxn ang="0">
                    <a:pos x="0" y="47"/>
                  </a:cxn>
                </a:cxnLst>
                <a:rect l="txL" t="txT" r="txR" b="txB"/>
                <a:pathLst>
                  <a:path w="13" h="47">
                    <a:moveTo>
                      <a:pt x="0" y="47"/>
                    </a:moveTo>
                    <a:cubicBezTo>
                      <a:pt x="2" y="37"/>
                      <a:pt x="4" y="31"/>
                      <a:pt x="6" y="26"/>
                    </a:cubicBezTo>
                    <a:cubicBezTo>
                      <a:pt x="13" y="0"/>
                      <a:pt x="8" y="29"/>
                      <a:pt x="3" y="47"/>
                    </a:cubicBezTo>
                    <a:cubicBezTo>
                      <a:pt x="2" y="47"/>
                      <a:pt x="1" y="47"/>
                      <a:pt x="0" y="47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76" name="Freeform 309"/>
              <p:cNvSpPr/>
              <p:nvPr/>
            </p:nvSpPr>
            <p:spPr>
              <a:xfrm>
                <a:off x="4391" y="754"/>
                <a:ext cx="27" cy="61"/>
              </a:xfrm>
              <a:custGeom>
                <a:avLst/>
                <a:gdLst>
                  <a:gd name="txL" fmla="*/ 0 w 16"/>
                  <a:gd name="txT" fmla="*/ 0 h 36"/>
                  <a:gd name="txR" fmla="*/ 16 w 16"/>
                  <a:gd name="txB" fmla="*/ 36 h 36"/>
                </a:gdLst>
                <a:ahLst/>
                <a:cxnLst>
                  <a:cxn ang="0">
                    <a:pos x="4" y="0"/>
                  </a:cxn>
                  <a:cxn ang="0">
                    <a:pos x="7" y="36"/>
                  </a:cxn>
                  <a:cxn ang="0">
                    <a:pos x="4" y="0"/>
                  </a:cxn>
                </a:cxnLst>
                <a:rect l="txL" t="txT" r="txR" b="txB"/>
                <a:pathLst>
                  <a:path w="16" h="36">
                    <a:moveTo>
                      <a:pt x="4" y="0"/>
                    </a:moveTo>
                    <a:cubicBezTo>
                      <a:pt x="16" y="1"/>
                      <a:pt x="10" y="30"/>
                      <a:pt x="7" y="36"/>
                    </a:cubicBezTo>
                    <a:cubicBezTo>
                      <a:pt x="0" y="30"/>
                      <a:pt x="6" y="11"/>
                      <a:pt x="4" y="0"/>
                    </a:cubicBezTo>
                    <a:close/>
                  </a:path>
                </a:pathLst>
              </a:custGeom>
              <a:solidFill>
                <a:srgbClr val="CEE9EA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77" name="Freeform 310"/>
              <p:cNvSpPr/>
              <p:nvPr/>
            </p:nvSpPr>
            <p:spPr>
              <a:xfrm>
                <a:off x="2985" y="683"/>
                <a:ext cx="12" cy="112"/>
              </a:xfrm>
              <a:custGeom>
                <a:avLst/>
                <a:gdLst>
                  <a:gd name="txL" fmla="*/ 0 w 7"/>
                  <a:gd name="txT" fmla="*/ 0 h 66"/>
                  <a:gd name="txR" fmla="*/ 7 w 7"/>
                  <a:gd name="txB" fmla="*/ 66 h 66"/>
                </a:gdLst>
                <a:ahLst/>
                <a:cxnLst>
                  <a:cxn ang="0">
                    <a:pos x="0" y="66"/>
                  </a:cxn>
                  <a:cxn ang="0">
                    <a:pos x="0" y="0"/>
                  </a:cxn>
                  <a:cxn ang="0">
                    <a:pos x="3" y="0"/>
                  </a:cxn>
                  <a:cxn ang="0">
                    <a:pos x="0" y="66"/>
                  </a:cxn>
                </a:cxnLst>
                <a:rect l="txL" t="txT" r="txR" b="txB"/>
                <a:pathLst>
                  <a:path w="7" h="66">
                    <a:moveTo>
                      <a:pt x="0" y="66"/>
                    </a:moveTo>
                    <a:cubicBezTo>
                      <a:pt x="0" y="44"/>
                      <a:pt x="0" y="22"/>
                      <a:pt x="0" y="0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1" y="21"/>
                      <a:pt x="7" y="50"/>
                      <a:pt x="0" y="66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78" name="Freeform 311"/>
              <p:cNvSpPr/>
              <p:nvPr/>
            </p:nvSpPr>
            <p:spPr>
              <a:xfrm>
                <a:off x="4418" y="780"/>
                <a:ext cx="21" cy="42"/>
              </a:xfrm>
              <a:custGeom>
                <a:avLst/>
                <a:gdLst>
                  <a:gd name="txL" fmla="*/ 0 w 12"/>
                  <a:gd name="txT" fmla="*/ 0 h 25"/>
                  <a:gd name="txR" fmla="*/ 12 w 12"/>
                  <a:gd name="txB" fmla="*/ 25 h 25"/>
                </a:gdLst>
                <a:ahLst/>
                <a:cxnLst>
                  <a:cxn ang="0">
                    <a:pos x="12" y="6"/>
                  </a:cxn>
                  <a:cxn ang="0">
                    <a:pos x="0" y="18"/>
                  </a:cxn>
                  <a:cxn ang="0">
                    <a:pos x="12" y="0"/>
                  </a:cxn>
                  <a:cxn ang="0">
                    <a:pos x="12" y="6"/>
                  </a:cxn>
                </a:cxnLst>
                <a:rect l="txL" t="txT" r="txR" b="txB"/>
                <a:pathLst>
                  <a:path w="12" h="25">
                    <a:moveTo>
                      <a:pt x="12" y="6"/>
                    </a:moveTo>
                    <a:cubicBezTo>
                      <a:pt x="10" y="10"/>
                      <a:pt x="3" y="25"/>
                      <a:pt x="0" y="18"/>
                    </a:cubicBezTo>
                    <a:cubicBezTo>
                      <a:pt x="3" y="11"/>
                      <a:pt x="7" y="5"/>
                      <a:pt x="12" y="0"/>
                    </a:cubicBezTo>
                    <a:cubicBezTo>
                      <a:pt x="12" y="2"/>
                      <a:pt x="12" y="4"/>
                      <a:pt x="12" y="6"/>
                    </a:cubicBezTo>
                    <a:close/>
                  </a:path>
                </a:pathLst>
              </a:custGeom>
              <a:solidFill>
                <a:srgbClr val="0387B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79" name="Freeform 312"/>
              <p:cNvSpPr/>
              <p:nvPr/>
            </p:nvSpPr>
            <p:spPr>
              <a:xfrm>
                <a:off x="4385" y="749"/>
                <a:ext cx="18" cy="93"/>
              </a:xfrm>
              <a:custGeom>
                <a:avLst/>
                <a:gdLst>
                  <a:gd name="txL" fmla="*/ 0 w 11"/>
                  <a:gd name="txT" fmla="*/ 0 h 55"/>
                  <a:gd name="txR" fmla="*/ 11 w 11"/>
                  <a:gd name="txB" fmla="*/ 55 h 55"/>
                </a:gdLst>
                <a:ahLst/>
                <a:cxnLst>
                  <a:cxn ang="0">
                    <a:pos x="8" y="3"/>
                  </a:cxn>
                  <a:cxn ang="0">
                    <a:pos x="11" y="39"/>
                  </a:cxn>
                  <a:cxn ang="0">
                    <a:pos x="5" y="0"/>
                  </a:cxn>
                  <a:cxn ang="0">
                    <a:pos x="8" y="0"/>
                  </a:cxn>
                  <a:cxn ang="0">
                    <a:pos x="8" y="3"/>
                  </a:cxn>
                </a:cxnLst>
                <a:rect l="txL" t="txT" r="txR" b="txB"/>
                <a:pathLst>
                  <a:path w="11" h="55">
                    <a:moveTo>
                      <a:pt x="8" y="3"/>
                    </a:moveTo>
                    <a:cubicBezTo>
                      <a:pt x="10" y="14"/>
                      <a:pt x="4" y="33"/>
                      <a:pt x="11" y="39"/>
                    </a:cubicBezTo>
                    <a:cubicBezTo>
                      <a:pt x="0" y="55"/>
                      <a:pt x="7" y="12"/>
                      <a:pt x="5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8" y="1"/>
                      <a:pt x="8" y="2"/>
                      <a:pt x="8" y="3"/>
                    </a:cubicBezTo>
                    <a:close/>
                  </a:path>
                </a:pathLst>
              </a:custGeom>
              <a:solidFill>
                <a:srgbClr val="9DB7B8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80" name="Freeform 313"/>
              <p:cNvSpPr/>
              <p:nvPr/>
            </p:nvSpPr>
            <p:spPr>
              <a:xfrm>
                <a:off x="4442" y="810"/>
                <a:ext cx="36" cy="48"/>
              </a:xfrm>
              <a:custGeom>
                <a:avLst/>
                <a:gdLst>
                  <a:gd name="txL" fmla="*/ 0 w 21"/>
                  <a:gd name="txT" fmla="*/ 0 h 28"/>
                  <a:gd name="txR" fmla="*/ 21 w 21"/>
                  <a:gd name="txB" fmla="*/ 28 h 28"/>
                </a:gdLst>
                <a:ahLst/>
                <a:cxnLst>
                  <a:cxn ang="0">
                    <a:pos x="13" y="18"/>
                  </a:cxn>
                  <a:cxn ang="0">
                    <a:pos x="10" y="6"/>
                  </a:cxn>
                  <a:cxn ang="0">
                    <a:pos x="10" y="0"/>
                  </a:cxn>
                  <a:cxn ang="0">
                    <a:pos x="13" y="18"/>
                  </a:cxn>
                </a:cxnLst>
                <a:rect l="txL" t="txT" r="txR" b="txB"/>
                <a:pathLst>
                  <a:path w="21" h="28">
                    <a:moveTo>
                      <a:pt x="13" y="18"/>
                    </a:moveTo>
                    <a:cubicBezTo>
                      <a:pt x="12" y="14"/>
                      <a:pt x="14" y="7"/>
                      <a:pt x="10" y="6"/>
                    </a:cubicBezTo>
                    <a:cubicBezTo>
                      <a:pt x="7" y="28"/>
                      <a:pt x="0" y="8"/>
                      <a:pt x="10" y="0"/>
                    </a:cubicBezTo>
                    <a:cubicBezTo>
                      <a:pt x="15" y="1"/>
                      <a:pt x="21" y="15"/>
                      <a:pt x="13" y="18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81" name="Freeform 314"/>
              <p:cNvSpPr/>
              <p:nvPr/>
            </p:nvSpPr>
            <p:spPr>
              <a:xfrm>
                <a:off x="4047" y="698"/>
                <a:ext cx="9" cy="148"/>
              </a:xfrm>
              <a:custGeom>
                <a:avLst/>
                <a:gdLst>
                  <a:gd name="txL" fmla="*/ 0 w 5"/>
                  <a:gd name="txT" fmla="*/ 0 h 87"/>
                  <a:gd name="txR" fmla="*/ 5 w 5"/>
                  <a:gd name="txB" fmla="*/ 87 h 87"/>
                </a:gdLst>
                <a:ahLst/>
                <a:cxnLst>
                  <a:cxn ang="0">
                    <a:pos x="0" y="87"/>
                  </a:cxn>
                  <a:cxn ang="0">
                    <a:pos x="0" y="0"/>
                  </a:cxn>
                  <a:cxn ang="0">
                    <a:pos x="0" y="87"/>
                  </a:cxn>
                </a:cxnLst>
                <a:rect l="txL" t="txT" r="txR" b="txB"/>
                <a:pathLst>
                  <a:path w="5" h="87">
                    <a:moveTo>
                      <a:pt x="0" y="87"/>
                    </a:moveTo>
                    <a:cubicBezTo>
                      <a:pt x="0" y="58"/>
                      <a:pt x="0" y="29"/>
                      <a:pt x="0" y="0"/>
                    </a:cubicBezTo>
                    <a:cubicBezTo>
                      <a:pt x="5" y="22"/>
                      <a:pt x="5" y="65"/>
                      <a:pt x="0" y="87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82" name="Freeform 315"/>
              <p:cNvSpPr/>
              <p:nvPr/>
            </p:nvSpPr>
            <p:spPr>
              <a:xfrm>
                <a:off x="4376" y="586"/>
                <a:ext cx="19" cy="260"/>
              </a:xfrm>
              <a:custGeom>
                <a:avLst/>
                <a:gdLst>
                  <a:gd name="txL" fmla="*/ 0 w 11"/>
                  <a:gd name="txT" fmla="*/ 0 h 153"/>
                  <a:gd name="txR" fmla="*/ 11 w 11"/>
                  <a:gd name="txB" fmla="*/ 153 h 153"/>
                </a:gdLst>
                <a:ahLst/>
                <a:cxnLst>
                  <a:cxn ang="0">
                    <a:pos x="4" y="153"/>
                  </a:cxn>
                  <a:cxn ang="0">
                    <a:pos x="7" y="0"/>
                  </a:cxn>
                  <a:cxn ang="0">
                    <a:pos x="4" y="153"/>
                  </a:cxn>
                </a:cxnLst>
                <a:rect l="txL" t="txT" r="txR" b="txB"/>
                <a:pathLst>
                  <a:path w="11" h="153">
                    <a:moveTo>
                      <a:pt x="4" y="153"/>
                    </a:moveTo>
                    <a:cubicBezTo>
                      <a:pt x="6" y="103"/>
                      <a:pt x="0" y="45"/>
                      <a:pt x="7" y="0"/>
                    </a:cubicBezTo>
                    <a:cubicBezTo>
                      <a:pt x="5" y="50"/>
                      <a:pt x="11" y="108"/>
                      <a:pt x="4" y="153"/>
                    </a:cubicBezTo>
                    <a:close/>
                  </a:path>
                </a:pathLst>
              </a:custGeom>
              <a:solidFill>
                <a:srgbClr val="415A5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83" name="Freeform 316"/>
              <p:cNvSpPr/>
              <p:nvPr/>
            </p:nvSpPr>
            <p:spPr>
              <a:xfrm>
                <a:off x="1382" y="841"/>
                <a:ext cx="11" cy="96"/>
              </a:xfrm>
              <a:custGeom>
                <a:avLst/>
                <a:gdLst>
                  <a:gd name="txL" fmla="*/ 0 w 7"/>
                  <a:gd name="txT" fmla="*/ 0 h 57"/>
                  <a:gd name="txR" fmla="*/ 7 w 7"/>
                  <a:gd name="txB" fmla="*/ 57 h 57"/>
                </a:gdLst>
                <a:ahLst/>
                <a:cxnLst>
                  <a:cxn ang="0">
                    <a:pos x="7" y="0"/>
                  </a:cxn>
                  <a:cxn ang="0">
                    <a:pos x="7" y="57"/>
                  </a:cxn>
                  <a:cxn ang="0">
                    <a:pos x="4" y="0"/>
                  </a:cxn>
                  <a:cxn ang="0">
                    <a:pos x="7" y="0"/>
                  </a:cxn>
                </a:cxnLst>
                <a:rect l="txL" t="txT" r="txR" b="txB"/>
                <a:pathLst>
                  <a:path w="7" h="57">
                    <a:moveTo>
                      <a:pt x="7" y="0"/>
                    </a:moveTo>
                    <a:cubicBezTo>
                      <a:pt x="7" y="19"/>
                      <a:pt x="7" y="38"/>
                      <a:pt x="7" y="57"/>
                    </a:cubicBezTo>
                    <a:cubicBezTo>
                      <a:pt x="0" y="44"/>
                      <a:pt x="6" y="18"/>
                      <a:pt x="4" y="0"/>
                    </a:cubicBezTo>
                    <a:cubicBezTo>
                      <a:pt x="5" y="0"/>
                      <a:pt x="6" y="0"/>
                      <a:pt x="7" y="0"/>
                    </a:cubicBezTo>
                    <a:close/>
                  </a:path>
                </a:pathLst>
              </a:custGeom>
              <a:solidFill>
                <a:srgbClr val="0D4D5E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84" name="Freeform 317"/>
              <p:cNvSpPr/>
              <p:nvPr/>
            </p:nvSpPr>
            <p:spPr>
              <a:xfrm>
                <a:off x="1343" y="851"/>
                <a:ext cx="22" cy="40"/>
              </a:xfrm>
              <a:custGeom>
                <a:avLst/>
                <a:gdLst>
                  <a:gd name="txL" fmla="*/ 0 w 13"/>
                  <a:gd name="txT" fmla="*/ 0 h 24"/>
                  <a:gd name="txR" fmla="*/ 13 w 13"/>
                  <a:gd name="txB" fmla="*/ 24 h 24"/>
                </a:gdLst>
                <a:ahLst/>
                <a:cxnLst>
                  <a:cxn ang="0">
                    <a:pos x="0" y="21"/>
                  </a:cxn>
                  <a:cxn ang="0">
                    <a:pos x="6" y="0"/>
                  </a:cxn>
                  <a:cxn ang="0">
                    <a:pos x="3" y="24"/>
                  </a:cxn>
                  <a:cxn ang="0">
                    <a:pos x="0" y="21"/>
                  </a:cxn>
                </a:cxnLst>
                <a:rect l="txL" t="txT" r="txR" b="txB"/>
                <a:pathLst>
                  <a:path w="13" h="24">
                    <a:moveTo>
                      <a:pt x="0" y="21"/>
                    </a:moveTo>
                    <a:cubicBezTo>
                      <a:pt x="2" y="14"/>
                      <a:pt x="6" y="9"/>
                      <a:pt x="6" y="0"/>
                    </a:cubicBezTo>
                    <a:cubicBezTo>
                      <a:pt x="13" y="4"/>
                      <a:pt x="6" y="20"/>
                      <a:pt x="3" y="24"/>
                    </a:cubicBezTo>
                    <a:cubicBezTo>
                      <a:pt x="3" y="22"/>
                      <a:pt x="3" y="20"/>
                      <a:pt x="0" y="21"/>
                    </a:cubicBezTo>
                    <a:close/>
                  </a:path>
                </a:pathLst>
              </a:custGeom>
              <a:solidFill>
                <a:srgbClr val="5A7B8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85" name="Freeform 318"/>
              <p:cNvSpPr/>
              <p:nvPr/>
            </p:nvSpPr>
            <p:spPr>
              <a:xfrm>
                <a:off x="1375" y="942"/>
                <a:ext cx="20" cy="46"/>
              </a:xfrm>
              <a:custGeom>
                <a:avLst/>
                <a:gdLst>
                  <a:gd name="txL" fmla="*/ 0 w 12"/>
                  <a:gd name="txT" fmla="*/ 0 h 27"/>
                  <a:gd name="txR" fmla="*/ 12 w 12"/>
                  <a:gd name="txB" fmla="*/ 27 h 27"/>
                </a:gdLst>
                <a:ahLst/>
                <a:cxnLst>
                  <a:cxn ang="0">
                    <a:pos x="2" y="0"/>
                  </a:cxn>
                  <a:cxn ang="0">
                    <a:pos x="8" y="27"/>
                  </a:cxn>
                  <a:cxn ang="0">
                    <a:pos x="2" y="0"/>
                  </a:cxn>
                </a:cxnLst>
                <a:rect l="txL" t="txT" r="txR" b="txB"/>
                <a:pathLst>
                  <a:path w="12" h="27">
                    <a:moveTo>
                      <a:pt x="2" y="0"/>
                    </a:moveTo>
                    <a:cubicBezTo>
                      <a:pt x="12" y="1"/>
                      <a:pt x="7" y="17"/>
                      <a:pt x="8" y="27"/>
                    </a:cubicBezTo>
                    <a:cubicBezTo>
                      <a:pt x="0" y="24"/>
                      <a:pt x="2" y="11"/>
                      <a:pt x="2" y="0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86" name="Freeform 319"/>
              <p:cNvSpPr/>
              <p:nvPr/>
            </p:nvSpPr>
            <p:spPr>
              <a:xfrm>
                <a:off x="4040" y="947"/>
                <a:ext cx="16" cy="56"/>
              </a:xfrm>
              <a:custGeom>
                <a:avLst/>
                <a:gdLst>
                  <a:gd name="txL" fmla="*/ 0 w 9"/>
                  <a:gd name="txT" fmla="*/ 0 h 33"/>
                  <a:gd name="txR" fmla="*/ 9 w 9"/>
                  <a:gd name="txB" fmla="*/ 33 h 33"/>
                </a:gdLst>
                <a:ahLst/>
                <a:cxnLst>
                  <a:cxn ang="0">
                    <a:pos x="1" y="21"/>
                  </a:cxn>
                  <a:cxn ang="0">
                    <a:pos x="4" y="0"/>
                  </a:cxn>
                  <a:cxn ang="0">
                    <a:pos x="4" y="33"/>
                  </a:cxn>
                  <a:cxn ang="0">
                    <a:pos x="1" y="21"/>
                  </a:cxn>
                </a:cxnLst>
                <a:rect l="txL" t="txT" r="txR" b="txB"/>
                <a:pathLst>
                  <a:path w="9" h="33">
                    <a:moveTo>
                      <a:pt x="1" y="21"/>
                    </a:moveTo>
                    <a:cubicBezTo>
                      <a:pt x="0" y="12"/>
                      <a:pt x="6" y="10"/>
                      <a:pt x="4" y="0"/>
                    </a:cubicBezTo>
                    <a:cubicBezTo>
                      <a:pt x="9" y="4"/>
                      <a:pt x="9" y="29"/>
                      <a:pt x="4" y="33"/>
                    </a:cubicBezTo>
                    <a:cubicBezTo>
                      <a:pt x="3" y="29"/>
                      <a:pt x="5" y="22"/>
                      <a:pt x="1" y="21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87" name="Freeform 320"/>
              <p:cNvSpPr/>
              <p:nvPr/>
            </p:nvSpPr>
            <p:spPr>
              <a:xfrm>
                <a:off x="2532" y="983"/>
                <a:ext cx="295" cy="29"/>
              </a:xfrm>
              <a:custGeom>
                <a:avLst/>
                <a:gdLst>
                  <a:gd name="txL" fmla="*/ 0 w 174"/>
                  <a:gd name="txT" fmla="*/ 0 h 17"/>
                  <a:gd name="txR" fmla="*/ 174 w 174"/>
                  <a:gd name="txB" fmla="*/ 17 h 17"/>
                </a:gdLst>
                <a:ahLst/>
                <a:cxnLst>
                  <a:cxn ang="0">
                    <a:pos x="165" y="0"/>
                  </a:cxn>
                  <a:cxn ang="0">
                    <a:pos x="174" y="3"/>
                  </a:cxn>
                  <a:cxn ang="0">
                    <a:pos x="0" y="9"/>
                  </a:cxn>
                  <a:cxn ang="0">
                    <a:pos x="162" y="6"/>
                  </a:cxn>
                  <a:cxn ang="0">
                    <a:pos x="165" y="0"/>
                  </a:cxn>
                </a:cxnLst>
                <a:rect l="txL" t="txT" r="txR" b="txB"/>
                <a:pathLst>
                  <a:path w="174" h="17">
                    <a:moveTo>
                      <a:pt x="165" y="0"/>
                    </a:moveTo>
                    <a:cubicBezTo>
                      <a:pt x="164" y="12"/>
                      <a:pt x="167" y="1"/>
                      <a:pt x="174" y="3"/>
                    </a:cubicBezTo>
                    <a:cubicBezTo>
                      <a:pt x="128" y="17"/>
                      <a:pt x="56" y="5"/>
                      <a:pt x="0" y="9"/>
                    </a:cubicBezTo>
                    <a:cubicBezTo>
                      <a:pt x="48" y="2"/>
                      <a:pt x="109" y="8"/>
                      <a:pt x="162" y="6"/>
                    </a:cubicBezTo>
                    <a:cubicBezTo>
                      <a:pt x="163" y="4"/>
                      <a:pt x="162" y="0"/>
                      <a:pt x="165" y="0"/>
                    </a:cubicBezTo>
                    <a:close/>
                  </a:path>
                </a:pathLst>
              </a:custGeom>
              <a:solidFill>
                <a:srgbClr val="9DB7B8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88" name="Freeform 321"/>
              <p:cNvSpPr/>
              <p:nvPr/>
            </p:nvSpPr>
            <p:spPr>
              <a:xfrm>
                <a:off x="2410" y="998"/>
                <a:ext cx="66" cy="9"/>
              </a:xfrm>
              <a:custGeom>
                <a:avLst/>
                <a:gdLst>
                  <a:gd name="txL" fmla="*/ 0 w 39"/>
                  <a:gd name="txT" fmla="*/ 0 h 5"/>
                  <a:gd name="txR" fmla="*/ 39 w 39"/>
                  <a:gd name="txB" fmla="*/ 5 h 5"/>
                </a:gdLst>
                <a:ahLst/>
                <a:cxnLst>
                  <a:cxn ang="0">
                    <a:pos x="0" y="0"/>
                  </a:cxn>
                  <a:cxn ang="0">
                    <a:pos x="39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39" h="5">
                    <a:moveTo>
                      <a:pt x="0" y="0"/>
                    </a:moveTo>
                    <a:cubicBezTo>
                      <a:pt x="13" y="0"/>
                      <a:pt x="26" y="0"/>
                      <a:pt x="39" y="0"/>
                    </a:cubicBezTo>
                    <a:cubicBezTo>
                      <a:pt x="33" y="5"/>
                      <a:pt x="6" y="5"/>
                      <a:pt x="0" y="0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89" name="Freeform 322"/>
              <p:cNvSpPr/>
              <p:nvPr/>
            </p:nvSpPr>
            <p:spPr>
              <a:xfrm>
                <a:off x="2268" y="997"/>
                <a:ext cx="61" cy="18"/>
              </a:xfrm>
              <a:custGeom>
                <a:avLst/>
                <a:gdLst>
                  <a:gd name="txL" fmla="*/ 0 w 36"/>
                  <a:gd name="txT" fmla="*/ 0 h 11"/>
                  <a:gd name="txR" fmla="*/ 36 w 36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36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6" h="11">
                    <a:moveTo>
                      <a:pt x="0" y="4"/>
                    </a:moveTo>
                    <a:cubicBezTo>
                      <a:pt x="11" y="6"/>
                      <a:pt x="30" y="0"/>
                      <a:pt x="36" y="7"/>
                    </a:cubicBezTo>
                    <a:cubicBezTo>
                      <a:pt x="25" y="5"/>
                      <a:pt x="6" y="11"/>
                      <a:pt x="0" y="4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90" name="Freeform 323"/>
              <p:cNvSpPr/>
              <p:nvPr/>
            </p:nvSpPr>
            <p:spPr>
              <a:xfrm>
                <a:off x="2741" y="1007"/>
                <a:ext cx="110" cy="6"/>
              </a:xfrm>
              <a:custGeom>
                <a:avLst/>
                <a:gdLst>
                  <a:gd name="txL" fmla="*/ 0 w 65"/>
                  <a:gd name="txT" fmla="*/ 0 h 4"/>
                  <a:gd name="txR" fmla="*/ 65 w 65"/>
                  <a:gd name="txB" fmla="*/ 4 h 4"/>
                </a:gdLst>
                <a:ahLst/>
                <a:cxnLst>
                  <a:cxn ang="0">
                    <a:pos x="33" y="1"/>
                  </a:cxn>
                  <a:cxn ang="0">
                    <a:pos x="24" y="4"/>
                  </a:cxn>
                  <a:cxn ang="0">
                    <a:pos x="33" y="1"/>
                  </a:cxn>
                </a:cxnLst>
                <a:rect l="txL" t="txT" r="txR" b="txB"/>
                <a:pathLst>
                  <a:path w="65" h="4">
                    <a:moveTo>
                      <a:pt x="33" y="1"/>
                    </a:moveTo>
                    <a:cubicBezTo>
                      <a:pt x="65" y="2"/>
                      <a:pt x="39" y="4"/>
                      <a:pt x="24" y="4"/>
                    </a:cubicBezTo>
                    <a:cubicBezTo>
                      <a:pt x="0" y="3"/>
                      <a:pt x="9" y="0"/>
                      <a:pt x="33" y="1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91" name="Freeform 324"/>
              <p:cNvSpPr/>
              <p:nvPr/>
            </p:nvSpPr>
            <p:spPr>
              <a:xfrm>
                <a:off x="2839" y="1003"/>
                <a:ext cx="59" cy="21"/>
              </a:xfrm>
              <a:custGeom>
                <a:avLst/>
                <a:gdLst>
                  <a:gd name="txL" fmla="*/ 0 w 35"/>
                  <a:gd name="txT" fmla="*/ 0 h 12"/>
                  <a:gd name="txR" fmla="*/ 35 w 35"/>
                  <a:gd name="txB" fmla="*/ 12 h 12"/>
                </a:gdLst>
                <a:ahLst/>
                <a:cxnLst>
                  <a:cxn ang="0">
                    <a:pos x="11" y="3"/>
                  </a:cxn>
                  <a:cxn ang="0">
                    <a:pos x="35" y="9"/>
                  </a:cxn>
                  <a:cxn ang="0">
                    <a:pos x="11" y="3"/>
                  </a:cxn>
                </a:cxnLst>
                <a:rect l="txL" t="txT" r="txR" b="txB"/>
                <a:pathLst>
                  <a:path w="35" h="12">
                    <a:moveTo>
                      <a:pt x="11" y="3"/>
                    </a:moveTo>
                    <a:cubicBezTo>
                      <a:pt x="12" y="12"/>
                      <a:pt x="34" y="0"/>
                      <a:pt x="35" y="9"/>
                    </a:cubicBezTo>
                    <a:cubicBezTo>
                      <a:pt x="27" y="8"/>
                      <a:pt x="0" y="12"/>
                      <a:pt x="11" y="3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92" name="Freeform 325"/>
              <p:cNvSpPr/>
              <p:nvPr/>
            </p:nvSpPr>
            <p:spPr>
              <a:xfrm>
                <a:off x="2917" y="1005"/>
                <a:ext cx="58" cy="20"/>
              </a:xfrm>
              <a:custGeom>
                <a:avLst/>
                <a:gdLst>
                  <a:gd name="txL" fmla="*/ 0 w 34"/>
                  <a:gd name="txT" fmla="*/ 0 h 12"/>
                  <a:gd name="txR" fmla="*/ 34 w 34"/>
                  <a:gd name="txB" fmla="*/ 12 h 12"/>
                </a:gdLst>
                <a:ahLst/>
                <a:cxnLst>
                  <a:cxn ang="0">
                    <a:pos x="16" y="8"/>
                  </a:cxn>
                  <a:cxn ang="0">
                    <a:pos x="1" y="2"/>
                  </a:cxn>
                  <a:cxn ang="0">
                    <a:pos x="31" y="2"/>
                  </a:cxn>
                  <a:cxn ang="0">
                    <a:pos x="16" y="8"/>
                  </a:cxn>
                </a:cxnLst>
                <a:rect l="txL" t="txT" r="txR" b="txB"/>
                <a:pathLst>
                  <a:path w="34" h="12">
                    <a:moveTo>
                      <a:pt x="16" y="8"/>
                    </a:moveTo>
                    <a:cubicBezTo>
                      <a:pt x="17" y="0"/>
                      <a:pt x="0" y="10"/>
                      <a:pt x="1" y="2"/>
                    </a:cubicBezTo>
                    <a:cubicBezTo>
                      <a:pt x="11" y="2"/>
                      <a:pt x="21" y="2"/>
                      <a:pt x="31" y="2"/>
                    </a:cubicBezTo>
                    <a:cubicBezTo>
                      <a:pt x="34" y="12"/>
                      <a:pt x="22" y="7"/>
                      <a:pt x="16" y="8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93" name="Freeform 326"/>
              <p:cNvSpPr/>
              <p:nvPr/>
            </p:nvSpPr>
            <p:spPr>
              <a:xfrm>
                <a:off x="2542" y="1010"/>
                <a:ext cx="41" cy="14"/>
              </a:xfrm>
              <a:custGeom>
                <a:avLst/>
                <a:gdLst>
                  <a:gd name="txL" fmla="*/ 0 w 24"/>
                  <a:gd name="txT" fmla="*/ 0 h 8"/>
                  <a:gd name="txR" fmla="*/ 24 w 24"/>
                  <a:gd name="txB" fmla="*/ 8 h 8"/>
                </a:gdLst>
                <a:ahLst/>
                <a:cxnLst>
                  <a:cxn ang="0">
                    <a:pos x="24" y="5"/>
                  </a:cxn>
                  <a:cxn ang="0">
                    <a:pos x="12" y="8"/>
                  </a:cxn>
                  <a:cxn ang="0">
                    <a:pos x="0" y="5"/>
                  </a:cxn>
                  <a:cxn ang="0">
                    <a:pos x="24" y="5"/>
                  </a:cxn>
                </a:cxnLst>
                <a:rect l="txL" t="txT" r="txR" b="txB"/>
                <a:pathLst>
                  <a:path w="24" h="8">
                    <a:moveTo>
                      <a:pt x="24" y="5"/>
                    </a:moveTo>
                    <a:cubicBezTo>
                      <a:pt x="19" y="5"/>
                      <a:pt x="13" y="4"/>
                      <a:pt x="12" y="8"/>
                    </a:cubicBezTo>
                    <a:cubicBezTo>
                      <a:pt x="7" y="8"/>
                      <a:pt x="6" y="4"/>
                      <a:pt x="0" y="5"/>
                    </a:cubicBezTo>
                    <a:cubicBezTo>
                      <a:pt x="1" y="0"/>
                      <a:pt x="23" y="0"/>
                      <a:pt x="24" y="5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94" name="Freeform 327"/>
              <p:cNvSpPr/>
              <p:nvPr/>
            </p:nvSpPr>
            <p:spPr>
              <a:xfrm>
                <a:off x="2563" y="1015"/>
                <a:ext cx="122" cy="34"/>
              </a:xfrm>
              <a:custGeom>
                <a:avLst/>
                <a:gdLst>
                  <a:gd name="txL" fmla="*/ 0 w 72"/>
                  <a:gd name="txT" fmla="*/ 0 h 20"/>
                  <a:gd name="txR" fmla="*/ 72 w 72"/>
                  <a:gd name="txB" fmla="*/ 20 h 20"/>
                </a:gdLst>
                <a:ahLst/>
                <a:cxnLst>
                  <a:cxn ang="0">
                    <a:pos x="12" y="2"/>
                  </a:cxn>
                  <a:cxn ang="0">
                    <a:pos x="72" y="5"/>
                  </a:cxn>
                  <a:cxn ang="0">
                    <a:pos x="0" y="5"/>
                  </a:cxn>
                  <a:cxn ang="0">
                    <a:pos x="12" y="2"/>
                  </a:cxn>
                </a:cxnLst>
                <a:rect l="txL" t="txT" r="txR" b="txB"/>
                <a:pathLst>
                  <a:path w="72" h="20">
                    <a:moveTo>
                      <a:pt x="12" y="2"/>
                    </a:moveTo>
                    <a:cubicBezTo>
                      <a:pt x="35" y="0"/>
                      <a:pt x="51" y="5"/>
                      <a:pt x="72" y="5"/>
                    </a:cubicBezTo>
                    <a:cubicBezTo>
                      <a:pt x="55" y="20"/>
                      <a:pt x="23" y="4"/>
                      <a:pt x="0" y="5"/>
                    </a:cubicBezTo>
                    <a:cubicBezTo>
                      <a:pt x="1" y="1"/>
                      <a:pt x="7" y="2"/>
                      <a:pt x="12" y="2"/>
                    </a:cubicBezTo>
                    <a:close/>
                  </a:path>
                </a:pathLst>
              </a:custGeom>
              <a:solidFill>
                <a:srgbClr val="0099C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95" name="Freeform 328"/>
              <p:cNvSpPr/>
              <p:nvPr/>
            </p:nvSpPr>
            <p:spPr>
              <a:xfrm>
                <a:off x="2481" y="1010"/>
                <a:ext cx="72" cy="31"/>
              </a:xfrm>
              <a:custGeom>
                <a:avLst/>
                <a:gdLst>
                  <a:gd name="txL" fmla="*/ 0 w 42"/>
                  <a:gd name="txT" fmla="*/ 0 h 18"/>
                  <a:gd name="txR" fmla="*/ 42 w 42"/>
                  <a:gd name="txB" fmla="*/ 18 h 18"/>
                </a:gdLst>
                <a:ahLst/>
                <a:cxnLst>
                  <a:cxn ang="0">
                    <a:pos x="42" y="11"/>
                  </a:cxn>
                  <a:cxn ang="0">
                    <a:pos x="0" y="14"/>
                  </a:cxn>
                  <a:cxn ang="0">
                    <a:pos x="42" y="11"/>
                  </a:cxn>
                </a:cxnLst>
                <a:rect l="txL" t="txT" r="txR" b="txB"/>
                <a:pathLst>
                  <a:path w="42" h="18">
                    <a:moveTo>
                      <a:pt x="42" y="11"/>
                    </a:moveTo>
                    <a:cubicBezTo>
                      <a:pt x="34" y="18"/>
                      <a:pt x="13" y="12"/>
                      <a:pt x="0" y="14"/>
                    </a:cubicBezTo>
                    <a:cubicBezTo>
                      <a:pt x="5" y="0"/>
                      <a:pt x="31" y="12"/>
                      <a:pt x="42" y="11"/>
                    </a:cubicBezTo>
                    <a:close/>
                  </a:path>
                </a:pathLst>
              </a:custGeom>
              <a:solidFill>
                <a:srgbClr val="0099C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96" name="Freeform 329"/>
              <p:cNvSpPr/>
              <p:nvPr/>
            </p:nvSpPr>
            <p:spPr>
              <a:xfrm>
                <a:off x="3198" y="1017"/>
                <a:ext cx="77" cy="19"/>
              </a:xfrm>
              <a:custGeom>
                <a:avLst/>
                <a:gdLst>
                  <a:gd name="txL" fmla="*/ 0 w 45"/>
                  <a:gd name="txT" fmla="*/ 0 h 11"/>
                  <a:gd name="txR" fmla="*/ 45 w 45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45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45" h="11">
                    <a:moveTo>
                      <a:pt x="0" y="4"/>
                    </a:moveTo>
                    <a:cubicBezTo>
                      <a:pt x="14" y="6"/>
                      <a:pt x="36" y="0"/>
                      <a:pt x="45" y="7"/>
                    </a:cubicBezTo>
                    <a:cubicBezTo>
                      <a:pt x="31" y="5"/>
                      <a:pt x="9" y="11"/>
                      <a:pt x="0" y="4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97" name="Freeform 330"/>
              <p:cNvSpPr/>
              <p:nvPr/>
            </p:nvSpPr>
            <p:spPr>
              <a:xfrm>
                <a:off x="2181" y="1015"/>
                <a:ext cx="297" cy="31"/>
              </a:xfrm>
              <a:custGeom>
                <a:avLst/>
                <a:gdLst>
                  <a:gd name="txL" fmla="*/ 0 w 175"/>
                  <a:gd name="txT" fmla="*/ 0 h 18"/>
                  <a:gd name="txR" fmla="*/ 175 w 175"/>
                  <a:gd name="txB" fmla="*/ 18 h 18"/>
                </a:gdLst>
                <a:ahLst/>
                <a:cxnLst>
                  <a:cxn ang="0">
                    <a:pos x="171" y="2"/>
                  </a:cxn>
                  <a:cxn ang="0">
                    <a:pos x="174" y="11"/>
                  </a:cxn>
                  <a:cxn ang="0">
                    <a:pos x="0" y="11"/>
                  </a:cxn>
                  <a:cxn ang="0">
                    <a:pos x="171" y="2"/>
                  </a:cxn>
                </a:cxnLst>
                <a:rect l="txL" t="txT" r="txR" b="txB"/>
                <a:pathLst>
                  <a:path w="175" h="18">
                    <a:moveTo>
                      <a:pt x="171" y="2"/>
                    </a:moveTo>
                    <a:cubicBezTo>
                      <a:pt x="175" y="2"/>
                      <a:pt x="174" y="7"/>
                      <a:pt x="174" y="11"/>
                    </a:cubicBezTo>
                    <a:cubicBezTo>
                      <a:pt x="116" y="11"/>
                      <a:pt x="58" y="11"/>
                      <a:pt x="0" y="11"/>
                    </a:cubicBezTo>
                    <a:cubicBezTo>
                      <a:pt x="49" y="0"/>
                      <a:pt x="127" y="18"/>
                      <a:pt x="171" y="2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98" name="Freeform 331"/>
              <p:cNvSpPr/>
              <p:nvPr/>
            </p:nvSpPr>
            <p:spPr>
              <a:xfrm>
                <a:off x="2875" y="1025"/>
                <a:ext cx="110" cy="21"/>
              </a:xfrm>
              <a:custGeom>
                <a:avLst/>
                <a:gdLst>
                  <a:gd name="txL" fmla="*/ 0 w 65"/>
                  <a:gd name="txT" fmla="*/ 0 h 12"/>
                  <a:gd name="txR" fmla="*/ 65 w 65"/>
                  <a:gd name="txB" fmla="*/ 12 h 12"/>
                </a:gdLst>
                <a:ahLst/>
                <a:cxnLst>
                  <a:cxn ang="0">
                    <a:pos x="14" y="2"/>
                  </a:cxn>
                  <a:cxn ang="0">
                    <a:pos x="65" y="5"/>
                  </a:cxn>
                  <a:cxn ang="0">
                    <a:pos x="2" y="8"/>
                  </a:cxn>
                  <a:cxn ang="0">
                    <a:pos x="14" y="2"/>
                  </a:cxn>
                </a:cxnLst>
                <a:rect l="txL" t="txT" r="txR" b="txB"/>
                <a:pathLst>
                  <a:path w="65" h="12">
                    <a:moveTo>
                      <a:pt x="14" y="2"/>
                    </a:moveTo>
                    <a:cubicBezTo>
                      <a:pt x="32" y="2"/>
                      <a:pt x="51" y="1"/>
                      <a:pt x="65" y="5"/>
                    </a:cubicBezTo>
                    <a:cubicBezTo>
                      <a:pt x="50" y="12"/>
                      <a:pt x="22" y="6"/>
                      <a:pt x="2" y="8"/>
                    </a:cubicBezTo>
                    <a:cubicBezTo>
                      <a:pt x="0" y="0"/>
                      <a:pt x="16" y="10"/>
                      <a:pt x="14" y="2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99" name="Freeform 332"/>
              <p:cNvSpPr/>
              <p:nvPr/>
            </p:nvSpPr>
            <p:spPr>
              <a:xfrm>
                <a:off x="3275" y="1022"/>
                <a:ext cx="106" cy="19"/>
              </a:xfrm>
              <a:custGeom>
                <a:avLst/>
                <a:gdLst>
                  <a:gd name="txL" fmla="*/ 0 w 63"/>
                  <a:gd name="txT" fmla="*/ 0 h 11"/>
                  <a:gd name="txR" fmla="*/ 63 w 63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63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63" h="11">
                    <a:moveTo>
                      <a:pt x="0" y="4"/>
                    </a:moveTo>
                    <a:cubicBezTo>
                      <a:pt x="20" y="6"/>
                      <a:pt x="48" y="0"/>
                      <a:pt x="63" y="7"/>
                    </a:cubicBezTo>
                    <a:cubicBezTo>
                      <a:pt x="43" y="5"/>
                      <a:pt x="15" y="11"/>
                      <a:pt x="0" y="4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00" name="Freeform 333"/>
              <p:cNvSpPr/>
              <p:nvPr/>
            </p:nvSpPr>
            <p:spPr>
              <a:xfrm>
                <a:off x="2080" y="1027"/>
                <a:ext cx="56" cy="19"/>
              </a:xfrm>
              <a:custGeom>
                <a:avLst/>
                <a:gdLst>
                  <a:gd name="txL" fmla="*/ 0 w 33"/>
                  <a:gd name="txT" fmla="*/ 0 h 11"/>
                  <a:gd name="txR" fmla="*/ 33 w 33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33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33" h="11">
                    <a:moveTo>
                      <a:pt x="0" y="7"/>
                    </a:moveTo>
                    <a:cubicBezTo>
                      <a:pt x="5" y="0"/>
                      <a:pt x="23" y="6"/>
                      <a:pt x="33" y="4"/>
                    </a:cubicBezTo>
                    <a:cubicBezTo>
                      <a:pt x="28" y="11"/>
                      <a:pt x="10" y="5"/>
                      <a:pt x="0" y="7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01" name="Freeform 334"/>
              <p:cNvSpPr/>
              <p:nvPr/>
            </p:nvSpPr>
            <p:spPr>
              <a:xfrm>
                <a:off x="1973" y="1032"/>
                <a:ext cx="56" cy="19"/>
              </a:xfrm>
              <a:custGeom>
                <a:avLst/>
                <a:gdLst>
                  <a:gd name="txL" fmla="*/ 0 w 33"/>
                  <a:gd name="txT" fmla="*/ 0 h 11"/>
                  <a:gd name="txR" fmla="*/ 33 w 33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33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33" h="11">
                    <a:moveTo>
                      <a:pt x="0" y="7"/>
                    </a:moveTo>
                    <a:cubicBezTo>
                      <a:pt x="5" y="0"/>
                      <a:pt x="23" y="6"/>
                      <a:pt x="33" y="4"/>
                    </a:cubicBezTo>
                    <a:cubicBezTo>
                      <a:pt x="28" y="11"/>
                      <a:pt x="10" y="5"/>
                      <a:pt x="0" y="7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02" name="Freeform 335"/>
              <p:cNvSpPr/>
              <p:nvPr/>
            </p:nvSpPr>
            <p:spPr>
              <a:xfrm>
                <a:off x="3193" y="1034"/>
                <a:ext cx="76" cy="15"/>
              </a:xfrm>
              <a:custGeom>
                <a:avLst/>
                <a:gdLst>
                  <a:gd name="txL" fmla="*/ 0 w 45"/>
                  <a:gd name="txT" fmla="*/ 0 h 9"/>
                  <a:gd name="txR" fmla="*/ 45 w 45"/>
                  <a:gd name="txB" fmla="*/ 9 h 9"/>
                </a:gdLst>
                <a:ahLst/>
                <a:cxnLst>
                  <a:cxn ang="0">
                    <a:pos x="39" y="3"/>
                  </a:cxn>
                  <a:cxn ang="0">
                    <a:pos x="6" y="6"/>
                  </a:cxn>
                  <a:cxn ang="0">
                    <a:pos x="39" y="3"/>
                  </a:cxn>
                </a:cxnLst>
                <a:rect l="txL" t="txT" r="txR" b="txB"/>
                <a:pathLst>
                  <a:path w="45" h="9">
                    <a:moveTo>
                      <a:pt x="39" y="3"/>
                    </a:moveTo>
                    <a:cubicBezTo>
                      <a:pt x="45" y="9"/>
                      <a:pt x="15" y="5"/>
                      <a:pt x="6" y="6"/>
                    </a:cubicBezTo>
                    <a:cubicBezTo>
                      <a:pt x="0" y="0"/>
                      <a:pt x="30" y="4"/>
                      <a:pt x="39" y="3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03" name="Freeform 336"/>
              <p:cNvSpPr/>
              <p:nvPr/>
            </p:nvSpPr>
            <p:spPr>
              <a:xfrm>
                <a:off x="1861" y="1037"/>
                <a:ext cx="56" cy="19"/>
              </a:xfrm>
              <a:custGeom>
                <a:avLst/>
                <a:gdLst>
                  <a:gd name="txL" fmla="*/ 0 w 33"/>
                  <a:gd name="txT" fmla="*/ 0 h 11"/>
                  <a:gd name="txR" fmla="*/ 33 w 33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33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33" h="11">
                    <a:moveTo>
                      <a:pt x="0" y="7"/>
                    </a:moveTo>
                    <a:cubicBezTo>
                      <a:pt x="5" y="0"/>
                      <a:pt x="23" y="6"/>
                      <a:pt x="33" y="4"/>
                    </a:cubicBezTo>
                    <a:cubicBezTo>
                      <a:pt x="28" y="11"/>
                      <a:pt x="10" y="5"/>
                      <a:pt x="0" y="7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04" name="Freeform 337"/>
              <p:cNvSpPr/>
              <p:nvPr/>
            </p:nvSpPr>
            <p:spPr>
              <a:xfrm>
                <a:off x="944" y="1019"/>
                <a:ext cx="19" cy="50"/>
              </a:xfrm>
              <a:custGeom>
                <a:avLst/>
                <a:gdLst>
                  <a:gd name="txL" fmla="*/ 0 w 11"/>
                  <a:gd name="txT" fmla="*/ 0 h 30"/>
                  <a:gd name="txR" fmla="*/ 11 w 11"/>
                  <a:gd name="txB" fmla="*/ 30 h 30"/>
                </a:gdLst>
                <a:ahLst/>
                <a:cxnLst>
                  <a:cxn ang="0">
                    <a:pos x="7" y="0"/>
                  </a:cxn>
                  <a:cxn ang="0">
                    <a:pos x="4" y="30"/>
                  </a:cxn>
                  <a:cxn ang="0">
                    <a:pos x="7" y="0"/>
                  </a:cxn>
                </a:cxnLst>
                <a:rect l="txL" t="txT" r="txR" b="txB"/>
                <a:pathLst>
                  <a:path w="11" h="30">
                    <a:moveTo>
                      <a:pt x="7" y="0"/>
                    </a:moveTo>
                    <a:cubicBezTo>
                      <a:pt x="5" y="9"/>
                      <a:pt x="11" y="26"/>
                      <a:pt x="4" y="30"/>
                    </a:cubicBezTo>
                    <a:cubicBezTo>
                      <a:pt x="6" y="21"/>
                      <a:pt x="0" y="4"/>
                      <a:pt x="7" y="0"/>
                    </a:cubicBezTo>
                    <a:close/>
                  </a:path>
                </a:pathLst>
              </a:custGeom>
              <a:solidFill>
                <a:srgbClr val="0D4D5E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05" name="Freeform 338"/>
              <p:cNvSpPr/>
              <p:nvPr/>
            </p:nvSpPr>
            <p:spPr>
              <a:xfrm>
                <a:off x="1965" y="1046"/>
                <a:ext cx="110" cy="15"/>
              </a:xfrm>
              <a:custGeom>
                <a:avLst/>
                <a:gdLst>
                  <a:gd name="txL" fmla="*/ 0 w 65"/>
                  <a:gd name="txT" fmla="*/ 0 h 9"/>
                  <a:gd name="txR" fmla="*/ 65 w 65"/>
                  <a:gd name="txB" fmla="*/ 9 h 9"/>
                </a:gdLst>
                <a:ahLst/>
                <a:cxnLst>
                  <a:cxn ang="0">
                    <a:pos x="47" y="5"/>
                  </a:cxn>
                  <a:cxn ang="0">
                    <a:pos x="65" y="2"/>
                  </a:cxn>
                  <a:cxn ang="0">
                    <a:pos x="47" y="5"/>
                  </a:cxn>
                </a:cxnLst>
                <a:rect l="txL" t="txT" r="txR" b="txB"/>
                <a:pathLst>
                  <a:path w="65" h="9">
                    <a:moveTo>
                      <a:pt x="47" y="5"/>
                    </a:moveTo>
                    <a:cubicBezTo>
                      <a:pt x="0" y="5"/>
                      <a:pt x="39" y="0"/>
                      <a:pt x="65" y="2"/>
                    </a:cubicBezTo>
                    <a:cubicBezTo>
                      <a:pt x="65" y="9"/>
                      <a:pt x="52" y="3"/>
                      <a:pt x="47" y="5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06" name="Freeform 339"/>
              <p:cNvSpPr/>
              <p:nvPr/>
            </p:nvSpPr>
            <p:spPr>
              <a:xfrm>
                <a:off x="2044" y="1047"/>
                <a:ext cx="127" cy="22"/>
              </a:xfrm>
              <a:custGeom>
                <a:avLst/>
                <a:gdLst>
                  <a:gd name="txL" fmla="*/ 0 w 75"/>
                  <a:gd name="txT" fmla="*/ 0 h 13"/>
                  <a:gd name="txR" fmla="*/ 75 w 75"/>
                  <a:gd name="txB" fmla="*/ 13 h 13"/>
                </a:gdLst>
                <a:ahLst/>
                <a:cxnLst>
                  <a:cxn ang="0">
                    <a:pos x="18" y="1"/>
                  </a:cxn>
                  <a:cxn ang="0">
                    <a:pos x="63" y="1"/>
                  </a:cxn>
                  <a:cxn ang="0">
                    <a:pos x="75" y="4"/>
                  </a:cxn>
                  <a:cxn ang="0">
                    <a:pos x="0" y="4"/>
                  </a:cxn>
                  <a:cxn ang="0">
                    <a:pos x="18" y="1"/>
                  </a:cxn>
                </a:cxnLst>
                <a:rect l="txL" t="txT" r="txR" b="txB"/>
                <a:pathLst>
                  <a:path w="75" h="13">
                    <a:moveTo>
                      <a:pt x="18" y="1"/>
                    </a:moveTo>
                    <a:cubicBezTo>
                      <a:pt x="33" y="1"/>
                      <a:pt x="48" y="1"/>
                      <a:pt x="63" y="1"/>
                    </a:cubicBezTo>
                    <a:cubicBezTo>
                      <a:pt x="68" y="1"/>
                      <a:pt x="74" y="0"/>
                      <a:pt x="75" y="4"/>
                    </a:cubicBezTo>
                    <a:cubicBezTo>
                      <a:pt x="49" y="1"/>
                      <a:pt x="22" y="13"/>
                      <a:pt x="0" y="4"/>
                    </a:cubicBezTo>
                    <a:cubicBezTo>
                      <a:pt x="5" y="2"/>
                      <a:pt x="18" y="8"/>
                      <a:pt x="18" y="1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07" name="Freeform 340"/>
              <p:cNvSpPr/>
              <p:nvPr/>
            </p:nvSpPr>
            <p:spPr>
              <a:xfrm>
                <a:off x="2334" y="1046"/>
                <a:ext cx="97" cy="8"/>
              </a:xfrm>
              <a:custGeom>
                <a:avLst/>
                <a:gdLst>
                  <a:gd name="txL" fmla="*/ 0 w 57"/>
                  <a:gd name="txT" fmla="*/ 0 h 5"/>
                  <a:gd name="txR" fmla="*/ 57 w 57"/>
                  <a:gd name="txB" fmla="*/ 5 h 5"/>
                </a:gdLst>
                <a:ahLst/>
                <a:cxnLst>
                  <a:cxn ang="0">
                    <a:pos x="0" y="5"/>
                  </a:cxn>
                  <a:cxn ang="0">
                    <a:pos x="57" y="5"/>
                  </a:cxn>
                  <a:cxn ang="0">
                    <a:pos x="0" y="5"/>
                  </a:cxn>
                </a:cxnLst>
                <a:rect l="txL" t="txT" r="txR" b="txB"/>
                <a:pathLst>
                  <a:path w="57" h="5">
                    <a:moveTo>
                      <a:pt x="0" y="5"/>
                    </a:moveTo>
                    <a:cubicBezTo>
                      <a:pt x="12" y="0"/>
                      <a:pt x="45" y="0"/>
                      <a:pt x="57" y="5"/>
                    </a:cubicBezTo>
                    <a:cubicBezTo>
                      <a:pt x="38" y="5"/>
                      <a:pt x="19" y="5"/>
                      <a:pt x="0" y="5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08" name="Freeform 341"/>
              <p:cNvSpPr/>
              <p:nvPr/>
            </p:nvSpPr>
            <p:spPr>
              <a:xfrm>
                <a:off x="2495" y="1044"/>
                <a:ext cx="80" cy="15"/>
              </a:xfrm>
              <a:custGeom>
                <a:avLst/>
                <a:gdLst>
                  <a:gd name="txL" fmla="*/ 0 w 47"/>
                  <a:gd name="txT" fmla="*/ 0 h 9"/>
                  <a:gd name="txR" fmla="*/ 47 w 47"/>
                  <a:gd name="txB" fmla="*/ 9 h 9"/>
                </a:gdLst>
                <a:ahLst/>
                <a:cxnLst>
                  <a:cxn ang="0">
                    <a:pos x="4" y="3"/>
                  </a:cxn>
                  <a:cxn ang="0">
                    <a:pos x="43" y="6"/>
                  </a:cxn>
                  <a:cxn ang="0">
                    <a:pos x="4" y="3"/>
                  </a:cxn>
                </a:cxnLst>
                <a:rect l="txL" t="txT" r="txR" b="txB"/>
                <a:pathLst>
                  <a:path w="47" h="9">
                    <a:moveTo>
                      <a:pt x="4" y="3"/>
                    </a:moveTo>
                    <a:cubicBezTo>
                      <a:pt x="15" y="4"/>
                      <a:pt x="47" y="0"/>
                      <a:pt x="43" y="6"/>
                    </a:cubicBezTo>
                    <a:cubicBezTo>
                      <a:pt x="32" y="5"/>
                      <a:pt x="0" y="9"/>
                      <a:pt x="4" y="3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09" name="Freeform 342"/>
              <p:cNvSpPr/>
              <p:nvPr/>
            </p:nvSpPr>
            <p:spPr>
              <a:xfrm>
                <a:off x="3327" y="1044"/>
                <a:ext cx="129" cy="15"/>
              </a:xfrm>
              <a:custGeom>
                <a:avLst/>
                <a:gdLst>
                  <a:gd name="txL" fmla="*/ 0 w 76"/>
                  <a:gd name="txT" fmla="*/ 0 h 9"/>
                  <a:gd name="txR" fmla="*/ 76 w 76"/>
                  <a:gd name="txB" fmla="*/ 9 h 9"/>
                </a:gdLst>
                <a:ahLst/>
                <a:cxnLst>
                  <a:cxn ang="0">
                    <a:pos x="68" y="3"/>
                  </a:cxn>
                  <a:cxn ang="0">
                    <a:pos x="8" y="6"/>
                  </a:cxn>
                  <a:cxn ang="0">
                    <a:pos x="68" y="3"/>
                  </a:cxn>
                </a:cxnLst>
                <a:rect l="txL" t="txT" r="txR" b="txB"/>
                <a:pathLst>
                  <a:path w="76" h="9">
                    <a:moveTo>
                      <a:pt x="68" y="3"/>
                    </a:moveTo>
                    <a:cubicBezTo>
                      <a:pt x="76" y="9"/>
                      <a:pt x="24" y="5"/>
                      <a:pt x="8" y="6"/>
                    </a:cubicBezTo>
                    <a:cubicBezTo>
                      <a:pt x="0" y="0"/>
                      <a:pt x="52" y="4"/>
                      <a:pt x="68" y="3"/>
                    </a:cubicBezTo>
                    <a:close/>
                  </a:path>
                </a:pathLst>
              </a:custGeom>
              <a:solidFill>
                <a:srgbClr val="0099C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10" name="Freeform 343"/>
              <p:cNvSpPr/>
              <p:nvPr/>
            </p:nvSpPr>
            <p:spPr>
              <a:xfrm>
                <a:off x="1632" y="1047"/>
                <a:ext cx="97" cy="19"/>
              </a:xfrm>
              <a:custGeom>
                <a:avLst/>
                <a:gdLst>
                  <a:gd name="txL" fmla="*/ 0 w 57"/>
                  <a:gd name="txT" fmla="*/ 0 h 11"/>
                  <a:gd name="txR" fmla="*/ 57 w 57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57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57" h="11">
                    <a:moveTo>
                      <a:pt x="0" y="7"/>
                    </a:moveTo>
                    <a:cubicBezTo>
                      <a:pt x="13" y="0"/>
                      <a:pt x="39" y="6"/>
                      <a:pt x="57" y="4"/>
                    </a:cubicBezTo>
                    <a:cubicBezTo>
                      <a:pt x="44" y="11"/>
                      <a:pt x="18" y="5"/>
                      <a:pt x="0" y="7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11" name="Freeform 344"/>
              <p:cNvSpPr/>
              <p:nvPr/>
            </p:nvSpPr>
            <p:spPr>
              <a:xfrm>
                <a:off x="2273" y="1054"/>
                <a:ext cx="229" cy="5"/>
              </a:xfrm>
              <a:custGeom>
                <a:avLst/>
                <a:gdLst>
                  <a:gd name="txL" fmla="*/ 0 w 135"/>
                  <a:gd name="txT" fmla="*/ 0 h 3"/>
                  <a:gd name="txR" fmla="*/ 135 w 135"/>
                  <a:gd name="txB" fmla="*/ 3 h 3"/>
                </a:gdLst>
                <a:ahLst/>
                <a:cxnLst>
                  <a:cxn ang="0">
                    <a:pos x="36" y="0"/>
                  </a:cxn>
                  <a:cxn ang="0">
                    <a:pos x="93" y="0"/>
                  </a:cxn>
                  <a:cxn ang="0">
                    <a:pos x="72" y="3"/>
                  </a:cxn>
                  <a:cxn ang="0">
                    <a:pos x="0" y="3"/>
                  </a:cxn>
                  <a:cxn ang="0">
                    <a:pos x="0" y="0"/>
                  </a:cxn>
                  <a:cxn ang="0">
                    <a:pos x="36" y="0"/>
                  </a:cxn>
                </a:cxnLst>
                <a:rect l="txL" t="txT" r="txR" b="txB"/>
                <a:pathLst>
                  <a:path w="135" h="3">
                    <a:moveTo>
                      <a:pt x="36" y="0"/>
                    </a:moveTo>
                    <a:cubicBezTo>
                      <a:pt x="55" y="0"/>
                      <a:pt x="74" y="0"/>
                      <a:pt x="93" y="0"/>
                    </a:cubicBezTo>
                    <a:cubicBezTo>
                      <a:pt x="135" y="2"/>
                      <a:pt x="95" y="3"/>
                      <a:pt x="72" y="3"/>
                    </a:cubicBezTo>
                    <a:cubicBezTo>
                      <a:pt x="47" y="3"/>
                      <a:pt x="14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12" y="0"/>
                      <a:pt x="24" y="0"/>
                      <a:pt x="36" y="0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12" name="Freeform 345"/>
              <p:cNvSpPr/>
              <p:nvPr/>
            </p:nvSpPr>
            <p:spPr>
              <a:xfrm>
                <a:off x="3610" y="1047"/>
                <a:ext cx="56" cy="19"/>
              </a:xfrm>
              <a:custGeom>
                <a:avLst/>
                <a:gdLst>
                  <a:gd name="txL" fmla="*/ 0 w 33"/>
                  <a:gd name="txT" fmla="*/ 0 h 11"/>
                  <a:gd name="txR" fmla="*/ 33 w 33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33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3" h="11">
                    <a:moveTo>
                      <a:pt x="0" y="4"/>
                    </a:moveTo>
                    <a:cubicBezTo>
                      <a:pt x="10" y="6"/>
                      <a:pt x="28" y="0"/>
                      <a:pt x="33" y="7"/>
                    </a:cubicBezTo>
                    <a:cubicBezTo>
                      <a:pt x="23" y="5"/>
                      <a:pt x="5" y="11"/>
                      <a:pt x="0" y="4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13" name="Freeform 346"/>
              <p:cNvSpPr/>
              <p:nvPr/>
            </p:nvSpPr>
            <p:spPr>
              <a:xfrm>
                <a:off x="1551" y="1052"/>
                <a:ext cx="51" cy="19"/>
              </a:xfrm>
              <a:custGeom>
                <a:avLst/>
                <a:gdLst>
                  <a:gd name="txL" fmla="*/ 0 w 30"/>
                  <a:gd name="txT" fmla="*/ 0 h 11"/>
                  <a:gd name="txR" fmla="*/ 30 w 30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30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30" h="11">
                    <a:moveTo>
                      <a:pt x="0" y="7"/>
                    </a:moveTo>
                    <a:cubicBezTo>
                      <a:pt x="4" y="0"/>
                      <a:pt x="21" y="6"/>
                      <a:pt x="30" y="4"/>
                    </a:cubicBezTo>
                    <a:cubicBezTo>
                      <a:pt x="26" y="11"/>
                      <a:pt x="9" y="5"/>
                      <a:pt x="0" y="7"/>
                    </a:cubicBezTo>
                    <a:close/>
                  </a:path>
                </a:pathLst>
              </a:custGeom>
              <a:solidFill>
                <a:srgbClr val="0D4D5E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14" name="Freeform 347"/>
              <p:cNvSpPr/>
              <p:nvPr/>
            </p:nvSpPr>
            <p:spPr>
              <a:xfrm>
                <a:off x="2614" y="1052"/>
                <a:ext cx="62" cy="21"/>
              </a:xfrm>
              <a:custGeom>
                <a:avLst/>
                <a:gdLst>
                  <a:gd name="txL" fmla="*/ 0 w 37"/>
                  <a:gd name="txT" fmla="*/ 0 h 12"/>
                  <a:gd name="txR" fmla="*/ 37 w 37"/>
                  <a:gd name="txB" fmla="*/ 12 h 12"/>
                </a:gdLst>
                <a:ahLst/>
                <a:cxnLst>
                  <a:cxn ang="0">
                    <a:pos x="36" y="4"/>
                  </a:cxn>
                  <a:cxn ang="0">
                    <a:pos x="0" y="7"/>
                  </a:cxn>
                  <a:cxn ang="0">
                    <a:pos x="36" y="4"/>
                  </a:cxn>
                </a:cxnLst>
                <a:rect l="txL" t="txT" r="txR" b="txB"/>
                <a:pathLst>
                  <a:path w="37" h="12">
                    <a:moveTo>
                      <a:pt x="36" y="4"/>
                    </a:moveTo>
                    <a:cubicBezTo>
                      <a:pt x="37" y="7"/>
                      <a:pt x="8" y="12"/>
                      <a:pt x="0" y="7"/>
                    </a:cubicBezTo>
                    <a:cubicBezTo>
                      <a:pt x="6" y="0"/>
                      <a:pt x="25" y="6"/>
                      <a:pt x="36" y="4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15" name="Freeform 348"/>
              <p:cNvSpPr/>
              <p:nvPr/>
            </p:nvSpPr>
            <p:spPr>
              <a:xfrm>
                <a:off x="3244" y="1052"/>
                <a:ext cx="107" cy="17"/>
              </a:xfrm>
              <a:custGeom>
                <a:avLst/>
                <a:gdLst>
                  <a:gd name="txL" fmla="*/ 0 w 63"/>
                  <a:gd name="txT" fmla="*/ 0 h 10"/>
                  <a:gd name="txR" fmla="*/ 63 w 63"/>
                  <a:gd name="txB" fmla="*/ 10 h 10"/>
                </a:gdLst>
                <a:ahLst/>
                <a:cxnLst>
                  <a:cxn ang="0">
                    <a:pos x="12" y="10"/>
                  </a:cxn>
                  <a:cxn ang="0">
                    <a:pos x="0" y="4"/>
                  </a:cxn>
                  <a:cxn ang="0">
                    <a:pos x="63" y="7"/>
                  </a:cxn>
                  <a:cxn ang="0">
                    <a:pos x="12" y="10"/>
                  </a:cxn>
                </a:cxnLst>
                <a:rect l="txL" t="txT" r="txR" b="txB"/>
                <a:pathLst>
                  <a:path w="63" h="10">
                    <a:moveTo>
                      <a:pt x="12" y="10"/>
                    </a:moveTo>
                    <a:cubicBezTo>
                      <a:pt x="6" y="10"/>
                      <a:pt x="2" y="8"/>
                      <a:pt x="0" y="4"/>
                    </a:cubicBezTo>
                    <a:cubicBezTo>
                      <a:pt x="20" y="6"/>
                      <a:pt x="48" y="0"/>
                      <a:pt x="63" y="7"/>
                    </a:cubicBezTo>
                    <a:cubicBezTo>
                      <a:pt x="47" y="9"/>
                      <a:pt x="23" y="3"/>
                      <a:pt x="12" y="10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16" name="Freeform 349"/>
              <p:cNvSpPr/>
              <p:nvPr/>
            </p:nvSpPr>
            <p:spPr>
              <a:xfrm>
                <a:off x="3717" y="1052"/>
                <a:ext cx="56" cy="19"/>
              </a:xfrm>
              <a:custGeom>
                <a:avLst/>
                <a:gdLst>
                  <a:gd name="txL" fmla="*/ 0 w 33"/>
                  <a:gd name="txT" fmla="*/ 0 h 11"/>
                  <a:gd name="txR" fmla="*/ 33 w 33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33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3" h="11">
                    <a:moveTo>
                      <a:pt x="0" y="4"/>
                    </a:moveTo>
                    <a:cubicBezTo>
                      <a:pt x="10" y="6"/>
                      <a:pt x="28" y="0"/>
                      <a:pt x="33" y="7"/>
                    </a:cubicBezTo>
                    <a:cubicBezTo>
                      <a:pt x="23" y="5"/>
                      <a:pt x="5" y="11"/>
                      <a:pt x="0" y="4"/>
                    </a:cubicBezTo>
                    <a:close/>
                  </a:path>
                </a:pathLst>
              </a:custGeom>
              <a:solidFill>
                <a:srgbClr val="0D4D5E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17" name="Freeform 350"/>
              <p:cNvSpPr/>
              <p:nvPr/>
            </p:nvSpPr>
            <p:spPr>
              <a:xfrm>
                <a:off x="1683" y="1058"/>
                <a:ext cx="71" cy="11"/>
              </a:xfrm>
              <a:custGeom>
                <a:avLst/>
                <a:gdLst>
                  <a:gd name="txL" fmla="*/ 0 w 42"/>
                  <a:gd name="txT" fmla="*/ 0 h 7"/>
                  <a:gd name="txR" fmla="*/ 42 w 42"/>
                  <a:gd name="txB" fmla="*/ 7 h 7"/>
                </a:gdLst>
                <a:ahLst/>
                <a:cxnLst>
                  <a:cxn ang="0">
                    <a:pos x="0" y="7"/>
                  </a:cxn>
                  <a:cxn ang="0">
                    <a:pos x="24" y="7"/>
                  </a:cxn>
                  <a:cxn ang="0">
                    <a:pos x="0" y="7"/>
                  </a:cxn>
                </a:cxnLst>
                <a:rect l="txL" t="txT" r="txR" b="txB"/>
                <a:pathLst>
                  <a:path w="42" h="7">
                    <a:moveTo>
                      <a:pt x="0" y="7"/>
                    </a:moveTo>
                    <a:cubicBezTo>
                      <a:pt x="1" y="0"/>
                      <a:pt x="42" y="5"/>
                      <a:pt x="24" y="7"/>
                    </a:cubicBezTo>
                    <a:cubicBezTo>
                      <a:pt x="16" y="7"/>
                      <a:pt x="8" y="7"/>
                      <a:pt x="0" y="7"/>
                    </a:cubicBezTo>
                    <a:close/>
                  </a:path>
                </a:pathLst>
              </a:custGeom>
              <a:solidFill>
                <a:srgbClr val="0D4D5E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18" name="Freeform 351"/>
              <p:cNvSpPr/>
              <p:nvPr/>
            </p:nvSpPr>
            <p:spPr>
              <a:xfrm>
                <a:off x="2207" y="1063"/>
                <a:ext cx="178" cy="13"/>
              </a:xfrm>
              <a:custGeom>
                <a:avLst/>
                <a:gdLst>
                  <a:gd name="txL" fmla="*/ 0 w 105"/>
                  <a:gd name="txT" fmla="*/ 0 h 8"/>
                  <a:gd name="txR" fmla="*/ 105 w 105"/>
                  <a:gd name="txB" fmla="*/ 8 h 8"/>
                </a:gdLst>
                <a:ahLst/>
                <a:cxnLst>
                  <a:cxn ang="0">
                    <a:pos x="0" y="1"/>
                  </a:cxn>
                  <a:cxn ang="0">
                    <a:pos x="66" y="1"/>
                  </a:cxn>
                  <a:cxn ang="0">
                    <a:pos x="54" y="4"/>
                  </a:cxn>
                  <a:cxn ang="0">
                    <a:pos x="0" y="1"/>
                  </a:cxn>
                </a:cxnLst>
                <a:rect l="txL" t="txT" r="txR" b="txB"/>
                <a:pathLst>
                  <a:path w="105" h="8">
                    <a:moveTo>
                      <a:pt x="0" y="1"/>
                    </a:moveTo>
                    <a:cubicBezTo>
                      <a:pt x="22" y="1"/>
                      <a:pt x="44" y="1"/>
                      <a:pt x="66" y="1"/>
                    </a:cubicBezTo>
                    <a:cubicBezTo>
                      <a:pt x="105" y="0"/>
                      <a:pt x="78" y="6"/>
                      <a:pt x="54" y="4"/>
                    </a:cubicBezTo>
                    <a:cubicBezTo>
                      <a:pt x="37" y="2"/>
                      <a:pt x="12" y="8"/>
                      <a:pt x="0" y="1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19" name="Freeform 352"/>
              <p:cNvSpPr/>
              <p:nvPr/>
            </p:nvSpPr>
            <p:spPr>
              <a:xfrm>
                <a:off x="2893" y="1056"/>
                <a:ext cx="132" cy="17"/>
              </a:xfrm>
              <a:custGeom>
                <a:avLst/>
                <a:gdLst>
                  <a:gd name="txL" fmla="*/ 0 w 78"/>
                  <a:gd name="txT" fmla="*/ 0 h 10"/>
                  <a:gd name="txR" fmla="*/ 78 w 78"/>
                  <a:gd name="txB" fmla="*/ 10 h 10"/>
                </a:gdLst>
                <a:ahLst/>
                <a:cxnLst>
                  <a:cxn ang="0">
                    <a:pos x="78" y="5"/>
                  </a:cxn>
                  <a:cxn ang="0">
                    <a:pos x="42" y="8"/>
                  </a:cxn>
                  <a:cxn ang="0">
                    <a:pos x="0" y="5"/>
                  </a:cxn>
                  <a:cxn ang="0">
                    <a:pos x="78" y="5"/>
                  </a:cxn>
                </a:cxnLst>
                <a:rect l="txL" t="txT" r="txR" b="txB"/>
                <a:pathLst>
                  <a:path w="78" h="10">
                    <a:moveTo>
                      <a:pt x="78" y="5"/>
                    </a:moveTo>
                    <a:cubicBezTo>
                      <a:pt x="67" y="7"/>
                      <a:pt x="48" y="1"/>
                      <a:pt x="42" y="8"/>
                    </a:cubicBezTo>
                    <a:cubicBezTo>
                      <a:pt x="25" y="10"/>
                      <a:pt x="17" y="3"/>
                      <a:pt x="0" y="5"/>
                    </a:cubicBezTo>
                    <a:cubicBezTo>
                      <a:pt x="19" y="0"/>
                      <a:pt x="59" y="0"/>
                      <a:pt x="78" y="5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20" name="Freeform 353"/>
              <p:cNvSpPr/>
              <p:nvPr/>
            </p:nvSpPr>
            <p:spPr>
              <a:xfrm>
                <a:off x="2964" y="1058"/>
                <a:ext cx="155" cy="13"/>
              </a:xfrm>
              <a:custGeom>
                <a:avLst/>
                <a:gdLst>
                  <a:gd name="txL" fmla="*/ 0 w 91"/>
                  <a:gd name="txT" fmla="*/ 0 h 8"/>
                  <a:gd name="txR" fmla="*/ 91 w 91"/>
                  <a:gd name="txB" fmla="*/ 8 h 8"/>
                </a:gdLst>
                <a:ahLst/>
                <a:cxnLst>
                  <a:cxn ang="0">
                    <a:pos x="36" y="4"/>
                  </a:cxn>
                  <a:cxn ang="0">
                    <a:pos x="60" y="7"/>
                  </a:cxn>
                  <a:cxn ang="0">
                    <a:pos x="0" y="7"/>
                  </a:cxn>
                  <a:cxn ang="0">
                    <a:pos x="36" y="4"/>
                  </a:cxn>
                </a:cxnLst>
                <a:rect l="txL" t="txT" r="txR" b="txB"/>
                <a:pathLst>
                  <a:path w="91" h="8">
                    <a:moveTo>
                      <a:pt x="36" y="4"/>
                    </a:moveTo>
                    <a:cubicBezTo>
                      <a:pt x="63" y="3"/>
                      <a:pt x="91" y="5"/>
                      <a:pt x="60" y="7"/>
                    </a:cubicBezTo>
                    <a:cubicBezTo>
                      <a:pt x="46" y="8"/>
                      <a:pt x="18" y="6"/>
                      <a:pt x="0" y="7"/>
                    </a:cubicBezTo>
                    <a:cubicBezTo>
                      <a:pt x="6" y="0"/>
                      <a:pt x="25" y="6"/>
                      <a:pt x="36" y="4"/>
                    </a:cubicBezTo>
                    <a:close/>
                  </a:path>
                </a:pathLst>
              </a:custGeom>
              <a:solidFill>
                <a:srgbClr val="0099C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21" name="Freeform 354"/>
              <p:cNvSpPr/>
              <p:nvPr/>
            </p:nvSpPr>
            <p:spPr>
              <a:xfrm>
                <a:off x="3117" y="1056"/>
                <a:ext cx="81" cy="22"/>
              </a:xfrm>
              <a:custGeom>
                <a:avLst/>
                <a:gdLst>
                  <a:gd name="txL" fmla="*/ 0 w 48"/>
                  <a:gd name="txT" fmla="*/ 0 h 13"/>
                  <a:gd name="txR" fmla="*/ 48 w 48"/>
                  <a:gd name="txB" fmla="*/ 13 h 13"/>
                </a:gdLst>
                <a:ahLst/>
                <a:cxnLst>
                  <a:cxn ang="0">
                    <a:pos x="48" y="5"/>
                  </a:cxn>
                  <a:cxn ang="0">
                    <a:pos x="30" y="5"/>
                  </a:cxn>
                  <a:cxn ang="0">
                    <a:pos x="48" y="5"/>
                  </a:cxn>
                </a:cxnLst>
                <a:rect l="txL" t="txT" r="txR" b="txB"/>
                <a:pathLst>
                  <a:path w="48" h="13">
                    <a:moveTo>
                      <a:pt x="48" y="5"/>
                    </a:moveTo>
                    <a:cubicBezTo>
                      <a:pt x="41" y="13"/>
                      <a:pt x="33" y="5"/>
                      <a:pt x="30" y="5"/>
                    </a:cubicBezTo>
                    <a:cubicBezTo>
                      <a:pt x="0" y="2"/>
                      <a:pt x="26" y="0"/>
                      <a:pt x="48" y="5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22" name="Freeform 355"/>
              <p:cNvSpPr/>
              <p:nvPr/>
            </p:nvSpPr>
            <p:spPr>
              <a:xfrm>
                <a:off x="3407" y="1064"/>
                <a:ext cx="56" cy="9"/>
              </a:xfrm>
              <a:custGeom>
                <a:avLst/>
                <a:gdLst>
                  <a:gd name="txL" fmla="*/ 0 w 33"/>
                  <a:gd name="txT" fmla="*/ 0 h 5"/>
                  <a:gd name="txR" fmla="*/ 33 w 33"/>
                  <a:gd name="txB" fmla="*/ 5 h 5"/>
                </a:gdLst>
                <a:ahLst/>
                <a:cxnLst>
                  <a:cxn ang="0">
                    <a:pos x="0" y="0"/>
                  </a:cxn>
                  <a:cxn ang="0">
                    <a:pos x="33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33" h="5">
                    <a:moveTo>
                      <a:pt x="0" y="0"/>
                    </a:moveTo>
                    <a:cubicBezTo>
                      <a:pt x="11" y="0"/>
                      <a:pt x="22" y="0"/>
                      <a:pt x="33" y="0"/>
                    </a:cubicBezTo>
                    <a:cubicBezTo>
                      <a:pt x="29" y="5"/>
                      <a:pt x="4" y="5"/>
                      <a:pt x="0" y="0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23" name="Freeform 356"/>
              <p:cNvSpPr/>
              <p:nvPr/>
            </p:nvSpPr>
            <p:spPr>
              <a:xfrm>
                <a:off x="3839" y="1058"/>
                <a:ext cx="66" cy="18"/>
              </a:xfrm>
              <a:custGeom>
                <a:avLst/>
                <a:gdLst>
                  <a:gd name="txL" fmla="*/ 0 w 39"/>
                  <a:gd name="txT" fmla="*/ 0 h 11"/>
                  <a:gd name="txR" fmla="*/ 39 w 39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39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9" h="11">
                    <a:moveTo>
                      <a:pt x="0" y="4"/>
                    </a:moveTo>
                    <a:cubicBezTo>
                      <a:pt x="12" y="6"/>
                      <a:pt x="32" y="0"/>
                      <a:pt x="39" y="7"/>
                    </a:cubicBezTo>
                    <a:cubicBezTo>
                      <a:pt x="27" y="5"/>
                      <a:pt x="7" y="11"/>
                      <a:pt x="0" y="4"/>
                    </a:cubicBezTo>
                    <a:close/>
                  </a:path>
                </a:pathLst>
              </a:custGeom>
              <a:solidFill>
                <a:srgbClr val="0D4D5E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24" name="Freeform 357"/>
              <p:cNvSpPr/>
              <p:nvPr/>
            </p:nvSpPr>
            <p:spPr>
              <a:xfrm>
                <a:off x="3991" y="1059"/>
                <a:ext cx="61" cy="22"/>
              </a:xfrm>
              <a:custGeom>
                <a:avLst/>
                <a:gdLst>
                  <a:gd name="txL" fmla="*/ 0 w 36"/>
                  <a:gd name="txT" fmla="*/ 0 h 13"/>
                  <a:gd name="txR" fmla="*/ 36 w 36"/>
                  <a:gd name="txB" fmla="*/ 13 h 13"/>
                </a:gdLst>
                <a:ahLst/>
                <a:cxnLst>
                  <a:cxn ang="0">
                    <a:pos x="0" y="6"/>
                  </a:cxn>
                  <a:cxn ang="0">
                    <a:pos x="33" y="6"/>
                  </a:cxn>
                  <a:cxn ang="0">
                    <a:pos x="33" y="0"/>
                  </a:cxn>
                  <a:cxn ang="0">
                    <a:pos x="36" y="0"/>
                  </a:cxn>
                  <a:cxn ang="0">
                    <a:pos x="36" y="6"/>
                  </a:cxn>
                  <a:cxn ang="0">
                    <a:pos x="36" y="9"/>
                  </a:cxn>
                  <a:cxn ang="0">
                    <a:pos x="0" y="6"/>
                  </a:cxn>
                </a:cxnLst>
                <a:rect l="txL" t="txT" r="txR" b="txB"/>
                <a:pathLst>
                  <a:path w="36" h="13">
                    <a:moveTo>
                      <a:pt x="0" y="6"/>
                    </a:moveTo>
                    <a:cubicBezTo>
                      <a:pt x="11" y="6"/>
                      <a:pt x="22" y="6"/>
                      <a:pt x="33" y="6"/>
                    </a:cubicBezTo>
                    <a:cubicBezTo>
                      <a:pt x="33" y="4"/>
                      <a:pt x="33" y="2"/>
                      <a:pt x="33" y="0"/>
                    </a:cubicBezTo>
                    <a:cubicBezTo>
                      <a:pt x="34" y="0"/>
                      <a:pt x="35" y="0"/>
                      <a:pt x="36" y="0"/>
                    </a:cubicBezTo>
                    <a:cubicBezTo>
                      <a:pt x="36" y="2"/>
                      <a:pt x="36" y="4"/>
                      <a:pt x="36" y="6"/>
                    </a:cubicBezTo>
                    <a:cubicBezTo>
                      <a:pt x="36" y="7"/>
                      <a:pt x="36" y="8"/>
                      <a:pt x="36" y="9"/>
                    </a:cubicBezTo>
                    <a:cubicBezTo>
                      <a:pt x="25" y="7"/>
                      <a:pt x="6" y="13"/>
                      <a:pt x="0" y="6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25" name="Freeform 358"/>
              <p:cNvSpPr/>
              <p:nvPr/>
            </p:nvSpPr>
            <p:spPr>
              <a:xfrm>
                <a:off x="1582" y="1063"/>
                <a:ext cx="50" cy="18"/>
              </a:xfrm>
              <a:custGeom>
                <a:avLst/>
                <a:gdLst>
                  <a:gd name="txL" fmla="*/ 0 w 30"/>
                  <a:gd name="txT" fmla="*/ 0 h 11"/>
                  <a:gd name="txR" fmla="*/ 30 w 30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30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30" h="11">
                    <a:moveTo>
                      <a:pt x="0" y="7"/>
                    </a:moveTo>
                    <a:cubicBezTo>
                      <a:pt x="4" y="0"/>
                      <a:pt x="21" y="6"/>
                      <a:pt x="30" y="4"/>
                    </a:cubicBezTo>
                    <a:cubicBezTo>
                      <a:pt x="26" y="11"/>
                      <a:pt x="9" y="5"/>
                      <a:pt x="0" y="7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26" name="Freeform 359"/>
              <p:cNvSpPr/>
              <p:nvPr/>
            </p:nvSpPr>
            <p:spPr>
              <a:xfrm>
                <a:off x="2473" y="1069"/>
                <a:ext cx="42" cy="16"/>
              </a:xfrm>
              <a:custGeom>
                <a:avLst/>
                <a:gdLst>
                  <a:gd name="txL" fmla="*/ 0 w 25"/>
                  <a:gd name="txT" fmla="*/ 0 h 9"/>
                  <a:gd name="txR" fmla="*/ 25 w 25"/>
                  <a:gd name="txB" fmla="*/ 9 h 9"/>
                </a:gdLst>
                <a:ahLst/>
                <a:cxnLst>
                  <a:cxn ang="0">
                    <a:pos x="20" y="0"/>
                  </a:cxn>
                  <a:cxn ang="0">
                    <a:pos x="5" y="0"/>
                  </a:cxn>
                  <a:cxn ang="0">
                    <a:pos x="20" y="0"/>
                  </a:cxn>
                </a:cxnLst>
                <a:rect l="txL" t="txT" r="txR" b="txB"/>
                <a:pathLst>
                  <a:path w="25" h="9">
                    <a:moveTo>
                      <a:pt x="20" y="0"/>
                    </a:moveTo>
                    <a:cubicBezTo>
                      <a:pt x="25" y="9"/>
                      <a:pt x="0" y="9"/>
                      <a:pt x="5" y="0"/>
                    </a:cubicBezTo>
                    <a:cubicBezTo>
                      <a:pt x="10" y="0"/>
                      <a:pt x="15" y="0"/>
                      <a:pt x="20" y="0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27" name="Freeform 360"/>
              <p:cNvSpPr/>
              <p:nvPr/>
            </p:nvSpPr>
            <p:spPr>
              <a:xfrm>
                <a:off x="2680" y="1064"/>
                <a:ext cx="193" cy="29"/>
              </a:xfrm>
              <a:custGeom>
                <a:avLst/>
                <a:gdLst>
                  <a:gd name="txL" fmla="*/ 0 w 114"/>
                  <a:gd name="txT" fmla="*/ 0 h 17"/>
                  <a:gd name="txR" fmla="*/ 114 w 114"/>
                  <a:gd name="txB" fmla="*/ 17 h 17"/>
                </a:gdLst>
                <a:ahLst/>
                <a:cxnLst>
                  <a:cxn ang="0">
                    <a:pos x="114" y="9"/>
                  </a:cxn>
                  <a:cxn ang="0">
                    <a:pos x="0" y="3"/>
                  </a:cxn>
                  <a:cxn ang="0">
                    <a:pos x="15" y="3"/>
                  </a:cxn>
                  <a:cxn ang="0">
                    <a:pos x="114" y="9"/>
                  </a:cxn>
                </a:cxnLst>
                <a:rect l="txL" t="txT" r="txR" b="txB"/>
                <a:pathLst>
                  <a:path w="114" h="17">
                    <a:moveTo>
                      <a:pt x="114" y="9"/>
                    </a:moveTo>
                    <a:cubicBezTo>
                      <a:pt x="78" y="5"/>
                      <a:pt x="26" y="17"/>
                      <a:pt x="0" y="3"/>
                    </a:cubicBezTo>
                    <a:cubicBezTo>
                      <a:pt x="5" y="3"/>
                      <a:pt x="10" y="3"/>
                      <a:pt x="15" y="3"/>
                    </a:cubicBezTo>
                    <a:cubicBezTo>
                      <a:pt x="41" y="12"/>
                      <a:pt x="88" y="0"/>
                      <a:pt x="114" y="9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28" name="Freeform 361"/>
              <p:cNvSpPr/>
              <p:nvPr/>
            </p:nvSpPr>
            <p:spPr>
              <a:xfrm>
                <a:off x="3686" y="1063"/>
                <a:ext cx="56" cy="18"/>
              </a:xfrm>
              <a:custGeom>
                <a:avLst/>
                <a:gdLst>
                  <a:gd name="txL" fmla="*/ 0 w 33"/>
                  <a:gd name="txT" fmla="*/ 0 h 11"/>
                  <a:gd name="txR" fmla="*/ 33 w 33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33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3" h="11">
                    <a:moveTo>
                      <a:pt x="0" y="4"/>
                    </a:moveTo>
                    <a:cubicBezTo>
                      <a:pt x="10" y="6"/>
                      <a:pt x="28" y="0"/>
                      <a:pt x="33" y="7"/>
                    </a:cubicBezTo>
                    <a:cubicBezTo>
                      <a:pt x="23" y="5"/>
                      <a:pt x="5" y="11"/>
                      <a:pt x="0" y="4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29" name="Freeform 362"/>
              <p:cNvSpPr/>
              <p:nvPr/>
            </p:nvSpPr>
            <p:spPr>
              <a:xfrm>
                <a:off x="1475" y="1071"/>
                <a:ext cx="56" cy="12"/>
              </a:xfrm>
              <a:custGeom>
                <a:avLst/>
                <a:gdLst>
                  <a:gd name="txL" fmla="*/ 0 w 33"/>
                  <a:gd name="txT" fmla="*/ 0 h 7"/>
                  <a:gd name="txR" fmla="*/ 33 w 33"/>
                  <a:gd name="txB" fmla="*/ 7 h 7"/>
                </a:gdLst>
                <a:ahLst/>
                <a:cxnLst>
                  <a:cxn ang="0">
                    <a:pos x="33" y="5"/>
                  </a:cxn>
                  <a:cxn ang="0">
                    <a:pos x="33" y="2"/>
                  </a:cxn>
                  <a:cxn ang="0">
                    <a:pos x="33" y="5"/>
                  </a:cxn>
                </a:cxnLst>
                <a:rect l="txL" t="txT" r="txR" b="txB"/>
                <a:pathLst>
                  <a:path w="33" h="7">
                    <a:moveTo>
                      <a:pt x="33" y="5"/>
                    </a:moveTo>
                    <a:cubicBezTo>
                      <a:pt x="0" y="7"/>
                      <a:pt x="0" y="0"/>
                      <a:pt x="33" y="2"/>
                    </a:cubicBezTo>
                    <a:cubicBezTo>
                      <a:pt x="33" y="3"/>
                      <a:pt x="33" y="4"/>
                      <a:pt x="33" y="5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30" name="Freeform 363"/>
              <p:cNvSpPr/>
              <p:nvPr/>
            </p:nvSpPr>
            <p:spPr>
              <a:xfrm>
                <a:off x="1531" y="1054"/>
                <a:ext cx="467" cy="31"/>
              </a:xfrm>
              <a:custGeom>
                <a:avLst/>
                <a:gdLst>
                  <a:gd name="txL" fmla="*/ 0 w 276"/>
                  <a:gd name="txT" fmla="*/ 0 h 18"/>
                  <a:gd name="txR" fmla="*/ 276 w 276"/>
                  <a:gd name="txB" fmla="*/ 18 h 18"/>
                </a:gdLst>
                <a:ahLst/>
                <a:cxnLst>
                  <a:cxn ang="0">
                    <a:pos x="177" y="12"/>
                  </a:cxn>
                  <a:cxn ang="0">
                    <a:pos x="96" y="18"/>
                  </a:cxn>
                  <a:cxn ang="0">
                    <a:pos x="27" y="15"/>
                  </a:cxn>
                  <a:cxn ang="0">
                    <a:pos x="0" y="15"/>
                  </a:cxn>
                  <a:cxn ang="0">
                    <a:pos x="0" y="12"/>
                  </a:cxn>
                  <a:cxn ang="0">
                    <a:pos x="30" y="12"/>
                  </a:cxn>
                  <a:cxn ang="0">
                    <a:pos x="60" y="9"/>
                  </a:cxn>
                  <a:cxn ang="0">
                    <a:pos x="90" y="9"/>
                  </a:cxn>
                  <a:cxn ang="0">
                    <a:pos x="114" y="9"/>
                  </a:cxn>
                  <a:cxn ang="0">
                    <a:pos x="207" y="6"/>
                  </a:cxn>
                  <a:cxn ang="0">
                    <a:pos x="276" y="9"/>
                  </a:cxn>
                  <a:cxn ang="0">
                    <a:pos x="216" y="12"/>
                  </a:cxn>
                  <a:cxn ang="0">
                    <a:pos x="177" y="12"/>
                  </a:cxn>
                </a:cxnLst>
                <a:rect l="txL" t="txT" r="txR" b="txB"/>
                <a:pathLst>
                  <a:path w="276" h="18">
                    <a:moveTo>
                      <a:pt x="177" y="12"/>
                    </a:moveTo>
                    <a:cubicBezTo>
                      <a:pt x="152" y="16"/>
                      <a:pt x="124" y="17"/>
                      <a:pt x="96" y="18"/>
                    </a:cubicBezTo>
                    <a:cubicBezTo>
                      <a:pt x="79" y="11"/>
                      <a:pt x="49" y="17"/>
                      <a:pt x="27" y="15"/>
                    </a:cubicBezTo>
                    <a:cubicBezTo>
                      <a:pt x="18" y="15"/>
                      <a:pt x="9" y="15"/>
                      <a:pt x="0" y="15"/>
                    </a:cubicBezTo>
                    <a:cubicBezTo>
                      <a:pt x="0" y="14"/>
                      <a:pt x="0" y="13"/>
                      <a:pt x="0" y="12"/>
                    </a:cubicBezTo>
                    <a:cubicBezTo>
                      <a:pt x="10" y="12"/>
                      <a:pt x="20" y="12"/>
                      <a:pt x="30" y="12"/>
                    </a:cubicBezTo>
                    <a:cubicBezTo>
                      <a:pt x="39" y="10"/>
                      <a:pt x="56" y="16"/>
                      <a:pt x="60" y="9"/>
                    </a:cubicBezTo>
                    <a:cubicBezTo>
                      <a:pt x="70" y="9"/>
                      <a:pt x="80" y="9"/>
                      <a:pt x="90" y="9"/>
                    </a:cubicBezTo>
                    <a:cubicBezTo>
                      <a:pt x="98" y="9"/>
                      <a:pt x="106" y="9"/>
                      <a:pt x="114" y="9"/>
                    </a:cubicBezTo>
                    <a:cubicBezTo>
                      <a:pt x="129" y="16"/>
                      <a:pt x="173" y="0"/>
                      <a:pt x="207" y="6"/>
                    </a:cubicBezTo>
                    <a:cubicBezTo>
                      <a:pt x="229" y="8"/>
                      <a:pt x="259" y="2"/>
                      <a:pt x="276" y="9"/>
                    </a:cubicBezTo>
                    <a:cubicBezTo>
                      <a:pt x="260" y="14"/>
                      <a:pt x="237" y="12"/>
                      <a:pt x="216" y="12"/>
                    </a:cubicBezTo>
                    <a:cubicBezTo>
                      <a:pt x="210" y="7"/>
                      <a:pt x="183" y="7"/>
                      <a:pt x="177" y="12"/>
                    </a:cubicBezTo>
                    <a:close/>
                  </a:path>
                </a:pathLst>
              </a:custGeom>
              <a:solidFill>
                <a:srgbClr val="0099C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31" name="Freeform 364"/>
              <p:cNvSpPr/>
              <p:nvPr/>
            </p:nvSpPr>
            <p:spPr>
              <a:xfrm>
                <a:off x="2517" y="1066"/>
                <a:ext cx="85" cy="24"/>
              </a:xfrm>
              <a:custGeom>
                <a:avLst/>
                <a:gdLst>
                  <a:gd name="txL" fmla="*/ 0 w 50"/>
                  <a:gd name="txT" fmla="*/ 0 h 14"/>
                  <a:gd name="txR" fmla="*/ 50 w 50"/>
                  <a:gd name="txB" fmla="*/ 14 h 14"/>
                </a:gdLst>
                <a:ahLst/>
                <a:cxnLst>
                  <a:cxn ang="0">
                    <a:pos x="0" y="5"/>
                  </a:cxn>
                  <a:cxn ang="0">
                    <a:pos x="9" y="5"/>
                  </a:cxn>
                  <a:cxn ang="0">
                    <a:pos x="0" y="5"/>
                  </a:cxn>
                </a:cxnLst>
                <a:rect l="txL" t="txT" r="txR" b="txB"/>
                <a:pathLst>
                  <a:path w="50" h="14">
                    <a:moveTo>
                      <a:pt x="0" y="5"/>
                    </a:moveTo>
                    <a:cubicBezTo>
                      <a:pt x="2" y="0"/>
                      <a:pt x="5" y="5"/>
                      <a:pt x="9" y="5"/>
                    </a:cubicBezTo>
                    <a:cubicBezTo>
                      <a:pt x="50" y="2"/>
                      <a:pt x="17" y="14"/>
                      <a:pt x="0" y="5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32" name="Freeform 365"/>
              <p:cNvSpPr/>
              <p:nvPr/>
            </p:nvSpPr>
            <p:spPr>
              <a:xfrm>
                <a:off x="3783" y="1068"/>
                <a:ext cx="56" cy="18"/>
              </a:xfrm>
              <a:custGeom>
                <a:avLst/>
                <a:gdLst>
                  <a:gd name="txL" fmla="*/ 0 w 33"/>
                  <a:gd name="txT" fmla="*/ 0 h 11"/>
                  <a:gd name="txR" fmla="*/ 33 w 33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33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3" h="11">
                    <a:moveTo>
                      <a:pt x="0" y="4"/>
                    </a:moveTo>
                    <a:cubicBezTo>
                      <a:pt x="10" y="6"/>
                      <a:pt x="28" y="0"/>
                      <a:pt x="33" y="7"/>
                    </a:cubicBezTo>
                    <a:cubicBezTo>
                      <a:pt x="23" y="5"/>
                      <a:pt x="5" y="11"/>
                      <a:pt x="0" y="4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33" name="Freeform 366"/>
              <p:cNvSpPr/>
              <p:nvPr/>
            </p:nvSpPr>
            <p:spPr>
              <a:xfrm>
                <a:off x="1576" y="1073"/>
                <a:ext cx="117" cy="18"/>
              </a:xfrm>
              <a:custGeom>
                <a:avLst/>
                <a:gdLst>
                  <a:gd name="txL" fmla="*/ 0 w 69"/>
                  <a:gd name="txT" fmla="*/ 0 h 11"/>
                  <a:gd name="txR" fmla="*/ 69 w 69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69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69" h="11">
                    <a:moveTo>
                      <a:pt x="0" y="4"/>
                    </a:moveTo>
                    <a:cubicBezTo>
                      <a:pt x="22" y="6"/>
                      <a:pt x="52" y="0"/>
                      <a:pt x="69" y="7"/>
                    </a:cubicBezTo>
                    <a:cubicBezTo>
                      <a:pt x="47" y="5"/>
                      <a:pt x="17" y="11"/>
                      <a:pt x="0" y="4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34" name="Freeform 367"/>
              <p:cNvSpPr/>
              <p:nvPr/>
            </p:nvSpPr>
            <p:spPr>
              <a:xfrm>
                <a:off x="3275" y="1063"/>
                <a:ext cx="152" cy="22"/>
              </a:xfrm>
              <a:custGeom>
                <a:avLst/>
                <a:gdLst>
                  <a:gd name="txL" fmla="*/ 0 w 90"/>
                  <a:gd name="txT" fmla="*/ 0 h 13"/>
                  <a:gd name="txR" fmla="*/ 90 w 90"/>
                  <a:gd name="txB" fmla="*/ 13 h 13"/>
                </a:gdLst>
                <a:ahLst/>
                <a:cxnLst>
                  <a:cxn ang="0">
                    <a:pos x="0" y="4"/>
                  </a:cxn>
                  <a:cxn ang="0">
                    <a:pos x="51" y="13"/>
                  </a:cxn>
                  <a:cxn ang="0">
                    <a:pos x="0" y="4"/>
                  </a:cxn>
                </a:cxnLst>
                <a:rect l="txL" t="txT" r="txR" b="txB"/>
                <a:pathLst>
                  <a:path w="90" h="13">
                    <a:moveTo>
                      <a:pt x="0" y="4"/>
                    </a:moveTo>
                    <a:cubicBezTo>
                      <a:pt x="19" y="5"/>
                      <a:pt x="90" y="0"/>
                      <a:pt x="51" y="13"/>
                    </a:cubicBezTo>
                    <a:cubicBezTo>
                      <a:pt x="36" y="8"/>
                      <a:pt x="16" y="8"/>
                      <a:pt x="0" y="4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35" name="Freeform 368"/>
              <p:cNvSpPr/>
              <p:nvPr/>
            </p:nvSpPr>
            <p:spPr>
              <a:xfrm>
                <a:off x="3905" y="1073"/>
                <a:ext cx="86" cy="18"/>
              </a:xfrm>
              <a:custGeom>
                <a:avLst/>
                <a:gdLst>
                  <a:gd name="txL" fmla="*/ 0 w 51"/>
                  <a:gd name="txT" fmla="*/ 0 h 11"/>
                  <a:gd name="txR" fmla="*/ 51 w 51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51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51" h="11">
                    <a:moveTo>
                      <a:pt x="0" y="4"/>
                    </a:moveTo>
                    <a:cubicBezTo>
                      <a:pt x="16" y="6"/>
                      <a:pt x="40" y="0"/>
                      <a:pt x="51" y="7"/>
                    </a:cubicBezTo>
                    <a:cubicBezTo>
                      <a:pt x="35" y="5"/>
                      <a:pt x="11" y="11"/>
                      <a:pt x="0" y="4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36" name="Freeform 369"/>
              <p:cNvSpPr/>
              <p:nvPr/>
            </p:nvSpPr>
            <p:spPr>
              <a:xfrm>
                <a:off x="0" y="1078"/>
                <a:ext cx="265" cy="12"/>
              </a:xfrm>
              <a:custGeom>
                <a:avLst/>
                <a:gdLst>
                  <a:gd name="txL" fmla="*/ 0 w 156"/>
                  <a:gd name="txT" fmla="*/ 0 h 7"/>
                  <a:gd name="txR" fmla="*/ 156 w 156"/>
                  <a:gd name="txB" fmla="*/ 7 h 7"/>
                </a:gdLst>
                <a:ahLst/>
                <a:cxnLst>
                  <a:cxn ang="0">
                    <a:pos x="0" y="4"/>
                  </a:cxn>
                  <a:cxn ang="0">
                    <a:pos x="156" y="7"/>
                  </a:cxn>
                  <a:cxn ang="0">
                    <a:pos x="0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156" h="7">
                    <a:moveTo>
                      <a:pt x="0" y="4"/>
                    </a:moveTo>
                    <a:cubicBezTo>
                      <a:pt x="51" y="6"/>
                      <a:pt x="110" y="0"/>
                      <a:pt x="156" y="7"/>
                    </a:cubicBezTo>
                    <a:cubicBezTo>
                      <a:pt x="104" y="7"/>
                      <a:pt x="52" y="7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37" name="Freeform 370"/>
              <p:cNvSpPr/>
              <p:nvPr/>
            </p:nvSpPr>
            <p:spPr>
              <a:xfrm>
                <a:off x="1099" y="1078"/>
                <a:ext cx="86" cy="19"/>
              </a:xfrm>
              <a:custGeom>
                <a:avLst/>
                <a:gdLst>
                  <a:gd name="txL" fmla="*/ 0 w 51"/>
                  <a:gd name="txT" fmla="*/ 0 h 11"/>
                  <a:gd name="txR" fmla="*/ 51 w 51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51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51" h="11">
                    <a:moveTo>
                      <a:pt x="0" y="7"/>
                    </a:moveTo>
                    <a:cubicBezTo>
                      <a:pt x="11" y="0"/>
                      <a:pt x="35" y="6"/>
                      <a:pt x="51" y="4"/>
                    </a:cubicBezTo>
                    <a:cubicBezTo>
                      <a:pt x="40" y="11"/>
                      <a:pt x="16" y="5"/>
                      <a:pt x="0" y="7"/>
                    </a:cubicBezTo>
                    <a:close/>
                  </a:path>
                </a:pathLst>
              </a:custGeom>
              <a:solidFill>
                <a:srgbClr val="4F6B6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38" name="Freeform 371"/>
              <p:cNvSpPr/>
              <p:nvPr/>
            </p:nvSpPr>
            <p:spPr>
              <a:xfrm>
                <a:off x="1978" y="1075"/>
                <a:ext cx="353" cy="27"/>
              </a:xfrm>
              <a:custGeom>
                <a:avLst/>
                <a:gdLst>
                  <a:gd name="txL" fmla="*/ 0 w 208"/>
                  <a:gd name="txT" fmla="*/ 0 h 16"/>
                  <a:gd name="txR" fmla="*/ 208 w 208"/>
                  <a:gd name="txB" fmla="*/ 16 h 16"/>
                </a:gdLst>
                <a:ahLst/>
                <a:cxnLst>
                  <a:cxn ang="0">
                    <a:pos x="0" y="9"/>
                  </a:cxn>
                  <a:cxn ang="0">
                    <a:pos x="201" y="9"/>
                  </a:cxn>
                  <a:cxn ang="0">
                    <a:pos x="201" y="12"/>
                  </a:cxn>
                  <a:cxn ang="0">
                    <a:pos x="0" y="9"/>
                  </a:cxn>
                </a:cxnLst>
                <a:rect l="txL" t="txT" r="txR" b="txB"/>
                <a:pathLst>
                  <a:path w="208" h="16">
                    <a:moveTo>
                      <a:pt x="0" y="9"/>
                    </a:moveTo>
                    <a:cubicBezTo>
                      <a:pt x="64" y="0"/>
                      <a:pt x="135" y="10"/>
                      <a:pt x="201" y="9"/>
                    </a:cubicBezTo>
                    <a:cubicBezTo>
                      <a:pt x="208" y="9"/>
                      <a:pt x="206" y="13"/>
                      <a:pt x="201" y="12"/>
                    </a:cubicBezTo>
                    <a:cubicBezTo>
                      <a:pt x="135" y="10"/>
                      <a:pt x="61" y="16"/>
                      <a:pt x="0" y="9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39" name="Freeform 372"/>
              <p:cNvSpPr/>
              <p:nvPr/>
            </p:nvSpPr>
            <p:spPr>
              <a:xfrm>
                <a:off x="2944" y="1080"/>
                <a:ext cx="137" cy="15"/>
              </a:xfrm>
              <a:custGeom>
                <a:avLst/>
                <a:gdLst>
                  <a:gd name="txL" fmla="*/ 0 w 81"/>
                  <a:gd name="txT" fmla="*/ 0 h 9"/>
                  <a:gd name="txR" fmla="*/ 81 w 81"/>
                  <a:gd name="txB" fmla="*/ 9 h 9"/>
                </a:gdLst>
                <a:ahLst/>
                <a:cxnLst>
                  <a:cxn ang="0">
                    <a:pos x="81" y="0"/>
                  </a:cxn>
                  <a:cxn ang="0">
                    <a:pos x="0" y="6"/>
                  </a:cxn>
                  <a:cxn ang="0">
                    <a:pos x="81" y="0"/>
                  </a:cxn>
                </a:cxnLst>
                <a:rect l="txL" t="txT" r="txR" b="txB"/>
                <a:pathLst>
                  <a:path w="81" h="9">
                    <a:moveTo>
                      <a:pt x="81" y="0"/>
                    </a:moveTo>
                    <a:cubicBezTo>
                      <a:pt x="61" y="9"/>
                      <a:pt x="28" y="5"/>
                      <a:pt x="0" y="6"/>
                    </a:cubicBezTo>
                    <a:cubicBezTo>
                      <a:pt x="13" y="2"/>
                      <a:pt x="54" y="0"/>
                      <a:pt x="81" y="0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40" name="Freeform 373"/>
              <p:cNvSpPr/>
              <p:nvPr/>
            </p:nvSpPr>
            <p:spPr>
              <a:xfrm>
                <a:off x="341" y="1083"/>
                <a:ext cx="254" cy="19"/>
              </a:xfrm>
              <a:custGeom>
                <a:avLst/>
                <a:gdLst>
                  <a:gd name="txL" fmla="*/ 0 w 150"/>
                  <a:gd name="txT" fmla="*/ 0 h 11"/>
                  <a:gd name="txR" fmla="*/ 150 w 150"/>
                  <a:gd name="txB" fmla="*/ 11 h 11"/>
                </a:gdLst>
                <a:ahLst/>
                <a:cxnLst>
                  <a:cxn ang="0">
                    <a:pos x="108" y="4"/>
                  </a:cxn>
                  <a:cxn ang="0">
                    <a:pos x="150" y="7"/>
                  </a:cxn>
                  <a:cxn ang="0">
                    <a:pos x="120" y="10"/>
                  </a:cxn>
                  <a:cxn ang="0">
                    <a:pos x="0" y="10"/>
                  </a:cxn>
                  <a:cxn ang="0">
                    <a:pos x="0" y="7"/>
                  </a:cxn>
                  <a:cxn ang="0">
                    <a:pos x="108" y="4"/>
                  </a:cxn>
                </a:cxnLst>
                <a:rect l="txL" t="txT" r="txR" b="txB"/>
                <a:pathLst>
                  <a:path w="150" h="11">
                    <a:moveTo>
                      <a:pt x="108" y="4"/>
                    </a:moveTo>
                    <a:cubicBezTo>
                      <a:pt x="121" y="6"/>
                      <a:pt x="142" y="0"/>
                      <a:pt x="150" y="7"/>
                    </a:cubicBezTo>
                    <a:cubicBezTo>
                      <a:pt x="141" y="9"/>
                      <a:pt x="124" y="3"/>
                      <a:pt x="120" y="10"/>
                    </a:cubicBezTo>
                    <a:cubicBezTo>
                      <a:pt x="80" y="10"/>
                      <a:pt x="40" y="10"/>
                      <a:pt x="0" y="10"/>
                    </a:cubicBezTo>
                    <a:cubicBezTo>
                      <a:pt x="0" y="9"/>
                      <a:pt x="0" y="8"/>
                      <a:pt x="0" y="7"/>
                    </a:cubicBezTo>
                    <a:cubicBezTo>
                      <a:pt x="35" y="5"/>
                      <a:pt x="78" y="11"/>
                      <a:pt x="108" y="4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41" name="Freeform 374"/>
              <p:cNvSpPr/>
              <p:nvPr/>
            </p:nvSpPr>
            <p:spPr>
              <a:xfrm>
                <a:off x="956" y="1090"/>
                <a:ext cx="61" cy="8"/>
              </a:xfrm>
              <a:custGeom>
                <a:avLst/>
                <a:gdLst>
                  <a:gd name="txL" fmla="*/ 0 w 36"/>
                  <a:gd name="txT" fmla="*/ 0 h 5"/>
                  <a:gd name="txR" fmla="*/ 36 w 36"/>
                  <a:gd name="txB" fmla="*/ 5 h 5"/>
                </a:gdLst>
                <a:ahLst/>
                <a:cxnLst>
                  <a:cxn ang="0">
                    <a:pos x="0" y="0"/>
                  </a:cxn>
                  <a:cxn ang="0">
                    <a:pos x="36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36" h="5">
                    <a:moveTo>
                      <a:pt x="0" y="0"/>
                    </a:moveTo>
                    <a:cubicBezTo>
                      <a:pt x="12" y="0"/>
                      <a:pt x="24" y="0"/>
                      <a:pt x="36" y="0"/>
                    </a:cubicBezTo>
                    <a:cubicBezTo>
                      <a:pt x="31" y="5"/>
                      <a:pt x="5" y="5"/>
                      <a:pt x="0" y="0"/>
                    </a:cubicBezTo>
                    <a:close/>
                  </a:path>
                </a:pathLst>
              </a:custGeom>
              <a:solidFill>
                <a:srgbClr val="718B8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42" name="Freeform 375"/>
              <p:cNvSpPr/>
              <p:nvPr/>
            </p:nvSpPr>
            <p:spPr>
              <a:xfrm>
                <a:off x="138" y="1095"/>
                <a:ext cx="203" cy="5"/>
              </a:xfrm>
              <a:custGeom>
                <a:avLst/>
                <a:gdLst>
                  <a:gd name="txL" fmla="*/ 0 w 120"/>
                  <a:gd name="txT" fmla="*/ 0 h 3"/>
                  <a:gd name="txR" fmla="*/ 120 w 120"/>
                  <a:gd name="txB" fmla="*/ 3 h 3"/>
                </a:gdLst>
                <a:ahLst/>
                <a:cxnLst>
                  <a:cxn ang="0">
                    <a:pos x="0" y="0"/>
                  </a:cxn>
                  <a:cxn ang="0">
                    <a:pos x="120" y="0"/>
                  </a:cxn>
                  <a:cxn ang="0">
                    <a:pos x="120" y="3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txL" t="txT" r="txR" b="txB"/>
                <a:pathLst>
                  <a:path w="120" h="3">
                    <a:moveTo>
                      <a:pt x="0" y="0"/>
                    </a:moveTo>
                    <a:cubicBezTo>
                      <a:pt x="40" y="0"/>
                      <a:pt x="80" y="0"/>
                      <a:pt x="120" y="0"/>
                    </a:cubicBezTo>
                    <a:cubicBezTo>
                      <a:pt x="120" y="1"/>
                      <a:pt x="120" y="2"/>
                      <a:pt x="120" y="3"/>
                    </a:cubicBezTo>
                    <a:cubicBezTo>
                      <a:pt x="80" y="3"/>
                      <a:pt x="4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43" name="Freeform 376"/>
              <p:cNvSpPr/>
              <p:nvPr/>
            </p:nvSpPr>
            <p:spPr>
              <a:xfrm>
                <a:off x="768" y="1088"/>
                <a:ext cx="107" cy="19"/>
              </a:xfrm>
              <a:custGeom>
                <a:avLst/>
                <a:gdLst>
                  <a:gd name="txL" fmla="*/ 0 w 63"/>
                  <a:gd name="txT" fmla="*/ 0 h 11"/>
                  <a:gd name="txR" fmla="*/ 63 w 63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63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63" h="11">
                    <a:moveTo>
                      <a:pt x="0" y="7"/>
                    </a:moveTo>
                    <a:cubicBezTo>
                      <a:pt x="15" y="0"/>
                      <a:pt x="43" y="6"/>
                      <a:pt x="63" y="4"/>
                    </a:cubicBezTo>
                    <a:cubicBezTo>
                      <a:pt x="48" y="11"/>
                      <a:pt x="20" y="5"/>
                      <a:pt x="0" y="7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44" name="Freeform 377"/>
              <p:cNvSpPr/>
              <p:nvPr/>
            </p:nvSpPr>
            <p:spPr>
              <a:xfrm>
                <a:off x="666" y="1088"/>
                <a:ext cx="72" cy="17"/>
              </a:xfrm>
              <a:custGeom>
                <a:avLst/>
                <a:gdLst>
                  <a:gd name="txL" fmla="*/ 0 w 42"/>
                  <a:gd name="txT" fmla="*/ 0 h 10"/>
                  <a:gd name="txR" fmla="*/ 42 w 42"/>
                  <a:gd name="txB" fmla="*/ 10 h 10"/>
                </a:gdLst>
                <a:ahLst/>
                <a:cxnLst>
                  <a:cxn ang="0">
                    <a:pos x="30" y="10"/>
                  </a:cxn>
                  <a:cxn ang="0">
                    <a:pos x="15" y="10"/>
                  </a:cxn>
                  <a:cxn ang="0">
                    <a:pos x="0" y="7"/>
                  </a:cxn>
                  <a:cxn ang="0">
                    <a:pos x="0" y="4"/>
                  </a:cxn>
                  <a:cxn ang="0">
                    <a:pos x="42" y="7"/>
                  </a:cxn>
                  <a:cxn ang="0">
                    <a:pos x="30" y="10"/>
                  </a:cxn>
                </a:cxnLst>
                <a:rect l="txL" t="txT" r="txR" b="txB"/>
                <a:pathLst>
                  <a:path w="42" h="10">
                    <a:moveTo>
                      <a:pt x="30" y="10"/>
                    </a:moveTo>
                    <a:cubicBezTo>
                      <a:pt x="25" y="10"/>
                      <a:pt x="20" y="10"/>
                      <a:pt x="15" y="10"/>
                    </a:cubicBezTo>
                    <a:cubicBezTo>
                      <a:pt x="16" y="3"/>
                      <a:pt x="4" y="9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13" y="6"/>
                      <a:pt x="34" y="0"/>
                      <a:pt x="42" y="7"/>
                    </a:cubicBezTo>
                    <a:cubicBezTo>
                      <a:pt x="38" y="8"/>
                      <a:pt x="31" y="6"/>
                      <a:pt x="30" y="10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45" name="Freeform 378"/>
              <p:cNvSpPr/>
              <p:nvPr/>
            </p:nvSpPr>
            <p:spPr>
              <a:xfrm>
                <a:off x="1383" y="1093"/>
                <a:ext cx="158" cy="19"/>
              </a:xfrm>
              <a:custGeom>
                <a:avLst/>
                <a:gdLst>
                  <a:gd name="txL" fmla="*/ 0 w 93"/>
                  <a:gd name="txT" fmla="*/ 0 h 11"/>
                  <a:gd name="txR" fmla="*/ 93 w 93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93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93" h="11">
                    <a:moveTo>
                      <a:pt x="0" y="7"/>
                    </a:moveTo>
                    <a:cubicBezTo>
                      <a:pt x="25" y="0"/>
                      <a:pt x="63" y="6"/>
                      <a:pt x="93" y="4"/>
                    </a:cubicBezTo>
                    <a:cubicBezTo>
                      <a:pt x="68" y="11"/>
                      <a:pt x="30" y="5"/>
                      <a:pt x="0" y="7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46" name="Freeform 379"/>
              <p:cNvSpPr/>
              <p:nvPr/>
            </p:nvSpPr>
            <p:spPr>
              <a:xfrm>
                <a:off x="2609" y="1091"/>
                <a:ext cx="111" cy="19"/>
              </a:xfrm>
              <a:custGeom>
                <a:avLst/>
                <a:gdLst>
                  <a:gd name="txL" fmla="*/ 0 w 66"/>
                  <a:gd name="txT" fmla="*/ 0 h 11"/>
                  <a:gd name="txR" fmla="*/ 66 w 66"/>
                  <a:gd name="txB" fmla="*/ 11 h 11"/>
                </a:gdLst>
                <a:ahLst/>
                <a:cxnLst>
                  <a:cxn ang="0">
                    <a:pos x="66" y="2"/>
                  </a:cxn>
                  <a:cxn ang="0">
                    <a:pos x="36" y="5"/>
                  </a:cxn>
                  <a:cxn ang="0">
                    <a:pos x="66" y="2"/>
                  </a:cxn>
                </a:cxnLst>
                <a:rect l="txL" t="txT" r="txR" b="txB"/>
                <a:pathLst>
                  <a:path w="66" h="11">
                    <a:moveTo>
                      <a:pt x="66" y="2"/>
                    </a:moveTo>
                    <a:cubicBezTo>
                      <a:pt x="50" y="11"/>
                      <a:pt x="0" y="10"/>
                      <a:pt x="36" y="5"/>
                    </a:cubicBezTo>
                    <a:cubicBezTo>
                      <a:pt x="45" y="4"/>
                      <a:pt x="49" y="0"/>
                      <a:pt x="66" y="2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47" name="Freeform 380"/>
              <p:cNvSpPr/>
              <p:nvPr/>
            </p:nvSpPr>
            <p:spPr>
              <a:xfrm>
                <a:off x="3915" y="1093"/>
                <a:ext cx="61" cy="19"/>
              </a:xfrm>
              <a:custGeom>
                <a:avLst/>
                <a:gdLst>
                  <a:gd name="txL" fmla="*/ 0 w 36"/>
                  <a:gd name="txT" fmla="*/ 0 h 11"/>
                  <a:gd name="txR" fmla="*/ 36 w 36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36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6" h="11">
                    <a:moveTo>
                      <a:pt x="0" y="4"/>
                    </a:moveTo>
                    <a:cubicBezTo>
                      <a:pt x="11" y="6"/>
                      <a:pt x="30" y="0"/>
                      <a:pt x="36" y="7"/>
                    </a:cubicBezTo>
                    <a:cubicBezTo>
                      <a:pt x="25" y="5"/>
                      <a:pt x="6" y="11"/>
                      <a:pt x="0" y="4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48" name="Freeform 381"/>
              <p:cNvSpPr/>
              <p:nvPr/>
            </p:nvSpPr>
            <p:spPr>
              <a:xfrm>
                <a:off x="1043" y="1102"/>
                <a:ext cx="76" cy="8"/>
              </a:xfrm>
              <a:custGeom>
                <a:avLst/>
                <a:gdLst>
                  <a:gd name="txL" fmla="*/ 0 w 45"/>
                  <a:gd name="txT" fmla="*/ 0 h 5"/>
                  <a:gd name="txR" fmla="*/ 45 w 45"/>
                  <a:gd name="txB" fmla="*/ 5 h 5"/>
                </a:gdLst>
                <a:ahLst/>
                <a:cxnLst>
                  <a:cxn ang="0">
                    <a:pos x="0" y="5"/>
                  </a:cxn>
                  <a:cxn ang="0">
                    <a:pos x="45" y="5"/>
                  </a:cxn>
                  <a:cxn ang="0">
                    <a:pos x="0" y="5"/>
                  </a:cxn>
                </a:cxnLst>
                <a:rect l="txL" t="txT" r="txR" b="txB"/>
                <a:pathLst>
                  <a:path w="45" h="5">
                    <a:moveTo>
                      <a:pt x="0" y="5"/>
                    </a:moveTo>
                    <a:cubicBezTo>
                      <a:pt x="8" y="0"/>
                      <a:pt x="37" y="0"/>
                      <a:pt x="45" y="5"/>
                    </a:cubicBezTo>
                    <a:cubicBezTo>
                      <a:pt x="30" y="5"/>
                      <a:pt x="15" y="5"/>
                      <a:pt x="0" y="5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49" name="Freeform 382"/>
              <p:cNvSpPr/>
              <p:nvPr/>
            </p:nvSpPr>
            <p:spPr>
              <a:xfrm>
                <a:off x="1953" y="1098"/>
                <a:ext cx="91" cy="19"/>
              </a:xfrm>
              <a:custGeom>
                <a:avLst/>
                <a:gdLst>
                  <a:gd name="txL" fmla="*/ 0 w 54"/>
                  <a:gd name="txT" fmla="*/ 0 h 11"/>
                  <a:gd name="txR" fmla="*/ 54 w 54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54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54" h="11">
                    <a:moveTo>
                      <a:pt x="0" y="4"/>
                    </a:moveTo>
                    <a:cubicBezTo>
                      <a:pt x="17" y="6"/>
                      <a:pt x="42" y="0"/>
                      <a:pt x="54" y="7"/>
                    </a:cubicBezTo>
                    <a:cubicBezTo>
                      <a:pt x="37" y="5"/>
                      <a:pt x="12" y="11"/>
                      <a:pt x="0" y="4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50" name="Freeform 383"/>
              <p:cNvSpPr/>
              <p:nvPr/>
            </p:nvSpPr>
            <p:spPr>
              <a:xfrm>
                <a:off x="2348" y="1103"/>
                <a:ext cx="191" cy="11"/>
              </a:xfrm>
              <a:custGeom>
                <a:avLst/>
                <a:gdLst>
                  <a:gd name="txL" fmla="*/ 0 w 113"/>
                  <a:gd name="txT" fmla="*/ 0 h 6"/>
                  <a:gd name="txR" fmla="*/ 113 w 113"/>
                  <a:gd name="txB" fmla="*/ 6 h 6"/>
                </a:gdLst>
                <a:ahLst/>
                <a:cxnLst>
                  <a:cxn ang="0">
                    <a:pos x="85" y="1"/>
                  </a:cxn>
                  <a:cxn ang="0">
                    <a:pos x="25" y="4"/>
                  </a:cxn>
                  <a:cxn ang="0">
                    <a:pos x="43" y="1"/>
                  </a:cxn>
                  <a:cxn ang="0">
                    <a:pos x="85" y="1"/>
                  </a:cxn>
                </a:cxnLst>
                <a:rect l="txL" t="txT" r="txR" b="txB"/>
                <a:pathLst>
                  <a:path w="113" h="6">
                    <a:moveTo>
                      <a:pt x="85" y="1"/>
                    </a:moveTo>
                    <a:cubicBezTo>
                      <a:pt x="113" y="4"/>
                      <a:pt x="39" y="6"/>
                      <a:pt x="25" y="4"/>
                    </a:cubicBezTo>
                    <a:cubicBezTo>
                      <a:pt x="0" y="1"/>
                      <a:pt x="33" y="1"/>
                      <a:pt x="43" y="1"/>
                    </a:cubicBezTo>
                    <a:cubicBezTo>
                      <a:pt x="52" y="1"/>
                      <a:pt x="74" y="0"/>
                      <a:pt x="85" y="1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51" name="Freeform 384"/>
              <p:cNvSpPr/>
              <p:nvPr/>
            </p:nvSpPr>
            <p:spPr>
              <a:xfrm>
                <a:off x="3461" y="1103"/>
                <a:ext cx="110" cy="9"/>
              </a:xfrm>
              <a:custGeom>
                <a:avLst/>
                <a:gdLst>
                  <a:gd name="txL" fmla="*/ 0 w 65"/>
                  <a:gd name="txT" fmla="*/ 0 h 5"/>
                  <a:gd name="txR" fmla="*/ 65 w 65"/>
                  <a:gd name="txB" fmla="*/ 5 h 5"/>
                </a:gdLst>
                <a:ahLst/>
                <a:cxnLst>
                  <a:cxn ang="0">
                    <a:pos x="25" y="1"/>
                  </a:cxn>
                  <a:cxn ang="0">
                    <a:pos x="43" y="4"/>
                  </a:cxn>
                  <a:cxn ang="0">
                    <a:pos x="25" y="1"/>
                  </a:cxn>
                </a:cxnLst>
                <a:rect l="txL" t="txT" r="txR" b="txB"/>
                <a:pathLst>
                  <a:path w="65" h="5">
                    <a:moveTo>
                      <a:pt x="25" y="1"/>
                    </a:moveTo>
                    <a:cubicBezTo>
                      <a:pt x="38" y="0"/>
                      <a:pt x="65" y="3"/>
                      <a:pt x="43" y="4"/>
                    </a:cubicBezTo>
                    <a:cubicBezTo>
                      <a:pt x="34" y="5"/>
                      <a:pt x="0" y="3"/>
                      <a:pt x="25" y="1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52" name="Freeform 385"/>
              <p:cNvSpPr/>
              <p:nvPr/>
            </p:nvSpPr>
            <p:spPr>
              <a:xfrm>
                <a:off x="2807" y="1098"/>
                <a:ext cx="137" cy="19"/>
              </a:xfrm>
              <a:custGeom>
                <a:avLst/>
                <a:gdLst>
                  <a:gd name="txL" fmla="*/ 0 w 81"/>
                  <a:gd name="txT" fmla="*/ 0 h 11"/>
                  <a:gd name="txR" fmla="*/ 81 w 81"/>
                  <a:gd name="txB" fmla="*/ 11 h 11"/>
                </a:gdLst>
                <a:ahLst/>
                <a:cxnLst>
                  <a:cxn ang="0">
                    <a:pos x="72" y="4"/>
                  </a:cxn>
                  <a:cxn ang="0">
                    <a:pos x="75" y="4"/>
                  </a:cxn>
                  <a:cxn ang="0">
                    <a:pos x="9" y="10"/>
                  </a:cxn>
                  <a:cxn ang="0">
                    <a:pos x="6" y="7"/>
                  </a:cxn>
                  <a:cxn ang="0">
                    <a:pos x="0" y="7"/>
                  </a:cxn>
                  <a:cxn ang="0">
                    <a:pos x="33" y="4"/>
                  </a:cxn>
                  <a:cxn ang="0">
                    <a:pos x="72" y="4"/>
                  </a:cxn>
                </a:cxnLst>
                <a:rect l="txL" t="txT" r="txR" b="txB"/>
                <a:pathLst>
                  <a:path w="81" h="11">
                    <a:moveTo>
                      <a:pt x="72" y="4"/>
                    </a:moveTo>
                    <a:cubicBezTo>
                      <a:pt x="73" y="4"/>
                      <a:pt x="74" y="4"/>
                      <a:pt x="75" y="4"/>
                    </a:cubicBezTo>
                    <a:cubicBezTo>
                      <a:pt x="81" y="11"/>
                      <a:pt x="30" y="11"/>
                      <a:pt x="9" y="10"/>
                    </a:cubicBezTo>
                    <a:cubicBezTo>
                      <a:pt x="10" y="7"/>
                      <a:pt x="8" y="7"/>
                      <a:pt x="6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5" y="0"/>
                      <a:pt x="23" y="6"/>
                      <a:pt x="33" y="4"/>
                    </a:cubicBezTo>
                    <a:cubicBezTo>
                      <a:pt x="46" y="4"/>
                      <a:pt x="59" y="4"/>
                      <a:pt x="72" y="4"/>
                    </a:cubicBezTo>
                    <a:close/>
                  </a:path>
                </a:pathLst>
              </a:custGeom>
              <a:solidFill>
                <a:srgbClr val="0099C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53" name="Freeform 386"/>
              <p:cNvSpPr/>
              <p:nvPr/>
            </p:nvSpPr>
            <p:spPr>
              <a:xfrm>
                <a:off x="3041" y="1098"/>
                <a:ext cx="264" cy="22"/>
              </a:xfrm>
              <a:custGeom>
                <a:avLst/>
                <a:gdLst>
                  <a:gd name="txL" fmla="*/ 0 w 156"/>
                  <a:gd name="txT" fmla="*/ 0 h 13"/>
                  <a:gd name="txR" fmla="*/ 156 w 156"/>
                  <a:gd name="txB" fmla="*/ 13 h 13"/>
                </a:gdLst>
                <a:ahLst/>
                <a:cxnLst>
                  <a:cxn ang="0">
                    <a:pos x="102" y="10"/>
                  </a:cxn>
                  <a:cxn ang="0">
                    <a:pos x="0" y="7"/>
                  </a:cxn>
                  <a:cxn ang="0">
                    <a:pos x="156" y="4"/>
                  </a:cxn>
                  <a:cxn ang="0">
                    <a:pos x="132" y="10"/>
                  </a:cxn>
                  <a:cxn ang="0">
                    <a:pos x="102" y="10"/>
                  </a:cxn>
                </a:cxnLst>
                <a:rect l="txL" t="txT" r="txR" b="txB"/>
                <a:pathLst>
                  <a:path w="156" h="13">
                    <a:moveTo>
                      <a:pt x="102" y="10"/>
                    </a:moveTo>
                    <a:cubicBezTo>
                      <a:pt x="74" y="3"/>
                      <a:pt x="33" y="9"/>
                      <a:pt x="0" y="7"/>
                    </a:cubicBezTo>
                    <a:cubicBezTo>
                      <a:pt x="46" y="0"/>
                      <a:pt x="105" y="6"/>
                      <a:pt x="156" y="4"/>
                    </a:cubicBezTo>
                    <a:cubicBezTo>
                      <a:pt x="155" y="13"/>
                      <a:pt x="133" y="1"/>
                      <a:pt x="132" y="10"/>
                    </a:cubicBezTo>
                    <a:cubicBezTo>
                      <a:pt x="122" y="10"/>
                      <a:pt x="112" y="10"/>
                      <a:pt x="102" y="10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54" name="Freeform 387"/>
              <p:cNvSpPr/>
              <p:nvPr/>
            </p:nvSpPr>
            <p:spPr>
              <a:xfrm>
                <a:off x="3900" y="1105"/>
                <a:ext cx="112" cy="17"/>
              </a:xfrm>
              <a:custGeom>
                <a:avLst/>
                <a:gdLst>
                  <a:gd name="txL" fmla="*/ 0 w 66"/>
                  <a:gd name="txT" fmla="*/ 0 h 10"/>
                  <a:gd name="txR" fmla="*/ 66 w 66"/>
                  <a:gd name="txB" fmla="*/ 10 h 10"/>
                </a:gdLst>
                <a:ahLst/>
                <a:cxnLst>
                  <a:cxn ang="0">
                    <a:pos x="63" y="0"/>
                  </a:cxn>
                  <a:cxn ang="0">
                    <a:pos x="66" y="6"/>
                  </a:cxn>
                  <a:cxn ang="0">
                    <a:pos x="0" y="3"/>
                  </a:cxn>
                  <a:cxn ang="0">
                    <a:pos x="63" y="0"/>
                  </a:cxn>
                </a:cxnLst>
                <a:rect l="txL" t="txT" r="txR" b="txB"/>
                <a:pathLst>
                  <a:path w="66" h="10">
                    <a:moveTo>
                      <a:pt x="63" y="0"/>
                    </a:moveTo>
                    <a:cubicBezTo>
                      <a:pt x="65" y="1"/>
                      <a:pt x="66" y="3"/>
                      <a:pt x="66" y="6"/>
                    </a:cubicBezTo>
                    <a:cubicBezTo>
                      <a:pt x="45" y="4"/>
                      <a:pt x="16" y="10"/>
                      <a:pt x="0" y="3"/>
                    </a:cubicBezTo>
                    <a:cubicBezTo>
                      <a:pt x="20" y="1"/>
                      <a:pt x="48" y="7"/>
                      <a:pt x="63" y="0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55" name="Freeform 388"/>
              <p:cNvSpPr/>
              <p:nvPr/>
            </p:nvSpPr>
            <p:spPr>
              <a:xfrm>
                <a:off x="3030" y="1103"/>
                <a:ext cx="184" cy="24"/>
              </a:xfrm>
              <a:custGeom>
                <a:avLst/>
                <a:gdLst>
                  <a:gd name="txL" fmla="*/ 0 w 108"/>
                  <a:gd name="txT" fmla="*/ 0 h 14"/>
                  <a:gd name="txR" fmla="*/ 108 w 108"/>
                  <a:gd name="txB" fmla="*/ 14 h 14"/>
                </a:gdLst>
                <a:ahLst/>
                <a:cxnLst>
                  <a:cxn ang="0">
                    <a:pos x="27" y="10"/>
                  </a:cxn>
                  <a:cxn ang="0">
                    <a:pos x="0" y="7"/>
                  </a:cxn>
                  <a:cxn ang="0">
                    <a:pos x="6" y="4"/>
                  </a:cxn>
                  <a:cxn ang="0">
                    <a:pos x="108" y="7"/>
                  </a:cxn>
                  <a:cxn ang="0">
                    <a:pos x="81" y="7"/>
                  </a:cxn>
                  <a:cxn ang="0">
                    <a:pos x="27" y="10"/>
                  </a:cxn>
                </a:cxnLst>
                <a:rect l="txL" t="txT" r="txR" b="txB"/>
                <a:pathLst>
                  <a:path w="108" h="14">
                    <a:moveTo>
                      <a:pt x="27" y="10"/>
                    </a:moveTo>
                    <a:cubicBezTo>
                      <a:pt x="19" y="8"/>
                      <a:pt x="3" y="14"/>
                      <a:pt x="0" y="7"/>
                    </a:cubicBezTo>
                    <a:cubicBezTo>
                      <a:pt x="2" y="6"/>
                      <a:pt x="6" y="7"/>
                      <a:pt x="6" y="4"/>
                    </a:cubicBezTo>
                    <a:cubicBezTo>
                      <a:pt x="39" y="6"/>
                      <a:pt x="80" y="0"/>
                      <a:pt x="108" y="7"/>
                    </a:cubicBezTo>
                    <a:cubicBezTo>
                      <a:pt x="99" y="7"/>
                      <a:pt x="90" y="7"/>
                      <a:pt x="81" y="7"/>
                    </a:cubicBezTo>
                    <a:cubicBezTo>
                      <a:pt x="64" y="9"/>
                      <a:pt x="39" y="3"/>
                      <a:pt x="27" y="10"/>
                    </a:cubicBezTo>
                    <a:close/>
                  </a:path>
                </a:pathLst>
              </a:custGeom>
              <a:solidFill>
                <a:srgbClr val="0099C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56" name="Freeform 389"/>
              <p:cNvSpPr/>
              <p:nvPr/>
            </p:nvSpPr>
            <p:spPr>
              <a:xfrm>
                <a:off x="3193" y="1114"/>
                <a:ext cx="87" cy="11"/>
              </a:xfrm>
              <a:custGeom>
                <a:avLst/>
                <a:gdLst>
                  <a:gd name="txL" fmla="*/ 0 w 51"/>
                  <a:gd name="txT" fmla="*/ 0 h 7"/>
                  <a:gd name="txR" fmla="*/ 51 w 51"/>
                  <a:gd name="txB" fmla="*/ 7 h 7"/>
                </a:gdLst>
                <a:ahLst/>
                <a:cxnLst>
                  <a:cxn ang="0">
                    <a:pos x="0" y="4"/>
                  </a:cxn>
                  <a:cxn ang="0">
                    <a:pos x="51" y="7"/>
                  </a:cxn>
                  <a:cxn ang="0">
                    <a:pos x="0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51" h="7">
                    <a:moveTo>
                      <a:pt x="0" y="4"/>
                    </a:moveTo>
                    <a:cubicBezTo>
                      <a:pt x="16" y="6"/>
                      <a:pt x="40" y="0"/>
                      <a:pt x="51" y="7"/>
                    </a:cubicBezTo>
                    <a:cubicBezTo>
                      <a:pt x="34" y="7"/>
                      <a:pt x="17" y="7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57" name="Freeform 390"/>
              <p:cNvSpPr/>
              <p:nvPr/>
            </p:nvSpPr>
            <p:spPr>
              <a:xfrm>
                <a:off x="3402" y="1114"/>
                <a:ext cx="66" cy="18"/>
              </a:xfrm>
              <a:custGeom>
                <a:avLst/>
                <a:gdLst>
                  <a:gd name="txL" fmla="*/ 0 w 39"/>
                  <a:gd name="txT" fmla="*/ 0 h 11"/>
                  <a:gd name="txR" fmla="*/ 39 w 39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39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39" h="11">
                    <a:moveTo>
                      <a:pt x="0" y="7"/>
                    </a:moveTo>
                    <a:cubicBezTo>
                      <a:pt x="7" y="0"/>
                      <a:pt x="27" y="6"/>
                      <a:pt x="39" y="4"/>
                    </a:cubicBezTo>
                    <a:cubicBezTo>
                      <a:pt x="32" y="11"/>
                      <a:pt x="12" y="5"/>
                      <a:pt x="0" y="7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58" name="Freeform 391"/>
              <p:cNvSpPr/>
              <p:nvPr/>
            </p:nvSpPr>
            <p:spPr>
              <a:xfrm>
                <a:off x="2629" y="1127"/>
                <a:ext cx="112" cy="10"/>
              </a:xfrm>
              <a:custGeom>
                <a:avLst/>
                <a:gdLst>
                  <a:gd name="txL" fmla="*/ 0 w 66"/>
                  <a:gd name="txT" fmla="*/ 0 h 6"/>
                  <a:gd name="txR" fmla="*/ 66 w 66"/>
                  <a:gd name="txB" fmla="*/ 6 h 6"/>
                </a:gdLst>
                <a:ahLst/>
                <a:cxnLst>
                  <a:cxn ang="0">
                    <a:pos x="18" y="2"/>
                  </a:cxn>
                  <a:cxn ang="0">
                    <a:pos x="51" y="5"/>
                  </a:cxn>
                  <a:cxn ang="0">
                    <a:pos x="18" y="2"/>
                  </a:cxn>
                </a:cxnLst>
                <a:rect l="txL" t="txT" r="txR" b="txB"/>
                <a:pathLst>
                  <a:path w="66" h="6">
                    <a:moveTo>
                      <a:pt x="18" y="2"/>
                    </a:moveTo>
                    <a:cubicBezTo>
                      <a:pt x="33" y="0"/>
                      <a:pt x="66" y="3"/>
                      <a:pt x="51" y="5"/>
                    </a:cubicBezTo>
                    <a:cubicBezTo>
                      <a:pt x="43" y="6"/>
                      <a:pt x="0" y="4"/>
                      <a:pt x="18" y="2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59" name="Freeform 392"/>
              <p:cNvSpPr/>
              <p:nvPr/>
            </p:nvSpPr>
            <p:spPr>
              <a:xfrm>
                <a:off x="2797" y="1124"/>
                <a:ext cx="66" cy="20"/>
              </a:xfrm>
              <a:custGeom>
                <a:avLst/>
                <a:gdLst>
                  <a:gd name="txL" fmla="*/ 0 w 39"/>
                  <a:gd name="txT" fmla="*/ 0 h 12"/>
                  <a:gd name="txR" fmla="*/ 39 w 39"/>
                  <a:gd name="txB" fmla="*/ 12 h 12"/>
                </a:gdLst>
                <a:ahLst/>
                <a:cxnLst>
                  <a:cxn ang="0">
                    <a:pos x="0" y="7"/>
                  </a:cxn>
                  <a:cxn ang="0">
                    <a:pos x="39" y="4"/>
                  </a:cxn>
                  <a:cxn ang="0">
                    <a:pos x="39" y="7"/>
                  </a:cxn>
                  <a:cxn ang="0">
                    <a:pos x="18" y="10"/>
                  </a:cxn>
                  <a:cxn ang="0">
                    <a:pos x="0" y="7"/>
                  </a:cxn>
                </a:cxnLst>
                <a:rect l="txL" t="txT" r="txR" b="txB"/>
                <a:pathLst>
                  <a:path w="39" h="12">
                    <a:moveTo>
                      <a:pt x="0" y="7"/>
                    </a:moveTo>
                    <a:cubicBezTo>
                      <a:pt x="7" y="0"/>
                      <a:pt x="27" y="6"/>
                      <a:pt x="39" y="4"/>
                    </a:cubicBezTo>
                    <a:cubicBezTo>
                      <a:pt x="39" y="5"/>
                      <a:pt x="39" y="6"/>
                      <a:pt x="39" y="7"/>
                    </a:cubicBezTo>
                    <a:cubicBezTo>
                      <a:pt x="30" y="6"/>
                      <a:pt x="28" y="12"/>
                      <a:pt x="18" y="10"/>
                    </a:cubicBezTo>
                    <a:cubicBezTo>
                      <a:pt x="18" y="3"/>
                      <a:pt x="5" y="9"/>
                      <a:pt x="0" y="7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60" name="Freeform 393"/>
              <p:cNvSpPr/>
              <p:nvPr/>
            </p:nvSpPr>
            <p:spPr>
              <a:xfrm>
                <a:off x="2863" y="1124"/>
                <a:ext cx="40" cy="12"/>
              </a:xfrm>
              <a:custGeom>
                <a:avLst/>
                <a:gdLst>
                  <a:gd name="txL" fmla="*/ 0 w 24"/>
                  <a:gd name="txT" fmla="*/ 0 h 7"/>
                  <a:gd name="txR" fmla="*/ 24 w 24"/>
                  <a:gd name="txB" fmla="*/ 7 h 7"/>
                </a:gdLst>
                <a:ahLst/>
                <a:cxnLst>
                  <a:cxn ang="0">
                    <a:pos x="0" y="4"/>
                  </a:cxn>
                  <a:cxn ang="0">
                    <a:pos x="24" y="1"/>
                  </a:cxn>
                  <a:cxn ang="0">
                    <a:pos x="0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24" h="7">
                    <a:moveTo>
                      <a:pt x="0" y="4"/>
                    </a:moveTo>
                    <a:cubicBezTo>
                      <a:pt x="7" y="2"/>
                      <a:pt x="14" y="0"/>
                      <a:pt x="24" y="1"/>
                    </a:cubicBezTo>
                    <a:cubicBezTo>
                      <a:pt x="19" y="6"/>
                      <a:pt x="10" y="7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61" name="Freeform 394"/>
              <p:cNvSpPr/>
              <p:nvPr/>
            </p:nvSpPr>
            <p:spPr>
              <a:xfrm>
                <a:off x="3844" y="1124"/>
                <a:ext cx="112" cy="18"/>
              </a:xfrm>
              <a:custGeom>
                <a:avLst/>
                <a:gdLst>
                  <a:gd name="txL" fmla="*/ 0 w 66"/>
                  <a:gd name="txT" fmla="*/ 0 h 11"/>
                  <a:gd name="txR" fmla="*/ 66 w 66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66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66" h="11">
                    <a:moveTo>
                      <a:pt x="0" y="4"/>
                    </a:moveTo>
                    <a:cubicBezTo>
                      <a:pt x="21" y="6"/>
                      <a:pt x="50" y="0"/>
                      <a:pt x="66" y="7"/>
                    </a:cubicBezTo>
                    <a:cubicBezTo>
                      <a:pt x="45" y="5"/>
                      <a:pt x="16" y="11"/>
                      <a:pt x="0" y="4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62" name="Freeform 395"/>
              <p:cNvSpPr/>
              <p:nvPr/>
            </p:nvSpPr>
            <p:spPr>
              <a:xfrm>
                <a:off x="2607" y="1136"/>
                <a:ext cx="32" cy="20"/>
              </a:xfrm>
              <a:custGeom>
                <a:avLst/>
                <a:gdLst>
                  <a:gd name="txL" fmla="*/ 0 w 19"/>
                  <a:gd name="txT" fmla="*/ 0 h 12"/>
                  <a:gd name="txR" fmla="*/ 19 w 19"/>
                  <a:gd name="txB" fmla="*/ 12 h 12"/>
                </a:gdLst>
                <a:ahLst/>
                <a:cxnLst>
                  <a:cxn ang="0">
                    <a:pos x="16" y="12"/>
                  </a:cxn>
                  <a:cxn ang="0">
                    <a:pos x="1" y="0"/>
                  </a:cxn>
                  <a:cxn ang="0">
                    <a:pos x="19" y="3"/>
                  </a:cxn>
                  <a:cxn ang="0">
                    <a:pos x="16" y="9"/>
                  </a:cxn>
                  <a:cxn ang="0">
                    <a:pos x="16" y="12"/>
                  </a:cxn>
                </a:cxnLst>
                <a:rect l="txL" t="txT" r="txR" b="txB"/>
                <a:pathLst>
                  <a:path w="19" h="12">
                    <a:moveTo>
                      <a:pt x="16" y="12"/>
                    </a:moveTo>
                    <a:cubicBezTo>
                      <a:pt x="12" y="7"/>
                      <a:pt x="0" y="10"/>
                      <a:pt x="1" y="0"/>
                    </a:cubicBezTo>
                    <a:cubicBezTo>
                      <a:pt x="5" y="3"/>
                      <a:pt x="12" y="3"/>
                      <a:pt x="19" y="3"/>
                    </a:cubicBezTo>
                    <a:cubicBezTo>
                      <a:pt x="18" y="5"/>
                      <a:pt x="16" y="6"/>
                      <a:pt x="16" y="9"/>
                    </a:cubicBezTo>
                    <a:cubicBezTo>
                      <a:pt x="16" y="10"/>
                      <a:pt x="16" y="11"/>
                      <a:pt x="16" y="12"/>
                    </a:cubicBezTo>
                    <a:close/>
                  </a:path>
                </a:pathLst>
              </a:custGeom>
              <a:solidFill>
                <a:srgbClr val="076C8B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63" name="Freeform 396"/>
              <p:cNvSpPr/>
              <p:nvPr/>
            </p:nvSpPr>
            <p:spPr>
              <a:xfrm>
                <a:off x="2805" y="1141"/>
                <a:ext cx="139" cy="15"/>
              </a:xfrm>
              <a:custGeom>
                <a:avLst/>
                <a:gdLst>
                  <a:gd name="txL" fmla="*/ 0 w 82"/>
                  <a:gd name="txT" fmla="*/ 0 h 9"/>
                  <a:gd name="txR" fmla="*/ 82 w 82"/>
                  <a:gd name="txB" fmla="*/ 9 h 9"/>
                </a:gdLst>
                <a:ahLst/>
                <a:cxnLst>
                  <a:cxn ang="0">
                    <a:pos x="82" y="3"/>
                  </a:cxn>
                  <a:cxn ang="0">
                    <a:pos x="67" y="3"/>
                  </a:cxn>
                  <a:cxn ang="0">
                    <a:pos x="52" y="0"/>
                  </a:cxn>
                  <a:cxn ang="0">
                    <a:pos x="73" y="0"/>
                  </a:cxn>
                  <a:cxn ang="0">
                    <a:pos x="82" y="3"/>
                  </a:cxn>
                </a:cxnLst>
                <a:rect l="txL" t="txT" r="txR" b="txB"/>
                <a:pathLst>
                  <a:path w="82" h="9">
                    <a:moveTo>
                      <a:pt x="82" y="3"/>
                    </a:moveTo>
                    <a:cubicBezTo>
                      <a:pt x="77" y="3"/>
                      <a:pt x="72" y="3"/>
                      <a:pt x="67" y="3"/>
                    </a:cubicBezTo>
                    <a:cubicBezTo>
                      <a:pt x="50" y="9"/>
                      <a:pt x="0" y="4"/>
                      <a:pt x="52" y="0"/>
                    </a:cubicBezTo>
                    <a:cubicBezTo>
                      <a:pt x="57" y="0"/>
                      <a:pt x="64" y="0"/>
                      <a:pt x="73" y="0"/>
                    </a:cubicBezTo>
                    <a:cubicBezTo>
                      <a:pt x="77" y="0"/>
                      <a:pt x="81" y="0"/>
                      <a:pt x="82" y="3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64" name="Freeform 397"/>
              <p:cNvSpPr/>
              <p:nvPr/>
            </p:nvSpPr>
            <p:spPr>
              <a:xfrm>
                <a:off x="2995" y="1139"/>
                <a:ext cx="137" cy="15"/>
              </a:xfrm>
              <a:custGeom>
                <a:avLst/>
                <a:gdLst>
                  <a:gd name="txL" fmla="*/ 0 w 81"/>
                  <a:gd name="txT" fmla="*/ 0 h 9"/>
                  <a:gd name="txR" fmla="*/ 81 w 81"/>
                  <a:gd name="txB" fmla="*/ 9 h 9"/>
                </a:gdLst>
                <a:ahLst/>
                <a:cxnLst>
                  <a:cxn ang="0">
                    <a:pos x="81" y="4"/>
                  </a:cxn>
                  <a:cxn ang="0">
                    <a:pos x="0" y="4"/>
                  </a:cxn>
                  <a:cxn ang="0">
                    <a:pos x="9" y="1"/>
                  </a:cxn>
                  <a:cxn ang="0">
                    <a:pos x="81" y="4"/>
                  </a:cxn>
                </a:cxnLst>
                <a:rect l="txL" t="txT" r="txR" b="txB"/>
                <a:pathLst>
                  <a:path w="81" h="9">
                    <a:moveTo>
                      <a:pt x="81" y="4"/>
                    </a:moveTo>
                    <a:cubicBezTo>
                      <a:pt x="61" y="9"/>
                      <a:pt x="20" y="9"/>
                      <a:pt x="0" y="4"/>
                    </a:cubicBezTo>
                    <a:cubicBezTo>
                      <a:pt x="4" y="4"/>
                      <a:pt x="4" y="0"/>
                      <a:pt x="9" y="1"/>
                    </a:cubicBezTo>
                    <a:cubicBezTo>
                      <a:pt x="27" y="8"/>
                      <a:pt x="58" y="2"/>
                      <a:pt x="81" y="4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65" name="Freeform 398"/>
              <p:cNvSpPr/>
              <p:nvPr/>
            </p:nvSpPr>
            <p:spPr>
              <a:xfrm>
                <a:off x="2853" y="1154"/>
                <a:ext cx="164" cy="19"/>
              </a:xfrm>
              <a:custGeom>
                <a:avLst/>
                <a:gdLst>
                  <a:gd name="txL" fmla="*/ 0 w 97"/>
                  <a:gd name="txT" fmla="*/ 0 h 11"/>
                  <a:gd name="txR" fmla="*/ 97 w 97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75" y="4"/>
                  </a:cxn>
                  <a:cxn ang="0">
                    <a:pos x="96" y="4"/>
                  </a:cxn>
                  <a:cxn ang="0">
                    <a:pos x="81" y="7"/>
                  </a:cxn>
                  <a:cxn ang="0">
                    <a:pos x="42" y="7"/>
                  </a:cxn>
                  <a:cxn ang="0">
                    <a:pos x="6" y="10"/>
                  </a:cxn>
                  <a:cxn ang="0">
                    <a:pos x="0" y="7"/>
                  </a:cxn>
                </a:cxnLst>
                <a:rect l="txL" t="txT" r="txR" b="txB"/>
                <a:pathLst>
                  <a:path w="97" h="11">
                    <a:moveTo>
                      <a:pt x="0" y="7"/>
                    </a:moveTo>
                    <a:cubicBezTo>
                      <a:pt x="19" y="0"/>
                      <a:pt x="51" y="6"/>
                      <a:pt x="75" y="4"/>
                    </a:cubicBezTo>
                    <a:cubicBezTo>
                      <a:pt x="82" y="4"/>
                      <a:pt x="89" y="4"/>
                      <a:pt x="96" y="4"/>
                    </a:cubicBezTo>
                    <a:cubicBezTo>
                      <a:pt x="97" y="11"/>
                      <a:pt x="85" y="5"/>
                      <a:pt x="81" y="7"/>
                    </a:cubicBezTo>
                    <a:cubicBezTo>
                      <a:pt x="68" y="7"/>
                      <a:pt x="55" y="7"/>
                      <a:pt x="42" y="7"/>
                    </a:cubicBezTo>
                    <a:cubicBezTo>
                      <a:pt x="31" y="9"/>
                      <a:pt x="20" y="11"/>
                      <a:pt x="6" y="10"/>
                    </a:cubicBezTo>
                    <a:cubicBezTo>
                      <a:pt x="5" y="8"/>
                      <a:pt x="3" y="7"/>
                      <a:pt x="0" y="7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66" name="Freeform 399"/>
              <p:cNvSpPr/>
              <p:nvPr/>
            </p:nvSpPr>
            <p:spPr>
              <a:xfrm>
                <a:off x="2715" y="1163"/>
                <a:ext cx="148" cy="18"/>
              </a:xfrm>
              <a:custGeom>
                <a:avLst/>
                <a:gdLst>
                  <a:gd name="txL" fmla="*/ 0 w 87"/>
                  <a:gd name="txT" fmla="*/ 0 h 11"/>
                  <a:gd name="txR" fmla="*/ 87 w 87"/>
                  <a:gd name="txB" fmla="*/ 11 h 11"/>
                </a:gdLst>
                <a:ahLst/>
                <a:cxnLst>
                  <a:cxn ang="0">
                    <a:pos x="87" y="5"/>
                  </a:cxn>
                  <a:cxn ang="0">
                    <a:pos x="0" y="5"/>
                  </a:cxn>
                  <a:cxn ang="0">
                    <a:pos x="81" y="2"/>
                  </a:cxn>
                  <a:cxn ang="0">
                    <a:pos x="87" y="5"/>
                  </a:cxn>
                </a:cxnLst>
                <a:rect l="txL" t="txT" r="txR" b="txB"/>
                <a:pathLst>
                  <a:path w="87" h="11">
                    <a:moveTo>
                      <a:pt x="87" y="5"/>
                    </a:moveTo>
                    <a:cubicBezTo>
                      <a:pt x="64" y="8"/>
                      <a:pt x="12" y="11"/>
                      <a:pt x="0" y="5"/>
                    </a:cubicBezTo>
                    <a:cubicBezTo>
                      <a:pt x="28" y="5"/>
                      <a:pt x="51" y="0"/>
                      <a:pt x="81" y="2"/>
                    </a:cubicBezTo>
                    <a:cubicBezTo>
                      <a:pt x="84" y="2"/>
                      <a:pt x="86" y="3"/>
                      <a:pt x="87" y="5"/>
                    </a:cubicBezTo>
                    <a:close/>
                  </a:path>
                </a:pathLst>
              </a:custGeom>
              <a:solidFill>
                <a:srgbClr val="0099C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67" name="Freeform 400"/>
              <p:cNvSpPr/>
              <p:nvPr/>
            </p:nvSpPr>
            <p:spPr>
              <a:xfrm>
                <a:off x="3086" y="1175"/>
                <a:ext cx="102" cy="18"/>
              </a:xfrm>
              <a:custGeom>
                <a:avLst/>
                <a:gdLst>
                  <a:gd name="txL" fmla="*/ 0 w 60"/>
                  <a:gd name="txT" fmla="*/ 0 h 11"/>
                  <a:gd name="txR" fmla="*/ 60 w 60"/>
                  <a:gd name="txB" fmla="*/ 11 h 11"/>
                </a:gdLst>
                <a:ahLst/>
                <a:cxnLst>
                  <a:cxn ang="0">
                    <a:pos x="60" y="7"/>
                  </a:cxn>
                  <a:cxn ang="0">
                    <a:pos x="0" y="4"/>
                  </a:cxn>
                  <a:cxn ang="0">
                    <a:pos x="48" y="1"/>
                  </a:cxn>
                  <a:cxn ang="0">
                    <a:pos x="60" y="4"/>
                  </a:cxn>
                  <a:cxn ang="0">
                    <a:pos x="60" y="7"/>
                  </a:cxn>
                </a:cxnLst>
                <a:rect l="txL" t="txT" r="txR" b="txB"/>
                <a:pathLst>
                  <a:path w="60" h="11">
                    <a:moveTo>
                      <a:pt x="60" y="7"/>
                    </a:moveTo>
                    <a:cubicBezTo>
                      <a:pt x="41" y="5"/>
                      <a:pt x="14" y="11"/>
                      <a:pt x="0" y="4"/>
                    </a:cubicBezTo>
                    <a:cubicBezTo>
                      <a:pt x="19" y="6"/>
                      <a:pt x="30" y="0"/>
                      <a:pt x="48" y="1"/>
                    </a:cubicBezTo>
                    <a:cubicBezTo>
                      <a:pt x="49" y="5"/>
                      <a:pt x="55" y="4"/>
                      <a:pt x="60" y="4"/>
                    </a:cubicBezTo>
                    <a:cubicBezTo>
                      <a:pt x="60" y="5"/>
                      <a:pt x="60" y="6"/>
                      <a:pt x="60" y="7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68" name="Freeform 401"/>
              <p:cNvSpPr/>
              <p:nvPr/>
            </p:nvSpPr>
            <p:spPr>
              <a:xfrm>
                <a:off x="2664" y="1178"/>
                <a:ext cx="77" cy="25"/>
              </a:xfrm>
              <a:custGeom>
                <a:avLst/>
                <a:gdLst>
                  <a:gd name="txL" fmla="*/ 0 w 45"/>
                  <a:gd name="txT" fmla="*/ 0 h 15"/>
                  <a:gd name="txR" fmla="*/ 45 w 45"/>
                  <a:gd name="txB" fmla="*/ 15 h 15"/>
                </a:gdLst>
                <a:ahLst/>
                <a:cxnLst>
                  <a:cxn ang="0">
                    <a:pos x="0" y="2"/>
                  </a:cxn>
                  <a:cxn ang="0">
                    <a:pos x="45" y="8"/>
                  </a:cxn>
                  <a:cxn ang="0">
                    <a:pos x="0" y="2"/>
                  </a:cxn>
                </a:cxnLst>
                <a:rect l="txL" t="txT" r="txR" b="txB"/>
                <a:pathLst>
                  <a:path w="45" h="15">
                    <a:moveTo>
                      <a:pt x="0" y="2"/>
                    </a:moveTo>
                    <a:cubicBezTo>
                      <a:pt x="9" y="10"/>
                      <a:pt x="36" y="0"/>
                      <a:pt x="45" y="8"/>
                    </a:cubicBezTo>
                    <a:cubicBezTo>
                      <a:pt x="31" y="5"/>
                      <a:pt x="4" y="15"/>
                      <a:pt x="0" y="2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69" name="Freeform 402"/>
              <p:cNvSpPr/>
              <p:nvPr/>
            </p:nvSpPr>
            <p:spPr>
              <a:xfrm>
                <a:off x="3188" y="1180"/>
                <a:ext cx="71" cy="12"/>
              </a:xfrm>
              <a:custGeom>
                <a:avLst/>
                <a:gdLst>
                  <a:gd name="txL" fmla="*/ 0 w 42"/>
                  <a:gd name="txT" fmla="*/ 0 h 7"/>
                  <a:gd name="txR" fmla="*/ 42 w 42"/>
                  <a:gd name="txB" fmla="*/ 7 h 7"/>
                </a:gdLst>
                <a:ahLst/>
                <a:cxnLst>
                  <a:cxn ang="0">
                    <a:pos x="0" y="1"/>
                  </a:cxn>
                  <a:cxn ang="0">
                    <a:pos x="24" y="7"/>
                  </a:cxn>
                  <a:cxn ang="0">
                    <a:pos x="24" y="4"/>
                  </a:cxn>
                  <a:cxn ang="0">
                    <a:pos x="0" y="4"/>
                  </a:cxn>
                  <a:cxn ang="0">
                    <a:pos x="0" y="1"/>
                  </a:cxn>
                </a:cxnLst>
                <a:rect l="txL" t="txT" r="txR" b="txB"/>
                <a:pathLst>
                  <a:path w="42" h="7">
                    <a:moveTo>
                      <a:pt x="0" y="1"/>
                    </a:moveTo>
                    <a:cubicBezTo>
                      <a:pt x="8" y="0"/>
                      <a:pt x="42" y="0"/>
                      <a:pt x="24" y="7"/>
                    </a:cubicBezTo>
                    <a:cubicBezTo>
                      <a:pt x="24" y="6"/>
                      <a:pt x="24" y="5"/>
                      <a:pt x="24" y="4"/>
                    </a:cubicBezTo>
                    <a:cubicBezTo>
                      <a:pt x="16" y="4"/>
                      <a:pt x="8" y="4"/>
                      <a:pt x="0" y="4"/>
                    </a:cubicBezTo>
                    <a:cubicBezTo>
                      <a:pt x="0" y="3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70" name="Freeform 403"/>
              <p:cNvSpPr/>
              <p:nvPr/>
            </p:nvSpPr>
            <p:spPr>
              <a:xfrm>
                <a:off x="3051" y="1193"/>
                <a:ext cx="61" cy="14"/>
              </a:xfrm>
              <a:custGeom>
                <a:avLst/>
                <a:gdLst>
                  <a:gd name="txL" fmla="*/ 0 w 36"/>
                  <a:gd name="txT" fmla="*/ 0 h 8"/>
                  <a:gd name="txR" fmla="*/ 36 w 36"/>
                  <a:gd name="txB" fmla="*/ 8 h 8"/>
                </a:gdLst>
                <a:ahLst/>
                <a:cxnLst>
                  <a:cxn ang="0">
                    <a:pos x="0" y="5"/>
                  </a:cxn>
                  <a:cxn ang="0">
                    <a:pos x="36" y="5"/>
                  </a:cxn>
                  <a:cxn ang="0">
                    <a:pos x="0" y="8"/>
                  </a:cxn>
                  <a:cxn ang="0">
                    <a:pos x="0" y="5"/>
                  </a:cxn>
                </a:cxnLst>
                <a:rect l="txL" t="txT" r="txR" b="txB"/>
                <a:pathLst>
                  <a:path w="36" h="8">
                    <a:moveTo>
                      <a:pt x="0" y="5"/>
                    </a:moveTo>
                    <a:cubicBezTo>
                      <a:pt x="5" y="0"/>
                      <a:pt x="31" y="0"/>
                      <a:pt x="36" y="5"/>
                    </a:cubicBezTo>
                    <a:cubicBezTo>
                      <a:pt x="21" y="3"/>
                      <a:pt x="13" y="8"/>
                      <a:pt x="0" y="8"/>
                    </a:cubicBezTo>
                    <a:cubicBezTo>
                      <a:pt x="0" y="7"/>
                      <a:pt x="0" y="6"/>
                      <a:pt x="0" y="5"/>
                    </a:cubicBezTo>
                    <a:close/>
                  </a:path>
                </a:pathLst>
              </a:custGeom>
              <a:solidFill>
                <a:srgbClr val="0D4D5E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71" name="Freeform 404"/>
              <p:cNvSpPr/>
              <p:nvPr/>
            </p:nvSpPr>
            <p:spPr>
              <a:xfrm>
                <a:off x="3000" y="1195"/>
                <a:ext cx="51" cy="17"/>
              </a:xfrm>
              <a:custGeom>
                <a:avLst/>
                <a:gdLst>
                  <a:gd name="txL" fmla="*/ 0 w 30"/>
                  <a:gd name="txT" fmla="*/ 0 h 10"/>
                  <a:gd name="txR" fmla="*/ 30 w 30"/>
                  <a:gd name="txB" fmla="*/ 10 h 10"/>
                </a:gdLst>
                <a:ahLst/>
                <a:cxnLst>
                  <a:cxn ang="0">
                    <a:pos x="0" y="7"/>
                  </a:cxn>
                  <a:cxn ang="0">
                    <a:pos x="30" y="4"/>
                  </a:cxn>
                  <a:cxn ang="0">
                    <a:pos x="30" y="7"/>
                  </a:cxn>
                  <a:cxn ang="0">
                    <a:pos x="0" y="10"/>
                  </a:cxn>
                  <a:cxn ang="0">
                    <a:pos x="0" y="7"/>
                  </a:cxn>
                </a:cxnLst>
                <a:rect l="txL" t="txT" r="txR" b="txB"/>
                <a:pathLst>
                  <a:path w="30" h="10">
                    <a:moveTo>
                      <a:pt x="0" y="7"/>
                    </a:moveTo>
                    <a:cubicBezTo>
                      <a:pt x="4" y="0"/>
                      <a:pt x="21" y="6"/>
                      <a:pt x="30" y="4"/>
                    </a:cubicBezTo>
                    <a:cubicBezTo>
                      <a:pt x="30" y="5"/>
                      <a:pt x="30" y="6"/>
                      <a:pt x="30" y="7"/>
                    </a:cubicBezTo>
                    <a:cubicBezTo>
                      <a:pt x="17" y="5"/>
                      <a:pt x="10" y="9"/>
                      <a:pt x="0" y="10"/>
                    </a:cubicBezTo>
                    <a:cubicBezTo>
                      <a:pt x="0" y="9"/>
                      <a:pt x="0" y="8"/>
                      <a:pt x="0" y="7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72" name="Freeform 405"/>
              <p:cNvSpPr/>
              <p:nvPr/>
            </p:nvSpPr>
            <p:spPr>
              <a:xfrm>
                <a:off x="2939" y="1200"/>
                <a:ext cx="61" cy="17"/>
              </a:xfrm>
              <a:custGeom>
                <a:avLst/>
                <a:gdLst>
                  <a:gd name="txL" fmla="*/ 0 w 36"/>
                  <a:gd name="txT" fmla="*/ 0 h 10"/>
                  <a:gd name="txR" fmla="*/ 36 w 36"/>
                  <a:gd name="txB" fmla="*/ 10 h 10"/>
                </a:gdLst>
                <a:ahLst/>
                <a:cxnLst>
                  <a:cxn ang="0">
                    <a:pos x="0" y="7"/>
                  </a:cxn>
                  <a:cxn ang="0">
                    <a:pos x="36" y="4"/>
                  </a:cxn>
                  <a:cxn ang="0">
                    <a:pos x="36" y="7"/>
                  </a:cxn>
                  <a:cxn ang="0">
                    <a:pos x="6" y="10"/>
                  </a:cxn>
                  <a:cxn ang="0">
                    <a:pos x="0" y="7"/>
                  </a:cxn>
                </a:cxnLst>
                <a:rect l="txL" t="txT" r="txR" b="txB"/>
                <a:pathLst>
                  <a:path w="36" h="10">
                    <a:moveTo>
                      <a:pt x="0" y="7"/>
                    </a:moveTo>
                    <a:cubicBezTo>
                      <a:pt x="6" y="0"/>
                      <a:pt x="25" y="6"/>
                      <a:pt x="36" y="4"/>
                    </a:cubicBezTo>
                    <a:cubicBezTo>
                      <a:pt x="36" y="5"/>
                      <a:pt x="36" y="6"/>
                      <a:pt x="36" y="7"/>
                    </a:cubicBezTo>
                    <a:cubicBezTo>
                      <a:pt x="23" y="5"/>
                      <a:pt x="16" y="9"/>
                      <a:pt x="6" y="10"/>
                    </a:cubicBezTo>
                    <a:cubicBezTo>
                      <a:pt x="5" y="8"/>
                      <a:pt x="3" y="7"/>
                      <a:pt x="0" y="7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9973" name="Freeform 407"/>
            <p:cNvSpPr/>
            <p:nvPr/>
          </p:nvSpPr>
          <p:spPr>
            <a:xfrm>
              <a:off x="4778375" y="4865688"/>
              <a:ext cx="63500" cy="23813"/>
            </a:xfrm>
            <a:custGeom>
              <a:avLst/>
              <a:gdLst>
                <a:gd name="txL" fmla="*/ 0 w 24"/>
                <a:gd name="txT" fmla="*/ 0 h 9"/>
                <a:gd name="txR" fmla="*/ 24 w 24"/>
                <a:gd name="txB" fmla="*/ 9 h 9"/>
              </a:gdLst>
              <a:ahLst/>
              <a:cxnLst>
                <a:cxn ang="0">
                  <a:pos x="24" y="4"/>
                </a:cxn>
                <a:cxn ang="0">
                  <a:pos x="0" y="4"/>
                </a:cxn>
                <a:cxn ang="0">
                  <a:pos x="21" y="1"/>
                </a:cxn>
                <a:cxn ang="0">
                  <a:pos x="24" y="4"/>
                </a:cxn>
              </a:cxnLst>
              <a:rect l="txL" t="txT" r="txR" b="txB"/>
              <a:pathLst>
                <a:path w="24" h="9">
                  <a:moveTo>
                    <a:pt x="24" y="4"/>
                  </a:moveTo>
                  <a:cubicBezTo>
                    <a:pt x="23" y="9"/>
                    <a:pt x="1" y="9"/>
                    <a:pt x="0" y="4"/>
                  </a:cubicBezTo>
                  <a:cubicBezTo>
                    <a:pt x="10" y="6"/>
                    <a:pt x="12" y="0"/>
                    <a:pt x="21" y="1"/>
                  </a:cubicBezTo>
                  <a:cubicBezTo>
                    <a:pt x="21" y="3"/>
                    <a:pt x="21" y="5"/>
                    <a:pt x="24" y="4"/>
                  </a:cubicBezTo>
                  <a:close/>
                </a:path>
              </a:pathLst>
            </a:custGeom>
            <a:solidFill>
              <a:srgbClr val="0B576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74" name="Freeform 408"/>
            <p:cNvSpPr/>
            <p:nvPr/>
          </p:nvSpPr>
          <p:spPr>
            <a:xfrm>
              <a:off x="5294313" y="4879976"/>
              <a:ext cx="169863" cy="26988"/>
            </a:xfrm>
            <a:custGeom>
              <a:avLst/>
              <a:gdLst>
                <a:gd name="txL" fmla="*/ 0 w 63"/>
                <a:gd name="txT" fmla="*/ 0 h 10"/>
                <a:gd name="txR" fmla="*/ 63 w 63"/>
                <a:gd name="txB" fmla="*/ 10 h 10"/>
              </a:gdLst>
              <a:ahLst/>
              <a:cxnLst>
                <a:cxn ang="0">
                  <a:pos x="33" y="8"/>
                </a:cxn>
                <a:cxn ang="0">
                  <a:pos x="0" y="5"/>
                </a:cxn>
                <a:cxn ang="0">
                  <a:pos x="63" y="5"/>
                </a:cxn>
                <a:cxn ang="0">
                  <a:pos x="33" y="8"/>
                </a:cxn>
              </a:cxnLst>
              <a:rect l="txL" t="txT" r="txR" b="txB"/>
              <a:pathLst>
                <a:path w="63" h="10">
                  <a:moveTo>
                    <a:pt x="33" y="8"/>
                  </a:moveTo>
                  <a:cubicBezTo>
                    <a:pt x="28" y="1"/>
                    <a:pt x="10" y="7"/>
                    <a:pt x="0" y="5"/>
                  </a:cubicBezTo>
                  <a:cubicBezTo>
                    <a:pt x="14" y="0"/>
                    <a:pt x="49" y="0"/>
                    <a:pt x="63" y="5"/>
                  </a:cubicBezTo>
                  <a:cubicBezTo>
                    <a:pt x="50" y="3"/>
                    <a:pt x="46" y="10"/>
                    <a:pt x="33" y="8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75" name="Freeform 409"/>
            <p:cNvSpPr/>
            <p:nvPr/>
          </p:nvSpPr>
          <p:spPr>
            <a:xfrm>
              <a:off x="5472113" y="4889501"/>
              <a:ext cx="80963" cy="30163"/>
            </a:xfrm>
            <a:custGeom>
              <a:avLst/>
              <a:gdLst>
                <a:gd name="txL" fmla="*/ 0 w 30"/>
                <a:gd name="txT" fmla="*/ 0 h 11"/>
                <a:gd name="txR" fmla="*/ 30 w 30"/>
                <a:gd name="txB" fmla="*/ 11 h 11"/>
              </a:gdLst>
              <a:ahLst/>
              <a:cxnLst>
                <a:cxn ang="0">
                  <a:pos x="30" y="7"/>
                </a:cxn>
                <a:cxn ang="0">
                  <a:pos x="0" y="4"/>
                </a:cxn>
                <a:cxn ang="0">
                  <a:pos x="15" y="1"/>
                </a:cxn>
                <a:cxn ang="0">
                  <a:pos x="30" y="4"/>
                </a:cxn>
                <a:cxn ang="0">
                  <a:pos x="30" y="7"/>
                </a:cxn>
              </a:cxnLst>
              <a:rect l="txL" t="txT" r="txR" b="txB"/>
              <a:pathLst>
                <a:path w="30" h="11">
                  <a:moveTo>
                    <a:pt x="30" y="7"/>
                  </a:moveTo>
                  <a:cubicBezTo>
                    <a:pt x="21" y="5"/>
                    <a:pt x="4" y="11"/>
                    <a:pt x="0" y="4"/>
                  </a:cubicBezTo>
                  <a:cubicBezTo>
                    <a:pt x="8" y="6"/>
                    <a:pt x="8" y="0"/>
                    <a:pt x="15" y="1"/>
                  </a:cubicBezTo>
                  <a:cubicBezTo>
                    <a:pt x="14" y="8"/>
                    <a:pt x="26" y="2"/>
                    <a:pt x="30" y="4"/>
                  </a:cubicBezTo>
                  <a:cubicBezTo>
                    <a:pt x="30" y="5"/>
                    <a:pt x="30" y="6"/>
                    <a:pt x="30" y="7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76" name="Freeform 410"/>
            <p:cNvSpPr/>
            <p:nvPr/>
          </p:nvSpPr>
          <p:spPr>
            <a:xfrm>
              <a:off x="5553075" y="4887913"/>
              <a:ext cx="112713" cy="28575"/>
            </a:xfrm>
            <a:custGeom>
              <a:avLst/>
              <a:gdLst>
                <a:gd name="txL" fmla="*/ 0 w 42"/>
                <a:gd name="txT" fmla="*/ 0 h 11"/>
                <a:gd name="txR" fmla="*/ 42 w 42"/>
                <a:gd name="txB" fmla="*/ 11 h 11"/>
              </a:gdLst>
              <a:ahLst/>
              <a:cxnLst>
                <a:cxn ang="0">
                  <a:pos x="33" y="11"/>
                </a:cxn>
                <a:cxn ang="0">
                  <a:pos x="0" y="8"/>
                </a:cxn>
                <a:cxn ang="0">
                  <a:pos x="0" y="5"/>
                </a:cxn>
                <a:cxn ang="0">
                  <a:pos x="33" y="11"/>
                </a:cxn>
              </a:cxnLst>
              <a:rect l="txL" t="txT" r="txR" b="txB"/>
              <a:pathLst>
                <a:path w="42" h="11">
                  <a:moveTo>
                    <a:pt x="33" y="11"/>
                  </a:moveTo>
                  <a:cubicBezTo>
                    <a:pt x="28" y="4"/>
                    <a:pt x="10" y="10"/>
                    <a:pt x="0" y="8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9" y="7"/>
                    <a:pt x="42" y="0"/>
                    <a:pt x="33" y="11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77" name="Freeform 411"/>
            <p:cNvSpPr/>
            <p:nvPr/>
          </p:nvSpPr>
          <p:spPr>
            <a:xfrm>
              <a:off x="5262563" y="4919663"/>
              <a:ext cx="177800" cy="22225"/>
            </a:xfrm>
            <a:custGeom>
              <a:avLst/>
              <a:gdLst>
                <a:gd name="txL" fmla="*/ 0 w 66"/>
                <a:gd name="txT" fmla="*/ 0 h 8"/>
                <a:gd name="txR" fmla="*/ 66 w 66"/>
                <a:gd name="txB" fmla="*/ 8 h 8"/>
              </a:gdLst>
              <a:ahLst/>
              <a:cxnLst>
                <a:cxn ang="0">
                  <a:pos x="0" y="5"/>
                </a:cxn>
                <a:cxn ang="0">
                  <a:pos x="66" y="5"/>
                </a:cxn>
                <a:cxn ang="0">
                  <a:pos x="18" y="8"/>
                </a:cxn>
                <a:cxn ang="0">
                  <a:pos x="18" y="5"/>
                </a:cxn>
                <a:cxn ang="0">
                  <a:pos x="0" y="5"/>
                </a:cxn>
              </a:cxnLst>
              <a:rect l="txL" t="txT" r="txR" b="txB"/>
              <a:pathLst>
                <a:path w="66" h="8">
                  <a:moveTo>
                    <a:pt x="0" y="5"/>
                  </a:moveTo>
                  <a:cubicBezTo>
                    <a:pt x="15" y="0"/>
                    <a:pt x="51" y="0"/>
                    <a:pt x="66" y="5"/>
                  </a:cubicBezTo>
                  <a:cubicBezTo>
                    <a:pt x="47" y="3"/>
                    <a:pt x="34" y="7"/>
                    <a:pt x="18" y="8"/>
                  </a:cubicBezTo>
                  <a:cubicBezTo>
                    <a:pt x="18" y="7"/>
                    <a:pt x="18" y="6"/>
                    <a:pt x="18" y="5"/>
                  </a:cubicBezTo>
                  <a:cubicBezTo>
                    <a:pt x="12" y="5"/>
                    <a:pt x="6" y="5"/>
                    <a:pt x="0" y="5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78" name="Freeform 412"/>
            <p:cNvSpPr/>
            <p:nvPr/>
          </p:nvSpPr>
          <p:spPr>
            <a:xfrm>
              <a:off x="5608638" y="4922838"/>
              <a:ext cx="106363" cy="34925"/>
            </a:xfrm>
            <a:custGeom>
              <a:avLst/>
              <a:gdLst>
                <a:gd name="txL" fmla="*/ 0 w 39"/>
                <a:gd name="txT" fmla="*/ 0 h 13"/>
                <a:gd name="txR" fmla="*/ 39 w 39"/>
                <a:gd name="txB" fmla="*/ 13 h 13"/>
              </a:gdLst>
              <a:ahLst/>
              <a:cxnLst>
                <a:cxn ang="0">
                  <a:pos x="0" y="4"/>
                </a:cxn>
                <a:cxn ang="0">
                  <a:pos x="39" y="7"/>
                </a:cxn>
                <a:cxn ang="0">
                  <a:pos x="30" y="10"/>
                </a:cxn>
                <a:cxn ang="0">
                  <a:pos x="0" y="4"/>
                </a:cxn>
              </a:cxnLst>
              <a:rect l="txL" t="txT" r="txR" b="txB"/>
              <a:pathLst>
                <a:path w="39" h="13">
                  <a:moveTo>
                    <a:pt x="0" y="4"/>
                  </a:moveTo>
                  <a:cubicBezTo>
                    <a:pt x="12" y="6"/>
                    <a:pt x="32" y="0"/>
                    <a:pt x="39" y="7"/>
                  </a:cubicBezTo>
                  <a:cubicBezTo>
                    <a:pt x="38" y="10"/>
                    <a:pt x="34" y="10"/>
                    <a:pt x="30" y="10"/>
                  </a:cubicBezTo>
                  <a:cubicBezTo>
                    <a:pt x="27" y="1"/>
                    <a:pt x="3" y="13"/>
                    <a:pt x="0" y="4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79" name="Freeform 413"/>
            <p:cNvSpPr/>
            <p:nvPr/>
          </p:nvSpPr>
          <p:spPr>
            <a:xfrm>
              <a:off x="5399088" y="4943476"/>
              <a:ext cx="161925" cy="22225"/>
            </a:xfrm>
            <a:custGeom>
              <a:avLst/>
              <a:gdLst>
                <a:gd name="txL" fmla="*/ 0 w 60"/>
                <a:gd name="txT" fmla="*/ 0 h 8"/>
                <a:gd name="txR" fmla="*/ 60 w 60"/>
                <a:gd name="txB" fmla="*/ 8 h 8"/>
              </a:gdLst>
              <a:ahLst/>
              <a:cxnLst>
                <a:cxn ang="0">
                  <a:pos x="27" y="8"/>
                </a:cxn>
                <a:cxn ang="0">
                  <a:pos x="0" y="5"/>
                </a:cxn>
                <a:cxn ang="0">
                  <a:pos x="60" y="5"/>
                </a:cxn>
                <a:cxn ang="0">
                  <a:pos x="27" y="8"/>
                </a:cxn>
              </a:cxnLst>
              <a:rect l="txL" t="txT" r="txR" b="txB"/>
              <a:pathLst>
                <a:path w="60" h="8">
                  <a:moveTo>
                    <a:pt x="27" y="8"/>
                  </a:moveTo>
                  <a:cubicBezTo>
                    <a:pt x="24" y="1"/>
                    <a:pt x="8" y="7"/>
                    <a:pt x="0" y="5"/>
                  </a:cubicBezTo>
                  <a:cubicBezTo>
                    <a:pt x="13" y="0"/>
                    <a:pt x="47" y="0"/>
                    <a:pt x="60" y="5"/>
                  </a:cubicBezTo>
                  <a:cubicBezTo>
                    <a:pt x="47" y="4"/>
                    <a:pt x="38" y="7"/>
                    <a:pt x="27" y="8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80" name="Freeform 414"/>
            <p:cNvSpPr/>
            <p:nvPr/>
          </p:nvSpPr>
          <p:spPr>
            <a:xfrm>
              <a:off x="4899025" y="4965701"/>
              <a:ext cx="88900" cy="26988"/>
            </a:xfrm>
            <a:custGeom>
              <a:avLst/>
              <a:gdLst>
                <a:gd name="txL" fmla="*/ 0 w 33"/>
                <a:gd name="txT" fmla="*/ 0 h 10"/>
                <a:gd name="txR" fmla="*/ 33 w 33"/>
                <a:gd name="txB" fmla="*/ 10 h 10"/>
              </a:gdLst>
              <a:ahLst/>
              <a:cxnLst>
                <a:cxn ang="0">
                  <a:pos x="33" y="3"/>
                </a:cxn>
                <a:cxn ang="0">
                  <a:pos x="0" y="6"/>
                </a:cxn>
                <a:cxn ang="0">
                  <a:pos x="27" y="0"/>
                </a:cxn>
                <a:cxn ang="0">
                  <a:pos x="33" y="3"/>
                </a:cxn>
              </a:cxnLst>
              <a:rect l="txL" t="txT" r="txR" b="txB"/>
              <a:pathLst>
                <a:path w="33" h="10">
                  <a:moveTo>
                    <a:pt x="33" y="3"/>
                  </a:moveTo>
                  <a:cubicBezTo>
                    <a:pt x="26" y="6"/>
                    <a:pt x="4" y="10"/>
                    <a:pt x="0" y="6"/>
                  </a:cubicBezTo>
                  <a:cubicBezTo>
                    <a:pt x="8" y="3"/>
                    <a:pt x="19" y="3"/>
                    <a:pt x="27" y="0"/>
                  </a:cubicBezTo>
                  <a:cubicBezTo>
                    <a:pt x="28" y="2"/>
                    <a:pt x="30" y="3"/>
                    <a:pt x="33" y="3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81" name="Freeform 415"/>
            <p:cNvSpPr/>
            <p:nvPr/>
          </p:nvSpPr>
          <p:spPr>
            <a:xfrm>
              <a:off x="5480050" y="4970463"/>
              <a:ext cx="146050" cy="33338"/>
            </a:xfrm>
            <a:custGeom>
              <a:avLst/>
              <a:gdLst>
                <a:gd name="txL" fmla="*/ 0 w 54"/>
                <a:gd name="txT" fmla="*/ 0 h 12"/>
                <a:gd name="txR" fmla="*/ 54 w 54"/>
                <a:gd name="txB" fmla="*/ 12 h 12"/>
              </a:gdLst>
              <a:ahLst/>
              <a:cxnLst>
                <a:cxn ang="0">
                  <a:pos x="0" y="7"/>
                </a:cxn>
                <a:cxn ang="0">
                  <a:pos x="9" y="4"/>
                </a:cxn>
                <a:cxn ang="0">
                  <a:pos x="54" y="7"/>
                </a:cxn>
                <a:cxn ang="0">
                  <a:pos x="24" y="10"/>
                </a:cxn>
                <a:cxn ang="0">
                  <a:pos x="0" y="7"/>
                </a:cxn>
              </a:cxnLst>
              <a:rect l="txL" t="txT" r="txR" b="txB"/>
              <a:pathLst>
                <a:path w="54" h="12">
                  <a:moveTo>
                    <a:pt x="0" y="7"/>
                  </a:moveTo>
                  <a:cubicBezTo>
                    <a:pt x="1" y="4"/>
                    <a:pt x="5" y="4"/>
                    <a:pt x="9" y="4"/>
                  </a:cubicBezTo>
                  <a:cubicBezTo>
                    <a:pt x="23" y="6"/>
                    <a:pt x="45" y="0"/>
                    <a:pt x="54" y="7"/>
                  </a:cubicBezTo>
                  <a:cubicBezTo>
                    <a:pt x="42" y="6"/>
                    <a:pt x="37" y="12"/>
                    <a:pt x="24" y="10"/>
                  </a:cubicBezTo>
                  <a:cubicBezTo>
                    <a:pt x="22" y="3"/>
                    <a:pt x="7" y="9"/>
                    <a:pt x="0" y="7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82" name="Freeform 416"/>
            <p:cNvSpPr/>
            <p:nvPr/>
          </p:nvSpPr>
          <p:spPr>
            <a:xfrm>
              <a:off x="5348288" y="4970463"/>
              <a:ext cx="84138" cy="38100"/>
            </a:xfrm>
            <a:custGeom>
              <a:avLst/>
              <a:gdLst>
                <a:gd name="txL" fmla="*/ 0 w 31"/>
                <a:gd name="txT" fmla="*/ 0 h 14"/>
                <a:gd name="txR" fmla="*/ 31 w 31"/>
                <a:gd name="txB" fmla="*/ 14 h 14"/>
              </a:gdLst>
              <a:ahLst/>
              <a:cxnLst>
                <a:cxn ang="0">
                  <a:pos x="10" y="10"/>
                </a:cxn>
                <a:cxn ang="0">
                  <a:pos x="1" y="7"/>
                </a:cxn>
                <a:cxn ang="0">
                  <a:pos x="16" y="4"/>
                </a:cxn>
                <a:cxn ang="0">
                  <a:pos x="31" y="7"/>
                </a:cxn>
                <a:cxn ang="0">
                  <a:pos x="10" y="10"/>
                </a:cxn>
              </a:cxnLst>
              <a:rect l="txL" t="txT" r="txR" b="txB"/>
              <a:pathLst>
                <a:path w="31" h="14">
                  <a:moveTo>
                    <a:pt x="10" y="10"/>
                  </a:moveTo>
                  <a:cubicBezTo>
                    <a:pt x="9" y="7"/>
                    <a:pt x="5" y="7"/>
                    <a:pt x="1" y="7"/>
                  </a:cubicBezTo>
                  <a:cubicBezTo>
                    <a:pt x="0" y="0"/>
                    <a:pt x="12" y="6"/>
                    <a:pt x="16" y="4"/>
                  </a:cubicBezTo>
                  <a:cubicBezTo>
                    <a:pt x="15" y="11"/>
                    <a:pt x="27" y="5"/>
                    <a:pt x="31" y="7"/>
                  </a:cubicBezTo>
                  <a:cubicBezTo>
                    <a:pt x="30" y="14"/>
                    <a:pt x="16" y="8"/>
                    <a:pt x="10" y="1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83" name="Freeform 417"/>
            <p:cNvSpPr/>
            <p:nvPr/>
          </p:nvSpPr>
          <p:spPr>
            <a:xfrm>
              <a:off x="5399088" y="5032376"/>
              <a:ext cx="282575" cy="22225"/>
            </a:xfrm>
            <a:custGeom>
              <a:avLst/>
              <a:gdLst>
                <a:gd name="txL" fmla="*/ 0 w 105"/>
                <a:gd name="txT" fmla="*/ 0 h 8"/>
                <a:gd name="txR" fmla="*/ 105 w 105"/>
                <a:gd name="txB" fmla="*/ 8 h 8"/>
              </a:gdLst>
              <a:ahLst/>
              <a:cxnLst>
                <a:cxn ang="0">
                  <a:pos x="93" y="8"/>
                </a:cxn>
                <a:cxn ang="0">
                  <a:pos x="0" y="5"/>
                </a:cxn>
                <a:cxn ang="0">
                  <a:pos x="105" y="5"/>
                </a:cxn>
                <a:cxn ang="0">
                  <a:pos x="93" y="8"/>
                </a:cxn>
              </a:cxnLst>
              <a:rect l="txL" t="txT" r="txR" b="txB"/>
              <a:pathLst>
                <a:path w="105" h="8">
                  <a:moveTo>
                    <a:pt x="93" y="8"/>
                  </a:moveTo>
                  <a:cubicBezTo>
                    <a:pt x="68" y="1"/>
                    <a:pt x="30" y="7"/>
                    <a:pt x="0" y="5"/>
                  </a:cubicBezTo>
                  <a:cubicBezTo>
                    <a:pt x="28" y="0"/>
                    <a:pt x="77" y="0"/>
                    <a:pt x="105" y="5"/>
                  </a:cubicBezTo>
                  <a:cubicBezTo>
                    <a:pt x="99" y="4"/>
                    <a:pt x="98" y="8"/>
                    <a:pt x="93" y="8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84" name="Freeform 418"/>
            <p:cNvSpPr/>
            <p:nvPr/>
          </p:nvSpPr>
          <p:spPr>
            <a:xfrm>
              <a:off x="4972050" y="5035551"/>
              <a:ext cx="73025" cy="31750"/>
            </a:xfrm>
            <a:custGeom>
              <a:avLst/>
              <a:gdLst>
                <a:gd name="txL" fmla="*/ 0 w 27"/>
                <a:gd name="txT" fmla="*/ 0 h 12"/>
                <a:gd name="txR" fmla="*/ 27 w 27"/>
                <a:gd name="txB" fmla="*/ 12 h 12"/>
              </a:gdLst>
              <a:ahLst/>
              <a:cxnLst>
                <a:cxn ang="0">
                  <a:pos x="0" y="4"/>
                </a:cxn>
                <a:cxn ang="0">
                  <a:pos x="27" y="7"/>
                </a:cxn>
                <a:cxn ang="0">
                  <a:pos x="12" y="10"/>
                </a:cxn>
                <a:cxn ang="0">
                  <a:pos x="12" y="7"/>
                </a:cxn>
                <a:cxn ang="0">
                  <a:pos x="0" y="4"/>
                </a:cxn>
              </a:cxnLst>
              <a:rect l="txL" t="txT" r="txR" b="txB"/>
              <a:pathLst>
                <a:path w="27" h="12">
                  <a:moveTo>
                    <a:pt x="0" y="4"/>
                  </a:moveTo>
                  <a:cubicBezTo>
                    <a:pt x="8" y="6"/>
                    <a:pt x="24" y="0"/>
                    <a:pt x="27" y="7"/>
                  </a:cubicBezTo>
                  <a:cubicBezTo>
                    <a:pt x="20" y="6"/>
                    <a:pt x="20" y="12"/>
                    <a:pt x="12" y="10"/>
                  </a:cubicBezTo>
                  <a:cubicBezTo>
                    <a:pt x="12" y="9"/>
                    <a:pt x="12" y="8"/>
                    <a:pt x="12" y="7"/>
                  </a:cubicBezTo>
                  <a:cubicBezTo>
                    <a:pt x="8" y="6"/>
                    <a:pt x="1" y="8"/>
                    <a:pt x="0" y="4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85" name="Freeform 419"/>
            <p:cNvSpPr/>
            <p:nvPr/>
          </p:nvSpPr>
          <p:spPr>
            <a:xfrm>
              <a:off x="5391150" y="5091113"/>
              <a:ext cx="169863" cy="38100"/>
            </a:xfrm>
            <a:custGeom>
              <a:avLst/>
              <a:gdLst>
                <a:gd name="txL" fmla="*/ 0 w 63"/>
                <a:gd name="txT" fmla="*/ 0 h 14"/>
                <a:gd name="txR" fmla="*/ 63 w 63"/>
                <a:gd name="txB" fmla="*/ 14 h 14"/>
              </a:gdLst>
              <a:ahLst/>
              <a:cxnLst>
                <a:cxn ang="0">
                  <a:pos x="39" y="10"/>
                </a:cxn>
                <a:cxn ang="0">
                  <a:pos x="0" y="4"/>
                </a:cxn>
                <a:cxn ang="0">
                  <a:pos x="30" y="1"/>
                </a:cxn>
                <a:cxn ang="0">
                  <a:pos x="51" y="4"/>
                </a:cxn>
                <a:cxn ang="0">
                  <a:pos x="63" y="7"/>
                </a:cxn>
                <a:cxn ang="0">
                  <a:pos x="39" y="10"/>
                </a:cxn>
              </a:cxnLst>
              <a:rect l="txL" t="txT" r="txR" b="txB"/>
              <a:pathLst>
                <a:path w="63" h="14">
                  <a:moveTo>
                    <a:pt x="39" y="10"/>
                  </a:moveTo>
                  <a:cubicBezTo>
                    <a:pt x="33" y="1"/>
                    <a:pt x="6" y="13"/>
                    <a:pt x="0" y="4"/>
                  </a:cubicBezTo>
                  <a:cubicBezTo>
                    <a:pt x="13" y="6"/>
                    <a:pt x="18" y="0"/>
                    <a:pt x="30" y="1"/>
                  </a:cubicBezTo>
                  <a:cubicBezTo>
                    <a:pt x="31" y="8"/>
                    <a:pt x="45" y="2"/>
                    <a:pt x="51" y="4"/>
                  </a:cubicBezTo>
                  <a:cubicBezTo>
                    <a:pt x="52" y="8"/>
                    <a:pt x="59" y="6"/>
                    <a:pt x="63" y="7"/>
                  </a:cubicBezTo>
                  <a:cubicBezTo>
                    <a:pt x="61" y="14"/>
                    <a:pt x="46" y="8"/>
                    <a:pt x="39" y="1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86" name="Freeform 420"/>
            <p:cNvSpPr/>
            <p:nvPr/>
          </p:nvSpPr>
          <p:spPr>
            <a:xfrm>
              <a:off x="5529263" y="5091113"/>
              <a:ext cx="104775" cy="22225"/>
            </a:xfrm>
            <a:custGeom>
              <a:avLst/>
              <a:gdLst>
                <a:gd name="txL" fmla="*/ 0 w 39"/>
                <a:gd name="txT" fmla="*/ 0 h 8"/>
                <a:gd name="txR" fmla="*/ 39 w 39"/>
                <a:gd name="txB" fmla="*/ 8 h 8"/>
              </a:gdLst>
              <a:ahLst/>
              <a:cxnLst>
                <a:cxn ang="0">
                  <a:pos x="0" y="4"/>
                </a:cxn>
                <a:cxn ang="0">
                  <a:pos x="39" y="7"/>
                </a:cxn>
                <a:cxn ang="0">
                  <a:pos x="12" y="7"/>
                </a:cxn>
                <a:cxn ang="0">
                  <a:pos x="0" y="4"/>
                </a:cxn>
              </a:cxnLst>
              <a:rect l="txL" t="txT" r="txR" b="txB"/>
              <a:pathLst>
                <a:path w="39" h="8">
                  <a:moveTo>
                    <a:pt x="0" y="4"/>
                  </a:moveTo>
                  <a:cubicBezTo>
                    <a:pt x="12" y="6"/>
                    <a:pt x="32" y="0"/>
                    <a:pt x="39" y="7"/>
                  </a:cubicBezTo>
                  <a:cubicBezTo>
                    <a:pt x="30" y="7"/>
                    <a:pt x="21" y="7"/>
                    <a:pt x="12" y="7"/>
                  </a:cubicBezTo>
                  <a:cubicBezTo>
                    <a:pt x="8" y="6"/>
                    <a:pt x="1" y="8"/>
                    <a:pt x="0" y="4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87" name="Freeform 427"/>
            <p:cNvSpPr/>
            <p:nvPr/>
          </p:nvSpPr>
          <p:spPr>
            <a:xfrm>
              <a:off x="5092700" y="685801"/>
              <a:ext cx="153988" cy="12700"/>
            </a:xfrm>
            <a:custGeom>
              <a:avLst/>
              <a:gdLst>
                <a:gd name="txL" fmla="*/ 0 w 57"/>
                <a:gd name="txT" fmla="*/ 0 h 5"/>
                <a:gd name="txR" fmla="*/ 57 w 57"/>
                <a:gd name="txB" fmla="*/ 5 h 5"/>
              </a:gdLst>
              <a:ahLst/>
              <a:cxnLst>
                <a:cxn ang="0">
                  <a:pos x="0" y="0"/>
                </a:cxn>
                <a:cxn ang="0">
                  <a:pos x="57" y="0"/>
                </a:cxn>
                <a:cxn ang="0">
                  <a:pos x="0" y="0"/>
                </a:cxn>
              </a:cxnLst>
              <a:rect l="txL" t="txT" r="txR" b="txB"/>
              <a:pathLst>
                <a:path w="57" h="5">
                  <a:moveTo>
                    <a:pt x="0" y="0"/>
                  </a:moveTo>
                  <a:cubicBezTo>
                    <a:pt x="19" y="0"/>
                    <a:pt x="38" y="0"/>
                    <a:pt x="57" y="0"/>
                  </a:cubicBezTo>
                  <a:cubicBezTo>
                    <a:pt x="45" y="5"/>
                    <a:pt x="12" y="5"/>
                    <a:pt x="0" y="0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88" name="Freeform 428"/>
            <p:cNvSpPr/>
            <p:nvPr/>
          </p:nvSpPr>
          <p:spPr>
            <a:xfrm>
              <a:off x="2620963" y="4473576"/>
              <a:ext cx="28575" cy="185738"/>
            </a:xfrm>
            <a:custGeom>
              <a:avLst/>
              <a:gdLst>
                <a:gd name="txL" fmla="*/ 0 w 11"/>
                <a:gd name="txT" fmla="*/ 0 h 69"/>
                <a:gd name="txR" fmla="*/ 11 w 11"/>
                <a:gd name="txB" fmla="*/ 69 h 69"/>
              </a:gdLst>
              <a:ahLst/>
              <a:cxnLst>
                <a:cxn ang="0">
                  <a:pos x="4" y="0"/>
                </a:cxn>
                <a:cxn ang="0">
                  <a:pos x="7" y="69"/>
                </a:cxn>
                <a:cxn ang="0">
                  <a:pos x="4" y="0"/>
                </a:cxn>
              </a:cxnLst>
              <a:rect l="txL" t="txT" r="txR" b="txB"/>
              <a:pathLst>
                <a:path w="11" h="69">
                  <a:moveTo>
                    <a:pt x="4" y="0"/>
                  </a:moveTo>
                  <a:cubicBezTo>
                    <a:pt x="11" y="17"/>
                    <a:pt x="5" y="47"/>
                    <a:pt x="7" y="69"/>
                  </a:cubicBezTo>
                  <a:cubicBezTo>
                    <a:pt x="0" y="52"/>
                    <a:pt x="6" y="22"/>
                    <a:pt x="4" y="0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89" name="Freeform 429"/>
            <p:cNvSpPr/>
            <p:nvPr/>
          </p:nvSpPr>
          <p:spPr>
            <a:xfrm>
              <a:off x="5511800" y="5016501"/>
              <a:ext cx="203200" cy="14288"/>
            </a:xfrm>
            <a:custGeom>
              <a:avLst/>
              <a:gdLst>
                <a:gd name="txL" fmla="*/ 0 w 75"/>
                <a:gd name="txT" fmla="*/ 0 h 5"/>
                <a:gd name="txR" fmla="*/ 75 w 75"/>
                <a:gd name="txB" fmla="*/ 5 h 5"/>
              </a:gdLst>
              <a:ahLst/>
              <a:cxnLst>
                <a:cxn ang="0">
                  <a:pos x="0" y="5"/>
                </a:cxn>
                <a:cxn ang="0">
                  <a:pos x="75" y="5"/>
                </a:cxn>
                <a:cxn ang="0">
                  <a:pos x="0" y="5"/>
                </a:cxn>
              </a:cxnLst>
              <a:rect l="txL" t="txT" r="txR" b="txB"/>
              <a:pathLst>
                <a:path w="75" h="5">
                  <a:moveTo>
                    <a:pt x="0" y="5"/>
                  </a:moveTo>
                  <a:cubicBezTo>
                    <a:pt x="18" y="0"/>
                    <a:pt x="57" y="0"/>
                    <a:pt x="75" y="5"/>
                  </a:cubicBezTo>
                  <a:cubicBezTo>
                    <a:pt x="50" y="5"/>
                    <a:pt x="25" y="5"/>
                    <a:pt x="0" y="5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90" name="Freeform 430"/>
            <p:cNvSpPr/>
            <p:nvPr/>
          </p:nvSpPr>
          <p:spPr>
            <a:xfrm>
              <a:off x="5141913" y="4214813"/>
              <a:ext cx="17463" cy="330200"/>
            </a:xfrm>
            <a:custGeom>
              <a:avLst/>
              <a:gdLst>
                <a:gd name="txL" fmla="*/ 0 w 7"/>
                <a:gd name="txT" fmla="*/ 0 h 123"/>
                <a:gd name="txR" fmla="*/ 7 w 7"/>
                <a:gd name="txB" fmla="*/ 123 h 123"/>
              </a:gdLst>
              <a:ahLst/>
              <a:cxnLst>
                <a:cxn ang="0">
                  <a:pos x="3" y="0"/>
                </a:cxn>
                <a:cxn ang="0">
                  <a:pos x="6" y="123"/>
                </a:cxn>
                <a:cxn ang="0">
                  <a:pos x="3" y="0"/>
                </a:cxn>
              </a:cxnLst>
              <a:rect l="txL" t="txT" r="txR" b="txB"/>
              <a:pathLst>
                <a:path w="7" h="123">
                  <a:moveTo>
                    <a:pt x="3" y="0"/>
                  </a:moveTo>
                  <a:cubicBezTo>
                    <a:pt x="6" y="39"/>
                    <a:pt x="7" y="80"/>
                    <a:pt x="6" y="123"/>
                  </a:cubicBezTo>
                  <a:cubicBezTo>
                    <a:pt x="2" y="87"/>
                    <a:pt x="0" y="33"/>
                    <a:pt x="3" y="0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91" name="Freeform 431"/>
            <p:cNvSpPr/>
            <p:nvPr/>
          </p:nvSpPr>
          <p:spPr>
            <a:xfrm>
              <a:off x="5302250" y="4711701"/>
              <a:ext cx="185738" cy="30163"/>
            </a:xfrm>
            <a:custGeom>
              <a:avLst/>
              <a:gdLst>
                <a:gd name="txL" fmla="*/ 0 w 69"/>
                <a:gd name="txT" fmla="*/ 0 h 11"/>
                <a:gd name="txR" fmla="*/ 69 w 69"/>
                <a:gd name="txB" fmla="*/ 11 h 11"/>
              </a:gdLst>
              <a:ahLst/>
              <a:cxnLst>
                <a:cxn ang="0">
                  <a:pos x="0" y="7"/>
                </a:cxn>
                <a:cxn ang="0">
                  <a:pos x="54" y="4"/>
                </a:cxn>
                <a:cxn ang="0">
                  <a:pos x="69" y="7"/>
                </a:cxn>
                <a:cxn ang="0">
                  <a:pos x="69" y="10"/>
                </a:cxn>
                <a:cxn ang="0">
                  <a:pos x="51" y="10"/>
                </a:cxn>
                <a:cxn ang="0">
                  <a:pos x="0" y="7"/>
                </a:cxn>
              </a:cxnLst>
              <a:rect l="txL" t="txT" r="txR" b="txB"/>
              <a:pathLst>
                <a:path w="69" h="11">
                  <a:moveTo>
                    <a:pt x="0" y="7"/>
                  </a:moveTo>
                  <a:cubicBezTo>
                    <a:pt x="12" y="0"/>
                    <a:pt x="37" y="6"/>
                    <a:pt x="54" y="4"/>
                  </a:cubicBezTo>
                  <a:cubicBezTo>
                    <a:pt x="53" y="11"/>
                    <a:pt x="65" y="5"/>
                    <a:pt x="69" y="7"/>
                  </a:cubicBezTo>
                  <a:cubicBezTo>
                    <a:pt x="69" y="8"/>
                    <a:pt x="69" y="9"/>
                    <a:pt x="69" y="10"/>
                  </a:cubicBezTo>
                  <a:cubicBezTo>
                    <a:pt x="63" y="10"/>
                    <a:pt x="57" y="10"/>
                    <a:pt x="51" y="10"/>
                  </a:cubicBezTo>
                  <a:cubicBezTo>
                    <a:pt x="40" y="3"/>
                    <a:pt x="16" y="9"/>
                    <a:pt x="0" y="7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92" name="Freeform 432"/>
            <p:cNvSpPr/>
            <p:nvPr/>
          </p:nvSpPr>
          <p:spPr>
            <a:xfrm>
              <a:off x="1727200" y="4730751"/>
              <a:ext cx="153988" cy="14288"/>
            </a:xfrm>
            <a:custGeom>
              <a:avLst/>
              <a:gdLst>
                <a:gd name="txL" fmla="*/ 0 w 57"/>
                <a:gd name="txT" fmla="*/ 0 h 5"/>
                <a:gd name="txR" fmla="*/ 57 w 57"/>
                <a:gd name="txB" fmla="*/ 5 h 5"/>
              </a:gdLst>
              <a:ahLst/>
              <a:cxnLst>
                <a:cxn ang="0">
                  <a:pos x="0" y="0"/>
                </a:cxn>
                <a:cxn ang="0">
                  <a:pos x="57" y="0"/>
                </a:cxn>
                <a:cxn ang="0">
                  <a:pos x="0" y="0"/>
                </a:cxn>
              </a:cxnLst>
              <a:rect l="txL" t="txT" r="txR" b="txB"/>
              <a:pathLst>
                <a:path w="57" h="5">
                  <a:moveTo>
                    <a:pt x="0" y="0"/>
                  </a:moveTo>
                  <a:cubicBezTo>
                    <a:pt x="19" y="0"/>
                    <a:pt x="38" y="0"/>
                    <a:pt x="57" y="0"/>
                  </a:cubicBezTo>
                  <a:cubicBezTo>
                    <a:pt x="45" y="5"/>
                    <a:pt x="12" y="5"/>
                    <a:pt x="0" y="0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93" name="Freeform 433"/>
            <p:cNvSpPr/>
            <p:nvPr/>
          </p:nvSpPr>
          <p:spPr>
            <a:xfrm>
              <a:off x="4568825" y="104776"/>
              <a:ext cx="96838" cy="31750"/>
            </a:xfrm>
            <a:custGeom>
              <a:avLst/>
              <a:gdLst>
                <a:gd name="txL" fmla="*/ 0 w 36"/>
                <a:gd name="txT" fmla="*/ 0 h 12"/>
                <a:gd name="txR" fmla="*/ 36 w 36"/>
                <a:gd name="txB" fmla="*/ 12 h 12"/>
              </a:gdLst>
              <a:ahLst/>
              <a:cxnLst>
                <a:cxn ang="0">
                  <a:pos x="0" y="9"/>
                </a:cxn>
                <a:cxn ang="0">
                  <a:pos x="33" y="3"/>
                </a:cxn>
                <a:cxn ang="0">
                  <a:pos x="36" y="9"/>
                </a:cxn>
                <a:cxn ang="0">
                  <a:pos x="0" y="9"/>
                </a:cxn>
              </a:cxnLst>
              <a:rect l="txL" t="txT" r="txR" b="txB"/>
              <a:pathLst>
                <a:path w="36" h="12">
                  <a:moveTo>
                    <a:pt x="0" y="9"/>
                  </a:moveTo>
                  <a:cubicBezTo>
                    <a:pt x="4" y="0"/>
                    <a:pt x="29" y="12"/>
                    <a:pt x="33" y="3"/>
                  </a:cubicBezTo>
                  <a:cubicBezTo>
                    <a:pt x="35" y="4"/>
                    <a:pt x="36" y="6"/>
                    <a:pt x="36" y="9"/>
                  </a:cubicBezTo>
                  <a:cubicBezTo>
                    <a:pt x="24" y="9"/>
                    <a:pt x="12" y="9"/>
                    <a:pt x="0" y="9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94" name="Freeform 434"/>
            <p:cNvSpPr/>
            <p:nvPr/>
          </p:nvSpPr>
          <p:spPr>
            <a:xfrm>
              <a:off x="5461000" y="1549401"/>
              <a:ext cx="30163" cy="282575"/>
            </a:xfrm>
            <a:custGeom>
              <a:avLst/>
              <a:gdLst>
                <a:gd name="txL" fmla="*/ 0 w 11"/>
                <a:gd name="txT" fmla="*/ 0 h 105"/>
                <a:gd name="txR" fmla="*/ 11 w 11"/>
                <a:gd name="txB" fmla="*/ 105 h 105"/>
              </a:gdLst>
              <a:ahLst/>
              <a:cxnLst>
                <a:cxn ang="0">
                  <a:pos x="4" y="0"/>
                </a:cxn>
                <a:cxn ang="0">
                  <a:pos x="7" y="105"/>
                </a:cxn>
                <a:cxn ang="0">
                  <a:pos x="4" y="0"/>
                </a:cxn>
              </a:cxnLst>
              <a:rect l="txL" t="txT" r="txR" b="txB"/>
              <a:pathLst>
                <a:path w="11" h="105">
                  <a:moveTo>
                    <a:pt x="4" y="0"/>
                  </a:moveTo>
                  <a:cubicBezTo>
                    <a:pt x="11" y="29"/>
                    <a:pt x="5" y="71"/>
                    <a:pt x="7" y="105"/>
                  </a:cubicBezTo>
                  <a:cubicBezTo>
                    <a:pt x="0" y="76"/>
                    <a:pt x="6" y="34"/>
                    <a:pt x="4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95" name="Freeform 436"/>
            <p:cNvSpPr/>
            <p:nvPr/>
          </p:nvSpPr>
          <p:spPr>
            <a:xfrm>
              <a:off x="3970338" y="4524376"/>
              <a:ext cx="219075" cy="12700"/>
            </a:xfrm>
            <a:custGeom>
              <a:avLst/>
              <a:gdLst>
                <a:gd name="txL" fmla="*/ 0 w 81"/>
                <a:gd name="txT" fmla="*/ 0 h 5"/>
                <a:gd name="txR" fmla="*/ 81 w 81"/>
                <a:gd name="txB" fmla="*/ 5 h 5"/>
              </a:gdLst>
              <a:ahLst/>
              <a:cxnLst>
                <a:cxn ang="0">
                  <a:pos x="0" y="5"/>
                </a:cxn>
                <a:cxn ang="0">
                  <a:pos x="81" y="5"/>
                </a:cxn>
                <a:cxn ang="0">
                  <a:pos x="0" y="5"/>
                </a:cxn>
              </a:cxnLst>
              <a:rect l="txL" t="txT" r="txR" b="txB"/>
              <a:pathLst>
                <a:path w="81" h="5">
                  <a:moveTo>
                    <a:pt x="0" y="5"/>
                  </a:moveTo>
                  <a:cubicBezTo>
                    <a:pt x="20" y="0"/>
                    <a:pt x="61" y="0"/>
                    <a:pt x="81" y="5"/>
                  </a:cubicBezTo>
                  <a:cubicBezTo>
                    <a:pt x="54" y="5"/>
                    <a:pt x="27" y="5"/>
                    <a:pt x="0" y="5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96" name="Freeform 437"/>
            <p:cNvSpPr/>
            <p:nvPr/>
          </p:nvSpPr>
          <p:spPr>
            <a:xfrm>
              <a:off x="0" y="4664076"/>
              <a:ext cx="419100" cy="19050"/>
            </a:xfrm>
            <a:custGeom>
              <a:avLst/>
              <a:gdLst>
                <a:gd name="txL" fmla="*/ 0 w 156"/>
                <a:gd name="txT" fmla="*/ 0 h 7"/>
                <a:gd name="txR" fmla="*/ 156 w 156"/>
                <a:gd name="txB" fmla="*/ 7 h 7"/>
              </a:gdLst>
              <a:ahLst/>
              <a:cxnLst>
                <a:cxn ang="0">
                  <a:pos x="0" y="7"/>
                </a:cxn>
                <a:cxn ang="0">
                  <a:pos x="156" y="4"/>
                </a:cxn>
                <a:cxn ang="0">
                  <a:pos x="156" y="7"/>
                </a:cxn>
                <a:cxn ang="0">
                  <a:pos x="0" y="7"/>
                </a:cxn>
              </a:cxnLst>
              <a:rect l="txL" t="txT" r="txR" b="txB"/>
              <a:pathLst>
                <a:path w="156" h="7">
                  <a:moveTo>
                    <a:pt x="0" y="7"/>
                  </a:moveTo>
                  <a:cubicBezTo>
                    <a:pt x="46" y="0"/>
                    <a:pt x="105" y="6"/>
                    <a:pt x="156" y="4"/>
                  </a:cubicBezTo>
                  <a:cubicBezTo>
                    <a:pt x="156" y="5"/>
                    <a:pt x="156" y="6"/>
                    <a:pt x="156" y="7"/>
                  </a:cubicBezTo>
                  <a:cubicBezTo>
                    <a:pt x="104" y="7"/>
                    <a:pt x="52" y="7"/>
                    <a:pt x="0" y="7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97" name="Freeform 438"/>
            <p:cNvSpPr/>
            <p:nvPr/>
          </p:nvSpPr>
          <p:spPr>
            <a:xfrm>
              <a:off x="4665663" y="4722813"/>
              <a:ext cx="120650" cy="14288"/>
            </a:xfrm>
            <a:custGeom>
              <a:avLst/>
              <a:gdLst>
                <a:gd name="txL" fmla="*/ 0 w 45"/>
                <a:gd name="txT" fmla="*/ 0 h 5"/>
                <a:gd name="txR" fmla="*/ 45 w 45"/>
                <a:gd name="txB" fmla="*/ 5 h 5"/>
              </a:gdLst>
              <a:ahLst/>
              <a:cxnLst>
                <a:cxn ang="0">
                  <a:pos x="0" y="0"/>
                </a:cxn>
                <a:cxn ang="0">
                  <a:pos x="45" y="0"/>
                </a:cxn>
                <a:cxn ang="0">
                  <a:pos x="0" y="0"/>
                </a:cxn>
              </a:cxnLst>
              <a:rect l="txL" t="txT" r="txR" b="txB"/>
              <a:pathLst>
                <a:path w="45" h="5">
                  <a:moveTo>
                    <a:pt x="0" y="0"/>
                  </a:moveTo>
                  <a:cubicBezTo>
                    <a:pt x="15" y="0"/>
                    <a:pt x="30" y="0"/>
                    <a:pt x="45" y="0"/>
                  </a:cubicBezTo>
                  <a:cubicBezTo>
                    <a:pt x="37" y="5"/>
                    <a:pt x="8" y="5"/>
                    <a:pt x="0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98" name="Freeform 439"/>
            <p:cNvSpPr/>
            <p:nvPr/>
          </p:nvSpPr>
          <p:spPr>
            <a:xfrm>
              <a:off x="4027488" y="4730751"/>
              <a:ext cx="298450" cy="19050"/>
            </a:xfrm>
            <a:custGeom>
              <a:avLst/>
              <a:gdLst>
                <a:gd name="txL" fmla="*/ 0 w 111"/>
                <a:gd name="txT" fmla="*/ 0 h 7"/>
                <a:gd name="txR" fmla="*/ 111 w 111"/>
                <a:gd name="txB" fmla="*/ 7 h 7"/>
              </a:gdLst>
              <a:ahLst/>
              <a:cxnLst>
                <a:cxn ang="0">
                  <a:pos x="0" y="0"/>
                </a:cxn>
                <a:cxn ang="0">
                  <a:pos x="111" y="0"/>
                </a:cxn>
                <a:cxn ang="0">
                  <a:pos x="111" y="3"/>
                </a:cxn>
                <a:cxn ang="0">
                  <a:pos x="0" y="0"/>
                </a:cxn>
              </a:cxnLst>
              <a:rect l="txL" t="txT" r="txR" b="txB"/>
              <a:pathLst>
                <a:path w="111" h="7">
                  <a:moveTo>
                    <a:pt x="0" y="0"/>
                  </a:moveTo>
                  <a:cubicBezTo>
                    <a:pt x="37" y="0"/>
                    <a:pt x="74" y="0"/>
                    <a:pt x="111" y="0"/>
                  </a:cubicBezTo>
                  <a:cubicBezTo>
                    <a:pt x="111" y="1"/>
                    <a:pt x="111" y="2"/>
                    <a:pt x="111" y="3"/>
                  </a:cubicBezTo>
                  <a:cubicBezTo>
                    <a:pt x="75" y="1"/>
                    <a:pt x="31" y="7"/>
                    <a:pt x="0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99" name="Freeform 440"/>
            <p:cNvSpPr/>
            <p:nvPr/>
          </p:nvSpPr>
          <p:spPr>
            <a:xfrm>
              <a:off x="6464300" y="4764088"/>
              <a:ext cx="169863" cy="12700"/>
            </a:xfrm>
            <a:custGeom>
              <a:avLst/>
              <a:gdLst>
                <a:gd name="txL" fmla="*/ 0 w 63"/>
                <a:gd name="txT" fmla="*/ 0 h 5"/>
                <a:gd name="txR" fmla="*/ 63 w 63"/>
                <a:gd name="txB" fmla="*/ 5 h 5"/>
              </a:gdLst>
              <a:ahLst/>
              <a:cxnLst>
                <a:cxn ang="0">
                  <a:pos x="0" y="0"/>
                </a:cxn>
                <a:cxn ang="0">
                  <a:pos x="63" y="0"/>
                </a:cxn>
                <a:cxn ang="0">
                  <a:pos x="0" y="0"/>
                </a:cxn>
              </a:cxnLst>
              <a:rect l="txL" t="txT" r="txR" b="txB"/>
              <a:pathLst>
                <a:path w="63" h="5">
                  <a:moveTo>
                    <a:pt x="0" y="0"/>
                  </a:moveTo>
                  <a:cubicBezTo>
                    <a:pt x="21" y="0"/>
                    <a:pt x="42" y="0"/>
                    <a:pt x="63" y="0"/>
                  </a:cubicBezTo>
                  <a:cubicBezTo>
                    <a:pt x="49" y="5"/>
                    <a:pt x="14" y="5"/>
                    <a:pt x="0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00" name="Freeform 441"/>
            <p:cNvSpPr/>
            <p:nvPr/>
          </p:nvSpPr>
          <p:spPr>
            <a:xfrm>
              <a:off x="4833938" y="2962276"/>
              <a:ext cx="88900" cy="19050"/>
            </a:xfrm>
            <a:custGeom>
              <a:avLst/>
              <a:gdLst>
                <a:gd name="txL" fmla="*/ 0 w 33"/>
                <a:gd name="txT" fmla="*/ 0 h 7"/>
                <a:gd name="txR" fmla="*/ 33 w 33"/>
                <a:gd name="txB" fmla="*/ 7 h 7"/>
              </a:gdLst>
              <a:ahLst/>
              <a:cxnLst>
                <a:cxn ang="0">
                  <a:pos x="0" y="0"/>
                </a:cxn>
                <a:cxn ang="0">
                  <a:pos x="33" y="0"/>
                </a:cxn>
                <a:cxn ang="0">
                  <a:pos x="33" y="3"/>
                </a:cxn>
                <a:cxn ang="0">
                  <a:pos x="0" y="0"/>
                </a:cxn>
              </a:cxnLst>
              <a:rect l="txL" t="txT" r="txR" b="txB"/>
              <a:pathLst>
                <a:path w="33" h="7">
                  <a:moveTo>
                    <a:pt x="0" y="0"/>
                  </a:moveTo>
                  <a:cubicBezTo>
                    <a:pt x="11" y="0"/>
                    <a:pt x="22" y="0"/>
                    <a:pt x="33" y="0"/>
                  </a:cubicBezTo>
                  <a:cubicBezTo>
                    <a:pt x="33" y="1"/>
                    <a:pt x="33" y="2"/>
                    <a:pt x="33" y="3"/>
                  </a:cubicBezTo>
                  <a:cubicBezTo>
                    <a:pt x="23" y="1"/>
                    <a:pt x="5" y="7"/>
                    <a:pt x="0" y="0"/>
                  </a:cubicBezTo>
                  <a:close/>
                </a:path>
              </a:pathLst>
            </a:custGeom>
            <a:solidFill>
              <a:srgbClr val="9DB7B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01" name="Freeform 442"/>
            <p:cNvSpPr/>
            <p:nvPr/>
          </p:nvSpPr>
          <p:spPr>
            <a:xfrm>
              <a:off x="4778375" y="3068638"/>
              <a:ext cx="136525" cy="25400"/>
            </a:xfrm>
            <a:custGeom>
              <a:avLst/>
              <a:gdLst>
                <a:gd name="txL" fmla="*/ 0 w 51"/>
                <a:gd name="txT" fmla="*/ 0 h 10"/>
                <a:gd name="txR" fmla="*/ 51 w 51"/>
                <a:gd name="txB" fmla="*/ 10 h 10"/>
              </a:gdLst>
              <a:ahLst/>
              <a:cxnLst>
                <a:cxn ang="0">
                  <a:pos x="0" y="3"/>
                </a:cxn>
                <a:cxn ang="0">
                  <a:pos x="42" y="0"/>
                </a:cxn>
                <a:cxn ang="0">
                  <a:pos x="0" y="3"/>
                </a:cxn>
              </a:cxnLst>
              <a:rect l="txL" t="txT" r="txR" b="txB"/>
              <a:pathLst>
                <a:path w="51" h="10">
                  <a:moveTo>
                    <a:pt x="0" y="3"/>
                  </a:moveTo>
                  <a:cubicBezTo>
                    <a:pt x="13" y="1"/>
                    <a:pt x="34" y="7"/>
                    <a:pt x="42" y="0"/>
                  </a:cubicBezTo>
                  <a:cubicBezTo>
                    <a:pt x="51" y="10"/>
                    <a:pt x="6" y="8"/>
                    <a:pt x="0" y="3"/>
                  </a:cubicBezTo>
                  <a:close/>
                </a:path>
              </a:pathLst>
            </a:custGeom>
            <a:solidFill>
              <a:srgbClr val="9DB7B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02" name="Freeform 443"/>
            <p:cNvSpPr/>
            <p:nvPr/>
          </p:nvSpPr>
          <p:spPr>
            <a:xfrm>
              <a:off x="7381875" y="3883026"/>
              <a:ext cx="34925" cy="96838"/>
            </a:xfrm>
            <a:custGeom>
              <a:avLst/>
              <a:gdLst>
                <a:gd name="txL" fmla="*/ 0 w 13"/>
                <a:gd name="txT" fmla="*/ 0 h 36"/>
                <a:gd name="txR" fmla="*/ 13 w 13"/>
                <a:gd name="txB" fmla="*/ 36 h 36"/>
              </a:gdLst>
              <a:ahLst/>
              <a:cxnLst>
                <a:cxn ang="0">
                  <a:pos x="4" y="0"/>
                </a:cxn>
                <a:cxn ang="0">
                  <a:pos x="10" y="21"/>
                </a:cxn>
                <a:cxn ang="0">
                  <a:pos x="7" y="36"/>
                </a:cxn>
                <a:cxn ang="0">
                  <a:pos x="4" y="0"/>
                </a:cxn>
              </a:cxnLst>
              <a:rect l="txL" t="txT" r="txR" b="txB"/>
              <a:pathLst>
                <a:path w="13" h="36">
                  <a:moveTo>
                    <a:pt x="4" y="0"/>
                  </a:moveTo>
                  <a:cubicBezTo>
                    <a:pt x="13" y="0"/>
                    <a:pt x="1" y="21"/>
                    <a:pt x="10" y="21"/>
                  </a:cubicBezTo>
                  <a:cubicBezTo>
                    <a:pt x="11" y="28"/>
                    <a:pt x="5" y="28"/>
                    <a:pt x="7" y="36"/>
                  </a:cubicBezTo>
                  <a:cubicBezTo>
                    <a:pt x="0" y="30"/>
                    <a:pt x="6" y="11"/>
                    <a:pt x="4" y="0"/>
                  </a:cubicBezTo>
                  <a:close/>
                </a:path>
              </a:pathLst>
            </a:custGeom>
            <a:solidFill>
              <a:srgbClr val="9DB7B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03" name="Freeform 444"/>
            <p:cNvSpPr/>
            <p:nvPr/>
          </p:nvSpPr>
          <p:spPr>
            <a:xfrm>
              <a:off x="4745038" y="882651"/>
              <a:ext cx="203200" cy="12700"/>
            </a:xfrm>
            <a:custGeom>
              <a:avLst/>
              <a:gdLst>
                <a:gd name="txL" fmla="*/ 0 w 75"/>
                <a:gd name="txT" fmla="*/ 0 h 5"/>
                <a:gd name="txR" fmla="*/ 75 w 75"/>
                <a:gd name="txB" fmla="*/ 5 h 5"/>
              </a:gdLst>
              <a:ahLst/>
              <a:cxnLst>
                <a:cxn ang="0">
                  <a:pos x="0" y="5"/>
                </a:cxn>
                <a:cxn ang="0">
                  <a:pos x="75" y="5"/>
                </a:cxn>
                <a:cxn ang="0">
                  <a:pos x="0" y="5"/>
                </a:cxn>
              </a:cxnLst>
              <a:rect l="txL" t="txT" r="txR" b="txB"/>
              <a:pathLst>
                <a:path w="75" h="5">
                  <a:moveTo>
                    <a:pt x="0" y="5"/>
                  </a:moveTo>
                  <a:cubicBezTo>
                    <a:pt x="18" y="0"/>
                    <a:pt x="57" y="0"/>
                    <a:pt x="75" y="5"/>
                  </a:cubicBezTo>
                  <a:cubicBezTo>
                    <a:pt x="50" y="5"/>
                    <a:pt x="25" y="5"/>
                    <a:pt x="0" y="5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04" name="Freeform 445"/>
            <p:cNvSpPr/>
            <p:nvPr/>
          </p:nvSpPr>
          <p:spPr>
            <a:xfrm>
              <a:off x="5259388" y="2524126"/>
              <a:ext cx="42863" cy="155575"/>
            </a:xfrm>
            <a:custGeom>
              <a:avLst/>
              <a:gdLst>
                <a:gd name="txL" fmla="*/ 0 w 16"/>
                <a:gd name="txT" fmla="*/ 0 h 58"/>
                <a:gd name="txR" fmla="*/ 16 w 16"/>
                <a:gd name="txB" fmla="*/ 58 h 58"/>
              </a:gdLst>
              <a:ahLst/>
              <a:cxnLst>
                <a:cxn ang="0">
                  <a:pos x="4" y="4"/>
                </a:cxn>
                <a:cxn ang="0">
                  <a:pos x="13" y="4"/>
                </a:cxn>
                <a:cxn ang="0">
                  <a:pos x="13" y="16"/>
                </a:cxn>
                <a:cxn ang="0">
                  <a:pos x="10" y="52"/>
                </a:cxn>
                <a:cxn ang="0">
                  <a:pos x="7" y="58"/>
                </a:cxn>
                <a:cxn ang="0">
                  <a:pos x="4" y="34"/>
                </a:cxn>
                <a:cxn ang="0">
                  <a:pos x="4" y="4"/>
                </a:cxn>
              </a:cxnLst>
              <a:rect l="txL" t="txT" r="txR" b="txB"/>
              <a:pathLst>
                <a:path w="16" h="58">
                  <a:moveTo>
                    <a:pt x="4" y="4"/>
                  </a:moveTo>
                  <a:cubicBezTo>
                    <a:pt x="8" y="0"/>
                    <a:pt x="9" y="3"/>
                    <a:pt x="13" y="4"/>
                  </a:cubicBezTo>
                  <a:cubicBezTo>
                    <a:pt x="13" y="8"/>
                    <a:pt x="13" y="12"/>
                    <a:pt x="13" y="16"/>
                  </a:cubicBezTo>
                  <a:cubicBezTo>
                    <a:pt x="12" y="28"/>
                    <a:pt x="16" y="45"/>
                    <a:pt x="10" y="52"/>
                  </a:cubicBezTo>
                  <a:cubicBezTo>
                    <a:pt x="10" y="55"/>
                    <a:pt x="9" y="57"/>
                    <a:pt x="7" y="58"/>
                  </a:cubicBezTo>
                  <a:cubicBezTo>
                    <a:pt x="0" y="56"/>
                    <a:pt x="6" y="41"/>
                    <a:pt x="4" y="34"/>
                  </a:cubicBezTo>
                  <a:cubicBezTo>
                    <a:pt x="4" y="24"/>
                    <a:pt x="4" y="14"/>
                    <a:pt x="4" y="4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05" name="Freeform 446"/>
            <p:cNvSpPr/>
            <p:nvPr/>
          </p:nvSpPr>
          <p:spPr>
            <a:xfrm>
              <a:off x="4899025" y="2809876"/>
              <a:ext cx="266700" cy="46038"/>
            </a:xfrm>
            <a:custGeom>
              <a:avLst/>
              <a:gdLst>
                <a:gd name="txL" fmla="*/ 0 w 99"/>
                <a:gd name="txT" fmla="*/ 0 h 17"/>
                <a:gd name="txR" fmla="*/ 99 w 99"/>
                <a:gd name="txB" fmla="*/ 17 h 17"/>
              </a:gdLst>
              <a:ahLst/>
              <a:cxnLst>
                <a:cxn ang="0">
                  <a:pos x="99" y="0"/>
                </a:cxn>
                <a:cxn ang="0">
                  <a:pos x="45" y="6"/>
                </a:cxn>
                <a:cxn ang="0">
                  <a:pos x="0" y="0"/>
                </a:cxn>
                <a:cxn ang="0">
                  <a:pos x="99" y="0"/>
                </a:cxn>
              </a:cxnLst>
              <a:rect l="txL" t="txT" r="txR" b="txB"/>
              <a:pathLst>
                <a:path w="99" h="17">
                  <a:moveTo>
                    <a:pt x="99" y="0"/>
                  </a:moveTo>
                  <a:cubicBezTo>
                    <a:pt x="90" y="16"/>
                    <a:pt x="64" y="6"/>
                    <a:pt x="45" y="6"/>
                  </a:cubicBezTo>
                  <a:cubicBezTo>
                    <a:pt x="56" y="15"/>
                    <a:pt x="0" y="17"/>
                    <a:pt x="0" y="0"/>
                  </a:cubicBezTo>
                  <a:cubicBezTo>
                    <a:pt x="33" y="0"/>
                    <a:pt x="66" y="0"/>
                    <a:pt x="99" y="0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06" name="Freeform 447"/>
            <p:cNvSpPr/>
            <p:nvPr/>
          </p:nvSpPr>
          <p:spPr>
            <a:xfrm>
              <a:off x="4751388" y="3057526"/>
              <a:ext cx="139700" cy="28575"/>
            </a:xfrm>
            <a:custGeom>
              <a:avLst/>
              <a:gdLst>
                <a:gd name="txL" fmla="*/ 0 w 52"/>
                <a:gd name="txT" fmla="*/ 0 h 11"/>
                <a:gd name="txR" fmla="*/ 52 w 52"/>
                <a:gd name="txB" fmla="*/ 11 h 11"/>
              </a:gdLst>
              <a:ahLst/>
              <a:cxnLst>
                <a:cxn ang="0">
                  <a:pos x="1" y="7"/>
                </a:cxn>
                <a:cxn ang="0">
                  <a:pos x="16" y="4"/>
                </a:cxn>
                <a:cxn ang="0">
                  <a:pos x="46" y="4"/>
                </a:cxn>
                <a:cxn ang="0">
                  <a:pos x="52" y="4"/>
                </a:cxn>
                <a:cxn ang="0">
                  <a:pos x="10" y="7"/>
                </a:cxn>
                <a:cxn ang="0">
                  <a:pos x="1" y="7"/>
                </a:cxn>
              </a:cxnLst>
              <a:rect l="txL" t="txT" r="txR" b="txB"/>
              <a:pathLst>
                <a:path w="52" h="11">
                  <a:moveTo>
                    <a:pt x="1" y="7"/>
                  </a:moveTo>
                  <a:cubicBezTo>
                    <a:pt x="0" y="0"/>
                    <a:pt x="12" y="6"/>
                    <a:pt x="16" y="4"/>
                  </a:cubicBezTo>
                  <a:cubicBezTo>
                    <a:pt x="26" y="4"/>
                    <a:pt x="36" y="4"/>
                    <a:pt x="46" y="4"/>
                  </a:cubicBezTo>
                  <a:cubicBezTo>
                    <a:pt x="48" y="4"/>
                    <a:pt x="50" y="4"/>
                    <a:pt x="52" y="4"/>
                  </a:cubicBezTo>
                  <a:cubicBezTo>
                    <a:pt x="44" y="11"/>
                    <a:pt x="23" y="5"/>
                    <a:pt x="10" y="7"/>
                  </a:cubicBezTo>
                  <a:cubicBezTo>
                    <a:pt x="7" y="7"/>
                    <a:pt x="4" y="7"/>
                    <a:pt x="1" y="7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07" name="Freeform 448"/>
            <p:cNvSpPr/>
            <p:nvPr/>
          </p:nvSpPr>
          <p:spPr>
            <a:xfrm>
              <a:off x="0" y="4683126"/>
              <a:ext cx="1250950" cy="19050"/>
            </a:xfrm>
            <a:custGeom>
              <a:avLst/>
              <a:gdLst>
                <a:gd name="txL" fmla="*/ 0 w 465"/>
                <a:gd name="txT" fmla="*/ 0 h 7"/>
                <a:gd name="txR" fmla="*/ 465 w 465"/>
                <a:gd name="txB" fmla="*/ 7 h 7"/>
              </a:gdLst>
              <a:ahLst/>
              <a:cxnLst>
                <a:cxn ang="0">
                  <a:pos x="0" y="0"/>
                </a:cxn>
                <a:cxn ang="0">
                  <a:pos x="156" y="0"/>
                </a:cxn>
                <a:cxn ang="0">
                  <a:pos x="312" y="0"/>
                </a:cxn>
                <a:cxn ang="0">
                  <a:pos x="465" y="0"/>
                </a:cxn>
                <a:cxn ang="0">
                  <a:pos x="357" y="3"/>
                </a:cxn>
                <a:cxn ang="0">
                  <a:pos x="237" y="3"/>
                </a:cxn>
                <a:cxn ang="0">
                  <a:pos x="120" y="3"/>
                </a:cxn>
                <a:cxn ang="0">
                  <a:pos x="0" y="0"/>
                </a:cxn>
              </a:cxnLst>
              <a:rect l="txL" t="txT" r="txR" b="txB"/>
              <a:pathLst>
                <a:path w="465" h="7">
                  <a:moveTo>
                    <a:pt x="0" y="0"/>
                  </a:moveTo>
                  <a:cubicBezTo>
                    <a:pt x="52" y="0"/>
                    <a:pt x="104" y="0"/>
                    <a:pt x="156" y="0"/>
                  </a:cubicBezTo>
                  <a:cubicBezTo>
                    <a:pt x="208" y="0"/>
                    <a:pt x="260" y="0"/>
                    <a:pt x="312" y="0"/>
                  </a:cubicBezTo>
                  <a:cubicBezTo>
                    <a:pt x="363" y="0"/>
                    <a:pt x="414" y="0"/>
                    <a:pt x="465" y="0"/>
                  </a:cubicBezTo>
                  <a:cubicBezTo>
                    <a:pt x="435" y="7"/>
                    <a:pt x="392" y="1"/>
                    <a:pt x="357" y="3"/>
                  </a:cubicBezTo>
                  <a:cubicBezTo>
                    <a:pt x="317" y="3"/>
                    <a:pt x="277" y="3"/>
                    <a:pt x="237" y="3"/>
                  </a:cubicBezTo>
                  <a:cubicBezTo>
                    <a:pt x="198" y="3"/>
                    <a:pt x="159" y="3"/>
                    <a:pt x="120" y="3"/>
                  </a:cubicBezTo>
                  <a:cubicBezTo>
                    <a:pt x="81" y="1"/>
                    <a:pt x="34" y="7"/>
                    <a:pt x="0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08" name="Freeform 449"/>
            <p:cNvSpPr/>
            <p:nvPr/>
          </p:nvSpPr>
          <p:spPr>
            <a:xfrm>
              <a:off x="1282700" y="4679951"/>
              <a:ext cx="193675" cy="19050"/>
            </a:xfrm>
            <a:custGeom>
              <a:avLst/>
              <a:gdLst>
                <a:gd name="txL" fmla="*/ 0 w 72"/>
                <a:gd name="txT" fmla="*/ 0 h 7"/>
                <a:gd name="txR" fmla="*/ 72 w 72"/>
                <a:gd name="txB" fmla="*/ 7 h 7"/>
              </a:gdLst>
              <a:ahLst/>
              <a:cxnLst>
                <a:cxn ang="0">
                  <a:pos x="0" y="7"/>
                </a:cxn>
                <a:cxn ang="0">
                  <a:pos x="30" y="4"/>
                </a:cxn>
                <a:cxn ang="0">
                  <a:pos x="72" y="4"/>
                </a:cxn>
                <a:cxn ang="0">
                  <a:pos x="72" y="7"/>
                </a:cxn>
                <a:cxn ang="0">
                  <a:pos x="45" y="7"/>
                </a:cxn>
                <a:cxn ang="0">
                  <a:pos x="0" y="7"/>
                </a:cxn>
              </a:cxnLst>
              <a:rect l="txL" t="txT" r="txR" b="txB"/>
              <a:pathLst>
                <a:path w="72" h="7">
                  <a:moveTo>
                    <a:pt x="0" y="7"/>
                  </a:moveTo>
                  <a:cubicBezTo>
                    <a:pt x="4" y="0"/>
                    <a:pt x="21" y="6"/>
                    <a:pt x="30" y="4"/>
                  </a:cubicBezTo>
                  <a:cubicBezTo>
                    <a:pt x="44" y="4"/>
                    <a:pt x="58" y="4"/>
                    <a:pt x="72" y="4"/>
                  </a:cubicBezTo>
                  <a:cubicBezTo>
                    <a:pt x="72" y="5"/>
                    <a:pt x="72" y="6"/>
                    <a:pt x="72" y="7"/>
                  </a:cubicBezTo>
                  <a:cubicBezTo>
                    <a:pt x="63" y="7"/>
                    <a:pt x="54" y="7"/>
                    <a:pt x="45" y="7"/>
                  </a:cubicBezTo>
                  <a:cubicBezTo>
                    <a:pt x="30" y="7"/>
                    <a:pt x="15" y="7"/>
                    <a:pt x="0" y="7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09" name="Freeform 450"/>
            <p:cNvSpPr/>
            <p:nvPr/>
          </p:nvSpPr>
          <p:spPr>
            <a:xfrm>
              <a:off x="3406775" y="4622801"/>
              <a:ext cx="241300" cy="26988"/>
            </a:xfrm>
            <a:custGeom>
              <a:avLst/>
              <a:gdLst>
                <a:gd name="txL" fmla="*/ 0 w 90"/>
                <a:gd name="txT" fmla="*/ 0 h 10"/>
                <a:gd name="txR" fmla="*/ 90 w 90"/>
                <a:gd name="txB" fmla="*/ 10 h 10"/>
              </a:gdLst>
              <a:ahLst/>
              <a:cxnLst>
                <a:cxn ang="0">
                  <a:pos x="0" y="7"/>
                </a:cxn>
                <a:cxn ang="0">
                  <a:pos x="90" y="4"/>
                </a:cxn>
                <a:cxn ang="0">
                  <a:pos x="69" y="10"/>
                </a:cxn>
                <a:cxn ang="0">
                  <a:pos x="0" y="7"/>
                </a:cxn>
              </a:cxnLst>
              <a:rect l="txL" t="txT" r="txR" b="txB"/>
              <a:pathLst>
                <a:path w="90" h="10">
                  <a:moveTo>
                    <a:pt x="0" y="7"/>
                  </a:moveTo>
                  <a:cubicBezTo>
                    <a:pt x="24" y="0"/>
                    <a:pt x="61" y="6"/>
                    <a:pt x="90" y="4"/>
                  </a:cubicBezTo>
                  <a:cubicBezTo>
                    <a:pt x="85" y="8"/>
                    <a:pt x="77" y="9"/>
                    <a:pt x="69" y="10"/>
                  </a:cubicBezTo>
                  <a:cubicBezTo>
                    <a:pt x="52" y="3"/>
                    <a:pt x="22" y="9"/>
                    <a:pt x="0" y="7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10" name="Freeform 451"/>
            <p:cNvSpPr/>
            <p:nvPr/>
          </p:nvSpPr>
          <p:spPr>
            <a:xfrm>
              <a:off x="3736975" y="4641851"/>
              <a:ext cx="169863" cy="17463"/>
            </a:xfrm>
            <a:custGeom>
              <a:avLst/>
              <a:gdLst>
                <a:gd name="txL" fmla="*/ 0 w 63"/>
                <a:gd name="txT" fmla="*/ 0 h 6"/>
                <a:gd name="txR" fmla="*/ 63 w 63"/>
                <a:gd name="txB" fmla="*/ 6 h 6"/>
              </a:gdLst>
              <a:ahLst/>
              <a:cxnLst>
                <a:cxn ang="0">
                  <a:pos x="63" y="6"/>
                </a:cxn>
                <a:cxn ang="0">
                  <a:pos x="0" y="6"/>
                </a:cxn>
                <a:cxn ang="0">
                  <a:pos x="51" y="3"/>
                </a:cxn>
                <a:cxn ang="0">
                  <a:pos x="63" y="6"/>
                </a:cxn>
              </a:cxnLst>
              <a:rect l="txL" t="txT" r="txR" b="txB"/>
              <a:pathLst>
                <a:path w="63" h="6">
                  <a:moveTo>
                    <a:pt x="63" y="6"/>
                  </a:moveTo>
                  <a:cubicBezTo>
                    <a:pt x="42" y="6"/>
                    <a:pt x="21" y="6"/>
                    <a:pt x="0" y="6"/>
                  </a:cubicBezTo>
                  <a:cubicBezTo>
                    <a:pt x="0" y="0"/>
                    <a:pt x="37" y="5"/>
                    <a:pt x="51" y="3"/>
                  </a:cubicBezTo>
                  <a:cubicBezTo>
                    <a:pt x="56" y="3"/>
                    <a:pt x="62" y="2"/>
                    <a:pt x="63" y="6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11" name="Freeform 452"/>
            <p:cNvSpPr/>
            <p:nvPr/>
          </p:nvSpPr>
          <p:spPr>
            <a:xfrm>
              <a:off x="5173663" y="3182938"/>
              <a:ext cx="23813" cy="119063"/>
            </a:xfrm>
            <a:custGeom>
              <a:avLst/>
              <a:gdLst>
                <a:gd name="txL" fmla="*/ 0 w 9"/>
                <a:gd name="txT" fmla="*/ 0 h 44"/>
                <a:gd name="txR" fmla="*/ 9 w 9"/>
                <a:gd name="txB" fmla="*/ 44 h 44"/>
              </a:gdLst>
              <a:ahLst/>
              <a:cxnLst>
                <a:cxn ang="0">
                  <a:pos x="9" y="11"/>
                </a:cxn>
                <a:cxn ang="0">
                  <a:pos x="6" y="11"/>
                </a:cxn>
                <a:cxn ang="0">
                  <a:pos x="6" y="44"/>
                </a:cxn>
                <a:cxn ang="0">
                  <a:pos x="9" y="11"/>
                </a:cxn>
              </a:cxnLst>
              <a:rect l="txL" t="txT" r="txR" b="txB"/>
              <a:pathLst>
                <a:path w="9" h="44">
                  <a:moveTo>
                    <a:pt x="9" y="11"/>
                  </a:moveTo>
                  <a:cubicBezTo>
                    <a:pt x="8" y="11"/>
                    <a:pt x="7" y="11"/>
                    <a:pt x="6" y="11"/>
                  </a:cubicBezTo>
                  <a:cubicBezTo>
                    <a:pt x="6" y="22"/>
                    <a:pt x="6" y="33"/>
                    <a:pt x="6" y="44"/>
                  </a:cubicBezTo>
                  <a:cubicBezTo>
                    <a:pt x="1" y="41"/>
                    <a:pt x="0" y="0"/>
                    <a:pt x="9" y="11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12" name="Freeform 453"/>
            <p:cNvSpPr/>
            <p:nvPr/>
          </p:nvSpPr>
          <p:spPr>
            <a:xfrm>
              <a:off x="2033588" y="3676651"/>
              <a:ext cx="227013" cy="12700"/>
            </a:xfrm>
            <a:custGeom>
              <a:avLst/>
              <a:gdLst>
                <a:gd name="txL" fmla="*/ 0 w 84"/>
                <a:gd name="txT" fmla="*/ 0 h 5"/>
                <a:gd name="txR" fmla="*/ 84 w 84"/>
                <a:gd name="txB" fmla="*/ 5 h 5"/>
              </a:gdLst>
              <a:ahLst/>
              <a:cxnLst>
                <a:cxn ang="0">
                  <a:pos x="0" y="5"/>
                </a:cxn>
                <a:cxn ang="0">
                  <a:pos x="84" y="5"/>
                </a:cxn>
                <a:cxn ang="0">
                  <a:pos x="0" y="5"/>
                </a:cxn>
              </a:cxnLst>
              <a:rect l="txL" t="txT" r="txR" b="txB"/>
              <a:pathLst>
                <a:path w="84" h="5">
                  <a:moveTo>
                    <a:pt x="0" y="5"/>
                  </a:moveTo>
                  <a:cubicBezTo>
                    <a:pt x="21" y="0"/>
                    <a:pt x="63" y="0"/>
                    <a:pt x="84" y="5"/>
                  </a:cubicBezTo>
                  <a:cubicBezTo>
                    <a:pt x="56" y="5"/>
                    <a:pt x="28" y="5"/>
                    <a:pt x="0" y="5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13" name="Freeform 454"/>
            <p:cNvSpPr/>
            <p:nvPr/>
          </p:nvSpPr>
          <p:spPr>
            <a:xfrm>
              <a:off x="6900863" y="4214813"/>
              <a:ext cx="19050" cy="233363"/>
            </a:xfrm>
            <a:custGeom>
              <a:avLst/>
              <a:gdLst>
                <a:gd name="txL" fmla="*/ 0 w 7"/>
                <a:gd name="txT" fmla="*/ 0 h 87"/>
                <a:gd name="txR" fmla="*/ 7 w 7"/>
                <a:gd name="txB" fmla="*/ 87 h 87"/>
              </a:gdLst>
              <a:ahLst/>
              <a:cxnLst>
                <a:cxn ang="0">
                  <a:pos x="3" y="0"/>
                </a:cxn>
                <a:cxn ang="0">
                  <a:pos x="0" y="87"/>
                </a:cxn>
                <a:cxn ang="0">
                  <a:pos x="0" y="0"/>
                </a:cxn>
                <a:cxn ang="0">
                  <a:pos x="3" y="0"/>
                </a:cxn>
              </a:cxnLst>
              <a:rect l="txL" t="txT" r="txR" b="txB"/>
              <a:pathLst>
                <a:path w="7" h="87">
                  <a:moveTo>
                    <a:pt x="3" y="0"/>
                  </a:moveTo>
                  <a:cubicBezTo>
                    <a:pt x="1" y="28"/>
                    <a:pt x="7" y="64"/>
                    <a:pt x="0" y="87"/>
                  </a:cubicBezTo>
                  <a:cubicBezTo>
                    <a:pt x="0" y="58"/>
                    <a:pt x="0" y="29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415A5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14" name="Freeform 455"/>
            <p:cNvSpPr/>
            <p:nvPr/>
          </p:nvSpPr>
          <p:spPr>
            <a:xfrm>
              <a:off x="4745038" y="4668838"/>
              <a:ext cx="231775" cy="15875"/>
            </a:xfrm>
            <a:custGeom>
              <a:avLst/>
              <a:gdLst>
                <a:gd name="txL" fmla="*/ 0 w 86"/>
                <a:gd name="txT" fmla="*/ 0 h 6"/>
                <a:gd name="txR" fmla="*/ 86 w 86"/>
                <a:gd name="txB" fmla="*/ 6 h 6"/>
              </a:gdLst>
              <a:ahLst/>
              <a:cxnLst>
                <a:cxn ang="0">
                  <a:pos x="21" y="2"/>
                </a:cxn>
                <a:cxn ang="0">
                  <a:pos x="66" y="5"/>
                </a:cxn>
                <a:cxn ang="0">
                  <a:pos x="21" y="2"/>
                </a:cxn>
              </a:cxnLst>
              <a:rect l="txL" t="txT" r="txR" b="txB"/>
              <a:pathLst>
                <a:path w="86" h="6">
                  <a:moveTo>
                    <a:pt x="21" y="2"/>
                  </a:moveTo>
                  <a:cubicBezTo>
                    <a:pt x="35" y="0"/>
                    <a:pt x="86" y="2"/>
                    <a:pt x="66" y="5"/>
                  </a:cubicBezTo>
                  <a:cubicBezTo>
                    <a:pt x="59" y="6"/>
                    <a:pt x="0" y="5"/>
                    <a:pt x="21" y="2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15" name="Freeform 456"/>
            <p:cNvSpPr/>
            <p:nvPr/>
          </p:nvSpPr>
          <p:spPr>
            <a:xfrm>
              <a:off x="2509838" y="3948113"/>
              <a:ext cx="14288" cy="136525"/>
            </a:xfrm>
            <a:custGeom>
              <a:avLst/>
              <a:gdLst>
                <a:gd name="txL" fmla="*/ 0 w 5"/>
                <a:gd name="txT" fmla="*/ 0 h 51"/>
                <a:gd name="txR" fmla="*/ 5 w 5"/>
                <a:gd name="txB" fmla="*/ 51 h 51"/>
              </a:gdLst>
              <a:ahLst/>
              <a:cxnLst>
                <a:cxn ang="0">
                  <a:pos x="0" y="0"/>
                </a:cxn>
                <a:cxn ang="0">
                  <a:pos x="0" y="51"/>
                </a:cxn>
                <a:cxn ang="0">
                  <a:pos x="0" y="0"/>
                </a:cxn>
              </a:cxnLst>
              <a:rect l="txL" t="txT" r="txR" b="txB"/>
              <a:pathLst>
                <a:path w="5" h="51">
                  <a:moveTo>
                    <a:pt x="0" y="0"/>
                  </a:moveTo>
                  <a:cubicBezTo>
                    <a:pt x="5" y="10"/>
                    <a:pt x="5" y="41"/>
                    <a:pt x="0" y="51"/>
                  </a:cubicBezTo>
                  <a:cubicBezTo>
                    <a:pt x="0" y="34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415A5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16" name="Freeform 457"/>
            <p:cNvSpPr/>
            <p:nvPr/>
          </p:nvSpPr>
          <p:spPr>
            <a:xfrm>
              <a:off x="4810125" y="866776"/>
              <a:ext cx="128588" cy="12700"/>
            </a:xfrm>
            <a:custGeom>
              <a:avLst/>
              <a:gdLst>
                <a:gd name="txL" fmla="*/ 0 w 48"/>
                <a:gd name="txT" fmla="*/ 0 h 5"/>
                <a:gd name="txR" fmla="*/ 48 w 48"/>
                <a:gd name="txB" fmla="*/ 5 h 5"/>
              </a:gdLst>
              <a:ahLst/>
              <a:cxnLst>
                <a:cxn ang="0">
                  <a:pos x="0" y="5"/>
                </a:cxn>
                <a:cxn ang="0">
                  <a:pos x="48" y="5"/>
                </a:cxn>
                <a:cxn ang="0">
                  <a:pos x="0" y="5"/>
                </a:cxn>
              </a:cxnLst>
              <a:rect l="txL" t="txT" r="txR" b="txB"/>
              <a:pathLst>
                <a:path w="48" h="5">
                  <a:moveTo>
                    <a:pt x="0" y="5"/>
                  </a:moveTo>
                  <a:cubicBezTo>
                    <a:pt x="9" y="0"/>
                    <a:pt x="39" y="0"/>
                    <a:pt x="48" y="5"/>
                  </a:cubicBezTo>
                  <a:cubicBezTo>
                    <a:pt x="32" y="5"/>
                    <a:pt x="16" y="5"/>
                    <a:pt x="0" y="5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17" name="Freeform 458"/>
            <p:cNvSpPr/>
            <p:nvPr/>
          </p:nvSpPr>
          <p:spPr>
            <a:xfrm>
              <a:off x="4640263" y="2898776"/>
              <a:ext cx="255588" cy="23813"/>
            </a:xfrm>
            <a:custGeom>
              <a:avLst/>
              <a:gdLst>
                <a:gd name="txL" fmla="*/ 0 w 95"/>
                <a:gd name="txT" fmla="*/ 0 h 9"/>
                <a:gd name="txR" fmla="*/ 95 w 95"/>
                <a:gd name="txB" fmla="*/ 9 h 9"/>
              </a:gdLst>
              <a:ahLst/>
              <a:cxnLst>
                <a:cxn ang="0">
                  <a:pos x="0" y="3"/>
                </a:cxn>
                <a:cxn ang="0">
                  <a:pos x="78" y="0"/>
                </a:cxn>
                <a:cxn ang="0">
                  <a:pos x="48" y="6"/>
                </a:cxn>
                <a:cxn ang="0">
                  <a:pos x="3" y="6"/>
                </a:cxn>
                <a:cxn ang="0">
                  <a:pos x="0" y="3"/>
                </a:cxn>
              </a:cxnLst>
              <a:rect l="txL" t="txT" r="txR" b="txB"/>
              <a:pathLst>
                <a:path w="95" h="9">
                  <a:moveTo>
                    <a:pt x="0" y="3"/>
                  </a:moveTo>
                  <a:cubicBezTo>
                    <a:pt x="25" y="1"/>
                    <a:pt x="58" y="7"/>
                    <a:pt x="78" y="0"/>
                  </a:cubicBezTo>
                  <a:cubicBezTo>
                    <a:pt x="95" y="9"/>
                    <a:pt x="58" y="5"/>
                    <a:pt x="48" y="6"/>
                  </a:cubicBezTo>
                  <a:cubicBezTo>
                    <a:pt x="33" y="6"/>
                    <a:pt x="18" y="6"/>
                    <a:pt x="3" y="6"/>
                  </a:cubicBezTo>
                  <a:cubicBezTo>
                    <a:pt x="0" y="7"/>
                    <a:pt x="0" y="5"/>
                    <a:pt x="0" y="3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18" name="Freeform 459"/>
            <p:cNvSpPr/>
            <p:nvPr/>
          </p:nvSpPr>
          <p:spPr>
            <a:xfrm>
              <a:off x="6900863" y="4021138"/>
              <a:ext cx="7938" cy="193675"/>
            </a:xfrm>
            <a:custGeom>
              <a:avLst/>
              <a:gdLst>
                <a:gd name="txL" fmla="*/ 0 w 3"/>
                <a:gd name="txT" fmla="*/ 0 h 72"/>
                <a:gd name="txR" fmla="*/ 3 w 3"/>
                <a:gd name="txB" fmla="*/ 72 h 72"/>
              </a:gdLst>
              <a:ahLst/>
              <a:cxnLst>
                <a:cxn ang="0">
                  <a:pos x="3" y="0"/>
                </a:cxn>
                <a:cxn ang="0">
                  <a:pos x="3" y="72"/>
                </a:cxn>
                <a:cxn ang="0">
                  <a:pos x="0" y="72"/>
                </a:cxn>
                <a:cxn ang="0">
                  <a:pos x="0" y="0"/>
                </a:cxn>
                <a:cxn ang="0">
                  <a:pos x="3" y="0"/>
                </a:cxn>
              </a:cxnLst>
              <a:rect l="txL" t="txT" r="txR" b="txB"/>
              <a:pathLst>
                <a:path w="3" h="72">
                  <a:moveTo>
                    <a:pt x="3" y="0"/>
                  </a:moveTo>
                  <a:cubicBezTo>
                    <a:pt x="3" y="24"/>
                    <a:pt x="3" y="48"/>
                    <a:pt x="3" y="72"/>
                  </a:cubicBezTo>
                  <a:cubicBezTo>
                    <a:pt x="2" y="72"/>
                    <a:pt x="1" y="72"/>
                    <a:pt x="0" y="72"/>
                  </a:cubicBezTo>
                  <a:cubicBezTo>
                    <a:pt x="0" y="48"/>
                    <a:pt x="0" y="24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19" name="Freeform 460"/>
            <p:cNvSpPr/>
            <p:nvPr/>
          </p:nvSpPr>
          <p:spPr>
            <a:xfrm>
              <a:off x="5132388" y="4343401"/>
              <a:ext cx="19050" cy="96838"/>
            </a:xfrm>
            <a:custGeom>
              <a:avLst/>
              <a:gdLst>
                <a:gd name="txL" fmla="*/ 0 w 7"/>
                <a:gd name="txT" fmla="*/ 0 h 36"/>
                <a:gd name="txR" fmla="*/ 7 w 7"/>
                <a:gd name="txB" fmla="*/ 36 h 36"/>
              </a:gdLst>
              <a:ahLst/>
              <a:cxnLst>
                <a:cxn ang="0">
                  <a:pos x="0" y="0"/>
                </a:cxn>
                <a:cxn ang="0">
                  <a:pos x="3" y="36"/>
                </a:cxn>
                <a:cxn ang="0">
                  <a:pos x="0" y="36"/>
                </a:cxn>
                <a:cxn ang="0">
                  <a:pos x="0" y="0"/>
                </a:cxn>
              </a:cxnLst>
              <a:rect l="txL" t="txT" r="txR" b="txB"/>
              <a:pathLst>
                <a:path w="7" h="36">
                  <a:moveTo>
                    <a:pt x="0" y="0"/>
                  </a:moveTo>
                  <a:cubicBezTo>
                    <a:pt x="7" y="6"/>
                    <a:pt x="1" y="25"/>
                    <a:pt x="3" y="36"/>
                  </a:cubicBezTo>
                  <a:cubicBezTo>
                    <a:pt x="2" y="36"/>
                    <a:pt x="1" y="36"/>
                    <a:pt x="0" y="36"/>
                  </a:cubicBezTo>
                  <a:cubicBezTo>
                    <a:pt x="0" y="24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9DB7B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20" name="Freeform 461"/>
            <p:cNvSpPr/>
            <p:nvPr/>
          </p:nvSpPr>
          <p:spPr>
            <a:xfrm>
              <a:off x="3325813" y="4645026"/>
              <a:ext cx="104775" cy="14288"/>
            </a:xfrm>
            <a:custGeom>
              <a:avLst/>
              <a:gdLst>
                <a:gd name="txL" fmla="*/ 0 w 39"/>
                <a:gd name="txT" fmla="*/ 0 h 5"/>
                <a:gd name="txR" fmla="*/ 39 w 39"/>
                <a:gd name="txB" fmla="*/ 5 h 5"/>
              </a:gdLst>
              <a:ahLst/>
              <a:cxnLst>
                <a:cxn ang="0">
                  <a:pos x="0" y="5"/>
                </a:cxn>
                <a:cxn ang="0">
                  <a:pos x="39" y="5"/>
                </a:cxn>
                <a:cxn ang="0">
                  <a:pos x="0" y="5"/>
                </a:cxn>
              </a:cxnLst>
              <a:rect l="txL" t="txT" r="txR" b="txB"/>
              <a:pathLst>
                <a:path w="39" h="5">
                  <a:moveTo>
                    <a:pt x="0" y="5"/>
                  </a:moveTo>
                  <a:cubicBezTo>
                    <a:pt x="6" y="0"/>
                    <a:pt x="33" y="0"/>
                    <a:pt x="39" y="5"/>
                  </a:cubicBezTo>
                  <a:cubicBezTo>
                    <a:pt x="26" y="5"/>
                    <a:pt x="13" y="5"/>
                    <a:pt x="0" y="5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21" name="Freeform 462"/>
            <p:cNvSpPr/>
            <p:nvPr/>
          </p:nvSpPr>
          <p:spPr>
            <a:xfrm>
              <a:off x="4964113" y="4694238"/>
              <a:ext cx="104775" cy="12700"/>
            </a:xfrm>
            <a:custGeom>
              <a:avLst/>
              <a:gdLst>
                <a:gd name="txL" fmla="*/ 0 w 39"/>
                <a:gd name="txT" fmla="*/ 0 h 5"/>
                <a:gd name="txR" fmla="*/ 39 w 39"/>
                <a:gd name="txB" fmla="*/ 5 h 5"/>
              </a:gdLst>
              <a:ahLst/>
              <a:cxnLst>
                <a:cxn ang="0">
                  <a:pos x="0" y="5"/>
                </a:cxn>
                <a:cxn ang="0">
                  <a:pos x="39" y="5"/>
                </a:cxn>
                <a:cxn ang="0">
                  <a:pos x="0" y="5"/>
                </a:cxn>
              </a:cxnLst>
              <a:rect l="txL" t="txT" r="txR" b="txB"/>
              <a:pathLst>
                <a:path w="39" h="5">
                  <a:moveTo>
                    <a:pt x="0" y="5"/>
                  </a:moveTo>
                  <a:cubicBezTo>
                    <a:pt x="6" y="0"/>
                    <a:pt x="33" y="0"/>
                    <a:pt x="39" y="5"/>
                  </a:cubicBezTo>
                  <a:cubicBezTo>
                    <a:pt x="26" y="5"/>
                    <a:pt x="13" y="5"/>
                    <a:pt x="0" y="5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22" name="Freeform 463"/>
            <p:cNvSpPr/>
            <p:nvPr/>
          </p:nvSpPr>
          <p:spPr>
            <a:xfrm>
              <a:off x="6948488" y="3695701"/>
              <a:ext cx="492125" cy="17463"/>
            </a:xfrm>
            <a:custGeom>
              <a:avLst/>
              <a:gdLst>
                <a:gd name="txL" fmla="*/ 0 w 183"/>
                <a:gd name="txT" fmla="*/ 0 h 7"/>
                <a:gd name="txR" fmla="*/ 183 w 183"/>
                <a:gd name="txB" fmla="*/ 7 h 7"/>
              </a:gdLst>
              <a:ahLst/>
              <a:cxnLst>
                <a:cxn ang="0">
                  <a:pos x="0" y="1"/>
                </a:cxn>
                <a:cxn ang="0">
                  <a:pos x="183" y="4"/>
                </a:cxn>
                <a:cxn ang="0">
                  <a:pos x="183" y="7"/>
                </a:cxn>
                <a:cxn ang="0">
                  <a:pos x="0" y="4"/>
                </a:cxn>
                <a:cxn ang="0">
                  <a:pos x="0" y="1"/>
                </a:cxn>
              </a:cxnLst>
              <a:rect l="txL" t="txT" r="txR" b="txB"/>
              <a:pathLst>
                <a:path w="183" h="7">
                  <a:moveTo>
                    <a:pt x="0" y="1"/>
                  </a:moveTo>
                  <a:cubicBezTo>
                    <a:pt x="62" y="1"/>
                    <a:pt x="125" y="0"/>
                    <a:pt x="183" y="4"/>
                  </a:cubicBezTo>
                  <a:cubicBezTo>
                    <a:pt x="183" y="5"/>
                    <a:pt x="183" y="6"/>
                    <a:pt x="183" y="7"/>
                  </a:cubicBezTo>
                  <a:cubicBezTo>
                    <a:pt x="125" y="3"/>
                    <a:pt x="62" y="4"/>
                    <a:pt x="0" y="4"/>
                  </a:cubicBezTo>
                  <a:cubicBezTo>
                    <a:pt x="0" y="3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  <p:pic>
        <p:nvPicPr>
          <p:cNvPr id="3" name="图片 2" descr="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619125"/>
            <a:ext cx="9530715" cy="444881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93827E-7 L 0.04132 4.93827E-7 " pathEditMode="relative" rAng="0" ptsTypes="AA">
                                      <p:cBhvr>
                                        <p:cTn id="9" dur="2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60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2" dur="2000"/>
                                        <p:tgtEl>
                                          <p:spTgt spid="19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3.61111E-6 -6.79012E-6 L -0.11805 -6.79012E-6 " pathEditMode="relative" ptsTypes="AA">
                                      <p:cBhvr>
                                        <p:cTn id="14" dur="2000" fill="hold"/>
                                        <p:tgtEl>
                                          <p:spTgt spid="196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animEffect filter="fade">
                                      <p:cBhvr>
                                        <p:cTn id="16" dur="1500"/>
                                        <p:tgtEl>
                                          <p:spTgt spid="196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9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animEffect filter="fade">
                                      <p:cBhvr>
                                        <p:cTn id="19" dur="1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animEffect filter="fade">
                                      <p:cBhvr>
                                        <p:cTn id="22" dur="1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458" name="图片 997"/>
          <p:cNvPicPr>
            <a:picLocks noChangeAspect="1"/>
          </p:cNvPicPr>
          <p:nvPr/>
        </p:nvPicPr>
        <p:blipFill>
          <a:blip r:embed="rId1">
            <a:clrChange>
              <a:clrFrom>
                <a:srgbClr val="0099CC"/>
              </a:clrFrom>
              <a:clrTo>
                <a:srgbClr val="0099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712787" y="-284162"/>
            <a:ext cx="10834687" cy="7056437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9459" name="组合 19458"/>
          <p:cNvGrpSpPr/>
          <p:nvPr/>
        </p:nvGrpSpPr>
        <p:grpSpPr>
          <a:xfrm>
            <a:off x="-1149350" y="3140075"/>
            <a:ext cx="10834688" cy="3384550"/>
            <a:chOff x="0" y="0"/>
            <a:chExt cx="9673128" cy="3021012"/>
          </a:xfrm>
        </p:grpSpPr>
        <p:sp>
          <p:nvSpPr>
            <p:cNvPr id="19460" name="任意多边形 433"/>
            <p:cNvSpPr/>
            <p:nvPr/>
          </p:nvSpPr>
          <p:spPr>
            <a:xfrm>
              <a:off x="914747" y="1277938"/>
              <a:ext cx="8758381" cy="1596752"/>
            </a:xfrm>
            <a:custGeom>
              <a:avLst/>
              <a:gdLst>
                <a:gd name="txL" fmla="*/ 0 w 7987059"/>
                <a:gd name="txT" fmla="*/ 0 h 1516237"/>
                <a:gd name="txR" fmla="*/ 7987059 w 7987059"/>
                <a:gd name="txB" fmla="*/ 1516237 h 1516237"/>
              </a:gdLst>
              <a:ahLst/>
              <a:cxnLst>
                <a:cxn ang="0">
                  <a:pos x="1143717" y="18247"/>
                </a:cxn>
                <a:cxn ang="0">
                  <a:pos x="1917440" y="68489"/>
                </a:cxn>
                <a:cxn ang="0">
                  <a:pos x="2379664" y="98634"/>
                </a:cxn>
                <a:cxn ang="0">
                  <a:pos x="2992614" y="58440"/>
                </a:cxn>
                <a:cxn ang="0">
                  <a:pos x="3414645" y="58440"/>
                </a:cxn>
                <a:cxn ang="0">
                  <a:pos x="4007497" y="58440"/>
                </a:cxn>
                <a:cxn ang="0">
                  <a:pos x="4479770" y="118731"/>
                </a:cxn>
                <a:cxn ang="0">
                  <a:pos x="5233396" y="118731"/>
                </a:cxn>
                <a:cxn ang="0">
                  <a:pos x="6107603" y="128779"/>
                </a:cxn>
                <a:cxn ang="0">
                  <a:pos x="6539682" y="98634"/>
                </a:cxn>
                <a:cxn ang="0">
                  <a:pos x="6841132" y="98634"/>
                </a:cxn>
                <a:cxn ang="0">
                  <a:pos x="7273212" y="88585"/>
                </a:cxn>
                <a:cxn ang="0">
                  <a:pos x="7444034" y="68489"/>
                </a:cxn>
                <a:cxn ang="0">
                  <a:pos x="7634952" y="38344"/>
                </a:cxn>
                <a:cxn ang="0">
                  <a:pos x="7845968" y="38344"/>
                </a:cxn>
                <a:cxn ang="0">
                  <a:pos x="7926354" y="299601"/>
                </a:cxn>
                <a:cxn ang="0">
                  <a:pos x="7986645" y="832164"/>
                </a:cxn>
                <a:cxn ang="0">
                  <a:pos x="7896209" y="1113517"/>
                </a:cxn>
                <a:cxn ang="0">
                  <a:pos x="7785678" y="1334581"/>
                </a:cxn>
                <a:cxn ang="0">
                  <a:pos x="7675146" y="1384823"/>
                </a:cxn>
                <a:cxn ang="0">
                  <a:pos x="7554565" y="1394871"/>
                </a:cxn>
                <a:cxn ang="0">
                  <a:pos x="7162680" y="1425016"/>
                </a:cxn>
                <a:cxn ang="0">
                  <a:pos x="6730601" y="1485306"/>
                </a:cxn>
                <a:cxn ang="0">
                  <a:pos x="6127700" y="1515451"/>
                </a:cxn>
                <a:cxn ang="0">
                  <a:pos x="5474557" y="1455161"/>
                </a:cxn>
                <a:cxn ang="0">
                  <a:pos x="5032429" y="1455161"/>
                </a:cxn>
                <a:cxn ang="0">
                  <a:pos x="4509915" y="1445113"/>
                </a:cxn>
                <a:cxn ang="0">
                  <a:pos x="3374451" y="1324533"/>
                </a:cxn>
                <a:cxn ang="0">
                  <a:pos x="1716473" y="1324533"/>
                </a:cxn>
                <a:cxn ang="0">
                  <a:pos x="138882" y="1234098"/>
                </a:cxn>
                <a:cxn ang="0">
                  <a:pos x="98689" y="430229"/>
                </a:cxn>
                <a:cxn ang="0">
                  <a:pos x="309704" y="118731"/>
                </a:cxn>
                <a:cxn ang="0">
                  <a:pos x="771928" y="8199"/>
                </a:cxn>
                <a:cxn ang="0">
                  <a:pos x="1214056" y="18247"/>
                </a:cxn>
                <a:cxn ang="0">
                  <a:pos x="2078214" y="98634"/>
                </a:cxn>
                <a:cxn ang="0">
                  <a:pos x="2078214" y="98634"/>
                </a:cxn>
                <a:cxn ang="0">
                  <a:pos x="2078214" y="98634"/>
                </a:cxn>
              </a:cxnLst>
              <a:rect l="txL" t="txT" r="txR" b="txB"/>
              <a:pathLst>
                <a:path w="7987059" h="1516237">
                  <a:moveTo>
                    <a:pt x="1143717" y="18247"/>
                  </a:moveTo>
                  <a:lnTo>
                    <a:pt x="1917440" y="68489"/>
                  </a:lnTo>
                  <a:cubicBezTo>
                    <a:pt x="2123431" y="81887"/>
                    <a:pt x="2200468" y="100309"/>
                    <a:pt x="2379664" y="98634"/>
                  </a:cubicBezTo>
                  <a:cubicBezTo>
                    <a:pt x="2558860" y="96959"/>
                    <a:pt x="2820117" y="65139"/>
                    <a:pt x="2992614" y="58440"/>
                  </a:cubicBezTo>
                  <a:cubicBezTo>
                    <a:pt x="3165111" y="51741"/>
                    <a:pt x="3414645" y="58440"/>
                    <a:pt x="3414645" y="58440"/>
                  </a:cubicBezTo>
                  <a:cubicBezTo>
                    <a:pt x="3583792" y="58440"/>
                    <a:pt x="3829976" y="48392"/>
                    <a:pt x="4007497" y="58440"/>
                  </a:cubicBezTo>
                  <a:cubicBezTo>
                    <a:pt x="4185018" y="68488"/>
                    <a:pt x="4275454" y="108683"/>
                    <a:pt x="4479770" y="118731"/>
                  </a:cubicBezTo>
                  <a:cubicBezTo>
                    <a:pt x="4684087" y="128780"/>
                    <a:pt x="5233396" y="118731"/>
                    <a:pt x="5233396" y="118731"/>
                  </a:cubicBezTo>
                  <a:lnTo>
                    <a:pt x="6107603" y="128779"/>
                  </a:lnTo>
                  <a:cubicBezTo>
                    <a:pt x="6325317" y="125430"/>
                    <a:pt x="6417427" y="103658"/>
                    <a:pt x="6539682" y="98634"/>
                  </a:cubicBezTo>
                  <a:cubicBezTo>
                    <a:pt x="6661937" y="93610"/>
                    <a:pt x="6841132" y="98634"/>
                    <a:pt x="6841132" y="98634"/>
                  </a:cubicBezTo>
                  <a:lnTo>
                    <a:pt x="7273212" y="88585"/>
                  </a:lnTo>
                  <a:cubicBezTo>
                    <a:pt x="7373696" y="83561"/>
                    <a:pt x="7383744" y="76862"/>
                    <a:pt x="7444034" y="68489"/>
                  </a:cubicBezTo>
                  <a:cubicBezTo>
                    <a:pt x="7504324" y="60116"/>
                    <a:pt x="7567963" y="43368"/>
                    <a:pt x="7634952" y="38344"/>
                  </a:cubicBezTo>
                  <a:cubicBezTo>
                    <a:pt x="7701941" y="33320"/>
                    <a:pt x="7797401" y="-5199"/>
                    <a:pt x="7845968" y="38344"/>
                  </a:cubicBezTo>
                  <a:cubicBezTo>
                    <a:pt x="7894535" y="81887"/>
                    <a:pt x="7902908" y="167298"/>
                    <a:pt x="7926354" y="299601"/>
                  </a:cubicBezTo>
                  <a:cubicBezTo>
                    <a:pt x="7949800" y="431904"/>
                    <a:pt x="7991669" y="696511"/>
                    <a:pt x="7986645" y="832164"/>
                  </a:cubicBezTo>
                  <a:cubicBezTo>
                    <a:pt x="7981621" y="967817"/>
                    <a:pt x="7929703" y="1029781"/>
                    <a:pt x="7896209" y="1113517"/>
                  </a:cubicBezTo>
                  <a:cubicBezTo>
                    <a:pt x="7862715" y="1197253"/>
                    <a:pt x="7822522" y="1289363"/>
                    <a:pt x="7785678" y="1334581"/>
                  </a:cubicBezTo>
                  <a:cubicBezTo>
                    <a:pt x="7748834" y="1379799"/>
                    <a:pt x="7713665" y="1374775"/>
                    <a:pt x="7675146" y="1384823"/>
                  </a:cubicBezTo>
                  <a:cubicBezTo>
                    <a:pt x="7636627" y="1394871"/>
                    <a:pt x="7554565" y="1394871"/>
                    <a:pt x="7554565" y="1394871"/>
                  </a:cubicBezTo>
                  <a:cubicBezTo>
                    <a:pt x="7469154" y="1401570"/>
                    <a:pt x="7300007" y="1409944"/>
                    <a:pt x="7162680" y="1425016"/>
                  </a:cubicBezTo>
                  <a:cubicBezTo>
                    <a:pt x="7025353" y="1440088"/>
                    <a:pt x="6903098" y="1470234"/>
                    <a:pt x="6730601" y="1485306"/>
                  </a:cubicBezTo>
                  <a:cubicBezTo>
                    <a:pt x="6558104" y="1500378"/>
                    <a:pt x="6337041" y="1520475"/>
                    <a:pt x="6127700" y="1515451"/>
                  </a:cubicBezTo>
                  <a:cubicBezTo>
                    <a:pt x="5918359" y="1510427"/>
                    <a:pt x="5657102" y="1465209"/>
                    <a:pt x="5474557" y="1455161"/>
                  </a:cubicBezTo>
                  <a:cubicBezTo>
                    <a:pt x="5292012" y="1445113"/>
                    <a:pt x="5032429" y="1455161"/>
                    <a:pt x="5032429" y="1455161"/>
                  </a:cubicBezTo>
                  <a:cubicBezTo>
                    <a:pt x="4871655" y="1453486"/>
                    <a:pt x="4786245" y="1466884"/>
                    <a:pt x="4509915" y="1445113"/>
                  </a:cubicBezTo>
                  <a:cubicBezTo>
                    <a:pt x="4233585" y="1423342"/>
                    <a:pt x="3840025" y="1344630"/>
                    <a:pt x="3374451" y="1324533"/>
                  </a:cubicBezTo>
                  <a:cubicBezTo>
                    <a:pt x="2908877" y="1304436"/>
                    <a:pt x="2255735" y="1339606"/>
                    <a:pt x="1716473" y="1324533"/>
                  </a:cubicBezTo>
                  <a:cubicBezTo>
                    <a:pt x="1177212" y="1309461"/>
                    <a:pt x="408513" y="1383149"/>
                    <a:pt x="138882" y="1234098"/>
                  </a:cubicBezTo>
                  <a:cubicBezTo>
                    <a:pt x="-130749" y="1085047"/>
                    <a:pt x="70219" y="616123"/>
                    <a:pt x="98689" y="430229"/>
                  </a:cubicBezTo>
                  <a:cubicBezTo>
                    <a:pt x="127159" y="244335"/>
                    <a:pt x="197497" y="189069"/>
                    <a:pt x="309704" y="118731"/>
                  </a:cubicBezTo>
                  <a:cubicBezTo>
                    <a:pt x="421910" y="48393"/>
                    <a:pt x="621203" y="24946"/>
                    <a:pt x="771928" y="8199"/>
                  </a:cubicBezTo>
                  <a:cubicBezTo>
                    <a:pt x="922653" y="-8548"/>
                    <a:pt x="996342" y="3175"/>
                    <a:pt x="1214056" y="18247"/>
                  </a:cubicBezTo>
                  <a:cubicBezTo>
                    <a:pt x="1431770" y="33319"/>
                    <a:pt x="2078214" y="98634"/>
                    <a:pt x="2078214" y="98634"/>
                  </a:cubicBezTo>
                  <a:lnTo>
                    <a:pt x="2078214" y="98634"/>
                  </a:lnTo>
                  <a:lnTo>
                    <a:pt x="2078214" y="98634"/>
                  </a:lnTo>
                </a:path>
              </a:pathLst>
            </a:custGeom>
            <a:solidFill>
              <a:srgbClr val="FFFFFF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9461" name="组合 19460"/>
            <p:cNvGrpSpPr/>
            <p:nvPr/>
          </p:nvGrpSpPr>
          <p:grpSpPr>
            <a:xfrm>
              <a:off x="0" y="0"/>
              <a:ext cx="6754813" cy="3021012"/>
              <a:chOff x="0" y="0"/>
              <a:chExt cx="6754813" cy="3021012"/>
            </a:xfrm>
          </p:grpSpPr>
          <p:sp>
            <p:nvSpPr>
              <p:cNvPr id="19462" name="Freeform 383"/>
              <p:cNvSpPr/>
              <p:nvPr/>
            </p:nvSpPr>
            <p:spPr>
              <a:xfrm>
                <a:off x="482600" y="1414462"/>
                <a:ext cx="166688" cy="23813"/>
              </a:xfrm>
              <a:custGeom>
                <a:avLst/>
                <a:gdLst>
                  <a:gd name="txL" fmla="*/ 0 w 48"/>
                  <a:gd name="txT" fmla="*/ 0 h 7"/>
                  <a:gd name="txR" fmla="*/ 48 w 48"/>
                  <a:gd name="txB" fmla="*/ 7 h 7"/>
                </a:gdLst>
                <a:ahLst/>
                <a:cxnLst>
                  <a:cxn ang="0">
                    <a:pos x="24" y="3"/>
                  </a:cxn>
                  <a:cxn ang="0">
                    <a:pos x="0" y="0"/>
                  </a:cxn>
                  <a:cxn ang="0">
                    <a:pos x="48" y="0"/>
                  </a:cxn>
                  <a:cxn ang="0">
                    <a:pos x="24" y="3"/>
                  </a:cxn>
                </a:cxnLst>
                <a:rect l="txL" t="txT" r="txR" b="txB"/>
                <a:pathLst>
                  <a:path w="48" h="7">
                    <a:moveTo>
                      <a:pt x="24" y="3"/>
                    </a:moveTo>
                    <a:cubicBezTo>
                      <a:pt x="17" y="1"/>
                      <a:pt x="2" y="7"/>
                      <a:pt x="0" y="0"/>
                    </a:cubicBezTo>
                    <a:cubicBezTo>
                      <a:pt x="16" y="0"/>
                      <a:pt x="32" y="0"/>
                      <a:pt x="48" y="0"/>
                    </a:cubicBezTo>
                    <a:cubicBezTo>
                      <a:pt x="46" y="7"/>
                      <a:pt x="31" y="1"/>
                      <a:pt x="24" y="3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63" name="Freeform 384"/>
              <p:cNvSpPr/>
              <p:nvPr/>
            </p:nvSpPr>
            <p:spPr>
              <a:xfrm>
                <a:off x="565150" y="1414462"/>
                <a:ext cx="122238" cy="31750"/>
              </a:xfrm>
              <a:custGeom>
                <a:avLst/>
                <a:gdLst>
                  <a:gd name="txL" fmla="*/ 0 w 35"/>
                  <a:gd name="txT" fmla="*/ 0 h 9"/>
                  <a:gd name="txR" fmla="*/ 35 w 35"/>
                  <a:gd name="txB" fmla="*/ 9 h 9"/>
                </a:gdLst>
                <a:ahLst/>
                <a:cxnLst>
                  <a:cxn ang="0">
                    <a:pos x="24" y="0"/>
                  </a:cxn>
                  <a:cxn ang="0">
                    <a:pos x="0" y="6"/>
                  </a:cxn>
                  <a:cxn ang="0">
                    <a:pos x="0" y="3"/>
                  </a:cxn>
                  <a:cxn ang="0">
                    <a:pos x="24" y="0"/>
                  </a:cxn>
                </a:cxnLst>
                <a:rect l="txL" t="txT" r="txR" b="txB"/>
                <a:pathLst>
                  <a:path w="35" h="9">
                    <a:moveTo>
                      <a:pt x="24" y="0"/>
                    </a:moveTo>
                    <a:cubicBezTo>
                      <a:pt x="35" y="9"/>
                      <a:pt x="8" y="5"/>
                      <a:pt x="0" y="6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7" y="1"/>
                      <a:pt x="22" y="7"/>
                      <a:pt x="24" y="0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64" name="Freeform 388"/>
              <p:cNvSpPr/>
              <p:nvPr/>
            </p:nvSpPr>
            <p:spPr>
              <a:xfrm>
                <a:off x="2668588" y="2392362"/>
                <a:ext cx="188913" cy="17463"/>
              </a:xfrm>
              <a:custGeom>
                <a:avLst/>
                <a:gdLst>
                  <a:gd name="txL" fmla="*/ 0 w 54"/>
                  <a:gd name="txT" fmla="*/ 0 h 5"/>
                  <a:gd name="txR" fmla="*/ 54 w 54"/>
                  <a:gd name="txB" fmla="*/ 5 h 5"/>
                </a:gdLst>
                <a:ahLst/>
                <a:cxnLst>
                  <a:cxn ang="0">
                    <a:pos x="0" y="5"/>
                  </a:cxn>
                  <a:cxn ang="0">
                    <a:pos x="54" y="5"/>
                  </a:cxn>
                  <a:cxn ang="0">
                    <a:pos x="0" y="5"/>
                  </a:cxn>
                </a:cxnLst>
                <a:rect l="txL" t="txT" r="txR" b="txB"/>
                <a:pathLst>
                  <a:path w="54" h="5">
                    <a:moveTo>
                      <a:pt x="0" y="5"/>
                    </a:moveTo>
                    <a:cubicBezTo>
                      <a:pt x="11" y="0"/>
                      <a:pt x="43" y="0"/>
                      <a:pt x="54" y="5"/>
                    </a:cubicBezTo>
                    <a:cubicBezTo>
                      <a:pt x="36" y="5"/>
                      <a:pt x="18" y="5"/>
                      <a:pt x="0" y="5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65" name="Freeform 389"/>
              <p:cNvSpPr/>
              <p:nvPr/>
            </p:nvSpPr>
            <p:spPr>
              <a:xfrm>
                <a:off x="1925638" y="2503487"/>
                <a:ext cx="241300" cy="25400"/>
              </a:xfrm>
              <a:custGeom>
                <a:avLst/>
                <a:gdLst>
                  <a:gd name="txL" fmla="*/ 0 w 69"/>
                  <a:gd name="txT" fmla="*/ 0 h 7"/>
                  <a:gd name="txR" fmla="*/ 69 w 69"/>
                  <a:gd name="txB" fmla="*/ 7 h 7"/>
                </a:gdLst>
                <a:ahLst/>
                <a:cxnLst>
                  <a:cxn ang="0">
                    <a:pos x="66" y="0"/>
                  </a:cxn>
                  <a:cxn ang="0">
                    <a:pos x="69" y="0"/>
                  </a:cxn>
                  <a:cxn ang="0">
                    <a:pos x="69" y="6"/>
                  </a:cxn>
                  <a:cxn ang="0">
                    <a:pos x="0" y="6"/>
                  </a:cxn>
                  <a:cxn ang="0">
                    <a:pos x="0" y="3"/>
                  </a:cxn>
                  <a:cxn ang="0">
                    <a:pos x="66" y="0"/>
                  </a:cxn>
                </a:cxnLst>
                <a:rect l="txL" t="txT" r="txR" b="txB"/>
                <a:pathLst>
                  <a:path w="69" h="7">
                    <a:moveTo>
                      <a:pt x="66" y="0"/>
                    </a:moveTo>
                    <a:cubicBezTo>
                      <a:pt x="67" y="0"/>
                      <a:pt x="68" y="0"/>
                      <a:pt x="69" y="0"/>
                    </a:cubicBezTo>
                    <a:cubicBezTo>
                      <a:pt x="69" y="2"/>
                      <a:pt x="69" y="4"/>
                      <a:pt x="69" y="6"/>
                    </a:cubicBezTo>
                    <a:cubicBezTo>
                      <a:pt x="46" y="6"/>
                      <a:pt x="23" y="6"/>
                      <a:pt x="0" y="6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21" y="1"/>
                      <a:pt x="50" y="7"/>
                      <a:pt x="66" y="0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66" name="Freeform 390"/>
              <p:cNvSpPr/>
              <p:nvPr/>
            </p:nvSpPr>
            <p:spPr>
              <a:xfrm>
                <a:off x="1727200" y="2524125"/>
                <a:ext cx="544513" cy="25400"/>
              </a:xfrm>
              <a:custGeom>
                <a:avLst/>
                <a:gdLst>
                  <a:gd name="txL" fmla="*/ 0 w 156"/>
                  <a:gd name="txT" fmla="*/ 0 h 7"/>
                  <a:gd name="txR" fmla="*/ 156 w 156"/>
                  <a:gd name="txB" fmla="*/ 7 h 7"/>
                </a:gdLst>
                <a:ahLst/>
                <a:cxnLst>
                  <a:cxn ang="0">
                    <a:pos x="93" y="3"/>
                  </a:cxn>
                  <a:cxn ang="0">
                    <a:pos x="57" y="0"/>
                  </a:cxn>
                  <a:cxn ang="0">
                    <a:pos x="126" y="0"/>
                  </a:cxn>
                  <a:cxn ang="0">
                    <a:pos x="156" y="0"/>
                  </a:cxn>
                  <a:cxn ang="0">
                    <a:pos x="93" y="3"/>
                  </a:cxn>
                </a:cxnLst>
                <a:rect l="txL" t="txT" r="txR" b="txB"/>
                <a:pathLst>
                  <a:path w="156" h="7">
                    <a:moveTo>
                      <a:pt x="93" y="3"/>
                    </a:moveTo>
                    <a:cubicBezTo>
                      <a:pt x="70" y="5"/>
                      <a:pt x="0" y="1"/>
                      <a:pt x="57" y="0"/>
                    </a:cubicBezTo>
                    <a:cubicBezTo>
                      <a:pt x="80" y="0"/>
                      <a:pt x="103" y="0"/>
                      <a:pt x="126" y="0"/>
                    </a:cubicBezTo>
                    <a:cubicBezTo>
                      <a:pt x="136" y="0"/>
                      <a:pt x="146" y="0"/>
                      <a:pt x="156" y="0"/>
                    </a:cubicBezTo>
                    <a:cubicBezTo>
                      <a:pt x="141" y="7"/>
                      <a:pt x="113" y="1"/>
                      <a:pt x="93" y="3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67" name="Freeform 391"/>
              <p:cNvSpPr/>
              <p:nvPr/>
            </p:nvSpPr>
            <p:spPr>
              <a:xfrm>
                <a:off x="2051050" y="2524125"/>
                <a:ext cx="227013" cy="46038"/>
              </a:xfrm>
              <a:custGeom>
                <a:avLst/>
                <a:gdLst>
                  <a:gd name="txL" fmla="*/ 0 w 65"/>
                  <a:gd name="txT" fmla="*/ 0 h 13"/>
                  <a:gd name="txR" fmla="*/ 65 w 65"/>
                  <a:gd name="txB" fmla="*/ 13 h 13"/>
                </a:gdLst>
                <a:ahLst/>
                <a:cxnLst>
                  <a:cxn ang="0">
                    <a:pos x="63" y="0"/>
                  </a:cxn>
                  <a:cxn ang="0">
                    <a:pos x="0" y="6"/>
                  </a:cxn>
                  <a:cxn ang="0">
                    <a:pos x="0" y="3"/>
                  </a:cxn>
                  <a:cxn ang="0">
                    <a:pos x="63" y="0"/>
                  </a:cxn>
                </a:cxnLst>
                <a:rect l="txL" t="txT" r="txR" b="txB"/>
                <a:pathLst>
                  <a:path w="65" h="13">
                    <a:moveTo>
                      <a:pt x="63" y="0"/>
                    </a:moveTo>
                    <a:cubicBezTo>
                      <a:pt x="65" y="13"/>
                      <a:pt x="18" y="3"/>
                      <a:pt x="0" y="6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20" y="1"/>
                      <a:pt x="48" y="7"/>
                      <a:pt x="63" y="0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68" name="Freeform 392"/>
              <p:cNvSpPr/>
              <p:nvPr/>
            </p:nvSpPr>
            <p:spPr>
              <a:xfrm>
                <a:off x="1622425" y="2524125"/>
                <a:ext cx="188913" cy="52388"/>
              </a:xfrm>
              <a:custGeom>
                <a:avLst/>
                <a:gdLst>
                  <a:gd name="txL" fmla="*/ 0 w 54"/>
                  <a:gd name="txT" fmla="*/ 0 h 15"/>
                  <a:gd name="txR" fmla="*/ 54 w 54"/>
                  <a:gd name="txB" fmla="*/ 15 h 15"/>
                </a:gdLst>
                <a:ahLst/>
                <a:cxnLst>
                  <a:cxn ang="0">
                    <a:pos x="48" y="3"/>
                  </a:cxn>
                  <a:cxn ang="0">
                    <a:pos x="0" y="9"/>
                  </a:cxn>
                  <a:cxn ang="0">
                    <a:pos x="48" y="3"/>
                  </a:cxn>
                </a:cxnLst>
                <a:rect l="txL" t="txT" r="txR" b="txB"/>
                <a:pathLst>
                  <a:path w="54" h="15">
                    <a:moveTo>
                      <a:pt x="48" y="3"/>
                    </a:moveTo>
                    <a:cubicBezTo>
                      <a:pt x="54" y="15"/>
                      <a:pt x="14" y="6"/>
                      <a:pt x="0" y="9"/>
                    </a:cubicBezTo>
                    <a:cubicBezTo>
                      <a:pt x="9" y="0"/>
                      <a:pt x="39" y="12"/>
                      <a:pt x="48" y="3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69" name="Freeform 394"/>
              <p:cNvSpPr/>
              <p:nvPr/>
            </p:nvSpPr>
            <p:spPr>
              <a:xfrm>
                <a:off x="4311650" y="2719387"/>
                <a:ext cx="177800" cy="25400"/>
              </a:xfrm>
              <a:custGeom>
                <a:avLst/>
                <a:gdLst>
                  <a:gd name="txL" fmla="*/ 0 w 51"/>
                  <a:gd name="txT" fmla="*/ 0 h 7"/>
                  <a:gd name="txR" fmla="*/ 51 w 51"/>
                  <a:gd name="txB" fmla="*/ 7 h 7"/>
                </a:gdLst>
                <a:ahLst/>
                <a:cxnLst>
                  <a:cxn ang="0">
                    <a:pos x="0" y="7"/>
                  </a:cxn>
                  <a:cxn ang="0">
                    <a:pos x="0" y="4"/>
                  </a:cxn>
                  <a:cxn ang="0">
                    <a:pos x="51" y="7"/>
                  </a:cxn>
                  <a:cxn ang="0">
                    <a:pos x="0" y="7"/>
                  </a:cxn>
                </a:cxnLst>
                <a:rect l="txL" t="txT" r="txR" b="txB"/>
                <a:pathLst>
                  <a:path w="51" h="7">
                    <a:moveTo>
                      <a:pt x="0" y="7"/>
                    </a:moveTo>
                    <a:cubicBezTo>
                      <a:pt x="0" y="6"/>
                      <a:pt x="0" y="5"/>
                      <a:pt x="0" y="4"/>
                    </a:cubicBezTo>
                    <a:cubicBezTo>
                      <a:pt x="16" y="6"/>
                      <a:pt x="40" y="0"/>
                      <a:pt x="51" y="7"/>
                    </a:cubicBezTo>
                    <a:cubicBezTo>
                      <a:pt x="34" y="7"/>
                      <a:pt x="17" y="7"/>
                      <a:pt x="0" y="7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70" name="Freeform 397"/>
              <p:cNvSpPr/>
              <p:nvPr/>
            </p:nvSpPr>
            <p:spPr>
              <a:xfrm>
                <a:off x="3548063" y="2995612"/>
                <a:ext cx="303213" cy="25400"/>
              </a:xfrm>
              <a:custGeom>
                <a:avLst/>
                <a:gdLst>
                  <a:gd name="txL" fmla="*/ 0 w 87"/>
                  <a:gd name="txT" fmla="*/ 0 h 7"/>
                  <a:gd name="txR" fmla="*/ 87 w 87"/>
                  <a:gd name="txB" fmla="*/ 7 h 7"/>
                </a:gdLst>
                <a:ahLst/>
                <a:cxnLst>
                  <a:cxn ang="0">
                    <a:pos x="42" y="3"/>
                  </a:cxn>
                  <a:cxn ang="0">
                    <a:pos x="0" y="0"/>
                  </a:cxn>
                  <a:cxn ang="0">
                    <a:pos x="87" y="0"/>
                  </a:cxn>
                  <a:cxn ang="0">
                    <a:pos x="42" y="3"/>
                  </a:cxn>
                </a:cxnLst>
                <a:rect l="txL" t="txT" r="txR" b="txB"/>
                <a:pathLst>
                  <a:path w="87" h="7">
                    <a:moveTo>
                      <a:pt x="42" y="3"/>
                    </a:moveTo>
                    <a:cubicBezTo>
                      <a:pt x="29" y="1"/>
                      <a:pt x="8" y="7"/>
                      <a:pt x="0" y="0"/>
                    </a:cubicBezTo>
                    <a:cubicBezTo>
                      <a:pt x="29" y="0"/>
                      <a:pt x="58" y="0"/>
                      <a:pt x="87" y="0"/>
                    </a:cubicBezTo>
                    <a:cubicBezTo>
                      <a:pt x="78" y="7"/>
                      <a:pt x="56" y="1"/>
                      <a:pt x="42" y="3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71" name="Freeform 399"/>
              <p:cNvSpPr>
                <a:spLocks noEditPoints="1"/>
              </p:cNvSpPr>
              <p:nvPr/>
            </p:nvSpPr>
            <p:spPr>
              <a:xfrm>
                <a:off x="0" y="0"/>
                <a:ext cx="6754813" cy="2968625"/>
              </a:xfrm>
              <a:custGeom>
                <a:avLst/>
                <a:gdLst>
                  <a:gd name="txL" fmla="*/ 0 w 1936"/>
                  <a:gd name="txT" fmla="*/ 0 h 850"/>
                  <a:gd name="txR" fmla="*/ 1936 w 1936"/>
                  <a:gd name="txB" fmla="*/ 850 h 850"/>
                </a:gdLst>
                <a:ahLst/>
                <a:cxnLst>
                  <a:cxn ang="0">
                    <a:pos x="507" y="186"/>
                  </a:cxn>
                  <a:cxn ang="0">
                    <a:pos x="531" y="591"/>
                  </a:cxn>
                  <a:cxn ang="0">
                    <a:pos x="231" y="525"/>
                  </a:cxn>
                  <a:cxn ang="0">
                    <a:pos x="270" y="750"/>
                  </a:cxn>
                  <a:cxn ang="0">
                    <a:pos x="435" y="726"/>
                  </a:cxn>
                  <a:cxn ang="0">
                    <a:pos x="609" y="690"/>
                  </a:cxn>
                  <a:cxn ang="0">
                    <a:pos x="858" y="702"/>
                  </a:cxn>
                  <a:cxn ang="0">
                    <a:pos x="558" y="711"/>
                  </a:cxn>
                  <a:cxn ang="0">
                    <a:pos x="498" y="747"/>
                  </a:cxn>
                  <a:cxn ang="0">
                    <a:pos x="870" y="762"/>
                  </a:cxn>
                  <a:cxn ang="0">
                    <a:pos x="1035" y="759"/>
                  </a:cxn>
                  <a:cxn ang="0">
                    <a:pos x="1182" y="786"/>
                  </a:cxn>
                  <a:cxn ang="0">
                    <a:pos x="1311" y="738"/>
                  </a:cxn>
                  <a:cxn ang="0">
                    <a:pos x="1617" y="726"/>
                  </a:cxn>
                  <a:cxn ang="0">
                    <a:pos x="1932" y="741"/>
                  </a:cxn>
                  <a:cxn ang="0">
                    <a:pos x="1515" y="789"/>
                  </a:cxn>
                  <a:cxn ang="0">
                    <a:pos x="846" y="843"/>
                  </a:cxn>
                  <a:cxn ang="0">
                    <a:pos x="447" y="822"/>
                  </a:cxn>
                  <a:cxn ang="0">
                    <a:pos x="0" y="819"/>
                  </a:cxn>
                  <a:cxn ang="0">
                    <a:pos x="60" y="762"/>
                  </a:cxn>
                  <a:cxn ang="0">
                    <a:pos x="84" y="621"/>
                  </a:cxn>
                  <a:cxn ang="0">
                    <a:pos x="24" y="396"/>
                  </a:cxn>
                  <a:cxn ang="0">
                    <a:pos x="126" y="165"/>
                  </a:cxn>
                  <a:cxn ang="0">
                    <a:pos x="501" y="195"/>
                  </a:cxn>
                  <a:cxn ang="0">
                    <a:pos x="147" y="309"/>
                  </a:cxn>
                  <a:cxn ang="0">
                    <a:pos x="225" y="297"/>
                  </a:cxn>
                  <a:cxn ang="0">
                    <a:pos x="243" y="438"/>
                  </a:cxn>
                  <a:cxn ang="0">
                    <a:pos x="351" y="495"/>
                  </a:cxn>
                  <a:cxn ang="0">
                    <a:pos x="135" y="390"/>
                  </a:cxn>
                  <a:cxn ang="0">
                    <a:pos x="237" y="441"/>
                  </a:cxn>
                  <a:cxn ang="0">
                    <a:pos x="201" y="417"/>
                  </a:cxn>
                  <a:cxn ang="0">
                    <a:pos x="159" y="549"/>
                  </a:cxn>
                  <a:cxn ang="0">
                    <a:pos x="105" y="594"/>
                  </a:cxn>
                  <a:cxn ang="0">
                    <a:pos x="135" y="612"/>
                  </a:cxn>
                  <a:cxn ang="0">
                    <a:pos x="18" y="468"/>
                  </a:cxn>
                  <a:cxn ang="0">
                    <a:pos x="102" y="297"/>
                  </a:cxn>
                  <a:cxn ang="0">
                    <a:pos x="99" y="399"/>
                  </a:cxn>
                  <a:cxn ang="0">
                    <a:pos x="63" y="483"/>
                  </a:cxn>
                  <a:cxn ang="0">
                    <a:pos x="345" y="456"/>
                  </a:cxn>
                  <a:cxn ang="0">
                    <a:pos x="354" y="663"/>
                  </a:cxn>
                  <a:cxn ang="0">
                    <a:pos x="342" y="657"/>
                  </a:cxn>
                  <a:cxn ang="0">
                    <a:pos x="189" y="693"/>
                  </a:cxn>
                  <a:cxn ang="0">
                    <a:pos x="312" y="591"/>
                  </a:cxn>
                  <a:cxn ang="0">
                    <a:pos x="168" y="612"/>
                  </a:cxn>
                  <a:cxn ang="0">
                    <a:pos x="198" y="612"/>
                  </a:cxn>
                  <a:cxn ang="0">
                    <a:pos x="294" y="459"/>
                  </a:cxn>
                  <a:cxn ang="0">
                    <a:pos x="492" y="543"/>
                  </a:cxn>
                  <a:cxn ang="0">
                    <a:pos x="372" y="711"/>
                  </a:cxn>
                  <a:cxn ang="0">
                    <a:pos x="171" y="804"/>
                  </a:cxn>
                  <a:cxn ang="0">
                    <a:pos x="450" y="750"/>
                  </a:cxn>
                  <a:cxn ang="0">
                    <a:pos x="420" y="777"/>
                  </a:cxn>
                  <a:cxn ang="0">
                    <a:pos x="510" y="777"/>
                  </a:cxn>
                  <a:cxn ang="0">
                    <a:pos x="537" y="789"/>
                  </a:cxn>
                  <a:cxn ang="0">
                    <a:pos x="462" y="789"/>
                  </a:cxn>
                  <a:cxn ang="0">
                    <a:pos x="990" y="765"/>
                  </a:cxn>
                  <a:cxn ang="0">
                    <a:pos x="1335" y="750"/>
                  </a:cxn>
                  <a:cxn ang="0">
                    <a:pos x="1386" y="792"/>
                  </a:cxn>
                  <a:cxn ang="0">
                    <a:pos x="1041" y="786"/>
                  </a:cxn>
                  <a:cxn ang="0">
                    <a:pos x="219" y="426"/>
                  </a:cxn>
                </a:cxnLst>
                <a:rect l="txL" t="txT" r="txR" b="txB"/>
                <a:pathLst>
                  <a:path w="1936" h="850">
                    <a:moveTo>
                      <a:pt x="0" y="45"/>
                    </a:moveTo>
                    <a:cubicBezTo>
                      <a:pt x="26" y="30"/>
                      <a:pt x="51" y="14"/>
                      <a:pt x="78" y="0"/>
                    </a:cubicBezTo>
                    <a:cubicBezTo>
                      <a:pt x="103" y="21"/>
                      <a:pt x="118" y="52"/>
                      <a:pt x="144" y="72"/>
                    </a:cubicBezTo>
                    <a:cubicBezTo>
                      <a:pt x="163" y="74"/>
                      <a:pt x="189" y="69"/>
                      <a:pt x="204" y="75"/>
                    </a:cubicBezTo>
                    <a:cubicBezTo>
                      <a:pt x="208" y="86"/>
                      <a:pt x="208" y="101"/>
                      <a:pt x="213" y="111"/>
                    </a:cubicBezTo>
                    <a:cubicBezTo>
                      <a:pt x="238" y="106"/>
                      <a:pt x="248" y="84"/>
                      <a:pt x="270" y="84"/>
                    </a:cubicBezTo>
                    <a:cubicBezTo>
                      <a:pt x="291" y="84"/>
                      <a:pt x="316" y="111"/>
                      <a:pt x="342" y="123"/>
                    </a:cubicBezTo>
                    <a:cubicBezTo>
                      <a:pt x="372" y="136"/>
                      <a:pt x="398" y="143"/>
                      <a:pt x="426" y="150"/>
                    </a:cubicBezTo>
                    <a:cubicBezTo>
                      <a:pt x="429" y="159"/>
                      <a:pt x="440" y="160"/>
                      <a:pt x="444" y="168"/>
                    </a:cubicBezTo>
                    <a:cubicBezTo>
                      <a:pt x="470" y="169"/>
                      <a:pt x="479" y="187"/>
                      <a:pt x="507" y="186"/>
                    </a:cubicBezTo>
                    <a:cubicBezTo>
                      <a:pt x="506" y="269"/>
                      <a:pt x="553" y="304"/>
                      <a:pt x="561" y="378"/>
                    </a:cubicBezTo>
                    <a:cubicBezTo>
                      <a:pt x="560" y="381"/>
                      <a:pt x="562" y="381"/>
                      <a:pt x="564" y="381"/>
                    </a:cubicBezTo>
                    <a:cubicBezTo>
                      <a:pt x="561" y="390"/>
                      <a:pt x="571" y="386"/>
                      <a:pt x="576" y="387"/>
                    </a:cubicBezTo>
                    <a:cubicBezTo>
                      <a:pt x="575" y="391"/>
                      <a:pt x="567" y="388"/>
                      <a:pt x="567" y="393"/>
                    </a:cubicBezTo>
                    <a:cubicBezTo>
                      <a:pt x="570" y="412"/>
                      <a:pt x="584" y="420"/>
                      <a:pt x="588" y="438"/>
                    </a:cubicBezTo>
                    <a:cubicBezTo>
                      <a:pt x="590" y="481"/>
                      <a:pt x="584" y="532"/>
                      <a:pt x="591" y="570"/>
                    </a:cubicBezTo>
                    <a:cubicBezTo>
                      <a:pt x="592" y="577"/>
                      <a:pt x="601" y="576"/>
                      <a:pt x="600" y="585"/>
                    </a:cubicBezTo>
                    <a:cubicBezTo>
                      <a:pt x="581" y="585"/>
                      <a:pt x="562" y="585"/>
                      <a:pt x="543" y="585"/>
                    </a:cubicBezTo>
                    <a:cubicBezTo>
                      <a:pt x="544" y="589"/>
                      <a:pt x="551" y="587"/>
                      <a:pt x="555" y="588"/>
                    </a:cubicBezTo>
                    <a:cubicBezTo>
                      <a:pt x="553" y="595"/>
                      <a:pt x="538" y="589"/>
                      <a:pt x="531" y="591"/>
                    </a:cubicBezTo>
                    <a:cubicBezTo>
                      <a:pt x="531" y="588"/>
                      <a:pt x="531" y="585"/>
                      <a:pt x="531" y="582"/>
                    </a:cubicBezTo>
                    <a:cubicBezTo>
                      <a:pt x="486" y="578"/>
                      <a:pt x="453" y="562"/>
                      <a:pt x="405" y="561"/>
                    </a:cubicBezTo>
                    <a:cubicBezTo>
                      <a:pt x="408" y="586"/>
                      <a:pt x="434" y="614"/>
                      <a:pt x="459" y="627"/>
                    </a:cubicBezTo>
                    <a:cubicBezTo>
                      <a:pt x="436" y="633"/>
                      <a:pt x="402" y="590"/>
                      <a:pt x="393" y="561"/>
                    </a:cubicBezTo>
                    <a:cubicBezTo>
                      <a:pt x="383" y="531"/>
                      <a:pt x="377" y="507"/>
                      <a:pt x="345" y="501"/>
                    </a:cubicBezTo>
                    <a:cubicBezTo>
                      <a:pt x="334" y="499"/>
                      <a:pt x="338" y="512"/>
                      <a:pt x="327" y="510"/>
                    </a:cubicBezTo>
                    <a:cubicBezTo>
                      <a:pt x="329" y="504"/>
                      <a:pt x="333" y="500"/>
                      <a:pt x="336" y="495"/>
                    </a:cubicBezTo>
                    <a:cubicBezTo>
                      <a:pt x="288" y="479"/>
                      <a:pt x="250" y="512"/>
                      <a:pt x="216" y="534"/>
                    </a:cubicBezTo>
                    <a:cubicBezTo>
                      <a:pt x="217" y="541"/>
                      <a:pt x="231" y="535"/>
                      <a:pt x="237" y="537"/>
                    </a:cubicBezTo>
                    <a:cubicBezTo>
                      <a:pt x="247" y="533"/>
                      <a:pt x="227" y="533"/>
                      <a:pt x="231" y="525"/>
                    </a:cubicBezTo>
                    <a:cubicBezTo>
                      <a:pt x="252" y="529"/>
                      <a:pt x="251" y="541"/>
                      <a:pt x="273" y="531"/>
                    </a:cubicBezTo>
                    <a:cubicBezTo>
                      <a:pt x="262" y="544"/>
                      <a:pt x="284" y="565"/>
                      <a:pt x="309" y="561"/>
                    </a:cubicBezTo>
                    <a:cubicBezTo>
                      <a:pt x="291" y="571"/>
                      <a:pt x="314" y="590"/>
                      <a:pt x="327" y="585"/>
                    </a:cubicBezTo>
                    <a:cubicBezTo>
                      <a:pt x="322" y="591"/>
                      <a:pt x="315" y="595"/>
                      <a:pt x="318" y="609"/>
                    </a:cubicBezTo>
                    <a:cubicBezTo>
                      <a:pt x="318" y="616"/>
                      <a:pt x="331" y="610"/>
                      <a:pt x="336" y="612"/>
                    </a:cubicBezTo>
                    <a:cubicBezTo>
                      <a:pt x="337" y="623"/>
                      <a:pt x="322" y="618"/>
                      <a:pt x="321" y="627"/>
                    </a:cubicBezTo>
                    <a:cubicBezTo>
                      <a:pt x="320" y="634"/>
                      <a:pt x="326" y="634"/>
                      <a:pt x="324" y="642"/>
                    </a:cubicBezTo>
                    <a:cubicBezTo>
                      <a:pt x="343" y="656"/>
                      <a:pt x="377" y="655"/>
                      <a:pt x="390" y="675"/>
                    </a:cubicBezTo>
                    <a:cubicBezTo>
                      <a:pt x="332" y="697"/>
                      <a:pt x="290" y="735"/>
                      <a:pt x="243" y="768"/>
                    </a:cubicBezTo>
                    <a:cubicBezTo>
                      <a:pt x="258" y="774"/>
                      <a:pt x="261" y="757"/>
                      <a:pt x="270" y="750"/>
                    </a:cubicBezTo>
                    <a:cubicBezTo>
                      <a:pt x="304" y="724"/>
                      <a:pt x="352" y="701"/>
                      <a:pt x="399" y="684"/>
                    </a:cubicBezTo>
                    <a:cubicBezTo>
                      <a:pt x="395" y="691"/>
                      <a:pt x="387" y="694"/>
                      <a:pt x="378" y="696"/>
                    </a:cubicBezTo>
                    <a:cubicBezTo>
                      <a:pt x="387" y="704"/>
                      <a:pt x="396" y="687"/>
                      <a:pt x="411" y="690"/>
                    </a:cubicBezTo>
                    <a:cubicBezTo>
                      <a:pt x="389" y="721"/>
                      <a:pt x="347" y="732"/>
                      <a:pt x="321" y="759"/>
                    </a:cubicBezTo>
                    <a:cubicBezTo>
                      <a:pt x="363" y="743"/>
                      <a:pt x="393" y="715"/>
                      <a:pt x="441" y="705"/>
                    </a:cubicBezTo>
                    <a:cubicBezTo>
                      <a:pt x="404" y="732"/>
                      <a:pt x="355" y="747"/>
                      <a:pt x="315" y="771"/>
                    </a:cubicBezTo>
                    <a:cubicBezTo>
                      <a:pt x="306" y="774"/>
                      <a:pt x="312" y="775"/>
                      <a:pt x="312" y="783"/>
                    </a:cubicBezTo>
                    <a:cubicBezTo>
                      <a:pt x="306" y="783"/>
                      <a:pt x="300" y="783"/>
                      <a:pt x="294" y="783"/>
                    </a:cubicBezTo>
                    <a:cubicBezTo>
                      <a:pt x="348" y="795"/>
                      <a:pt x="376" y="732"/>
                      <a:pt x="429" y="723"/>
                    </a:cubicBezTo>
                    <a:cubicBezTo>
                      <a:pt x="432" y="723"/>
                      <a:pt x="434" y="724"/>
                      <a:pt x="435" y="726"/>
                    </a:cubicBezTo>
                    <a:cubicBezTo>
                      <a:pt x="399" y="747"/>
                      <a:pt x="361" y="766"/>
                      <a:pt x="330" y="792"/>
                    </a:cubicBezTo>
                    <a:cubicBezTo>
                      <a:pt x="366" y="784"/>
                      <a:pt x="401" y="749"/>
                      <a:pt x="441" y="735"/>
                    </a:cubicBezTo>
                    <a:cubicBezTo>
                      <a:pt x="453" y="735"/>
                      <a:pt x="451" y="726"/>
                      <a:pt x="438" y="729"/>
                    </a:cubicBezTo>
                    <a:cubicBezTo>
                      <a:pt x="438" y="728"/>
                      <a:pt x="438" y="727"/>
                      <a:pt x="438" y="726"/>
                    </a:cubicBezTo>
                    <a:cubicBezTo>
                      <a:pt x="455" y="728"/>
                      <a:pt x="466" y="724"/>
                      <a:pt x="477" y="720"/>
                    </a:cubicBezTo>
                    <a:cubicBezTo>
                      <a:pt x="478" y="707"/>
                      <a:pt x="451" y="722"/>
                      <a:pt x="453" y="708"/>
                    </a:cubicBezTo>
                    <a:cubicBezTo>
                      <a:pt x="535" y="697"/>
                      <a:pt x="611" y="717"/>
                      <a:pt x="690" y="705"/>
                    </a:cubicBezTo>
                    <a:cubicBezTo>
                      <a:pt x="702" y="705"/>
                      <a:pt x="714" y="705"/>
                      <a:pt x="726" y="705"/>
                    </a:cubicBezTo>
                    <a:cubicBezTo>
                      <a:pt x="720" y="698"/>
                      <a:pt x="701" y="704"/>
                      <a:pt x="690" y="702"/>
                    </a:cubicBezTo>
                    <a:cubicBezTo>
                      <a:pt x="663" y="698"/>
                      <a:pt x="635" y="695"/>
                      <a:pt x="609" y="690"/>
                    </a:cubicBezTo>
                    <a:cubicBezTo>
                      <a:pt x="610" y="683"/>
                      <a:pt x="624" y="689"/>
                      <a:pt x="630" y="687"/>
                    </a:cubicBezTo>
                    <a:cubicBezTo>
                      <a:pt x="636" y="694"/>
                      <a:pt x="655" y="688"/>
                      <a:pt x="666" y="690"/>
                    </a:cubicBezTo>
                    <a:cubicBezTo>
                      <a:pt x="664" y="686"/>
                      <a:pt x="660" y="684"/>
                      <a:pt x="654" y="684"/>
                    </a:cubicBezTo>
                    <a:cubicBezTo>
                      <a:pt x="640" y="686"/>
                      <a:pt x="635" y="679"/>
                      <a:pt x="621" y="681"/>
                    </a:cubicBezTo>
                    <a:cubicBezTo>
                      <a:pt x="622" y="674"/>
                      <a:pt x="636" y="680"/>
                      <a:pt x="642" y="678"/>
                    </a:cubicBezTo>
                    <a:cubicBezTo>
                      <a:pt x="680" y="678"/>
                      <a:pt x="710" y="686"/>
                      <a:pt x="744" y="690"/>
                    </a:cubicBezTo>
                    <a:cubicBezTo>
                      <a:pt x="742" y="697"/>
                      <a:pt x="727" y="691"/>
                      <a:pt x="720" y="693"/>
                    </a:cubicBezTo>
                    <a:cubicBezTo>
                      <a:pt x="721" y="696"/>
                      <a:pt x="723" y="698"/>
                      <a:pt x="726" y="699"/>
                    </a:cubicBezTo>
                    <a:cubicBezTo>
                      <a:pt x="749" y="699"/>
                      <a:pt x="772" y="699"/>
                      <a:pt x="795" y="699"/>
                    </a:cubicBezTo>
                    <a:cubicBezTo>
                      <a:pt x="818" y="698"/>
                      <a:pt x="834" y="704"/>
                      <a:pt x="858" y="702"/>
                    </a:cubicBezTo>
                    <a:cubicBezTo>
                      <a:pt x="843" y="697"/>
                      <a:pt x="823" y="697"/>
                      <a:pt x="804" y="696"/>
                    </a:cubicBezTo>
                    <a:cubicBezTo>
                      <a:pt x="796" y="689"/>
                      <a:pt x="775" y="695"/>
                      <a:pt x="762" y="693"/>
                    </a:cubicBezTo>
                    <a:cubicBezTo>
                      <a:pt x="761" y="690"/>
                      <a:pt x="763" y="690"/>
                      <a:pt x="765" y="690"/>
                    </a:cubicBezTo>
                    <a:cubicBezTo>
                      <a:pt x="783" y="690"/>
                      <a:pt x="801" y="690"/>
                      <a:pt x="819" y="690"/>
                    </a:cubicBezTo>
                    <a:cubicBezTo>
                      <a:pt x="903" y="691"/>
                      <a:pt x="947" y="728"/>
                      <a:pt x="1023" y="741"/>
                    </a:cubicBezTo>
                    <a:cubicBezTo>
                      <a:pt x="1019" y="741"/>
                      <a:pt x="1015" y="741"/>
                      <a:pt x="1011" y="741"/>
                    </a:cubicBezTo>
                    <a:cubicBezTo>
                      <a:pt x="1000" y="741"/>
                      <a:pt x="989" y="741"/>
                      <a:pt x="978" y="741"/>
                    </a:cubicBezTo>
                    <a:cubicBezTo>
                      <a:pt x="943" y="736"/>
                      <a:pt x="931" y="708"/>
                      <a:pt x="888" y="711"/>
                    </a:cubicBezTo>
                    <a:cubicBezTo>
                      <a:pt x="803" y="700"/>
                      <a:pt x="718" y="715"/>
                      <a:pt x="633" y="714"/>
                    </a:cubicBezTo>
                    <a:cubicBezTo>
                      <a:pt x="609" y="712"/>
                      <a:pt x="577" y="718"/>
                      <a:pt x="558" y="711"/>
                    </a:cubicBezTo>
                    <a:cubicBezTo>
                      <a:pt x="541" y="709"/>
                      <a:pt x="533" y="716"/>
                      <a:pt x="516" y="714"/>
                    </a:cubicBezTo>
                    <a:cubicBezTo>
                      <a:pt x="524" y="721"/>
                      <a:pt x="545" y="715"/>
                      <a:pt x="558" y="717"/>
                    </a:cubicBezTo>
                    <a:cubicBezTo>
                      <a:pt x="578" y="717"/>
                      <a:pt x="598" y="717"/>
                      <a:pt x="618" y="717"/>
                    </a:cubicBezTo>
                    <a:cubicBezTo>
                      <a:pt x="602" y="724"/>
                      <a:pt x="573" y="718"/>
                      <a:pt x="552" y="720"/>
                    </a:cubicBezTo>
                    <a:cubicBezTo>
                      <a:pt x="529" y="722"/>
                      <a:pt x="498" y="716"/>
                      <a:pt x="480" y="723"/>
                    </a:cubicBezTo>
                    <a:cubicBezTo>
                      <a:pt x="474" y="729"/>
                      <a:pt x="504" y="725"/>
                      <a:pt x="513" y="726"/>
                    </a:cubicBezTo>
                    <a:cubicBezTo>
                      <a:pt x="504" y="735"/>
                      <a:pt x="474" y="723"/>
                      <a:pt x="465" y="732"/>
                    </a:cubicBezTo>
                    <a:cubicBezTo>
                      <a:pt x="459" y="733"/>
                      <a:pt x="457" y="738"/>
                      <a:pt x="450" y="738"/>
                    </a:cubicBezTo>
                    <a:cubicBezTo>
                      <a:pt x="471" y="746"/>
                      <a:pt x="495" y="731"/>
                      <a:pt x="522" y="735"/>
                    </a:cubicBezTo>
                    <a:cubicBezTo>
                      <a:pt x="518" y="743"/>
                      <a:pt x="511" y="748"/>
                      <a:pt x="498" y="747"/>
                    </a:cubicBezTo>
                    <a:cubicBezTo>
                      <a:pt x="542" y="748"/>
                      <a:pt x="580" y="754"/>
                      <a:pt x="615" y="756"/>
                    </a:cubicBezTo>
                    <a:cubicBezTo>
                      <a:pt x="610" y="764"/>
                      <a:pt x="623" y="764"/>
                      <a:pt x="609" y="768"/>
                    </a:cubicBezTo>
                    <a:cubicBezTo>
                      <a:pt x="616" y="777"/>
                      <a:pt x="621" y="758"/>
                      <a:pt x="633" y="762"/>
                    </a:cubicBezTo>
                    <a:cubicBezTo>
                      <a:pt x="632" y="766"/>
                      <a:pt x="628" y="767"/>
                      <a:pt x="627" y="771"/>
                    </a:cubicBezTo>
                    <a:cubicBezTo>
                      <a:pt x="638" y="771"/>
                      <a:pt x="649" y="771"/>
                      <a:pt x="660" y="771"/>
                    </a:cubicBezTo>
                    <a:cubicBezTo>
                      <a:pt x="669" y="773"/>
                      <a:pt x="686" y="767"/>
                      <a:pt x="690" y="774"/>
                    </a:cubicBezTo>
                    <a:cubicBezTo>
                      <a:pt x="683" y="781"/>
                      <a:pt x="703" y="774"/>
                      <a:pt x="705" y="771"/>
                    </a:cubicBezTo>
                    <a:cubicBezTo>
                      <a:pt x="711" y="780"/>
                      <a:pt x="739" y="779"/>
                      <a:pt x="732" y="792"/>
                    </a:cubicBezTo>
                    <a:cubicBezTo>
                      <a:pt x="770" y="784"/>
                      <a:pt x="789" y="757"/>
                      <a:pt x="837" y="759"/>
                    </a:cubicBezTo>
                    <a:cubicBezTo>
                      <a:pt x="842" y="766"/>
                      <a:pt x="860" y="760"/>
                      <a:pt x="870" y="762"/>
                    </a:cubicBezTo>
                    <a:cubicBezTo>
                      <a:pt x="882" y="762"/>
                      <a:pt x="894" y="762"/>
                      <a:pt x="906" y="762"/>
                    </a:cubicBezTo>
                    <a:cubicBezTo>
                      <a:pt x="906" y="763"/>
                      <a:pt x="906" y="764"/>
                      <a:pt x="906" y="765"/>
                    </a:cubicBezTo>
                    <a:cubicBezTo>
                      <a:pt x="839" y="763"/>
                      <a:pt x="767" y="767"/>
                      <a:pt x="747" y="804"/>
                    </a:cubicBezTo>
                    <a:cubicBezTo>
                      <a:pt x="800" y="833"/>
                      <a:pt x="895" y="850"/>
                      <a:pt x="966" y="825"/>
                    </a:cubicBezTo>
                    <a:cubicBezTo>
                      <a:pt x="965" y="803"/>
                      <a:pt x="947" y="774"/>
                      <a:pt x="921" y="768"/>
                    </a:cubicBezTo>
                    <a:cubicBezTo>
                      <a:pt x="920" y="765"/>
                      <a:pt x="922" y="765"/>
                      <a:pt x="924" y="765"/>
                    </a:cubicBezTo>
                    <a:cubicBezTo>
                      <a:pt x="942" y="764"/>
                      <a:pt x="952" y="771"/>
                      <a:pt x="957" y="783"/>
                    </a:cubicBezTo>
                    <a:cubicBezTo>
                      <a:pt x="969" y="781"/>
                      <a:pt x="966" y="764"/>
                      <a:pt x="978" y="762"/>
                    </a:cubicBezTo>
                    <a:cubicBezTo>
                      <a:pt x="976" y="753"/>
                      <a:pt x="956" y="762"/>
                      <a:pt x="957" y="750"/>
                    </a:cubicBezTo>
                    <a:cubicBezTo>
                      <a:pt x="990" y="746"/>
                      <a:pt x="1014" y="778"/>
                      <a:pt x="1035" y="759"/>
                    </a:cubicBezTo>
                    <a:cubicBezTo>
                      <a:pt x="1037" y="767"/>
                      <a:pt x="1029" y="765"/>
                      <a:pt x="1029" y="771"/>
                    </a:cubicBezTo>
                    <a:cubicBezTo>
                      <a:pt x="1032" y="779"/>
                      <a:pt x="1042" y="770"/>
                      <a:pt x="1047" y="771"/>
                    </a:cubicBezTo>
                    <a:cubicBezTo>
                      <a:pt x="1046" y="775"/>
                      <a:pt x="1042" y="776"/>
                      <a:pt x="1041" y="780"/>
                    </a:cubicBezTo>
                    <a:cubicBezTo>
                      <a:pt x="1050" y="789"/>
                      <a:pt x="1054" y="773"/>
                      <a:pt x="1065" y="774"/>
                    </a:cubicBezTo>
                    <a:cubicBezTo>
                      <a:pt x="1063" y="784"/>
                      <a:pt x="1051" y="783"/>
                      <a:pt x="1059" y="795"/>
                    </a:cubicBezTo>
                    <a:cubicBezTo>
                      <a:pt x="1053" y="789"/>
                      <a:pt x="1043" y="794"/>
                      <a:pt x="1041" y="801"/>
                    </a:cubicBezTo>
                    <a:cubicBezTo>
                      <a:pt x="1065" y="802"/>
                      <a:pt x="1068" y="782"/>
                      <a:pt x="1083" y="774"/>
                    </a:cubicBezTo>
                    <a:cubicBezTo>
                      <a:pt x="1092" y="789"/>
                      <a:pt x="1123" y="766"/>
                      <a:pt x="1131" y="783"/>
                    </a:cubicBezTo>
                    <a:cubicBezTo>
                      <a:pt x="1131" y="784"/>
                      <a:pt x="1131" y="785"/>
                      <a:pt x="1131" y="786"/>
                    </a:cubicBezTo>
                    <a:cubicBezTo>
                      <a:pt x="1148" y="786"/>
                      <a:pt x="1165" y="786"/>
                      <a:pt x="1182" y="786"/>
                    </a:cubicBezTo>
                    <a:cubicBezTo>
                      <a:pt x="1200" y="786"/>
                      <a:pt x="1218" y="786"/>
                      <a:pt x="1236" y="786"/>
                    </a:cubicBezTo>
                    <a:cubicBezTo>
                      <a:pt x="1253" y="786"/>
                      <a:pt x="1270" y="786"/>
                      <a:pt x="1287" y="786"/>
                    </a:cubicBezTo>
                    <a:cubicBezTo>
                      <a:pt x="1294" y="786"/>
                      <a:pt x="1301" y="786"/>
                      <a:pt x="1308" y="786"/>
                    </a:cubicBezTo>
                    <a:cubicBezTo>
                      <a:pt x="1312" y="770"/>
                      <a:pt x="1321" y="759"/>
                      <a:pt x="1329" y="747"/>
                    </a:cubicBezTo>
                    <a:cubicBezTo>
                      <a:pt x="1302" y="752"/>
                      <a:pt x="1295" y="766"/>
                      <a:pt x="1266" y="762"/>
                    </a:cubicBezTo>
                    <a:cubicBezTo>
                      <a:pt x="1274" y="756"/>
                      <a:pt x="1283" y="751"/>
                      <a:pt x="1293" y="747"/>
                    </a:cubicBezTo>
                    <a:cubicBezTo>
                      <a:pt x="1271" y="737"/>
                      <a:pt x="1261" y="765"/>
                      <a:pt x="1239" y="765"/>
                    </a:cubicBezTo>
                    <a:cubicBezTo>
                      <a:pt x="1242" y="761"/>
                      <a:pt x="1243" y="755"/>
                      <a:pt x="1251" y="756"/>
                    </a:cubicBezTo>
                    <a:cubicBezTo>
                      <a:pt x="1247" y="748"/>
                      <a:pt x="1235" y="756"/>
                      <a:pt x="1230" y="756"/>
                    </a:cubicBezTo>
                    <a:cubicBezTo>
                      <a:pt x="1238" y="729"/>
                      <a:pt x="1287" y="747"/>
                      <a:pt x="1311" y="738"/>
                    </a:cubicBezTo>
                    <a:cubicBezTo>
                      <a:pt x="1315" y="736"/>
                      <a:pt x="1322" y="719"/>
                      <a:pt x="1323" y="735"/>
                    </a:cubicBezTo>
                    <a:cubicBezTo>
                      <a:pt x="1320" y="735"/>
                      <a:pt x="1321" y="739"/>
                      <a:pt x="1320" y="741"/>
                    </a:cubicBezTo>
                    <a:cubicBezTo>
                      <a:pt x="1332" y="741"/>
                      <a:pt x="1344" y="741"/>
                      <a:pt x="1356" y="741"/>
                    </a:cubicBezTo>
                    <a:cubicBezTo>
                      <a:pt x="1400" y="746"/>
                      <a:pt x="1449" y="746"/>
                      <a:pt x="1455" y="789"/>
                    </a:cubicBezTo>
                    <a:cubicBezTo>
                      <a:pt x="1470" y="786"/>
                      <a:pt x="1487" y="794"/>
                      <a:pt x="1503" y="786"/>
                    </a:cubicBezTo>
                    <a:cubicBezTo>
                      <a:pt x="1506" y="785"/>
                      <a:pt x="1508" y="778"/>
                      <a:pt x="1512" y="777"/>
                    </a:cubicBezTo>
                    <a:cubicBezTo>
                      <a:pt x="1577" y="765"/>
                      <a:pt x="1654" y="786"/>
                      <a:pt x="1725" y="777"/>
                    </a:cubicBezTo>
                    <a:cubicBezTo>
                      <a:pt x="1745" y="764"/>
                      <a:pt x="1764" y="750"/>
                      <a:pt x="1794" y="747"/>
                    </a:cubicBezTo>
                    <a:cubicBezTo>
                      <a:pt x="1747" y="732"/>
                      <a:pt x="1700" y="717"/>
                      <a:pt x="1638" y="717"/>
                    </a:cubicBezTo>
                    <a:cubicBezTo>
                      <a:pt x="1627" y="719"/>
                      <a:pt x="1630" y="723"/>
                      <a:pt x="1617" y="726"/>
                    </a:cubicBezTo>
                    <a:cubicBezTo>
                      <a:pt x="1597" y="720"/>
                      <a:pt x="1573" y="718"/>
                      <a:pt x="1551" y="714"/>
                    </a:cubicBezTo>
                    <a:cubicBezTo>
                      <a:pt x="1563" y="716"/>
                      <a:pt x="1568" y="711"/>
                      <a:pt x="1578" y="711"/>
                    </a:cubicBezTo>
                    <a:cubicBezTo>
                      <a:pt x="1581" y="706"/>
                      <a:pt x="1586" y="703"/>
                      <a:pt x="1596" y="705"/>
                    </a:cubicBezTo>
                    <a:cubicBezTo>
                      <a:pt x="1596" y="712"/>
                      <a:pt x="1609" y="706"/>
                      <a:pt x="1614" y="708"/>
                    </a:cubicBezTo>
                    <a:cubicBezTo>
                      <a:pt x="1625" y="708"/>
                      <a:pt x="1636" y="708"/>
                      <a:pt x="1647" y="708"/>
                    </a:cubicBezTo>
                    <a:cubicBezTo>
                      <a:pt x="1700" y="714"/>
                      <a:pt x="1749" y="724"/>
                      <a:pt x="1797" y="735"/>
                    </a:cubicBezTo>
                    <a:cubicBezTo>
                      <a:pt x="1807" y="742"/>
                      <a:pt x="1830" y="736"/>
                      <a:pt x="1845" y="738"/>
                    </a:cubicBezTo>
                    <a:cubicBezTo>
                      <a:pt x="1860" y="745"/>
                      <a:pt x="1888" y="739"/>
                      <a:pt x="1908" y="741"/>
                    </a:cubicBezTo>
                    <a:cubicBezTo>
                      <a:pt x="1914" y="741"/>
                      <a:pt x="1920" y="741"/>
                      <a:pt x="1926" y="741"/>
                    </a:cubicBezTo>
                    <a:cubicBezTo>
                      <a:pt x="1928" y="741"/>
                      <a:pt x="1930" y="741"/>
                      <a:pt x="1932" y="741"/>
                    </a:cubicBezTo>
                    <a:cubicBezTo>
                      <a:pt x="1936" y="752"/>
                      <a:pt x="1919" y="742"/>
                      <a:pt x="1923" y="753"/>
                    </a:cubicBezTo>
                    <a:cubicBezTo>
                      <a:pt x="1910" y="746"/>
                      <a:pt x="1900" y="755"/>
                      <a:pt x="1884" y="753"/>
                    </a:cubicBezTo>
                    <a:cubicBezTo>
                      <a:pt x="1869" y="751"/>
                      <a:pt x="1863" y="758"/>
                      <a:pt x="1848" y="756"/>
                    </a:cubicBezTo>
                    <a:cubicBezTo>
                      <a:pt x="1835" y="758"/>
                      <a:pt x="1814" y="752"/>
                      <a:pt x="1806" y="759"/>
                    </a:cubicBezTo>
                    <a:cubicBezTo>
                      <a:pt x="1801" y="759"/>
                      <a:pt x="1796" y="759"/>
                      <a:pt x="1791" y="759"/>
                    </a:cubicBezTo>
                    <a:cubicBezTo>
                      <a:pt x="1775" y="758"/>
                      <a:pt x="1762" y="760"/>
                      <a:pt x="1755" y="768"/>
                    </a:cubicBezTo>
                    <a:cubicBezTo>
                      <a:pt x="1745" y="770"/>
                      <a:pt x="1736" y="773"/>
                      <a:pt x="1737" y="786"/>
                    </a:cubicBezTo>
                    <a:cubicBezTo>
                      <a:pt x="1733" y="786"/>
                      <a:pt x="1729" y="786"/>
                      <a:pt x="1725" y="786"/>
                    </a:cubicBezTo>
                    <a:cubicBezTo>
                      <a:pt x="1687" y="786"/>
                      <a:pt x="1649" y="786"/>
                      <a:pt x="1611" y="786"/>
                    </a:cubicBezTo>
                    <a:cubicBezTo>
                      <a:pt x="1580" y="788"/>
                      <a:pt x="1541" y="782"/>
                      <a:pt x="1515" y="789"/>
                    </a:cubicBezTo>
                    <a:cubicBezTo>
                      <a:pt x="1507" y="791"/>
                      <a:pt x="1500" y="794"/>
                      <a:pt x="1494" y="798"/>
                    </a:cubicBezTo>
                    <a:cubicBezTo>
                      <a:pt x="1479" y="799"/>
                      <a:pt x="1468" y="804"/>
                      <a:pt x="1452" y="804"/>
                    </a:cubicBezTo>
                    <a:cubicBezTo>
                      <a:pt x="1417" y="807"/>
                      <a:pt x="1384" y="795"/>
                      <a:pt x="1353" y="804"/>
                    </a:cubicBezTo>
                    <a:cubicBezTo>
                      <a:pt x="1378" y="813"/>
                      <a:pt x="1424" y="801"/>
                      <a:pt x="1449" y="810"/>
                    </a:cubicBezTo>
                    <a:cubicBezTo>
                      <a:pt x="1358" y="814"/>
                      <a:pt x="1264" y="815"/>
                      <a:pt x="1179" y="825"/>
                    </a:cubicBezTo>
                    <a:cubicBezTo>
                      <a:pt x="1156" y="827"/>
                      <a:pt x="1125" y="821"/>
                      <a:pt x="1107" y="828"/>
                    </a:cubicBezTo>
                    <a:cubicBezTo>
                      <a:pt x="1075" y="835"/>
                      <a:pt x="1030" y="829"/>
                      <a:pt x="993" y="831"/>
                    </a:cubicBezTo>
                    <a:cubicBezTo>
                      <a:pt x="989" y="832"/>
                      <a:pt x="994" y="835"/>
                      <a:pt x="993" y="840"/>
                    </a:cubicBezTo>
                    <a:cubicBezTo>
                      <a:pt x="985" y="841"/>
                      <a:pt x="984" y="835"/>
                      <a:pt x="981" y="831"/>
                    </a:cubicBezTo>
                    <a:cubicBezTo>
                      <a:pt x="932" y="836"/>
                      <a:pt x="892" y="849"/>
                      <a:pt x="846" y="843"/>
                    </a:cubicBezTo>
                    <a:cubicBezTo>
                      <a:pt x="799" y="837"/>
                      <a:pt x="769" y="808"/>
                      <a:pt x="720" y="816"/>
                    </a:cubicBezTo>
                    <a:cubicBezTo>
                      <a:pt x="697" y="815"/>
                      <a:pt x="648" y="814"/>
                      <a:pt x="621" y="819"/>
                    </a:cubicBezTo>
                    <a:cubicBezTo>
                      <a:pt x="614" y="819"/>
                      <a:pt x="607" y="819"/>
                      <a:pt x="600" y="819"/>
                    </a:cubicBezTo>
                    <a:cubicBezTo>
                      <a:pt x="590" y="819"/>
                      <a:pt x="580" y="819"/>
                      <a:pt x="570" y="819"/>
                    </a:cubicBezTo>
                    <a:cubicBezTo>
                      <a:pt x="574" y="826"/>
                      <a:pt x="591" y="820"/>
                      <a:pt x="600" y="822"/>
                    </a:cubicBezTo>
                    <a:cubicBezTo>
                      <a:pt x="606" y="822"/>
                      <a:pt x="612" y="822"/>
                      <a:pt x="618" y="822"/>
                    </a:cubicBezTo>
                    <a:cubicBezTo>
                      <a:pt x="610" y="829"/>
                      <a:pt x="589" y="823"/>
                      <a:pt x="576" y="825"/>
                    </a:cubicBezTo>
                    <a:cubicBezTo>
                      <a:pt x="559" y="825"/>
                      <a:pt x="541" y="826"/>
                      <a:pt x="528" y="822"/>
                    </a:cubicBezTo>
                    <a:cubicBezTo>
                      <a:pt x="502" y="797"/>
                      <a:pt x="458" y="827"/>
                      <a:pt x="441" y="840"/>
                    </a:cubicBezTo>
                    <a:cubicBezTo>
                      <a:pt x="431" y="834"/>
                      <a:pt x="450" y="831"/>
                      <a:pt x="447" y="822"/>
                    </a:cubicBezTo>
                    <a:cubicBezTo>
                      <a:pt x="428" y="822"/>
                      <a:pt x="409" y="822"/>
                      <a:pt x="390" y="822"/>
                    </a:cubicBezTo>
                    <a:cubicBezTo>
                      <a:pt x="384" y="815"/>
                      <a:pt x="365" y="821"/>
                      <a:pt x="354" y="819"/>
                    </a:cubicBezTo>
                    <a:cubicBezTo>
                      <a:pt x="342" y="819"/>
                      <a:pt x="330" y="819"/>
                      <a:pt x="318" y="819"/>
                    </a:cubicBezTo>
                    <a:cubicBezTo>
                      <a:pt x="312" y="812"/>
                      <a:pt x="293" y="818"/>
                      <a:pt x="282" y="816"/>
                    </a:cubicBezTo>
                    <a:cubicBezTo>
                      <a:pt x="271" y="816"/>
                      <a:pt x="260" y="816"/>
                      <a:pt x="249" y="816"/>
                    </a:cubicBezTo>
                    <a:cubicBezTo>
                      <a:pt x="238" y="816"/>
                      <a:pt x="227" y="816"/>
                      <a:pt x="216" y="816"/>
                    </a:cubicBezTo>
                    <a:cubicBezTo>
                      <a:pt x="201" y="818"/>
                      <a:pt x="178" y="812"/>
                      <a:pt x="168" y="819"/>
                    </a:cubicBezTo>
                    <a:cubicBezTo>
                      <a:pt x="129" y="819"/>
                      <a:pt x="88" y="817"/>
                      <a:pt x="66" y="834"/>
                    </a:cubicBezTo>
                    <a:cubicBezTo>
                      <a:pt x="66" y="831"/>
                      <a:pt x="66" y="828"/>
                      <a:pt x="66" y="825"/>
                    </a:cubicBezTo>
                    <a:cubicBezTo>
                      <a:pt x="67" y="812"/>
                      <a:pt x="19" y="822"/>
                      <a:pt x="0" y="819"/>
                    </a:cubicBezTo>
                    <a:cubicBezTo>
                      <a:pt x="0" y="818"/>
                      <a:pt x="0" y="817"/>
                      <a:pt x="0" y="816"/>
                    </a:cubicBezTo>
                    <a:cubicBezTo>
                      <a:pt x="40" y="816"/>
                      <a:pt x="80" y="816"/>
                      <a:pt x="120" y="816"/>
                    </a:cubicBezTo>
                    <a:cubicBezTo>
                      <a:pt x="127" y="816"/>
                      <a:pt x="134" y="816"/>
                      <a:pt x="141" y="816"/>
                    </a:cubicBezTo>
                    <a:cubicBezTo>
                      <a:pt x="142" y="804"/>
                      <a:pt x="122" y="813"/>
                      <a:pt x="114" y="810"/>
                    </a:cubicBezTo>
                    <a:cubicBezTo>
                      <a:pt x="94" y="811"/>
                      <a:pt x="81" y="805"/>
                      <a:pt x="60" y="807"/>
                    </a:cubicBezTo>
                    <a:cubicBezTo>
                      <a:pt x="46" y="800"/>
                      <a:pt x="19" y="806"/>
                      <a:pt x="0" y="804"/>
                    </a:cubicBezTo>
                    <a:cubicBezTo>
                      <a:pt x="0" y="790"/>
                      <a:pt x="0" y="776"/>
                      <a:pt x="0" y="762"/>
                    </a:cubicBezTo>
                    <a:cubicBezTo>
                      <a:pt x="26" y="770"/>
                      <a:pt x="25" y="738"/>
                      <a:pt x="48" y="735"/>
                    </a:cubicBezTo>
                    <a:cubicBezTo>
                      <a:pt x="45" y="749"/>
                      <a:pt x="33" y="754"/>
                      <a:pt x="27" y="765"/>
                    </a:cubicBezTo>
                    <a:cubicBezTo>
                      <a:pt x="42" y="765"/>
                      <a:pt x="51" y="771"/>
                      <a:pt x="60" y="762"/>
                    </a:cubicBezTo>
                    <a:cubicBezTo>
                      <a:pt x="60" y="765"/>
                      <a:pt x="60" y="768"/>
                      <a:pt x="60" y="771"/>
                    </a:cubicBezTo>
                    <a:cubicBezTo>
                      <a:pt x="87" y="770"/>
                      <a:pt x="96" y="787"/>
                      <a:pt x="114" y="795"/>
                    </a:cubicBezTo>
                    <a:cubicBezTo>
                      <a:pt x="162" y="797"/>
                      <a:pt x="201" y="790"/>
                      <a:pt x="228" y="771"/>
                    </a:cubicBezTo>
                    <a:cubicBezTo>
                      <a:pt x="195" y="745"/>
                      <a:pt x="156" y="725"/>
                      <a:pt x="147" y="675"/>
                    </a:cubicBezTo>
                    <a:cubicBezTo>
                      <a:pt x="138" y="673"/>
                      <a:pt x="138" y="680"/>
                      <a:pt x="129" y="678"/>
                    </a:cubicBezTo>
                    <a:cubicBezTo>
                      <a:pt x="130" y="674"/>
                      <a:pt x="134" y="673"/>
                      <a:pt x="135" y="669"/>
                    </a:cubicBezTo>
                    <a:cubicBezTo>
                      <a:pt x="132" y="662"/>
                      <a:pt x="126" y="678"/>
                      <a:pt x="117" y="675"/>
                    </a:cubicBezTo>
                    <a:cubicBezTo>
                      <a:pt x="144" y="658"/>
                      <a:pt x="100" y="641"/>
                      <a:pt x="102" y="624"/>
                    </a:cubicBezTo>
                    <a:cubicBezTo>
                      <a:pt x="92" y="620"/>
                      <a:pt x="100" y="634"/>
                      <a:pt x="90" y="630"/>
                    </a:cubicBezTo>
                    <a:cubicBezTo>
                      <a:pt x="90" y="625"/>
                      <a:pt x="88" y="622"/>
                      <a:pt x="84" y="621"/>
                    </a:cubicBezTo>
                    <a:cubicBezTo>
                      <a:pt x="47" y="622"/>
                      <a:pt x="22" y="635"/>
                      <a:pt x="0" y="651"/>
                    </a:cubicBezTo>
                    <a:cubicBezTo>
                      <a:pt x="0" y="587"/>
                      <a:pt x="0" y="523"/>
                      <a:pt x="0" y="459"/>
                    </a:cubicBezTo>
                    <a:cubicBezTo>
                      <a:pt x="12" y="447"/>
                      <a:pt x="23" y="434"/>
                      <a:pt x="33" y="420"/>
                    </a:cubicBezTo>
                    <a:cubicBezTo>
                      <a:pt x="32" y="413"/>
                      <a:pt x="20" y="417"/>
                      <a:pt x="18" y="411"/>
                    </a:cubicBezTo>
                    <a:cubicBezTo>
                      <a:pt x="10" y="415"/>
                      <a:pt x="6" y="423"/>
                      <a:pt x="3" y="432"/>
                    </a:cubicBezTo>
                    <a:cubicBezTo>
                      <a:pt x="2" y="432"/>
                      <a:pt x="1" y="432"/>
                      <a:pt x="0" y="432"/>
                    </a:cubicBezTo>
                    <a:cubicBezTo>
                      <a:pt x="0" y="428"/>
                      <a:pt x="0" y="424"/>
                      <a:pt x="0" y="420"/>
                    </a:cubicBezTo>
                    <a:cubicBezTo>
                      <a:pt x="10" y="418"/>
                      <a:pt x="13" y="403"/>
                      <a:pt x="0" y="402"/>
                    </a:cubicBezTo>
                    <a:cubicBezTo>
                      <a:pt x="0" y="400"/>
                      <a:pt x="0" y="398"/>
                      <a:pt x="0" y="396"/>
                    </a:cubicBezTo>
                    <a:cubicBezTo>
                      <a:pt x="13" y="400"/>
                      <a:pt x="13" y="402"/>
                      <a:pt x="24" y="396"/>
                    </a:cubicBezTo>
                    <a:cubicBezTo>
                      <a:pt x="17" y="407"/>
                      <a:pt x="29" y="406"/>
                      <a:pt x="36" y="411"/>
                    </a:cubicBezTo>
                    <a:cubicBezTo>
                      <a:pt x="65" y="411"/>
                      <a:pt x="66" y="398"/>
                      <a:pt x="78" y="384"/>
                    </a:cubicBezTo>
                    <a:cubicBezTo>
                      <a:pt x="74" y="378"/>
                      <a:pt x="66" y="394"/>
                      <a:pt x="57" y="393"/>
                    </a:cubicBezTo>
                    <a:cubicBezTo>
                      <a:pt x="69" y="377"/>
                      <a:pt x="85" y="365"/>
                      <a:pt x="99" y="351"/>
                    </a:cubicBezTo>
                    <a:cubicBezTo>
                      <a:pt x="81" y="354"/>
                      <a:pt x="71" y="365"/>
                      <a:pt x="63" y="378"/>
                    </a:cubicBezTo>
                    <a:cubicBezTo>
                      <a:pt x="64" y="366"/>
                      <a:pt x="63" y="366"/>
                      <a:pt x="54" y="369"/>
                    </a:cubicBezTo>
                    <a:cubicBezTo>
                      <a:pt x="66" y="356"/>
                      <a:pt x="65" y="333"/>
                      <a:pt x="57" y="318"/>
                    </a:cubicBezTo>
                    <a:cubicBezTo>
                      <a:pt x="71" y="286"/>
                      <a:pt x="109" y="255"/>
                      <a:pt x="126" y="216"/>
                    </a:cubicBezTo>
                    <a:cubicBezTo>
                      <a:pt x="131" y="208"/>
                      <a:pt x="131" y="179"/>
                      <a:pt x="126" y="171"/>
                    </a:cubicBezTo>
                    <a:cubicBezTo>
                      <a:pt x="126" y="169"/>
                      <a:pt x="126" y="167"/>
                      <a:pt x="126" y="165"/>
                    </a:cubicBezTo>
                    <a:cubicBezTo>
                      <a:pt x="137" y="167"/>
                      <a:pt x="139" y="160"/>
                      <a:pt x="150" y="162"/>
                    </a:cubicBezTo>
                    <a:cubicBezTo>
                      <a:pt x="148" y="146"/>
                      <a:pt x="185" y="128"/>
                      <a:pt x="207" y="117"/>
                    </a:cubicBezTo>
                    <a:cubicBezTo>
                      <a:pt x="207" y="103"/>
                      <a:pt x="198" y="98"/>
                      <a:pt x="201" y="81"/>
                    </a:cubicBezTo>
                    <a:cubicBezTo>
                      <a:pt x="125" y="92"/>
                      <a:pt x="111" y="41"/>
                      <a:pt x="78" y="9"/>
                    </a:cubicBezTo>
                    <a:cubicBezTo>
                      <a:pt x="48" y="19"/>
                      <a:pt x="29" y="40"/>
                      <a:pt x="0" y="51"/>
                    </a:cubicBezTo>
                    <a:cubicBezTo>
                      <a:pt x="0" y="49"/>
                      <a:pt x="0" y="47"/>
                      <a:pt x="0" y="45"/>
                    </a:cubicBezTo>
                    <a:close/>
                    <a:moveTo>
                      <a:pt x="579" y="438"/>
                    </a:moveTo>
                    <a:cubicBezTo>
                      <a:pt x="579" y="436"/>
                      <a:pt x="579" y="434"/>
                      <a:pt x="579" y="432"/>
                    </a:cubicBezTo>
                    <a:cubicBezTo>
                      <a:pt x="559" y="405"/>
                      <a:pt x="551" y="371"/>
                      <a:pt x="540" y="333"/>
                    </a:cubicBezTo>
                    <a:cubicBezTo>
                      <a:pt x="525" y="281"/>
                      <a:pt x="500" y="252"/>
                      <a:pt x="501" y="195"/>
                    </a:cubicBezTo>
                    <a:cubicBezTo>
                      <a:pt x="477" y="196"/>
                      <a:pt x="462" y="188"/>
                      <a:pt x="453" y="174"/>
                    </a:cubicBezTo>
                    <a:cubicBezTo>
                      <a:pt x="434" y="175"/>
                      <a:pt x="433" y="162"/>
                      <a:pt x="420" y="156"/>
                    </a:cubicBezTo>
                    <a:cubicBezTo>
                      <a:pt x="399" y="146"/>
                      <a:pt x="369" y="141"/>
                      <a:pt x="342" y="129"/>
                    </a:cubicBezTo>
                    <a:cubicBezTo>
                      <a:pt x="314" y="116"/>
                      <a:pt x="289" y="97"/>
                      <a:pt x="273" y="93"/>
                    </a:cubicBezTo>
                    <a:cubicBezTo>
                      <a:pt x="240" y="85"/>
                      <a:pt x="215" y="136"/>
                      <a:pt x="183" y="138"/>
                    </a:cubicBezTo>
                    <a:cubicBezTo>
                      <a:pt x="176" y="159"/>
                      <a:pt x="160" y="171"/>
                      <a:pt x="135" y="174"/>
                    </a:cubicBezTo>
                    <a:cubicBezTo>
                      <a:pt x="137" y="199"/>
                      <a:pt x="136" y="208"/>
                      <a:pt x="135" y="234"/>
                    </a:cubicBezTo>
                    <a:cubicBezTo>
                      <a:pt x="143" y="238"/>
                      <a:pt x="144" y="232"/>
                      <a:pt x="147" y="237"/>
                    </a:cubicBezTo>
                    <a:cubicBezTo>
                      <a:pt x="141" y="267"/>
                      <a:pt x="130" y="274"/>
                      <a:pt x="138" y="312"/>
                    </a:cubicBezTo>
                    <a:cubicBezTo>
                      <a:pt x="137" y="308"/>
                      <a:pt x="147" y="302"/>
                      <a:pt x="147" y="309"/>
                    </a:cubicBezTo>
                    <a:cubicBezTo>
                      <a:pt x="138" y="323"/>
                      <a:pt x="137" y="334"/>
                      <a:pt x="135" y="360"/>
                    </a:cubicBezTo>
                    <a:cubicBezTo>
                      <a:pt x="142" y="362"/>
                      <a:pt x="157" y="356"/>
                      <a:pt x="159" y="363"/>
                    </a:cubicBezTo>
                    <a:cubicBezTo>
                      <a:pt x="157" y="370"/>
                      <a:pt x="142" y="364"/>
                      <a:pt x="135" y="366"/>
                    </a:cubicBezTo>
                    <a:cubicBezTo>
                      <a:pt x="146" y="375"/>
                      <a:pt x="133" y="380"/>
                      <a:pt x="138" y="387"/>
                    </a:cubicBezTo>
                    <a:cubicBezTo>
                      <a:pt x="180" y="379"/>
                      <a:pt x="225" y="374"/>
                      <a:pt x="237" y="336"/>
                    </a:cubicBezTo>
                    <a:cubicBezTo>
                      <a:pt x="220" y="343"/>
                      <a:pt x="212" y="359"/>
                      <a:pt x="192" y="363"/>
                    </a:cubicBezTo>
                    <a:cubicBezTo>
                      <a:pt x="198" y="341"/>
                      <a:pt x="242" y="341"/>
                      <a:pt x="234" y="315"/>
                    </a:cubicBezTo>
                    <a:cubicBezTo>
                      <a:pt x="221" y="328"/>
                      <a:pt x="198" y="347"/>
                      <a:pt x="183" y="348"/>
                    </a:cubicBezTo>
                    <a:cubicBezTo>
                      <a:pt x="198" y="330"/>
                      <a:pt x="223" y="322"/>
                      <a:pt x="237" y="303"/>
                    </a:cubicBezTo>
                    <a:cubicBezTo>
                      <a:pt x="231" y="303"/>
                      <a:pt x="227" y="301"/>
                      <a:pt x="225" y="297"/>
                    </a:cubicBezTo>
                    <a:cubicBezTo>
                      <a:pt x="207" y="300"/>
                      <a:pt x="197" y="324"/>
                      <a:pt x="183" y="321"/>
                    </a:cubicBezTo>
                    <a:cubicBezTo>
                      <a:pt x="191" y="309"/>
                      <a:pt x="202" y="300"/>
                      <a:pt x="216" y="294"/>
                    </a:cubicBezTo>
                    <a:cubicBezTo>
                      <a:pt x="195" y="275"/>
                      <a:pt x="184" y="313"/>
                      <a:pt x="168" y="306"/>
                    </a:cubicBezTo>
                    <a:cubicBezTo>
                      <a:pt x="175" y="297"/>
                      <a:pt x="187" y="293"/>
                      <a:pt x="192" y="282"/>
                    </a:cubicBezTo>
                    <a:cubicBezTo>
                      <a:pt x="182" y="277"/>
                      <a:pt x="169" y="275"/>
                      <a:pt x="165" y="264"/>
                    </a:cubicBezTo>
                    <a:cubicBezTo>
                      <a:pt x="194" y="277"/>
                      <a:pt x="217" y="282"/>
                      <a:pt x="243" y="300"/>
                    </a:cubicBezTo>
                    <a:cubicBezTo>
                      <a:pt x="243" y="313"/>
                      <a:pt x="243" y="326"/>
                      <a:pt x="243" y="339"/>
                    </a:cubicBezTo>
                    <a:cubicBezTo>
                      <a:pt x="239" y="369"/>
                      <a:pt x="226" y="390"/>
                      <a:pt x="225" y="423"/>
                    </a:cubicBezTo>
                    <a:cubicBezTo>
                      <a:pt x="234" y="431"/>
                      <a:pt x="234" y="412"/>
                      <a:pt x="246" y="414"/>
                    </a:cubicBezTo>
                    <a:cubicBezTo>
                      <a:pt x="244" y="425"/>
                      <a:pt x="232" y="430"/>
                      <a:pt x="243" y="438"/>
                    </a:cubicBezTo>
                    <a:cubicBezTo>
                      <a:pt x="251" y="438"/>
                      <a:pt x="250" y="429"/>
                      <a:pt x="258" y="429"/>
                    </a:cubicBezTo>
                    <a:cubicBezTo>
                      <a:pt x="257" y="436"/>
                      <a:pt x="252" y="441"/>
                      <a:pt x="258" y="447"/>
                    </a:cubicBezTo>
                    <a:cubicBezTo>
                      <a:pt x="265" y="449"/>
                      <a:pt x="272" y="432"/>
                      <a:pt x="273" y="447"/>
                    </a:cubicBezTo>
                    <a:cubicBezTo>
                      <a:pt x="268" y="451"/>
                      <a:pt x="307" y="452"/>
                      <a:pt x="312" y="447"/>
                    </a:cubicBezTo>
                    <a:cubicBezTo>
                      <a:pt x="323" y="452"/>
                      <a:pt x="352" y="447"/>
                      <a:pt x="369" y="453"/>
                    </a:cubicBezTo>
                    <a:cubicBezTo>
                      <a:pt x="353" y="461"/>
                      <a:pt x="341" y="473"/>
                      <a:pt x="333" y="489"/>
                    </a:cubicBezTo>
                    <a:cubicBezTo>
                      <a:pt x="358" y="486"/>
                      <a:pt x="362" y="462"/>
                      <a:pt x="384" y="456"/>
                    </a:cubicBezTo>
                    <a:cubicBezTo>
                      <a:pt x="390" y="461"/>
                      <a:pt x="373" y="467"/>
                      <a:pt x="372" y="474"/>
                    </a:cubicBezTo>
                    <a:cubicBezTo>
                      <a:pt x="371" y="474"/>
                      <a:pt x="370" y="474"/>
                      <a:pt x="369" y="474"/>
                    </a:cubicBezTo>
                    <a:cubicBezTo>
                      <a:pt x="366" y="484"/>
                      <a:pt x="353" y="484"/>
                      <a:pt x="351" y="495"/>
                    </a:cubicBezTo>
                    <a:cubicBezTo>
                      <a:pt x="371" y="511"/>
                      <a:pt x="402" y="516"/>
                      <a:pt x="399" y="555"/>
                    </a:cubicBezTo>
                    <a:cubicBezTo>
                      <a:pt x="418" y="553"/>
                      <a:pt x="445" y="559"/>
                      <a:pt x="459" y="552"/>
                    </a:cubicBezTo>
                    <a:cubicBezTo>
                      <a:pt x="450" y="553"/>
                      <a:pt x="443" y="552"/>
                      <a:pt x="444" y="543"/>
                    </a:cubicBezTo>
                    <a:cubicBezTo>
                      <a:pt x="446" y="535"/>
                      <a:pt x="461" y="540"/>
                      <a:pt x="462" y="531"/>
                    </a:cubicBezTo>
                    <a:cubicBezTo>
                      <a:pt x="459" y="528"/>
                      <a:pt x="451" y="530"/>
                      <a:pt x="453" y="522"/>
                    </a:cubicBezTo>
                    <a:cubicBezTo>
                      <a:pt x="508" y="528"/>
                      <a:pt x="524" y="573"/>
                      <a:pt x="582" y="576"/>
                    </a:cubicBezTo>
                    <a:cubicBezTo>
                      <a:pt x="582" y="573"/>
                      <a:pt x="582" y="570"/>
                      <a:pt x="582" y="567"/>
                    </a:cubicBezTo>
                    <a:cubicBezTo>
                      <a:pt x="580" y="525"/>
                      <a:pt x="586" y="475"/>
                      <a:pt x="579" y="438"/>
                    </a:cubicBezTo>
                    <a:close/>
                    <a:moveTo>
                      <a:pt x="144" y="393"/>
                    </a:moveTo>
                    <a:cubicBezTo>
                      <a:pt x="143" y="390"/>
                      <a:pt x="139" y="390"/>
                      <a:pt x="135" y="390"/>
                    </a:cubicBezTo>
                    <a:cubicBezTo>
                      <a:pt x="131" y="394"/>
                      <a:pt x="132" y="403"/>
                      <a:pt x="132" y="411"/>
                    </a:cubicBezTo>
                    <a:cubicBezTo>
                      <a:pt x="116" y="460"/>
                      <a:pt x="96" y="489"/>
                      <a:pt x="93" y="546"/>
                    </a:cubicBezTo>
                    <a:cubicBezTo>
                      <a:pt x="122" y="527"/>
                      <a:pt x="173" y="530"/>
                      <a:pt x="198" y="507"/>
                    </a:cubicBezTo>
                    <a:cubicBezTo>
                      <a:pt x="166" y="509"/>
                      <a:pt x="136" y="529"/>
                      <a:pt x="105" y="522"/>
                    </a:cubicBezTo>
                    <a:cubicBezTo>
                      <a:pt x="132" y="511"/>
                      <a:pt x="171" y="512"/>
                      <a:pt x="189" y="492"/>
                    </a:cubicBezTo>
                    <a:cubicBezTo>
                      <a:pt x="161" y="493"/>
                      <a:pt x="134" y="511"/>
                      <a:pt x="108" y="504"/>
                    </a:cubicBezTo>
                    <a:cubicBezTo>
                      <a:pt x="136" y="495"/>
                      <a:pt x="165" y="487"/>
                      <a:pt x="198" y="483"/>
                    </a:cubicBezTo>
                    <a:cubicBezTo>
                      <a:pt x="199" y="483"/>
                      <a:pt x="200" y="483"/>
                      <a:pt x="201" y="483"/>
                    </a:cubicBezTo>
                    <a:cubicBezTo>
                      <a:pt x="215" y="471"/>
                      <a:pt x="228" y="458"/>
                      <a:pt x="240" y="444"/>
                    </a:cubicBezTo>
                    <a:cubicBezTo>
                      <a:pt x="240" y="442"/>
                      <a:pt x="240" y="440"/>
                      <a:pt x="237" y="441"/>
                    </a:cubicBezTo>
                    <a:cubicBezTo>
                      <a:pt x="217" y="439"/>
                      <a:pt x="208" y="474"/>
                      <a:pt x="186" y="480"/>
                    </a:cubicBezTo>
                    <a:cubicBezTo>
                      <a:pt x="186" y="476"/>
                      <a:pt x="190" y="476"/>
                      <a:pt x="189" y="471"/>
                    </a:cubicBezTo>
                    <a:cubicBezTo>
                      <a:pt x="165" y="470"/>
                      <a:pt x="142" y="486"/>
                      <a:pt x="123" y="480"/>
                    </a:cubicBezTo>
                    <a:cubicBezTo>
                      <a:pt x="142" y="467"/>
                      <a:pt x="181" y="474"/>
                      <a:pt x="192" y="453"/>
                    </a:cubicBezTo>
                    <a:cubicBezTo>
                      <a:pt x="180" y="453"/>
                      <a:pt x="174" y="459"/>
                      <a:pt x="162" y="459"/>
                    </a:cubicBezTo>
                    <a:cubicBezTo>
                      <a:pt x="153" y="457"/>
                      <a:pt x="136" y="463"/>
                      <a:pt x="132" y="456"/>
                    </a:cubicBezTo>
                    <a:cubicBezTo>
                      <a:pt x="147" y="447"/>
                      <a:pt x="183" y="459"/>
                      <a:pt x="183" y="435"/>
                    </a:cubicBezTo>
                    <a:cubicBezTo>
                      <a:pt x="178" y="435"/>
                      <a:pt x="173" y="435"/>
                      <a:pt x="168" y="435"/>
                    </a:cubicBezTo>
                    <a:cubicBezTo>
                      <a:pt x="158" y="433"/>
                      <a:pt x="140" y="439"/>
                      <a:pt x="135" y="432"/>
                    </a:cubicBezTo>
                    <a:cubicBezTo>
                      <a:pt x="160" y="430"/>
                      <a:pt x="186" y="429"/>
                      <a:pt x="201" y="417"/>
                    </a:cubicBezTo>
                    <a:cubicBezTo>
                      <a:pt x="200" y="431"/>
                      <a:pt x="190" y="436"/>
                      <a:pt x="186" y="447"/>
                    </a:cubicBezTo>
                    <a:cubicBezTo>
                      <a:pt x="206" y="447"/>
                      <a:pt x="209" y="432"/>
                      <a:pt x="213" y="417"/>
                    </a:cubicBezTo>
                    <a:cubicBezTo>
                      <a:pt x="194" y="409"/>
                      <a:pt x="181" y="388"/>
                      <a:pt x="207" y="381"/>
                    </a:cubicBezTo>
                    <a:cubicBezTo>
                      <a:pt x="212" y="376"/>
                      <a:pt x="236" y="374"/>
                      <a:pt x="225" y="363"/>
                    </a:cubicBezTo>
                    <a:cubicBezTo>
                      <a:pt x="220" y="370"/>
                      <a:pt x="210" y="372"/>
                      <a:pt x="204" y="378"/>
                    </a:cubicBezTo>
                    <a:cubicBezTo>
                      <a:pt x="188" y="387"/>
                      <a:pt x="171" y="395"/>
                      <a:pt x="144" y="393"/>
                    </a:cubicBezTo>
                    <a:close/>
                    <a:moveTo>
                      <a:pt x="93" y="555"/>
                    </a:moveTo>
                    <a:cubicBezTo>
                      <a:pt x="118" y="554"/>
                      <a:pt x="167" y="546"/>
                      <a:pt x="180" y="525"/>
                    </a:cubicBezTo>
                    <a:cubicBezTo>
                      <a:pt x="151" y="535"/>
                      <a:pt x="114" y="537"/>
                      <a:pt x="93" y="555"/>
                    </a:cubicBezTo>
                    <a:close/>
                    <a:moveTo>
                      <a:pt x="159" y="549"/>
                    </a:moveTo>
                    <a:cubicBezTo>
                      <a:pt x="170" y="550"/>
                      <a:pt x="177" y="547"/>
                      <a:pt x="180" y="540"/>
                    </a:cubicBezTo>
                    <a:cubicBezTo>
                      <a:pt x="172" y="542"/>
                      <a:pt x="163" y="543"/>
                      <a:pt x="159" y="549"/>
                    </a:cubicBezTo>
                    <a:close/>
                    <a:moveTo>
                      <a:pt x="141" y="555"/>
                    </a:moveTo>
                    <a:cubicBezTo>
                      <a:pt x="126" y="558"/>
                      <a:pt x="109" y="559"/>
                      <a:pt x="102" y="570"/>
                    </a:cubicBezTo>
                    <a:cubicBezTo>
                      <a:pt x="110" y="572"/>
                      <a:pt x="130" y="560"/>
                      <a:pt x="141" y="555"/>
                    </a:cubicBezTo>
                    <a:close/>
                    <a:moveTo>
                      <a:pt x="105" y="582"/>
                    </a:moveTo>
                    <a:cubicBezTo>
                      <a:pt x="126" y="573"/>
                      <a:pt x="173" y="564"/>
                      <a:pt x="198" y="549"/>
                    </a:cubicBezTo>
                    <a:cubicBezTo>
                      <a:pt x="174" y="548"/>
                      <a:pt x="131" y="567"/>
                      <a:pt x="105" y="582"/>
                    </a:cubicBezTo>
                    <a:close/>
                    <a:moveTo>
                      <a:pt x="141" y="576"/>
                    </a:moveTo>
                    <a:cubicBezTo>
                      <a:pt x="130" y="583"/>
                      <a:pt x="111" y="582"/>
                      <a:pt x="105" y="594"/>
                    </a:cubicBezTo>
                    <a:cubicBezTo>
                      <a:pt x="117" y="589"/>
                      <a:pt x="132" y="587"/>
                      <a:pt x="141" y="579"/>
                    </a:cubicBezTo>
                    <a:cubicBezTo>
                      <a:pt x="151" y="582"/>
                      <a:pt x="159" y="570"/>
                      <a:pt x="165" y="579"/>
                    </a:cubicBezTo>
                    <a:cubicBezTo>
                      <a:pt x="147" y="590"/>
                      <a:pt x="118" y="590"/>
                      <a:pt x="108" y="609"/>
                    </a:cubicBezTo>
                    <a:cubicBezTo>
                      <a:pt x="131" y="597"/>
                      <a:pt x="167" y="598"/>
                      <a:pt x="180" y="576"/>
                    </a:cubicBezTo>
                    <a:cubicBezTo>
                      <a:pt x="175" y="575"/>
                      <a:pt x="165" y="579"/>
                      <a:pt x="168" y="570"/>
                    </a:cubicBezTo>
                    <a:cubicBezTo>
                      <a:pt x="176" y="570"/>
                      <a:pt x="182" y="568"/>
                      <a:pt x="186" y="564"/>
                    </a:cubicBezTo>
                    <a:cubicBezTo>
                      <a:pt x="167" y="564"/>
                      <a:pt x="158" y="574"/>
                      <a:pt x="141" y="576"/>
                    </a:cubicBezTo>
                    <a:close/>
                    <a:moveTo>
                      <a:pt x="132" y="609"/>
                    </a:moveTo>
                    <a:cubicBezTo>
                      <a:pt x="124" y="613"/>
                      <a:pt x="110" y="611"/>
                      <a:pt x="108" y="621"/>
                    </a:cubicBezTo>
                    <a:cubicBezTo>
                      <a:pt x="116" y="629"/>
                      <a:pt x="125" y="612"/>
                      <a:pt x="135" y="612"/>
                    </a:cubicBezTo>
                    <a:cubicBezTo>
                      <a:pt x="141" y="605"/>
                      <a:pt x="158" y="609"/>
                      <a:pt x="159" y="597"/>
                    </a:cubicBezTo>
                    <a:cubicBezTo>
                      <a:pt x="149" y="600"/>
                      <a:pt x="140" y="604"/>
                      <a:pt x="132" y="609"/>
                    </a:cubicBezTo>
                    <a:close/>
                    <a:moveTo>
                      <a:pt x="114" y="627"/>
                    </a:moveTo>
                    <a:cubicBezTo>
                      <a:pt x="114" y="644"/>
                      <a:pt x="126" y="649"/>
                      <a:pt x="135" y="657"/>
                    </a:cubicBezTo>
                    <a:cubicBezTo>
                      <a:pt x="147" y="644"/>
                      <a:pt x="165" y="637"/>
                      <a:pt x="180" y="627"/>
                    </a:cubicBezTo>
                    <a:cubicBezTo>
                      <a:pt x="160" y="607"/>
                      <a:pt x="138" y="615"/>
                      <a:pt x="114" y="627"/>
                    </a:cubicBezTo>
                    <a:close/>
                    <a:moveTo>
                      <a:pt x="63" y="426"/>
                    </a:moveTo>
                    <a:cubicBezTo>
                      <a:pt x="69" y="418"/>
                      <a:pt x="75" y="410"/>
                      <a:pt x="81" y="402"/>
                    </a:cubicBezTo>
                    <a:cubicBezTo>
                      <a:pt x="44" y="413"/>
                      <a:pt x="13" y="446"/>
                      <a:pt x="6" y="477"/>
                    </a:cubicBezTo>
                    <a:cubicBezTo>
                      <a:pt x="16" y="480"/>
                      <a:pt x="12" y="469"/>
                      <a:pt x="18" y="468"/>
                    </a:cubicBezTo>
                    <a:cubicBezTo>
                      <a:pt x="19" y="468"/>
                      <a:pt x="20" y="468"/>
                      <a:pt x="21" y="468"/>
                    </a:cubicBezTo>
                    <a:cubicBezTo>
                      <a:pt x="36" y="455"/>
                      <a:pt x="50" y="441"/>
                      <a:pt x="63" y="426"/>
                    </a:cubicBezTo>
                    <a:close/>
                    <a:moveTo>
                      <a:pt x="96" y="378"/>
                    </a:moveTo>
                    <a:cubicBezTo>
                      <a:pt x="85" y="380"/>
                      <a:pt x="81" y="389"/>
                      <a:pt x="75" y="396"/>
                    </a:cubicBezTo>
                    <a:cubicBezTo>
                      <a:pt x="86" y="394"/>
                      <a:pt x="90" y="385"/>
                      <a:pt x="96" y="378"/>
                    </a:cubicBezTo>
                    <a:close/>
                    <a:moveTo>
                      <a:pt x="99" y="375"/>
                    </a:moveTo>
                    <a:cubicBezTo>
                      <a:pt x="113" y="370"/>
                      <a:pt x="120" y="358"/>
                      <a:pt x="129" y="348"/>
                    </a:cubicBezTo>
                    <a:cubicBezTo>
                      <a:pt x="115" y="353"/>
                      <a:pt x="108" y="365"/>
                      <a:pt x="99" y="375"/>
                    </a:cubicBezTo>
                    <a:close/>
                    <a:moveTo>
                      <a:pt x="72" y="327"/>
                    </a:moveTo>
                    <a:cubicBezTo>
                      <a:pt x="80" y="315"/>
                      <a:pt x="95" y="310"/>
                      <a:pt x="102" y="297"/>
                    </a:cubicBezTo>
                    <a:cubicBezTo>
                      <a:pt x="91" y="304"/>
                      <a:pt x="66" y="313"/>
                      <a:pt x="72" y="327"/>
                    </a:cubicBezTo>
                    <a:close/>
                    <a:moveTo>
                      <a:pt x="108" y="315"/>
                    </a:moveTo>
                    <a:cubicBezTo>
                      <a:pt x="98" y="328"/>
                      <a:pt x="69" y="338"/>
                      <a:pt x="72" y="354"/>
                    </a:cubicBezTo>
                    <a:cubicBezTo>
                      <a:pt x="83" y="340"/>
                      <a:pt x="99" y="331"/>
                      <a:pt x="111" y="318"/>
                    </a:cubicBezTo>
                    <a:cubicBezTo>
                      <a:pt x="116" y="312"/>
                      <a:pt x="136" y="305"/>
                      <a:pt x="126" y="294"/>
                    </a:cubicBezTo>
                    <a:cubicBezTo>
                      <a:pt x="122" y="303"/>
                      <a:pt x="112" y="306"/>
                      <a:pt x="108" y="315"/>
                    </a:cubicBezTo>
                    <a:close/>
                    <a:moveTo>
                      <a:pt x="99" y="399"/>
                    </a:moveTo>
                    <a:cubicBezTo>
                      <a:pt x="108" y="394"/>
                      <a:pt x="129" y="385"/>
                      <a:pt x="123" y="375"/>
                    </a:cubicBezTo>
                    <a:cubicBezTo>
                      <a:pt x="115" y="383"/>
                      <a:pt x="105" y="389"/>
                      <a:pt x="99" y="399"/>
                    </a:cubicBezTo>
                    <a:close/>
                    <a:moveTo>
                      <a:pt x="99" y="399"/>
                    </a:moveTo>
                    <a:cubicBezTo>
                      <a:pt x="89" y="400"/>
                      <a:pt x="86" y="408"/>
                      <a:pt x="81" y="414"/>
                    </a:cubicBezTo>
                    <a:cubicBezTo>
                      <a:pt x="91" y="413"/>
                      <a:pt x="94" y="405"/>
                      <a:pt x="99" y="399"/>
                    </a:cubicBezTo>
                    <a:close/>
                    <a:moveTo>
                      <a:pt x="123" y="390"/>
                    </a:moveTo>
                    <a:cubicBezTo>
                      <a:pt x="122" y="397"/>
                      <a:pt x="101" y="400"/>
                      <a:pt x="111" y="408"/>
                    </a:cubicBezTo>
                    <a:cubicBezTo>
                      <a:pt x="112" y="401"/>
                      <a:pt x="133" y="398"/>
                      <a:pt x="123" y="390"/>
                    </a:cubicBezTo>
                    <a:close/>
                    <a:moveTo>
                      <a:pt x="45" y="462"/>
                    </a:moveTo>
                    <a:cubicBezTo>
                      <a:pt x="53" y="449"/>
                      <a:pt x="67" y="442"/>
                      <a:pt x="75" y="429"/>
                    </a:cubicBezTo>
                    <a:cubicBezTo>
                      <a:pt x="62" y="436"/>
                      <a:pt x="43" y="451"/>
                      <a:pt x="45" y="462"/>
                    </a:cubicBezTo>
                    <a:close/>
                    <a:moveTo>
                      <a:pt x="75" y="459"/>
                    </a:moveTo>
                    <a:cubicBezTo>
                      <a:pt x="73" y="467"/>
                      <a:pt x="53" y="473"/>
                      <a:pt x="63" y="483"/>
                    </a:cubicBezTo>
                    <a:cubicBezTo>
                      <a:pt x="66" y="475"/>
                      <a:pt x="82" y="466"/>
                      <a:pt x="75" y="459"/>
                    </a:cubicBezTo>
                    <a:close/>
                    <a:moveTo>
                      <a:pt x="276" y="459"/>
                    </a:moveTo>
                    <a:cubicBezTo>
                      <a:pt x="277" y="455"/>
                      <a:pt x="281" y="453"/>
                      <a:pt x="273" y="453"/>
                    </a:cubicBezTo>
                    <a:cubicBezTo>
                      <a:pt x="238" y="473"/>
                      <a:pt x="215" y="505"/>
                      <a:pt x="186" y="531"/>
                    </a:cubicBezTo>
                    <a:cubicBezTo>
                      <a:pt x="222" y="513"/>
                      <a:pt x="241" y="478"/>
                      <a:pt x="276" y="459"/>
                    </a:cubicBezTo>
                    <a:close/>
                    <a:moveTo>
                      <a:pt x="255" y="450"/>
                    </a:moveTo>
                    <a:cubicBezTo>
                      <a:pt x="230" y="461"/>
                      <a:pt x="215" y="482"/>
                      <a:pt x="195" y="498"/>
                    </a:cubicBezTo>
                    <a:cubicBezTo>
                      <a:pt x="226" y="493"/>
                      <a:pt x="237" y="468"/>
                      <a:pt x="255" y="450"/>
                    </a:cubicBezTo>
                    <a:close/>
                    <a:moveTo>
                      <a:pt x="318" y="483"/>
                    </a:moveTo>
                    <a:cubicBezTo>
                      <a:pt x="332" y="481"/>
                      <a:pt x="348" y="465"/>
                      <a:pt x="345" y="456"/>
                    </a:cubicBezTo>
                    <a:cubicBezTo>
                      <a:pt x="338" y="467"/>
                      <a:pt x="324" y="471"/>
                      <a:pt x="318" y="483"/>
                    </a:cubicBezTo>
                    <a:close/>
                    <a:moveTo>
                      <a:pt x="354" y="684"/>
                    </a:moveTo>
                    <a:cubicBezTo>
                      <a:pt x="359" y="680"/>
                      <a:pt x="377" y="675"/>
                      <a:pt x="369" y="669"/>
                    </a:cubicBezTo>
                    <a:cubicBezTo>
                      <a:pt x="366" y="676"/>
                      <a:pt x="354" y="674"/>
                      <a:pt x="351" y="681"/>
                    </a:cubicBezTo>
                    <a:cubicBezTo>
                      <a:pt x="309" y="706"/>
                      <a:pt x="262" y="726"/>
                      <a:pt x="228" y="759"/>
                    </a:cubicBezTo>
                    <a:cubicBezTo>
                      <a:pt x="251" y="758"/>
                      <a:pt x="271" y="740"/>
                      <a:pt x="291" y="726"/>
                    </a:cubicBezTo>
                    <a:cubicBezTo>
                      <a:pt x="312" y="712"/>
                      <a:pt x="331" y="695"/>
                      <a:pt x="354" y="684"/>
                    </a:cubicBezTo>
                    <a:close/>
                    <a:moveTo>
                      <a:pt x="252" y="726"/>
                    </a:moveTo>
                    <a:cubicBezTo>
                      <a:pt x="285" y="706"/>
                      <a:pt x="324" y="689"/>
                      <a:pt x="357" y="669"/>
                    </a:cubicBezTo>
                    <a:cubicBezTo>
                      <a:pt x="358" y="665"/>
                      <a:pt x="362" y="663"/>
                      <a:pt x="354" y="663"/>
                    </a:cubicBezTo>
                    <a:cubicBezTo>
                      <a:pt x="307" y="681"/>
                      <a:pt x="255" y="720"/>
                      <a:pt x="210" y="750"/>
                    </a:cubicBezTo>
                    <a:cubicBezTo>
                      <a:pt x="228" y="754"/>
                      <a:pt x="239" y="734"/>
                      <a:pt x="252" y="726"/>
                    </a:cubicBezTo>
                    <a:close/>
                    <a:moveTo>
                      <a:pt x="231" y="627"/>
                    </a:moveTo>
                    <a:cubicBezTo>
                      <a:pt x="216" y="631"/>
                      <a:pt x="203" y="637"/>
                      <a:pt x="189" y="642"/>
                    </a:cubicBezTo>
                    <a:cubicBezTo>
                      <a:pt x="189" y="637"/>
                      <a:pt x="188" y="633"/>
                      <a:pt x="186" y="630"/>
                    </a:cubicBezTo>
                    <a:cubicBezTo>
                      <a:pt x="170" y="640"/>
                      <a:pt x="153" y="649"/>
                      <a:pt x="141" y="663"/>
                    </a:cubicBezTo>
                    <a:cubicBezTo>
                      <a:pt x="155" y="660"/>
                      <a:pt x="167" y="639"/>
                      <a:pt x="180" y="645"/>
                    </a:cubicBezTo>
                    <a:cubicBezTo>
                      <a:pt x="172" y="655"/>
                      <a:pt x="158" y="659"/>
                      <a:pt x="150" y="669"/>
                    </a:cubicBezTo>
                    <a:cubicBezTo>
                      <a:pt x="162" y="699"/>
                      <a:pt x="176" y="727"/>
                      <a:pt x="201" y="744"/>
                    </a:cubicBezTo>
                    <a:cubicBezTo>
                      <a:pt x="249" y="716"/>
                      <a:pt x="292" y="683"/>
                      <a:pt x="342" y="657"/>
                    </a:cubicBezTo>
                    <a:cubicBezTo>
                      <a:pt x="283" y="662"/>
                      <a:pt x="247" y="713"/>
                      <a:pt x="195" y="735"/>
                    </a:cubicBezTo>
                    <a:cubicBezTo>
                      <a:pt x="213" y="716"/>
                      <a:pt x="235" y="702"/>
                      <a:pt x="258" y="687"/>
                    </a:cubicBezTo>
                    <a:cubicBezTo>
                      <a:pt x="279" y="674"/>
                      <a:pt x="312" y="665"/>
                      <a:pt x="318" y="636"/>
                    </a:cubicBezTo>
                    <a:cubicBezTo>
                      <a:pt x="276" y="656"/>
                      <a:pt x="242" y="684"/>
                      <a:pt x="198" y="702"/>
                    </a:cubicBezTo>
                    <a:cubicBezTo>
                      <a:pt x="212" y="687"/>
                      <a:pt x="232" y="678"/>
                      <a:pt x="249" y="666"/>
                    </a:cubicBezTo>
                    <a:cubicBezTo>
                      <a:pt x="263" y="657"/>
                      <a:pt x="278" y="649"/>
                      <a:pt x="294" y="642"/>
                    </a:cubicBezTo>
                    <a:cubicBezTo>
                      <a:pt x="300" y="636"/>
                      <a:pt x="314" y="638"/>
                      <a:pt x="315" y="627"/>
                    </a:cubicBezTo>
                    <a:cubicBezTo>
                      <a:pt x="305" y="629"/>
                      <a:pt x="299" y="635"/>
                      <a:pt x="291" y="639"/>
                    </a:cubicBezTo>
                    <a:cubicBezTo>
                      <a:pt x="276" y="647"/>
                      <a:pt x="259" y="653"/>
                      <a:pt x="246" y="663"/>
                    </a:cubicBezTo>
                    <a:cubicBezTo>
                      <a:pt x="226" y="670"/>
                      <a:pt x="205" y="691"/>
                      <a:pt x="189" y="693"/>
                    </a:cubicBezTo>
                    <a:cubicBezTo>
                      <a:pt x="215" y="654"/>
                      <a:pt x="289" y="647"/>
                      <a:pt x="309" y="612"/>
                    </a:cubicBezTo>
                    <a:cubicBezTo>
                      <a:pt x="269" y="636"/>
                      <a:pt x="228" y="659"/>
                      <a:pt x="183" y="678"/>
                    </a:cubicBezTo>
                    <a:cubicBezTo>
                      <a:pt x="217" y="646"/>
                      <a:pt x="287" y="630"/>
                      <a:pt x="309" y="597"/>
                    </a:cubicBezTo>
                    <a:cubicBezTo>
                      <a:pt x="273" y="618"/>
                      <a:pt x="238" y="640"/>
                      <a:pt x="198" y="657"/>
                    </a:cubicBezTo>
                    <a:cubicBezTo>
                      <a:pt x="205" y="644"/>
                      <a:pt x="220" y="639"/>
                      <a:pt x="231" y="630"/>
                    </a:cubicBezTo>
                    <a:cubicBezTo>
                      <a:pt x="244" y="623"/>
                      <a:pt x="259" y="618"/>
                      <a:pt x="270" y="609"/>
                    </a:cubicBezTo>
                    <a:cubicBezTo>
                      <a:pt x="256" y="614"/>
                      <a:pt x="241" y="618"/>
                      <a:pt x="231" y="627"/>
                    </a:cubicBezTo>
                    <a:close/>
                    <a:moveTo>
                      <a:pt x="312" y="591"/>
                    </a:moveTo>
                    <a:cubicBezTo>
                      <a:pt x="300" y="588"/>
                      <a:pt x="282" y="602"/>
                      <a:pt x="270" y="609"/>
                    </a:cubicBezTo>
                    <a:cubicBezTo>
                      <a:pt x="287" y="606"/>
                      <a:pt x="299" y="598"/>
                      <a:pt x="312" y="591"/>
                    </a:cubicBezTo>
                    <a:close/>
                    <a:moveTo>
                      <a:pt x="303" y="585"/>
                    </a:moveTo>
                    <a:cubicBezTo>
                      <a:pt x="261" y="593"/>
                      <a:pt x="209" y="607"/>
                      <a:pt x="195" y="633"/>
                    </a:cubicBezTo>
                    <a:cubicBezTo>
                      <a:pt x="233" y="619"/>
                      <a:pt x="268" y="602"/>
                      <a:pt x="303" y="585"/>
                    </a:cubicBezTo>
                    <a:close/>
                    <a:moveTo>
                      <a:pt x="204" y="588"/>
                    </a:moveTo>
                    <a:cubicBezTo>
                      <a:pt x="202" y="589"/>
                      <a:pt x="192" y="595"/>
                      <a:pt x="192" y="588"/>
                    </a:cubicBezTo>
                    <a:cubicBezTo>
                      <a:pt x="204" y="588"/>
                      <a:pt x="193" y="586"/>
                      <a:pt x="192" y="582"/>
                    </a:cubicBezTo>
                    <a:cubicBezTo>
                      <a:pt x="200" y="577"/>
                      <a:pt x="209" y="573"/>
                      <a:pt x="216" y="567"/>
                    </a:cubicBezTo>
                    <a:cubicBezTo>
                      <a:pt x="192" y="570"/>
                      <a:pt x="182" y="587"/>
                      <a:pt x="168" y="600"/>
                    </a:cubicBezTo>
                    <a:cubicBezTo>
                      <a:pt x="177" y="601"/>
                      <a:pt x="188" y="588"/>
                      <a:pt x="195" y="597"/>
                    </a:cubicBezTo>
                    <a:cubicBezTo>
                      <a:pt x="190" y="606"/>
                      <a:pt x="168" y="598"/>
                      <a:pt x="168" y="612"/>
                    </a:cubicBezTo>
                    <a:cubicBezTo>
                      <a:pt x="202" y="605"/>
                      <a:pt x="244" y="580"/>
                      <a:pt x="279" y="564"/>
                    </a:cubicBezTo>
                    <a:cubicBezTo>
                      <a:pt x="250" y="566"/>
                      <a:pt x="234" y="581"/>
                      <a:pt x="207" y="585"/>
                    </a:cubicBezTo>
                    <a:cubicBezTo>
                      <a:pt x="210" y="578"/>
                      <a:pt x="222" y="580"/>
                      <a:pt x="225" y="573"/>
                    </a:cubicBezTo>
                    <a:cubicBezTo>
                      <a:pt x="215" y="575"/>
                      <a:pt x="203" y="575"/>
                      <a:pt x="204" y="588"/>
                    </a:cubicBezTo>
                    <a:close/>
                    <a:moveTo>
                      <a:pt x="177" y="615"/>
                    </a:moveTo>
                    <a:cubicBezTo>
                      <a:pt x="176" y="623"/>
                      <a:pt x="183" y="623"/>
                      <a:pt x="189" y="624"/>
                    </a:cubicBezTo>
                    <a:cubicBezTo>
                      <a:pt x="190" y="620"/>
                      <a:pt x="194" y="619"/>
                      <a:pt x="195" y="615"/>
                    </a:cubicBezTo>
                    <a:cubicBezTo>
                      <a:pt x="189" y="609"/>
                      <a:pt x="184" y="614"/>
                      <a:pt x="177" y="615"/>
                    </a:cubicBezTo>
                    <a:close/>
                    <a:moveTo>
                      <a:pt x="216" y="600"/>
                    </a:moveTo>
                    <a:cubicBezTo>
                      <a:pt x="209" y="603"/>
                      <a:pt x="199" y="603"/>
                      <a:pt x="198" y="612"/>
                    </a:cubicBezTo>
                    <a:cubicBezTo>
                      <a:pt x="207" y="610"/>
                      <a:pt x="213" y="605"/>
                      <a:pt x="219" y="600"/>
                    </a:cubicBezTo>
                    <a:cubicBezTo>
                      <a:pt x="244" y="592"/>
                      <a:pt x="269" y="584"/>
                      <a:pt x="294" y="576"/>
                    </a:cubicBezTo>
                    <a:cubicBezTo>
                      <a:pt x="268" y="573"/>
                      <a:pt x="239" y="591"/>
                      <a:pt x="216" y="600"/>
                    </a:cubicBezTo>
                    <a:close/>
                    <a:moveTo>
                      <a:pt x="243" y="495"/>
                    </a:moveTo>
                    <a:cubicBezTo>
                      <a:pt x="232" y="505"/>
                      <a:pt x="219" y="513"/>
                      <a:pt x="210" y="525"/>
                    </a:cubicBezTo>
                    <a:cubicBezTo>
                      <a:pt x="224" y="519"/>
                      <a:pt x="234" y="509"/>
                      <a:pt x="243" y="498"/>
                    </a:cubicBezTo>
                    <a:cubicBezTo>
                      <a:pt x="258" y="486"/>
                      <a:pt x="284" y="471"/>
                      <a:pt x="285" y="456"/>
                    </a:cubicBezTo>
                    <a:cubicBezTo>
                      <a:pt x="270" y="468"/>
                      <a:pt x="259" y="484"/>
                      <a:pt x="243" y="495"/>
                    </a:cubicBezTo>
                    <a:close/>
                    <a:moveTo>
                      <a:pt x="264" y="495"/>
                    </a:moveTo>
                    <a:cubicBezTo>
                      <a:pt x="273" y="484"/>
                      <a:pt x="297" y="472"/>
                      <a:pt x="294" y="459"/>
                    </a:cubicBezTo>
                    <a:cubicBezTo>
                      <a:pt x="287" y="472"/>
                      <a:pt x="263" y="484"/>
                      <a:pt x="264" y="495"/>
                    </a:cubicBezTo>
                    <a:close/>
                    <a:moveTo>
                      <a:pt x="288" y="483"/>
                    </a:moveTo>
                    <a:cubicBezTo>
                      <a:pt x="298" y="480"/>
                      <a:pt x="314" y="467"/>
                      <a:pt x="309" y="459"/>
                    </a:cubicBezTo>
                    <a:cubicBezTo>
                      <a:pt x="304" y="469"/>
                      <a:pt x="293" y="473"/>
                      <a:pt x="288" y="483"/>
                    </a:cubicBezTo>
                    <a:close/>
                    <a:moveTo>
                      <a:pt x="333" y="456"/>
                    </a:moveTo>
                    <a:cubicBezTo>
                      <a:pt x="320" y="454"/>
                      <a:pt x="319" y="464"/>
                      <a:pt x="315" y="471"/>
                    </a:cubicBezTo>
                    <a:cubicBezTo>
                      <a:pt x="325" y="470"/>
                      <a:pt x="328" y="462"/>
                      <a:pt x="333" y="456"/>
                    </a:cubicBezTo>
                    <a:close/>
                    <a:moveTo>
                      <a:pt x="492" y="543"/>
                    </a:moveTo>
                    <a:cubicBezTo>
                      <a:pt x="485" y="541"/>
                      <a:pt x="466" y="525"/>
                      <a:pt x="465" y="543"/>
                    </a:cubicBezTo>
                    <a:cubicBezTo>
                      <a:pt x="476" y="539"/>
                      <a:pt x="487" y="551"/>
                      <a:pt x="492" y="543"/>
                    </a:cubicBezTo>
                    <a:close/>
                    <a:moveTo>
                      <a:pt x="501" y="564"/>
                    </a:moveTo>
                    <a:cubicBezTo>
                      <a:pt x="505" y="560"/>
                      <a:pt x="513" y="560"/>
                      <a:pt x="513" y="552"/>
                    </a:cubicBezTo>
                    <a:cubicBezTo>
                      <a:pt x="493" y="557"/>
                      <a:pt x="489" y="558"/>
                      <a:pt x="474" y="558"/>
                    </a:cubicBezTo>
                    <a:cubicBezTo>
                      <a:pt x="482" y="562"/>
                      <a:pt x="487" y="569"/>
                      <a:pt x="498" y="570"/>
                    </a:cubicBezTo>
                    <a:cubicBezTo>
                      <a:pt x="505" y="576"/>
                      <a:pt x="526" y="570"/>
                      <a:pt x="528" y="561"/>
                    </a:cubicBezTo>
                    <a:cubicBezTo>
                      <a:pt x="518" y="560"/>
                      <a:pt x="507" y="574"/>
                      <a:pt x="501" y="567"/>
                    </a:cubicBezTo>
                    <a:cubicBezTo>
                      <a:pt x="501" y="566"/>
                      <a:pt x="501" y="565"/>
                      <a:pt x="501" y="564"/>
                    </a:cubicBezTo>
                    <a:close/>
                    <a:moveTo>
                      <a:pt x="372" y="714"/>
                    </a:moveTo>
                    <a:cubicBezTo>
                      <a:pt x="379" y="710"/>
                      <a:pt x="388" y="708"/>
                      <a:pt x="393" y="702"/>
                    </a:cubicBezTo>
                    <a:cubicBezTo>
                      <a:pt x="383" y="702"/>
                      <a:pt x="377" y="706"/>
                      <a:pt x="372" y="711"/>
                    </a:cubicBezTo>
                    <a:cubicBezTo>
                      <a:pt x="337" y="726"/>
                      <a:pt x="304" y="743"/>
                      <a:pt x="279" y="768"/>
                    </a:cubicBezTo>
                    <a:cubicBezTo>
                      <a:pt x="315" y="755"/>
                      <a:pt x="340" y="731"/>
                      <a:pt x="372" y="714"/>
                    </a:cubicBezTo>
                    <a:close/>
                    <a:moveTo>
                      <a:pt x="45" y="789"/>
                    </a:moveTo>
                    <a:cubicBezTo>
                      <a:pt x="35" y="795"/>
                      <a:pt x="85" y="790"/>
                      <a:pt x="96" y="795"/>
                    </a:cubicBezTo>
                    <a:cubicBezTo>
                      <a:pt x="99" y="795"/>
                      <a:pt x="98" y="791"/>
                      <a:pt x="93" y="792"/>
                    </a:cubicBezTo>
                    <a:cubicBezTo>
                      <a:pt x="83" y="785"/>
                      <a:pt x="60" y="791"/>
                      <a:pt x="45" y="789"/>
                    </a:cubicBezTo>
                    <a:close/>
                    <a:moveTo>
                      <a:pt x="204" y="801"/>
                    </a:moveTo>
                    <a:cubicBezTo>
                      <a:pt x="203" y="788"/>
                      <a:pt x="220" y="793"/>
                      <a:pt x="222" y="783"/>
                    </a:cubicBezTo>
                    <a:cubicBezTo>
                      <a:pt x="208" y="787"/>
                      <a:pt x="196" y="793"/>
                      <a:pt x="183" y="798"/>
                    </a:cubicBezTo>
                    <a:cubicBezTo>
                      <a:pt x="177" y="798"/>
                      <a:pt x="173" y="800"/>
                      <a:pt x="171" y="804"/>
                    </a:cubicBezTo>
                    <a:cubicBezTo>
                      <a:pt x="181" y="802"/>
                      <a:pt x="199" y="808"/>
                      <a:pt x="204" y="801"/>
                    </a:cubicBezTo>
                    <a:close/>
                    <a:moveTo>
                      <a:pt x="213" y="804"/>
                    </a:moveTo>
                    <a:cubicBezTo>
                      <a:pt x="217" y="792"/>
                      <a:pt x="244" y="803"/>
                      <a:pt x="246" y="789"/>
                    </a:cubicBezTo>
                    <a:cubicBezTo>
                      <a:pt x="234" y="790"/>
                      <a:pt x="198" y="796"/>
                      <a:pt x="213" y="804"/>
                    </a:cubicBezTo>
                    <a:close/>
                    <a:moveTo>
                      <a:pt x="450" y="750"/>
                    </a:moveTo>
                    <a:cubicBezTo>
                      <a:pt x="466" y="745"/>
                      <a:pt x="429" y="748"/>
                      <a:pt x="432" y="747"/>
                    </a:cubicBezTo>
                    <a:cubicBezTo>
                      <a:pt x="408" y="753"/>
                      <a:pt x="370" y="789"/>
                      <a:pt x="348" y="798"/>
                    </a:cubicBezTo>
                    <a:cubicBezTo>
                      <a:pt x="386" y="790"/>
                      <a:pt x="409" y="767"/>
                      <a:pt x="447" y="759"/>
                    </a:cubicBezTo>
                    <a:cubicBezTo>
                      <a:pt x="451" y="758"/>
                      <a:pt x="454" y="756"/>
                      <a:pt x="456" y="753"/>
                    </a:cubicBezTo>
                    <a:cubicBezTo>
                      <a:pt x="454" y="752"/>
                      <a:pt x="450" y="753"/>
                      <a:pt x="450" y="750"/>
                    </a:cubicBezTo>
                    <a:close/>
                    <a:moveTo>
                      <a:pt x="501" y="753"/>
                    </a:moveTo>
                    <a:cubicBezTo>
                      <a:pt x="489" y="753"/>
                      <a:pt x="475" y="751"/>
                      <a:pt x="471" y="759"/>
                    </a:cubicBezTo>
                    <a:cubicBezTo>
                      <a:pt x="483" y="759"/>
                      <a:pt x="497" y="761"/>
                      <a:pt x="501" y="753"/>
                    </a:cubicBezTo>
                    <a:close/>
                    <a:moveTo>
                      <a:pt x="471" y="765"/>
                    </a:moveTo>
                    <a:cubicBezTo>
                      <a:pt x="486" y="765"/>
                      <a:pt x="501" y="765"/>
                      <a:pt x="516" y="765"/>
                    </a:cubicBezTo>
                    <a:cubicBezTo>
                      <a:pt x="507" y="758"/>
                      <a:pt x="485" y="764"/>
                      <a:pt x="471" y="762"/>
                    </a:cubicBezTo>
                    <a:cubicBezTo>
                      <a:pt x="466" y="764"/>
                      <a:pt x="453" y="758"/>
                      <a:pt x="453" y="765"/>
                    </a:cubicBezTo>
                    <a:cubicBezTo>
                      <a:pt x="442" y="763"/>
                      <a:pt x="441" y="771"/>
                      <a:pt x="432" y="771"/>
                    </a:cubicBezTo>
                    <a:cubicBezTo>
                      <a:pt x="428" y="771"/>
                      <a:pt x="428" y="775"/>
                      <a:pt x="423" y="774"/>
                    </a:cubicBezTo>
                    <a:cubicBezTo>
                      <a:pt x="421" y="774"/>
                      <a:pt x="419" y="774"/>
                      <a:pt x="420" y="777"/>
                    </a:cubicBezTo>
                    <a:cubicBezTo>
                      <a:pt x="404" y="782"/>
                      <a:pt x="392" y="791"/>
                      <a:pt x="375" y="795"/>
                    </a:cubicBezTo>
                    <a:cubicBezTo>
                      <a:pt x="365" y="804"/>
                      <a:pt x="407" y="803"/>
                      <a:pt x="411" y="798"/>
                    </a:cubicBezTo>
                    <a:cubicBezTo>
                      <a:pt x="420" y="794"/>
                      <a:pt x="427" y="788"/>
                      <a:pt x="438" y="786"/>
                    </a:cubicBezTo>
                    <a:cubicBezTo>
                      <a:pt x="443" y="786"/>
                      <a:pt x="446" y="784"/>
                      <a:pt x="447" y="780"/>
                    </a:cubicBezTo>
                    <a:cubicBezTo>
                      <a:pt x="441" y="778"/>
                      <a:pt x="427" y="784"/>
                      <a:pt x="426" y="777"/>
                    </a:cubicBezTo>
                    <a:cubicBezTo>
                      <a:pt x="439" y="775"/>
                      <a:pt x="460" y="781"/>
                      <a:pt x="468" y="774"/>
                    </a:cubicBezTo>
                    <a:cubicBezTo>
                      <a:pt x="470" y="774"/>
                      <a:pt x="472" y="774"/>
                      <a:pt x="474" y="774"/>
                    </a:cubicBezTo>
                    <a:cubicBezTo>
                      <a:pt x="505" y="767"/>
                      <a:pt x="435" y="767"/>
                      <a:pt x="471" y="765"/>
                    </a:cubicBezTo>
                    <a:close/>
                    <a:moveTo>
                      <a:pt x="519" y="771"/>
                    </a:moveTo>
                    <a:cubicBezTo>
                      <a:pt x="514" y="771"/>
                      <a:pt x="511" y="773"/>
                      <a:pt x="510" y="777"/>
                    </a:cubicBezTo>
                    <a:cubicBezTo>
                      <a:pt x="521" y="778"/>
                      <a:pt x="530" y="777"/>
                      <a:pt x="537" y="774"/>
                    </a:cubicBezTo>
                    <a:cubicBezTo>
                      <a:pt x="542" y="774"/>
                      <a:pt x="545" y="772"/>
                      <a:pt x="546" y="768"/>
                    </a:cubicBezTo>
                    <a:cubicBezTo>
                      <a:pt x="538" y="770"/>
                      <a:pt x="522" y="764"/>
                      <a:pt x="519" y="771"/>
                    </a:cubicBezTo>
                    <a:close/>
                    <a:moveTo>
                      <a:pt x="462" y="801"/>
                    </a:moveTo>
                    <a:cubicBezTo>
                      <a:pt x="481" y="803"/>
                      <a:pt x="493" y="798"/>
                      <a:pt x="501" y="789"/>
                    </a:cubicBezTo>
                    <a:cubicBezTo>
                      <a:pt x="481" y="786"/>
                      <a:pt x="471" y="793"/>
                      <a:pt x="462" y="801"/>
                    </a:cubicBezTo>
                    <a:close/>
                    <a:moveTo>
                      <a:pt x="510" y="792"/>
                    </a:moveTo>
                    <a:cubicBezTo>
                      <a:pt x="506" y="796"/>
                      <a:pt x="498" y="796"/>
                      <a:pt x="495" y="801"/>
                    </a:cubicBezTo>
                    <a:cubicBezTo>
                      <a:pt x="504" y="801"/>
                      <a:pt x="512" y="794"/>
                      <a:pt x="519" y="801"/>
                    </a:cubicBezTo>
                    <a:cubicBezTo>
                      <a:pt x="527" y="799"/>
                      <a:pt x="533" y="795"/>
                      <a:pt x="537" y="789"/>
                    </a:cubicBezTo>
                    <a:cubicBezTo>
                      <a:pt x="526" y="788"/>
                      <a:pt x="517" y="789"/>
                      <a:pt x="510" y="792"/>
                    </a:cubicBezTo>
                    <a:close/>
                    <a:moveTo>
                      <a:pt x="534" y="801"/>
                    </a:moveTo>
                    <a:cubicBezTo>
                      <a:pt x="546" y="801"/>
                      <a:pt x="551" y="794"/>
                      <a:pt x="558" y="789"/>
                    </a:cubicBezTo>
                    <a:cubicBezTo>
                      <a:pt x="547" y="790"/>
                      <a:pt x="539" y="794"/>
                      <a:pt x="534" y="801"/>
                    </a:cubicBezTo>
                    <a:close/>
                    <a:moveTo>
                      <a:pt x="561" y="801"/>
                    </a:moveTo>
                    <a:cubicBezTo>
                      <a:pt x="568" y="801"/>
                      <a:pt x="575" y="801"/>
                      <a:pt x="582" y="801"/>
                    </a:cubicBezTo>
                    <a:cubicBezTo>
                      <a:pt x="580" y="789"/>
                      <a:pt x="564" y="792"/>
                      <a:pt x="561" y="801"/>
                    </a:cubicBezTo>
                    <a:close/>
                    <a:moveTo>
                      <a:pt x="462" y="789"/>
                    </a:moveTo>
                    <a:cubicBezTo>
                      <a:pt x="449" y="789"/>
                      <a:pt x="440" y="793"/>
                      <a:pt x="435" y="801"/>
                    </a:cubicBezTo>
                    <a:cubicBezTo>
                      <a:pt x="448" y="801"/>
                      <a:pt x="460" y="799"/>
                      <a:pt x="462" y="789"/>
                    </a:cubicBezTo>
                    <a:close/>
                    <a:moveTo>
                      <a:pt x="291" y="801"/>
                    </a:moveTo>
                    <a:cubicBezTo>
                      <a:pt x="259" y="801"/>
                      <a:pt x="310" y="811"/>
                      <a:pt x="309" y="798"/>
                    </a:cubicBezTo>
                    <a:cubicBezTo>
                      <a:pt x="300" y="796"/>
                      <a:pt x="298" y="801"/>
                      <a:pt x="291" y="801"/>
                    </a:cubicBezTo>
                    <a:close/>
                    <a:moveTo>
                      <a:pt x="657" y="801"/>
                    </a:moveTo>
                    <a:cubicBezTo>
                      <a:pt x="647" y="803"/>
                      <a:pt x="629" y="797"/>
                      <a:pt x="624" y="804"/>
                    </a:cubicBezTo>
                    <a:cubicBezTo>
                      <a:pt x="634" y="802"/>
                      <a:pt x="652" y="808"/>
                      <a:pt x="657" y="801"/>
                    </a:cubicBezTo>
                    <a:close/>
                    <a:moveTo>
                      <a:pt x="555" y="804"/>
                    </a:moveTo>
                    <a:cubicBezTo>
                      <a:pt x="545" y="806"/>
                      <a:pt x="527" y="800"/>
                      <a:pt x="522" y="807"/>
                    </a:cubicBezTo>
                    <a:cubicBezTo>
                      <a:pt x="529" y="812"/>
                      <a:pt x="552" y="812"/>
                      <a:pt x="555" y="804"/>
                    </a:cubicBezTo>
                    <a:close/>
                    <a:moveTo>
                      <a:pt x="990" y="765"/>
                    </a:moveTo>
                    <a:cubicBezTo>
                      <a:pt x="986" y="764"/>
                      <a:pt x="984" y="761"/>
                      <a:pt x="978" y="762"/>
                    </a:cubicBezTo>
                    <a:cubicBezTo>
                      <a:pt x="979" y="766"/>
                      <a:pt x="977" y="773"/>
                      <a:pt x="981" y="774"/>
                    </a:cubicBezTo>
                    <a:cubicBezTo>
                      <a:pt x="980" y="767"/>
                      <a:pt x="990" y="771"/>
                      <a:pt x="990" y="765"/>
                    </a:cubicBezTo>
                    <a:close/>
                    <a:moveTo>
                      <a:pt x="1086" y="795"/>
                    </a:moveTo>
                    <a:cubicBezTo>
                      <a:pt x="1086" y="793"/>
                      <a:pt x="1086" y="791"/>
                      <a:pt x="1086" y="789"/>
                    </a:cubicBezTo>
                    <a:cubicBezTo>
                      <a:pt x="1083" y="789"/>
                      <a:pt x="1082" y="787"/>
                      <a:pt x="1080" y="786"/>
                    </a:cubicBezTo>
                    <a:cubicBezTo>
                      <a:pt x="1066" y="799"/>
                      <a:pt x="1068" y="807"/>
                      <a:pt x="1086" y="795"/>
                    </a:cubicBezTo>
                    <a:close/>
                    <a:moveTo>
                      <a:pt x="1326" y="762"/>
                    </a:moveTo>
                    <a:cubicBezTo>
                      <a:pt x="1330" y="774"/>
                      <a:pt x="1347" y="741"/>
                      <a:pt x="1365" y="756"/>
                    </a:cubicBezTo>
                    <a:cubicBezTo>
                      <a:pt x="1365" y="744"/>
                      <a:pt x="1344" y="753"/>
                      <a:pt x="1335" y="750"/>
                    </a:cubicBezTo>
                    <a:cubicBezTo>
                      <a:pt x="1332" y="754"/>
                      <a:pt x="1332" y="761"/>
                      <a:pt x="1326" y="762"/>
                    </a:cubicBezTo>
                    <a:close/>
                    <a:moveTo>
                      <a:pt x="1350" y="762"/>
                    </a:moveTo>
                    <a:cubicBezTo>
                      <a:pt x="1334" y="765"/>
                      <a:pt x="1327" y="777"/>
                      <a:pt x="1320" y="789"/>
                    </a:cubicBezTo>
                    <a:cubicBezTo>
                      <a:pt x="1334" y="784"/>
                      <a:pt x="1337" y="768"/>
                      <a:pt x="1350" y="762"/>
                    </a:cubicBezTo>
                    <a:close/>
                    <a:moveTo>
                      <a:pt x="1335" y="789"/>
                    </a:moveTo>
                    <a:cubicBezTo>
                      <a:pt x="1344" y="787"/>
                      <a:pt x="1344" y="794"/>
                      <a:pt x="1353" y="792"/>
                    </a:cubicBezTo>
                    <a:cubicBezTo>
                      <a:pt x="1367" y="779"/>
                      <a:pt x="1385" y="770"/>
                      <a:pt x="1398" y="756"/>
                    </a:cubicBezTo>
                    <a:cubicBezTo>
                      <a:pt x="1366" y="756"/>
                      <a:pt x="1358" y="788"/>
                      <a:pt x="1335" y="789"/>
                    </a:cubicBezTo>
                    <a:close/>
                    <a:moveTo>
                      <a:pt x="1362" y="789"/>
                    </a:moveTo>
                    <a:cubicBezTo>
                      <a:pt x="1343" y="796"/>
                      <a:pt x="1383" y="798"/>
                      <a:pt x="1386" y="792"/>
                    </a:cubicBezTo>
                    <a:cubicBezTo>
                      <a:pt x="1393" y="777"/>
                      <a:pt x="1416" y="778"/>
                      <a:pt x="1422" y="762"/>
                    </a:cubicBezTo>
                    <a:cubicBezTo>
                      <a:pt x="1395" y="754"/>
                      <a:pt x="1386" y="784"/>
                      <a:pt x="1362" y="789"/>
                    </a:cubicBezTo>
                    <a:close/>
                    <a:moveTo>
                      <a:pt x="1008" y="771"/>
                    </a:moveTo>
                    <a:cubicBezTo>
                      <a:pt x="986" y="770"/>
                      <a:pt x="968" y="789"/>
                      <a:pt x="969" y="801"/>
                    </a:cubicBezTo>
                    <a:cubicBezTo>
                      <a:pt x="989" y="798"/>
                      <a:pt x="999" y="785"/>
                      <a:pt x="1008" y="771"/>
                    </a:cubicBezTo>
                    <a:close/>
                    <a:moveTo>
                      <a:pt x="1023" y="777"/>
                    </a:moveTo>
                    <a:cubicBezTo>
                      <a:pt x="1011" y="783"/>
                      <a:pt x="1001" y="791"/>
                      <a:pt x="993" y="801"/>
                    </a:cubicBezTo>
                    <a:cubicBezTo>
                      <a:pt x="1005" y="795"/>
                      <a:pt x="1018" y="790"/>
                      <a:pt x="1023" y="777"/>
                    </a:cubicBezTo>
                    <a:close/>
                    <a:moveTo>
                      <a:pt x="1011" y="801"/>
                    </a:moveTo>
                    <a:cubicBezTo>
                      <a:pt x="1027" y="802"/>
                      <a:pt x="1038" y="798"/>
                      <a:pt x="1041" y="786"/>
                    </a:cubicBezTo>
                    <a:cubicBezTo>
                      <a:pt x="1028" y="780"/>
                      <a:pt x="1020" y="794"/>
                      <a:pt x="1011" y="801"/>
                    </a:cubicBezTo>
                    <a:close/>
                    <a:moveTo>
                      <a:pt x="1431" y="792"/>
                    </a:moveTo>
                    <a:cubicBezTo>
                      <a:pt x="1436" y="790"/>
                      <a:pt x="1449" y="796"/>
                      <a:pt x="1449" y="789"/>
                    </a:cubicBezTo>
                    <a:cubicBezTo>
                      <a:pt x="1443" y="782"/>
                      <a:pt x="1435" y="783"/>
                      <a:pt x="1431" y="792"/>
                    </a:cubicBezTo>
                    <a:close/>
                    <a:moveTo>
                      <a:pt x="198" y="396"/>
                    </a:moveTo>
                    <a:cubicBezTo>
                      <a:pt x="201" y="397"/>
                      <a:pt x="203" y="399"/>
                      <a:pt x="204" y="402"/>
                    </a:cubicBezTo>
                    <a:cubicBezTo>
                      <a:pt x="213" y="399"/>
                      <a:pt x="222" y="396"/>
                      <a:pt x="222" y="384"/>
                    </a:cubicBezTo>
                    <a:cubicBezTo>
                      <a:pt x="214" y="387"/>
                      <a:pt x="202" y="388"/>
                      <a:pt x="198" y="396"/>
                    </a:cubicBezTo>
                    <a:close/>
                    <a:moveTo>
                      <a:pt x="195" y="462"/>
                    </a:moveTo>
                    <a:cubicBezTo>
                      <a:pt x="205" y="455"/>
                      <a:pt x="231" y="436"/>
                      <a:pt x="219" y="426"/>
                    </a:cubicBezTo>
                    <a:cubicBezTo>
                      <a:pt x="214" y="441"/>
                      <a:pt x="203" y="450"/>
                      <a:pt x="195" y="462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 vert="horz" wrap="square" anchor="t"/>
              <a:p>
                <a:pPr lvl="0">
                  <a:lnSpc>
                    <a:spcPct val="100000"/>
                  </a:lnSpc>
                </a:pPr>
                <a:endParaRPr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9472" name="Freeform 400"/>
              <p:cNvSpPr>
                <a:spLocks noEditPoints="1"/>
              </p:cNvSpPr>
              <p:nvPr/>
            </p:nvSpPr>
            <p:spPr>
              <a:xfrm>
                <a:off x="0" y="31750"/>
                <a:ext cx="722313" cy="1403350"/>
              </a:xfrm>
              <a:custGeom>
                <a:avLst/>
                <a:gdLst>
                  <a:gd name="txL" fmla="*/ 0 w 207"/>
                  <a:gd name="txT" fmla="*/ 0 h 402"/>
                  <a:gd name="txR" fmla="*/ 207 w 207"/>
                  <a:gd name="txB" fmla="*/ 402 h 402"/>
                </a:gdLst>
                <a:ahLst/>
                <a:cxnLst>
                  <a:cxn ang="0">
                    <a:pos x="0" y="42"/>
                  </a:cxn>
                  <a:cxn ang="0">
                    <a:pos x="78" y="0"/>
                  </a:cxn>
                  <a:cxn ang="0">
                    <a:pos x="201" y="72"/>
                  </a:cxn>
                  <a:cxn ang="0">
                    <a:pos x="207" y="108"/>
                  </a:cxn>
                  <a:cxn ang="0">
                    <a:pos x="150" y="153"/>
                  </a:cxn>
                  <a:cxn ang="0">
                    <a:pos x="126" y="156"/>
                  </a:cxn>
                  <a:cxn ang="0">
                    <a:pos x="126" y="162"/>
                  </a:cxn>
                  <a:cxn ang="0">
                    <a:pos x="126" y="207"/>
                  </a:cxn>
                  <a:cxn ang="0">
                    <a:pos x="57" y="309"/>
                  </a:cxn>
                  <a:cxn ang="0">
                    <a:pos x="54" y="360"/>
                  </a:cxn>
                  <a:cxn ang="0">
                    <a:pos x="63" y="369"/>
                  </a:cxn>
                  <a:cxn ang="0">
                    <a:pos x="99" y="342"/>
                  </a:cxn>
                  <a:cxn ang="0">
                    <a:pos x="57" y="384"/>
                  </a:cxn>
                  <a:cxn ang="0">
                    <a:pos x="78" y="375"/>
                  </a:cxn>
                  <a:cxn ang="0">
                    <a:pos x="36" y="402"/>
                  </a:cxn>
                  <a:cxn ang="0">
                    <a:pos x="24" y="387"/>
                  </a:cxn>
                  <a:cxn ang="0">
                    <a:pos x="0" y="387"/>
                  </a:cxn>
                  <a:cxn ang="0">
                    <a:pos x="0" y="282"/>
                  </a:cxn>
                  <a:cxn ang="0">
                    <a:pos x="33" y="252"/>
                  </a:cxn>
                  <a:cxn ang="0">
                    <a:pos x="21" y="252"/>
                  </a:cxn>
                  <a:cxn ang="0">
                    <a:pos x="18" y="252"/>
                  </a:cxn>
                  <a:cxn ang="0">
                    <a:pos x="24" y="240"/>
                  </a:cxn>
                  <a:cxn ang="0">
                    <a:pos x="0" y="231"/>
                  </a:cxn>
                  <a:cxn ang="0">
                    <a:pos x="0" y="42"/>
                  </a:cxn>
                  <a:cxn ang="0">
                    <a:pos x="111" y="63"/>
                  </a:cxn>
                  <a:cxn ang="0">
                    <a:pos x="15" y="114"/>
                  </a:cxn>
                  <a:cxn ang="0">
                    <a:pos x="36" y="129"/>
                  </a:cxn>
                  <a:cxn ang="0">
                    <a:pos x="96" y="93"/>
                  </a:cxn>
                  <a:cxn ang="0">
                    <a:pos x="111" y="93"/>
                  </a:cxn>
                  <a:cxn ang="0">
                    <a:pos x="99" y="117"/>
                  </a:cxn>
                  <a:cxn ang="0">
                    <a:pos x="117" y="75"/>
                  </a:cxn>
                  <a:cxn ang="0">
                    <a:pos x="120" y="72"/>
                  </a:cxn>
                  <a:cxn ang="0">
                    <a:pos x="120" y="66"/>
                  </a:cxn>
                  <a:cxn ang="0">
                    <a:pos x="117" y="60"/>
                  </a:cxn>
                  <a:cxn ang="0">
                    <a:pos x="111" y="63"/>
                  </a:cxn>
                  <a:cxn ang="0">
                    <a:pos x="141" y="78"/>
                  </a:cxn>
                  <a:cxn ang="0">
                    <a:pos x="123" y="105"/>
                  </a:cxn>
                  <a:cxn ang="0">
                    <a:pos x="141" y="78"/>
                  </a:cxn>
                </a:cxnLst>
                <a:rect l="txL" t="txT" r="txR" b="txB"/>
                <a:pathLst>
                  <a:path w="207" h="402">
                    <a:moveTo>
                      <a:pt x="0" y="42"/>
                    </a:moveTo>
                    <a:cubicBezTo>
                      <a:pt x="29" y="31"/>
                      <a:pt x="48" y="10"/>
                      <a:pt x="78" y="0"/>
                    </a:cubicBezTo>
                    <a:cubicBezTo>
                      <a:pt x="111" y="32"/>
                      <a:pt x="125" y="83"/>
                      <a:pt x="201" y="72"/>
                    </a:cubicBezTo>
                    <a:cubicBezTo>
                      <a:pt x="198" y="89"/>
                      <a:pt x="207" y="94"/>
                      <a:pt x="207" y="108"/>
                    </a:cubicBezTo>
                    <a:cubicBezTo>
                      <a:pt x="185" y="119"/>
                      <a:pt x="148" y="137"/>
                      <a:pt x="150" y="153"/>
                    </a:cubicBezTo>
                    <a:cubicBezTo>
                      <a:pt x="139" y="151"/>
                      <a:pt x="137" y="158"/>
                      <a:pt x="126" y="156"/>
                    </a:cubicBezTo>
                    <a:cubicBezTo>
                      <a:pt x="126" y="158"/>
                      <a:pt x="126" y="160"/>
                      <a:pt x="126" y="162"/>
                    </a:cubicBezTo>
                    <a:cubicBezTo>
                      <a:pt x="126" y="177"/>
                      <a:pt x="126" y="192"/>
                      <a:pt x="126" y="207"/>
                    </a:cubicBezTo>
                    <a:cubicBezTo>
                      <a:pt x="109" y="246"/>
                      <a:pt x="71" y="277"/>
                      <a:pt x="57" y="309"/>
                    </a:cubicBezTo>
                    <a:cubicBezTo>
                      <a:pt x="65" y="324"/>
                      <a:pt x="66" y="347"/>
                      <a:pt x="54" y="360"/>
                    </a:cubicBezTo>
                    <a:cubicBezTo>
                      <a:pt x="63" y="357"/>
                      <a:pt x="64" y="357"/>
                      <a:pt x="63" y="369"/>
                    </a:cubicBezTo>
                    <a:cubicBezTo>
                      <a:pt x="71" y="356"/>
                      <a:pt x="81" y="345"/>
                      <a:pt x="99" y="342"/>
                    </a:cubicBezTo>
                    <a:cubicBezTo>
                      <a:pt x="85" y="356"/>
                      <a:pt x="69" y="368"/>
                      <a:pt x="57" y="384"/>
                    </a:cubicBezTo>
                    <a:cubicBezTo>
                      <a:pt x="66" y="385"/>
                      <a:pt x="74" y="369"/>
                      <a:pt x="78" y="375"/>
                    </a:cubicBezTo>
                    <a:cubicBezTo>
                      <a:pt x="66" y="389"/>
                      <a:pt x="65" y="402"/>
                      <a:pt x="36" y="402"/>
                    </a:cubicBezTo>
                    <a:cubicBezTo>
                      <a:pt x="29" y="397"/>
                      <a:pt x="17" y="398"/>
                      <a:pt x="24" y="387"/>
                    </a:cubicBezTo>
                    <a:cubicBezTo>
                      <a:pt x="13" y="393"/>
                      <a:pt x="13" y="391"/>
                      <a:pt x="0" y="387"/>
                    </a:cubicBezTo>
                    <a:cubicBezTo>
                      <a:pt x="0" y="352"/>
                      <a:pt x="0" y="317"/>
                      <a:pt x="0" y="282"/>
                    </a:cubicBezTo>
                    <a:cubicBezTo>
                      <a:pt x="15" y="276"/>
                      <a:pt x="23" y="263"/>
                      <a:pt x="33" y="252"/>
                    </a:cubicBezTo>
                    <a:cubicBezTo>
                      <a:pt x="31" y="243"/>
                      <a:pt x="27" y="255"/>
                      <a:pt x="21" y="252"/>
                    </a:cubicBezTo>
                    <a:cubicBezTo>
                      <a:pt x="20" y="252"/>
                      <a:pt x="19" y="252"/>
                      <a:pt x="18" y="252"/>
                    </a:cubicBezTo>
                    <a:cubicBezTo>
                      <a:pt x="16" y="244"/>
                      <a:pt x="24" y="246"/>
                      <a:pt x="24" y="240"/>
                    </a:cubicBezTo>
                    <a:cubicBezTo>
                      <a:pt x="17" y="238"/>
                      <a:pt x="8" y="238"/>
                      <a:pt x="0" y="231"/>
                    </a:cubicBezTo>
                    <a:cubicBezTo>
                      <a:pt x="0" y="168"/>
                      <a:pt x="0" y="105"/>
                      <a:pt x="0" y="42"/>
                    </a:cubicBezTo>
                    <a:close/>
                    <a:moveTo>
                      <a:pt x="111" y="63"/>
                    </a:moveTo>
                    <a:cubicBezTo>
                      <a:pt x="68" y="77"/>
                      <a:pt x="8" y="73"/>
                      <a:pt x="15" y="114"/>
                    </a:cubicBezTo>
                    <a:cubicBezTo>
                      <a:pt x="28" y="107"/>
                      <a:pt x="48" y="118"/>
                      <a:pt x="36" y="129"/>
                    </a:cubicBezTo>
                    <a:cubicBezTo>
                      <a:pt x="61" y="129"/>
                      <a:pt x="77" y="118"/>
                      <a:pt x="96" y="93"/>
                    </a:cubicBezTo>
                    <a:cubicBezTo>
                      <a:pt x="103" y="91"/>
                      <a:pt x="113" y="71"/>
                      <a:pt x="111" y="93"/>
                    </a:cubicBezTo>
                    <a:cubicBezTo>
                      <a:pt x="108" y="102"/>
                      <a:pt x="100" y="106"/>
                      <a:pt x="99" y="117"/>
                    </a:cubicBezTo>
                    <a:cubicBezTo>
                      <a:pt x="114" y="114"/>
                      <a:pt x="126" y="92"/>
                      <a:pt x="117" y="75"/>
                    </a:cubicBezTo>
                    <a:cubicBezTo>
                      <a:pt x="117" y="73"/>
                      <a:pt x="117" y="71"/>
                      <a:pt x="120" y="72"/>
                    </a:cubicBezTo>
                    <a:cubicBezTo>
                      <a:pt x="120" y="70"/>
                      <a:pt x="120" y="68"/>
                      <a:pt x="120" y="66"/>
                    </a:cubicBezTo>
                    <a:cubicBezTo>
                      <a:pt x="114" y="66"/>
                      <a:pt x="114" y="64"/>
                      <a:pt x="117" y="60"/>
                    </a:cubicBezTo>
                    <a:cubicBezTo>
                      <a:pt x="115" y="61"/>
                      <a:pt x="111" y="60"/>
                      <a:pt x="111" y="63"/>
                    </a:cubicBezTo>
                    <a:close/>
                    <a:moveTo>
                      <a:pt x="141" y="78"/>
                    </a:moveTo>
                    <a:cubicBezTo>
                      <a:pt x="132" y="84"/>
                      <a:pt x="126" y="93"/>
                      <a:pt x="123" y="105"/>
                    </a:cubicBezTo>
                    <a:cubicBezTo>
                      <a:pt x="135" y="102"/>
                      <a:pt x="141" y="93"/>
                      <a:pt x="141" y="78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 vert="horz" wrap="square" anchor="t"/>
              <a:p>
                <a:pPr lvl="0">
                  <a:lnSpc>
                    <a:spcPct val="100000"/>
                  </a:lnSpc>
                </a:pPr>
                <a:endParaRPr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9473" name="Freeform 401"/>
              <p:cNvSpPr/>
              <p:nvPr/>
            </p:nvSpPr>
            <p:spPr>
              <a:xfrm>
                <a:off x="73025" y="1487487"/>
                <a:ext cx="147638" cy="146050"/>
              </a:xfrm>
              <a:custGeom>
                <a:avLst/>
                <a:gdLst>
                  <a:gd name="txL" fmla="*/ 0 w 42"/>
                  <a:gd name="txT" fmla="*/ 0 h 42"/>
                  <a:gd name="txR" fmla="*/ 42 w 42"/>
                  <a:gd name="txB" fmla="*/ 42 h 42"/>
                </a:gdLst>
                <a:ahLst/>
                <a:cxnLst>
                  <a:cxn ang="0">
                    <a:pos x="0" y="42"/>
                  </a:cxn>
                  <a:cxn ang="0">
                    <a:pos x="39" y="0"/>
                  </a:cxn>
                  <a:cxn ang="0">
                    <a:pos x="42" y="0"/>
                  </a:cxn>
                  <a:cxn ang="0">
                    <a:pos x="0" y="42"/>
                  </a:cxn>
                </a:cxnLst>
                <a:rect l="txL" t="txT" r="txR" b="txB"/>
                <a:pathLst>
                  <a:path w="42" h="42">
                    <a:moveTo>
                      <a:pt x="0" y="42"/>
                    </a:moveTo>
                    <a:cubicBezTo>
                      <a:pt x="11" y="26"/>
                      <a:pt x="28" y="16"/>
                      <a:pt x="39" y="0"/>
                    </a:cubicBezTo>
                    <a:cubicBezTo>
                      <a:pt x="40" y="0"/>
                      <a:pt x="41" y="0"/>
                      <a:pt x="42" y="0"/>
                    </a:cubicBezTo>
                    <a:cubicBezTo>
                      <a:pt x="29" y="15"/>
                      <a:pt x="15" y="29"/>
                      <a:pt x="0" y="42"/>
                    </a:cubicBezTo>
                    <a:close/>
                  </a:path>
                </a:pathLst>
              </a:custGeom>
              <a:solidFill>
                <a:srgbClr val="1E4146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74" name="Freeform 402"/>
              <p:cNvSpPr/>
              <p:nvPr/>
            </p:nvSpPr>
            <p:spPr>
              <a:xfrm>
                <a:off x="334963" y="279400"/>
                <a:ext cx="69850" cy="76200"/>
              </a:xfrm>
              <a:custGeom>
                <a:avLst/>
                <a:gdLst>
                  <a:gd name="txL" fmla="*/ 0 w 20"/>
                  <a:gd name="txT" fmla="*/ 0 h 22"/>
                  <a:gd name="txR" fmla="*/ 20 w 20"/>
                  <a:gd name="txB" fmla="*/ 22 h 22"/>
                </a:gdLst>
                <a:ahLst/>
                <a:cxnLst>
                  <a:cxn ang="0">
                    <a:pos x="0" y="22"/>
                  </a:cxn>
                  <a:cxn ang="0">
                    <a:pos x="15" y="4"/>
                  </a:cxn>
                  <a:cxn ang="0">
                    <a:pos x="15" y="22"/>
                  </a:cxn>
                  <a:cxn ang="0">
                    <a:pos x="0" y="22"/>
                  </a:cxn>
                </a:cxnLst>
                <a:rect l="txL" t="txT" r="txR" b="txB"/>
                <a:pathLst>
                  <a:path w="20" h="22">
                    <a:moveTo>
                      <a:pt x="0" y="22"/>
                    </a:moveTo>
                    <a:cubicBezTo>
                      <a:pt x="3" y="14"/>
                      <a:pt x="12" y="12"/>
                      <a:pt x="15" y="4"/>
                    </a:cubicBezTo>
                    <a:cubicBezTo>
                      <a:pt x="20" y="4"/>
                      <a:pt x="20" y="22"/>
                      <a:pt x="15" y="22"/>
                    </a:cubicBezTo>
                    <a:cubicBezTo>
                      <a:pt x="17" y="0"/>
                      <a:pt x="7" y="20"/>
                      <a:pt x="0" y="22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75" name="Freeform 403"/>
              <p:cNvSpPr>
                <a:spLocks noEditPoints="1"/>
              </p:cNvSpPr>
              <p:nvPr/>
            </p:nvSpPr>
            <p:spPr>
              <a:xfrm>
                <a:off x="28575" y="250825"/>
                <a:ext cx="411163" cy="230188"/>
              </a:xfrm>
              <a:custGeom>
                <a:avLst/>
                <a:gdLst>
                  <a:gd name="txL" fmla="*/ 0 w 118"/>
                  <a:gd name="txT" fmla="*/ 0 h 66"/>
                  <a:gd name="txR" fmla="*/ 118 w 118"/>
                  <a:gd name="txB" fmla="*/ 66 h 66"/>
                </a:gdLst>
                <a:ahLst/>
                <a:cxnLst>
                  <a:cxn ang="0">
                    <a:pos x="88" y="30"/>
                  </a:cxn>
                  <a:cxn ang="0">
                    <a:pos x="28" y="66"/>
                  </a:cxn>
                  <a:cxn ang="0">
                    <a:pos x="7" y="51"/>
                  </a:cxn>
                  <a:cxn ang="0">
                    <a:pos x="103" y="0"/>
                  </a:cxn>
                  <a:cxn ang="0">
                    <a:pos x="97" y="6"/>
                  </a:cxn>
                  <a:cxn ang="0">
                    <a:pos x="67" y="30"/>
                  </a:cxn>
                  <a:cxn ang="0">
                    <a:pos x="100" y="9"/>
                  </a:cxn>
                  <a:cxn ang="0">
                    <a:pos x="109" y="6"/>
                  </a:cxn>
                  <a:cxn ang="0">
                    <a:pos x="109" y="12"/>
                  </a:cxn>
                  <a:cxn ang="0">
                    <a:pos x="91" y="54"/>
                  </a:cxn>
                  <a:cxn ang="0">
                    <a:pos x="103" y="30"/>
                  </a:cxn>
                  <a:cxn ang="0">
                    <a:pos x="103" y="12"/>
                  </a:cxn>
                  <a:cxn ang="0">
                    <a:pos x="88" y="30"/>
                  </a:cxn>
                  <a:cxn ang="0">
                    <a:pos x="64" y="18"/>
                  </a:cxn>
                  <a:cxn ang="0">
                    <a:pos x="34" y="51"/>
                  </a:cxn>
                  <a:cxn ang="0">
                    <a:pos x="64" y="18"/>
                  </a:cxn>
                  <a:cxn ang="0">
                    <a:pos x="37" y="27"/>
                  </a:cxn>
                  <a:cxn ang="0">
                    <a:pos x="28" y="45"/>
                  </a:cxn>
                  <a:cxn ang="0">
                    <a:pos x="37" y="27"/>
                  </a:cxn>
                </a:cxnLst>
                <a:rect l="txL" t="txT" r="txR" b="txB"/>
                <a:pathLst>
                  <a:path w="118" h="66">
                    <a:moveTo>
                      <a:pt x="88" y="30"/>
                    </a:moveTo>
                    <a:cubicBezTo>
                      <a:pt x="69" y="55"/>
                      <a:pt x="53" y="66"/>
                      <a:pt x="28" y="66"/>
                    </a:cubicBezTo>
                    <a:cubicBezTo>
                      <a:pt x="40" y="55"/>
                      <a:pt x="20" y="44"/>
                      <a:pt x="7" y="51"/>
                    </a:cubicBezTo>
                    <a:cubicBezTo>
                      <a:pt x="0" y="10"/>
                      <a:pt x="60" y="14"/>
                      <a:pt x="103" y="0"/>
                    </a:cubicBezTo>
                    <a:cubicBezTo>
                      <a:pt x="102" y="3"/>
                      <a:pt x="97" y="2"/>
                      <a:pt x="97" y="6"/>
                    </a:cubicBezTo>
                    <a:cubicBezTo>
                      <a:pt x="84" y="11"/>
                      <a:pt x="70" y="15"/>
                      <a:pt x="67" y="30"/>
                    </a:cubicBezTo>
                    <a:cubicBezTo>
                      <a:pt x="74" y="31"/>
                      <a:pt x="87" y="12"/>
                      <a:pt x="100" y="9"/>
                    </a:cubicBezTo>
                    <a:cubicBezTo>
                      <a:pt x="102" y="7"/>
                      <a:pt x="105" y="6"/>
                      <a:pt x="109" y="6"/>
                    </a:cubicBezTo>
                    <a:cubicBezTo>
                      <a:pt x="107" y="9"/>
                      <a:pt x="105" y="11"/>
                      <a:pt x="109" y="12"/>
                    </a:cubicBezTo>
                    <a:cubicBezTo>
                      <a:pt x="118" y="29"/>
                      <a:pt x="106" y="51"/>
                      <a:pt x="91" y="54"/>
                    </a:cubicBezTo>
                    <a:cubicBezTo>
                      <a:pt x="92" y="43"/>
                      <a:pt x="100" y="39"/>
                      <a:pt x="103" y="30"/>
                    </a:cubicBezTo>
                    <a:cubicBezTo>
                      <a:pt x="108" y="30"/>
                      <a:pt x="108" y="12"/>
                      <a:pt x="103" y="12"/>
                    </a:cubicBezTo>
                    <a:cubicBezTo>
                      <a:pt x="100" y="20"/>
                      <a:pt x="91" y="22"/>
                      <a:pt x="88" y="30"/>
                    </a:cubicBezTo>
                    <a:close/>
                    <a:moveTo>
                      <a:pt x="64" y="18"/>
                    </a:moveTo>
                    <a:cubicBezTo>
                      <a:pt x="49" y="24"/>
                      <a:pt x="40" y="36"/>
                      <a:pt x="34" y="51"/>
                    </a:cubicBezTo>
                    <a:cubicBezTo>
                      <a:pt x="50" y="46"/>
                      <a:pt x="57" y="32"/>
                      <a:pt x="64" y="18"/>
                    </a:cubicBezTo>
                    <a:close/>
                    <a:moveTo>
                      <a:pt x="37" y="27"/>
                    </a:moveTo>
                    <a:cubicBezTo>
                      <a:pt x="22" y="22"/>
                      <a:pt x="17" y="43"/>
                      <a:pt x="28" y="45"/>
                    </a:cubicBezTo>
                    <a:cubicBezTo>
                      <a:pt x="26" y="34"/>
                      <a:pt x="39" y="38"/>
                      <a:pt x="37" y="27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 vert="horz" wrap="square" anchor="t"/>
              <a:p>
                <a:pPr lvl="0">
                  <a:lnSpc>
                    <a:spcPct val="100000"/>
                  </a:lnSpc>
                </a:pPr>
                <a:endParaRPr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9476" name="Freeform 404"/>
              <p:cNvSpPr/>
              <p:nvPr/>
            </p:nvSpPr>
            <p:spPr>
              <a:xfrm>
                <a:off x="261938" y="273050"/>
                <a:ext cx="119063" cy="85725"/>
              </a:xfrm>
              <a:custGeom>
                <a:avLst/>
                <a:gdLst>
                  <a:gd name="txL" fmla="*/ 0 w 34"/>
                  <a:gd name="txT" fmla="*/ 0 h 25"/>
                  <a:gd name="txR" fmla="*/ 34 w 34"/>
                  <a:gd name="txB" fmla="*/ 25 h 25"/>
                </a:gdLst>
                <a:ahLst/>
                <a:cxnLst>
                  <a:cxn ang="0">
                    <a:pos x="33" y="3"/>
                  </a:cxn>
                  <a:cxn ang="0">
                    <a:pos x="0" y="24"/>
                  </a:cxn>
                  <a:cxn ang="0">
                    <a:pos x="30" y="0"/>
                  </a:cxn>
                  <a:cxn ang="0">
                    <a:pos x="33" y="3"/>
                  </a:cxn>
                </a:cxnLst>
                <a:rect l="txL" t="txT" r="txR" b="txB"/>
                <a:pathLst>
                  <a:path w="34" h="25">
                    <a:moveTo>
                      <a:pt x="33" y="3"/>
                    </a:moveTo>
                    <a:cubicBezTo>
                      <a:pt x="20" y="6"/>
                      <a:pt x="7" y="25"/>
                      <a:pt x="0" y="24"/>
                    </a:cubicBezTo>
                    <a:cubicBezTo>
                      <a:pt x="3" y="9"/>
                      <a:pt x="17" y="5"/>
                      <a:pt x="30" y="0"/>
                    </a:cubicBezTo>
                    <a:cubicBezTo>
                      <a:pt x="32" y="0"/>
                      <a:pt x="34" y="0"/>
                      <a:pt x="33" y="3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77" name="Freeform 405"/>
              <p:cNvSpPr/>
              <p:nvPr/>
            </p:nvSpPr>
            <p:spPr>
              <a:xfrm>
                <a:off x="430213" y="303212"/>
                <a:ext cx="61913" cy="95250"/>
              </a:xfrm>
              <a:custGeom>
                <a:avLst/>
                <a:gdLst>
                  <a:gd name="txL" fmla="*/ 0 w 18"/>
                  <a:gd name="txT" fmla="*/ 0 h 27"/>
                  <a:gd name="txR" fmla="*/ 18 w 18"/>
                  <a:gd name="txB" fmla="*/ 27 h 27"/>
                </a:gdLst>
                <a:ahLst/>
                <a:cxnLst>
                  <a:cxn ang="0">
                    <a:pos x="0" y="27"/>
                  </a:cxn>
                  <a:cxn ang="0">
                    <a:pos x="18" y="0"/>
                  </a:cxn>
                  <a:cxn ang="0">
                    <a:pos x="0" y="27"/>
                  </a:cxn>
                </a:cxnLst>
                <a:rect l="txL" t="txT" r="txR" b="txB"/>
                <a:pathLst>
                  <a:path w="18" h="27">
                    <a:moveTo>
                      <a:pt x="0" y="27"/>
                    </a:moveTo>
                    <a:cubicBezTo>
                      <a:pt x="3" y="15"/>
                      <a:pt x="9" y="6"/>
                      <a:pt x="18" y="0"/>
                    </a:cubicBezTo>
                    <a:cubicBezTo>
                      <a:pt x="18" y="15"/>
                      <a:pt x="12" y="24"/>
                      <a:pt x="0" y="27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78" name="Freeform 406"/>
              <p:cNvSpPr/>
              <p:nvPr/>
            </p:nvSpPr>
            <p:spPr>
              <a:xfrm>
                <a:off x="1089025" y="701675"/>
                <a:ext cx="323850" cy="93663"/>
              </a:xfrm>
              <a:custGeom>
                <a:avLst/>
                <a:gdLst>
                  <a:gd name="txL" fmla="*/ 0 w 93"/>
                  <a:gd name="txT" fmla="*/ 0 h 27"/>
                  <a:gd name="txR" fmla="*/ 93 w 93"/>
                  <a:gd name="txB" fmla="*/ 27 h 27"/>
                </a:gdLst>
                <a:ahLst/>
                <a:cxnLst>
                  <a:cxn ang="0">
                    <a:pos x="48" y="27"/>
                  </a:cxn>
                  <a:cxn ang="0">
                    <a:pos x="0" y="0"/>
                  </a:cxn>
                  <a:cxn ang="0">
                    <a:pos x="42" y="21"/>
                  </a:cxn>
                  <a:cxn ang="0">
                    <a:pos x="57" y="0"/>
                  </a:cxn>
                  <a:cxn ang="0">
                    <a:pos x="51" y="21"/>
                  </a:cxn>
                  <a:cxn ang="0">
                    <a:pos x="93" y="27"/>
                  </a:cxn>
                  <a:cxn ang="0">
                    <a:pos x="81" y="27"/>
                  </a:cxn>
                  <a:cxn ang="0">
                    <a:pos x="48" y="27"/>
                  </a:cxn>
                </a:cxnLst>
                <a:rect l="txL" t="txT" r="txR" b="txB"/>
                <a:pathLst>
                  <a:path w="93" h="27">
                    <a:moveTo>
                      <a:pt x="48" y="27"/>
                    </a:moveTo>
                    <a:cubicBezTo>
                      <a:pt x="27" y="23"/>
                      <a:pt x="6" y="19"/>
                      <a:pt x="0" y="0"/>
                    </a:cubicBezTo>
                    <a:cubicBezTo>
                      <a:pt x="16" y="5"/>
                      <a:pt x="20" y="22"/>
                      <a:pt x="42" y="21"/>
                    </a:cubicBezTo>
                    <a:cubicBezTo>
                      <a:pt x="51" y="18"/>
                      <a:pt x="46" y="1"/>
                      <a:pt x="57" y="0"/>
                    </a:cubicBezTo>
                    <a:cubicBezTo>
                      <a:pt x="59" y="11"/>
                      <a:pt x="54" y="15"/>
                      <a:pt x="51" y="21"/>
                    </a:cubicBezTo>
                    <a:cubicBezTo>
                      <a:pt x="68" y="26"/>
                      <a:pt x="92" y="10"/>
                      <a:pt x="93" y="27"/>
                    </a:cubicBezTo>
                    <a:cubicBezTo>
                      <a:pt x="89" y="27"/>
                      <a:pt x="85" y="27"/>
                      <a:pt x="81" y="27"/>
                    </a:cubicBezTo>
                    <a:cubicBezTo>
                      <a:pt x="70" y="27"/>
                      <a:pt x="59" y="27"/>
                      <a:pt x="48" y="27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79" name="Freeform 407"/>
              <p:cNvSpPr/>
              <p:nvPr/>
            </p:nvSpPr>
            <p:spPr>
              <a:xfrm>
                <a:off x="0" y="838200"/>
                <a:ext cx="84138" cy="119063"/>
              </a:xfrm>
              <a:custGeom>
                <a:avLst/>
                <a:gdLst>
                  <a:gd name="txL" fmla="*/ 0 w 24"/>
                  <a:gd name="txT" fmla="*/ 0 h 34"/>
                  <a:gd name="txR" fmla="*/ 24 w 24"/>
                  <a:gd name="txB" fmla="*/ 34 h 34"/>
                </a:gdLst>
                <a:ahLst/>
                <a:cxnLst>
                  <a:cxn ang="0">
                    <a:pos x="0" y="0"/>
                  </a:cxn>
                  <a:cxn ang="0">
                    <a:pos x="24" y="9"/>
                  </a:cxn>
                  <a:cxn ang="0">
                    <a:pos x="18" y="21"/>
                  </a:cxn>
                  <a:cxn ang="0">
                    <a:pos x="0" y="33"/>
                  </a:cxn>
                  <a:cxn ang="0">
                    <a:pos x="0" y="24"/>
                  </a:cxn>
                  <a:cxn ang="0">
                    <a:pos x="0" y="9"/>
                  </a:cxn>
                  <a:cxn ang="0">
                    <a:pos x="0" y="0"/>
                  </a:cxn>
                </a:cxnLst>
                <a:rect l="txL" t="txT" r="txR" b="txB"/>
                <a:pathLst>
                  <a:path w="24" h="34">
                    <a:moveTo>
                      <a:pt x="0" y="0"/>
                    </a:moveTo>
                    <a:cubicBezTo>
                      <a:pt x="8" y="7"/>
                      <a:pt x="17" y="7"/>
                      <a:pt x="24" y="9"/>
                    </a:cubicBezTo>
                    <a:cubicBezTo>
                      <a:pt x="24" y="15"/>
                      <a:pt x="16" y="13"/>
                      <a:pt x="18" y="21"/>
                    </a:cubicBezTo>
                    <a:cubicBezTo>
                      <a:pt x="10" y="23"/>
                      <a:pt x="11" y="34"/>
                      <a:pt x="0" y="33"/>
                    </a:cubicBezTo>
                    <a:cubicBezTo>
                      <a:pt x="0" y="30"/>
                      <a:pt x="0" y="27"/>
                      <a:pt x="0" y="24"/>
                    </a:cubicBezTo>
                    <a:cubicBezTo>
                      <a:pt x="8" y="23"/>
                      <a:pt x="14" y="8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80" name="Freeform 408"/>
              <p:cNvSpPr/>
              <p:nvPr/>
            </p:nvSpPr>
            <p:spPr>
              <a:xfrm>
                <a:off x="0" y="879475"/>
                <a:ext cx="115888" cy="136525"/>
              </a:xfrm>
              <a:custGeom>
                <a:avLst/>
                <a:gdLst>
                  <a:gd name="txL" fmla="*/ 0 w 33"/>
                  <a:gd name="txT" fmla="*/ 0 h 39"/>
                  <a:gd name="txR" fmla="*/ 33 w 33"/>
                  <a:gd name="txB" fmla="*/ 39 h 39"/>
                </a:gdLst>
                <a:ahLst/>
                <a:cxnLst>
                  <a:cxn ang="0">
                    <a:pos x="21" y="9"/>
                  </a:cxn>
                  <a:cxn ang="0">
                    <a:pos x="33" y="9"/>
                  </a:cxn>
                  <a:cxn ang="0">
                    <a:pos x="0" y="39"/>
                  </a:cxn>
                  <a:cxn ang="0">
                    <a:pos x="0" y="33"/>
                  </a:cxn>
                  <a:cxn ang="0">
                    <a:pos x="21" y="9"/>
                  </a:cxn>
                </a:cxnLst>
                <a:rect l="txL" t="txT" r="txR" b="txB"/>
                <a:pathLst>
                  <a:path w="33" h="39">
                    <a:moveTo>
                      <a:pt x="21" y="9"/>
                    </a:moveTo>
                    <a:cubicBezTo>
                      <a:pt x="27" y="12"/>
                      <a:pt x="31" y="0"/>
                      <a:pt x="33" y="9"/>
                    </a:cubicBezTo>
                    <a:cubicBezTo>
                      <a:pt x="23" y="20"/>
                      <a:pt x="15" y="33"/>
                      <a:pt x="0" y="39"/>
                    </a:cubicBezTo>
                    <a:cubicBezTo>
                      <a:pt x="0" y="37"/>
                      <a:pt x="0" y="35"/>
                      <a:pt x="0" y="33"/>
                    </a:cubicBezTo>
                    <a:cubicBezTo>
                      <a:pt x="10" y="28"/>
                      <a:pt x="14" y="17"/>
                      <a:pt x="21" y="9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81" name="Freeform 409"/>
              <p:cNvSpPr/>
              <p:nvPr/>
            </p:nvSpPr>
            <p:spPr>
              <a:xfrm>
                <a:off x="373063" y="1027112"/>
                <a:ext cx="101600" cy="82550"/>
              </a:xfrm>
              <a:custGeom>
                <a:avLst/>
                <a:gdLst>
                  <a:gd name="txL" fmla="*/ 0 w 29"/>
                  <a:gd name="txT" fmla="*/ 0 h 24"/>
                  <a:gd name="txR" fmla="*/ 29 w 29"/>
                  <a:gd name="txB" fmla="*/ 24 h 24"/>
                </a:gdLst>
                <a:ahLst/>
                <a:cxnLst>
                  <a:cxn ang="0">
                    <a:pos x="1" y="21"/>
                  </a:cxn>
                  <a:cxn ang="0">
                    <a:pos x="19" y="0"/>
                  </a:cxn>
                  <a:cxn ang="0">
                    <a:pos x="4" y="24"/>
                  </a:cxn>
                  <a:cxn ang="0">
                    <a:pos x="1" y="21"/>
                  </a:cxn>
                </a:cxnLst>
                <a:rect l="txL" t="txT" r="txR" b="txB"/>
                <a:pathLst>
                  <a:path w="29" h="24">
                    <a:moveTo>
                      <a:pt x="1" y="21"/>
                    </a:moveTo>
                    <a:cubicBezTo>
                      <a:pt x="5" y="12"/>
                      <a:pt x="15" y="9"/>
                      <a:pt x="19" y="0"/>
                    </a:cubicBezTo>
                    <a:cubicBezTo>
                      <a:pt x="29" y="11"/>
                      <a:pt x="9" y="18"/>
                      <a:pt x="4" y="24"/>
                    </a:cubicBezTo>
                    <a:cubicBezTo>
                      <a:pt x="2" y="24"/>
                      <a:pt x="0" y="24"/>
                      <a:pt x="1" y="21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82" name="Freeform 410"/>
              <p:cNvSpPr/>
              <p:nvPr/>
            </p:nvSpPr>
            <p:spPr>
              <a:xfrm>
                <a:off x="230188" y="1036637"/>
                <a:ext cx="125413" cy="104775"/>
              </a:xfrm>
              <a:custGeom>
                <a:avLst/>
                <a:gdLst>
                  <a:gd name="txL" fmla="*/ 0 w 36"/>
                  <a:gd name="txT" fmla="*/ 0 h 30"/>
                  <a:gd name="txR" fmla="*/ 36 w 36"/>
                  <a:gd name="txB" fmla="*/ 30 h 30"/>
                </a:gdLst>
                <a:ahLst/>
                <a:cxnLst>
                  <a:cxn ang="0">
                    <a:pos x="36" y="0"/>
                  </a:cxn>
                  <a:cxn ang="0">
                    <a:pos x="6" y="30"/>
                  </a:cxn>
                  <a:cxn ang="0">
                    <a:pos x="36" y="0"/>
                  </a:cxn>
                </a:cxnLst>
                <a:rect l="txL" t="txT" r="txR" b="txB"/>
                <a:pathLst>
                  <a:path w="36" h="30">
                    <a:moveTo>
                      <a:pt x="36" y="0"/>
                    </a:moveTo>
                    <a:cubicBezTo>
                      <a:pt x="29" y="13"/>
                      <a:pt x="14" y="18"/>
                      <a:pt x="6" y="30"/>
                    </a:cubicBezTo>
                    <a:cubicBezTo>
                      <a:pt x="0" y="16"/>
                      <a:pt x="25" y="7"/>
                      <a:pt x="36" y="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83" name="Freeform 411"/>
              <p:cNvSpPr/>
              <p:nvPr/>
            </p:nvSpPr>
            <p:spPr>
              <a:xfrm>
                <a:off x="2187575" y="1089025"/>
                <a:ext cx="258763" cy="177800"/>
              </a:xfrm>
              <a:custGeom>
                <a:avLst/>
                <a:gdLst>
                  <a:gd name="txL" fmla="*/ 0 w 74"/>
                  <a:gd name="txT" fmla="*/ 0 h 51"/>
                  <a:gd name="txR" fmla="*/ 74 w 74"/>
                  <a:gd name="txB" fmla="*/ 51 h 51"/>
                </a:gdLst>
                <a:ahLst/>
                <a:cxnLst>
                  <a:cxn ang="0">
                    <a:pos x="60" y="0"/>
                  </a:cxn>
                  <a:cxn ang="0">
                    <a:pos x="45" y="27"/>
                  </a:cxn>
                  <a:cxn ang="0">
                    <a:pos x="51" y="12"/>
                  </a:cxn>
                  <a:cxn ang="0">
                    <a:pos x="21" y="51"/>
                  </a:cxn>
                  <a:cxn ang="0">
                    <a:pos x="60" y="0"/>
                  </a:cxn>
                </a:cxnLst>
                <a:rect l="txL" t="txT" r="txR" b="txB"/>
                <a:pathLst>
                  <a:path w="74" h="51">
                    <a:moveTo>
                      <a:pt x="60" y="0"/>
                    </a:moveTo>
                    <a:cubicBezTo>
                      <a:pt x="74" y="6"/>
                      <a:pt x="56" y="27"/>
                      <a:pt x="45" y="27"/>
                    </a:cubicBezTo>
                    <a:cubicBezTo>
                      <a:pt x="31" y="26"/>
                      <a:pt x="51" y="18"/>
                      <a:pt x="51" y="12"/>
                    </a:cubicBezTo>
                    <a:cubicBezTo>
                      <a:pt x="29" y="13"/>
                      <a:pt x="18" y="25"/>
                      <a:pt x="21" y="51"/>
                    </a:cubicBezTo>
                    <a:cubicBezTo>
                      <a:pt x="0" y="23"/>
                      <a:pt x="34" y="1"/>
                      <a:pt x="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84" name="Freeform 412"/>
              <p:cNvSpPr/>
              <p:nvPr/>
            </p:nvSpPr>
            <p:spPr>
              <a:xfrm>
                <a:off x="241300" y="1100137"/>
                <a:ext cx="146050" cy="136525"/>
              </a:xfrm>
              <a:custGeom>
                <a:avLst/>
                <a:gdLst>
                  <a:gd name="txL" fmla="*/ 0 w 42"/>
                  <a:gd name="txT" fmla="*/ 0 h 39"/>
                  <a:gd name="txR" fmla="*/ 42 w 42"/>
                  <a:gd name="txB" fmla="*/ 39 h 39"/>
                </a:gdLst>
                <a:ahLst/>
                <a:cxnLst>
                  <a:cxn ang="0">
                    <a:pos x="42" y="3"/>
                  </a:cxn>
                  <a:cxn ang="0">
                    <a:pos x="3" y="39"/>
                  </a:cxn>
                  <a:cxn ang="0">
                    <a:pos x="39" y="0"/>
                  </a:cxn>
                  <a:cxn ang="0">
                    <a:pos x="42" y="3"/>
                  </a:cxn>
                </a:cxnLst>
                <a:rect l="txL" t="txT" r="txR" b="txB"/>
                <a:pathLst>
                  <a:path w="42" h="39">
                    <a:moveTo>
                      <a:pt x="42" y="3"/>
                    </a:moveTo>
                    <a:cubicBezTo>
                      <a:pt x="30" y="16"/>
                      <a:pt x="14" y="25"/>
                      <a:pt x="3" y="39"/>
                    </a:cubicBezTo>
                    <a:cubicBezTo>
                      <a:pt x="0" y="23"/>
                      <a:pt x="29" y="13"/>
                      <a:pt x="39" y="0"/>
                    </a:cubicBezTo>
                    <a:cubicBezTo>
                      <a:pt x="38" y="3"/>
                      <a:pt x="40" y="3"/>
                      <a:pt x="42" y="3"/>
                    </a:cubicBezTo>
                    <a:close/>
                  </a:path>
                </a:pathLst>
              </a:custGeom>
              <a:solidFill>
                <a:srgbClr val="438D9B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85" name="Freeform 413"/>
              <p:cNvSpPr>
                <a:spLocks noEditPoints="1"/>
              </p:cNvSpPr>
              <p:nvPr/>
            </p:nvSpPr>
            <p:spPr>
              <a:xfrm>
                <a:off x="454025" y="296862"/>
                <a:ext cx="1576388" cy="1714500"/>
              </a:xfrm>
              <a:custGeom>
                <a:avLst/>
                <a:gdLst>
                  <a:gd name="txL" fmla="*/ 0 w 452"/>
                  <a:gd name="txT" fmla="*/ 0 h 491"/>
                  <a:gd name="txR" fmla="*/ 452 w 452"/>
                  <a:gd name="txB" fmla="*/ 491 h 491"/>
                </a:gdLst>
                <a:ahLst/>
                <a:cxnLst>
                  <a:cxn ang="0">
                    <a:pos x="35" y="179"/>
                  </a:cxn>
                  <a:cxn ang="0">
                    <a:pos x="38" y="221"/>
                  </a:cxn>
                  <a:cxn ang="0">
                    <a:pos x="53" y="236"/>
                  </a:cxn>
                  <a:cxn ang="0">
                    <a:pos x="107" y="218"/>
                  </a:cxn>
                  <a:cxn ang="0">
                    <a:pos x="104" y="230"/>
                  </a:cxn>
                  <a:cxn ang="0">
                    <a:pos x="107" y="251"/>
                  </a:cxn>
                  <a:cxn ang="0">
                    <a:pos x="5" y="281"/>
                  </a:cxn>
                  <a:cxn ang="0">
                    <a:pos x="5" y="275"/>
                  </a:cxn>
                  <a:cxn ang="0">
                    <a:pos x="8" y="227"/>
                  </a:cxn>
                  <a:cxn ang="0">
                    <a:pos x="5" y="149"/>
                  </a:cxn>
                  <a:cxn ang="0">
                    <a:pos x="53" y="53"/>
                  </a:cxn>
                  <a:cxn ang="0">
                    <a:pos x="212" y="44"/>
                  </a:cxn>
                  <a:cxn ang="0">
                    <a:pos x="323" y="89"/>
                  </a:cxn>
                  <a:cxn ang="0">
                    <a:pos x="410" y="248"/>
                  </a:cxn>
                  <a:cxn ang="0">
                    <a:pos x="449" y="353"/>
                  </a:cxn>
                  <a:cxn ang="0">
                    <a:pos x="452" y="491"/>
                  </a:cxn>
                  <a:cxn ang="0">
                    <a:pos x="332" y="446"/>
                  </a:cxn>
                  <a:cxn ang="0">
                    <a:pos x="329" y="467"/>
                  </a:cxn>
                  <a:cxn ang="0">
                    <a:pos x="221" y="410"/>
                  </a:cxn>
                  <a:cxn ang="0">
                    <a:pos x="242" y="389"/>
                  </a:cxn>
                  <a:cxn ang="0">
                    <a:pos x="230" y="410"/>
                  </a:cxn>
                  <a:cxn ang="0">
                    <a:pos x="245" y="419"/>
                  </a:cxn>
                  <a:cxn ang="0">
                    <a:pos x="260" y="368"/>
                  </a:cxn>
                  <a:cxn ang="0">
                    <a:pos x="203" y="404"/>
                  </a:cxn>
                  <a:cxn ang="0">
                    <a:pos x="182" y="362"/>
                  </a:cxn>
                  <a:cxn ang="0">
                    <a:pos x="128" y="362"/>
                  </a:cxn>
                  <a:cxn ang="0">
                    <a:pos x="113" y="353"/>
                  </a:cxn>
                  <a:cxn ang="0">
                    <a:pos x="95" y="338"/>
                  </a:cxn>
                  <a:cxn ang="0">
                    <a:pos x="113" y="215"/>
                  </a:cxn>
                  <a:cxn ang="0">
                    <a:pos x="275" y="143"/>
                  </a:cxn>
                  <a:cxn ang="0">
                    <a:pos x="239" y="116"/>
                  </a:cxn>
                  <a:cxn ang="0">
                    <a:pos x="182" y="116"/>
                  </a:cxn>
                  <a:cxn ang="0">
                    <a:pos x="263" y="143"/>
                  </a:cxn>
                  <a:cxn ang="0">
                    <a:pos x="287" y="152"/>
                  </a:cxn>
                  <a:cxn ang="0">
                    <a:pos x="323" y="281"/>
                  </a:cxn>
                  <a:cxn ang="0">
                    <a:pos x="287" y="308"/>
                  </a:cxn>
                  <a:cxn ang="0">
                    <a:pos x="269" y="293"/>
                  </a:cxn>
                  <a:cxn ang="0">
                    <a:pos x="263" y="284"/>
                  </a:cxn>
                  <a:cxn ang="0">
                    <a:pos x="296" y="242"/>
                  </a:cxn>
                  <a:cxn ang="0">
                    <a:pos x="272" y="308"/>
                  </a:cxn>
                  <a:cxn ang="0">
                    <a:pos x="353" y="290"/>
                  </a:cxn>
                  <a:cxn ang="0">
                    <a:pos x="356" y="254"/>
                  </a:cxn>
                  <a:cxn ang="0">
                    <a:pos x="323" y="281"/>
                  </a:cxn>
                  <a:cxn ang="0">
                    <a:pos x="320" y="344"/>
                  </a:cxn>
                  <a:cxn ang="0">
                    <a:pos x="371" y="308"/>
                  </a:cxn>
                  <a:cxn ang="0">
                    <a:pos x="371" y="308"/>
                  </a:cxn>
                  <a:cxn ang="0">
                    <a:pos x="380" y="329"/>
                  </a:cxn>
                  <a:cxn ang="0">
                    <a:pos x="380" y="344"/>
                  </a:cxn>
                  <a:cxn ang="0">
                    <a:pos x="434" y="338"/>
                  </a:cxn>
                </a:cxnLst>
                <a:rect l="txL" t="txT" r="txR" b="txB"/>
                <a:pathLst>
                  <a:path w="452" h="491">
                    <a:moveTo>
                      <a:pt x="113" y="215"/>
                    </a:moveTo>
                    <a:cubicBezTo>
                      <a:pt x="87" y="197"/>
                      <a:pt x="64" y="192"/>
                      <a:pt x="35" y="179"/>
                    </a:cubicBezTo>
                    <a:cubicBezTo>
                      <a:pt x="39" y="190"/>
                      <a:pt x="52" y="192"/>
                      <a:pt x="62" y="197"/>
                    </a:cubicBezTo>
                    <a:cubicBezTo>
                      <a:pt x="57" y="208"/>
                      <a:pt x="45" y="212"/>
                      <a:pt x="38" y="221"/>
                    </a:cubicBezTo>
                    <a:cubicBezTo>
                      <a:pt x="54" y="228"/>
                      <a:pt x="65" y="190"/>
                      <a:pt x="86" y="209"/>
                    </a:cubicBezTo>
                    <a:cubicBezTo>
                      <a:pt x="72" y="215"/>
                      <a:pt x="61" y="224"/>
                      <a:pt x="53" y="236"/>
                    </a:cubicBezTo>
                    <a:cubicBezTo>
                      <a:pt x="67" y="239"/>
                      <a:pt x="77" y="215"/>
                      <a:pt x="95" y="212"/>
                    </a:cubicBezTo>
                    <a:cubicBezTo>
                      <a:pt x="97" y="216"/>
                      <a:pt x="101" y="218"/>
                      <a:pt x="107" y="218"/>
                    </a:cubicBezTo>
                    <a:cubicBezTo>
                      <a:pt x="93" y="237"/>
                      <a:pt x="68" y="245"/>
                      <a:pt x="53" y="263"/>
                    </a:cubicBezTo>
                    <a:cubicBezTo>
                      <a:pt x="68" y="262"/>
                      <a:pt x="91" y="243"/>
                      <a:pt x="104" y="230"/>
                    </a:cubicBezTo>
                    <a:cubicBezTo>
                      <a:pt x="112" y="256"/>
                      <a:pt x="68" y="256"/>
                      <a:pt x="62" y="278"/>
                    </a:cubicBezTo>
                    <a:cubicBezTo>
                      <a:pt x="82" y="274"/>
                      <a:pt x="90" y="258"/>
                      <a:pt x="107" y="251"/>
                    </a:cubicBezTo>
                    <a:cubicBezTo>
                      <a:pt x="95" y="289"/>
                      <a:pt x="50" y="294"/>
                      <a:pt x="8" y="302"/>
                    </a:cubicBezTo>
                    <a:cubicBezTo>
                      <a:pt x="3" y="295"/>
                      <a:pt x="16" y="290"/>
                      <a:pt x="5" y="281"/>
                    </a:cubicBezTo>
                    <a:cubicBezTo>
                      <a:pt x="12" y="279"/>
                      <a:pt x="27" y="285"/>
                      <a:pt x="29" y="278"/>
                    </a:cubicBezTo>
                    <a:cubicBezTo>
                      <a:pt x="27" y="271"/>
                      <a:pt x="12" y="277"/>
                      <a:pt x="5" y="275"/>
                    </a:cubicBezTo>
                    <a:cubicBezTo>
                      <a:pt x="7" y="249"/>
                      <a:pt x="8" y="238"/>
                      <a:pt x="17" y="224"/>
                    </a:cubicBezTo>
                    <a:cubicBezTo>
                      <a:pt x="17" y="217"/>
                      <a:pt x="7" y="223"/>
                      <a:pt x="8" y="227"/>
                    </a:cubicBezTo>
                    <a:cubicBezTo>
                      <a:pt x="0" y="189"/>
                      <a:pt x="11" y="182"/>
                      <a:pt x="17" y="152"/>
                    </a:cubicBezTo>
                    <a:cubicBezTo>
                      <a:pt x="14" y="147"/>
                      <a:pt x="13" y="153"/>
                      <a:pt x="5" y="149"/>
                    </a:cubicBezTo>
                    <a:cubicBezTo>
                      <a:pt x="6" y="123"/>
                      <a:pt x="7" y="114"/>
                      <a:pt x="5" y="89"/>
                    </a:cubicBezTo>
                    <a:cubicBezTo>
                      <a:pt x="30" y="86"/>
                      <a:pt x="46" y="74"/>
                      <a:pt x="53" y="53"/>
                    </a:cubicBezTo>
                    <a:cubicBezTo>
                      <a:pt x="85" y="51"/>
                      <a:pt x="110" y="0"/>
                      <a:pt x="143" y="8"/>
                    </a:cubicBezTo>
                    <a:cubicBezTo>
                      <a:pt x="159" y="12"/>
                      <a:pt x="184" y="31"/>
                      <a:pt x="212" y="44"/>
                    </a:cubicBezTo>
                    <a:cubicBezTo>
                      <a:pt x="239" y="56"/>
                      <a:pt x="269" y="61"/>
                      <a:pt x="290" y="71"/>
                    </a:cubicBezTo>
                    <a:cubicBezTo>
                      <a:pt x="303" y="77"/>
                      <a:pt x="304" y="90"/>
                      <a:pt x="323" y="89"/>
                    </a:cubicBezTo>
                    <a:cubicBezTo>
                      <a:pt x="332" y="103"/>
                      <a:pt x="347" y="111"/>
                      <a:pt x="371" y="110"/>
                    </a:cubicBezTo>
                    <a:cubicBezTo>
                      <a:pt x="370" y="167"/>
                      <a:pt x="395" y="196"/>
                      <a:pt x="410" y="248"/>
                    </a:cubicBezTo>
                    <a:cubicBezTo>
                      <a:pt x="421" y="286"/>
                      <a:pt x="429" y="320"/>
                      <a:pt x="449" y="347"/>
                    </a:cubicBezTo>
                    <a:cubicBezTo>
                      <a:pt x="449" y="349"/>
                      <a:pt x="449" y="351"/>
                      <a:pt x="449" y="353"/>
                    </a:cubicBezTo>
                    <a:cubicBezTo>
                      <a:pt x="451" y="395"/>
                      <a:pt x="445" y="445"/>
                      <a:pt x="452" y="482"/>
                    </a:cubicBezTo>
                    <a:cubicBezTo>
                      <a:pt x="452" y="485"/>
                      <a:pt x="452" y="488"/>
                      <a:pt x="452" y="491"/>
                    </a:cubicBezTo>
                    <a:cubicBezTo>
                      <a:pt x="394" y="488"/>
                      <a:pt x="378" y="443"/>
                      <a:pt x="323" y="437"/>
                    </a:cubicBezTo>
                    <a:cubicBezTo>
                      <a:pt x="321" y="445"/>
                      <a:pt x="329" y="443"/>
                      <a:pt x="332" y="446"/>
                    </a:cubicBezTo>
                    <a:cubicBezTo>
                      <a:pt x="331" y="455"/>
                      <a:pt x="316" y="450"/>
                      <a:pt x="314" y="458"/>
                    </a:cubicBezTo>
                    <a:cubicBezTo>
                      <a:pt x="313" y="467"/>
                      <a:pt x="320" y="468"/>
                      <a:pt x="329" y="467"/>
                    </a:cubicBezTo>
                    <a:cubicBezTo>
                      <a:pt x="315" y="474"/>
                      <a:pt x="288" y="468"/>
                      <a:pt x="269" y="470"/>
                    </a:cubicBezTo>
                    <a:cubicBezTo>
                      <a:pt x="272" y="431"/>
                      <a:pt x="241" y="426"/>
                      <a:pt x="221" y="410"/>
                    </a:cubicBezTo>
                    <a:cubicBezTo>
                      <a:pt x="223" y="399"/>
                      <a:pt x="236" y="399"/>
                      <a:pt x="239" y="389"/>
                    </a:cubicBezTo>
                    <a:cubicBezTo>
                      <a:pt x="240" y="389"/>
                      <a:pt x="241" y="389"/>
                      <a:pt x="242" y="389"/>
                    </a:cubicBezTo>
                    <a:cubicBezTo>
                      <a:pt x="242" y="390"/>
                      <a:pt x="242" y="391"/>
                      <a:pt x="242" y="392"/>
                    </a:cubicBezTo>
                    <a:cubicBezTo>
                      <a:pt x="240" y="400"/>
                      <a:pt x="229" y="399"/>
                      <a:pt x="230" y="410"/>
                    </a:cubicBezTo>
                    <a:cubicBezTo>
                      <a:pt x="245" y="404"/>
                      <a:pt x="253" y="391"/>
                      <a:pt x="263" y="380"/>
                    </a:cubicBezTo>
                    <a:cubicBezTo>
                      <a:pt x="271" y="395"/>
                      <a:pt x="245" y="402"/>
                      <a:pt x="245" y="419"/>
                    </a:cubicBezTo>
                    <a:cubicBezTo>
                      <a:pt x="253" y="422"/>
                      <a:pt x="289" y="380"/>
                      <a:pt x="260" y="374"/>
                    </a:cubicBezTo>
                    <a:cubicBezTo>
                      <a:pt x="260" y="372"/>
                      <a:pt x="260" y="370"/>
                      <a:pt x="260" y="368"/>
                    </a:cubicBezTo>
                    <a:cubicBezTo>
                      <a:pt x="257" y="368"/>
                      <a:pt x="255" y="369"/>
                      <a:pt x="254" y="371"/>
                    </a:cubicBezTo>
                    <a:cubicBezTo>
                      <a:pt x="232" y="377"/>
                      <a:pt x="228" y="401"/>
                      <a:pt x="203" y="404"/>
                    </a:cubicBezTo>
                    <a:cubicBezTo>
                      <a:pt x="211" y="388"/>
                      <a:pt x="223" y="376"/>
                      <a:pt x="239" y="368"/>
                    </a:cubicBezTo>
                    <a:cubicBezTo>
                      <a:pt x="222" y="362"/>
                      <a:pt x="193" y="367"/>
                      <a:pt x="182" y="362"/>
                    </a:cubicBezTo>
                    <a:cubicBezTo>
                      <a:pt x="169" y="362"/>
                      <a:pt x="156" y="362"/>
                      <a:pt x="143" y="362"/>
                    </a:cubicBezTo>
                    <a:cubicBezTo>
                      <a:pt x="142" y="347"/>
                      <a:pt x="135" y="364"/>
                      <a:pt x="128" y="362"/>
                    </a:cubicBezTo>
                    <a:cubicBezTo>
                      <a:pt x="122" y="356"/>
                      <a:pt x="127" y="351"/>
                      <a:pt x="128" y="344"/>
                    </a:cubicBezTo>
                    <a:cubicBezTo>
                      <a:pt x="120" y="344"/>
                      <a:pt x="121" y="353"/>
                      <a:pt x="113" y="353"/>
                    </a:cubicBezTo>
                    <a:cubicBezTo>
                      <a:pt x="102" y="345"/>
                      <a:pt x="114" y="340"/>
                      <a:pt x="116" y="329"/>
                    </a:cubicBezTo>
                    <a:cubicBezTo>
                      <a:pt x="104" y="327"/>
                      <a:pt x="104" y="346"/>
                      <a:pt x="95" y="338"/>
                    </a:cubicBezTo>
                    <a:cubicBezTo>
                      <a:pt x="96" y="305"/>
                      <a:pt x="109" y="284"/>
                      <a:pt x="113" y="254"/>
                    </a:cubicBezTo>
                    <a:cubicBezTo>
                      <a:pt x="118" y="248"/>
                      <a:pt x="118" y="221"/>
                      <a:pt x="113" y="215"/>
                    </a:cubicBezTo>
                    <a:close/>
                    <a:moveTo>
                      <a:pt x="263" y="143"/>
                    </a:moveTo>
                    <a:cubicBezTo>
                      <a:pt x="267" y="143"/>
                      <a:pt x="271" y="143"/>
                      <a:pt x="275" y="143"/>
                    </a:cubicBezTo>
                    <a:cubicBezTo>
                      <a:pt x="274" y="126"/>
                      <a:pt x="250" y="142"/>
                      <a:pt x="233" y="137"/>
                    </a:cubicBezTo>
                    <a:cubicBezTo>
                      <a:pt x="236" y="131"/>
                      <a:pt x="241" y="127"/>
                      <a:pt x="239" y="116"/>
                    </a:cubicBezTo>
                    <a:cubicBezTo>
                      <a:pt x="228" y="117"/>
                      <a:pt x="233" y="134"/>
                      <a:pt x="224" y="137"/>
                    </a:cubicBezTo>
                    <a:cubicBezTo>
                      <a:pt x="202" y="138"/>
                      <a:pt x="198" y="121"/>
                      <a:pt x="182" y="116"/>
                    </a:cubicBezTo>
                    <a:cubicBezTo>
                      <a:pt x="188" y="135"/>
                      <a:pt x="209" y="139"/>
                      <a:pt x="230" y="143"/>
                    </a:cubicBezTo>
                    <a:cubicBezTo>
                      <a:pt x="234" y="148"/>
                      <a:pt x="259" y="148"/>
                      <a:pt x="263" y="143"/>
                    </a:cubicBezTo>
                    <a:close/>
                    <a:moveTo>
                      <a:pt x="296" y="137"/>
                    </a:moveTo>
                    <a:cubicBezTo>
                      <a:pt x="287" y="136"/>
                      <a:pt x="286" y="143"/>
                      <a:pt x="287" y="152"/>
                    </a:cubicBezTo>
                    <a:cubicBezTo>
                      <a:pt x="296" y="153"/>
                      <a:pt x="297" y="146"/>
                      <a:pt x="296" y="137"/>
                    </a:cubicBezTo>
                    <a:close/>
                    <a:moveTo>
                      <a:pt x="323" y="281"/>
                    </a:moveTo>
                    <a:cubicBezTo>
                      <a:pt x="329" y="269"/>
                      <a:pt x="338" y="260"/>
                      <a:pt x="341" y="245"/>
                    </a:cubicBezTo>
                    <a:cubicBezTo>
                      <a:pt x="318" y="261"/>
                      <a:pt x="312" y="294"/>
                      <a:pt x="287" y="308"/>
                    </a:cubicBezTo>
                    <a:cubicBezTo>
                      <a:pt x="267" y="293"/>
                      <a:pt x="310" y="277"/>
                      <a:pt x="314" y="257"/>
                    </a:cubicBezTo>
                    <a:cubicBezTo>
                      <a:pt x="293" y="261"/>
                      <a:pt x="285" y="294"/>
                      <a:pt x="269" y="293"/>
                    </a:cubicBezTo>
                    <a:cubicBezTo>
                      <a:pt x="273" y="284"/>
                      <a:pt x="284" y="282"/>
                      <a:pt x="284" y="269"/>
                    </a:cubicBezTo>
                    <a:cubicBezTo>
                      <a:pt x="270" y="267"/>
                      <a:pt x="276" y="285"/>
                      <a:pt x="263" y="284"/>
                    </a:cubicBezTo>
                    <a:cubicBezTo>
                      <a:pt x="264" y="275"/>
                      <a:pt x="254" y="277"/>
                      <a:pt x="257" y="266"/>
                    </a:cubicBezTo>
                    <a:cubicBezTo>
                      <a:pt x="275" y="263"/>
                      <a:pt x="288" y="255"/>
                      <a:pt x="296" y="242"/>
                    </a:cubicBezTo>
                    <a:cubicBezTo>
                      <a:pt x="272" y="246"/>
                      <a:pt x="254" y="256"/>
                      <a:pt x="245" y="275"/>
                    </a:cubicBezTo>
                    <a:cubicBezTo>
                      <a:pt x="259" y="280"/>
                      <a:pt x="261" y="295"/>
                      <a:pt x="272" y="308"/>
                    </a:cubicBezTo>
                    <a:cubicBezTo>
                      <a:pt x="283" y="320"/>
                      <a:pt x="310" y="331"/>
                      <a:pt x="302" y="341"/>
                    </a:cubicBezTo>
                    <a:cubicBezTo>
                      <a:pt x="324" y="331"/>
                      <a:pt x="336" y="312"/>
                      <a:pt x="353" y="290"/>
                    </a:cubicBezTo>
                    <a:cubicBezTo>
                      <a:pt x="333" y="297"/>
                      <a:pt x="328" y="319"/>
                      <a:pt x="308" y="326"/>
                    </a:cubicBezTo>
                    <a:cubicBezTo>
                      <a:pt x="321" y="299"/>
                      <a:pt x="344" y="282"/>
                      <a:pt x="356" y="254"/>
                    </a:cubicBezTo>
                    <a:cubicBezTo>
                      <a:pt x="339" y="257"/>
                      <a:pt x="338" y="276"/>
                      <a:pt x="326" y="284"/>
                    </a:cubicBezTo>
                    <a:cubicBezTo>
                      <a:pt x="324" y="284"/>
                      <a:pt x="322" y="284"/>
                      <a:pt x="323" y="281"/>
                    </a:cubicBezTo>
                    <a:close/>
                    <a:moveTo>
                      <a:pt x="371" y="290"/>
                    </a:moveTo>
                    <a:cubicBezTo>
                      <a:pt x="350" y="304"/>
                      <a:pt x="338" y="327"/>
                      <a:pt x="320" y="344"/>
                    </a:cubicBezTo>
                    <a:cubicBezTo>
                      <a:pt x="344" y="333"/>
                      <a:pt x="361" y="315"/>
                      <a:pt x="371" y="290"/>
                    </a:cubicBezTo>
                    <a:close/>
                    <a:moveTo>
                      <a:pt x="371" y="308"/>
                    </a:moveTo>
                    <a:cubicBezTo>
                      <a:pt x="370" y="326"/>
                      <a:pt x="354" y="329"/>
                      <a:pt x="350" y="344"/>
                    </a:cubicBezTo>
                    <a:cubicBezTo>
                      <a:pt x="362" y="339"/>
                      <a:pt x="381" y="325"/>
                      <a:pt x="371" y="308"/>
                    </a:cubicBezTo>
                    <a:close/>
                    <a:moveTo>
                      <a:pt x="434" y="338"/>
                    </a:moveTo>
                    <a:cubicBezTo>
                      <a:pt x="416" y="335"/>
                      <a:pt x="384" y="346"/>
                      <a:pt x="380" y="329"/>
                    </a:cubicBezTo>
                    <a:cubicBezTo>
                      <a:pt x="376" y="335"/>
                      <a:pt x="372" y="341"/>
                      <a:pt x="371" y="350"/>
                    </a:cubicBezTo>
                    <a:cubicBezTo>
                      <a:pt x="376" y="350"/>
                      <a:pt x="379" y="348"/>
                      <a:pt x="380" y="344"/>
                    </a:cubicBezTo>
                    <a:cubicBezTo>
                      <a:pt x="399" y="344"/>
                      <a:pt x="418" y="344"/>
                      <a:pt x="437" y="344"/>
                    </a:cubicBezTo>
                    <a:cubicBezTo>
                      <a:pt x="436" y="342"/>
                      <a:pt x="437" y="338"/>
                      <a:pt x="434" y="338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 vert="horz" wrap="square" anchor="t"/>
              <a:p>
                <a:pPr lvl="0">
                  <a:lnSpc>
                    <a:spcPct val="100000"/>
                  </a:lnSpc>
                </a:pPr>
                <a:endParaRPr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9486" name="Freeform 414"/>
              <p:cNvSpPr/>
              <p:nvPr/>
            </p:nvSpPr>
            <p:spPr>
              <a:xfrm>
                <a:off x="1308100" y="1141412"/>
                <a:ext cx="387350" cy="346075"/>
              </a:xfrm>
              <a:custGeom>
                <a:avLst/>
                <a:gdLst>
                  <a:gd name="txL" fmla="*/ 0 w 111"/>
                  <a:gd name="txT" fmla="*/ 0 h 99"/>
                  <a:gd name="txR" fmla="*/ 111 w 111"/>
                  <a:gd name="txB" fmla="*/ 99 h 99"/>
                </a:gdLst>
                <a:ahLst/>
                <a:cxnLst>
                  <a:cxn ang="0">
                    <a:pos x="81" y="42"/>
                  </a:cxn>
                  <a:cxn ang="0">
                    <a:pos x="111" y="12"/>
                  </a:cxn>
                  <a:cxn ang="0">
                    <a:pos x="63" y="84"/>
                  </a:cxn>
                  <a:cxn ang="0">
                    <a:pos x="108" y="48"/>
                  </a:cxn>
                  <a:cxn ang="0">
                    <a:pos x="57" y="99"/>
                  </a:cxn>
                  <a:cxn ang="0">
                    <a:pos x="27" y="66"/>
                  </a:cxn>
                  <a:cxn ang="0">
                    <a:pos x="0" y="33"/>
                  </a:cxn>
                  <a:cxn ang="0">
                    <a:pos x="51" y="0"/>
                  </a:cxn>
                  <a:cxn ang="0">
                    <a:pos x="12" y="24"/>
                  </a:cxn>
                  <a:cxn ang="0">
                    <a:pos x="18" y="42"/>
                  </a:cxn>
                  <a:cxn ang="0">
                    <a:pos x="39" y="27"/>
                  </a:cxn>
                  <a:cxn ang="0">
                    <a:pos x="24" y="51"/>
                  </a:cxn>
                  <a:cxn ang="0">
                    <a:pos x="69" y="15"/>
                  </a:cxn>
                  <a:cxn ang="0">
                    <a:pos x="42" y="66"/>
                  </a:cxn>
                  <a:cxn ang="0">
                    <a:pos x="96" y="3"/>
                  </a:cxn>
                  <a:cxn ang="0">
                    <a:pos x="78" y="39"/>
                  </a:cxn>
                  <a:cxn ang="0">
                    <a:pos x="51" y="75"/>
                  </a:cxn>
                  <a:cxn ang="0">
                    <a:pos x="81" y="42"/>
                  </a:cxn>
                </a:cxnLst>
                <a:rect l="txL" t="txT" r="txR" b="txB"/>
                <a:pathLst>
                  <a:path w="111" h="99">
                    <a:moveTo>
                      <a:pt x="81" y="42"/>
                    </a:moveTo>
                    <a:cubicBezTo>
                      <a:pt x="93" y="34"/>
                      <a:pt x="94" y="15"/>
                      <a:pt x="111" y="12"/>
                    </a:cubicBezTo>
                    <a:cubicBezTo>
                      <a:pt x="99" y="40"/>
                      <a:pt x="76" y="57"/>
                      <a:pt x="63" y="84"/>
                    </a:cubicBezTo>
                    <a:cubicBezTo>
                      <a:pt x="83" y="77"/>
                      <a:pt x="88" y="55"/>
                      <a:pt x="108" y="48"/>
                    </a:cubicBezTo>
                    <a:cubicBezTo>
                      <a:pt x="91" y="70"/>
                      <a:pt x="79" y="89"/>
                      <a:pt x="57" y="99"/>
                    </a:cubicBezTo>
                    <a:cubicBezTo>
                      <a:pt x="65" y="89"/>
                      <a:pt x="38" y="78"/>
                      <a:pt x="27" y="66"/>
                    </a:cubicBezTo>
                    <a:cubicBezTo>
                      <a:pt x="16" y="53"/>
                      <a:pt x="14" y="38"/>
                      <a:pt x="0" y="33"/>
                    </a:cubicBezTo>
                    <a:cubicBezTo>
                      <a:pt x="9" y="14"/>
                      <a:pt x="27" y="4"/>
                      <a:pt x="51" y="0"/>
                    </a:cubicBezTo>
                    <a:cubicBezTo>
                      <a:pt x="43" y="13"/>
                      <a:pt x="30" y="21"/>
                      <a:pt x="12" y="24"/>
                    </a:cubicBezTo>
                    <a:cubicBezTo>
                      <a:pt x="9" y="35"/>
                      <a:pt x="19" y="33"/>
                      <a:pt x="18" y="42"/>
                    </a:cubicBezTo>
                    <a:cubicBezTo>
                      <a:pt x="31" y="43"/>
                      <a:pt x="25" y="25"/>
                      <a:pt x="39" y="27"/>
                    </a:cubicBezTo>
                    <a:cubicBezTo>
                      <a:pt x="39" y="40"/>
                      <a:pt x="28" y="42"/>
                      <a:pt x="24" y="51"/>
                    </a:cubicBezTo>
                    <a:cubicBezTo>
                      <a:pt x="40" y="52"/>
                      <a:pt x="48" y="19"/>
                      <a:pt x="69" y="15"/>
                    </a:cubicBezTo>
                    <a:cubicBezTo>
                      <a:pt x="65" y="35"/>
                      <a:pt x="22" y="51"/>
                      <a:pt x="42" y="66"/>
                    </a:cubicBezTo>
                    <a:cubicBezTo>
                      <a:pt x="67" y="52"/>
                      <a:pt x="73" y="19"/>
                      <a:pt x="96" y="3"/>
                    </a:cubicBezTo>
                    <a:cubicBezTo>
                      <a:pt x="93" y="18"/>
                      <a:pt x="84" y="27"/>
                      <a:pt x="78" y="39"/>
                    </a:cubicBezTo>
                    <a:cubicBezTo>
                      <a:pt x="69" y="51"/>
                      <a:pt x="60" y="63"/>
                      <a:pt x="51" y="75"/>
                    </a:cubicBezTo>
                    <a:cubicBezTo>
                      <a:pt x="64" y="79"/>
                      <a:pt x="72" y="52"/>
                      <a:pt x="81" y="42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87" name="Freeform 415"/>
              <p:cNvSpPr/>
              <p:nvPr/>
            </p:nvSpPr>
            <p:spPr>
              <a:xfrm>
                <a:off x="346075" y="1214437"/>
                <a:ext cx="104775" cy="95250"/>
              </a:xfrm>
              <a:custGeom>
                <a:avLst/>
                <a:gdLst>
                  <a:gd name="txL" fmla="*/ 0 w 30"/>
                  <a:gd name="txT" fmla="*/ 0 h 27"/>
                  <a:gd name="txR" fmla="*/ 30 w 30"/>
                  <a:gd name="txB" fmla="*/ 27 h 27"/>
                </a:gdLst>
                <a:ahLst/>
                <a:cxnLst>
                  <a:cxn ang="0">
                    <a:pos x="30" y="0"/>
                  </a:cxn>
                  <a:cxn ang="0">
                    <a:pos x="0" y="27"/>
                  </a:cxn>
                  <a:cxn ang="0">
                    <a:pos x="30" y="0"/>
                  </a:cxn>
                </a:cxnLst>
                <a:rect l="txL" t="txT" r="txR" b="txB"/>
                <a:pathLst>
                  <a:path w="30" h="27">
                    <a:moveTo>
                      <a:pt x="30" y="0"/>
                    </a:moveTo>
                    <a:cubicBezTo>
                      <a:pt x="21" y="10"/>
                      <a:pt x="14" y="22"/>
                      <a:pt x="0" y="27"/>
                    </a:cubicBezTo>
                    <a:cubicBezTo>
                      <a:pt x="9" y="17"/>
                      <a:pt x="16" y="5"/>
                      <a:pt x="30" y="0"/>
                    </a:cubicBezTo>
                    <a:close/>
                  </a:path>
                </a:pathLst>
              </a:custGeom>
              <a:solidFill>
                <a:srgbClr val="38768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88" name="Freeform 416"/>
              <p:cNvSpPr/>
              <p:nvPr/>
            </p:nvSpPr>
            <p:spPr>
              <a:xfrm>
                <a:off x="712788" y="1266825"/>
                <a:ext cx="111125" cy="63500"/>
              </a:xfrm>
              <a:custGeom>
                <a:avLst/>
                <a:gdLst>
                  <a:gd name="txL" fmla="*/ 0 w 32"/>
                  <a:gd name="txT" fmla="*/ 0 h 18"/>
                  <a:gd name="txR" fmla="*/ 32 w 32"/>
                  <a:gd name="txB" fmla="*/ 18 h 18"/>
                </a:gdLst>
                <a:ahLst/>
                <a:cxnLst>
                  <a:cxn ang="0">
                    <a:pos x="0" y="15"/>
                  </a:cxn>
                  <a:cxn ang="0">
                    <a:pos x="21" y="0"/>
                  </a:cxn>
                  <a:cxn ang="0">
                    <a:pos x="3" y="18"/>
                  </a:cxn>
                  <a:cxn ang="0">
                    <a:pos x="0" y="15"/>
                  </a:cxn>
                </a:cxnLst>
                <a:rect l="txL" t="txT" r="txR" b="txB"/>
                <a:pathLst>
                  <a:path w="32" h="18">
                    <a:moveTo>
                      <a:pt x="0" y="15"/>
                    </a:moveTo>
                    <a:cubicBezTo>
                      <a:pt x="6" y="9"/>
                      <a:pt x="16" y="7"/>
                      <a:pt x="21" y="0"/>
                    </a:cubicBezTo>
                    <a:cubicBezTo>
                      <a:pt x="32" y="11"/>
                      <a:pt x="8" y="13"/>
                      <a:pt x="3" y="18"/>
                    </a:cubicBezTo>
                    <a:cubicBezTo>
                      <a:pt x="3" y="16"/>
                      <a:pt x="3" y="14"/>
                      <a:pt x="0" y="15"/>
                    </a:cubicBezTo>
                    <a:close/>
                  </a:path>
                </a:pathLst>
              </a:custGeom>
              <a:solidFill>
                <a:srgbClr val="4794A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89" name="Freeform 417"/>
              <p:cNvSpPr/>
              <p:nvPr/>
            </p:nvSpPr>
            <p:spPr>
              <a:xfrm>
                <a:off x="1570038" y="1309687"/>
                <a:ext cx="177800" cy="188913"/>
              </a:xfrm>
              <a:custGeom>
                <a:avLst/>
                <a:gdLst>
                  <a:gd name="txL" fmla="*/ 0 w 51"/>
                  <a:gd name="txT" fmla="*/ 0 h 54"/>
                  <a:gd name="txR" fmla="*/ 51 w 51"/>
                  <a:gd name="txB" fmla="*/ 54 h 54"/>
                </a:gdLst>
                <a:ahLst/>
                <a:cxnLst>
                  <a:cxn ang="0">
                    <a:pos x="0" y="54"/>
                  </a:cxn>
                  <a:cxn ang="0">
                    <a:pos x="51" y="0"/>
                  </a:cxn>
                  <a:cxn ang="0">
                    <a:pos x="0" y="54"/>
                  </a:cxn>
                </a:cxnLst>
                <a:rect l="txL" t="txT" r="txR" b="txB"/>
                <a:pathLst>
                  <a:path w="51" h="54">
                    <a:moveTo>
                      <a:pt x="0" y="54"/>
                    </a:moveTo>
                    <a:cubicBezTo>
                      <a:pt x="18" y="37"/>
                      <a:pt x="30" y="14"/>
                      <a:pt x="51" y="0"/>
                    </a:cubicBezTo>
                    <a:cubicBezTo>
                      <a:pt x="41" y="25"/>
                      <a:pt x="24" y="43"/>
                      <a:pt x="0" y="54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90" name="Freeform 418"/>
              <p:cNvSpPr/>
              <p:nvPr/>
            </p:nvSpPr>
            <p:spPr>
              <a:xfrm>
                <a:off x="325438" y="1316037"/>
                <a:ext cx="501650" cy="590550"/>
              </a:xfrm>
              <a:custGeom>
                <a:avLst/>
                <a:gdLst>
                  <a:gd name="txL" fmla="*/ 0 w 144"/>
                  <a:gd name="txT" fmla="*/ 0 h 169"/>
                  <a:gd name="txR" fmla="*/ 144 w 144"/>
                  <a:gd name="txB" fmla="*/ 169 h 169"/>
                </a:gdLst>
                <a:ahLst/>
                <a:cxnLst>
                  <a:cxn ang="0">
                    <a:pos x="51" y="16"/>
                  </a:cxn>
                  <a:cxn ang="0">
                    <a:pos x="111" y="1"/>
                  </a:cxn>
                  <a:cxn ang="0">
                    <a:pos x="114" y="4"/>
                  </a:cxn>
                  <a:cxn ang="0">
                    <a:pos x="120" y="40"/>
                  </a:cxn>
                  <a:cxn ang="0">
                    <a:pos x="93" y="70"/>
                  </a:cxn>
                  <a:cxn ang="0">
                    <a:pos x="108" y="40"/>
                  </a:cxn>
                  <a:cxn ang="0">
                    <a:pos x="42" y="55"/>
                  </a:cxn>
                  <a:cxn ang="0">
                    <a:pos x="39" y="55"/>
                  </a:cxn>
                  <a:cxn ang="0">
                    <a:pos x="75" y="58"/>
                  </a:cxn>
                  <a:cxn ang="0">
                    <a:pos x="90" y="58"/>
                  </a:cxn>
                  <a:cxn ang="0">
                    <a:pos x="39" y="79"/>
                  </a:cxn>
                  <a:cxn ang="0">
                    <a:pos x="36" y="82"/>
                  </a:cxn>
                  <a:cxn ang="0">
                    <a:pos x="69" y="82"/>
                  </a:cxn>
                  <a:cxn ang="0">
                    <a:pos x="99" y="76"/>
                  </a:cxn>
                  <a:cxn ang="0">
                    <a:pos x="30" y="103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144" y="64"/>
                  </a:cxn>
                  <a:cxn ang="0">
                    <a:pos x="105" y="106"/>
                  </a:cxn>
                  <a:cxn ang="0">
                    <a:pos x="15" y="127"/>
                  </a:cxn>
                  <a:cxn ang="0">
                    <a:pos x="96" y="115"/>
                  </a:cxn>
                  <a:cxn ang="0">
                    <a:pos x="12" y="145"/>
                  </a:cxn>
                  <a:cxn ang="0">
                    <a:pos x="105" y="130"/>
                  </a:cxn>
                  <a:cxn ang="0">
                    <a:pos x="0" y="169"/>
                  </a:cxn>
                  <a:cxn ang="0">
                    <a:pos x="39" y="34"/>
                  </a:cxn>
                  <a:cxn ang="0">
                    <a:pos x="69" y="34"/>
                  </a:cxn>
                  <a:cxn ang="0">
                    <a:pos x="93" y="28"/>
                  </a:cxn>
                  <a:cxn ang="0">
                    <a:pos x="45" y="28"/>
                  </a:cxn>
                  <a:cxn ang="0">
                    <a:pos x="51" y="16"/>
                  </a:cxn>
                </a:cxnLst>
                <a:rect l="txL" t="txT" r="txR" b="txB"/>
                <a:pathLst>
                  <a:path w="144" h="169">
                    <a:moveTo>
                      <a:pt x="51" y="16"/>
                    </a:moveTo>
                    <a:cubicBezTo>
                      <a:pt x="78" y="18"/>
                      <a:pt x="95" y="10"/>
                      <a:pt x="111" y="1"/>
                    </a:cubicBezTo>
                    <a:cubicBezTo>
                      <a:pt x="114" y="0"/>
                      <a:pt x="114" y="2"/>
                      <a:pt x="114" y="4"/>
                    </a:cubicBezTo>
                    <a:cubicBezTo>
                      <a:pt x="88" y="11"/>
                      <a:pt x="101" y="32"/>
                      <a:pt x="120" y="40"/>
                    </a:cubicBezTo>
                    <a:cubicBezTo>
                      <a:pt x="116" y="55"/>
                      <a:pt x="113" y="70"/>
                      <a:pt x="93" y="70"/>
                    </a:cubicBezTo>
                    <a:cubicBezTo>
                      <a:pt x="97" y="59"/>
                      <a:pt x="107" y="54"/>
                      <a:pt x="108" y="40"/>
                    </a:cubicBezTo>
                    <a:cubicBezTo>
                      <a:pt x="93" y="52"/>
                      <a:pt x="67" y="53"/>
                      <a:pt x="42" y="55"/>
                    </a:cubicBezTo>
                    <a:cubicBezTo>
                      <a:pt x="41" y="55"/>
                      <a:pt x="40" y="55"/>
                      <a:pt x="39" y="55"/>
                    </a:cubicBezTo>
                    <a:cubicBezTo>
                      <a:pt x="39" y="66"/>
                      <a:pt x="70" y="62"/>
                      <a:pt x="75" y="58"/>
                    </a:cubicBezTo>
                    <a:cubicBezTo>
                      <a:pt x="80" y="58"/>
                      <a:pt x="85" y="58"/>
                      <a:pt x="90" y="58"/>
                    </a:cubicBezTo>
                    <a:cubicBezTo>
                      <a:pt x="90" y="82"/>
                      <a:pt x="54" y="70"/>
                      <a:pt x="39" y="79"/>
                    </a:cubicBezTo>
                    <a:cubicBezTo>
                      <a:pt x="36" y="78"/>
                      <a:pt x="36" y="80"/>
                      <a:pt x="36" y="82"/>
                    </a:cubicBezTo>
                    <a:cubicBezTo>
                      <a:pt x="40" y="87"/>
                      <a:pt x="65" y="87"/>
                      <a:pt x="69" y="82"/>
                    </a:cubicBezTo>
                    <a:cubicBezTo>
                      <a:pt x="81" y="82"/>
                      <a:pt x="87" y="76"/>
                      <a:pt x="99" y="76"/>
                    </a:cubicBezTo>
                    <a:cubicBezTo>
                      <a:pt x="88" y="97"/>
                      <a:pt x="49" y="90"/>
                      <a:pt x="30" y="103"/>
                    </a:cubicBezTo>
                    <a:cubicBezTo>
                      <a:pt x="49" y="109"/>
                      <a:pt x="72" y="93"/>
                      <a:pt x="96" y="94"/>
                    </a:cubicBezTo>
                    <a:cubicBezTo>
                      <a:pt x="97" y="99"/>
                      <a:pt x="93" y="99"/>
                      <a:pt x="93" y="103"/>
                    </a:cubicBezTo>
                    <a:cubicBezTo>
                      <a:pt x="115" y="97"/>
                      <a:pt x="124" y="62"/>
                      <a:pt x="144" y="64"/>
                    </a:cubicBezTo>
                    <a:cubicBezTo>
                      <a:pt x="133" y="80"/>
                      <a:pt x="116" y="90"/>
                      <a:pt x="105" y="106"/>
                    </a:cubicBezTo>
                    <a:cubicBezTo>
                      <a:pt x="72" y="110"/>
                      <a:pt x="43" y="118"/>
                      <a:pt x="15" y="127"/>
                    </a:cubicBezTo>
                    <a:cubicBezTo>
                      <a:pt x="41" y="134"/>
                      <a:pt x="68" y="116"/>
                      <a:pt x="96" y="115"/>
                    </a:cubicBezTo>
                    <a:cubicBezTo>
                      <a:pt x="78" y="135"/>
                      <a:pt x="39" y="134"/>
                      <a:pt x="12" y="145"/>
                    </a:cubicBezTo>
                    <a:cubicBezTo>
                      <a:pt x="43" y="152"/>
                      <a:pt x="73" y="132"/>
                      <a:pt x="105" y="130"/>
                    </a:cubicBezTo>
                    <a:cubicBezTo>
                      <a:pt x="80" y="153"/>
                      <a:pt x="29" y="150"/>
                      <a:pt x="0" y="169"/>
                    </a:cubicBezTo>
                    <a:cubicBezTo>
                      <a:pt x="3" y="112"/>
                      <a:pt x="23" y="83"/>
                      <a:pt x="39" y="34"/>
                    </a:cubicBezTo>
                    <a:cubicBezTo>
                      <a:pt x="49" y="34"/>
                      <a:pt x="59" y="34"/>
                      <a:pt x="69" y="34"/>
                    </a:cubicBezTo>
                    <a:cubicBezTo>
                      <a:pt x="77" y="33"/>
                      <a:pt x="104" y="37"/>
                      <a:pt x="93" y="28"/>
                    </a:cubicBezTo>
                    <a:cubicBezTo>
                      <a:pt x="77" y="28"/>
                      <a:pt x="61" y="28"/>
                      <a:pt x="45" y="28"/>
                    </a:cubicBezTo>
                    <a:cubicBezTo>
                      <a:pt x="38" y="27"/>
                      <a:pt x="41" y="10"/>
                      <a:pt x="51" y="16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91" name="Freeform 420"/>
              <p:cNvSpPr/>
              <p:nvPr/>
            </p:nvSpPr>
            <p:spPr>
              <a:xfrm>
                <a:off x="1485900" y="1277937"/>
                <a:ext cx="104775" cy="139700"/>
              </a:xfrm>
              <a:custGeom>
                <a:avLst/>
                <a:gdLst>
                  <a:gd name="txL" fmla="*/ 0 w 30"/>
                  <a:gd name="txT" fmla="*/ 0 h 40"/>
                  <a:gd name="txR" fmla="*/ 30 w 30"/>
                  <a:gd name="txB" fmla="*/ 40 h 40"/>
                </a:gdLst>
                <a:ahLst/>
                <a:cxnLst>
                  <a:cxn ang="0">
                    <a:pos x="30" y="3"/>
                  </a:cxn>
                  <a:cxn ang="0">
                    <a:pos x="0" y="36"/>
                  </a:cxn>
                  <a:cxn ang="0">
                    <a:pos x="27" y="0"/>
                  </a:cxn>
                  <a:cxn ang="0">
                    <a:pos x="30" y="3"/>
                  </a:cxn>
                </a:cxnLst>
                <a:rect l="txL" t="txT" r="txR" b="txB"/>
                <a:pathLst>
                  <a:path w="30" h="40">
                    <a:moveTo>
                      <a:pt x="30" y="3"/>
                    </a:moveTo>
                    <a:cubicBezTo>
                      <a:pt x="21" y="13"/>
                      <a:pt x="13" y="40"/>
                      <a:pt x="0" y="36"/>
                    </a:cubicBezTo>
                    <a:cubicBezTo>
                      <a:pt x="9" y="24"/>
                      <a:pt x="18" y="12"/>
                      <a:pt x="27" y="0"/>
                    </a:cubicBezTo>
                    <a:cubicBezTo>
                      <a:pt x="26" y="3"/>
                      <a:pt x="28" y="3"/>
                      <a:pt x="30" y="3"/>
                    </a:cubicBezTo>
                    <a:close/>
                  </a:path>
                </a:pathLst>
              </a:custGeom>
              <a:solidFill>
                <a:srgbClr val="4B9CA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92" name="Freeform 422"/>
              <p:cNvSpPr/>
              <p:nvPr/>
            </p:nvSpPr>
            <p:spPr>
              <a:xfrm>
                <a:off x="754063" y="1371600"/>
                <a:ext cx="5505450" cy="1428750"/>
              </a:xfrm>
              <a:custGeom>
                <a:avLst/>
                <a:gdLst>
                  <a:gd name="txL" fmla="*/ 0 w 1578"/>
                  <a:gd name="txT" fmla="*/ 0 h 409"/>
                  <a:gd name="txR" fmla="*/ 1578 w 1578"/>
                  <a:gd name="txB" fmla="*/ 409 h 409"/>
                </a:gdLst>
                <a:ahLst/>
                <a:cxnLst>
                  <a:cxn ang="0">
                    <a:pos x="366" y="0"/>
                  </a:cxn>
                  <a:cxn ang="0">
                    <a:pos x="435" y="108"/>
                  </a:cxn>
                  <a:cxn ang="0">
                    <a:pos x="597" y="189"/>
                  </a:cxn>
                  <a:cxn ang="0">
                    <a:pos x="468" y="210"/>
                  </a:cxn>
                  <a:cxn ang="0">
                    <a:pos x="408" y="216"/>
                  </a:cxn>
                  <a:cxn ang="0">
                    <a:pos x="354" y="234"/>
                  </a:cxn>
                  <a:cxn ang="0">
                    <a:pos x="519" y="231"/>
                  </a:cxn>
                  <a:cxn ang="0">
                    <a:pos x="684" y="207"/>
                  </a:cxn>
                  <a:cxn ang="0">
                    <a:pos x="732" y="231"/>
                  </a:cxn>
                  <a:cxn ang="0">
                    <a:pos x="855" y="270"/>
                  </a:cxn>
                  <a:cxn ang="0">
                    <a:pos x="1104" y="309"/>
                  </a:cxn>
                  <a:cxn ang="0">
                    <a:pos x="1257" y="318"/>
                  </a:cxn>
                  <a:cxn ang="0">
                    <a:pos x="1401" y="333"/>
                  </a:cxn>
                  <a:cxn ang="0">
                    <a:pos x="1509" y="384"/>
                  </a:cxn>
                  <a:cxn ang="0">
                    <a:pos x="1239" y="396"/>
                  </a:cxn>
                  <a:cxn ang="0">
                    <a:pos x="1095" y="345"/>
                  </a:cxn>
                  <a:cxn ang="0">
                    <a:pos x="1023" y="372"/>
                  </a:cxn>
                  <a:cxn ang="0">
                    <a:pos x="1113" y="354"/>
                  </a:cxn>
                  <a:cxn ang="0">
                    <a:pos x="1020" y="390"/>
                  </a:cxn>
                  <a:cxn ang="0">
                    <a:pos x="867" y="381"/>
                  </a:cxn>
                  <a:cxn ang="0">
                    <a:pos x="849" y="381"/>
                  </a:cxn>
                  <a:cxn ang="0">
                    <a:pos x="813" y="378"/>
                  </a:cxn>
                  <a:cxn ang="0">
                    <a:pos x="762" y="369"/>
                  </a:cxn>
                  <a:cxn ang="0">
                    <a:pos x="690" y="369"/>
                  </a:cxn>
                  <a:cxn ang="0">
                    <a:pos x="516" y="399"/>
                  </a:cxn>
                  <a:cxn ang="0">
                    <a:pos x="444" y="378"/>
                  </a:cxn>
                  <a:cxn ang="0">
                    <a:pos x="393" y="375"/>
                  </a:cxn>
                  <a:cxn ang="0">
                    <a:pos x="306" y="342"/>
                  </a:cxn>
                  <a:cxn ang="0">
                    <a:pos x="297" y="333"/>
                  </a:cxn>
                  <a:cxn ang="0">
                    <a:pos x="435" y="330"/>
                  </a:cxn>
                  <a:cxn ang="0">
                    <a:pos x="417" y="324"/>
                  </a:cxn>
                  <a:cxn ang="0">
                    <a:pos x="795" y="348"/>
                  </a:cxn>
                  <a:cxn ang="0">
                    <a:pos x="549" y="297"/>
                  </a:cxn>
                  <a:cxn ang="0">
                    <a:pos x="531" y="303"/>
                  </a:cxn>
                  <a:cxn ang="0">
                    <a:pos x="372" y="282"/>
                  </a:cxn>
                  <a:cxn ang="0">
                    <a:pos x="414" y="294"/>
                  </a:cxn>
                  <a:cxn ang="0">
                    <a:pos x="474" y="312"/>
                  </a:cxn>
                  <a:cxn ang="0">
                    <a:pos x="222" y="333"/>
                  </a:cxn>
                  <a:cxn ang="0">
                    <a:pos x="78" y="390"/>
                  </a:cxn>
                  <a:cxn ang="0">
                    <a:pos x="225" y="312"/>
                  </a:cxn>
                  <a:cxn ang="0">
                    <a:pos x="162" y="303"/>
                  </a:cxn>
                  <a:cxn ang="0">
                    <a:pos x="27" y="375"/>
                  </a:cxn>
                  <a:cxn ang="0">
                    <a:pos x="105" y="234"/>
                  </a:cxn>
                  <a:cxn ang="0">
                    <a:pos x="111" y="192"/>
                  </a:cxn>
                  <a:cxn ang="0">
                    <a:pos x="15" y="132"/>
                  </a:cxn>
                  <a:cxn ang="0">
                    <a:pos x="120" y="102"/>
                  </a:cxn>
                  <a:cxn ang="0">
                    <a:pos x="177" y="168"/>
                  </a:cxn>
                  <a:cxn ang="0">
                    <a:pos x="315" y="189"/>
                  </a:cxn>
                  <a:cxn ang="0">
                    <a:pos x="342" y="201"/>
                  </a:cxn>
                  <a:cxn ang="0">
                    <a:pos x="384" y="192"/>
                  </a:cxn>
                </a:cxnLst>
                <a:rect l="txL" t="txT" r="txR" b="txB"/>
                <a:pathLst>
                  <a:path w="1578" h="409">
                    <a:moveTo>
                      <a:pt x="372" y="45"/>
                    </a:moveTo>
                    <a:cubicBezTo>
                      <a:pt x="368" y="27"/>
                      <a:pt x="354" y="19"/>
                      <a:pt x="351" y="0"/>
                    </a:cubicBezTo>
                    <a:cubicBezTo>
                      <a:pt x="356" y="0"/>
                      <a:pt x="361" y="0"/>
                      <a:pt x="366" y="0"/>
                    </a:cubicBezTo>
                    <a:cubicBezTo>
                      <a:pt x="382" y="0"/>
                      <a:pt x="393" y="5"/>
                      <a:pt x="405" y="9"/>
                    </a:cubicBezTo>
                    <a:cubicBezTo>
                      <a:pt x="422" y="56"/>
                      <a:pt x="404" y="138"/>
                      <a:pt x="474" y="132"/>
                    </a:cubicBezTo>
                    <a:cubicBezTo>
                      <a:pt x="472" y="113"/>
                      <a:pt x="433" y="131"/>
                      <a:pt x="435" y="108"/>
                    </a:cubicBezTo>
                    <a:cubicBezTo>
                      <a:pt x="443" y="108"/>
                      <a:pt x="451" y="108"/>
                      <a:pt x="459" y="108"/>
                    </a:cubicBezTo>
                    <a:cubicBezTo>
                      <a:pt x="480" y="108"/>
                      <a:pt x="501" y="108"/>
                      <a:pt x="522" y="108"/>
                    </a:cubicBezTo>
                    <a:cubicBezTo>
                      <a:pt x="541" y="141"/>
                      <a:pt x="557" y="177"/>
                      <a:pt x="597" y="189"/>
                    </a:cubicBezTo>
                    <a:cubicBezTo>
                      <a:pt x="589" y="199"/>
                      <a:pt x="567" y="195"/>
                      <a:pt x="567" y="213"/>
                    </a:cubicBezTo>
                    <a:cubicBezTo>
                      <a:pt x="531" y="217"/>
                      <a:pt x="505" y="214"/>
                      <a:pt x="468" y="213"/>
                    </a:cubicBezTo>
                    <a:cubicBezTo>
                      <a:pt x="468" y="212"/>
                      <a:pt x="468" y="211"/>
                      <a:pt x="468" y="210"/>
                    </a:cubicBezTo>
                    <a:cubicBezTo>
                      <a:pt x="495" y="208"/>
                      <a:pt x="530" y="214"/>
                      <a:pt x="552" y="207"/>
                    </a:cubicBezTo>
                    <a:cubicBezTo>
                      <a:pt x="510" y="200"/>
                      <a:pt x="461" y="200"/>
                      <a:pt x="417" y="195"/>
                    </a:cubicBezTo>
                    <a:cubicBezTo>
                      <a:pt x="416" y="203"/>
                      <a:pt x="411" y="204"/>
                      <a:pt x="408" y="216"/>
                    </a:cubicBezTo>
                    <a:cubicBezTo>
                      <a:pt x="420" y="221"/>
                      <a:pt x="436" y="206"/>
                      <a:pt x="450" y="204"/>
                    </a:cubicBezTo>
                    <a:cubicBezTo>
                      <a:pt x="438" y="231"/>
                      <a:pt x="390" y="222"/>
                      <a:pt x="360" y="231"/>
                    </a:cubicBezTo>
                    <a:cubicBezTo>
                      <a:pt x="358" y="232"/>
                      <a:pt x="357" y="234"/>
                      <a:pt x="354" y="234"/>
                    </a:cubicBezTo>
                    <a:cubicBezTo>
                      <a:pt x="366" y="239"/>
                      <a:pt x="399" y="239"/>
                      <a:pt x="411" y="234"/>
                    </a:cubicBezTo>
                    <a:cubicBezTo>
                      <a:pt x="447" y="232"/>
                      <a:pt x="465" y="227"/>
                      <a:pt x="498" y="225"/>
                    </a:cubicBezTo>
                    <a:cubicBezTo>
                      <a:pt x="508" y="224"/>
                      <a:pt x="516" y="225"/>
                      <a:pt x="519" y="231"/>
                    </a:cubicBezTo>
                    <a:cubicBezTo>
                      <a:pt x="524" y="229"/>
                      <a:pt x="519" y="226"/>
                      <a:pt x="519" y="222"/>
                    </a:cubicBezTo>
                    <a:cubicBezTo>
                      <a:pt x="537" y="222"/>
                      <a:pt x="556" y="223"/>
                      <a:pt x="570" y="219"/>
                    </a:cubicBezTo>
                    <a:cubicBezTo>
                      <a:pt x="586" y="188"/>
                      <a:pt x="652" y="197"/>
                      <a:pt x="684" y="207"/>
                    </a:cubicBezTo>
                    <a:cubicBezTo>
                      <a:pt x="691" y="214"/>
                      <a:pt x="697" y="222"/>
                      <a:pt x="705" y="228"/>
                    </a:cubicBezTo>
                    <a:cubicBezTo>
                      <a:pt x="711" y="228"/>
                      <a:pt x="717" y="228"/>
                      <a:pt x="723" y="228"/>
                    </a:cubicBezTo>
                    <a:cubicBezTo>
                      <a:pt x="723" y="232"/>
                      <a:pt x="728" y="231"/>
                      <a:pt x="732" y="231"/>
                    </a:cubicBezTo>
                    <a:cubicBezTo>
                      <a:pt x="745" y="249"/>
                      <a:pt x="765" y="260"/>
                      <a:pt x="795" y="261"/>
                    </a:cubicBezTo>
                    <a:cubicBezTo>
                      <a:pt x="808" y="267"/>
                      <a:pt x="838" y="272"/>
                      <a:pt x="852" y="267"/>
                    </a:cubicBezTo>
                    <a:cubicBezTo>
                      <a:pt x="855" y="266"/>
                      <a:pt x="855" y="268"/>
                      <a:pt x="855" y="270"/>
                    </a:cubicBezTo>
                    <a:cubicBezTo>
                      <a:pt x="920" y="286"/>
                      <a:pt x="993" y="310"/>
                      <a:pt x="1065" y="309"/>
                    </a:cubicBezTo>
                    <a:cubicBezTo>
                      <a:pt x="1072" y="309"/>
                      <a:pt x="1079" y="309"/>
                      <a:pt x="1086" y="309"/>
                    </a:cubicBezTo>
                    <a:cubicBezTo>
                      <a:pt x="1092" y="309"/>
                      <a:pt x="1098" y="309"/>
                      <a:pt x="1104" y="309"/>
                    </a:cubicBezTo>
                    <a:cubicBezTo>
                      <a:pt x="1123" y="309"/>
                      <a:pt x="1142" y="309"/>
                      <a:pt x="1161" y="309"/>
                    </a:cubicBezTo>
                    <a:cubicBezTo>
                      <a:pt x="1168" y="309"/>
                      <a:pt x="1175" y="309"/>
                      <a:pt x="1182" y="309"/>
                    </a:cubicBezTo>
                    <a:cubicBezTo>
                      <a:pt x="1209" y="310"/>
                      <a:pt x="1234" y="313"/>
                      <a:pt x="1257" y="318"/>
                    </a:cubicBezTo>
                    <a:cubicBezTo>
                      <a:pt x="1267" y="323"/>
                      <a:pt x="1298" y="323"/>
                      <a:pt x="1308" y="318"/>
                    </a:cubicBezTo>
                    <a:cubicBezTo>
                      <a:pt x="1317" y="319"/>
                      <a:pt x="1330" y="316"/>
                      <a:pt x="1335" y="321"/>
                    </a:cubicBezTo>
                    <a:cubicBezTo>
                      <a:pt x="1357" y="325"/>
                      <a:pt x="1381" y="327"/>
                      <a:pt x="1401" y="333"/>
                    </a:cubicBezTo>
                    <a:cubicBezTo>
                      <a:pt x="1412" y="334"/>
                      <a:pt x="1421" y="333"/>
                      <a:pt x="1422" y="324"/>
                    </a:cubicBezTo>
                    <a:cubicBezTo>
                      <a:pt x="1484" y="324"/>
                      <a:pt x="1531" y="339"/>
                      <a:pt x="1578" y="354"/>
                    </a:cubicBezTo>
                    <a:cubicBezTo>
                      <a:pt x="1548" y="357"/>
                      <a:pt x="1529" y="371"/>
                      <a:pt x="1509" y="384"/>
                    </a:cubicBezTo>
                    <a:cubicBezTo>
                      <a:pt x="1438" y="393"/>
                      <a:pt x="1361" y="372"/>
                      <a:pt x="1296" y="384"/>
                    </a:cubicBezTo>
                    <a:cubicBezTo>
                      <a:pt x="1292" y="385"/>
                      <a:pt x="1290" y="392"/>
                      <a:pt x="1287" y="393"/>
                    </a:cubicBezTo>
                    <a:cubicBezTo>
                      <a:pt x="1271" y="401"/>
                      <a:pt x="1254" y="393"/>
                      <a:pt x="1239" y="396"/>
                    </a:cubicBezTo>
                    <a:cubicBezTo>
                      <a:pt x="1233" y="353"/>
                      <a:pt x="1184" y="353"/>
                      <a:pt x="1140" y="348"/>
                    </a:cubicBezTo>
                    <a:cubicBezTo>
                      <a:pt x="1136" y="339"/>
                      <a:pt x="1111" y="351"/>
                      <a:pt x="1107" y="342"/>
                    </a:cubicBezTo>
                    <a:cubicBezTo>
                      <a:pt x="1106" y="326"/>
                      <a:pt x="1099" y="343"/>
                      <a:pt x="1095" y="345"/>
                    </a:cubicBezTo>
                    <a:cubicBezTo>
                      <a:pt x="1071" y="354"/>
                      <a:pt x="1022" y="336"/>
                      <a:pt x="1014" y="363"/>
                    </a:cubicBezTo>
                    <a:cubicBezTo>
                      <a:pt x="1019" y="363"/>
                      <a:pt x="1031" y="355"/>
                      <a:pt x="1035" y="363"/>
                    </a:cubicBezTo>
                    <a:cubicBezTo>
                      <a:pt x="1027" y="362"/>
                      <a:pt x="1026" y="368"/>
                      <a:pt x="1023" y="372"/>
                    </a:cubicBezTo>
                    <a:cubicBezTo>
                      <a:pt x="1045" y="372"/>
                      <a:pt x="1055" y="344"/>
                      <a:pt x="1077" y="354"/>
                    </a:cubicBezTo>
                    <a:cubicBezTo>
                      <a:pt x="1067" y="358"/>
                      <a:pt x="1058" y="363"/>
                      <a:pt x="1050" y="369"/>
                    </a:cubicBezTo>
                    <a:cubicBezTo>
                      <a:pt x="1079" y="373"/>
                      <a:pt x="1086" y="359"/>
                      <a:pt x="1113" y="354"/>
                    </a:cubicBezTo>
                    <a:cubicBezTo>
                      <a:pt x="1105" y="366"/>
                      <a:pt x="1096" y="377"/>
                      <a:pt x="1092" y="393"/>
                    </a:cubicBezTo>
                    <a:cubicBezTo>
                      <a:pt x="1085" y="393"/>
                      <a:pt x="1078" y="393"/>
                      <a:pt x="1071" y="393"/>
                    </a:cubicBezTo>
                    <a:cubicBezTo>
                      <a:pt x="1060" y="386"/>
                      <a:pt x="1036" y="392"/>
                      <a:pt x="1020" y="390"/>
                    </a:cubicBezTo>
                    <a:cubicBezTo>
                      <a:pt x="1002" y="390"/>
                      <a:pt x="984" y="390"/>
                      <a:pt x="966" y="390"/>
                    </a:cubicBezTo>
                    <a:cubicBezTo>
                      <a:pt x="949" y="390"/>
                      <a:pt x="932" y="390"/>
                      <a:pt x="915" y="390"/>
                    </a:cubicBezTo>
                    <a:cubicBezTo>
                      <a:pt x="907" y="373"/>
                      <a:pt x="876" y="396"/>
                      <a:pt x="867" y="381"/>
                    </a:cubicBezTo>
                    <a:cubicBezTo>
                      <a:pt x="852" y="389"/>
                      <a:pt x="849" y="409"/>
                      <a:pt x="825" y="408"/>
                    </a:cubicBezTo>
                    <a:cubicBezTo>
                      <a:pt x="827" y="401"/>
                      <a:pt x="837" y="396"/>
                      <a:pt x="843" y="402"/>
                    </a:cubicBezTo>
                    <a:cubicBezTo>
                      <a:pt x="835" y="390"/>
                      <a:pt x="847" y="391"/>
                      <a:pt x="849" y="381"/>
                    </a:cubicBezTo>
                    <a:cubicBezTo>
                      <a:pt x="838" y="380"/>
                      <a:pt x="834" y="396"/>
                      <a:pt x="825" y="387"/>
                    </a:cubicBezTo>
                    <a:cubicBezTo>
                      <a:pt x="826" y="383"/>
                      <a:pt x="830" y="382"/>
                      <a:pt x="831" y="378"/>
                    </a:cubicBezTo>
                    <a:cubicBezTo>
                      <a:pt x="826" y="377"/>
                      <a:pt x="816" y="386"/>
                      <a:pt x="813" y="378"/>
                    </a:cubicBezTo>
                    <a:cubicBezTo>
                      <a:pt x="813" y="372"/>
                      <a:pt x="821" y="374"/>
                      <a:pt x="819" y="366"/>
                    </a:cubicBezTo>
                    <a:cubicBezTo>
                      <a:pt x="798" y="385"/>
                      <a:pt x="774" y="353"/>
                      <a:pt x="741" y="357"/>
                    </a:cubicBezTo>
                    <a:cubicBezTo>
                      <a:pt x="740" y="369"/>
                      <a:pt x="760" y="360"/>
                      <a:pt x="762" y="369"/>
                    </a:cubicBezTo>
                    <a:cubicBezTo>
                      <a:pt x="750" y="371"/>
                      <a:pt x="753" y="388"/>
                      <a:pt x="741" y="390"/>
                    </a:cubicBezTo>
                    <a:cubicBezTo>
                      <a:pt x="736" y="378"/>
                      <a:pt x="726" y="371"/>
                      <a:pt x="708" y="372"/>
                    </a:cubicBezTo>
                    <a:cubicBezTo>
                      <a:pt x="708" y="365"/>
                      <a:pt x="695" y="371"/>
                      <a:pt x="690" y="369"/>
                    </a:cubicBezTo>
                    <a:cubicBezTo>
                      <a:pt x="678" y="369"/>
                      <a:pt x="666" y="369"/>
                      <a:pt x="654" y="369"/>
                    </a:cubicBezTo>
                    <a:cubicBezTo>
                      <a:pt x="649" y="362"/>
                      <a:pt x="631" y="368"/>
                      <a:pt x="621" y="366"/>
                    </a:cubicBezTo>
                    <a:cubicBezTo>
                      <a:pt x="573" y="364"/>
                      <a:pt x="554" y="391"/>
                      <a:pt x="516" y="399"/>
                    </a:cubicBezTo>
                    <a:cubicBezTo>
                      <a:pt x="523" y="386"/>
                      <a:pt x="495" y="387"/>
                      <a:pt x="489" y="378"/>
                    </a:cubicBezTo>
                    <a:cubicBezTo>
                      <a:pt x="487" y="381"/>
                      <a:pt x="467" y="388"/>
                      <a:pt x="474" y="381"/>
                    </a:cubicBezTo>
                    <a:cubicBezTo>
                      <a:pt x="485" y="372"/>
                      <a:pt x="447" y="373"/>
                      <a:pt x="444" y="378"/>
                    </a:cubicBezTo>
                    <a:cubicBezTo>
                      <a:pt x="433" y="378"/>
                      <a:pt x="422" y="378"/>
                      <a:pt x="411" y="378"/>
                    </a:cubicBezTo>
                    <a:cubicBezTo>
                      <a:pt x="412" y="374"/>
                      <a:pt x="416" y="373"/>
                      <a:pt x="417" y="369"/>
                    </a:cubicBezTo>
                    <a:cubicBezTo>
                      <a:pt x="405" y="365"/>
                      <a:pt x="400" y="384"/>
                      <a:pt x="393" y="375"/>
                    </a:cubicBezTo>
                    <a:cubicBezTo>
                      <a:pt x="407" y="371"/>
                      <a:pt x="394" y="371"/>
                      <a:pt x="399" y="363"/>
                    </a:cubicBezTo>
                    <a:cubicBezTo>
                      <a:pt x="364" y="361"/>
                      <a:pt x="326" y="355"/>
                      <a:pt x="282" y="354"/>
                    </a:cubicBezTo>
                    <a:cubicBezTo>
                      <a:pt x="295" y="355"/>
                      <a:pt x="302" y="350"/>
                      <a:pt x="306" y="342"/>
                    </a:cubicBezTo>
                    <a:cubicBezTo>
                      <a:pt x="279" y="338"/>
                      <a:pt x="255" y="353"/>
                      <a:pt x="234" y="345"/>
                    </a:cubicBezTo>
                    <a:cubicBezTo>
                      <a:pt x="241" y="345"/>
                      <a:pt x="243" y="340"/>
                      <a:pt x="249" y="339"/>
                    </a:cubicBezTo>
                    <a:cubicBezTo>
                      <a:pt x="263" y="336"/>
                      <a:pt x="303" y="345"/>
                      <a:pt x="297" y="333"/>
                    </a:cubicBezTo>
                    <a:cubicBezTo>
                      <a:pt x="288" y="332"/>
                      <a:pt x="258" y="336"/>
                      <a:pt x="264" y="330"/>
                    </a:cubicBezTo>
                    <a:cubicBezTo>
                      <a:pt x="303" y="329"/>
                      <a:pt x="329" y="341"/>
                      <a:pt x="372" y="336"/>
                    </a:cubicBezTo>
                    <a:cubicBezTo>
                      <a:pt x="390" y="333"/>
                      <a:pt x="437" y="343"/>
                      <a:pt x="435" y="330"/>
                    </a:cubicBezTo>
                    <a:cubicBezTo>
                      <a:pt x="425" y="330"/>
                      <a:pt x="415" y="330"/>
                      <a:pt x="405" y="330"/>
                    </a:cubicBezTo>
                    <a:cubicBezTo>
                      <a:pt x="405" y="328"/>
                      <a:pt x="405" y="326"/>
                      <a:pt x="405" y="324"/>
                    </a:cubicBezTo>
                    <a:cubicBezTo>
                      <a:pt x="409" y="324"/>
                      <a:pt x="413" y="324"/>
                      <a:pt x="417" y="324"/>
                    </a:cubicBezTo>
                    <a:cubicBezTo>
                      <a:pt x="503" y="323"/>
                      <a:pt x="581" y="314"/>
                      <a:pt x="672" y="318"/>
                    </a:cubicBezTo>
                    <a:cubicBezTo>
                      <a:pt x="715" y="315"/>
                      <a:pt x="727" y="343"/>
                      <a:pt x="762" y="348"/>
                    </a:cubicBezTo>
                    <a:cubicBezTo>
                      <a:pt x="766" y="353"/>
                      <a:pt x="791" y="353"/>
                      <a:pt x="795" y="348"/>
                    </a:cubicBezTo>
                    <a:cubicBezTo>
                      <a:pt x="799" y="348"/>
                      <a:pt x="803" y="348"/>
                      <a:pt x="807" y="348"/>
                    </a:cubicBezTo>
                    <a:cubicBezTo>
                      <a:pt x="731" y="335"/>
                      <a:pt x="687" y="298"/>
                      <a:pt x="603" y="297"/>
                    </a:cubicBezTo>
                    <a:cubicBezTo>
                      <a:pt x="592" y="292"/>
                      <a:pt x="560" y="292"/>
                      <a:pt x="549" y="297"/>
                    </a:cubicBezTo>
                    <a:cubicBezTo>
                      <a:pt x="547" y="297"/>
                      <a:pt x="545" y="297"/>
                      <a:pt x="546" y="300"/>
                    </a:cubicBezTo>
                    <a:cubicBezTo>
                      <a:pt x="546" y="301"/>
                      <a:pt x="546" y="302"/>
                      <a:pt x="546" y="303"/>
                    </a:cubicBezTo>
                    <a:cubicBezTo>
                      <a:pt x="541" y="303"/>
                      <a:pt x="536" y="303"/>
                      <a:pt x="531" y="303"/>
                    </a:cubicBezTo>
                    <a:cubicBezTo>
                      <a:pt x="531" y="300"/>
                      <a:pt x="530" y="298"/>
                      <a:pt x="528" y="297"/>
                    </a:cubicBezTo>
                    <a:cubicBezTo>
                      <a:pt x="494" y="293"/>
                      <a:pt x="464" y="285"/>
                      <a:pt x="426" y="285"/>
                    </a:cubicBezTo>
                    <a:cubicBezTo>
                      <a:pt x="414" y="278"/>
                      <a:pt x="389" y="284"/>
                      <a:pt x="372" y="282"/>
                    </a:cubicBezTo>
                    <a:cubicBezTo>
                      <a:pt x="372" y="295"/>
                      <a:pt x="395" y="285"/>
                      <a:pt x="405" y="288"/>
                    </a:cubicBezTo>
                    <a:cubicBezTo>
                      <a:pt x="419" y="286"/>
                      <a:pt x="424" y="293"/>
                      <a:pt x="438" y="291"/>
                    </a:cubicBezTo>
                    <a:cubicBezTo>
                      <a:pt x="436" y="298"/>
                      <a:pt x="421" y="292"/>
                      <a:pt x="414" y="294"/>
                    </a:cubicBezTo>
                    <a:cubicBezTo>
                      <a:pt x="408" y="296"/>
                      <a:pt x="394" y="290"/>
                      <a:pt x="393" y="297"/>
                    </a:cubicBezTo>
                    <a:cubicBezTo>
                      <a:pt x="419" y="302"/>
                      <a:pt x="447" y="305"/>
                      <a:pt x="474" y="309"/>
                    </a:cubicBezTo>
                    <a:cubicBezTo>
                      <a:pt x="474" y="310"/>
                      <a:pt x="474" y="311"/>
                      <a:pt x="474" y="312"/>
                    </a:cubicBezTo>
                    <a:cubicBezTo>
                      <a:pt x="395" y="324"/>
                      <a:pt x="319" y="304"/>
                      <a:pt x="237" y="315"/>
                    </a:cubicBezTo>
                    <a:cubicBezTo>
                      <a:pt x="235" y="329"/>
                      <a:pt x="262" y="314"/>
                      <a:pt x="261" y="327"/>
                    </a:cubicBezTo>
                    <a:cubicBezTo>
                      <a:pt x="250" y="331"/>
                      <a:pt x="239" y="335"/>
                      <a:pt x="222" y="333"/>
                    </a:cubicBezTo>
                    <a:cubicBezTo>
                      <a:pt x="224" y="330"/>
                      <a:pt x="226" y="328"/>
                      <a:pt x="222" y="327"/>
                    </a:cubicBezTo>
                    <a:cubicBezTo>
                      <a:pt x="218" y="327"/>
                      <a:pt x="214" y="327"/>
                      <a:pt x="213" y="330"/>
                    </a:cubicBezTo>
                    <a:cubicBezTo>
                      <a:pt x="160" y="339"/>
                      <a:pt x="132" y="402"/>
                      <a:pt x="78" y="390"/>
                    </a:cubicBezTo>
                    <a:cubicBezTo>
                      <a:pt x="84" y="390"/>
                      <a:pt x="90" y="390"/>
                      <a:pt x="96" y="390"/>
                    </a:cubicBezTo>
                    <a:cubicBezTo>
                      <a:pt x="96" y="382"/>
                      <a:pt x="90" y="381"/>
                      <a:pt x="99" y="378"/>
                    </a:cubicBezTo>
                    <a:cubicBezTo>
                      <a:pt x="139" y="354"/>
                      <a:pt x="188" y="339"/>
                      <a:pt x="225" y="312"/>
                    </a:cubicBezTo>
                    <a:cubicBezTo>
                      <a:pt x="177" y="322"/>
                      <a:pt x="147" y="350"/>
                      <a:pt x="105" y="366"/>
                    </a:cubicBezTo>
                    <a:cubicBezTo>
                      <a:pt x="131" y="339"/>
                      <a:pt x="173" y="328"/>
                      <a:pt x="195" y="297"/>
                    </a:cubicBezTo>
                    <a:cubicBezTo>
                      <a:pt x="180" y="294"/>
                      <a:pt x="171" y="311"/>
                      <a:pt x="162" y="303"/>
                    </a:cubicBezTo>
                    <a:cubicBezTo>
                      <a:pt x="171" y="301"/>
                      <a:pt x="179" y="298"/>
                      <a:pt x="183" y="291"/>
                    </a:cubicBezTo>
                    <a:cubicBezTo>
                      <a:pt x="136" y="308"/>
                      <a:pt x="88" y="331"/>
                      <a:pt x="54" y="357"/>
                    </a:cubicBezTo>
                    <a:cubicBezTo>
                      <a:pt x="45" y="364"/>
                      <a:pt x="42" y="381"/>
                      <a:pt x="27" y="375"/>
                    </a:cubicBezTo>
                    <a:cubicBezTo>
                      <a:pt x="74" y="342"/>
                      <a:pt x="116" y="304"/>
                      <a:pt x="174" y="282"/>
                    </a:cubicBezTo>
                    <a:cubicBezTo>
                      <a:pt x="161" y="262"/>
                      <a:pt x="127" y="263"/>
                      <a:pt x="108" y="249"/>
                    </a:cubicBezTo>
                    <a:cubicBezTo>
                      <a:pt x="110" y="241"/>
                      <a:pt x="104" y="241"/>
                      <a:pt x="105" y="234"/>
                    </a:cubicBezTo>
                    <a:cubicBezTo>
                      <a:pt x="106" y="225"/>
                      <a:pt x="121" y="230"/>
                      <a:pt x="120" y="219"/>
                    </a:cubicBezTo>
                    <a:cubicBezTo>
                      <a:pt x="115" y="217"/>
                      <a:pt x="102" y="223"/>
                      <a:pt x="102" y="216"/>
                    </a:cubicBezTo>
                    <a:cubicBezTo>
                      <a:pt x="99" y="202"/>
                      <a:pt x="106" y="198"/>
                      <a:pt x="111" y="192"/>
                    </a:cubicBezTo>
                    <a:cubicBezTo>
                      <a:pt x="98" y="197"/>
                      <a:pt x="75" y="178"/>
                      <a:pt x="93" y="168"/>
                    </a:cubicBezTo>
                    <a:cubicBezTo>
                      <a:pt x="68" y="172"/>
                      <a:pt x="46" y="151"/>
                      <a:pt x="57" y="138"/>
                    </a:cubicBezTo>
                    <a:cubicBezTo>
                      <a:pt x="35" y="148"/>
                      <a:pt x="36" y="136"/>
                      <a:pt x="15" y="132"/>
                    </a:cubicBezTo>
                    <a:cubicBezTo>
                      <a:pt x="11" y="140"/>
                      <a:pt x="31" y="140"/>
                      <a:pt x="21" y="144"/>
                    </a:cubicBezTo>
                    <a:cubicBezTo>
                      <a:pt x="15" y="142"/>
                      <a:pt x="1" y="148"/>
                      <a:pt x="0" y="141"/>
                    </a:cubicBezTo>
                    <a:cubicBezTo>
                      <a:pt x="34" y="119"/>
                      <a:pt x="72" y="86"/>
                      <a:pt x="120" y="102"/>
                    </a:cubicBezTo>
                    <a:cubicBezTo>
                      <a:pt x="117" y="107"/>
                      <a:pt x="113" y="111"/>
                      <a:pt x="111" y="117"/>
                    </a:cubicBezTo>
                    <a:cubicBezTo>
                      <a:pt x="122" y="119"/>
                      <a:pt x="118" y="106"/>
                      <a:pt x="129" y="108"/>
                    </a:cubicBezTo>
                    <a:cubicBezTo>
                      <a:pt x="161" y="114"/>
                      <a:pt x="167" y="138"/>
                      <a:pt x="177" y="168"/>
                    </a:cubicBezTo>
                    <a:cubicBezTo>
                      <a:pt x="186" y="197"/>
                      <a:pt x="220" y="240"/>
                      <a:pt x="243" y="234"/>
                    </a:cubicBezTo>
                    <a:cubicBezTo>
                      <a:pt x="218" y="221"/>
                      <a:pt x="192" y="193"/>
                      <a:pt x="189" y="168"/>
                    </a:cubicBezTo>
                    <a:cubicBezTo>
                      <a:pt x="237" y="169"/>
                      <a:pt x="270" y="185"/>
                      <a:pt x="315" y="189"/>
                    </a:cubicBezTo>
                    <a:cubicBezTo>
                      <a:pt x="315" y="192"/>
                      <a:pt x="315" y="195"/>
                      <a:pt x="315" y="198"/>
                    </a:cubicBezTo>
                    <a:cubicBezTo>
                      <a:pt x="315" y="199"/>
                      <a:pt x="315" y="200"/>
                      <a:pt x="315" y="201"/>
                    </a:cubicBezTo>
                    <a:cubicBezTo>
                      <a:pt x="324" y="201"/>
                      <a:pt x="333" y="201"/>
                      <a:pt x="342" y="201"/>
                    </a:cubicBezTo>
                    <a:cubicBezTo>
                      <a:pt x="342" y="198"/>
                      <a:pt x="341" y="196"/>
                      <a:pt x="339" y="195"/>
                    </a:cubicBezTo>
                    <a:cubicBezTo>
                      <a:pt x="335" y="194"/>
                      <a:pt x="328" y="196"/>
                      <a:pt x="327" y="192"/>
                    </a:cubicBezTo>
                    <a:cubicBezTo>
                      <a:pt x="346" y="192"/>
                      <a:pt x="365" y="192"/>
                      <a:pt x="384" y="192"/>
                    </a:cubicBezTo>
                    <a:cubicBezTo>
                      <a:pt x="385" y="183"/>
                      <a:pt x="376" y="184"/>
                      <a:pt x="375" y="177"/>
                    </a:cubicBezTo>
                    <a:cubicBezTo>
                      <a:pt x="373" y="134"/>
                      <a:pt x="379" y="83"/>
                      <a:pt x="372" y="45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93" name="Freeform 423"/>
              <p:cNvSpPr/>
              <p:nvPr/>
            </p:nvSpPr>
            <p:spPr>
              <a:xfrm>
                <a:off x="2208213" y="2444750"/>
                <a:ext cx="890588" cy="58738"/>
              </a:xfrm>
              <a:custGeom>
                <a:avLst/>
                <a:gdLst>
                  <a:gd name="txL" fmla="*/ 0 w 255"/>
                  <a:gd name="txT" fmla="*/ 0 h 17"/>
                  <a:gd name="txR" fmla="*/ 255 w 255"/>
                  <a:gd name="txB" fmla="*/ 17 h 17"/>
                </a:gdLst>
                <a:ahLst/>
                <a:cxnLst>
                  <a:cxn ang="0">
                    <a:pos x="0" y="14"/>
                  </a:cxn>
                  <a:cxn ang="0">
                    <a:pos x="255" y="11"/>
                  </a:cxn>
                  <a:cxn ang="0">
                    <a:pos x="0" y="17"/>
                  </a:cxn>
                  <a:cxn ang="0">
                    <a:pos x="0" y="14"/>
                  </a:cxn>
                </a:cxnLst>
                <a:rect l="txL" t="txT" r="txR" b="txB"/>
                <a:pathLst>
                  <a:path w="255" h="17">
                    <a:moveTo>
                      <a:pt x="0" y="14"/>
                    </a:moveTo>
                    <a:cubicBezTo>
                      <a:pt x="85" y="15"/>
                      <a:pt x="170" y="0"/>
                      <a:pt x="255" y="11"/>
                    </a:cubicBezTo>
                    <a:cubicBezTo>
                      <a:pt x="164" y="7"/>
                      <a:pt x="86" y="16"/>
                      <a:pt x="0" y="17"/>
                    </a:cubicBezTo>
                    <a:cubicBezTo>
                      <a:pt x="0" y="16"/>
                      <a:pt x="0" y="15"/>
                      <a:pt x="0" y="14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94" name="Freeform 424"/>
              <p:cNvSpPr/>
              <p:nvPr/>
            </p:nvSpPr>
            <p:spPr>
              <a:xfrm>
                <a:off x="1674813" y="1371600"/>
                <a:ext cx="107950" cy="127000"/>
              </a:xfrm>
              <a:custGeom>
                <a:avLst/>
                <a:gdLst>
                  <a:gd name="txL" fmla="*/ 0 w 31"/>
                  <a:gd name="txT" fmla="*/ 0 h 36"/>
                  <a:gd name="txR" fmla="*/ 31 w 31"/>
                  <a:gd name="txB" fmla="*/ 36 h 36"/>
                </a:gdLst>
                <a:ahLst/>
                <a:cxnLst>
                  <a:cxn ang="0">
                    <a:pos x="0" y="36"/>
                  </a:cxn>
                  <a:cxn ang="0">
                    <a:pos x="21" y="0"/>
                  </a:cxn>
                  <a:cxn ang="0">
                    <a:pos x="0" y="36"/>
                  </a:cxn>
                </a:cxnLst>
                <a:rect l="txL" t="txT" r="txR" b="txB"/>
                <a:pathLst>
                  <a:path w="31" h="36">
                    <a:moveTo>
                      <a:pt x="0" y="36"/>
                    </a:moveTo>
                    <a:cubicBezTo>
                      <a:pt x="4" y="21"/>
                      <a:pt x="20" y="18"/>
                      <a:pt x="21" y="0"/>
                    </a:cubicBezTo>
                    <a:cubicBezTo>
                      <a:pt x="31" y="17"/>
                      <a:pt x="12" y="31"/>
                      <a:pt x="0" y="36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95" name="Freeform 426"/>
              <p:cNvSpPr/>
              <p:nvPr/>
            </p:nvSpPr>
            <p:spPr>
              <a:xfrm>
                <a:off x="20638" y="1403350"/>
                <a:ext cx="261938" cy="273050"/>
              </a:xfrm>
              <a:custGeom>
                <a:avLst/>
                <a:gdLst>
                  <a:gd name="txL" fmla="*/ 0 w 75"/>
                  <a:gd name="txT" fmla="*/ 0 h 78"/>
                  <a:gd name="txR" fmla="*/ 75 w 75"/>
                  <a:gd name="txB" fmla="*/ 78 h 78"/>
                </a:gdLst>
                <a:ahLst/>
                <a:cxnLst>
                  <a:cxn ang="0">
                    <a:pos x="12" y="66"/>
                  </a:cxn>
                  <a:cxn ang="0">
                    <a:pos x="0" y="75"/>
                  </a:cxn>
                  <a:cxn ang="0">
                    <a:pos x="75" y="0"/>
                  </a:cxn>
                  <a:cxn ang="0">
                    <a:pos x="57" y="24"/>
                  </a:cxn>
                  <a:cxn ang="0">
                    <a:pos x="54" y="24"/>
                  </a:cxn>
                  <a:cxn ang="0">
                    <a:pos x="12" y="66"/>
                  </a:cxn>
                </a:cxnLst>
                <a:rect l="txL" t="txT" r="txR" b="txB"/>
                <a:pathLst>
                  <a:path w="75" h="78">
                    <a:moveTo>
                      <a:pt x="12" y="66"/>
                    </a:moveTo>
                    <a:cubicBezTo>
                      <a:pt x="6" y="67"/>
                      <a:pt x="10" y="78"/>
                      <a:pt x="0" y="75"/>
                    </a:cubicBezTo>
                    <a:cubicBezTo>
                      <a:pt x="7" y="44"/>
                      <a:pt x="38" y="11"/>
                      <a:pt x="75" y="0"/>
                    </a:cubicBezTo>
                    <a:cubicBezTo>
                      <a:pt x="69" y="8"/>
                      <a:pt x="63" y="16"/>
                      <a:pt x="57" y="24"/>
                    </a:cubicBezTo>
                    <a:cubicBezTo>
                      <a:pt x="56" y="24"/>
                      <a:pt x="55" y="24"/>
                      <a:pt x="54" y="24"/>
                    </a:cubicBezTo>
                    <a:cubicBezTo>
                      <a:pt x="39" y="37"/>
                      <a:pt x="25" y="51"/>
                      <a:pt x="12" y="66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96" name="Freeform 427"/>
              <p:cNvSpPr/>
              <p:nvPr/>
            </p:nvSpPr>
            <p:spPr>
              <a:xfrm>
                <a:off x="63500" y="1487487"/>
                <a:ext cx="146050" cy="146050"/>
              </a:xfrm>
              <a:custGeom>
                <a:avLst/>
                <a:gdLst>
                  <a:gd name="txL" fmla="*/ 0 w 42"/>
                  <a:gd name="txT" fmla="*/ 0 h 42"/>
                  <a:gd name="txR" fmla="*/ 42 w 42"/>
                  <a:gd name="txB" fmla="*/ 42 h 42"/>
                </a:gdLst>
                <a:ahLst/>
                <a:cxnLst>
                  <a:cxn ang="0">
                    <a:pos x="0" y="42"/>
                  </a:cxn>
                  <a:cxn ang="0">
                    <a:pos x="42" y="0"/>
                  </a:cxn>
                  <a:cxn ang="0">
                    <a:pos x="3" y="42"/>
                  </a:cxn>
                  <a:cxn ang="0">
                    <a:pos x="0" y="42"/>
                  </a:cxn>
                </a:cxnLst>
                <a:rect l="txL" t="txT" r="txR" b="txB"/>
                <a:pathLst>
                  <a:path w="42" h="42">
                    <a:moveTo>
                      <a:pt x="0" y="42"/>
                    </a:moveTo>
                    <a:cubicBezTo>
                      <a:pt x="13" y="27"/>
                      <a:pt x="27" y="13"/>
                      <a:pt x="42" y="0"/>
                    </a:cubicBezTo>
                    <a:cubicBezTo>
                      <a:pt x="31" y="16"/>
                      <a:pt x="14" y="26"/>
                      <a:pt x="3" y="42"/>
                    </a:cubicBezTo>
                    <a:cubicBezTo>
                      <a:pt x="2" y="42"/>
                      <a:pt x="1" y="42"/>
                      <a:pt x="0" y="42"/>
                    </a:cubicBezTo>
                    <a:close/>
                  </a:path>
                </a:pathLst>
              </a:custGeom>
              <a:solidFill>
                <a:srgbClr val="4B9CA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97" name="Freeform 428"/>
              <p:cNvSpPr/>
              <p:nvPr/>
            </p:nvSpPr>
            <p:spPr>
              <a:xfrm>
                <a:off x="0" y="1435100"/>
                <a:ext cx="115888" cy="168275"/>
              </a:xfrm>
              <a:custGeom>
                <a:avLst/>
                <a:gdLst>
                  <a:gd name="txL" fmla="*/ 0 w 33"/>
                  <a:gd name="txT" fmla="*/ 0 h 48"/>
                  <a:gd name="txR" fmla="*/ 33 w 33"/>
                  <a:gd name="txB" fmla="*/ 48 h 48"/>
                </a:gdLst>
                <a:ahLst/>
                <a:cxnLst>
                  <a:cxn ang="0">
                    <a:pos x="0" y="21"/>
                  </a:cxn>
                  <a:cxn ang="0">
                    <a:pos x="3" y="21"/>
                  </a:cxn>
                  <a:cxn ang="0">
                    <a:pos x="18" y="0"/>
                  </a:cxn>
                  <a:cxn ang="0">
                    <a:pos x="33" y="9"/>
                  </a:cxn>
                  <a:cxn ang="0">
                    <a:pos x="0" y="48"/>
                  </a:cxn>
                  <a:cxn ang="0">
                    <a:pos x="0" y="21"/>
                  </a:cxn>
                </a:cxnLst>
                <a:rect l="txL" t="txT" r="txR" b="txB"/>
                <a:pathLst>
                  <a:path w="33" h="48">
                    <a:moveTo>
                      <a:pt x="0" y="21"/>
                    </a:moveTo>
                    <a:cubicBezTo>
                      <a:pt x="1" y="21"/>
                      <a:pt x="2" y="21"/>
                      <a:pt x="3" y="21"/>
                    </a:cubicBezTo>
                    <a:cubicBezTo>
                      <a:pt x="6" y="12"/>
                      <a:pt x="10" y="4"/>
                      <a:pt x="18" y="0"/>
                    </a:cubicBezTo>
                    <a:cubicBezTo>
                      <a:pt x="20" y="6"/>
                      <a:pt x="32" y="2"/>
                      <a:pt x="33" y="9"/>
                    </a:cubicBezTo>
                    <a:cubicBezTo>
                      <a:pt x="23" y="23"/>
                      <a:pt x="12" y="36"/>
                      <a:pt x="0" y="48"/>
                    </a:cubicBezTo>
                    <a:cubicBezTo>
                      <a:pt x="0" y="39"/>
                      <a:pt x="0" y="30"/>
                      <a:pt x="0" y="21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98" name="Freeform 430"/>
              <p:cNvSpPr/>
              <p:nvPr/>
            </p:nvSpPr>
            <p:spPr>
              <a:xfrm>
                <a:off x="681038" y="1487487"/>
                <a:ext cx="125413" cy="125413"/>
              </a:xfrm>
              <a:custGeom>
                <a:avLst/>
                <a:gdLst>
                  <a:gd name="txL" fmla="*/ 0 w 36"/>
                  <a:gd name="txT" fmla="*/ 0 h 36"/>
                  <a:gd name="txR" fmla="*/ 36 w 36"/>
                  <a:gd name="txB" fmla="*/ 36 h 36"/>
                </a:gdLst>
                <a:ahLst/>
                <a:cxnLst>
                  <a:cxn ang="0">
                    <a:pos x="24" y="0"/>
                  </a:cxn>
                  <a:cxn ang="0">
                    <a:pos x="0" y="36"/>
                  </a:cxn>
                  <a:cxn ang="0">
                    <a:pos x="24" y="0"/>
                  </a:cxn>
                </a:cxnLst>
                <a:rect l="txL" t="txT" r="txR" b="txB"/>
                <a:pathLst>
                  <a:path w="36" h="36">
                    <a:moveTo>
                      <a:pt x="24" y="0"/>
                    </a:moveTo>
                    <a:cubicBezTo>
                      <a:pt x="36" y="10"/>
                      <a:pt x="10" y="29"/>
                      <a:pt x="0" y="36"/>
                    </a:cubicBezTo>
                    <a:cubicBezTo>
                      <a:pt x="8" y="24"/>
                      <a:pt x="19" y="15"/>
                      <a:pt x="24" y="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499" name="Freeform 431"/>
              <p:cNvSpPr/>
              <p:nvPr/>
            </p:nvSpPr>
            <p:spPr>
              <a:xfrm>
                <a:off x="917575" y="1603375"/>
                <a:ext cx="119063" cy="125413"/>
              </a:xfrm>
              <a:custGeom>
                <a:avLst/>
                <a:gdLst>
                  <a:gd name="txL" fmla="*/ 0 w 34"/>
                  <a:gd name="txT" fmla="*/ 0 h 36"/>
                  <a:gd name="txR" fmla="*/ 34 w 34"/>
                  <a:gd name="txB" fmla="*/ 36 h 36"/>
                </a:gdLst>
                <a:ahLst/>
                <a:cxnLst>
                  <a:cxn ang="0">
                    <a:pos x="31" y="0"/>
                  </a:cxn>
                  <a:cxn ang="0">
                    <a:pos x="1" y="36"/>
                  </a:cxn>
                  <a:cxn ang="0">
                    <a:pos x="31" y="0"/>
                  </a:cxn>
                </a:cxnLst>
                <a:rect l="txL" t="txT" r="txR" b="txB"/>
                <a:pathLst>
                  <a:path w="34" h="36">
                    <a:moveTo>
                      <a:pt x="31" y="0"/>
                    </a:moveTo>
                    <a:cubicBezTo>
                      <a:pt x="34" y="13"/>
                      <a:pt x="10" y="25"/>
                      <a:pt x="1" y="36"/>
                    </a:cubicBezTo>
                    <a:cubicBezTo>
                      <a:pt x="0" y="25"/>
                      <a:pt x="24" y="13"/>
                      <a:pt x="31" y="0"/>
                    </a:cubicBezTo>
                    <a:close/>
                  </a:path>
                </a:pathLst>
              </a:custGeom>
              <a:solidFill>
                <a:srgbClr val="1E4146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00" name="Freeform 432"/>
              <p:cNvSpPr/>
              <p:nvPr/>
            </p:nvSpPr>
            <p:spPr>
              <a:xfrm>
                <a:off x="701675" y="1550987"/>
                <a:ext cx="136525" cy="134938"/>
              </a:xfrm>
              <a:custGeom>
                <a:avLst/>
                <a:gdLst>
                  <a:gd name="txL" fmla="*/ 0 w 39"/>
                  <a:gd name="txT" fmla="*/ 0 h 39"/>
                  <a:gd name="txR" fmla="*/ 39 w 39"/>
                  <a:gd name="txB" fmla="*/ 39 h 39"/>
                </a:gdLst>
                <a:ahLst/>
                <a:cxnLst>
                  <a:cxn ang="0">
                    <a:pos x="0" y="39"/>
                  </a:cxn>
                  <a:cxn ang="0">
                    <a:pos x="39" y="0"/>
                  </a:cxn>
                  <a:cxn ang="0">
                    <a:pos x="0" y="39"/>
                  </a:cxn>
                </a:cxnLst>
                <a:rect l="txL" t="txT" r="txR" b="txB"/>
                <a:pathLst>
                  <a:path w="39" h="39">
                    <a:moveTo>
                      <a:pt x="0" y="39"/>
                    </a:moveTo>
                    <a:cubicBezTo>
                      <a:pt x="12" y="25"/>
                      <a:pt x="25" y="12"/>
                      <a:pt x="39" y="0"/>
                    </a:cubicBezTo>
                    <a:cubicBezTo>
                      <a:pt x="27" y="14"/>
                      <a:pt x="14" y="27"/>
                      <a:pt x="0" y="39"/>
                    </a:cubicBezTo>
                    <a:close/>
                  </a:path>
                </a:pathLst>
              </a:custGeom>
              <a:solidFill>
                <a:srgbClr val="1E4146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01" name="Freeform 433"/>
              <p:cNvSpPr/>
              <p:nvPr/>
            </p:nvSpPr>
            <p:spPr>
              <a:xfrm>
                <a:off x="150813" y="1498600"/>
                <a:ext cx="111125" cy="114300"/>
              </a:xfrm>
              <a:custGeom>
                <a:avLst/>
                <a:gdLst>
                  <a:gd name="txL" fmla="*/ 0 w 32"/>
                  <a:gd name="txT" fmla="*/ 0 h 33"/>
                  <a:gd name="txR" fmla="*/ 32 w 32"/>
                  <a:gd name="txB" fmla="*/ 33 h 33"/>
                </a:gdLst>
                <a:ahLst/>
                <a:cxnLst>
                  <a:cxn ang="0">
                    <a:pos x="32" y="0"/>
                  </a:cxn>
                  <a:cxn ang="0">
                    <a:pos x="2" y="33"/>
                  </a:cxn>
                  <a:cxn ang="0">
                    <a:pos x="32" y="0"/>
                  </a:cxn>
                </a:cxnLst>
                <a:rect l="txL" t="txT" r="txR" b="txB"/>
                <a:pathLst>
                  <a:path w="32" h="33">
                    <a:moveTo>
                      <a:pt x="32" y="0"/>
                    </a:moveTo>
                    <a:cubicBezTo>
                      <a:pt x="24" y="13"/>
                      <a:pt x="10" y="20"/>
                      <a:pt x="2" y="33"/>
                    </a:cubicBezTo>
                    <a:cubicBezTo>
                      <a:pt x="0" y="22"/>
                      <a:pt x="19" y="7"/>
                      <a:pt x="32" y="0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02" name="Freeform 434"/>
              <p:cNvSpPr/>
              <p:nvPr/>
            </p:nvSpPr>
            <p:spPr>
              <a:xfrm>
                <a:off x="690563" y="1536700"/>
                <a:ext cx="147638" cy="149225"/>
              </a:xfrm>
              <a:custGeom>
                <a:avLst/>
                <a:gdLst>
                  <a:gd name="txL" fmla="*/ 0 w 42"/>
                  <a:gd name="txT" fmla="*/ 0 h 43"/>
                  <a:gd name="txR" fmla="*/ 42 w 42"/>
                  <a:gd name="txB" fmla="*/ 43 h 43"/>
                </a:gdLst>
                <a:ahLst/>
                <a:cxnLst>
                  <a:cxn ang="0">
                    <a:pos x="0" y="43"/>
                  </a:cxn>
                  <a:cxn ang="0">
                    <a:pos x="39" y="1"/>
                  </a:cxn>
                  <a:cxn ang="0">
                    <a:pos x="42" y="4"/>
                  </a:cxn>
                  <a:cxn ang="0">
                    <a:pos x="3" y="43"/>
                  </a:cxn>
                  <a:cxn ang="0">
                    <a:pos x="0" y="43"/>
                  </a:cxn>
                </a:cxnLst>
                <a:rect l="txL" t="txT" r="txR" b="txB"/>
                <a:pathLst>
                  <a:path w="42" h="43">
                    <a:moveTo>
                      <a:pt x="0" y="43"/>
                    </a:moveTo>
                    <a:cubicBezTo>
                      <a:pt x="11" y="27"/>
                      <a:pt x="28" y="17"/>
                      <a:pt x="39" y="1"/>
                    </a:cubicBezTo>
                    <a:cubicBezTo>
                      <a:pt x="42" y="0"/>
                      <a:pt x="42" y="2"/>
                      <a:pt x="42" y="4"/>
                    </a:cubicBezTo>
                    <a:cubicBezTo>
                      <a:pt x="28" y="16"/>
                      <a:pt x="15" y="29"/>
                      <a:pt x="3" y="43"/>
                    </a:cubicBezTo>
                    <a:cubicBezTo>
                      <a:pt x="2" y="43"/>
                      <a:pt x="1" y="43"/>
                      <a:pt x="0" y="43"/>
                    </a:cubicBezTo>
                    <a:close/>
                  </a:path>
                </a:pathLst>
              </a:custGeom>
              <a:solidFill>
                <a:srgbClr val="4B9CA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03" name="Freeform 436"/>
              <p:cNvSpPr/>
              <p:nvPr/>
            </p:nvSpPr>
            <p:spPr>
              <a:xfrm>
                <a:off x="681038" y="1571625"/>
                <a:ext cx="209550" cy="166688"/>
              </a:xfrm>
              <a:custGeom>
                <a:avLst/>
                <a:gdLst>
                  <a:gd name="txL" fmla="*/ 0 w 60"/>
                  <a:gd name="txT" fmla="*/ 0 h 48"/>
                  <a:gd name="txR" fmla="*/ 60 w 60"/>
                  <a:gd name="txB" fmla="*/ 48 h 48"/>
                </a:gdLst>
                <a:ahLst/>
                <a:cxnLst>
                  <a:cxn ang="0">
                    <a:pos x="0" y="48"/>
                  </a:cxn>
                  <a:cxn ang="0">
                    <a:pos x="60" y="0"/>
                  </a:cxn>
                  <a:cxn ang="0">
                    <a:pos x="0" y="48"/>
                  </a:cxn>
                </a:cxnLst>
                <a:rect l="txL" t="txT" r="txR" b="txB"/>
                <a:pathLst>
                  <a:path w="60" h="48">
                    <a:moveTo>
                      <a:pt x="0" y="48"/>
                    </a:moveTo>
                    <a:cubicBezTo>
                      <a:pt x="20" y="32"/>
                      <a:pt x="35" y="11"/>
                      <a:pt x="60" y="0"/>
                    </a:cubicBezTo>
                    <a:cubicBezTo>
                      <a:pt x="42" y="18"/>
                      <a:pt x="31" y="43"/>
                      <a:pt x="0" y="48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04" name="Freeform 437"/>
              <p:cNvSpPr/>
              <p:nvPr/>
            </p:nvSpPr>
            <p:spPr>
              <a:xfrm>
                <a:off x="649288" y="1581150"/>
                <a:ext cx="331788" cy="273050"/>
              </a:xfrm>
              <a:custGeom>
                <a:avLst/>
                <a:gdLst>
                  <a:gd name="txL" fmla="*/ 0 w 95"/>
                  <a:gd name="txT" fmla="*/ 0 h 78"/>
                  <a:gd name="txR" fmla="*/ 95 w 95"/>
                  <a:gd name="txB" fmla="*/ 78 h 78"/>
                </a:gdLst>
                <a:ahLst/>
                <a:cxnLst>
                  <a:cxn ang="0">
                    <a:pos x="0" y="78"/>
                  </a:cxn>
                  <a:cxn ang="0">
                    <a:pos x="87" y="0"/>
                  </a:cxn>
                  <a:cxn ang="0">
                    <a:pos x="90" y="6"/>
                  </a:cxn>
                  <a:cxn ang="0">
                    <a:pos x="0" y="78"/>
                  </a:cxn>
                </a:cxnLst>
                <a:rect l="txL" t="txT" r="txR" b="txB"/>
                <a:pathLst>
                  <a:path w="95" h="78">
                    <a:moveTo>
                      <a:pt x="0" y="78"/>
                    </a:moveTo>
                    <a:cubicBezTo>
                      <a:pt x="29" y="52"/>
                      <a:pt x="52" y="20"/>
                      <a:pt x="87" y="0"/>
                    </a:cubicBezTo>
                    <a:cubicBezTo>
                      <a:pt x="95" y="0"/>
                      <a:pt x="91" y="2"/>
                      <a:pt x="90" y="6"/>
                    </a:cubicBezTo>
                    <a:cubicBezTo>
                      <a:pt x="55" y="25"/>
                      <a:pt x="36" y="60"/>
                      <a:pt x="0" y="78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05" name="Freeform 438"/>
              <p:cNvSpPr/>
              <p:nvPr/>
            </p:nvSpPr>
            <p:spPr>
              <a:xfrm>
                <a:off x="847725" y="1592262"/>
                <a:ext cx="147638" cy="146050"/>
              </a:xfrm>
              <a:custGeom>
                <a:avLst/>
                <a:gdLst>
                  <a:gd name="txL" fmla="*/ 0 w 42"/>
                  <a:gd name="txT" fmla="*/ 0 h 42"/>
                  <a:gd name="txR" fmla="*/ 42 w 42"/>
                  <a:gd name="txB" fmla="*/ 42 h 42"/>
                </a:gdLst>
                <a:ahLst/>
                <a:cxnLst>
                  <a:cxn ang="0">
                    <a:pos x="0" y="39"/>
                  </a:cxn>
                  <a:cxn ang="0">
                    <a:pos x="42" y="0"/>
                  </a:cxn>
                  <a:cxn ang="0">
                    <a:pos x="0" y="42"/>
                  </a:cxn>
                  <a:cxn ang="0">
                    <a:pos x="0" y="39"/>
                  </a:cxn>
                </a:cxnLst>
                <a:rect l="txL" t="txT" r="txR" b="txB"/>
                <a:pathLst>
                  <a:path w="42" h="42">
                    <a:moveTo>
                      <a:pt x="0" y="39"/>
                    </a:moveTo>
                    <a:cubicBezTo>
                      <a:pt x="16" y="28"/>
                      <a:pt x="27" y="12"/>
                      <a:pt x="42" y="0"/>
                    </a:cubicBezTo>
                    <a:cubicBezTo>
                      <a:pt x="41" y="15"/>
                      <a:pt x="15" y="30"/>
                      <a:pt x="0" y="42"/>
                    </a:cubicBezTo>
                    <a:cubicBezTo>
                      <a:pt x="0" y="41"/>
                      <a:pt x="0" y="40"/>
                      <a:pt x="0" y="39"/>
                    </a:cubicBezTo>
                    <a:close/>
                  </a:path>
                </a:pathLst>
              </a:custGeom>
              <a:solidFill>
                <a:srgbClr val="438D9B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06" name="Freeform 439"/>
              <p:cNvSpPr>
                <a:spLocks noEditPoints="1"/>
              </p:cNvSpPr>
              <p:nvPr/>
            </p:nvSpPr>
            <p:spPr>
              <a:xfrm>
                <a:off x="2581275" y="1592262"/>
                <a:ext cx="203200" cy="98425"/>
              </a:xfrm>
              <a:custGeom>
                <a:avLst/>
                <a:gdLst>
                  <a:gd name="txL" fmla="*/ 0 w 58"/>
                  <a:gd name="txT" fmla="*/ 0 h 28"/>
                  <a:gd name="txR" fmla="*/ 58 w 58"/>
                  <a:gd name="txB" fmla="*/ 28 h 28"/>
                </a:gdLst>
                <a:ahLst/>
                <a:cxnLst>
                  <a:cxn ang="0">
                    <a:pos x="1" y="6"/>
                  </a:cxn>
                  <a:cxn ang="0">
                    <a:pos x="10" y="0"/>
                  </a:cxn>
                  <a:cxn ang="0">
                    <a:pos x="37" y="0"/>
                  </a:cxn>
                  <a:cxn ang="0">
                    <a:pos x="37" y="12"/>
                  </a:cxn>
                  <a:cxn ang="0">
                    <a:pos x="58" y="12"/>
                  </a:cxn>
                  <a:cxn ang="0">
                    <a:pos x="49" y="18"/>
                  </a:cxn>
                  <a:cxn ang="0">
                    <a:pos x="37" y="21"/>
                  </a:cxn>
                  <a:cxn ang="0">
                    <a:pos x="1" y="6"/>
                  </a:cxn>
                  <a:cxn ang="0">
                    <a:pos x="7" y="6"/>
                  </a:cxn>
                  <a:cxn ang="0">
                    <a:pos x="28" y="6"/>
                  </a:cxn>
                  <a:cxn ang="0">
                    <a:pos x="7" y="6"/>
                  </a:cxn>
                </a:cxnLst>
                <a:rect l="txL" t="txT" r="txR" b="txB"/>
                <a:pathLst>
                  <a:path w="58" h="28">
                    <a:moveTo>
                      <a:pt x="1" y="6"/>
                    </a:moveTo>
                    <a:cubicBezTo>
                      <a:pt x="2" y="2"/>
                      <a:pt x="5" y="0"/>
                      <a:pt x="10" y="0"/>
                    </a:cubicBezTo>
                    <a:cubicBezTo>
                      <a:pt x="19" y="0"/>
                      <a:pt x="28" y="0"/>
                      <a:pt x="37" y="0"/>
                    </a:cubicBezTo>
                    <a:cubicBezTo>
                      <a:pt x="37" y="4"/>
                      <a:pt x="37" y="8"/>
                      <a:pt x="37" y="12"/>
                    </a:cubicBezTo>
                    <a:cubicBezTo>
                      <a:pt x="44" y="12"/>
                      <a:pt x="51" y="12"/>
                      <a:pt x="58" y="12"/>
                    </a:cubicBezTo>
                    <a:cubicBezTo>
                      <a:pt x="57" y="16"/>
                      <a:pt x="54" y="18"/>
                      <a:pt x="49" y="18"/>
                    </a:cubicBezTo>
                    <a:cubicBezTo>
                      <a:pt x="44" y="18"/>
                      <a:pt x="43" y="22"/>
                      <a:pt x="37" y="21"/>
                    </a:cubicBezTo>
                    <a:cubicBezTo>
                      <a:pt x="23" y="22"/>
                      <a:pt x="0" y="28"/>
                      <a:pt x="1" y="6"/>
                    </a:cubicBezTo>
                    <a:close/>
                    <a:moveTo>
                      <a:pt x="7" y="6"/>
                    </a:moveTo>
                    <a:cubicBezTo>
                      <a:pt x="3" y="15"/>
                      <a:pt x="32" y="15"/>
                      <a:pt x="28" y="6"/>
                    </a:cubicBezTo>
                    <a:cubicBezTo>
                      <a:pt x="21" y="6"/>
                      <a:pt x="14" y="6"/>
                      <a:pt x="7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 vert="horz" wrap="square" anchor="t"/>
              <a:p>
                <a:pPr lvl="0">
                  <a:lnSpc>
                    <a:spcPct val="100000"/>
                  </a:lnSpc>
                </a:pPr>
                <a:endParaRPr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9507" name="Freeform 440"/>
              <p:cNvSpPr/>
              <p:nvPr/>
            </p:nvSpPr>
            <p:spPr>
              <a:xfrm>
                <a:off x="1004888" y="1603375"/>
                <a:ext cx="90488" cy="82550"/>
              </a:xfrm>
              <a:custGeom>
                <a:avLst/>
                <a:gdLst>
                  <a:gd name="txL" fmla="*/ 0 w 26"/>
                  <a:gd name="txT" fmla="*/ 0 h 24"/>
                  <a:gd name="txR" fmla="*/ 26 w 26"/>
                  <a:gd name="txB" fmla="*/ 24 h 24"/>
                </a:gdLst>
                <a:ahLst/>
                <a:cxnLst>
                  <a:cxn ang="0">
                    <a:pos x="21" y="0"/>
                  </a:cxn>
                  <a:cxn ang="0">
                    <a:pos x="0" y="24"/>
                  </a:cxn>
                  <a:cxn ang="0">
                    <a:pos x="21" y="0"/>
                  </a:cxn>
                </a:cxnLst>
                <a:rect l="txL" t="txT" r="txR" b="txB"/>
                <a:pathLst>
                  <a:path w="26" h="24">
                    <a:moveTo>
                      <a:pt x="21" y="0"/>
                    </a:moveTo>
                    <a:cubicBezTo>
                      <a:pt x="26" y="8"/>
                      <a:pt x="10" y="21"/>
                      <a:pt x="0" y="24"/>
                    </a:cubicBezTo>
                    <a:cubicBezTo>
                      <a:pt x="5" y="14"/>
                      <a:pt x="16" y="10"/>
                      <a:pt x="21" y="0"/>
                    </a:cubicBezTo>
                    <a:close/>
                  </a:path>
                </a:pathLst>
              </a:custGeom>
              <a:solidFill>
                <a:srgbClr val="438D9B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08" name="Freeform 441"/>
              <p:cNvSpPr/>
              <p:nvPr/>
            </p:nvSpPr>
            <p:spPr>
              <a:xfrm>
                <a:off x="1298575" y="1581150"/>
                <a:ext cx="61913" cy="84138"/>
              </a:xfrm>
              <a:custGeom>
                <a:avLst/>
                <a:gdLst>
                  <a:gd name="txL" fmla="*/ 0 w 18"/>
                  <a:gd name="txT" fmla="*/ 0 h 24"/>
                  <a:gd name="txR" fmla="*/ 18 w 18"/>
                  <a:gd name="txB" fmla="*/ 24 h 24"/>
                </a:gdLst>
                <a:ahLst/>
                <a:cxnLst>
                  <a:cxn ang="0">
                    <a:pos x="18" y="6"/>
                  </a:cxn>
                  <a:cxn ang="0">
                    <a:pos x="0" y="24"/>
                  </a:cxn>
                  <a:cxn ang="0">
                    <a:pos x="0" y="21"/>
                  </a:cxn>
                  <a:cxn ang="0">
                    <a:pos x="12" y="3"/>
                  </a:cxn>
                  <a:cxn ang="0">
                    <a:pos x="18" y="0"/>
                  </a:cxn>
                  <a:cxn ang="0">
                    <a:pos x="18" y="6"/>
                  </a:cxn>
                </a:cxnLst>
                <a:rect l="txL" t="txT" r="txR" b="txB"/>
                <a:pathLst>
                  <a:path w="18" h="24">
                    <a:moveTo>
                      <a:pt x="18" y="6"/>
                    </a:moveTo>
                    <a:cubicBezTo>
                      <a:pt x="13" y="13"/>
                      <a:pt x="7" y="19"/>
                      <a:pt x="0" y="24"/>
                    </a:cubicBezTo>
                    <a:cubicBezTo>
                      <a:pt x="0" y="23"/>
                      <a:pt x="0" y="22"/>
                      <a:pt x="0" y="21"/>
                    </a:cubicBezTo>
                    <a:cubicBezTo>
                      <a:pt x="1" y="14"/>
                      <a:pt x="18" y="8"/>
                      <a:pt x="12" y="3"/>
                    </a:cubicBezTo>
                    <a:cubicBezTo>
                      <a:pt x="13" y="1"/>
                      <a:pt x="15" y="0"/>
                      <a:pt x="18" y="0"/>
                    </a:cubicBezTo>
                    <a:cubicBezTo>
                      <a:pt x="18" y="2"/>
                      <a:pt x="18" y="4"/>
                      <a:pt x="18" y="6"/>
                    </a:cubicBezTo>
                    <a:close/>
                  </a:path>
                </a:pathLst>
              </a:custGeom>
              <a:solidFill>
                <a:srgbClr val="38768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09" name="Freeform 442"/>
              <p:cNvSpPr/>
              <p:nvPr/>
            </p:nvSpPr>
            <p:spPr>
              <a:xfrm>
                <a:off x="1109663" y="1592262"/>
                <a:ext cx="104775" cy="93663"/>
              </a:xfrm>
              <a:custGeom>
                <a:avLst/>
                <a:gdLst>
                  <a:gd name="txL" fmla="*/ 0 w 30"/>
                  <a:gd name="txT" fmla="*/ 0 h 27"/>
                  <a:gd name="txR" fmla="*/ 30 w 30"/>
                  <a:gd name="txB" fmla="*/ 27 h 27"/>
                </a:gdLst>
                <a:ahLst/>
                <a:cxnLst>
                  <a:cxn ang="0">
                    <a:pos x="27" y="0"/>
                  </a:cxn>
                  <a:cxn ang="0">
                    <a:pos x="0" y="27"/>
                  </a:cxn>
                  <a:cxn ang="0">
                    <a:pos x="27" y="0"/>
                  </a:cxn>
                </a:cxnLst>
                <a:rect l="txL" t="txT" r="txR" b="txB"/>
                <a:pathLst>
                  <a:path w="30" h="27">
                    <a:moveTo>
                      <a:pt x="27" y="0"/>
                    </a:moveTo>
                    <a:cubicBezTo>
                      <a:pt x="30" y="9"/>
                      <a:pt x="14" y="25"/>
                      <a:pt x="0" y="27"/>
                    </a:cubicBezTo>
                    <a:cubicBezTo>
                      <a:pt x="6" y="15"/>
                      <a:pt x="20" y="11"/>
                      <a:pt x="27" y="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10" name="Freeform 443"/>
              <p:cNvSpPr/>
              <p:nvPr/>
            </p:nvSpPr>
            <p:spPr>
              <a:xfrm>
                <a:off x="1252538" y="1603375"/>
                <a:ext cx="209550" cy="166688"/>
              </a:xfrm>
              <a:custGeom>
                <a:avLst/>
                <a:gdLst>
                  <a:gd name="txL" fmla="*/ 0 w 60"/>
                  <a:gd name="txT" fmla="*/ 0 h 48"/>
                  <a:gd name="txR" fmla="*/ 60 w 60"/>
                  <a:gd name="txB" fmla="*/ 48 h 48"/>
                </a:gdLst>
                <a:ahLst/>
                <a:cxnLst>
                  <a:cxn ang="0">
                    <a:pos x="31" y="0"/>
                  </a:cxn>
                  <a:cxn ang="0">
                    <a:pos x="16" y="45"/>
                  </a:cxn>
                  <a:cxn ang="0">
                    <a:pos x="34" y="6"/>
                  </a:cxn>
                  <a:cxn ang="0">
                    <a:pos x="1" y="36"/>
                  </a:cxn>
                  <a:cxn ang="0">
                    <a:pos x="13" y="18"/>
                  </a:cxn>
                  <a:cxn ang="0">
                    <a:pos x="31" y="0"/>
                  </a:cxn>
                </a:cxnLst>
                <a:rect l="txL" t="txT" r="txR" b="txB"/>
                <a:pathLst>
                  <a:path w="60" h="48">
                    <a:moveTo>
                      <a:pt x="31" y="0"/>
                    </a:moveTo>
                    <a:cubicBezTo>
                      <a:pt x="60" y="6"/>
                      <a:pt x="24" y="48"/>
                      <a:pt x="16" y="45"/>
                    </a:cubicBezTo>
                    <a:cubicBezTo>
                      <a:pt x="16" y="28"/>
                      <a:pt x="42" y="21"/>
                      <a:pt x="34" y="6"/>
                    </a:cubicBezTo>
                    <a:cubicBezTo>
                      <a:pt x="24" y="17"/>
                      <a:pt x="16" y="30"/>
                      <a:pt x="1" y="36"/>
                    </a:cubicBezTo>
                    <a:cubicBezTo>
                      <a:pt x="0" y="25"/>
                      <a:pt x="11" y="26"/>
                      <a:pt x="13" y="18"/>
                    </a:cubicBezTo>
                    <a:cubicBezTo>
                      <a:pt x="20" y="13"/>
                      <a:pt x="26" y="7"/>
                      <a:pt x="31" y="0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11" name="Freeform 445"/>
              <p:cNvSpPr/>
              <p:nvPr/>
            </p:nvSpPr>
            <p:spPr>
              <a:xfrm>
                <a:off x="2009775" y="1711325"/>
                <a:ext cx="1293813" cy="492125"/>
              </a:xfrm>
              <a:custGeom>
                <a:avLst/>
                <a:gdLst>
                  <a:gd name="txL" fmla="*/ 0 w 371"/>
                  <a:gd name="txT" fmla="*/ 0 h 141"/>
                  <a:gd name="txR" fmla="*/ 371 w 371"/>
                  <a:gd name="txB" fmla="*/ 141 h 141"/>
                </a:gdLst>
                <a:ahLst/>
                <a:cxnLst>
                  <a:cxn ang="0">
                    <a:pos x="84" y="5"/>
                  </a:cxn>
                  <a:cxn ang="0">
                    <a:pos x="135" y="2"/>
                  </a:cxn>
                  <a:cxn ang="0">
                    <a:pos x="141" y="2"/>
                  </a:cxn>
                  <a:cxn ang="0">
                    <a:pos x="147" y="2"/>
                  </a:cxn>
                  <a:cxn ang="0">
                    <a:pos x="165" y="2"/>
                  </a:cxn>
                  <a:cxn ang="0">
                    <a:pos x="171" y="11"/>
                  </a:cxn>
                  <a:cxn ang="0">
                    <a:pos x="192" y="41"/>
                  </a:cxn>
                  <a:cxn ang="0">
                    <a:pos x="264" y="92"/>
                  </a:cxn>
                  <a:cxn ang="0">
                    <a:pos x="285" y="95"/>
                  </a:cxn>
                  <a:cxn ang="0">
                    <a:pos x="351" y="122"/>
                  </a:cxn>
                  <a:cxn ang="0">
                    <a:pos x="363" y="131"/>
                  </a:cxn>
                  <a:cxn ang="0">
                    <a:pos x="345" y="131"/>
                  </a:cxn>
                  <a:cxn ang="0">
                    <a:pos x="324" y="110"/>
                  </a:cxn>
                  <a:cxn ang="0">
                    <a:pos x="210" y="122"/>
                  </a:cxn>
                  <a:cxn ang="0">
                    <a:pos x="159" y="125"/>
                  </a:cxn>
                  <a:cxn ang="0">
                    <a:pos x="138" y="128"/>
                  </a:cxn>
                  <a:cxn ang="0">
                    <a:pos x="51" y="137"/>
                  </a:cxn>
                  <a:cxn ang="0">
                    <a:pos x="0" y="134"/>
                  </a:cxn>
                  <a:cxn ang="0">
                    <a:pos x="90" y="107"/>
                  </a:cxn>
                  <a:cxn ang="0">
                    <a:pos x="48" y="119"/>
                  </a:cxn>
                  <a:cxn ang="0">
                    <a:pos x="57" y="98"/>
                  </a:cxn>
                  <a:cxn ang="0">
                    <a:pos x="192" y="110"/>
                  </a:cxn>
                  <a:cxn ang="0">
                    <a:pos x="108" y="113"/>
                  </a:cxn>
                  <a:cxn ang="0">
                    <a:pos x="81" y="122"/>
                  </a:cxn>
                  <a:cxn ang="0">
                    <a:pos x="108" y="116"/>
                  </a:cxn>
                  <a:cxn ang="0">
                    <a:pos x="207" y="116"/>
                  </a:cxn>
                  <a:cxn ang="0">
                    <a:pos x="237" y="92"/>
                  </a:cxn>
                  <a:cxn ang="0">
                    <a:pos x="162" y="11"/>
                  </a:cxn>
                  <a:cxn ang="0">
                    <a:pos x="99" y="11"/>
                  </a:cxn>
                  <a:cxn ang="0">
                    <a:pos x="84" y="5"/>
                  </a:cxn>
                </a:cxnLst>
                <a:rect l="txL" t="txT" r="txR" b="txB"/>
                <a:pathLst>
                  <a:path w="371" h="141">
                    <a:moveTo>
                      <a:pt x="84" y="5"/>
                    </a:moveTo>
                    <a:cubicBezTo>
                      <a:pt x="102" y="5"/>
                      <a:pt x="115" y="0"/>
                      <a:pt x="135" y="2"/>
                    </a:cubicBezTo>
                    <a:cubicBezTo>
                      <a:pt x="137" y="2"/>
                      <a:pt x="139" y="2"/>
                      <a:pt x="141" y="2"/>
                    </a:cubicBezTo>
                    <a:cubicBezTo>
                      <a:pt x="142" y="6"/>
                      <a:pt x="147" y="5"/>
                      <a:pt x="147" y="2"/>
                    </a:cubicBezTo>
                    <a:cubicBezTo>
                      <a:pt x="153" y="2"/>
                      <a:pt x="159" y="2"/>
                      <a:pt x="165" y="2"/>
                    </a:cubicBezTo>
                    <a:cubicBezTo>
                      <a:pt x="165" y="7"/>
                      <a:pt x="167" y="10"/>
                      <a:pt x="171" y="11"/>
                    </a:cubicBezTo>
                    <a:cubicBezTo>
                      <a:pt x="176" y="23"/>
                      <a:pt x="182" y="34"/>
                      <a:pt x="192" y="41"/>
                    </a:cubicBezTo>
                    <a:cubicBezTo>
                      <a:pt x="209" y="65"/>
                      <a:pt x="224" y="91"/>
                      <a:pt x="264" y="92"/>
                    </a:cubicBezTo>
                    <a:cubicBezTo>
                      <a:pt x="274" y="90"/>
                      <a:pt x="276" y="96"/>
                      <a:pt x="285" y="95"/>
                    </a:cubicBezTo>
                    <a:cubicBezTo>
                      <a:pt x="318" y="93"/>
                      <a:pt x="331" y="111"/>
                      <a:pt x="351" y="122"/>
                    </a:cubicBezTo>
                    <a:cubicBezTo>
                      <a:pt x="357" y="124"/>
                      <a:pt x="371" y="124"/>
                      <a:pt x="363" y="131"/>
                    </a:cubicBezTo>
                    <a:cubicBezTo>
                      <a:pt x="357" y="131"/>
                      <a:pt x="351" y="131"/>
                      <a:pt x="345" y="131"/>
                    </a:cubicBezTo>
                    <a:cubicBezTo>
                      <a:pt x="337" y="125"/>
                      <a:pt x="331" y="117"/>
                      <a:pt x="324" y="110"/>
                    </a:cubicBezTo>
                    <a:cubicBezTo>
                      <a:pt x="292" y="100"/>
                      <a:pt x="226" y="91"/>
                      <a:pt x="210" y="122"/>
                    </a:cubicBezTo>
                    <a:cubicBezTo>
                      <a:pt x="196" y="126"/>
                      <a:pt x="177" y="125"/>
                      <a:pt x="159" y="125"/>
                    </a:cubicBezTo>
                    <a:cubicBezTo>
                      <a:pt x="153" y="127"/>
                      <a:pt x="139" y="121"/>
                      <a:pt x="138" y="128"/>
                    </a:cubicBezTo>
                    <a:cubicBezTo>
                      <a:pt x="105" y="130"/>
                      <a:pt x="87" y="135"/>
                      <a:pt x="51" y="137"/>
                    </a:cubicBezTo>
                    <a:cubicBezTo>
                      <a:pt x="35" y="135"/>
                      <a:pt x="11" y="141"/>
                      <a:pt x="0" y="134"/>
                    </a:cubicBezTo>
                    <a:cubicBezTo>
                      <a:pt x="30" y="125"/>
                      <a:pt x="78" y="134"/>
                      <a:pt x="90" y="107"/>
                    </a:cubicBezTo>
                    <a:cubicBezTo>
                      <a:pt x="76" y="109"/>
                      <a:pt x="60" y="124"/>
                      <a:pt x="48" y="119"/>
                    </a:cubicBezTo>
                    <a:cubicBezTo>
                      <a:pt x="51" y="107"/>
                      <a:pt x="56" y="106"/>
                      <a:pt x="57" y="98"/>
                    </a:cubicBezTo>
                    <a:cubicBezTo>
                      <a:pt x="101" y="103"/>
                      <a:pt x="150" y="103"/>
                      <a:pt x="192" y="110"/>
                    </a:cubicBezTo>
                    <a:cubicBezTo>
                      <a:pt x="170" y="117"/>
                      <a:pt x="135" y="111"/>
                      <a:pt x="108" y="113"/>
                    </a:cubicBezTo>
                    <a:cubicBezTo>
                      <a:pt x="97" y="114"/>
                      <a:pt x="91" y="120"/>
                      <a:pt x="81" y="122"/>
                    </a:cubicBezTo>
                    <a:cubicBezTo>
                      <a:pt x="87" y="129"/>
                      <a:pt x="101" y="118"/>
                      <a:pt x="108" y="116"/>
                    </a:cubicBezTo>
                    <a:cubicBezTo>
                      <a:pt x="145" y="117"/>
                      <a:pt x="171" y="120"/>
                      <a:pt x="207" y="116"/>
                    </a:cubicBezTo>
                    <a:cubicBezTo>
                      <a:pt x="207" y="98"/>
                      <a:pt x="229" y="102"/>
                      <a:pt x="237" y="92"/>
                    </a:cubicBezTo>
                    <a:cubicBezTo>
                      <a:pt x="197" y="80"/>
                      <a:pt x="181" y="44"/>
                      <a:pt x="162" y="11"/>
                    </a:cubicBezTo>
                    <a:cubicBezTo>
                      <a:pt x="141" y="11"/>
                      <a:pt x="120" y="11"/>
                      <a:pt x="99" y="11"/>
                    </a:cubicBezTo>
                    <a:cubicBezTo>
                      <a:pt x="100" y="3"/>
                      <a:pt x="83" y="13"/>
                      <a:pt x="84" y="5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12" name="Freeform 448"/>
              <p:cNvSpPr/>
              <p:nvPr/>
            </p:nvSpPr>
            <p:spPr>
              <a:xfrm>
                <a:off x="555625" y="1885950"/>
                <a:ext cx="73025" cy="34925"/>
              </a:xfrm>
              <a:custGeom>
                <a:avLst/>
                <a:gdLst>
                  <a:gd name="txL" fmla="*/ 0 w 21"/>
                  <a:gd name="txT" fmla="*/ 0 h 10"/>
                  <a:gd name="txR" fmla="*/ 21 w 21"/>
                  <a:gd name="txB" fmla="*/ 10 h 10"/>
                </a:gdLst>
                <a:ahLst/>
                <a:cxnLst>
                  <a:cxn ang="0">
                    <a:pos x="21" y="0"/>
                  </a:cxn>
                  <a:cxn ang="0">
                    <a:pos x="0" y="9"/>
                  </a:cxn>
                  <a:cxn ang="0">
                    <a:pos x="21" y="0"/>
                  </a:cxn>
                </a:cxnLst>
                <a:rect l="txL" t="txT" r="txR" b="txB"/>
                <a:pathLst>
                  <a:path w="21" h="10">
                    <a:moveTo>
                      <a:pt x="21" y="0"/>
                    </a:moveTo>
                    <a:cubicBezTo>
                      <a:pt x="18" y="7"/>
                      <a:pt x="11" y="10"/>
                      <a:pt x="0" y="9"/>
                    </a:cubicBezTo>
                    <a:cubicBezTo>
                      <a:pt x="4" y="3"/>
                      <a:pt x="13" y="2"/>
                      <a:pt x="21" y="0"/>
                    </a:cubicBezTo>
                    <a:close/>
                  </a:path>
                </a:pathLst>
              </a:custGeom>
              <a:solidFill>
                <a:srgbClr val="38768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13" name="Freeform 449"/>
              <p:cNvSpPr/>
              <p:nvPr/>
            </p:nvSpPr>
            <p:spPr>
              <a:xfrm>
                <a:off x="366713" y="1912937"/>
                <a:ext cx="323850" cy="119063"/>
              </a:xfrm>
              <a:custGeom>
                <a:avLst/>
                <a:gdLst>
                  <a:gd name="txL" fmla="*/ 0 w 93"/>
                  <a:gd name="txT" fmla="*/ 0 h 34"/>
                  <a:gd name="txR" fmla="*/ 93 w 93"/>
                  <a:gd name="txB" fmla="*/ 34 h 34"/>
                </a:gdLst>
                <a:ahLst/>
                <a:cxnLst>
                  <a:cxn ang="0">
                    <a:pos x="93" y="1"/>
                  </a:cxn>
                  <a:cxn ang="0">
                    <a:pos x="0" y="34"/>
                  </a:cxn>
                  <a:cxn ang="0">
                    <a:pos x="93" y="1"/>
                  </a:cxn>
                </a:cxnLst>
                <a:rect l="txL" t="txT" r="txR" b="txB"/>
                <a:pathLst>
                  <a:path w="93" h="34">
                    <a:moveTo>
                      <a:pt x="93" y="1"/>
                    </a:moveTo>
                    <a:cubicBezTo>
                      <a:pt x="68" y="16"/>
                      <a:pt x="21" y="25"/>
                      <a:pt x="0" y="34"/>
                    </a:cubicBezTo>
                    <a:cubicBezTo>
                      <a:pt x="26" y="19"/>
                      <a:pt x="69" y="0"/>
                      <a:pt x="93" y="1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14" name="Freeform 450"/>
              <p:cNvSpPr/>
              <p:nvPr/>
            </p:nvSpPr>
            <p:spPr>
              <a:xfrm>
                <a:off x="1654175" y="1927225"/>
                <a:ext cx="136525" cy="63500"/>
              </a:xfrm>
              <a:custGeom>
                <a:avLst/>
                <a:gdLst>
                  <a:gd name="txL" fmla="*/ 0 w 39"/>
                  <a:gd name="txT" fmla="*/ 0 h 18"/>
                  <a:gd name="txR" fmla="*/ 39 w 39"/>
                  <a:gd name="txB" fmla="*/ 18 h 18"/>
                </a:gdLst>
                <a:ahLst/>
                <a:cxnLst>
                  <a:cxn ang="0">
                    <a:pos x="24" y="18"/>
                  </a:cxn>
                  <a:cxn ang="0">
                    <a:pos x="0" y="6"/>
                  </a:cxn>
                  <a:cxn ang="0">
                    <a:pos x="39" y="0"/>
                  </a:cxn>
                  <a:cxn ang="0">
                    <a:pos x="27" y="12"/>
                  </a:cxn>
                  <a:cxn ang="0">
                    <a:pos x="24" y="18"/>
                  </a:cxn>
                </a:cxnLst>
                <a:rect l="txL" t="txT" r="txR" b="txB"/>
                <a:pathLst>
                  <a:path w="39" h="18">
                    <a:moveTo>
                      <a:pt x="24" y="18"/>
                    </a:moveTo>
                    <a:cubicBezTo>
                      <a:pt x="13" y="17"/>
                      <a:pt x="8" y="10"/>
                      <a:pt x="0" y="6"/>
                    </a:cubicBezTo>
                    <a:cubicBezTo>
                      <a:pt x="15" y="6"/>
                      <a:pt x="19" y="5"/>
                      <a:pt x="39" y="0"/>
                    </a:cubicBezTo>
                    <a:cubicBezTo>
                      <a:pt x="39" y="8"/>
                      <a:pt x="31" y="8"/>
                      <a:pt x="27" y="12"/>
                    </a:cubicBezTo>
                    <a:cubicBezTo>
                      <a:pt x="24" y="12"/>
                      <a:pt x="25" y="16"/>
                      <a:pt x="24" y="18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15" name="Freeform 451"/>
              <p:cNvSpPr/>
              <p:nvPr/>
            </p:nvSpPr>
            <p:spPr>
              <a:xfrm>
                <a:off x="3641725" y="1958975"/>
                <a:ext cx="590550" cy="198438"/>
              </a:xfrm>
              <a:custGeom>
                <a:avLst/>
                <a:gdLst>
                  <a:gd name="txL" fmla="*/ 0 w 169"/>
                  <a:gd name="txT" fmla="*/ 0 h 57"/>
                  <a:gd name="txR" fmla="*/ 169 w 169"/>
                  <a:gd name="txB" fmla="*/ 57 h 57"/>
                </a:gdLst>
                <a:ahLst/>
                <a:cxnLst>
                  <a:cxn ang="0">
                    <a:pos x="0" y="0"/>
                  </a:cxn>
                  <a:cxn ang="0">
                    <a:pos x="93" y="21"/>
                  </a:cxn>
                  <a:cxn ang="0">
                    <a:pos x="132" y="27"/>
                  </a:cxn>
                  <a:cxn ang="0">
                    <a:pos x="126" y="36"/>
                  </a:cxn>
                  <a:cxn ang="0">
                    <a:pos x="144" y="30"/>
                  </a:cxn>
                  <a:cxn ang="0">
                    <a:pos x="153" y="24"/>
                  </a:cxn>
                  <a:cxn ang="0">
                    <a:pos x="168" y="27"/>
                  </a:cxn>
                  <a:cxn ang="0">
                    <a:pos x="168" y="36"/>
                  </a:cxn>
                  <a:cxn ang="0">
                    <a:pos x="168" y="42"/>
                  </a:cxn>
                  <a:cxn ang="0">
                    <a:pos x="153" y="36"/>
                  </a:cxn>
                  <a:cxn ang="0">
                    <a:pos x="150" y="57"/>
                  </a:cxn>
                  <a:cxn ang="0">
                    <a:pos x="45" y="27"/>
                  </a:cxn>
                  <a:cxn ang="0">
                    <a:pos x="0" y="0"/>
                  </a:cxn>
                </a:cxnLst>
                <a:rect l="txL" t="txT" r="txR" b="txB"/>
                <a:pathLst>
                  <a:path w="169" h="57">
                    <a:moveTo>
                      <a:pt x="0" y="0"/>
                    </a:moveTo>
                    <a:cubicBezTo>
                      <a:pt x="30" y="8"/>
                      <a:pt x="62" y="14"/>
                      <a:pt x="93" y="21"/>
                    </a:cubicBezTo>
                    <a:cubicBezTo>
                      <a:pt x="109" y="20"/>
                      <a:pt x="115" y="29"/>
                      <a:pt x="132" y="27"/>
                    </a:cubicBezTo>
                    <a:cubicBezTo>
                      <a:pt x="133" y="33"/>
                      <a:pt x="131" y="36"/>
                      <a:pt x="126" y="36"/>
                    </a:cubicBezTo>
                    <a:cubicBezTo>
                      <a:pt x="129" y="43"/>
                      <a:pt x="150" y="47"/>
                      <a:pt x="144" y="30"/>
                    </a:cubicBezTo>
                    <a:cubicBezTo>
                      <a:pt x="146" y="27"/>
                      <a:pt x="152" y="28"/>
                      <a:pt x="153" y="24"/>
                    </a:cubicBezTo>
                    <a:cubicBezTo>
                      <a:pt x="157" y="26"/>
                      <a:pt x="169" y="20"/>
                      <a:pt x="168" y="27"/>
                    </a:cubicBezTo>
                    <a:cubicBezTo>
                      <a:pt x="168" y="30"/>
                      <a:pt x="168" y="33"/>
                      <a:pt x="168" y="36"/>
                    </a:cubicBezTo>
                    <a:cubicBezTo>
                      <a:pt x="168" y="38"/>
                      <a:pt x="168" y="40"/>
                      <a:pt x="168" y="42"/>
                    </a:cubicBezTo>
                    <a:cubicBezTo>
                      <a:pt x="158" y="52"/>
                      <a:pt x="163" y="35"/>
                      <a:pt x="153" y="36"/>
                    </a:cubicBezTo>
                    <a:cubicBezTo>
                      <a:pt x="146" y="37"/>
                      <a:pt x="152" y="51"/>
                      <a:pt x="150" y="57"/>
                    </a:cubicBezTo>
                    <a:cubicBezTo>
                      <a:pt x="105" y="57"/>
                      <a:pt x="81" y="36"/>
                      <a:pt x="45" y="27"/>
                    </a:cubicBezTo>
                    <a:cubicBezTo>
                      <a:pt x="33" y="15"/>
                      <a:pt x="11" y="1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16" name="Freeform 452"/>
              <p:cNvSpPr/>
              <p:nvPr/>
            </p:nvSpPr>
            <p:spPr>
              <a:xfrm>
                <a:off x="585788" y="1970087"/>
                <a:ext cx="387350" cy="166688"/>
              </a:xfrm>
              <a:custGeom>
                <a:avLst/>
                <a:gdLst>
                  <a:gd name="txL" fmla="*/ 0 w 111"/>
                  <a:gd name="txT" fmla="*/ 0 h 48"/>
                  <a:gd name="txR" fmla="*/ 111 w 111"/>
                  <a:gd name="txB" fmla="*/ 48 h 48"/>
                </a:gdLst>
                <a:ahLst/>
                <a:cxnLst>
                  <a:cxn ang="0">
                    <a:pos x="39" y="21"/>
                  </a:cxn>
                  <a:cxn ang="0">
                    <a:pos x="111" y="0"/>
                  </a:cxn>
                  <a:cxn ang="0">
                    <a:pos x="0" y="48"/>
                  </a:cxn>
                  <a:cxn ang="0">
                    <a:pos x="27" y="33"/>
                  </a:cxn>
                  <a:cxn ang="0">
                    <a:pos x="0" y="36"/>
                  </a:cxn>
                  <a:cxn ang="0">
                    <a:pos x="48" y="3"/>
                  </a:cxn>
                  <a:cxn ang="0">
                    <a:pos x="24" y="18"/>
                  </a:cxn>
                  <a:cxn ang="0">
                    <a:pos x="24" y="24"/>
                  </a:cxn>
                  <a:cxn ang="0">
                    <a:pos x="36" y="24"/>
                  </a:cxn>
                  <a:cxn ang="0">
                    <a:pos x="39" y="21"/>
                  </a:cxn>
                </a:cxnLst>
                <a:rect l="txL" t="txT" r="txR" b="txB"/>
                <a:pathLst>
                  <a:path w="111" h="48">
                    <a:moveTo>
                      <a:pt x="39" y="21"/>
                    </a:moveTo>
                    <a:cubicBezTo>
                      <a:pt x="66" y="17"/>
                      <a:pt x="82" y="2"/>
                      <a:pt x="111" y="0"/>
                    </a:cubicBezTo>
                    <a:cubicBezTo>
                      <a:pt x="76" y="16"/>
                      <a:pt x="34" y="41"/>
                      <a:pt x="0" y="48"/>
                    </a:cubicBezTo>
                    <a:cubicBezTo>
                      <a:pt x="0" y="34"/>
                      <a:pt x="22" y="42"/>
                      <a:pt x="27" y="33"/>
                    </a:cubicBezTo>
                    <a:cubicBezTo>
                      <a:pt x="20" y="24"/>
                      <a:pt x="9" y="37"/>
                      <a:pt x="0" y="36"/>
                    </a:cubicBezTo>
                    <a:cubicBezTo>
                      <a:pt x="14" y="23"/>
                      <a:pt x="24" y="6"/>
                      <a:pt x="48" y="3"/>
                    </a:cubicBezTo>
                    <a:cubicBezTo>
                      <a:pt x="41" y="9"/>
                      <a:pt x="32" y="13"/>
                      <a:pt x="24" y="18"/>
                    </a:cubicBezTo>
                    <a:cubicBezTo>
                      <a:pt x="25" y="22"/>
                      <a:pt x="36" y="24"/>
                      <a:pt x="24" y="24"/>
                    </a:cubicBezTo>
                    <a:cubicBezTo>
                      <a:pt x="24" y="31"/>
                      <a:pt x="34" y="25"/>
                      <a:pt x="36" y="24"/>
                    </a:cubicBezTo>
                    <a:cubicBezTo>
                      <a:pt x="39" y="25"/>
                      <a:pt x="39" y="23"/>
                      <a:pt x="39" y="21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17" name="Freeform 453"/>
              <p:cNvSpPr/>
              <p:nvPr/>
            </p:nvSpPr>
            <p:spPr>
              <a:xfrm>
                <a:off x="377825" y="1970087"/>
                <a:ext cx="271463" cy="157163"/>
              </a:xfrm>
              <a:custGeom>
                <a:avLst/>
                <a:gdLst>
                  <a:gd name="txL" fmla="*/ 0 w 78"/>
                  <a:gd name="txT" fmla="*/ 0 h 45"/>
                  <a:gd name="txR" fmla="*/ 78 w 78"/>
                  <a:gd name="txB" fmla="*/ 45 h 45"/>
                </a:gdLst>
                <a:ahLst/>
                <a:cxnLst>
                  <a:cxn ang="0">
                    <a:pos x="33" y="12"/>
                  </a:cxn>
                  <a:cxn ang="0">
                    <a:pos x="78" y="0"/>
                  </a:cxn>
                  <a:cxn ang="0">
                    <a:pos x="60" y="6"/>
                  </a:cxn>
                  <a:cxn ang="0">
                    <a:pos x="72" y="12"/>
                  </a:cxn>
                  <a:cxn ang="0">
                    <a:pos x="0" y="45"/>
                  </a:cxn>
                  <a:cxn ang="0">
                    <a:pos x="57" y="15"/>
                  </a:cxn>
                  <a:cxn ang="0">
                    <a:pos x="33" y="15"/>
                  </a:cxn>
                  <a:cxn ang="0">
                    <a:pos x="33" y="12"/>
                  </a:cxn>
                </a:cxnLst>
                <a:rect l="txL" t="txT" r="txR" b="txB"/>
                <a:pathLst>
                  <a:path w="78" h="45">
                    <a:moveTo>
                      <a:pt x="33" y="12"/>
                    </a:moveTo>
                    <a:cubicBezTo>
                      <a:pt x="50" y="10"/>
                      <a:pt x="59" y="0"/>
                      <a:pt x="78" y="0"/>
                    </a:cubicBezTo>
                    <a:cubicBezTo>
                      <a:pt x="74" y="4"/>
                      <a:pt x="68" y="6"/>
                      <a:pt x="60" y="6"/>
                    </a:cubicBezTo>
                    <a:cubicBezTo>
                      <a:pt x="57" y="15"/>
                      <a:pt x="67" y="11"/>
                      <a:pt x="72" y="12"/>
                    </a:cubicBezTo>
                    <a:cubicBezTo>
                      <a:pt x="59" y="34"/>
                      <a:pt x="23" y="33"/>
                      <a:pt x="0" y="45"/>
                    </a:cubicBezTo>
                    <a:cubicBezTo>
                      <a:pt x="10" y="26"/>
                      <a:pt x="39" y="26"/>
                      <a:pt x="57" y="15"/>
                    </a:cubicBezTo>
                    <a:cubicBezTo>
                      <a:pt x="51" y="6"/>
                      <a:pt x="43" y="18"/>
                      <a:pt x="33" y="15"/>
                    </a:cubicBezTo>
                    <a:cubicBezTo>
                      <a:pt x="33" y="14"/>
                      <a:pt x="33" y="13"/>
                      <a:pt x="33" y="12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18" name="Freeform 454"/>
              <p:cNvSpPr/>
              <p:nvPr/>
            </p:nvSpPr>
            <p:spPr>
              <a:xfrm>
                <a:off x="3151188" y="2043112"/>
                <a:ext cx="1212850" cy="282575"/>
              </a:xfrm>
              <a:custGeom>
                <a:avLst/>
                <a:gdLst>
                  <a:gd name="txL" fmla="*/ 0 w 348"/>
                  <a:gd name="txT" fmla="*/ 0 h 81"/>
                  <a:gd name="txR" fmla="*/ 348 w 348"/>
                  <a:gd name="txB" fmla="*/ 81 h 81"/>
                </a:gdLst>
                <a:ahLst/>
                <a:cxnLst>
                  <a:cxn ang="0">
                    <a:pos x="24" y="27"/>
                  </a:cxn>
                  <a:cxn ang="0">
                    <a:pos x="36" y="18"/>
                  </a:cxn>
                  <a:cxn ang="0">
                    <a:pos x="0" y="0"/>
                  </a:cxn>
                  <a:cxn ang="0">
                    <a:pos x="27" y="0"/>
                  </a:cxn>
                  <a:cxn ang="0">
                    <a:pos x="54" y="6"/>
                  </a:cxn>
                  <a:cxn ang="0">
                    <a:pos x="111" y="12"/>
                  </a:cxn>
                  <a:cxn ang="0">
                    <a:pos x="123" y="12"/>
                  </a:cxn>
                  <a:cxn ang="0">
                    <a:pos x="72" y="15"/>
                  </a:cxn>
                  <a:cxn ang="0">
                    <a:pos x="69" y="21"/>
                  </a:cxn>
                  <a:cxn ang="0">
                    <a:pos x="84" y="36"/>
                  </a:cxn>
                  <a:cxn ang="0">
                    <a:pos x="93" y="21"/>
                  </a:cxn>
                  <a:cxn ang="0">
                    <a:pos x="186" y="51"/>
                  </a:cxn>
                  <a:cxn ang="0">
                    <a:pos x="138" y="51"/>
                  </a:cxn>
                  <a:cxn ang="0">
                    <a:pos x="213" y="69"/>
                  </a:cxn>
                  <a:cxn ang="0">
                    <a:pos x="273" y="69"/>
                  </a:cxn>
                  <a:cxn ang="0">
                    <a:pos x="267" y="66"/>
                  </a:cxn>
                  <a:cxn ang="0">
                    <a:pos x="291" y="57"/>
                  </a:cxn>
                  <a:cxn ang="0">
                    <a:pos x="306" y="57"/>
                  </a:cxn>
                  <a:cxn ang="0">
                    <a:pos x="294" y="66"/>
                  </a:cxn>
                  <a:cxn ang="0">
                    <a:pos x="324" y="66"/>
                  </a:cxn>
                  <a:cxn ang="0">
                    <a:pos x="348" y="66"/>
                  </a:cxn>
                  <a:cxn ang="0">
                    <a:pos x="336" y="69"/>
                  </a:cxn>
                  <a:cxn ang="0">
                    <a:pos x="345" y="72"/>
                  </a:cxn>
                  <a:cxn ang="0">
                    <a:pos x="255" y="75"/>
                  </a:cxn>
                  <a:cxn ang="0">
                    <a:pos x="237" y="75"/>
                  </a:cxn>
                  <a:cxn ang="0">
                    <a:pos x="234" y="81"/>
                  </a:cxn>
                  <a:cxn ang="0">
                    <a:pos x="228" y="81"/>
                  </a:cxn>
                  <a:cxn ang="0">
                    <a:pos x="159" y="72"/>
                  </a:cxn>
                  <a:cxn ang="0">
                    <a:pos x="165" y="75"/>
                  </a:cxn>
                  <a:cxn ang="0">
                    <a:pos x="108" y="69"/>
                  </a:cxn>
                  <a:cxn ang="0">
                    <a:pos x="60" y="39"/>
                  </a:cxn>
                  <a:cxn ang="0">
                    <a:pos x="45" y="39"/>
                  </a:cxn>
                  <a:cxn ang="0">
                    <a:pos x="36" y="36"/>
                  </a:cxn>
                  <a:cxn ang="0">
                    <a:pos x="24" y="27"/>
                  </a:cxn>
                </a:cxnLst>
                <a:rect l="txL" t="txT" r="txR" b="txB"/>
                <a:pathLst>
                  <a:path w="348" h="81">
                    <a:moveTo>
                      <a:pt x="24" y="27"/>
                    </a:moveTo>
                    <a:cubicBezTo>
                      <a:pt x="19" y="15"/>
                      <a:pt x="37" y="26"/>
                      <a:pt x="36" y="18"/>
                    </a:cubicBezTo>
                    <a:cubicBezTo>
                      <a:pt x="23" y="13"/>
                      <a:pt x="8" y="10"/>
                      <a:pt x="0" y="0"/>
                    </a:cubicBezTo>
                    <a:cubicBezTo>
                      <a:pt x="9" y="0"/>
                      <a:pt x="18" y="0"/>
                      <a:pt x="27" y="0"/>
                    </a:cubicBezTo>
                    <a:cubicBezTo>
                      <a:pt x="32" y="6"/>
                      <a:pt x="48" y="1"/>
                      <a:pt x="54" y="6"/>
                    </a:cubicBezTo>
                    <a:cubicBezTo>
                      <a:pt x="71" y="10"/>
                      <a:pt x="92" y="10"/>
                      <a:pt x="111" y="12"/>
                    </a:cubicBezTo>
                    <a:cubicBezTo>
                      <a:pt x="115" y="12"/>
                      <a:pt x="119" y="12"/>
                      <a:pt x="123" y="12"/>
                    </a:cubicBezTo>
                    <a:cubicBezTo>
                      <a:pt x="115" y="27"/>
                      <a:pt x="91" y="9"/>
                      <a:pt x="72" y="15"/>
                    </a:cubicBezTo>
                    <a:cubicBezTo>
                      <a:pt x="72" y="18"/>
                      <a:pt x="71" y="20"/>
                      <a:pt x="69" y="21"/>
                    </a:cubicBezTo>
                    <a:cubicBezTo>
                      <a:pt x="66" y="34"/>
                      <a:pt x="84" y="26"/>
                      <a:pt x="84" y="36"/>
                    </a:cubicBezTo>
                    <a:cubicBezTo>
                      <a:pt x="87" y="31"/>
                      <a:pt x="95" y="31"/>
                      <a:pt x="93" y="21"/>
                    </a:cubicBezTo>
                    <a:cubicBezTo>
                      <a:pt x="128" y="24"/>
                      <a:pt x="159" y="33"/>
                      <a:pt x="186" y="51"/>
                    </a:cubicBezTo>
                    <a:cubicBezTo>
                      <a:pt x="167" y="53"/>
                      <a:pt x="156" y="39"/>
                      <a:pt x="138" y="51"/>
                    </a:cubicBezTo>
                    <a:cubicBezTo>
                      <a:pt x="160" y="60"/>
                      <a:pt x="183" y="68"/>
                      <a:pt x="213" y="69"/>
                    </a:cubicBezTo>
                    <a:cubicBezTo>
                      <a:pt x="233" y="69"/>
                      <a:pt x="253" y="69"/>
                      <a:pt x="273" y="69"/>
                    </a:cubicBezTo>
                    <a:cubicBezTo>
                      <a:pt x="273" y="66"/>
                      <a:pt x="269" y="67"/>
                      <a:pt x="267" y="66"/>
                    </a:cubicBezTo>
                    <a:cubicBezTo>
                      <a:pt x="264" y="52"/>
                      <a:pt x="290" y="67"/>
                      <a:pt x="291" y="57"/>
                    </a:cubicBezTo>
                    <a:cubicBezTo>
                      <a:pt x="296" y="57"/>
                      <a:pt x="301" y="57"/>
                      <a:pt x="306" y="57"/>
                    </a:cubicBezTo>
                    <a:cubicBezTo>
                      <a:pt x="307" y="65"/>
                      <a:pt x="300" y="65"/>
                      <a:pt x="294" y="66"/>
                    </a:cubicBezTo>
                    <a:cubicBezTo>
                      <a:pt x="301" y="75"/>
                      <a:pt x="312" y="62"/>
                      <a:pt x="324" y="66"/>
                    </a:cubicBezTo>
                    <a:cubicBezTo>
                      <a:pt x="332" y="66"/>
                      <a:pt x="340" y="66"/>
                      <a:pt x="348" y="66"/>
                    </a:cubicBezTo>
                    <a:cubicBezTo>
                      <a:pt x="347" y="70"/>
                      <a:pt x="340" y="68"/>
                      <a:pt x="336" y="69"/>
                    </a:cubicBezTo>
                    <a:cubicBezTo>
                      <a:pt x="336" y="73"/>
                      <a:pt x="341" y="72"/>
                      <a:pt x="345" y="72"/>
                    </a:cubicBezTo>
                    <a:cubicBezTo>
                      <a:pt x="321" y="79"/>
                      <a:pt x="284" y="73"/>
                      <a:pt x="255" y="75"/>
                    </a:cubicBezTo>
                    <a:cubicBezTo>
                      <a:pt x="249" y="75"/>
                      <a:pt x="243" y="75"/>
                      <a:pt x="237" y="75"/>
                    </a:cubicBezTo>
                    <a:cubicBezTo>
                      <a:pt x="232" y="76"/>
                      <a:pt x="240" y="80"/>
                      <a:pt x="234" y="81"/>
                    </a:cubicBezTo>
                    <a:cubicBezTo>
                      <a:pt x="232" y="81"/>
                      <a:pt x="230" y="81"/>
                      <a:pt x="228" y="81"/>
                    </a:cubicBezTo>
                    <a:cubicBezTo>
                      <a:pt x="207" y="76"/>
                      <a:pt x="188" y="69"/>
                      <a:pt x="159" y="72"/>
                    </a:cubicBezTo>
                    <a:cubicBezTo>
                      <a:pt x="159" y="75"/>
                      <a:pt x="163" y="74"/>
                      <a:pt x="165" y="75"/>
                    </a:cubicBezTo>
                    <a:cubicBezTo>
                      <a:pt x="151" y="80"/>
                      <a:pt x="121" y="75"/>
                      <a:pt x="108" y="69"/>
                    </a:cubicBezTo>
                    <a:cubicBezTo>
                      <a:pt x="104" y="47"/>
                      <a:pt x="63" y="62"/>
                      <a:pt x="60" y="39"/>
                    </a:cubicBezTo>
                    <a:cubicBezTo>
                      <a:pt x="55" y="39"/>
                      <a:pt x="50" y="39"/>
                      <a:pt x="45" y="39"/>
                    </a:cubicBezTo>
                    <a:cubicBezTo>
                      <a:pt x="41" y="39"/>
                      <a:pt x="36" y="40"/>
                      <a:pt x="36" y="36"/>
                    </a:cubicBezTo>
                    <a:cubicBezTo>
                      <a:pt x="44" y="29"/>
                      <a:pt x="30" y="29"/>
                      <a:pt x="24" y="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19" name="Freeform 459"/>
              <p:cNvSpPr/>
              <p:nvPr/>
            </p:nvSpPr>
            <p:spPr>
              <a:xfrm>
                <a:off x="377825" y="2122487"/>
                <a:ext cx="93663" cy="74613"/>
              </a:xfrm>
              <a:custGeom>
                <a:avLst/>
                <a:gdLst>
                  <a:gd name="txL" fmla="*/ 0 w 27"/>
                  <a:gd name="txT" fmla="*/ 0 h 21"/>
                  <a:gd name="txR" fmla="*/ 27 w 27"/>
                  <a:gd name="txB" fmla="*/ 21 h 21"/>
                </a:gdLst>
                <a:ahLst/>
                <a:cxnLst>
                  <a:cxn ang="0">
                    <a:pos x="27" y="4"/>
                  </a:cxn>
                  <a:cxn ang="0">
                    <a:pos x="0" y="13"/>
                  </a:cxn>
                  <a:cxn ang="0">
                    <a:pos x="24" y="1"/>
                  </a:cxn>
                  <a:cxn ang="0">
                    <a:pos x="27" y="4"/>
                  </a:cxn>
                </a:cxnLst>
                <a:rect l="txL" t="txT" r="txR" b="txB"/>
                <a:pathLst>
                  <a:path w="27" h="21">
                    <a:moveTo>
                      <a:pt x="27" y="4"/>
                    </a:moveTo>
                    <a:cubicBezTo>
                      <a:pt x="17" y="4"/>
                      <a:pt x="8" y="21"/>
                      <a:pt x="0" y="13"/>
                    </a:cubicBezTo>
                    <a:cubicBezTo>
                      <a:pt x="2" y="3"/>
                      <a:pt x="16" y="5"/>
                      <a:pt x="24" y="1"/>
                    </a:cubicBezTo>
                    <a:cubicBezTo>
                      <a:pt x="27" y="0"/>
                      <a:pt x="27" y="2"/>
                      <a:pt x="27" y="4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20" name="Freeform 460"/>
              <p:cNvSpPr/>
              <p:nvPr/>
            </p:nvSpPr>
            <p:spPr>
              <a:xfrm>
                <a:off x="806450" y="2127250"/>
                <a:ext cx="136525" cy="73025"/>
              </a:xfrm>
              <a:custGeom>
                <a:avLst/>
                <a:gdLst>
                  <a:gd name="txL" fmla="*/ 0 w 39"/>
                  <a:gd name="txT" fmla="*/ 0 h 21"/>
                  <a:gd name="txR" fmla="*/ 39 w 39"/>
                  <a:gd name="txB" fmla="*/ 21 h 21"/>
                </a:gdLst>
                <a:ahLst/>
                <a:cxnLst>
                  <a:cxn ang="0">
                    <a:pos x="0" y="18"/>
                  </a:cxn>
                  <a:cxn ang="0">
                    <a:pos x="39" y="0"/>
                  </a:cxn>
                  <a:cxn ang="0">
                    <a:pos x="0" y="21"/>
                  </a:cxn>
                  <a:cxn ang="0">
                    <a:pos x="0" y="18"/>
                  </a:cxn>
                </a:cxnLst>
                <a:rect l="txL" t="txT" r="txR" b="txB"/>
                <a:pathLst>
                  <a:path w="39" h="21">
                    <a:moveTo>
                      <a:pt x="0" y="18"/>
                    </a:moveTo>
                    <a:cubicBezTo>
                      <a:pt x="10" y="9"/>
                      <a:pt x="25" y="5"/>
                      <a:pt x="39" y="0"/>
                    </a:cubicBezTo>
                    <a:cubicBezTo>
                      <a:pt x="28" y="9"/>
                      <a:pt x="13" y="14"/>
                      <a:pt x="0" y="21"/>
                    </a:cubicBezTo>
                    <a:cubicBezTo>
                      <a:pt x="0" y="20"/>
                      <a:pt x="0" y="19"/>
                      <a:pt x="0" y="18"/>
                    </a:cubicBezTo>
                    <a:close/>
                  </a:path>
                </a:pathLst>
              </a:custGeom>
              <a:solidFill>
                <a:srgbClr val="295860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21" name="Freeform 461"/>
              <p:cNvSpPr/>
              <p:nvPr/>
            </p:nvSpPr>
            <p:spPr>
              <a:xfrm>
                <a:off x="0" y="2165350"/>
                <a:ext cx="795338" cy="617538"/>
              </a:xfrm>
              <a:custGeom>
                <a:avLst/>
                <a:gdLst>
                  <a:gd name="txL" fmla="*/ 0 w 228"/>
                  <a:gd name="txT" fmla="*/ 0 h 177"/>
                  <a:gd name="txR" fmla="*/ 228 w 228"/>
                  <a:gd name="txB" fmla="*/ 177 h 177"/>
                </a:gdLst>
                <a:ahLst/>
                <a:cxnLst>
                  <a:cxn ang="0">
                    <a:pos x="0" y="31"/>
                  </a:cxn>
                  <a:cxn ang="0">
                    <a:pos x="84" y="1"/>
                  </a:cxn>
                  <a:cxn ang="0">
                    <a:pos x="90" y="10"/>
                  </a:cxn>
                  <a:cxn ang="0">
                    <a:pos x="102" y="4"/>
                  </a:cxn>
                  <a:cxn ang="0">
                    <a:pos x="117" y="55"/>
                  </a:cxn>
                  <a:cxn ang="0">
                    <a:pos x="135" y="49"/>
                  </a:cxn>
                  <a:cxn ang="0">
                    <a:pos x="129" y="58"/>
                  </a:cxn>
                  <a:cxn ang="0">
                    <a:pos x="147" y="55"/>
                  </a:cxn>
                  <a:cxn ang="0">
                    <a:pos x="228" y="151"/>
                  </a:cxn>
                  <a:cxn ang="0">
                    <a:pos x="114" y="175"/>
                  </a:cxn>
                  <a:cxn ang="0">
                    <a:pos x="60" y="151"/>
                  </a:cxn>
                  <a:cxn ang="0">
                    <a:pos x="60" y="142"/>
                  </a:cxn>
                  <a:cxn ang="0">
                    <a:pos x="27" y="145"/>
                  </a:cxn>
                  <a:cxn ang="0">
                    <a:pos x="48" y="115"/>
                  </a:cxn>
                  <a:cxn ang="0">
                    <a:pos x="0" y="142"/>
                  </a:cxn>
                  <a:cxn ang="0">
                    <a:pos x="0" y="136"/>
                  </a:cxn>
                  <a:cxn ang="0">
                    <a:pos x="42" y="94"/>
                  </a:cxn>
                  <a:cxn ang="0">
                    <a:pos x="0" y="127"/>
                  </a:cxn>
                  <a:cxn ang="0">
                    <a:pos x="0" y="106"/>
                  </a:cxn>
                  <a:cxn ang="0">
                    <a:pos x="27" y="82"/>
                  </a:cxn>
                  <a:cxn ang="0">
                    <a:pos x="3" y="97"/>
                  </a:cxn>
                  <a:cxn ang="0">
                    <a:pos x="0" y="97"/>
                  </a:cxn>
                  <a:cxn ang="0">
                    <a:pos x="0" y="31"/>
                  </a:cxn>
                </a:cxnLst>
                <a:rect l="txL" t="txT" r="txR" b="txB"/>
                <a:pathLst>
                  <a:path w="228" h="177">
                    <a:moveTo>
                      <a:pt x="0" y="31"/>
                    </a:moveTo>
                    <a:cubicBezTo>
                      <a:pt x="22" y="15"/>
                      <a:pt x="47" y="2"/>
                      <a:pt x="84" y="1"/>
                    </a:cubicBezTo>
                    <a:cubicBezTo>
                      <a:pt x="88" y="2"/>
                      <a:pt x="90" y="5"/>
                      <a:pt x="90" y="10"/>
                    </a:cubicBezTo>
                    <a:cubicBezTo>
                      <a:pt x="100" y="14"/>
                      <a:pt x="92" y="0"/>
                      <a:pt x="102" y="4"/>
                    </a:cubicBezTo>
                    <a:cubicBezTo>
                      <a:pt x="100" y="21"/>
                      <a:pt x="144" y="38"/>
                      <a:pt x="117" y="55"/>
                    </a:cubicBezTo>
                    <a:cubicBezTo>
                      <a:pt x="126" y="58"/>
                      <a:pt x="132" y="42"/>
                      <a:pt x="135" y="49"/>
                    </a:cubicBezTo>
                    <a:cubicBezTo>
                      <a:pt x="134" y="53"/>
                      <a:pt x="130" y="54"/>
                      <a:pt x="129" y="58"/>
                    </a:cubicBezTo>
                    <a:cubicBezTo>
                      <a:pt x="138" y="60"/>
                      <a:pt x="138" y="53"/>
                      <a:pt x="147" y="55"/>
                    </a:cubicBezTo>
                    <a:cubicBezTo>
                      <a:pt x="156" y="105"/>
                      <a:pt x="195" y="125"/>
                      <a:pt x="228" y="151"/>
                    </a:cubicBezTo>
                    <a:cubicBezTo>
                      <a:pt x="201" y="170"/>
                      <a:pt x="162" y="177"/>
                      <a:pt x="114" y="175"/>
                    </a:cubicBezTo>
                    <a:cubicBezTo>
                      <a:pt x="96" y="167"/>
                      <a:pt x="87" y="150"/>
                      <a:pt x="60" y="151"/>
                    </a:cubicBezTo>
                    <a:cubicBezTo>
                      <a:pt x="60" y="148"/>
                      <a:pt x="60" y="145"/>
                      <a:pt x="60" y="142"/>
                    </a:cubicBezTo>
                    <a:cubicBezTo>
                      <a:pt x="51" y="151"/>
                      <a:pt x="42" y="145"/>
                      <a:pt x="27" y="145"/>
                    </a:cubicBezTo>
                    <a:cubicBezTo>
                      <a:pt x="33" y="134"/>
                      <a:pt x="45" y="129"/>
                      <a:pt x="48" y="115"/>
                    </a:cubicBezTo>
                    <a:cubicBezTo>
                      <a:pt x="25" y="118"/>
                      <a:pt x="26" y="150"/>
                      <a:pt x="0" y="142"/>
                    </a:cubicBezTo>
                    <a:cubicBezTo>
                      <a:pt x="0" y="140"/>
                      <a:pt x="0" y="138"/>
                      <a:pt x="0" y="136"/>
                    </a:cubicBezTo>
                    <a:cubicBezTo>
                      <a:pt x="17" y="125"/>
                      <a:pt x="32" y="112"/>
                      <a:pt x="42" y="94"/>
                    </a:cubicBezTo>
                    <a:cubicBezTo>
                      <a:pt x="24" y="101"/>
                      <a:pt x="17" y="119"/>
                      <a:pt x="0" y="127"/>
                    </a:cubicBezTo>
                    <a:cubicBezTo>
                      <a:pt x="0" y="120"/>
                      <a:pt x="0" y="113"/>
                      <a:pt x="0" y="106"/>
                    </a:cubicBezTo>
                    <a:cubicBezTo>
                      <a:pt x="9" y="98"/>
                      <a:pt x="21" y="93"/>
                      <a:pt x="27" y="82"/>
                    </a:cubicBezTo>
                    <a:cubicBezTo>
                      <a:pt x="16" y="84"/>
                      <a:pt x="9" y="90"/>
                      <a:pt x="3" y="97"/>
                    </a:cubicBezTo>
                    <a:cubicBezTo>
                      <a:pt x="2" y="97"/>
                      <a:pt x="1" y="97"/>
                      <a:pt x="0" y="97"/>
                    </a:cubicBezTo>
                    <a:cubicBezTo>
                      <a:pt x="0" y="75"/>
                      <a:pt x="0" y="53"/>
                      <a:pt x="0" y="31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22" name="Freeform 463"/>
              <p:cNvSpPr/>
              <p:nvPr/>
            </p:nvSpPr>
            <p:spPr>
              <a:xfrm>
                <a:off x="492125" y="2084387"/>
                <a:ext cx="701675" cy="514350"/>
              </a:xfrm>
              <a:custGeom>
                <a:avLst/>
                <a:gdLst>
                  <a:gd name="txL" fmla="*/ 0 w 201"/>
                  <a:gd name="txT" fmla="*/ 0 h 147"/>
                  <a:gd name="txR" fmla="*/ 201 w 201"/>
                  <a:gd name="txB" fmla="*/ 147 h 147"/>
                </a:gdLst>
                <a:ahLst/>
                <a:cxnLst>
                  <a:cxn ang="0">
                    <a:pos x="108" y="69"/>
                  </a:cxn>
                  <a:cxn ang="0">
                    <a:pos x="57" y="105"/>
                  </a:cxn>
                  <a:cxn ang="0">
                    <a:pos x="177" y="39"/>
                  </a:cxn>
                  <a:cxn ang="0">
                    <a:pos x="117" y="90"/>
                  </a:cxn>
                  <a:cxn ang="0">
                    <a:pos x="54" y="138"/>
                  </a:cxn>
                  <a:cxn ang="0">
                    <a:pos x="201" y="60"/>
                  </a:cxn>
                  <a:cxn ang="0">
                    <a:pos x="60" y="147"/>
                  </a:cxn>
                  <a:cxn ang="0">
                    <a:pos x="9" y="72"/>
                  </a:cxn>
                  <a:cxn ang="0">
                    <a:pos x="39" y="48"/>
                  </a:cxn>
                  <a:cxn ang="0">
                    <a:pos x="0" y="66"/>
                  </a:cxn>
                  <a:cxn ang="0">
                    <a:pos x="45" y="33"/>
                  </a:cxn>
                  <a:cxn ang="0">
                    <a:pos x="48" y="45"/>
                  </a:cxn>
                  <a:cxn ang="0">
                    <a:pos x="90" y="30"/>
                  </a:cxn>
                  <a:cxn ang="0">
                    <a:pos x="90" y="33"/>
                  </a:cxn>
                  <a:cxn ang="0">
                    <a:pos x="57" y="60"/>
                  </a:cxn>
                  <a:cxn ang="0">
                    <a:pos x="168" y="0"/>
                  </a:cxn>
                  <a:cxn ang="0">
                    <a:pos x="42" y="81"/>
                  </a:cxn>
                  <a:cxn ang="0">
                    <a:pos x="168" y="15"/>
                  </a:cxn>
                  <a:cxn ang="0">
                    <a:pos x="48" y="96"/>
                  </a:cxn>
                  <a:cxn ang="0">
                    <a:pos x="105" y="66"/>
                  </a:cxn>
                  <a:cxn ang="0">
                    <a:pos x="108" y="69"/>
                  </a:cxn>
                </a:cxnLst>
                <a:rect l="txL" t="txT" r="txR" b="txB"/>
                <a:pathLst>
                  <a:path w="201" h="147">
                    <a:moveTo>
                      <a:pt x="108" y="69"/>
                    </a:moveTo>
                    <a:cubicBezTo>
                      <a:pt x="91" y="81"/>
                      <a:pt x="71" y="90"/>
                      <a:pt x="57" y="105"/>
                    </a:cubicBezTo>
                    <a:cubicBezTo>
                      <a:pt x="101" y="87"/>
                      <a:pt x="135" y="59"/>
                      <a:pt x="177" y="39"/>
                    </a:cubicBezTo>
                    <a:cubicBezTo>
                      <a:pt x="171" y="68"/>
                      <a:pt x="138" y="77"/>
                      <a:pt x="117" y="90"/>
                    </a:cubicBezTo>
                    <a:cubicBezTo>
                      <a:pt x="94" y="105"/>
                      <a:pt x="72" y="119"/>
                      <a:pt x="54" y="138"/>
                    </a:cubicBezTo>
                    <a:cubicBezTo>
                      <a:pt x="106" y="116"/>
                      <a:pt x="142" y="65"/>
                      <a:pt x="201" y="60"/>
                    </a:cubicBezTo>
                    <a:cubicBezTo>
                      <a:pt x="151" y="86"/>
                      <a:pt x="108" y="119"/>
                      <a:pt x="60" y="147"/>
                    </a:cubicBezTo>
                    <a:cubicBezTo>
                      <a:pt x="35" y="130"/>
                      <a:pt x="21" y="102"/>
                      <a:pt x="9" y="72"/>
                    </a:cubicBezTo>
                    <a:cubicBezTo>
                      <a:pt x="17" y="62"/>
                      <a:pt x="31" y="58"/>
                      <a:pt x="39" y="48"/>
                    </a:cubicBezTo>
                    <a:cubicBezTo>
                      <a:pt x="26" y="42"/>
                      <a:pt x="14" y="63"/>
                      <a:pt x="0" y="66"/>
                    </a:cubicBezTo>
                    <a:cubicBezTo>
                      <a:pt x="12" y="52"/>
                      <a:pt x="29" y="43"/>
                      <a:pt x="45" y="33"/>
                    </a:cubicBezTo>
                    <a:cubicBezTo>
                      <a:pt x="47" y="36"/>
                      <a:pt x="48" y="40"/>
                      <a:pt x="48" y="45"/>
                    </a:cubicBezTo>
                    <a:cubicBezTo>
                      <a:pt x="62" y="40"/>
                      <a:pt x="75" y="34"/>
                      <a:pt x="90" y="30"/>
                    </a:cubicBezTo>
                    <a:cubicBezTo>
                      <a:pt x="90" y="31"/>
                      <a:pt x="90" y="32"/>
                      <a:pt x="90" y="33"/>
                    </a:cubicBezTo>
                    <a:cubicBezTo>
                      <a:pt x="79" y="42"/>
                      <a:pt x="64" y="47"/>
                      <a:pt x="57" y="60"/>
                    </a:cubicBezTo>
                    <a:cubicBezTo>
                      <a:pt x="97" y="43"/>
                      <a:pt x="132" y="21"/>
                      <a:pt x="168" y="0"/>
                    </a:cubicBezTo>
                    <a:cubicBezTo>
                      <a:pt x="146" y="33"/>
                      <a:pt x="76" y="49"/>
                      <a:pt x="42" y="81"/>
                    </a:cubicBezTo>
                    <a:cubicBezTo>
                      <a:pt x="87" y="62"/>
                      <a:pt x="128" y="39"/>
                      <a:pt x="168" y="15"/>
                    </a:cubicBezTo>
                    <a:cubicBezTo>
                      <a:pt x="148" y="50"/>
                      <a:pt x="74" y="57"/>
                      <a:pt x="48" y="96"/>
                    </a:cubicBezTo>
                    <a:cubicBezTo>
                      <a:pt x="64" y="94"/>
                      <a:pt x="85" y="73"/>
                      <a:pt x="105" y="66"/>
                    </a:cubicBezTo>
                    <a:cubicBezTo>
                      <a:pt x="108" y="65"/>
                      <a:pt x="108" y="67"/>
                      <a:pt x="108" y="69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23" name="Freeform 464"/>
              <p:cNvSpPr/>
              <p:nvPr/>
            </p:nvSpPr>
            <p:spPr>
              <a:xfrm>
                <a:off x="4259263" y="2197100"/>
                <a:ext cx="168275" cy="44450"/>
              </a:xfrm>
              <a:custGeom>
                <a:avLst/>
                <a:gdLst>
                  <a:gd name="txL" fmla="*/ 0 w 48"/>
                  <a:gd name="txT" fmla="*/ 0 h 13"/>
                  <a:gd name="txR" fmla="*/ 48 w 48"/>
                  <a:gd name="txB" fmla="*/ 13 h 13"/>
                </a:gdLst>
                <a:ahLst/>
                <a:cxnLst>
                  <a:cxn ang="0">
                    <a:pos x="48" y="7"/>
                  </a:cxn>
                  <a:cxn ang="0">
                    <a:pos x="48" y="13"/>
                  </a:cxn>
                  <a:cxn ang="0">
                    <a:pos x="0" y="13"/>
                  </a:cxn>
                  <a:cxn ang="0">
                    <a:pos x="48" y="7"/>
                  </a:cxn>
                </a:cxnLst>
                <a:rect l="txL" t="txT" r="txR" b="txB"/>
                <a:pathLst>
                  <a:path w="48" h="13">
                    <a:moveTo>
                      <a:pt x="48" y="7"/>
                    </a:moveTo>
                    <a:cubicBezTo>
                      <a:pt x="48" y="9"/>
                      <a:pt x="48" y="11"/>
                      <a:pt x="48" y="13"/>
                    </a:cubicBezTo>
                    <a:cubicBezTo>
                      <a:pt x="32" y="13"/>
                      <a:pt x="16" y="13"/>
                      <a:pt x="0" y="13"/>
                    </a:cubicBezTo>
                    <a:cubicBezTo>
                      <a:pt x="5" y="0"/>
                      <a:pt x="33" y="10"/>
                      <a:pt x="48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24" name="Freeform 466"/>
              <p:cNvSpPr/>
              <p:nvPr/>
            </p:nvSpPr>
            <p:spPr>
              <a:xfrm>
                <a:off x="733425" y="2314575"/>
                <a:ext cx="530225" cy="319088"/>
              </a:xfrm>
              <a:custGeom>
                <a:avLst/>
                <a:gdLst>
                  <a:gd name="txL" fmla="*/ 0 w 152"/>
                  <a:gd name="txT" fmla="*/ 0 h 91"/>
                  <a:gd name="txR" fmla="*/ 152 w 152"/>
                  <a:gd name="txB" fmla="*/ 91 h 91"/>
                </a:gdLst>
                <a:ahLst/>
                <a:cxnLst>
                  <a:cxn ang="0">
                    <a:pos x="0" y="87"/>
                  </a:cxn>
                  <a:cxn ang="0">
                    <a:pos x="144" y="0"/>
                  </a:cxn>
                  <a:cxn ang="0">
                    <a:pos x="147" y="6"/>
                  </a:cxn>
                  <a:cxn ang="0">
                    <a:pos x="42" y="63"/>
                  </a:cxn>
                  <a:cxn ang="0">
                    <a:pos x="0" y="87"/>
                  </a:cxn>
                </a:cxnLst>
                <a:rect l="txL" t="txT" r="txR" b="txB"/>
                <a:pathLst>
                  <a:path w="152" h="91">
                    <a:moveTo>
                      <a:pt x="0" y="87"/>
                    </a:moveTo>
                    <a:cubicBezTo>
                      <a:pt x="45" y="57"/>
                      <a:pt x="97" y="18"/>
                      <a:pt x="144" y="0"/>
                    </a:cubicBezTo>
                    <a:cubicBezTo>
                      <a:pt x="152" y="0"/>
                      <a:pt x="148" y="2"/>
                      <a:pt x="147" y="6"/>
                    </a:cubicBezTo>
                    <a:cubicBezTo>
                      <a:pt x="114" y="26"/>
                      <a:pt x="75" y="43"/>
                      <a:pt x="42" y="63"/>
                    </a:cubicBezTo>
                    <a:cubicBezTo>
                      <a:pt x="29" y="71"/>
                      <a:pt x="18" y="91"/>
                      <a:pt x="0" y="87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25" name="Freeform 467"/>
              <p:cNvSpPr/>
              <p:nvPr/>
            </p:nvSpPr>
            <p:spPr>
              <a:xfrm>
                <a:off x="3736975" y="2314575"/>
                <a:ext cx="731838" cy="139700"/>
              </a:xfrm>
              <a:custGeom>
                <a:avLst/>
                <a:gdLst>
                  <a:gd name="txL" fmla="*/ 0 w 210"/>
                  <a:gd name="txT" fmla="*/ 0 h 40"/>
                  <a:gd name="txR" fmla="*/ 210 w 210"/>
                  <a:gd name="txB" fmla="*/ 40 h 40"/>
                </a:gdLst>
                <a:ahLst/>
                <a:cxnLst>
                  <a:cxn ang="0">
                    <a:pos x="210" y="39"/>
                  </a:cxn>
                  <a:cxn ang="0">
                    <a:pos x="0" y="0"/>
                  </a:cxn>
                  <a:cxn ang="0">
                    <a:pos x="129" y="21"/>
                  </a:cxn>
                  <a:cxn ang="0">
                    <a:pos x="201" y="36"/>
                  </a:cxn>
                  <a:cxn ang="0">
                    <a:pos x="210" y="39"/>
                  </a:cxn>
                </a:cxnLst>
                <a:rect l="txL" t="txT" r="txR" b="txB"/>
                <a:pathLst>
                  <a:path w="210" h="40">
                    <a:moveTo>
                      <a:pt x="210" y="39"/>
                    </a:moveTo>
                    <a:cubicBezTo>
                      <a:pt x="138" y="40"/>
                      <a:pt x="65" y="16"/>
                      <a:pt x="0" y="0"/>
                    </a:cubicBezTo>
                    <a:cubicBezTo>
                      <a:pt x="44" y="6"/>
                      <a:pt x="87" y="13"/>
                      <a:pt x="129" y="21"/>
                    </a:cubicBezTo>
                    <a:cubicBezTo>
                      <a:pt x="156" y="23"/>
                      <a:pt x="173" y="35"/>
                      <a:pt x="201" y="36"/>
                    </a:cubicBezTo>
                    <a:cubicBezTo>
                      <a:pt x="201" y="40"/>
                      <a:pt x="206" y="39"/>
                      <a:pt x="210" y="39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26" name="Freeform 468"/>
              <p:cNvSpPr/>
              <p:nvPr/>
            </p:nvSpPr>
            <p:spPr>
              <a:xfrm>
                <a:off x="2511425" y="2409825"/>
                <a:ext cx="95250" cy="31750"/>
              </a:xfrm>
              <a:custGeom>
                <a:avLst/>
                <a:gdLst>
                  <a:gd name="txL" fmla="*/ 0 w 27"/>
                  <a:gd name="txT" fmla="*/ 0 h 9"/>
                  <a:gd name="txR" fmla="*/ 27 w 27"/>
                  <a:gd name="txB" fmla="*/ 9 h 9"/>
                </a:gdLst>
                <a:ahLst/>
                <a:cxnLst>
                  <a:cxn ang="0">
                    <a:pos x="6" y="9"/>
                  </a:cxn>
                  <a:cxn ang="0">
                    <a:pos x="0" y="3"/>
                  </a:cxn>
                  <a:cxn ang="0">
                    <a:pos x="24" y="0"/>
                  </a:cxn>
                  <a:cxn ang="0">
                    <a:pos x="27" y="6"/>
                  </a:cxn>
                  <a:cxn ang="0">
                    <a:pos x="6" y="9"/>
                  </a:cxn>
                </a:cxnLst>
                <a:rect l="txL" t="txT" r="txR" b="txB"/>
                <a:pathLst>
                  <a:path w="27" h="9">
                    <a:moveTo>
                      <a:pt x="6" y="9"/>
                    </a:moveTo>
                    <a:cubicBezTo>
                      <a:pt x="3" y="8"/>
                      <a:pt x="1" y="6"/>
                      <a:pt x="0" y="3"/>
                    </a:cubicBezTo>
                    <a:cubicBezTo>
                      <a:pt x="7" y="1"/>
                      <a:pt x="22" y="7"/>
                      <a:pt x="24" y="0"/>
                    </a:cubicBezTo>
                    <a:cubicBezTo>
                      <a:pt x="26" y="1"/>
                      <a:pt x="27" y="3"/>
                      <a:pt x="27" y="6"/>
                    </a:cubicBezTo>
                    <a:cubicBezTo>
                      <a:pt x="21" y="8"/>
                      <a:pt x="7" y="2"/>
                      <a:pt x="6" y="9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27" name="Freeform 469"/>
              <p:cNvSpPr/>
              <p:nvPr/>
            </p:nvSpPr>
            <p:spPr>
              <a:xfrm>
                <a:off x="2166938" y="2841625"/>
                <a:ext cx="344488" cy="22225"/>
              </a:xfrm>
              <a:custGeom>
                <a:avLst/>
                <a:gdLst>
                  <a:gd name="txL" fmla="*/ 0 w 99"/>
                  <a:gd name="txT" fmla="*/ 0 h 6"/>
                  <a:gd name="txR" fmla="*/ 99 w 99"/>
                  <a:gd name="txB" fmla="*/ 6 h 6"/>
                </a:gdLst>
                <a:ahLst/>
                <a:cxnLst>
                  <a:cxn ang="0">
                    <a:pos x="0" y="5"/>
                  </a:cxn>
                  <a:cxn ang="0">
                    <a:pos x="99" y="2"/>
                  </a:cxn>
                  <a:cxn ang="0">
                    <a:pos x="0" y="5"/>
                  </a:cxn>
                </a:cxnLst>
                <a:rect l="txL" t="txT" r="txR" b="txB"/>
                <a:pathLst>
                  <a:path w="99" h="6">
                    <a:moveTo>
                      <a:pt x="0" y="5"/>
                    </a:moveTo>
                    <a:cubicBezTo>
                      <a:pt x="27" y="0"/>
                      <a:pt x="76" y="1"/>
                      <a:pt x="99" y="2"/>
                    </a:cubicBezTo>
                    <a:cubicBezTo>
                      <a:pt x="69" y="6"/>
                      <a:pt x="34" y="5"/>
                      <a:pt x="0" y="5"/>
                    </a:cubicBezTo>
                    <a:close/>
                  </a:path>
                </a:pathLst>
              </a:custGeom>
              <a:solidFill>
                <a:srgbClr val="0E395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28" name="Freeform 470"/>
              <p:cNvSpPr/>
              <p:nvPr/>
            </p:nvSpPr>
            <p:spPr>
              <a:xfrm>
                <a:off x="1843088" y="2870200"/>
                <a:ext cx="166688" cy="31750"/>
              </a:xfrm>
              <a:custGeom>
                <a:avLst/>
                <a:gdLst>
                  <a:gd name="txL" fmla="*/ 0 w 48"/>
                  <a:gd name="txT" fmla="*/ 0 h 9"/>
                  <a:gd name="txR" fmla="*/ 48 w 48"/>
                  <a:gd name="txB" fmla="*/ 9 h 9"/>
                </a:gdLst>
                <a:ahLst/>
                <a:cxnLst>
                  <a:cxn ang="0">
                    <a:pos x="48" y="6"/>
                  </a:cxn>
                  <a:cxn ang="0">
                    <a:pos x="0" y="0"/>
                  </a:cxn>
                  <a:cxn ang="0">
                    <a:pos x="48" y="3"/>
                  </a:cxn>
                  <a:cxn ang="0">
                    <a:pos x="48" y="6"/>
                  </a:cxn>
                </a:cxnLst>
                <a:rect l="txL" t="txT" r="txR" b="txB"/>
                <a:pathLst>
                  <a:path w="48" h="9">
                    <a:moveTo>
                      <a:pt x="48" y="6"/>
                    </a:moveTo>
                    <a:cubicBezTo>
                      <a:pt x="31" y="5"/>
                      <a:pt x="9" y="9"/>
                      <a:pt x="0" y="0"/>
                    </a:cubicBezTo>
                    <a:cubicBezTo>
                      <a:pt x="13" y="4"/>
                      <a:pt x="31" y="3"/>
                      <a:pt x="48" y="3"/>
                    </a:cubicBezTo>
                    <a:cubicBezTo>
                      <a:pt x="48" y="4"/>
                      <a:pt x="48" y="5"/>
                      <a:pt x="48" y="6"/>
                    </a:cubicBezTo>
                    <a:close/>
                  </a:path>
                </a:pathLst>
              </a:custGeom>
              <a:solidFill>
                <a:srgbClr val="09479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29" name="Freeform 471"/>
              <p:cNvSpPr/>
              <p:nvPr/>
            </p:nvSpPr>
            <p:spPr>
              <a:xfrm>
                <a:off x="795338" y="2378075"/>
                <a:ext cx="442913" cy="273050"/>
              </a:xfrm>
              <a:custGeom>
                <a:avLst/>
                <a:gdLst>
                  <a:gd name="txL" fmla="*/ 0 w 127"/>
                  <a:gd name="txT" fmla="*/ 0 h 78"/>
                  <a:gd name="txR" fmla="*/ 127 w 127"/>
                  <a:gd name="txB" fmla="*/ 78 h 78"/>
                </a:gdLst>
                <a:ahLst/>
                <a:cxnLst>
                  <a:cxn ang="0">
                    <a:pos x="126" y="3"/>
                  </a:cxn>
                  <a:cxn ang="0">
                    <a:pos x="63" y="45"/>
                  </a:cxn>
                  <a:cxn ang="0">
                    <a:pos x="0" y="78"/>
                  </a:cxn>
                  <a:cxn ang="0">
                    <a:pos x="123" y="0"/>
                  </a:cxn>
                  <a:cxn ang="0">
                    <a:pos x="126" y="3"/>
                  </a:cxn>
                </a:cxnLst>
                <a:rect l="txL" t="txT" r="txR" b="txB"/>
                <a:pathLst>
                  <a:path w="127" h="78">
                    <a:moveTo>
                      <a:pt x="126" y="3"/>
                    </a:moveTo>
                    <a:cubicBezTo>
                      <a:pt x="103" y="14"/>
                      <a:pt x="84" y="31"/>
                      <a:pt x="63" y="45"/>
                    </a:cubicBezTo>
                    <a:cubicBezTo>
                      <a:pt x="43" y="59"/>
                      <a:pt x="23" y="77"/>
                      <a:pt x="0" y="78"/>
                    </a:cubicBezTo>
                    <a:cubicBezTo>
                      <a:pt x="34" y="45"/>
                      <a:pt x="81" y="25"/>
                      <a:pt x="123" y="0"/>
                    </a:cubicBezTo>
                    <a:cubicBezTo>
                      <a:pt x="125" y="0"/>
                      <a:pt x="127" y="0"/>
                      <a:pt x="126" y="3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30" name="Freeform 472"/>
              <p:cNvSpPr/>
              <p:nvPr/>
            </p:nvSpPr>
            <p:spPr>
              <a:xfrm>
                <a:off x="0" y="2451100"/>
                <a:ext cx="95250" cy="84138"/>
              </a:xfrm>
              <a:custGeom>
                <a:avLst/>
                <a:gdLst>
                  <a:gd name="txL" fmla="*/ 0 w 27"/>
                  <a:gd name="txT" fmla="*/ 0 h 24"/>
                  <a:gd name="txR" fmla="*/ 27 w 27"/>
                  <a:gd name="txB" fmla="*/ 24 h 24"/>
                </a:gdLst>
                <a:ahLst/>
                <a:cxnLst>
                  <a:cxn ang="0">
                    <a:pos x="0" y="15"/>
                  </a:cxn>
                  <a:cxn ang="0">
                    <a:pos x="3" y="15"/>
                  </a:cxn>
                  <a:cxn ang="0">
                    <a:pos x="27" y="0"/>
                  </a:cxn>
                  <a:cxn ang="0">
                    <a:pos x="0" y="24"/>
                  </a:cxn>
                  <a:cxn ang="0">
                    <a:pos x="0" y="15"/>
                  </a:cxn>
                </a:cxnLst>
                <a:rect l="txL" t="txT" r="txR" b="txB"/>
                <a:pathLst>
                  <a:path w="27" h="24">
                    <a:moveTo>
                      <a:pt x="0" y="15"/>
                    </a:moveTo>
                    <a:cubicBezTo>
                      <a:pt x="1" y="15"/>
                      <a:pt x="2" y="15"/>
                      <a:pt x="3" y="15"/>
                    </a:cubicBezTo>
                    <a:cubicBezTo>
                      <a:pt x="9" y="8"/>
                      <a:pt x="16" y="2"/>
                      <a:pt x="27" y="0"/>
                    </a:cubicBezTo>
                    <a:cubicBezTo>
                      <a:pt x="21" y="11"/>
                      <a:pt x="9" y="16"/>
                      <a:pt x="0" y="24"/>
                    </a:cubicBezTo>
                    <a:cubicBezTo>
                      <a:pt x="0" y="21"/>
                      <a:pt x="0" y="18"/>
                      <a:pt x="0" y="15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31" name="Freeform 473"/>
              <p:cNvSpPr/>
              <p:nvPr/>
            </p:nvSpPr>
            <p:spPr>
              <a:xfrm>
                <a:off x="0" y="2493962"/>
                <a:ext cx="147638" cy="146050"/>
              </a:xfrm>
              <a:custGeom>
                <a:avLst/>
                <a:gdLst>
                  <a:gd name="txL" fmla="*/ 0 w 42"/>
                  <a:gd name="txT" fmla="*/ 0 h 42"/>
                  <a:gd name="txR" fmla="*/ 42 w 42"/>
                  <a:gd name="txB" fmla="*/ 42 h 42"/>
                </a:gdLst>
                <a:ahLst/>
                <a:cxnLst>
                  <a:cxn ang="0">
                    <a:pos x="0" y="33"/>
                  </a:cxn>
                  <a:cxn ang="0">
                    <a:pos x="42" y="0"/>
                  </a:cxn>
                  <a:cxn ang="0">
                    <a:pos x="0" y="42"/>
                  </a:cxn>
                  <a:cxn ang="0">
                    <a:pos x="0" y="33"/>
                  </a:cxn>
                </a:cxnLst>
                <a:rect l="txL" t="txT" r="txR" b="txB"/>
                <a:pathLst>
                  <a:path w="42" h="42">
                    <a:moveTo>
                      <a:pt x="0" y="33"/>
                    </a:moveTo>
                    <a:cubicBezTo>
                      <a:pt x="17" y="25"/>
                      <a:pt x="24" y="7"/>
                      <a:pt x="42" y="0"/>
                    </a:cubicBezTo>
                    <a:cubicBezTo>
                      <a:pt x="32" y="18"/>
                      <a:pt x="17" y="31"/>
                      <a:pt x="0" y="42"/>
                    </a:cubicBezTo>
                    <a:cubicBezTo>
                      <a:pt x="0" y="39"/>
                      <a:pt x="0" y="36"/>
                      <a:pt x="0" y="33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32" name="Freeform 474"/>
              <p:cNvSpPr/>
              <p:nvPr/>
            </p:nvSpPr>
            <p:spPr>
              <a:xfrm>
                <a:off x="973138" y="2482850"/>
                <a:ext cx="325438" cy="198438"/>
              </a:xfrm>
              <a:custGeom>
                <a:avLst/>
                <a:gdLst>
                  <a:gd name="txL" fmla="*/ 0 w 93"/>
                  <a:gd name="txT" fmla="*/ 0 h 57"/>
                  <a:gd name="txR" fmla="*/ 93 w 93"/>
                  <a:gd name="txB" fmla="*/ 57 h 57"/>
                </a:gdLst>
                <a:ahLst/>
                <a:cxnLst>
                  <a:cxn ang="0">
                    <a:pos x="93" y="3"/>
                  </a:cxn>
                  <a:cxn ang="0">
                    <a:pos x="0" y="57"/>
                  </a:cxn>
                  <a:cxn ang="0">
                    <a:pos x="93" y="0"/>
                  </a:cxn>
                  <a:cxn ang="0">
                    <a:pos x="93" y="3"/>
                  </a:cxn>
                </a:cxnLst>
                <a:rect l="txL" t="txT" r="txR" b="txB"/>
                <a:pathLst>
                  <a:path w="93" h="57">
                    <a:moveTo>
                      <a:pt x="93" y="3"/>
                    </a:moveTo>
                    <a:cubicBezTo>
                      <a:pt x="61" y="20"/>
                      <a:pt x="36" y="44"/>
                      <a:pt x="0" y="57"/>
                    </a:cubicBezTo>
                    <a:cubicBezTo>
                      <a:pt x="25" y="32"/>
                      <a:pt x="58" y="15"/>
                      <a:pt x="93" y="0"/>
                    </a:cubicBezTo>
                    <a:cubicBezTo>
                      <a:pt x="93" y="1"/>
                      <a:pt x="93" y="2"/>
                      <a:pt x="93" y="3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33" name="Freeform 475"/>
              <p:cNvSpPr/>
              <p:nvPr/>
            </p:nvSpPr>
            <p:spPr>
              <a:xfrm>
                <a:off x="4657725" y="2640012"/>
                <a:ext cx="219075" cy="131763"/>
              </a:xfrm>
              <a:custGeom>
                <a:avLst/>
                <a:gdLst>
                  <a:gd name="txL" fmla="*/ 0 w 63"/>
                  <a:gd name="txT" fmla="*/ 0 h 38"/>
                  <a:gd name="txR" fmla="*/ 63 w 63"/>
                  <a:gd name="txB" fmla="*/ 38 h 38"/>
                </a:gdLst>
                <a:ahLst/>
                <a:cxnLst>
                  <a:cxn ang="0">
                    <a:pos x="63" y="0"/>
                  </a:cxn>
                  <a:cxn ang="0">
                    <a:pos x="18" y="36"/>
                  </a:cxn>
                  <a:cxn ang="0">
                    <a:pos x="0" y="33"/>
                  </a:cxn>
                  <a:cxn ang="0">
                    <a:pos x="63" y="0"/>
                  </a:cxn>
                </a:cxnLst>
                <a:rect l="txL" t="txT" r="txR" b="txB"/>
                <a:pathLst>
                  <a:path w="63" h="38">
                    <a:moveTo>
                      <a:pt x="63" y="0"/>
                    </a:moveTo>
                    <a:cubicBezTo>
                      <a:pt x="50" y="14"/>
                      <a:pt x="32" y="23"/>
                      <a:pt x="18" y="36"/>
                    </a:cubicBezTo>
                    <a:cubicBezTo>
                      <a:pt x="9" y="38"/>
                      <a:pt x="9" y="31"/>
                      <a:pt x="0" y="33"/>
                    </a:cubicBezTo>
                    <a:cubicBezTo>
                      <a:pt x="23" y="32"/>
                      <a:pt x="31" y="0"/>
                      <a:pt x="63" y="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34" name="Freeform 476"/>
              <p:cNvSpPr/>
              <p:nvPr/>
            </p:nvSpPr>
            <p:spPr>
              <a:xfrm>
                <a:off x="1462088" y="2701925"/>
                <a:ext cx="98425" cy="42863"/>
              </a:xfrm>
              <a:custGeom>
                <a:avLst/>
                <a:gdLst>
                  <a:gd name="txL" fmla="*/ 0 w 28"/>
                  <a:gd name="txT" fmla="*/ 0 h 12"/>
                  <a:gd name="txR" fmla="*/ 28 w 28"/>
                  <a:gd name="txB" fmla="*/ 12 h 12"/>
                </a:gdLst>
                <a:ahLst/>
                <a:cxnLst>
                  <a:cxn ang="0">
                    <a:pos x="19" y="12"/>
                  </a:cxn>
                  <a:cxn ang="0">
                    <a:pos x="4" y="9"/>
                  </a:cxn>
                  <a:cxn ang="0">
                    <a:pos x="1" y="3"/>
                  </a:cxn>
                  <a:cxn ang="0">
                    <a:pos x="4" y="0"/>
                  </a:cxn>
                  <a:cxn ang="0">
                    <a:pos x="7" y="3"/>
                  </a:cxn>
                  <a:cxn ang="0">
                    <a:pos x="28" y="6"/>
                  </a:cxn>
                  <a:cxn ang="0">
                    <a:pos x="19" y="12"/>
                  </a:cxn>
                </a:cxnLst>
                <a:rect l="txL" t="txT" r="txR" b="txB"/>
                <a:pathLst>
                  <a:path w="28" h="12">
                    <a:moveTo>
                      <a:pt x="19" y="12"/>
                    </a:moveTo>
                    <a:cubicBezTo>
                      <a:pt x="20" y="5"/>
                      <a:pt x="8" y="11"/>
                      <a:pt x="4" y="9"/>
                    </a:cubicBezTo>
                    <a:cubicBezTo>
                      <a:pt x="4" y="6"/>
                      <a:pt x="3" y="4"/>
                      <a:pt x="1" y="3"/>
                    </a:cubicBezTo>
                    <a:cubicBezTo>
                      <a:pt x="0" y="0"/>
                      <a:pt x="2" y="0"/>
                      <a:pt x="4" y="0"/>
                    </a:cubicBezTo>
                    <a:cubicBezTo>
                      <a:pt x="4" y="2"/>
                      <a:pt x="4" y="4"/>
                      <a:pt x="7" y="3"/>
                    </a:cubicBezTo>
                    <a:cubicBezTo>
                      <a:pt x="8" y="10"/>
                      <a:pt x="22" y="4"/>
                      <a:pt x="28" y="6"/>
                    </a:cubicBezTo>
                    <a:cubicBezTo>
                      <a:pt x="27" y="10"/>
                      <a:pt x="24" y="12"/>
                      <a:pt x="19" y="12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35" name="Freeform 477"/>
              <p:cNvSpPr/>
              <p:nvPr/>
            </p:nvSpPr>
            <p:spPr>
              <a:xfrm>
                <a:off x="4625975" y="2587625"/>
                <a:ext cx="136525" cy="114300"/>
              </a:xfrm>
              <a:custGeom>
                <a:avLst/>
                <a:gdLst>
                  <a:gd name="txL" fmla="*/ 0 w 39"/>
                  <a:gd name="txT" fmla="*/ 0 h 33"/>
                  <a:gd name="txR" fmla="*/ 39 w 39"/>
                  <a:gd name="txB" fmla="*/ 33 h 33"/>
                </a:gdLst>
                <a:ahLst/>
                <a:cxnLst>
                  <a:cxn ang="0">
                    <a:pos x="9" y="9"/>
                  </a:cxn>
                  <a:cxn ang="0">
                    <a:pos x="39" y="15"/>
                  </a:cxn>
                  <a:cxn ang="0">
                    <a:pos x="0" y="21"/>
                  </a:cxn>
                  <a:cxn ang="0">
                    <a:pos x="9" y="9"/>
                  </a:cxn>
                </a:cxnLst>
                <a:rect l="txL" t="txT" r="txR" b="txB"/>
                <a:pathLst>
                  <a:path w="39" h="33">
                    <a:moveTo>
                      <a:pt x="9" y="9"/>
                    </a:moveTo>
                    <a:cubicBezTo>
                      <a:pt x="18" y="12"/>
                      <a:pt x="39" y="3"/>
                      <a:pt x="39" y="15"/>
                    </a:cubicBezTo>
                    <a:cubicBezTo>
                      <a:pt x="21" y="0"/>
                      <a:pt x="4" y="33"/>
                      <a:pt x="0" y="21"/>
                    </a:cubicBezTo>
                    <a:cubicBezTo>
                      <a:pt x="6" y="20"/>
                      <a:pt x="6" y="13"/>
                      <a:pt x="9" y="9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36" name="Freeform 478"/>
              <p:cNvSpPr/>
              <p:nvPr/>
            </p:nvSpPr>
            <p:spPr>
              <a:xfrm>
                <a:off x="4605338" y="2660650"/>
                <a:ext cx="104775" cy="93663"/>
              </a:xfrm>
              <a:custGeom>
                <a:avLst/>
                <a:gdLst>
                  <a:gd name="txL" fmla="*/ 0 w 30"/>
                  <a:gd name="txT" fmla="*/ 0 h 27"/>
                  <a:gd name="txR" fmla="*/ 30 w 30"/>
                  <a:gd name="txB" fmla="*/ 27 h 27"/>
                </a:gdLst>
                <a:ahLst/>
                <a:cxnLst>
                  <a:cxn ang="0">
                    <a:pos x="0" y="27"/>
                  </a:cxn>
                  <a:cxn ang="0">
                    <a:pos x="30" y="0"/>
                  </a:cxn>
                  <a:cxn ang="0">
                    <a:pos x="0" y="27"/>
                  </a:cxn>
                </a:cxnLst>
                <a:rect l="txL" t="txT" r="txR" b="txB"/>
                <a:pathLst>
                  <a:path w="30" h="27">
                    <a:moveTo>
                      <a:pt x="0" y="27"/>
                    </a:moveTo>
                    <a:cubicBezTo>
                      <a:pt x="7" y="15"/>
                      <a:pt x="14" y="3"/>
                      <a:pt x="30" y="0"/>
                    </a:cubicBezTo>
                    <a:cubicBezTo>
                      <a:pt x="17" y="6"/>
                      <a:pt x="14" y="22"/>
                      <a:pt x="0" y="27"/>
                    </a:cubicBezTo>
                    <a:close/>
                  </a:path>
                </a:pathLst>
              </a:custGeom>
              <a:solidFill>
                <a:srgbClr val="4794A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37" name="Freeform 479"/>
              <p:cNvSpPr/>
              <p:nvPr/>
            </p:nvSpPr>
            <p:spPr>
              <a:xfrm>
                <a:off x="3408363" y="2657475"/>
                <a:ext cx="46038" cy="44450"/>
              </a:xfrm>
              <a:custGeom>
                <a:avLst/>
                <a:gdLst>
                  <a:gd name="txL" fmla="*/ 0 w 13"/>
                  <a:gd name="txT" fmla="*/ 0 h 13"/>
                  <a:gd name="txR" fmla="*/ 13 w 13"/>
                  <a:gd name="txB" fmla="*/ 13 h 13"/>
                </a:gdLst>
                <a:ahLst/>
                <a:cxnLst>
                  <a:cxn ang="0">
                    <a:pos x="4" y="13"/>
                  </a:cxn>
                  <a:cxn ang="0">
                    <a:pos x="1" y="1"/>
                  </a:cxn>
                  <a:cxn ang="0">
                    <a:pos x="13" y="4"/>
                  </a:cxn>
                  <a:cxn ang="0">
                    <a:pos x="4" y="13"/>
                  </a:cxn>
                </a:cxnLst>
                <a:rect l="txL" t="txT" r="txR" b="txB"/>
                <a:pathLst>
                  <a:path w="13" h="13">
                    <a:moveTo>
                      <a:pt x="4" y="13"/>
                    </a:moveTo>
                    <a:cubicBezTo>
                      <a:pt x="0" y="12"/>
                      <a:pt x="2" y="5"/>
                      <a:pt x="1" y="1"/>
                    </a:cubicBezTo>
                    <a:cubicBezTo>
                      <a:pt x="7" y="0"/>
                      <a:pt x="9" y="3"/>
                      <a:pt x="13" y="4"/>
                    </a:cubicBezTo>
                    <a:cubicBezTo>
                      <a:pt x="13" y="10"/>
                      <a:pt x="3" y="6"/>
                      <a:pt x="4" y="13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38" name="Freeform 480"/>
              <p:cNvSpPr/>
              <p:nvPr/>
            </p:nvSpPr>
            <p:spPr>
              <a:xfrm>
                <a:off x="3376613" y="2689225"/>
                <a:ext cx="139700" cy="107950"/>
              </a:xfrm>
              <a:custGeom>
                <a:avLst/>
                <a:gdLst>
                  <a:gd name="txL" fmla="*/ 0 w 40"/>
                  <a:gd name="txT" fmla="*/ 0 h 31"/>
                  <a:gd name="txR" fmla="*/ 40 w 40"/>
                  <a:gd name="txB" fmla="*/ 31 h 31"/>
                </a:gdLst>
                <a:ahLst/>
                <a:cxnLst>
                  <a:cxn ang="0">
                    <a:pos x="1" y="31"/>
                  </a:cxn>
                  <a:cxn ang="0">
                    <a:pos x="40" y="1"/>
                  </a:cxn>
                  <a:cxn ang="0">
                    <a:pos x="1" y="31"/>
                  </a:cxn>
                </a:cxnLst>
                <a:rect l="txL" t="txT" r="txR" b="txB"/>
                <a:pathLst>
                  <a:path w="40" h="31">
                    <a:moveTo>
                      <a:pt x="1" y="31"/>
                    </a:moveTo>
                    <a:cubicBezTo>
                      <a:pt x="0" y="19"/>
                      <a:pt x="18" y="0"/>
                      <a:pt x="40" y="1"/>
                    </a:cubicBezTo>
                    <a:cubicBezTo>
                      <a:pt x="31" y="15"/>
                      <a:pt x="21" y="28"/>
                      <a:pt x="1" y="31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39" name="Freeform 481"/>
              <p:cNvSpPr/>
              <p:nvPr/>
            </p:nvSpPr>
            <p:spPr>
              <a:xfrm>
                <a:off x="1308100" y="2713037"/>
                <a:ext cx="223838" cy="87313"/>
              </a:xfrm>
              <a:custGeom>
                <a:avLst/>
                <a:gdLst>
                  <a:gd name="txL" fmla="*/ 0 w 64"/>
                  <a:gd name="txT" fmla="*/ 0 h 25"/>
                  <a:gd name="txR" fmla="*/ 64 w 64"/>
                  <a:gd name="txB" fmla="*/ 25 h 25"/>
                </a:gdLst>
                <a:ahLst/>
                <a:cxnLst>
                  <a:cxn ang="0">
                    <a:pos x="45" y="0"/>
                  </a:cxn>
                  <a:cxn ang="0">
                    <a:pos x="48" y="6"/>
                  </a:cxn>
                  <a:cxn ang="0">
                    <a:pos x="63" y="9"/>
                  </a:cxn>
                  <a:cxn ang="0">
                    <a:pos x="36" y="21"/>
                  </a:cxn>
                  <a:cxn ang="0">
                    <a:pos x="0" y="18"/>
                  </a:cxn>
                  <a:cxn ang="0">
                    <a:pos x="45" y="0"/>
                  </a:cxn>
                </a:cxnLst>
                <a:rect l="txL" t="txT" r="txR" b="txB"/>
                <a:pathLst>
                  <a:path w="64" h="25">
                    <a:moveTo>
                      <a:pt x="45" y="0"/>
                    </a:moveTo>
                    <a:cubicBezTo>
                      <a:pt x="47" y="1"/>
                      <a:pt x="48" y="3"/>
                      <a:pt x="48" y="6"/>
                    </a:cubicBezTo>
                    <a:cubicBezTo>
                      <a:pt x="52" y="8"/>
                      <a:pt x="64" y="2"/>
                      <a:pt x="63" y="9"/>
                    </a:cubicBezTo>
                    <a:cubicBezTo>
                      <a:pt x="52" y="11"/>
                      <a:pt x="45" y="17"/>
                      <a:pt x="36" y="21"/>
                    </a:cubicBezTo>
                    <a:cubicBezTo>
                      <a:pt x="25" y="19"/>
                      <a:pt x="6" y="25"/>
                      <a:pt x="0" y="18"/>
                    </a:cubicBezTo>
                    <a:cubicBezTo>
                      <a:pt x="17" y="14"/>
                      <a:pt x="29" y="5"/>
                      <a:pt x="45" y="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40" name="Freeform 483"/>
              <p:cNvSpPr/>
              <p:nvPr/>
            </p:nvSpPr>
            <p:spPr>
              <a:xfrm>
                <a:off x="3719513" y="2744787"/>
                <a:ext cx="69850" cy="73025"/>
              </a:xfrm>
              <a:custGeom>
                <a:avLst/>
                <a:gdLst>
                  <a:gd name="txL" fmla="*/ 0 w 20"/>
                  <a:gd name="txT" fmla="*/ 0 h 21"/>
                  <a:gd name="txR" fmla="*/ 20 w 20"/>
                  <a:gd name="txB" fmla="*/ 21 h 21"/>
                </a:gdLst>
                <a:ahLst/>
                <a:cxnLst>
                  <a:cxn ang="0">
                    <a:pos x="14" y="0"/>
                  </a:cxn>
                  <a:cxn ang="0">
                    <a:pos x="20" y="3"/>
                  </a:cxn>
                  <a:cxn ang="0">
                    <a:pos x="20" y="9"/>
                  </a:cxn>
                  <a:cxn ang="0">
                    <a:pos x="14" y="0"/>
                  </a:cxn>
                </a:cxnLst>
                <a:rect l="txL" t="txT" r="txR" b="txB"/>
                <a:pathLst>
                  <a:path w="20" h="21">
                    <a:moveTo>
                      <a:pt x="14" y="0"/>
                    </a:moveTo>
                    <a:cubicBezTo>
                      <a:pt x="16" y="1"/>
                      <a:pt x="17" y="3"/>
                      <a:pt x="20" y="3"/>
                    </a:cubicBezTo>
                    <a:cubicBezTo>
                      <a:pt x="20" y="5"/>
                      <a:pt x="20" y="7"/>
                      <a:pt x="20" y="9"/>
                    </a:cubicBezTo>
                    <a:cubicBezTo>
                      <a:pt x="2" y="21"/>
                      <a:pt x="0" y="13"/>
                      <a:pt x="14" y="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41" name="Freeform 486"/>
              <p:cNvSpPr/>
              <p:nvPr/>
            </p:nvSpPr>
            <p:spPr>
              <a:xfrm>
                <a:off x="366713" y="241300"/>
                <a:ext cx="52388" cy="52388"/>
              </a:xfrm>
              <a:custGeom>
                <a:avLst/>
                <a:gdLst>
                  <a:gd name="txL" fmla="*/ 0 w 15"/>
                  <a:gd name="txT" fmla="*/ 0 h 15"/>
                  <a:gd name="txR" fmla="*/ 15 w 15"/>
                  <a:gd name="txB" fmla="*/ 15 h 15"/>
                </a:gdLst>
                <a:ahLst/>
                <a:cxnLst>
                  <a:cxn ang="0">
                    <a:pos x="12" y="15"/>
                  </a:cxn>
                  <a:cxn ang="0">
                    <a:pos x="12" y="9"/>
                  </a:cxn>
                  <a:cxn ang="0">
                    <a:pos x="3" y="12"/>
                  </a:cxn>
                  <a:cxn ang="0">
                    <a:pos x="0" y="9"/>
                  </a:cxn>
                  <a:cxn ang="0">
                    <a:pos x="6" y="3"/>
                  </a:cxn>
                  <a:cxn ang="0">
                    <a:pos x="12" y="0"/>
                  </a:cxn>
                  <a:cxn ang="0">
                    <a:pos x="15" y="6"/>
                  </a:cxn>
                  <a:cxn ang="0">
                    <a:pos x="15" y="12"/>
                  </a:cxn>
                  <a:cxn ang="0">
                    <a:pos x="12" y="15"/>
                  </a:cxn>
                </a:cxnLst>
                <a:rect l="txL" t="txT" r="txR" b="txB"/>
                <a:pathLst>
                  <a:path w="15" h="15">
                    <a:moveTo>
                      <a:pt x="12" y="15"/>
                    </a:moveTo>
                    <a:cubicBezTo>
                      <a:pt x="8" y="14"/>
                      <a:pt x="10" y="12"/>
                      <a:pt x="12" y="9"/>
                    </a:cubicBezTo>
                    <a:cubicBezTo>
                      <a:pt x="8" y="9"/>
                      <a:pt x="5" y="10"/>
                      <a:pt x="3" y="12"/>
                    </a:cubicBezTo>
                    <a:cubicBezTo>
                      <a:pt x="4" y="9"/>
                      <a:pt x="2" y="9"/>
                      <a:pt x="0" y="9"/>
                    </a:cubicBezTo>
                    <a:cubicBezTo>
                      <a:pt x="0" y="5"/>
                      <a:pt x="5" y="6"/>
                      <a:pt x="6" y="3"/>
                    </a:cubicBezTo>
                    <a:cubicBezTo>
                      <a:pt x="6" y="0"/>
                      <a:pt x="10" y="1"/>
                      <a:pt x="12" y="0"/>
                    </a:cubicBezTo>
                    <a:cubicBezTo>
                      <a:pt x="9" y="4"/>
                      <a:pt x="9" y="6"/>
                      <a:pt x="15" y="6"/>
                    </a:cubicBezTo>
                    <a:cubicBezTo>
                      <a:pt x="15" y="8"/>
                      <a:pt x="15" y="10"/>
                      <a:pt x="15" y="12"/>
                    </a:cubicBezTo>
                    <a:cubicBezTo>
                      <a:pt x="12" y="11"/>
                      <a:pt x="12" y="13"/>
                      <a:pt x="12" y="15"/>
                    </a:cubicBezTo>
                    <a:close/>
                  </a:path>
                </a:pathLst>
              </a:custGeom>
              <a:solidFill>
                <a:srgbClr val="295860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42" name="Freeform 487"/>
              <p:cNvSpPr/>
              <p:nvPr/>
            </p:nvSpPr>
            <p:spPr>
              <a:xfrm>
                <a:off x="87313" y="328612"/>
                <a:ext cx="77788" cy="79375"/>
              </a:xfrm>
              <a:custGeom>
                <a:avLst/>
                <a:gdLst>
                  <a:gd name="txL" fmla="*/ 0 w 22"/>
                  <a:gd name="txT" fmla="*/ 0 h 23"/>
                  <a:gd name="txR" fmla="*/ 22 w 22"/>
                  <a:gd name="txB" fmla="*/ 23 h 23"/>
                </a:gdLst>
                <a:ahLst/>
                <a:cxnLst>
                  <a:cxn ang="0">
                    <a:pos x="11" y="23"/>
                  </a:cxn>
                  <a:cxn ang="0">
                    <a:pos x="20" y="5"/>
                  </a:cxn>
                  <a:cxn ang="0">
                    <a:pos x="11" y="23"/>
                  </a:cxn>
                </a:cxnLst>
                <a:rect l="txL" t="txT" r="txR" b="txB"/>
                <a:pathLst>
                  <a:path w="22" h="23">
                    <a:moveTo>
                      <a:pt x="11" y="23"/>
                    </a:moveTo>
                    <a:cubicBezTo>
                      <a:pt x="0" y="21"/>
                      <a:pt x="5" y="0"/>
                      <a:pt x="20" y="5"/>
                    </a:cubicBezTo>
                    <a:cubicBezTo>
                      <a:pt x="22" y="16"/>
                      <a:pt x="9" y="12"/>
                      <a:pt x="11" y="23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43" name="Freeform 488"/>
              <p:cNvSpPr/>
              <p:nvPr/>
            </p:nvSpPr>
            <p:spPr>
              <a:xfrm>
                <a:off x="147638" y="314325"/>
                <a:ext cx="103188" cy="114300"/>
              </a:xfrm>
              <a:custGeom>
                <a:avLst/>
                <a:gdLst>
                  <a:gd name="txL" fmla="*/ 0 w 30"/>
                  <a:gd name="txT" fmla="*/ 0 h 33"/>
                  <a:gd name="txR" fmla="*/ 30 w 30"/>
                  <a:gd name="txB" fmla="*/ 33 h 33"/>
                </a:gdLst>
                <a:ahLst/>
                <a:cxnLst>
                  <a:cxn ang="0">
                    <a:pos x="0" y="33"/>
                  </a:cxn>
                  <a:cxn ang="0">
                    <a:pos x="30" y="0"/>
                  </a:cxn>
                  <a:cxn ang="0">
                    <a:pos x="0" y="33"/>
                  </a:cxn>
                </a:cxnLst>
                <a:rect l="txL" t="txT" r="txR" b="txB"/>
                <a:pathLst>
                  <a:path w="30" h="33">
                    <a:moveTo>
                      <a:pt x="0" y="33"/>
                    </a:moveTo>
                    <a:cubicBezTo>
                      <a:pt x="6" y="18"/>
                      <a:pt x="15" y="6"/>
                      <a:pt x="30" y="0"/>
                    </a:cubicBezTo>
                    <a:cubicBezTo>
                      <a:pt x="23" y="14"/>
                      <a:pt x="16" y="28"/>
                      <a:pt x="0" y="33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44" name="Freeform 489"/>
              <p:cNvSpPr/>
              <p:nvPr/>
            </p:nvSpPr>
            <p:spPr>
              <a:xfrm>
                <a:off x="439738" y="596900"/>
                <a:ext cx="17463" cy="157163"/>
              </a:xfrm>
              <a:custGeom>
                <a:avLst/>
                <a:gdLst>
                  <a:gd name="txL" fmla="*/ 0 w 5"/>
                  <a:gd name="txT" fmla="*/ 0 h 45"/>
                  <a:gd name="txR" fmla="*/ 5 w 5"/>
                  <a:gd name="txB" fmla="*/ 45 h 45"/>
                </a:gdLst>
                <a:ahLst/>
                <a:cxnLst>
                  <a:cxn ang="0">
                    <a:pos x="0" y="45"/>
                  </a:cxn>
                  <a:cxn ang="0">
                    <a:pos x="0" y="0"/>
                  </a:cxn>
                  <a:cxn ang="0">
                    <a:pos x="0" y="45"/>
                  </a:cxn>
                </a:cxnLst>
                <a:rect l="txL" t="txT" r="txR" b="txB"/>
                <a:pathLst>
                  <a:path w="5" h="45">
                    <a:moveTo>
                      <a:pt x="0" y="45"/>
                    </a:moveTo>
                    <a:cubicBezTo>
                      <a:pt x="0" y="30"/>
                      <a:pt x="0" y="15"/>
                      <a:pt x="0" y="0"/>
                    </a:cubicBezTo>
                    <a:cubicBezTo>
                      <a:pt x="5" y="8"/>
                      <a:pt x="5" y="37"/>
                      <a:pt x="0" y="45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45" name="Freeform 490"/>
              <p:cNvSpPr/>
              <p:nvPr/>
            </p:nvSpPr>
            <p:spPr>
              <a:xfrm>
                <a:off x="1450975" y="771525"/>
                <a:ext cx="39688" cy="58738"/>
              </a:xfrm>
              <a:custGeom>
                <a:avLst/>
                <a:gdLst>
                  <a:gd name="txL" fmla="*/ 0 w 11"/>
                  <a:gd name="txT" fmla="*/ 0 h 17"/>
                  <a:gd name="txR" fmla="*/ 11 w 11"/>
                  <a:gd name="txB" fmla="*/ 17 h 17"/>
                </a:gdLst>
                <a:ahLst/>
                <a:cxnLst>
                  <a:cxn ang="0">
                    <a:pos x="1" y="16"/>
                  </a:cxn>
                  <a:cxn ang="0">
                    <a:pos x="10" y="1"/>
                  </a:cxn>
                  <a:cxn ang="0">
                    <a:pos x="1" y="16"/>
                  </a:cxn>
                </a:cxnLst>
                <a:rect l="txL" t="txT" r="txR" b="txB"/>
                <a:pathLst>
                  <a:path w="11" h="17">
                    <a:moveTo>
                      <a:pt x="1" y="16"/>
                    </a:moveTo>
                    <a:cubicBezTo>
                      <a:pt x="0" y="7"/>
                      <a:pt x="1" y="0"/>
                      <a:pt x="10" y="1"/>
                    </a:cubicBezTo>
                    <a:cubicBezTo>
                      <a:pt x="11" y="10"/>
                      <a:pt x="10" y="17"/>
                      <a:pt x="1" y="16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46" name="Freeform 491"/>
              <p:cNvSpPr/>
              <p:nvPr/>
            </p:nvSpPr>
            <p:spPr>
              <a:xfrm>
                <a:off x="1255713" y="795337"/>
                <a:ext cx="115888" cy="17463"/>
              </a:xfrm>
              <a:custGeom>
                <a:avLst/>
                <a:gdLst>
                  <a:gd name="txL" fmla="*/ 0 w 33"/>
                  <a:gd name="txT" fmla="*/ 0 h 5"/>
                  <a:gd name="txR" fmla="*/ 33 w 33"/>
                  <a:gd name="txB" fmla="*/ 5 h 5"/>
                </a:gdLst>
                <a:ahLst/>
                <a:cxnLst>
                  <a:cxn ang="0">
                    <a:pos x="0" y="0"/>
                  </a:cxn>
                  <a:cxn ang="0">
                    <a:pos x="33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33" h="5">
                    <a:moveTo>
                      <a:pt x="0" y="0"/>
                    </a:moveTo>
                    <a:cubicBezTo>
                      <a:pt x="11" y="0"/>
                      <a:pt x="22" y="0"/>
                      <a:pt x="33" y="0"/>
                    </a:cubicBezTo>
                    <a:cubicBezTo>
                      <a:pt x="29" y="5"/>
                      <a:pt x="4" y="5"/>
                      <a:pt x="0" y="0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47" name="Freeform 492"/>
              <p:cNvSpPr/>
              <p:nvPr/>
            </p:nvSpPr>
            <p:spPr>
              <a:xfrm>
                <a:off x="0" y="865187"/>
                <a:ext cx="49213" cy="57150"/>
              </a:xfrm>
              <a:custGeom>
                <a:avLst/>
                <a:gdLst>
                  <a:gd name="txL" fmla="*/ 0 w 14"/>
                  <a:gd name="txT" fmla="*/ 0 h 16"/>
                  <a:gd name="txR" fmla="*/ 14 w 14"/>
                  <a:gd name="txB" fmla="*/ 16 h 16"/>
                </a:gdLst>
                <a:ahLst/>
                <a:cxnLst>
                  <a:cxn ang="0">
                    <a:pos x="0" y="1"/>
                  </a:cxn>
                  <a:cxn ang="0">
                    <a:pos x="0" y="16"/>
                  </a:cxn>
                  <a:cxn ang="0">
                    <a:pos x="0" y="1"/>
                  </a:cxn>
                </a:cxnLst>
                <a:rect l="txL" t="txT" r="txR" b="txB"/>
                <a:pathLst>
                  <a:path w="14" h="16">
                    <a:moveTo>
                      <a:pt x="0" y="1"/>
                    </a:moveTo>
                    <a:cubicBezTo>
                      <a:pt x="14" y="0"/>
                      <a:pt x="8" y="15"/>
                      <a:pt x="0" y="16"/>
                    </a:cubicBezTo>
                    <a:cubicBezTo>
                      <a:pt x="0" y="11"/>
                      <a:pt x="0" y="6"/>
                      <a:pt x="0" y="1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48" name="Freeform 493"/>
              <p:cNvSpPr/>
              <p:nvPr/>
            </p:nvSpPr>
            <p:spPr>
              <a:xfrm>
                <a:off x="0" y="911225"/>
                <a:ext cx="73025" cy="84138"/>
              </a:xfrm>
              <a:custGeom>
                <a:avLst/>
                <a:gdLst>
                  <a:gd name="txL" fmla="*/ 0 w 21"/>
                  <a:gd name="txT" fmla="*/ 0 h 24"/>
                  <a:gd name="txR" fmla="*/ 21 w 21"/>
                  <a:gd name="txB" fmla="*/ 24 h 24"/>
                </a:gdLst>
                <a:ahLst/>
                <a:cxnLst>
                  <a:cxn ang="0">
                    <a:pos x="0" y="12"/>
                  </a:cxn>
                  <a:cxn ang="0">
                    <a:pos x="18" y="0"/>
                  </a:cxn>
                  <a:cxn ang="0">
                    <a:pos x="21" y="0"/>
                  </a:cxn>
                  <a:cxn ang="0">
                    <a:pos x="0" y="24"/>
                  </a:cxn>
                  <a:cxn ang="0">
                    <a:pos x="0" y="12"/>
                  </a:cxn>
                </a:cxnLst>
                <a:rect l="txL" t="txT" r="txR" b="txB"/>
                <a:pathLst>
                  <a:path w="21" h="24">
                    <a:moveTo>
                      <a:pt x="0" y="12"/>
                    </a:moveTo>
                    <a:cubicBezTo>
                      <a:pt x="11" y="13"/>
                      <a:pt x="10" y="2"/>
                      <a:pt x="18" y="0"/>
                    </a:cubicBezTo>
                    <a:cubicBezTo>
                      <a:pt x="19" y="0"/>
                      <a:pt x="20" y="0"/>
                      <a:pt x="21" y="0"/>
                    </a:cubicBezTo>
                    <a:cubicBezTo>
                      <a:pt x="14" y="8"/>
                      <a:pt x="10" y="19"/>
                      <a:pt x="0" y="24"/>
                    </a:cubicBezTo>
                    <a:cubicBezTo>
                      <a:pt x="0" y="20"/>
                      <a:pt x="0" y="16"/>
                      <a:pt x="0" y="12"/>
                    </a:cubicBezTo>
                    <a:close/>
                  </a:path>
                </a:pathLst>
              </a:custGeom>
              <a:solidFill>
                <a:srgbClr val="4B9CA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49" name="Freeform 494"/>
              <p:cNvSpPr/>
              <p:nvPr/>
            </p:nvSpPr>
            <p:spPr>
              <a:xfrm>
                <a:off x="1946275" y="1016000"/>
                <a:ext cx="63500" cy="104775"/>
              </a:xfrm>
              <a:custGeom>
                <a:avLst/>
                <a:gdLst>
                  <a:gd name="txL" fmla="*/ 0 w 18"/>
                  <a:gd name="txT" fmla="*/ 0 h 30"/>
                  <a:gd name="txR" fmla="*/ 18 w 18"/>
                  <a:gd name="txB" fmla="*/ 30 h 30"/>
                </a:gdLst>
                <a:ahLst/>
                <a:cxnLst>
                  <a:cxn ang="0">
                    <a:pos x="6" y="30"/>
                  </a:cxn>
                  <a:cxn ang="0">
                    <a:pos x="12" y="0"/>
                  </a:cxn>
                  <a:cxn ang="0">
                    <a:pos x="6" y="30"/>
                  </a:cxn>
                </a:cxnLst>
                <a:rect l="txL" t="txT" r="txR" b="txB"/>
                <a:pathLst>
                  <a:path w="18" h="30">
                    <a:moveTo>
                      <a:pt x="6" y="30"/>
                    </a:moveTo>
                    <a:cubicBezTo>
                      <a:pt x="9" y="21"/>
                      <a:pt x="0" y="0"/>
                      <a:pt x="12" y="0"/>
                    </a:cubicBezTo>
                    <a:cubicBezTo>
                      <a:pt x="9" y="9"/>
                      <a:pt x="18" y="30"/>
                      <a:pt x="6" y="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50" name="Freeform 495"/>
              <p:cNvSpPr/>
              <p:nvPr/>
            </p:nvSpPr>
            <p:spPr>
              <a:xfrm>
                <a:off x="847725" y="1047750"/>
                <a:ext cx="17463" cy="136525"/>
              </a:xfrm>
              <a:custGeom>
                <a:avLst/>
                <a:gdLst>
                  <a:gd name="txL" fmla="*/ 0 w 5"/>
                  <a:gd name="txT" fmla="*/ 0 h 39"/>
                  <a:gd name="txR" fmla="*/ 5 w 5"/>
                  <a:gd name="txB" fmla="*/ 39 h 39"/>
                </a:gdLst>
                <a:ahLst/>
                <a:cxnLst>
                  <a:cxn ang="0">
                    <a:pos x="0" y="39"/>
                  </a:cxn>
                  <a:cxn ang="0">
                    <a:pos x="0" y="0"/>
                  </a:cxn>
                  <a:cxn ang="0">
                    <a:pos x="0" y="39"/>
                  </a:cxn>
                </a:cxnLst>
                <a:rect l="txL" t="txT" r="txR" b="txB"/>
                <a:pathLst>
                  <a:path w="5" h="39">
                    <a:moveTo>
                      <a:pt x="0" y="39"/>
                    </a:moveTo>
                    <a:cubicBezTo>
                      <a:pt x="0" y="26"/>
                      <a:pt x="0" y="13"/>
                      <a:pt x="0" y="0"/>
                    </a:cubicBezTo>
                    <a:cubicBezTo>
                      <a:pt x="5" y="6"/>
                      <a:pt x="5" y="33"/>
                      <a:pt x="0" y="39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51" name="Freeform 503"/>
              <p:cNvSpPr/>
              <p:nvPr/>
            </p:nvSpPr>
            <p:spPr>
              <a:xfrm>
                <a:off x="261938" y="1319212"/>
                <a:ext cx="73025" cy="63500"/>
              </a:xfrm>
              <a:custGeom>
                <a:avLst/>
                <a:gdLst>
                  <a:gd name="txL" fmla="*/ 0 w 21"/>
                  <a:gd name="txT" fmla="*/ 0 h 18"/>
                  <a:gd name="txR" fmla="*/ 21 w 21"/>
                  <a:gd name="txB" fmla="*/ 18 h 18"/>
                </a:gdLst>
                <a:ahLst/>
                <a:cxnLst>
                  <a:cxn ang="0">
                    <a:pos x="0" y="18"/>
                  </a:cxn>
                  <a:cxn ang="0">
                    <a:pos x="21" y="0"/>
                  </a:cxn>
                  <a:cxn ang="0">
                    <a:pos x="0" y="18"/>
                  </a:cxn>
                </a:cxnLst>
                <a:rect l="txL" t="txT" r="txR" b="txB"/>
                <a:pathLst>
                  <a:path w="21" h="18">
                    <a:moveTo>
                      <a:pt x="0" y="18"/>
                    </a:moveTo>
                    <a:cubicBezTo>
                      <a:pt x="6" y="11"/>
                      <a:pt x="10" y="2"/>
                      <a:pt x="21" y="0"/>
                    </a:cubicBezTo>
                    <a:cubicBezTo>
                      <a:pt x="15" y="7"/>
                      <a:pt x="11" y="16"/>
                      <a:pt x="0" y="18"/>
                    </a:cubicBezTo>
                    <a:close/>
                  </a:path>
                </a:pathLst>
              </a:custGeom>
              <a:solidFill>
                <a:srgbClr val="38768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52" name="Freeform 504"/>
              <p:cNvSpPr/>
              <p:nvPr/>
            </p:nvSpPr>
            <p:spPr>
              <a:xfrm>
                <a:off x="346075" y="1309687"/>
                <a:ext cx="104775" cy="84138"/>
              </a:xfrm>
              <a:custGeom>
                <a:avLst/>
                <a:gdLst>
                  <a:gd name="txL" fmla="*/ 0 w 30"/>
                  <a:gd name="txT" fmla="*/ 0 h 24"/>
                  <a:gd name="txR" fmla="*/ 30 w 30"/>
                  <a:gd name="txB" fmla="*/ 24 h 24"/>
                </a:gdLst>
                <a:ahLst/>
                <a:cxnLst>
                  <a:cxn ang="0">
                    <a:pos x="24" y="0"/>
                  </a:cxn>
                  <a:cxn ang="0">
                    <a:pos x="0" y="24"/>
                  </a:cxn>
                  <a:cxn ang="0">
                    <a:pos x="24" y="0"/>
                  </a:cxn>
                </a:cxnLst>
                <a:rect l="txL" t="txT" r="txR" b="txB"/>
                <a:pathLst>
                  <a:path w="30" h="24">
                    <a:moveTo>
                      <a:pt x="24" y="0"/>
                    </a:moveTo>
                    <a:cubicBezTo>
                      <a:pt x="30" y="10"/>
                      <a:pt x="9" y="19"/>
                      <a:pt x="0" y="24"/>
                    </a:cubicBezTo>
                    <a:cubicBezTo>
                      <a:pt x="6" y="14"/>
                      <a:pt x="16" y="8"/>
                      <a:pt x="24" y="0"/>
                    </a:cubicBezTo>
                    <a:close/>
                  </a:path>
                </a:pathLst>
              </a:custGeom>
              <a:solidFill>
                <a:srgbClr val="438D9B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53" name="Freeform 505"/>
              <p:cNvSpPr/>
              <p:nvPr/>
            </p:nvSpPr>
            <p:spPr>
              <a:xfrm>
                <a:off x="1978025" y="1336675"/>
                <a:ext cx="119063" cy="34925"/>
              </a:xfrm>
              <a:custGeom>
                <a:avLst/>
                <a:gdLst>
                  <a:gd name="txL" fmla="*/ 0 w 34"/>
                  <a:gd name="txT" fmla="*/ 0 h 10"/>
                  <a:gd name="txR" fmla="*/ 34 w 34"/>
                  <a:gd name="txB" fmla="*/ 10 h 10"/>
                </a:gdLst>
                <a:ahLst/>
                <a:cxnLst>
                  <a:cxn ang="0">
                    <a:pos x="33" y="7"/>
                  </a:cxn>
                  <a:cxn ang="0">
                    <a:pos x="15" y="10"/>
                  </a:cxn>
                  <a:cxn ang="0">
                    <a:pos x="0" y="10"/>
                  </a:cxn>
                  <a:cxn ang="0">
                    <a:pos x="9" y="4"/>
                  </a:cxn>
                  <a:cxn ang="0">
                    <a:pos x="18" y="4"/>
                  </a:cxn>
                  <a:cxn ang="0">
                    <a:pos x="33" y="7"/>
                  </a:cxn>
                </a:cxnLst>
                <a:rect l="txL" t="txT" r="txR" b="txB"/>
                <a:pathLst>
                  <a:path w="34" h="10">
                    <a:moveTo>
                      <a:pt x="33" y="7"/>
                    </a:moveTo>
                    <a:cubicBezTo>
                      <a:pt x="28" y="9"/>
                      <a:pt x="15" y="3"/>
                      <a:pt x="15" y="10"/>
                    </a:cubicBezTo>
                    <a:cubicBezTo>
                      <a:pt x="10" y="10"/>
                      <a:pt x="5" y="10"/>
                      <a:pt x="0" y="10"/>
                    </a:cubicBezTo>
                    <a:cubicBezTo>
                      <a:pt x="0" y="5"/>
                      <a:pt x="8" y="8"/>
                      <a:pt x="9" y="4"/>
                    </a:cubicBezTo>
                    <a:cubicBezTo>
                      <a:pt x="12" y="4"/>
                      <a:pt x="15" y="4"/>
                      <a:pt x="18" y="4"/>
                    </a:cubicBezTo>
                    <a:cubicBezTo>
                      <a:pt x="22" y="6"/>
                      <a:pt x="34" y="0"/>
                      <a:pt x="33" y="7"/>
                    </a:cubicBezTo>
                    <a:close/>
                  </a:path>
                </a:pathLst>
              </a:custGeom>
              <a:solidFill>
                <a:srgbClr val="234B57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54" name="Freeform 510"/>
              <p:cNvSpPr/>
              <p:nvPr/>
            </p:nvSpPr>
            <p:spPr>
              <a:xfrm>
                <a:off x="352425" y="1362075"/>
                <a:ext cx="112713" cy="61913"/>
              </a:xfrm>
              <a:custGeom>
                <a:avLst/>
                <a:gdLst>
                  <a:gd name="txL" fmla="*/ 0 w 32"/>
                  <a:gd name="txT" fmla="*/ 0 h 18"/>
                  <a:gd name="txR" fmla="*/ 32 w 32"/>
                  <a:gd name="txB" fmla="*/ 18 h 18"/>
                </a:gdLst>
                <a:ahLst/>
                <a:cxnLst>
                  <a:cxn ang="0">
                    <a:pos x="10" y="18"/>
                  </a:cxn>
                  <a:cxn ang="0">
                    <a:pos x="22" y="0"/>
                  </a:cxn>
                  <a:cxn ang="0">
                    <a:pos x="10" y="18"/>
                  </a:cxn>
                </a:cxnLst>
                <a:rect l="txL" t="txT" r="txR" b="txB"/>
                <a:pathLst>
                  <a:path w="32" h="18">
                    <a:moveTo>
                      <a:pt x="10" y="18"/>
                    </a:moveTo>
                    <a:cubicBezTo>
                      <a:pt x="0" y="10"/>
                      <a:pt x="21" y="7"/>
                      <a:pt x="22" y="0"/>
                    </a:cubicBezTo>
                    <a:cubicBezTo>
                      <a:pt x="32" y="8"/>
                      <a:pt x="11" y="11"/>
                      <a:pt x="10" y="18"/>
                    </a:cubicBezTo>
                    <a:close/>
                  </a:path>
                </a:pathLst>
              </a:custGeom>
              <a:solidFill>
                <a:srgbClr val="3C7E8A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55" name="Freeform 511"/>
              <p:cNvSpPr/>
              <p:nvPr/>
            </p:nvSpPr>
            <p:spPr>
              <a:xfrm>
                <a:off x="0" y="1403350"/>
                <a:ext cx="46038" cy="63500"/>
              </a:xfrm>
              <a:custGeom>
                <a:avLst/>
                <a:gdLst>
                  <a:gd name="txL" fmla="*/ 0 w 13"/>
                  <a:gd name="txT" fmla="*/ 0 h 18"/>
                  <a:gd name="txR" fmla="*/ 13 w 13"/>
                  <a:gd name="txB" fmla="*/ 18 h 18"/>
                </a:gdLst>
                <a:ahLst/>
                <a:cxnLst>
                  <a:cxn ang="0">
                    <a:pos x="0" y="0"/>
                  </a:cxn>
                  <a:cxn ang="0">
                    <a:pos x="0" y="18"/>
                  </a:cxn>
                  <a:cxn ang="0">
                    <a:pos x="0" y="0"/>
                  </a:cxn>
                </a:cxnLst>
                <a:rect l="txL" t="txT" r="txR" b="txB"/>
                <a:pathLst>
                  <a:path w="13" h="18">
                    <a:moveTo>
                      <a:pt x="0" y="0"/>
                    </a:moveTo>
                    <a:cubicBezTo>
                      <a:pt x="13" y="1"/>
                      <a:pt x="10" y="16"/>
                      <a:pt x="0" y="18"/>
                    </a:cubicBezTo>
                    <a:cubicBezTo>
                      <a:pt x="0" y="12"/>
                      <a:pt x="0" y="6"/>
                      <a:pt x="0" y="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56" name="Freeform 512"/>
              <p:cNvSpPr/>
              <p:nvPr/>
            </p:nvSpPr>
            <p:spPr>
              <a:xfrm>
                <a:off x="282575" y="1393825"/>
                <a:ext cx="63500" cy="52388"/>
              </a:xfrm>
              <a:custGeom>
                <a:avLst/>
                <a:gdLst>
                  <a:gd name="txL" fmla="*/ 0 w 18"/>
                  <a:gd name="txT" fmla="*/ 0 h 15"/>
                  <a:gd name="txR" fmla="*/ 18 w 18"/>
                  <a:gd name="txB" fmla="*/ 15 h 15"/>
                </a:gdLst>
                <a:ahLst/>
                <a:cxnLst>
                  <a:cxn ang="0">
                    <a:pos x="0" y="15"/>
                  </a:cxn>
                  <a:cxn ang="0">
                    <a:pos x="18" y="0"/>
                  </a:cxn>
                  <a:cxn ang="0">
                    <a:pos x="0" y="15"/>
                  </a:cxn>
                </a:cxnLst>
                <a:rect l="txL" t="txT" r="txR" b="txB"/>
                <a:pathLst>
                  <a:path w="18" h="15">
                    <a:moveTo>
                      <a:pt x="0" y="15"/>
                    </a:moveTo>
                    <a:cubicBezTo>
                      <a:pt x="5" y="9"/>
                      <a:pt x="8" y="1"/>
                      <a:pt x="18" y="0"/>
                    </a:cubicBezTo>
                    <a:cubicBezTo>
                      <a:pt x="13" y="6"/>
                      <a:pt x="10" y="14"/>
                      <a:pt x="0" y="15"/>
                    </a:cubicBezTo>
                    <a:close/>
                  </a:path>
                </a:pathLst>
              </a:custGeom>
              <a:solidFill>
                <a:srgbClr val="346F79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57" name="Freeform 513"/>
              <p:cNvSpPr/>
              <p:nvPr/>
            </p:nvSpPr>
            <p:spPr>
              <a:xfrm>
                <a:off x="2030413" y="1347787"/>
                <a:ext cx="377825" cy="506413"/>
              </a:xfrm>
              <a:custGeom>
                <a:avLst/>
                <a:gdLst>
                  <a:gd name="txL" fmla="*/ 0 w 108"/>
                  <a:gd name="txT" fmla="*/ 0 h 145"/>
                  <a:gd name="txR" fmla="*/ 108 w 108"/>
                  <a:gd name="txB" fmla="*/ 145 h 145"/>
                </a:gdLst>
                <a:ahLst/>
                <a:cxnLst>
                  <a:cxn ang="0">
                    <a:pos x="48" y="16"/>
                  </a:cxn>
                  <a:cxn ang="0">
                    <a:pos x="51" y="37"/>
                  </a:cxn>
                  <a:cxn ang="0">
                    <a:pos x="54" y="52"/>
                  </a:cxn>
                  <a:cxn ang="0">
                    <a:pos x="57" y="70"/>
                  </a:cxn>
                  <a:cxn ang="0">
                    <a:pos x="63" y="94"/>
                  </a:cxn>
                  <a:cxn ang="0">
                    <a:pos x="69" y="112"/>
                  </a:cxn>
                  <a:cxn ang="0">
                    <a:pos x="69" y="115"/>
                  </a:cxn>
                  <a:cxn ang="0">
                    <a:pos x="108" y="139"/>
                  </a:cxn>
                  <a:cxn ang="0">
                    <a:pos x="39" y="16"/>
                  </a:cxn>
                  <a:cxn ang="0">
                    <a:pos x="0" y="7"/>
                  </a:cxn>
                  <a:cxn ang="0">
                    <a:pos x="18" y="4"/>
                  </a:cxn>
                  <a:cxn ang="0">
                    <a:pos x="48" y="16"/>
                  </a:cxn>
                </a:cxnLst>
                <a:rect l="txL" t="txT" r="txR" b="txB"/>
                <a:pathLst>
                  <a:path w="108" h="145">
                    <a:moveTo>
                      <a:pt x="48" y="16"/>
                    </a:moveTo>
                    <a:cubicBezTo>
                      <a:pt x="50" y="22"/>
                      <a:pt x="44" y="36"/>
                      <a:pt x="51" y="37"/>
                    </a:cubicBezTo>
                    <a:cubicBezTo>
                      <a:pt x="53" y="41"/>
                      <a:pt x="47" y="53"/>
                      <a:pt x="54" y="52"/>
                    </a:cubicBezTo>
                    <a:cubicBezTo>
                      <a:pt x="56" y="57"/>
                      <a:pt x="50" y="70"/>
                      <a:pt x="57" y="70"/>
                    </a:cubicBezTo>
                    <a:cubicBezTo>
                      <a:pt x="57" y="80"/>
                      <a:pt x="59" y="88"/>
                      <a:pt x="63" y="94"/>
                    </a:cubicBezTo>
                    <a:cubicBezTo>
                      <a:pt x="62" y="103"/>
                      <a:pt x="64" y="109"/>
                      <a:pt x="69" y="112"/>
                    </a:cubicBezTo>
                    <a:cubicBezTo>
                      <a:pt x="69" y="113"/>
                      <a:pt x="69" y="114"/>
                      <a:pt x="69" y="115"/>
                    </a:cubicBezTo>
                    <a:cubicBezTo>
                      <a:pt x="67" y="138"/>
                      <a:pt x="106" y="120"/>
                      <a:pt x="108" y="139"/>
                    </a:cubicBezTo>
                    <a:cubicBezTo>
                      <a:pt x="38" y="145"/>
                      <a:pt x="56" y="63"/>
                      <a:pt x="39" y="16"/>
                    </a:cubicBezTo>
                    <a:cubicBezTo>
                      <a:pt x="27" y="12"/>
                      <a:pt x="16" y="7"/>
                      <a:pt x="0" y="7"/>
                    </a:cubicBezTo>
                    <a:cubicBezTo>
                      <a:pt x="0" y="0"/>
                      <a:pt x="13" y="6"/>
                      <a:pt x="18" y="4"/>
                    </a:cubicBezTo>
                    <a:cubicBezTo>
                      <a:pt x="34" y="2"/>
                      <a:pt x="46" y="4"/>
                      <a:pt x="48" y="16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58" name="Freeform 514"/>
              <p:cNvSpPr/>
              <p:nvPr/>
            </p:nvSpPr>
            <p:spPr>
              <a:xfrm>
                <a:off x="1779588" y="1466850"/>
                <a:ext cx="198438" cy="41275"/>
              </a:xfrm>
              <a:custGeom>
                <a:avLst/>
                <a:gdLst>
                  <a:gd name="txL" fmla="*/ 0 w 57"/>
                  <a:gd name="txT" fmla="*/ 0 h 12"/>
                  <a:gd name="txR" fmla="*/ 57 w 57"/>
                  <a:gd name="txB" fmla="*/ 12 h 12"/>
                </a:gdLst>
                <a:ahLst/>
                <a:cxnLst>
                  <a:cxn ang="0">
                    <a:pos x="0" y="9"/>
                  </a:cxn>
                  <a:cxn ang="0">
                    <a:pos x="54" y="3"/>
                  </a:cxn>
                  <a:cxn ang="0">
                    <a:pos x="57" y="9"/>
                  </a:cxn>
                  <a:cxn ang="0">
                    <a:pos x="0" y="9"/>
                  </a:cxn>
                </a:cxnLst>
                <a:rect l="txL" t="txT" r="txR" b="txB"/>
                <a:pathLst>
                  <a:path w="57" h="12">
                    <a:moveTo>
                      <a:pt x="0" y="9"/>
                    </a:moveTo>
                    <a:cubicBezTo>
                      <a:pt x="11" y="0"/>
                      <a:pt x="43" y="12"/>
                      <a:pt x="54" y="3"/>
                    </a:cubicBezTo>
                    <a:cubicBezTo>
                      <a:pt x="57" y="3"/>
                      <a:pt x="56" y="7"/>
                      <a:pt x="57" y="9"/>
                    </a:cubicBezTo>
                    <a:cubicBezTo>
                      <a:pt x="38" y="9"/>
                      <a:pt x="19" y="9"/>
                      <a:pt x="0" y="9"/>
                    </a:cubicBezTo>
                    <a:close/>
                  </a:path>
                </a:pathLst>
              </a:custGeom>
              <a:solidFill>
                <a:srgbClr val="295860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59" name="Freeform 515"/>
              <p:cNvSpPr/>
              <p:nvPr/>
            </p:nvSpPr>
            <p:spPr>
              <a:xfrm>
                <a:off x="1747838" y="1446212"/>
                <a:ext cx="220663" cy="73025"/>
              </a:xfrm>
              <a:custGeom>
                <a:avLst/>
                <a:gdLst>
                  <a:gd name="txL" fmla="*/ 0 w 63"/>
                  <a:gd name="txT" fmla="*/ 0 h 21"/>
                  <a:gd name="txR" fmla="*/ 63 w 63"/>
                  <a:gd name="txB" fmla="*/ 21 h 21"/>
                </a:gdLst>
                <a:ahLst/>
                <a:cxnLst>
                  <a:cxn ang="0">
                    <a:pos x="9" y="15"/>
                  </a:cxn>
                  <a:cxn ang="0">
                    <a:pos x="0" y="21"/>
                  </a:cxn>
                  <a:cxn ang="0">
                    <a:pos x="9" y="0"/>
                  </a:cxn>
                  <a:cxn ang="0">
                    <a:pos x="63" y="9"/>
                  </a:cxn>
                  <a:cxn ang="0">
                    <a:pos x="9" y="15"/>
                  </a:cxn>
                </a:cxnLst>
                <a:rect l="txL" t="txT" r="txR" b="txB"/>
                <a:pathLst>
                  <a:path w="63" h="21">
                    <a:moveTo>
                      <a:pt x="9" y="15"/>
                    </a:moveTo>
                    <a:cubicBezTo>
                      <a:pt x="8" y="19"/>
                      <a:pt x="5" y="21"/>
                      <a:pt x="0" y="21"/>
                    </a:cubicBezTo>
                    <a:cubicBezTo>
                      <a:pt x="1" y="12"/>
                      <a:pt x="5" y="6"/>
                      <a:pt x="9" y="0"/>
                    </a:cubicBezTo>
                    <a:cubicBezTo>
                      <a:pt x="13" y="17"/>
                      <a:pt x="45" y="6"/>
                      <a:pt x="63" y="9"/>
                    </a:cubicBezTo>
                    <a:cubicBezTo>
                      <a:pt x="52" y="18"/>
                      <a:pt x="20" y="6"/>
                      <a:pt x="9" y="15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60" name="Freeform 516"/>
              <p:cNvSpPr/>
              <p:nvPr/>
            </p:nvSpPr>
            <p:spPr>
              <a:xfrm>
                <a:off x="460375" y="1508125"/>
                <a:ext cx="125413" cy="38100"/>
              </a:xfrm>
              <a:custGeom>
                <a:avLst/>
                <a:gdLst>
                  <a:gd name="txL" fmla="*/ 0 w 36"/>
                  <a:gd name="txT" fmla="*/ 0 h 11"/>
                  <a:gd name="txR" fmla="*/ 36 w 36"/>
                  <a:gd name="txB" fmla="*/ 11 h 11"/>
                </a:gdLst>
                <a:ahLst/>
                <a:cxnLst>
                  <a:cxn ang="0">
                    <a:pos x="3" y="0"/>
                  </a:cxn>
                  <a:cxn ang="0">
                    <a:pos x="36" y="3"/>
                  </a:cxn>
                  <a:cxn ang="0">
                    <a:pos x="0" y="0"/>
                  </a:cxn>
                  <a:cxn ang="0">
                    <a:pos x="3" y="0"/>
                  </a:cxn>
                </a:cxnLst>
                <a:rect l="txL" t="txT" r="txR" b="txB"/>
                <a:pathLst>
                  <a:path w="36" h="11">
                    <a:moveTo>
                      <a:pt x="3" y="0"/>
                    </a:moveTo>
                    <a:cubicBezTo>
                      <a:pt x="8" y="7"/>
                      <a:pt x="26" y="1"/>
                      <a:pt x="36" y="3"/>
                    </a:cubicBezTo>
                    <a:cubicBezTo>
                      <a:pt x="31" y="7"/>
                      <a:pt x="0" y="11"/>
                      <a:pt x="0" y="0"/>
                    </a:cubicBezTo>
                    <a:cubicBezTo>
                      <a:pt x="1" y="0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61" name="Freeform 517"/>
              <p:cNvSpPr/>
              <p:nvPr/>
            </p:nvSpPr>
            <p:spPr>
              <a:xfrm>
                <a:off x="2324100" y="1536700"/>
                <a:ext cx="31750" cy="66675"/>
              </a:xfrm>
              <a:custGeom>
                <a:avLst/>
                <a:gdLst>
                  <a:gd name="txL" fmla="*/ 0 w 9"/>
                  <a:gd name="txT" fmla="*/ 0 h 19"/>
                  <a:gd name="txR" fmla="*/ 9 w 9"/>
                  <a:gd name="txB" fmla="*/ 19 h 19"/>
                </a:gdLst>
                <a:ahLst/>
                <a:cxnLst>
                  <a:cxn ang="0">
                    <a:pos x="9" y="4"/>
                  </a:cxn>
                  <a:cxn ang="0">
                    <a:pos x="9" y="16"/>
                  </a:cxn>
                  <a:cxn ang="0">
                    <a:pos x="3" y="4"/>
                  </a:cxn>
                  <a:cxn ang="0">
                    <a:pos x="9" y="4"/>
                  </a:cxn>
                </a:cxnLst>
                <a:rect l="txL" t="txT" r="txR" b="txB"/>
                <a:pathLst>
                  <a:path w="9" h="19">
                    <a:moveTo>
                      <a:pt x="9" y="4"/>
                    </a:moveTo>
                    <a:cubicBezTo>
                      <a:pt x="9" y="8"/>
                      <a:pt x="9" y="12"/>
                      <a:pt x="9" y="16"/>
                    </a:cubicBezTo>
                    <a:cubicBezTo>
                      <a:pt x="0" y="19"/>
                      <a:pt x="4" y="9"/>
                      <a:pt x="3" y="4"/>
                    </a:cubicBezTo>
                    <a:cubicBezTo>
                      <a:pt x="4" y="0"/>
                      <a:pt x="9" y="1"/>
                      <a:pt x="9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62" name="Freeform 521"/>
              <p:cNvSpPr/>
              <p:nvPr/>
            </p:nvSpPr>
            <p:spPr>
              <a:xfrm>
                <a:off x="450850" y="1589087"/>
                <a:ext cx="114300" cy="31750"/>
              </a:xfrm>
              <a:custGeom>
                <a:avLst/>
                <a:gdLst>
                  <a:gd name="txL" fmla="*/ 0 w 33"/>
                  <a:gd name="txT" fmla="*/ 0 h 9"/>
                  <a:gd name="txR" fmla="*/ 33 w 33"/>
                  <a:gd name="txB" fmla="*/ 9 h 9"/>
                </a:gdLst>
                <a:ahLst/>
                <a:cxnLst>
                  <a:cxn ang="0">
                    <a:pos x="3" y="1"/>
                  </a:cxn>
                  <a:cxn ang="0">
                    <a:pos x="33" y="4"/>
                  </a:cxn>
                  <a:cxn ang="0">
                    <a:pos x="0" y="4"/>
                  </a:cxn>
                  <a:cxn ang="0">
                    <a:pos x="3" y="1"/>
                  </a:cxn>
                </a:cxnLst>
                <a:rect l="txL" t="txT" r="txR" b="txB"/>
                <a:pathLst>
                  <a:path w="33" h="9">
                    <a:moveTo>
                      <a:pt x="3" y="1"/>
                    </a:moveTo>
                    <a:cubicBezTo>
                      <a:pt x="7" y="8"/>
                      <a:pt x="24" y="2"/>
                      <a:pt x="33" y="4"/>
                    </a:cubicBezTo>
                    <a:cubicBezTo>
                      <a:pt x="29" y="9"/>
                      <a:pt x="4" y="9"/>
                      <a:pt x="0" y="4"/>
                    </a:cubicBezTo>
                    <a:cubicBezTo>
                      <a:pt x="0" y="2"/>
                      <a:pt x="0" y="0"/>
                      <a:pt x="3" y="1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63" name="Freeform 523"/>
              <p:cNvSpPr/>
              <p:nvPr/>
            </p:nvSpPr>
            <p:spPr>
              <a:xfrm>
                <a:off x="2344738" y="1609725"/>
                <a:ext cx="31750" cy="66675"/>
              </a:xfrm>
              <a:custGeom>
                <a:avLst/>
                <a:gdLst>
                  <a:gd name="txL" fmla="*/ 0 w 9"/>
                  <a:gd name="txT" fmla="*/ 0 h 19"/>
                  <a:gd name="txR" fmla="*/ 9 w 9"/>
                  <a:gd name="txB" fmla="*/ 19 h 19"/>
                </a:gdLst>
                <a:ahLst/>
                <a:cxnLst>
                  <a:cxn ang="0">
                    <a:pos x="9" y="4"/>
                  </a:cxn>
                  <a:cxn ang="0">
                    <a:pos x="9" y="16"/>
                  </a:cxn>
                  <a:cxn ang="0">
                    <a:pos x="3" y="4"/>
                  </a:cxn>
                  <a:cxn ang="0">
                    <a:pos x="9" y="4"/>
                  </a:cxn>
                </a:cxnLst>
                <a:rect l="txL" t="txT" r="txR" b="txB"/>
                <a:pathLst>
                  <a:path w="9" h="19">
                    <a:moveTo>
                      <a:pt x="9" y="4"/>
                    </a:moveTo>
                    <a:cubicBezTo>
                      <a:pt x="9" y="8"/>
                      <a:pt x="9" y="12"/>
                      <a:pt x="9" y="16"/>
                    </a:cubicBezTo>
                    <a:cubicBezTo>
                      <a:pt x="0" y="19"/>
                      <a:pt x="4" y="9"/>
                      <a:pt x="3" y="4"/>
                    </a:cubicBezTo>
                    <a:cubicBezTo>
                      <a:pt x="3" y="1"/>
                      <a:pt x="8" y="0"/>
                      <a:pt x="9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64" name="Freeform 524"/>
              <p:cNvSpPr/>
              <p:nvPr/>
            </p:nvSpPr>
            <p:spPr>
              <a:xfrm>
                <a:off x="1098550" y="1585912"/>
                <a:ext cx="63500" cy="58738"/>
              </a:xfrm>
              <a:custGeom>
                <a:avLst/>
                <a:gdLst>
                  <a:gd name="txL" fmla="*/ 0 w 18"/>
                  <a:gd name="txT" fmla="*/ 0 h 17"/>
                  <a:gd name="txR" fmla="*/ 18 w 18"/>
                  <a:gd name="txB" fmla="*/ 17 h 17"/>
                </a:gdLst>
                <a:ahLst/>
                <a:cxnLst>
                  <a:cxn ang="0">
                    <a:pos x="0" y="17"/>
                  </a:cxn>
                  <a:cxn ang="0">
                    <a:pos x="18" y="2"/>
                  </a:cxn>
                  <a:cxn ang="0">
                    <a:pos x="0" y="17"/>
                  </a:cxn>
                </a:cxnLst>
                <a:rect l="txL" t="txT" r="txR" b="txB"/>
                <a:pathLst>
                  <a:path w="18" h="17">
                    <a:moveTo>
                      <a:pt x="0" y="17"/>
                    </a:moveTo>
                    <a:cubicBezTo>
                      <a:pt x="4" y="10"/>
                      <a:pt x="5" y="0"/>
                      <a:pt x="18" y="2"/>
                    </a:cubicBezTo>
                    <a:cubicBezTo>
                      <a:pt x="13" y="8"/>
                      <a:pt x="10" y="16"/>
                      <a:pt x="0" y="17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65" name="Freeform 526"/>
              <p:cNvSpPr/>
              <p:nvPr/>
            </p:nvSpPr>
            <p:spPr>
              <a:xfrm>
                <a:off x="2933700" y="1630362"/>
                <a:ext cx="206375" cy="49213"/>
              </a:xfrm>
              <a:custGeom>
                <a:avLst/>
                <a:gdLst>
                  <a:gd name="txL" fmla="*/ 0 w 59"/>
                  <a:gd name="txT" fmla="*/ 0 h 14"/>
                  <a:gd name="txR" fmla="*/ 59 w 59"/>
                  <a:gd name="txB" fmla="*/ 14 h 14"/>
                </a:gdLst>
                <a:ahLst/>
                <a:cxnLst>
                  <a:cxn ang="0">
                    <a:pos x="5" y="4"/>
                  </a:cxn>
                  <a:cxn ang="0">
                    <a:pos x="59" y="7"/>
                  </a:cxn>
                  <a:cxn ang="0">
                    <a:pos x="50" y="10"/>
                  </a:cxn>
                  <a:cxn ang="0">
                    <a:pos x="20" y="13"/>
                  </a:cxn>
                  <a:cxn ang="0">
                    <a:pos x="8" y="10"/>
                  </a:cxn>
                  <a:cxn ang="0">
                    <a:pos x="5" y="4"/>
                  </a:cxn>
                </a:cxnLst>
                <a:rect l="txL" t="txT" r="txR" b="txB"/>
                <a:pathLst>
                  <a:path w="59" h="14">
                    <a:moveTo>
                      <a:pt x="5" y="4"/>
                    </a:moveTo>
                    <a:cubicBezTo>
                      <a:pt x="22" y="6"/>
                      <a:pt x="47" y="0"/>
                      <a:pt x="59" y="7"/>
                    </a:cubicBezTo>
                    <a:cubicBezTo>
                      <a:pt x="58" y="10"/>
                      <a:pt x="54" y="10"/>
                      <a:pt x="50" y="10"/>
                    </a:cubicBezTo>
                    <a:cubicBezTo>
                      <a:pt x="42" y="13"/>
                      <a:pt x="32" y="14"/>
                      <a:pt x="20" y="13"/>
                    </a:cubicBezTo>
                    <a:cubicBezTo>
                      <a:pt x="19" y="9"/>
                      <a:pt x="13" y="10"/>
                      <a:pt x="8" y="10"/>
                    </a:cubicBezTo>
                    <a:cubicBezTo>
                      <a:pt x="3" y="11"/>
                      <a:pt x="0" y="6"/>
                      <a:pt x="5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66" name="Freeform 527"/>
              <p:cNvSpPr/>
              <p:nvPr/>
            </p:nvSpPr>
            <p:spPr>
              <a:xfrm>
                <a:off x="185738" y="1603375"/>
                <a:ext cx="100013" cy="82550"/>
              </a:xfrm>
              <a:custGeom>
                <a:avLst/>
                <a:gdLst>
                  <a:gd name="txL" fmla="*/ 0 w 29"/>
                  <a:gd name="txT" fmla="*/ 0 h 24"/>
                  <a:gd name="txR" fmla="*/ 29 w 29"/>
                  <a:gd name="txB" fmla="*/ 24 h 24"/>
                </a:gdLst>
                <a:ahLst/>
                <a:cxnLst>
                  <a:cxn ang="0">
                    <a:pos x="10" y="24"/>
                  </a:cxn>
                  <a:cxn ang="0">
                    <a:pos x="22" y="0"/>
                  </a:cxn>
                  <a:cxn ang="0">
                    <a:pos x="10" y="24"/>
                  </a:cxn>
                </a:cxnLst>
                <a:rect l="txL" t="txT" r="txR" b="txB"/>
                <a:pathLst>
                  <a:path w="29" h="24">
                    <a:moveTo>
                      <a:pt x="10" y="24"/>
                    </a:moveTo>
                    <a:cubicBezTo>
                      <a:pt x="0" y="14"/>
                      <a:pt x="20" y="8"/>
                      <a:pt x="22" y="0"/>
                    </a:cubicBezTo>
                    <a:cubicBezTo>
                      <a:pt x="29" y="7"/>
                      <a:pt x="13" y="16"/>
                      <a:pt x="10" y="24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67" name="Freeform 530"/>
              <p:cNvSpPr/>
              <p:nvPr/>
            </p:nvSpPr>
            <p:spPr>
              <a:xfrm>
                <a:off x="2271713" y="1720850"/>
                <a:ext cx="87313" cy="34925"/>
              </a:xfrm>
              <a:custGeom>
                <a:avLst/>
                <a:gdLst>
                  <a:gd name="txL" fmla="*/ 0 w 25"/>
                  <a:gd name="txT" fmla="*/ 0 h 10"/>
                  <a:gd name="txR" fmla="*/ 25 w 25"/>
                  <a:gd name="txB" fmla="*/ 10 h 10"/>
                </a:gdLst>
                <a:ahLst/>
                <a:cxnLst>
                  <a:cxn ang="0">
                    <a:pos x="0" y="8"/>
                  </a:cxn>
                  <a:cxn ang="0">
                    <a:pos x="0" y="5"/>
                  </a:cxn>
                  <a:cxn ang="0">
                    <a:pos x="9" y="2"/>
                  </a:cxn>
                  <a:cxn ang="0">
                    <a:pos x="24" y="8"/>
                  </a:cxn>
                  <a:cxn ang="0">
                    <a:pos x="0" y="8"/>
                  </a:cxn>
                </a:cxnLst>
                <a:rect l="txL" t="txT" r="txR" b="txB"/>
                <a:pathLst>
                  <a:path w="25" h="10">
                    <a:moveTo>
                      <a:pt x="0" y="8"/>
                    </a:moveTo>
                    <a:cubicBezTo>
                      <a:pt x="0" y="7"/>
                      <a:pt x="0" y="6"/>
                      <a:pt x="0" y="5"/>
                    </a:cubicBezTo>
                    <a:cubicBezTo>
                      <a:pt x="4" y="5"/>
                      <a:pt x="4" y="1"/>
                      <a:pt x="9" y="2"/>
                    </a:cubicBezTo>
                    <a:cubicBezTo>
                      <a:pt x="8" y="10"/>
                      <a:pt x="25" y="0"/>
                      <a:pt x="24" y="8"/>
                    </a:cubicBezTo>
                    <a:cubicBezTo>
                      <a:pt x="16" y="8"/>
                      <a:pt x="8" y="8"/>
                      <a:pt x="0" y="8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68" name="Freeform 531"/>
              <p:cNvSpPr/>
              <p:nvPr/>
            </p:nvSpPr>
            <p:spPr>
              <a:xfrm>
                <a:off x="2679700" y="1708150"/>
                <a:ext cx="55563" cy="47625"/>
              </a:xfrm>
              <a:custGeom>
                <a:avLst/>
                <a:gdLst>
                  <a:gd name="txL" fmla="*/ 0 w 16"/>
                  <a:gd name="txT" fmla="*/ 0 h 14"/>
                  <a:gd name="txR" fmla="*/ 16 w 16"/>
                  <a:gd name="txB" fmla="*/ 14 h 14"/>
                </a:gdLst>
                <a:ahLst/>
                <a:cxnLst>
                  <a:cxn ang="0">
                    <a:pos x="15" y="12"/>
                  </a:cxn>
                  <a:cxn ang="0">
                    <a:pos x="6" y="0"/>
                  </a:cxn>
                  <a:cxn ang="0">
                    <a:pos x="15" y="12"/>
                  </a:cxn>
                </a:cxnLst>
                <a:rect l="txL" t="txT" r="txR" b="txB"/>
                <a:pathLst>
                  <a:path w="16" h="14">
                    <a:moveTo>
                      <a:pt x="15" y="12"/>
                    </a:moveTo>
                    <a:cubicBezTo>
                      <a:pt x="4" y="14"/>
                      <a:pt x="0" y="6"/>
                      <a:pt x="6" y="0"/>
                    </a:cubicBezTo>
                    <a:cubicBezTo>
                      <a:pt x="10" y="3"/>
                      <a:pt x="16" y="4"/>
                      <a:pt x="15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69" name="Freeform 532"/>
              <p:cNvSpPr/>
              <p:nvPr/>
            </p:nvSpPr>
            <p:spPr>
              <a:xfrm>
                <a:off x="2725738" y="1720850"/>
                <a:ext cx="61913" cy="42863"/>
              </a:xfrm>
              <a:custGeom>
                <a:avLst/>
                <a:gdLst>
                  <a:gd name="txL" fmla="*/ 0 w 18"/>
                  <a:gd name="txT" fmla="*/ 0 h 12"/>
                  <a:gd name="txR" fmla="*/ 18 w 18"/>
                  <a:gd name="txB" fmla="*/ 12 h 12"/>
                </a:gdLst>
                <a:ahLst/>
                <a:cxnLst>
                  <a:cxn ang="0">
                    <a:pos x="5" y="8"/>
                  </a:cxn>
                  <a:cxn ang="0">
                    <a:pos x="17" y="5"/>
                  </a:cxn>
                  <a:cxn ang="0">
                    <a:pos x="5" y="8"/>
                  </a:cxn>
                </a:cxnLst>
                <a:rect l="txL" t="txT" r="txR" b="txB"/>
                <a:pathLst>
                  <a:path w="18" h="12">
                    <a:moveTo>
                      <a:pt x="5" y="8"/>
                    </a:moveTo>
                    <a:cubicBezTo>
                      <a:pt x="0" y="0"/>
                      <a:pt x="18" y="0"/>
                      <a:pt x="17" y="5"/>
                    </a:cubicBezTo>
                    <a:cubicBezTo>
                      <a:pt x="16" y="12"/>
                      <a:pt x="9" y="12"/>
                      <a:pt x="5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70" name="Freeform 533"/>
              <p:cNvSpPr/>
              <p:nvPr/>
            </p:nvSpPr>
            <p:spPr>
              <a:xfrm>
                <a:off x="733425" y="1728787"/>
                <a:ext cx="114300" cy="104775"/>
              </a:xfrm>
              <a:custGeom>
                <a:avLst/>
                <a:gdLst>
                  <a:gd name="txL" fmla="*/ 0 w 33"/>
                  <a:gd name="txT" fmla="*/ 0 h 30"/>
                  <a:gd name="txR" fmla="*/ 33 w 33"/>
                  <a:gd name="txB" fmla="*/ 30 h 30"/>
                </a:gdLst>
                <a:ahLst/>
                <a:cxnLst>
                  <a:cxn ang="0">
                    <a:pos x="33" y="3"/>
                  </a:cxn>
                  <a:cxn ang="0">
                    <a:pos x="0" y="30"/>
                  </a:cxn>
                  <a:cxn ang="0">
                    <a:pos x="33" y="0"/>
                  </a:cxn>
                  <a:cxn ang="0">
                    <a:pos x="33" y="3"/>
                  </a:cxn>
                </a:cxnLst>
                <a:rect l="txL" t="txT" r="txR" b="txB"/>
                <a:pathLst>
                  <a:path w="33" h="30">
                    <a:moveTo>
                      <a:pt x="33" y="3"/>
                    </a:moveTo>
                    <a:cubicBezTo>
                      <a:pt x="24" y="14"/>
                      <a:pt x="14" y="24"/>
                      <a:pt x="0" y="30"/>
                    </a:cubicBezTo>
                    <a:cubicBezTo>
                      <a:pt x="9" y="18"/>
                      <a:pt x="22" y="10"/>
                      <a:pt x="33" y="0"/>
                    </a:cubicBezTo>
                    <a:cubicBezTo>
                      <a:pt x="33" y="1"/>
                      <a:pt x="33" y="2"/>
                      <a:pt x="33" y="3"/>
                    </a:cubicBezTo>
                    <a:close/>
                  </a:path>
                </a:pathLst>
              </a:custGeom>
              <a:solidFill>
                <a:srgbClr val="3C7E8A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71" name="Freeform 535"/>
              <p:cNvSpPr/>
              <p:nvPr/>
            </p:nvSpPr>
            <p:spPr>
              <a:xfrm>
                <a:off x="3789363" y="1760537"/>
                <a:ext cx="309563" cy="254000"/>
              </a:xfrm>
              <a:custGeom>
                <a:avLst/>
                <a:gdLst>
                  <a:gd name="txL" fmla="*/ 0 w 89"/>
                  <a:gd name="txT" fmla="*/ 0 h 73"/>
                  <a:gd name="txR" fmla="*/ 89 w 89"/>
                  <a:gd name="txB" fmla="*/ 73 h 73"/>
                </a:gdLst>
                <a:ahLst/>
                <a:cxnLst>
                  <a:cxn ang="0">
                    <a:pos x="66" y="9"/>
                  </a:cxn>
                  <a:cxn ang="0">
                    <a:pos x="33" y="21"/>
                  </a:cxn>
                  <a:cxn ang="0">
                    <a:pos x="18" y="33"/>
                  </a:cxn>
                  <a:cxn ang="0">
                    <a:pos x="12" y="42"/>
                  </a:cxn>
                  <a:cxn ang="0">
                    <a:pos x="9" y="48"/>
                  </a:cxn>
                  <a:cxn ang="0">
                    <a:pos x="0" y="60"/>
                  </a:cxn>
                  <a:cxn ang="0">
                    <a:pos x="0" y="42"/>
                  </a:cxn>
                  <a:cxn ang="0">
                    <a:pos x="0" y="39"/>
                  </a:cxn>
                  <a:cxn ang="0">
                    <a:pos x="6" y="30"/>
                  </a:cxn>
                  <a:cxn ang="0">
                    <a:pos x="18" y="18"/>
                  </a:cxn>
                  <a:cxn ang="0">
                    <a:pos x="30" y="3"/>
                  </a:cxn>
                  <a:cxn ang="0">
                    <a:pos x="78" y="3"/>
                  </a:cxn>
                  <a:cxn ang="0">
                    <a:pos x="87" y="3"/>
                  </a:cxn>
                  <a:cxn ang="0">
                    <a:pos x="66" y="9"/>
                  </a:cxn>
                </a:cxnLst>
                <a:rect l="txL" t="txT" r="txR" b="txB"/>
                <a:pathLst>
                  <a:path w="89" h="73">
                    <a:moveTo>
                      <a:pt x="66" y="9"/>
                    </a:moveTo>
                    <a:cubicBezTo>
                      <a:pt x="52" y="10"/>
                      <a:pt x="38" y="11"/>
                      <a:pt x="33" y="21"/>
                    </a:cubicBezTo>
                    <a:cubicBezTo>
                      <a:pt x="24" y="21"/>
                      <a:pt x="22" y="28"/>
                      <a:pt x="18" y="33"/>
                    </a:cubicBezTo>
                    <a:cubicBezTo>
                      <a:pt x="14" y="34"/>
                      <a:pt x="12" y="37"/>
                      <a:pt x="12" y="42"/>
                    </a:cubicBezTo>
                    <a:cubicBezTo>
                      <a:pt x="9" y="42"/>
                      <a:pt x="10" y="46"/>
                      <a:pt x="9" y="48"/>
                    </a:cubicBezTo>
                    <a:cubicBezTo>
                      <a:pt x="3" y="48"/>
                      <a:pt x="8" y="73"/>
                      <a:pt x="0" y="60"/>
                    </a:cubicBezTo>
                    <a:cubicBezTo>
                      <a:pt x="0" y="54"/>
                      <a:pt x="0" y="48"/>
                      <a:pt x="0" y="42"/>
                    </a:cubicBezTo>
                    <a:cubicBezTo>
                      <a:pt x="0" y="41"/>
                      <a:pt x="0" y="40"/>
                      <a:pt x="0" y="39"/>
                    </a:cubicBezTo>
                    <a:cubicBezTo>
                      <a:pt x="4" y="38"/>
                      <a:pt x="6" y="35"/>
                      <a:pt x="6" y="30"/>
                    </a:cubicBezTo>
                    <a:cubicBezTo>
                      <a:pt x="11" y="27"/>
                      <a:pt x="15" y="23"/>
                      <a:pt x="18" y="18"/>
                    </a:cubicBezTo>
                    <a:cubicBezTo>
                      <a:pt x="32" y="17"/>
                      <a:pt x="11" y="0"/>
                      <a:pt x="30" y="3"/>
                    </a:cubicBezTo>
                    <a:cubicBezTo>
                      <a:pt x="46" y="3"/>
                      <a:pt x="62" y="3"/>
                      <a:pt x="78" y="3"/>
                    </a:cubicBezTo>
                    <a:cubicBezTo>
                      <a:pt x="81" y="3"/>
                      <a:pt x="84" y="3"/>
                      <a:pt x="87" y="3"/>
                    </a:cubicBezTo>
                    <a:cubicBezTo>
                      <a:pt x="89" y="14"/>
                      <a:pt x="73" y="7"/>
                      <a:pt x="66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72" name="Freeform 537"/>
              <p:cNvSpPr/>
              <p:nvPr/>
            </p:nvSpPr>
            <p:spPr>
              <a:xfrm>
                <a:off x="2770188" y="1798637"/>
                <a:ext cx="568325" cy="230188"/>
              </a:xfrm>
              <a:custGeom>
                <a:avLst/>
                <a:gdLst>
                  <a:gd name="txL" fmla="*/ 0 w 163"/>
                  <a:gd name="txT" fmla="*/ 0 h 66"/>
                  <a:gd name="txR" fmla="*/ 163 w 163"/>
                  <a:gd name="txB" fmla="*/ 66 h 66"/>
                </a:gdLst>
                <a:ahLst/>
                <a:cxnLst>
                  <a:cxn ang="0">
                    <a:pos x="28" y="7"/>
                  </a:cxn>
                  <a:cxn ang="0">
                    <a:pos x="97" y="31"/>
                  </a:cxn>
                  <a:cxn ang="0">
                    <a:pos x="97" y="40"/>
                  </a:cxn>
                  <a:cxn ang="0">
                    <a:pos x="163" y="61"/>
                  </a:cxn>
                  <a:cxn ang="0">
                    <a:pos x="148" y="58"/>
                  </a:cxn>
                  <a:cxn ang="0">
                    <a:pos x="121" y="58"/>
                  </a:cxn>
                  <a:cxn ang="0">
                    <a:pos x="130" y="64"/>
                  </a:cxn>
                  <a:cxn ang="0">
                    <a:pos x="91" y="58"/>
                  </a:cxn>
                  <a:cxn ang="0">
                    <a:pos x="100" y="52"/>
                  </a:cxn>
                  <a:cxn ang="0">
                    <a:pos x="34" y="31"/>
                  </a:cxn>
                  <a:cxn ang="0">
                    <a:pos x="46" y="28"/>
                  </a:cxn>
                  <a:cxn ang="0">
                    <a:pos x="40" y="25"/>
                  </a:cxn>
                  <a:cxn ang="0">
                    <a:pos x="13" y="22"/>
                  </a:cxn>
                  <a:cxn ang="0">
                    <a:pos x="7" y="19"/>
                  </a:cxn>
                  <a:cxn ang="0">
                    <a:pos x="13" y="13"/>
                  </a:cxn>
                  <a:cxn ang="0">
                    <a:pos x="1" y="4"/>
                  </a:cxn>
                  <a:cxn ang="0">
                    <a:pos x="10" y="1"/>
                  </a:cxn>
                  <a:cxn ang="0">
                    <a:pos x="28" y="7"/>
                  </a:cxn>
                </a:cxnLst>
                <a:rect l="txL" t="txT" r="txR" b="txB"/>
                <a:pathLst>
                  <a:path w="163" h="66">
                    <a:moveTo>
                      <a:pt x="28" y="7"/>
                    </a:moveTo>
                    <a:cubicBezTo>
                      <a:pt x="48" y="18"/>
                      <a:pt x="70" y="27"/>
                      <a:pt x="97" y="31"/>
                    </a:cubicBezTo>
                    <a:cubicBezTo>
                      <a:pt x="97" y="34"/>
                      <a:pt x="97" y="37"/>
                      <a:pt x="97" y="40"/>
                    </a:cubicBezTo>
                    <a:cubicBezTo>
                      <a:pt x="125" y="41"/>
                      <a:pt x="148" y="47"/>
                      <a:pt x="163" y="61"/>
                    </a:cubicBezTo>
                    <a:cubicBezTo>
                      <a:pt x="156" y="62"/>
                      <a:pt x="156" y="56"/>
                      <a:pt x="148" y="58"/>
                    </a:cubicBezTo>
                    <a:cubicBezTo>
                      <a:pt x="138" y="61"/>
                      <a:pt x="128" y="49"/>
                      <a:pt x="121" y="58"/>
                    </a:cubicBezTo>
                    <a:cubicBezTo>
                      <a:pt x="126" y="58"/>
                      <a:pt x="131" y="58"/>
                      <a:pt x="130" y="64"/>
                    </a:cubicBezTo>
                    <a:cubicBezTo>
                      <a:pt x="115" y="64"/>
                      <a:pt x="98" y="66"/>
                      <a:pt x="91" y="58"/>
                    </a:cubicBezTo>
                    <a:cubicBezTo>
                      <a:pt x="91" y="53"/>
                      <a:pt x="99" y="56"/>
                      <a:pt x="100" y="52"/>
                    </a:cubicBezTo>
                    <a:cubicBezTo>
                      <a:pt x="74" y="49"/>
                      <a:pt x="43" y="51"/>
                      <a:pt x="34" y="31"/>
                    </a:cubicBezTo>
                    <a:cubicBezTo>
                      <a:pt x="38" y="30"/>
                      <a:pt x="45" y="32"/>
                      <a:pt x="46" y="28"/>
                    </a:cubicBezTo>
                    <a:cubicBezTo>
                      <a:pt x="43" y="28"/>
                      <a:pt x="42" y="26"/>
                      <a:pt x="40" y="25"/>
                    </a:cubicBezTo>
                    <a:cubicBezTo>
                      <a:pt x="27" y="20"/>
                      <a:pt x="25" y="14"/>
                      <a:pt x="13" y="22"/>
                    </a:cubicBezTo>
                    <a:cubicBezTo>
                      <a:pt x="11" y="21"/>
                      <a:pt x="7" y="22"/>
                      <a:pt x="7" y="19"/>
                    </a:cubicBezTo>
                    <a:cubicBezTo>
                      <a:pt x="7" y="15"/>
                      <a:pt x="12" y="16"/>
                      <a:pt x="13" y="13"/>
                    </a:cubicBezTo>
                    <a:cubicBezTo>
                      <a:pt x="5" y="14"/>
                      <a:pt x="0" y="12"/>
                      <a:pt x="1" y="4"/>
                    </a:cubicBezTo>
                    <a:cubicBezTo>
                      <a:pt x="5" y="4"/>
                      <a:pt x="8" y="3"/>
                      <a:pt x="10" y="1"/>
                    </a:cubicBezTo>
                    <a:cubicBezTo>
                      <a:pt x="19" y="0"/>
                      <a:pt x="25" y="2"/>
                      <a:pt x="28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73" name="Freeform 538"/>
              <p:cNvSpPr/>
              <p:nvPr/>
            </p:nvSpPr>
            <p:spPr>
              <a:xfrm>
                <a:off x="325438" y="1833562"/>
                <a:ext cx="303213" cy="104775"/>
              </a:xfrm>
              <a:custGeom>
                <a:avLst/>
                <a:gdLst>
                  <a:gd name="txL" fmla="*/ 0 w 87"/>
                  <a:gd name="txT" fmla="*/ 0 h 30"/>
                  <a:gd name="txR" fmla="*/ 87 w 87"/>
                  <a:gd name="txB" fmla="*/ 30 h 30"/>
                </a:gdLst>
                <a:ahLst/>
                <a:cxnLst>
                  <a:cxn ang="0">
                    <a:pos x="87" y="0"/>
                  </a:cxn>
                  <a:cxn ang="0">
                    <a:pos x="0" y="30"/>
                  </a:cxn>
                  <a:cxn ang="0">
                    <a:pos x="87" y="0"/>
                  </a:cxn>
                </a:cxnLst>
                <a:rect l="txL" t="txT" r="txR" b="txB"/>
                <a:pathLst>
                  <a:path w="87" h="30">
                    <a:moveTo>
                      <a:pt x="87" y="0"/>
                    </a:moveTo>
                    <a:cubicBezTo>
                      <a:pt x="74" y="21"/>
                      <a:pt x="25" y="29"/>
                      <a:pt x="0" y="30"/>
                    </a:cubicBezTo>
                    <a:cubicBezTo>
                      <a:pt x="21" y="12"/>
                      <a:pt x="58" y="10"/>
                      <a:pt x="87" y="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74" name="Freeform 545"/>
              <p:cNvSpPr/>
              <p:nvPr/>
            </p:nvSpPr>
            <p:spPr>
              <a:xfrm>
                <a:off x="1622425" y="1833562"/>
                <a:ext cx="93663" cy="90488"/>
              </a:xfrm>
              <a:custGeom>
                <a:avLst/>
                <a:gdLst>
                  <a:gd name="txL" fmla="*/ 0 w 27"/>
                  <a:gd name="txT" fmla="*/ 0 h 26"/>
                  <a:gd name="txR" fmla="*/ 27 w 27"/>
                  <a:gd name="txB" fmla="*/ 26 h 26"/>
                </a:gdLst>
                <a:ahLst/>
                <a:cxnLst>
                  <a:cxn ang="0">
                    <a:pos x="0" y="18"/>
                  </a:cxn>
                  <a:cxn ang="0">
                    <a:pos x="27" y="18"/>
                  </a:cxn>
                  <a:cxn ang="0">
                    <a:pos x="0" y="18"/>
                  </a:cxn>
                </a:cxnLst>
                <a:rect l="txL" t="txT" r="txR" b="txB"/>
                <a:pathLst>
                  <a:path w="27" h="26">
                    <a:moveTo>
                      <a:pt x="0" y="18"/>
                    </a:moveTo>
                    <a:cubicBezTo>
                      <a:pt x="1" y="0"/>
                      <a:pt x="20" y="16"/>
                      <a:pt x="27" y="18"/>
                    </a:cubicBezTo>
                    <a:cubicBezTo>
                      <a:pt x="22" y="26"/>
                      <a:pt x="11" y="14"/>
                      <a:pt x="0" y="18"/>
                    </a:cubicBezTo>
                    <a:close/>
                  </a:path>
                </a:pathLst>
              </a:custGeom>
              <a:solidFill>
                <a:srgbClr val="4B9CA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75" name="Freeform 547"/>
              <p:cNvSpPr/>
              <p:nvPr/>
            </p:nvSpPr>
            <p:spPr>
              <a:xfrm>
                <a:off x="3402013" y="1924050"/>
                <a:ext cx="146050" cy="55563"/>
              </a:xfrm>
              <a:custGeom>
                <a:avLst/>
                <a:gdLst>
                  <a:gd name="txL" fmla="*/ 0 w 42"/>
                  <a:gd name="txT" fmla="*/ 0 h 16"/>
                  <a:gd name="txR" fmla="*/ 42 w 42"/>
                  <a:gd name="txB" fmla="*/ 16 h 16"/>
                </a:gdLst>
                <a:ahLst/>
                <a:cxnLst>
                  <a:cxn ang="0">
                    <a:pos x="3" y="7"/>
                  </a:cxn>
                  <a:cxn ang="0">
                    <a:pos x="42" y="16"/>
                  </a:cxn>
                  <a:cxn ang="0">
                    <a:pos x="33" y="16"/>
                  </a:cxn>
                  <a:cxn ang="0">
                    <a:pos x="0" y="16"/>
                  </a:cxn>
                  <a:cxn ang="0">
                    <a:pos x="3" y="7"/>
                  </a:cxn>
                </a:cxnLst>
                <a:rect l="txL" t="txT" r="txR" b="txB"/>
                <a:pathLst>
                  <a:path w="42" h="16">
                    <a:moveTo>
                      <a:pt x="3" y="7"/>
                    </a:moveTo>
                    <a:cubicBezTo>
                      <a:pt x="17" y="6"/>
                      <a:pt x="38" y="0"/>
                      <a:pt x="42" y="16"/>
                    </a:cubicBezTo>
                    <a:cubicBezTo>
                      <a:pt x="39" y="16"/>
                      <a:pt x="36" y="16"/>
                      <a:pt x="33" y="16"/>
                    </a:cubicBezTo>
                    <a:cubicBezTo>
                      <a:pt x="22" y="16"/>
                      <a:pt x="11" y="16"/>
                      <a:pt x="0" y="16"/>
                    </a:cubicBezTo>
                    <a:cubicBezTo>
                      <a:pt x="0" y="12"/>
                      <a:pt x="1" y="9"/>
                      <a:pt x="3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76" name="Freeform 548"/>
              <p:cNvSpPr/>
              <p:nvPr/>
            </p:nvSpPr>
            <p:spPr>
              <a:xfrm>
                <a:off x="355600" y="1938337"/>
                <a:ext cx="136525" cy="58738"/>
              </a:xfrm>
              <a:custGeom>
                <a:avLst/>
                <a:gdLst>
                  <a:gd name="txL" fmla="*/ 0 w 39"/>
                  <a:gd name="txT" fmla="*/ 0 h 17"/>
                  <a:gd name="txR" fmla="*/ 39 w 39"/>
                  <a:gd name="txB" fmla="*/ 17 h 17"/>
                </a:gdLst>
                <a:ahLst/>
                <a:cxnLst>
                  <a:cxn ang="0">
                    <a:pos x="0" y="15"/>
                  </a:cxn>
                  <a:cxn ang="0">
                    <a:pos x="39" y="0"/>
                  </a:cxn>
                  <a:cxn ang="0">
                    <a:pos x="0" y="15"/>
                  </a:cxn>
                </a:cxnLst>
                <a:rect l="txL" t="txT" r="txR" b="txB"/>
                <a:pathLst>
                  <a:path w="39" h="17">
                    <a:moveTo>
                      <a:pt x="0" y="15"/>
                    </a:moveTo>
                    <a:cubicBezTo>
                      <a:pt x="7" y="4"/>
                      <a:pt x="24" y="3"/>
                      <a:pt x="39" y="0"/>
                    </a:cubicBezTo>
                    <a:cubicBezTo>
                      <a:pt x="28" y="5"/>
                      <a:pt x="8" y="17"/>
                      <a:pt x="0" y="15"/>
                    </a:cubicBezTo>
                    <a:close/>
                  </a:path>
                </a:pathLst>
              </a:custGeom>
              <a:solidFill>
                <a:srgbClr val="295860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77" name="Freeform 549"/>
              <p:cNvSpPr/>
              <p:nvPr/>
            </p:nvSpPr>
            <p:spPr>
              <a:xfrm>
                <a:off x="1738313" y="1955800"/>
                <a:ext cx="104775" cy="55563"/>
              </a:xfrm>
              <a:custGeom>
                <a:avLst/>
                <a:gdLst>
                  <a:gd name="txL" fmla="*/ 0 w 30"/>
                  <a:gd name="txT" fmla="*/ 0 h 16"/>
                  <a:gd name="txR" fmla="*/ 30 w 30"/>
                  <a:gd name="txB" fmla="*/ 16 h 16"/>
                </a:gdLst>
                <a:ahLst/>
                <a:cxnLst>
                  <a:cxn ang="0">
                    <a:pos x="3" y="4"/>
                  </a:cxn>
                  <a:cxn ang="0">
                    <a:pos x="3" y="7"/>
                  </a:cxn>
                  <a:cxn ang="0">
                    <a:pos x="30" y="1"/>
                  </a:cxn>
                  <a:cxn ang="0">
                    <a:pos x="0" y="10"/>
                  </a:cxn>
                  <a:cxn ang="0">
                    <a:pos x="3" y="4"/>
                  </a:cxn>
                </a:cxnLst>
                <a:rect l="txL" t="txT" r="txR" b="txB"/>
                <a:pathLst>
                  <a:path w="30" h="16">
                    <a:moveTo>
                      <a:pt x="3" y="4"/>
                    </a:moveTo>
                    <a:cubicBezTo>
                      <a:pt x="3" y="5"/>
                      <a:pt x="3" y="6"/>
                      <a:pt x="3" y="7"/>
                    </a:cubicBezTo>
                    <a:cubicBezTo>
                      <a:pt x="9" y="14"/>
                      <a:pt x="20" y="0"/>
                      <a:pt x="30" y="1"/>
                    </a:cubicBezTo>
                    <a:cubicBezTo>
                      <a:pt x="28" y="10"/>
                      <a:pt x="7" y="16"/>
                      <a:pt x="0" y="10"/>
                    </a:cubicBezTo>
                    <a:cubicBezTo>
                      <a:pt x="1" y="8"/>
                      <a:pt x="0" y="4"/>
                      <a:pt x="3" y="4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78" name="Freeform 550"/>
              <p:cNvSpPr/>
              <p:nvPr/>
            </p:nvSpPr>
            <p:spPr>
              <a:xfrm>
                <a:off x="2006600" y="1528762"/>
                <a:ext cx="38100" cy="450850"/>
              </a:xfrm>
              <a:custGeom>
                <a:avLst/>
                <a:gdLst>
                  <a:gd name="txL" fmla="*/ 0 w 11"/>
                  <a:gd name="txT" fmla="*/ 0 h 129"/>
                  <a:gd name="txR" fmla="*/ 11 w 11"/>
                  <a:gd name="txB" fmla="*/ 129 h 129"/>
                </a:gdLst>
                <a:ahLst/>
                <a:cxnLst>
                  <a:cxn ang="0">
                    <a:pos x="4" y="0"/>
                  </a:cxn>
                  <a:cxn ang="0">
                    <a:pos x="7" y="129"/>
                  </a:cxn>
                  <a:cxn ang="0">
                    <a:pos x="4" y="0"/>
                  </a:cxn>
                </a:cxnLst>
                <a:rect l="txL" t="txT" r="txR" b="txB"/>
                <a:pathLst>
                  <a:path w="11" h="129">
                    <a:moveTo>
                      <a:pt x="4" y="0"/>
                    </a:moveTo>
                    <a:cubicBezTo>
                      <a:pt x="11" y="37"/>
                      <a:pt x="5" y="87"/>
                      <a:pt x="7" y="129"/>
                    </a:cubicBezTo>
                    <a:cubicBezTo>
                      <a:pt x="0" y="92"/>
                      <a:pt x="6" y="42"/>
                      <a:pt x="4" y="0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79" name="Freeform 551"/>
              <p:cNvSpPr/>
              <p:nvPr/>
            </p:nvSpPr>
            <p:spPr>
              <a:xfrm>
                <a:off x="2038350" y="1528762"/>
                <a:ext cx="38100" cy="461963"/>
              </a:xfrm>
              <a:custGeom>
                <a:avLst/>
                <a:gdLst>
                  <a:gd name="txL" fmla="*/ 0 w 11"/>
                  <a:gd name="txT" fmla="*/ 0 h 132"/>
                  <a:gd name="txR" fmla="*/ 11 w 11"/>
                  <a:gd name="txB" fmla="*/ 132 h 132"/>
                </a:gdLst>
                <a:ahLst/>
                <a:cxnLst>
                  <a:cxn ang="0">
                    <a:pos x="7" y="132"/>
                  </a:cxn>
                  <a:cxn ang="0">
                    <a:pos x="4" y="0"/>
                  </a:cxn>
                  <a:cxn ang="0">
                    <a:pos x="7" y="132"/>
                  </a:cxn>
                </a:cxnLst>
                <a:rect l="txL" t="txT" r="txR" b="txB"/>
                <a:pathLst>
                  <a:path w="11" h="132">
                    <a:moveTo>
                      <a:pt x="7" y="132"/>
                    </a:moveTo>
                    <a:cubicBezTo>
                      <a:pt x="0" y="94"/>
                      <a:pt x="6" y="43"/>
                      <a:pt x="4" y="0"/>
                    </a:cubicBezTo>
                    <a:cubicBezTo>
                      <a:pt x="11" y="38"/>
                      <a:pt x="5" y="89"/>
                      <a:pt x="7" y="132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80" name="Freeform 554"/>
              <p:cNvSpPr/>
              <p:nvPr/>
            </p:nvSpPr>
            <p:spPr>
              <a:xfrm>
                <a:off x="708025" y="2000250"/>
                <a:ext cx="77788" cy="57150"/>
              </a:xfrm>
              <a:custGeom>
                <a:avLst/>
                <a:gdLst>
                  <a:gd name="txL" fmla="*/ 0 w 22"/>
                  <a:gd name="txT" fmla="*/ 0 h 16"/>
                  <a:gd name="txR" fmla="*/ 22 w 22"/>
                  <a:gd name="txB" fmla="*/ 16 h 16"/>
                </a:gdLst>
                <a:ahLst/>
                <a:cxnLst>
                  <a:cxn ang="0">
                    <a:pos x="1" y="15"/>
                  </a:cxn>
                  <a:cxn ang="0">
                    <a:pos x="22" y="0"/>
                  </a:cxn>
                  <a:cxn ang="0">
                    <a:pos x="4" y="12"/>
                  </a:cxn>
                  <a:cxn ang="0">
                    <a:pos x="1" y="15"/>
                  </a:cxn>
                </a:cxnLst>
                <a:rect l="txL" t="txT" r="txR" b="txB"/>
                <a:pathLst>
                  <a:path w="22" h="16">
                    <a:moveTo>
                      <a:pt x="1" y="15"/>
                    </a:moveTo>
                    <a:cubicBezTo>
                      <a:pt x="0" y="2"/>
                      <a:pt x="12" y="2"/>
                      <a:pt x="22" y="0"/>
                    </a:cubicBezTo>
                    <a:cubicBezTo>
                      <a:pt x="19" y="7"/>
                      <a:pt x="7" y="5"/>
                      <a:pt x="4" y="12"/>
                    </a:cubicBezTo>
                    <a:cubicBezTo>
                      <a:pt x="4" y="14"/>
                      <a:pt x="4" y="16"/>
                      <a:pt x="1" y="15"/>
                    </a:cubicBezTo>
                    <a:close/>
                  </a:path>
                </a:pathLst>
              </a:custGeom>
              <a:solidFill>
                <a:srgbClr val="295860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81" name="Freeform 558"/>
              <p:cNvSpPr/>
              <p:nvPr/>
            </p:nvSpPr>
            <p:spPr>
              <a:xfrm>
                <a:off x="366713" y="2011362"/>
                <a:ext cx="125413" cy="63500"/>
              </a:xfrm>
              <a:custGeom>
                <a:avLst/>
                <a:gdLst>
                  <a:gd name="txL" fmla="*/ 0 w 36"/>
                  <a:gd name="txT" fmla="*/ 0 h 18"/>
                  <a:gd name="txR" fmla="*/ 36 w 36"/>
                  <a:gd name="txB" fmla="*/ 18 h 18"/>
                </a:gdLst>
                <a:ahLst/>
                <a:cxnLst>
                  <a:cxn ang="0">
                    <a:pos x="36" y="3"/>
                  </a:cxn>
                  <a:cxn ang="0">
                    <a:pos x="0" y="18"/>
                  </a:cxn>
                  <a:cxn ang="0">
                    <a:pos x="36" y="0"/>
                  </a:cxn>
                  <a:cxn ang="0">
                    <a:pos x="36" y="3"/>
                  </a:cxn>
                </a:cxnLst>
                <a:rect l="txL" t="txT" r="txR" b="txB"/>
                <a:pathLst>
                  <a:path w="36" h="18">
                    <a:moveTo>
                      <a:pt x="36" y="3"/>
                    </a:moveTo>
                    <a:cubicBezTo>
                      <a:pt x="27" y="11"/>
                      <a:pt x="12" y="13"/>
                      <a:pt x="0" y="18"/>
                    </a:cubicBezTo>
                    <a:cubicBezTo>
                      <a:pt x="6" y="6"/>
                      <a:pt x="25" y="7"/>
                      <a:pt x="36" y="0"/>
                    </a:cubicBezTo>
                    <a:cubicBezTo>
                      <a:pt x="36" y="1"/>
                      <a:pt x="36" y="2"/>
                      <a:pt x="36" y="3"/>
                    </a:cubicBezTo>
                    <a:close/>
                  </a:path>
                </a:pathLst>
              </a:custGeom>
              <a:solidFill>
                <a:srgbClr val="438D9B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82" name="Freeform 559"/>
              <p:cNvSpPr/>
              <p:nvPr/>
            </p:nvSpPr>
            <p:spPr>
              <a:xfrm>
                <a:off x="2924175" y="1993900"/>
                <a:ext cx="101600" cy="52388"/>
              </a:xfrm>
              <a:custGeom>
                <a:avLst/>
                <a:gdLst>
                  <a:gd name="txL" fmla="*/ 0 w 29"/>
                  <a:gd name="txT" fmla="*/ 0 h 15"/>
                  <a:gd name="txR" fmla="*/ 29 w 29"/>
                  <a:gd name="txB" fmla="*/ 15 h 15"/>
                </a:gdLst>
                <a:ahLst/>
                <a:cxnLst>
                  <a:cxn ang="0">
                    <a:pos x="2" y="11"/>
                  </a:cxn>
                  <a:cxn ang="0">
                    <a:pos x="29" y="8"/>
                  </a:cxn>
                  <a:cxn ang="0">
                    <a:pos x="23" y="14"/>
                  </a:cxn>
                  <a:cxn ang="0">
                    <a:pos x="2" y="11"/>
                  </a:cxn>
                </a:cxnLst>
                <a:rect l="txL" t="txT" r="txR" b="txB"/>
                <a:pathLst>
                  <a:path w="29" h="15">
                    <a:moveTo>
                      <a:pt x="2" y="11"/>
                    </a:moveTo>
                    <a:cubicBezTo>
                      <a:pt x="0" y="0"/>
                      <a:pt x="27" y="4"/>
                      <a:pt x="29" y="8"/>
                    </a:cubicBezTo>
                    <a:cubicBezTo>
                      <a:pt x="29" y="12"/>
                      <a:pt x="24" y="11"/>
                      <a:pt x="23" y="14"/>
                    </a:cubicBezTo>
                    <a:cubicBezTo>
                      <a:pt x="14" y="15"/>
                      <a:pt x="12" y="9"/>
                      <a:pt x="2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83" name="Freeform 561"/>
              <p:cNvSpPr/>
              <p:nvPr/>
            </p:nvSpPr>
            <p:spPr>
              <a:xfrm>
                <a:off x="754063" y="2000250"/>
                <a:ext cx="271463" cy="95250"/>
              </a:xfrm>
              <a:custGeom>
                <a:avLst/>
                <a:gdLst>
                  <a:gd name="txL" fmla="*/ 0 w 78"/>
                  <a:gd name="txT" fmla="*/ 0 h 27"/>
                  <a:gd name="txR" fmla="*/ 78 w 78"/>
                  <a:gd name="txB" fmla="*/ 27 h 27"/>
                </a:gdLst>
                <a:ahLst/>
                <a:cxnLst>
                  <a:cxn ang="0">
                    <a:pos x="0" y="27"/>
                  </a:cxn>
                  <a:cxn ang="0">
                    <a:pos x="78" y="3"/>
                  </a:cxn>
                  <a:cxn ang="0">
                    <a:pos x="3" y="27"/>
                  </a:cxn>
                  <a:cxn ang="0">
                    <a:pos x="0" y="27"/>
                  </a:cxn>
                </a:cxnLst>
                <a:rect l="txL" t="txT" r="txR" b="txB"/>
                <a:pathLst>
                  <a:path w="78" h="27">
                    <a:moveTo>
                      <a:pt x="0" y="27"/>
                    </a:moveTo>
                    <a:cubicBezTo>
                      <a:pt x="23" y="18"/>
                      <a:pt x="52" y="0"/>
                      <a:pt x="78" y="3"/>
                    </a:cubicBezTo>
                    <a:cubicBezTo>
                      <a:pt x="53" y="11"/>
                      <a:pt x="28" y="19"/>
                      <a:pt x="3" y="27"/>
                    </a:cubicBezTo>
                    <a:cubicBezTo>
                      <a:pt x="2" y="27"/>
                      <a:pt x="1" y="27"/>
                      <a:pt x="0" y="27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84" name="Freeform 565"/>
              <p:cNvSpPr/>
              <p:nvPr/>
            </p:nvSpPr>
            <p:spPr>
              <a:xfrm>
                <a:off x="4291013" y="2017712"/>
                <a:ext cx="180975" cy="66675"/>
              </a:xfrm>
              <a:custGeom>
                <a:avLst/>
                <a:gdLst>
                  <a:gd name="txL" fmla="*/ 0 w 52"/>
                  <a:gd name="txT" fmla="*/ 0 h 19"/>
                  <a:gd name="txR" fmla="*/ 52 w 52"/>
                  <a:gd name="txB" fmla="*/ 19 h 19"/>
                </a:gdLst>
                <a:ahLst/>
                <a:cxnLst>
                  <a:cxn ang="0">
                    <a:pos x="51" y="7"/>
                  </a:cxn>
                  <a:cxn ang="0">
                    <a:pos x="42" y="10"/>
                  </a:cxn>
                  <a:cxn ang="0">
                    <a:pos x="6" y="19"/>
                  </a:cxn>
                  <a:cxn ang="0">
                    <a:pos x="0" y="16"/>
                  </a:cxn>
                  <a:cxn ang="0">
                    <a:pos x="0" y="4"/>
                  </a:cxn>
                  <a:cxn ang="0">
                    <a:pos x="36" y="4"/>
                  </a:cxn>
                  <a:cxn ang="0">
                    <a:pos x="51" y="7"/>
                  </a:cxn>
                </a:cxnLst>
                <a:rect l="txL" t="txT" r="txR" b="txB"/>
                <a:pathLst>
                  <a:path w="52" h="19">
                    <a:moveTo>
                      <a:pt x="51" y="7"/>
                    </a:moveTo>
                    <a:cubicBezTo>
                      <a:pt x="51" y="11"/>
                      <a:pt x="46" y="10"/>
                      <a:pt x="42" y="10"/>
                    </a:cubicBezTo>
                    <a:cubicBezTo>
                      <a:pt x="33" y="16"/>
                      <a:pt x="9" y="7"/>
                      <a:pt x="6" y="19"/>
                    </a:cubicBezTo>
                    <a:cubicBezTo>
                      <a:pt x="3" y="19"/>
                      <a:pt x="1" y="18"/>
                      <a:pt x="0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12" y="4"/>
                      <a:pt x="24" y="4"/>
                      <a:pt x="36" y="4"/>
                    </a:cubicBezTo>
                    <a:cubicBezTo>
                      <a:pt x="40" y="6"/>
                      <a:pt x="52" y="0"/>
                      <a:pt x="51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85" name="Freeform 567"/>
              <p:cNvSpPr/>
              <p:nvPr/>
            </p:nvSpPr>
            <p:spPr>
              <a:xfrm>
                <a:off x="1852613" y="2052637"/>
                <a:ext cx="93663" cy="25400"/>
              </a:xfrm>
              <a:custGeom>
                <a:avLst/>
                <a:gdLst>
                  <a:gd name="txL" fmla="*/ 0 w 27"/>
                  <a:gd name="txT" fmla="*/ 0 h 7"/>
                  <a:gd name="txR" fmla="*/ 27 w 27"/>
                  <a:gd name="txB" fmla="*/ 7 h 7"/>
                </a:gdLst>
                <a:ahLst/>
                <a:cxnLst>
                  <a:cxn ang="0">
                    <a:pos x="24" y="0"/>
                  </a:cxn>
                  <a:cxn ang="0">
                    <a:pos x="27" y="6"/>
                  </a:cxn>
                  <a:cxn ang="0">
                    <a:pos x="0" y="6"/>
                  </a:cxn>
                  <a:cxn ang="0">
                    <a:pos x="0" y="3"/>
                  </a:cxn>
                  <a:cxn ang="0">
                    <a:pos x="24" y="0"/>
                  </a:cxn>
                </a:cxnLst>
                <a:rect l="txL" t="txT" r="txR" b="txB"/>
                <a:pathLst>
                  <a:path w="27" h="7">
                    <a:moveTo>
                      <a:pt x="24" y="0"/>
                    </a:moveTo>
                    <a:cubicBezTo>
                      <a:pt x="26" y="1"/>
                      <a:pt x="27" y="3"/>
                      <a:pt x="27" y="6"/>
                    </a:cubicBezTo>
                    <a:cubicBezTo>
                      <a:pt x="18" y="6"/>
                      <a:pt x="9" y="6"/>
                      <a:pt x="0" y="6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7" y="1"/>
                      <a:pt x="22" y="7"/>
                      <a:pt x="24" y="0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86" name="Freeform 570"/>
              <p:cNvSpPr/>
              <p:nvPr/>
            </p:nvSpPr>
            <p:spPr>
              <a:xfrm>
                <a:off x="681038" y="2043112"/>
                <a:ext cx="376238" cy="166688"/>
              </a:xfrm>
              <a:custGeom>
                <a:avLst/>
                <a:gdLst>
                  <a:gd name="txL" fmla="*/ 0 w 108"/>
                  <a:gd name="txT" fmla="*/ 0 h 48"/>
                  <a:gd name="txR" fmla="*/ 108 w 108"/>
                  <a:gd name="txB" fmla="*/ 48 h 48"/>
                </a:gdLst>
                <a:ahLst/>
                <a:cxnLst>
                  <a:cxn ang="0">
                    <a:pos x="0" y="48"/>
                  </a:cxn>
                  <a:cxn ang="0">
                    <a:pos x="108" y="0"/>
                  </a:cxn>
                  <a:cxn ang="0">
                    <a:pos x="0" y="48"/>
                  </a:cxn>
                </a:cxnLst>
                <a:rect l="txL" t="txT" r="txR" b="txB"/>
                <a:pathLst>
                  <a:path w="108" h="48">
                    <a:moveTo>
                      <a:pt x="0" y="48"/>
                    </a:moveTo>
                    <a:cubicBezTo>
                      <a:pt x="14" y="22"/>
                      <a:pt x="66" y="8"/>
                      <a:pt x="108" y="0"/>
                    </a:cubicBezTo>
                    <a:cubicBezTo>
                      <a:pt x="73" y="17"/>
                      <a:pt x="38" y="34"/>
                      <a:pt x="0" y="48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87" name="Freeform 571"/>
              <p:cNvSpPr/>
              <p:nvPr/>
            </p:nvSpPr>
            <p:spPr>
              <a:xfrm>
                <a:off x="460375" y="2084387"/>
                <a:ext cx="95250" cy="52388"/>
              </a:xfrm>
              <a:custGeom>
                <a:avLst/>
                <a:gdLst>
                  <a:gd name="txL" fmla="*/ 0 w 27"/>
                  <a:gd name="txT" fmla="*/ 0 h 15"/>
                  <a:gd name="txR" fmla="*/ 27 w 27"/>
                  <a:gd name="txB" fmla="*/ 15 h 15"/>
                </a:gdLst>
                <a:ahLst/>
                <a:cxnLst>
                  <a:cxn ang="0">
                    <a:pos x="0" y="12"/>
                  </a:cxn>
                  <a:cxn ang="0">
                    <a:pos x="27" y="0"/>
                  </a:cxn>
                  <a:cxn ang="0">
                    <a:pos x="3" y="15"/>
                  </a:cxn>
                  <a:cxn ang="0">
                    <a:pos x="0" y="12"/>
                  </a:cxn>
                </a:cxnLst>
                <a:rect l="txL" t="txT" r="txR" b="txB"/>
                <a:pathLst>
                  <a:path w="27" h="15">
                    <a:moveTo>
                      <a:pt x="0" y="12"/>
                    </a:moveTo>
                    <a:cubicBezTo>
                      <a:pt x="8" y="7"/>
                      <a:pt x="17" y="3"/>
                      <a:pt x="27" y="0"/>
                    </a:cubicBezTo>
                    <a:cubicBezTo>
                      <a:pt x="26" y="12"/>
                      <a:pt x="9" y="8"/>
                      <a:pt x="3" y="15"/>
                    </a:cubicBezTo>
                    <a:cubicBezTo>
                      <a:pt x="3" y="13"/>
                      <a:pt x="3" y="11"/>
                      <a:pt x="0" y="12"/>
                    </a:cubicBezTo>
                    <a:close/>
                  </a:path>
                </a:pathLst>
              </a:custGeom>
              <a:solidFill>
                <a:srgbClr val="38768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88" name="Freeform 572"/>
              <p:cNvSpPr/>
              <p:nvPr/>
            </p:nvSpPr>
            <p:spPr>
              <a:xfrm>
                <a:off x="942975" y="2052637"/>
                <a:ext cx="146050" cy="74613"/>
              </a:xfrm>
              <a:custGeom>
                <a:avLst/>
                <a:gdLst>
                  <a:gd name="txL" fmla="*/ 0 w 42"/>
                  <a:gd name="txT" fmla="*/ 0 h 21"/>
                  <a:gd name="txR" fmla="*/ 42 w 42"/>
                  <a:gd name="txB" fmla="*/ 21 h 21"/>
                </a:gdLst>
                <a:ahLst/>
                <a:cxnLst>
                  <a:cxn ang="0">
                    <a:pos x="0" y="21"/>
                  </a:cxn>
                  <a:cxn ang="0">
                    <a:pos x="42" y="3"/>
                  </a:cxn>
                  <a:cxn ang="0">
                    <a:pos x="0" y="21"/>
                  </a:cxn>
                </a:cxnLst>
                <a:rect l="txL" t="txT" r="txR" b="txB"/>
                <a:pathLst>
                  <a:path w="42" h="21">
                    <a:moveTo>
                      <a:pt x="0" y="21"/>
                    </a:moveTo>
                    <a:cubicBezTo>
                      <a:pt x="12" y="14"/>
                      <a:pt x="30" y="0"/>
                      <a:pt x="42" y="3"/>
                    </a:cubicBezTo>
                    <a:cubicBezTo>
                      <a:pt x="29" y="10"/>
                      <a:pt x="17" y="18"/>
                      <a:pt x="0" y="21"/>
                    </a:cubicBezTo>
                    <a:close/>
                  </a:path>
                </a:pathLst>
              </a:custGeom>
              <a:solidFill>
                <a:srgbClr val="2D5F68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89" name="Freeform 573"/>
              <p:cNvSpPr/>
              <p:nvPr/>
            </p:nvSpPr>
            <p:spPr>
              <a:xfrm>
                <a:off x="2292350" y="2105025"/>
                <a:ext cx="93663" cy="57150"/>
              </a:xfrm>
              <a:custGeom>
                <a:avLst/>
                <a:gdLst>
                  <a:gd name="txL" fmla="*/ 0 w 27"/>
                  <a:gd name="txT" fmla="*/ 0 h 16"/>
                  <a:gd name="txR" fmla="*/ 27 w 27"/>
                  <a:gd name="txB" fmla="*/ 16 h 16"/>
                </a:gdLst>
                <a:ahLst/>
                <a:cxnLst>
                  <a:cxn ang="0">
                    <a:pos x="27" y="3"/>
                  </a:cxn>
                  <a:cxn ang="0">
                    <a:pos x="0" y="9"/>
                  </a:cxn>
                  <a:cxn ang="0">
                    <a:pos x="27" y="0"/>
                  </a:cxn>
                  <a:cxn ang="0">
                    <a:pos x="27" y="3"/>
                  </a:cxn>
                </a:cxnLst>
                <a:rect l="txL" t="txT" r="txR" b="txB"/>
                <a:pathLst>
                  <a:path w="27" h="16">
                    <a:moveTo>
                      <a:pt x="27" y="3"/>
                    </a:moveTo>
                    <a:cubicBezTo>
                      <a:pt x="20" y="5"/>
                      <a:pt x="6" y="16"/>
                      <a:pt x="0" y="9"/>
                    </a:cubicBezTo>
                    <a:cubicBezTo>
                      <a:pt x="10" y="7"/>
                      <a:pt x="16" y="1"/>
                      <a:pt x="27" y="0"/>
                    </a:cubicBezTo>
                    <a:cubicBezTo>
                      <a:pt x="27" y="1"/>
                      <a:pt x="27" y="2"/>
                      <a:pt x="27" y="3"/>
                    </a:cubicBezTo>
                    <a:close/>
                  </a:path>
                </a:pathLst>
              </a:custGeom>
              <a:solidFill>
                <a:srgbClr val="346F79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90" name="Freeform 574"/>
              <p:cNvSpPr/>
              <p:nvPr/>
            </p:nvSpPr>
            <p:spPr>
              <a:xfrm>
                <a:off x="690563" y="2095500"/>
                <a:ext cx="74613" cy="41275"/>
              </a:xfrm>
              <a:custGeom>
                <a:avLst/>
                <a:gdLst>
                  <a:gd name="txL" fmla="*/ 0 w 21"/>
                  <a:gd name="txT" fmla="*/ 0 h 12"/>
                  <a:gd name="txR" fmla="*/ 21 w 21"/>
                  <a:gd name="txB" fmla="*/ 12 h 12"/>
                </a:gdLst>
                <a:ahLst/>
                <a:cxnLst>
                  <a:cxn ang="0">
                    <a:pos x="21" y="0"/>
                  </a:cxn>
                  <a:cxn ang="0">
                    <a:pos x="0" y="12"/>
                  </a:cxn>
                  <a:cxn ang="0">
                    <a:pos x="18" y="0"/>
                  </a:cxn>
                  <a:cxn ang="0">
                    <a:pos x="21" y="0"/>
                  </a:cxn>
                </a:cxnLst>
                <a:rect l="txL" t="txT" r="txR" b="txB"/>
                <a:pathLst>
                  <a:path w="21" h="12">
                    <a:moveTo>
                      <a:pt x="21" y="0"/>
                    </a:moveTo>
                    <a:cubicBezTo>
                      <a:pt x="15" y="5"/>
                      <a:pt x="9" y="10"/>
                      <a:pt x="0" y="12"/>
                    </a:cubicBezTo>
                    <a:cubicBezTo>
                      <a:pt x="1" y="3"/>
                      <a:pt x="11" y="3"/>
                      <a:pt x="18" y="0"/>
                    </a:cubicBezTo>
                    <a:cubicBezTo>
                      <a:pt x="19" y="0"/>
                      <a:pt x="20" y="0"/>
                      <a:pt x="21" y="0"/>
                    </a:cubicBezTo>
                    <a:close/>
                  </a:path>
                </a:pathLst>
              </a:custGeom>
              <a:solidFill>
                <a:srgbClr val="4794A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91" name="Freeform 575"/>
              <p:cNvSpPr/>
              <p:nvPr/>
            </p:nvSpPr>
            <p:spPr>
              <a:xfrm>
                <a:off x="398463" y="2119312"/>
                <a:ext cx="230188" cy="174625"/>
              </a:xfrm>
              <a:custGeom>
                <a:avLst/>
                <a:gdLst>
                  <a:gd name="txL" fmla="*/ 0 w 66"/>
                  <a:gd name="txT" fmla="*/ 0 h 50"/>
                  <a:gd name="txR" fmla="*/ 66 w 66"/>
                  <a:gd name="txB" fmla="*/ 50 h 50"/>
                </a:gdLst>
                <a:ahLst/>
                <a:cxnLst>
                  <a:cxn ang="0">
                    <a:pos x="66" y="20"/>
                  </a:cxn>
                  <a:cxn ang="0">
                    <a:pos x="21" y="50"/>
                  </a:cxn>
                  <a:cxn ang="0">
                    <a:pos x="0" y="20"/>
                  </a:cxn>
                  <a:cxn ang="0">
                    <a:pos x="66" y="20"/>
                  </a:cxn>
                </a:cxnLst>
                <a:rect l="txL" t="txT" r="txR" b="txB"/>
                <a:pathLst>
                  <a:path w="66" h="50">
                    <a:moveTo>
                      <a:pt x="66" y="20"/>
                    </a:moveTo>
                    <a:cubicBezTo>
                      <a:pt x="51" y="30"/>
                      <a:pt x="33" y="37"/>
                      <a:pt x="21" y="50"/>
                    </a:cubicBezTo>
                    <a:cubicBezTo>
                      <a:pt x="12" y="42"/>
                      <a:pt x="0" y="37"/>
                      <a:pt x="0" y="20"/>
                    </a:cubicBezTo>
                    <a:cubicBezTo>
                      <a:pt x="24" y="8"/>
                      <a:pt x="46" y="0"/>
                      <a:pt x="66" y="2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92" name="Freeform 578"/>
              <p:cNvSpPr/>
              <p:nvPr/>
            </p:nvSpPr>
            <p:spPr>
              <a:xfrm>
                <a:off x="614363" y="2127250"/>
                <a:ext cx="66675" cy="52388"/>
              </a:xfrm>
              <a:custGeom>
                <a:avLst/>
                <a:gdLst>
                  <a:gd name="txL" fmla="*/ 0 w 19"/>
                  <a:gd name="txT" fmla="*/ 0 h 15"/>
                  <a:gd name="txR" fmla="*/ 19 w 19"/>
                  <a:gd name="txB" fmla="*/ 15 h 15"/>
                </a:gdLst>
                <a:ahLst/>
                <a:cxnLst>
                  <a:cxn ang="0">
                    <a:pos x="19" y="6"/>
                  </a:cxn>
                  <a:cxn ang="0">
                    <a:pos x="13" y="15"/>
                  </a:cxn>
                  <a:cxn ang="0">
                    <a:pos x="1" y="6"/>
                  </a:cxn>
                  <a:cxn ang="0">
                    <a:pos x="19" y="6"/>
                  </a:cxn>
                </a:cxnLst>
                <a:rect l="txL" t="txT" r="txR" b="txB"/>
                <a:pathLst>
                  <a:path w="19" h="15">
                    <a:moveTo>
                      <a:pt x="19" y="6"/>
                    </a:moveTo>
                    <a:cubicBezTo>
                      <a:pt x="18" y="10"/>
                      <a:pt x="14" y="11"/>
                      <a:pt x="13" y="15"/>
                    </a:cubicBezTo>
                    <a:cubicBezTo>
                      <a:pt x="7" y="14"/>
                      <a:pt x="0" y="14"/>
                      <a:pt x="1" y="6"/>
                    </a:cubicBezTo>
                    <a:cubicBezTo>
                      <a:pt x="8" y="5"/>
                      <a:pt x="13" y="0"/>
                      <a:pt x="19" y="6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93" name="Freeform 579"/>
              <p:cNvSpPr/>
              <p:nvPr/>
            </p:nvSpPr>
            <p:spPr>
              <a:xfrm>
                <a:off x="2490788" y="2133600"/>
                <a:ext cx="90488" cy="46038"/>
              </a:xfrm>
              <a:custGeom>
                <a:avLst/>
                <a:gdLst>
                  <a:gd name="txL" fmla="*/ 0 w 26"/>
                  <a:gd name="txT" fmla="*/ 0 h 13"/>
                  <a:gd name="txR" fmla="*/ 26 w 26"/>
                  <a:gd name="txB" fmla="*/ 13 h 13"/>
                </a:gdLst>
                <a:ahLst/>
                <a:cxnLst>
                  <a:cxn ang="0">
                    <a:pos x="0" y="7"/>
                  </a:cxn>
                  <a:cxn ang="0">
                    <a:pos x="21" y="4"/>
                  </a:cxn>
                  <a:cxn ang="0">
                    <a:pos x="21" y="13"/>
                  </a:cxn>
                  <a:cxn ang="0">
                    <a:pos x="0" y="7"/>
                  </a:cxn>
                </a:cxnLst>
                <a:rect l="txL" t="txT" r="txR" b="txB"/>
                <a:pathLst>
                  <a:path w="26" h="13">
                    <a:moveTo>
                      <a:pt x="0" y="7"/>
                    </a:moveTo>
                    <a:cubicBezTo>
                      <a:pt x="1" y="0"/>
                      <a:pt x="15" y="6"/>
                      <a:pt x="21" y="4"/>
                    </a:cubicBezTo>
                    <a:cubicBezTo>
                      <a:pt x="21" y="8"/>
                      <a:pt x="26" y="11"/>
                      <a:pt x="21" y="13"/>
                    </a:cubicBezTo>
                    <a:cubicBezTo>
                      <a:pt x="18" y="7"/>
                      <a:pt x="10" y="6"/>
                      <a:pt x="0" y="7"/>
                    </a:cubicBezTo>
                    <a:close/>
                  </a:path>
                </a:pathLst>
              </a:custGeom>
              <a:solidFill>
                <a:srgbClr val="295860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94" name="Freeform 581"/>
              <p:cNvSpPr/>
              <p:nvPr/>
            </p:nvSpPr>
            <p:spPr>
              <a:xfrm>
                <a:off x="3778250" y="2168525"/>
                <a:ext cx="241300" cy="84138"/>
              </a:xfrm>
              <a:custGeom>
                <a:avLst/>
                <a:gdLst>
                  <a:gd name="txL" fmla="*/ 0 w 69"/>
                  <a:gd name="txT" fmla="*/ 0 h 24"/>
                  <a:gd name="txR" fmla="*/ 69 w 69"/>
                  <a:gd name="txB" fmla="*/ 24 h 24"/>
                </a:gdLst>
                <a:ahLst/>
                <a:cxnLst>
                  <a:cxn ang="0">
                    <a:pos x="33" y="0"/>
                  </a:cxn>
                  <a:cxn ang="0">
                    <a:pos x="69" y="0"/>
                  </a:cxn>
                  <a:cxn ang="0">
                    <a:pos x="66" y="6"/>
                  </a:cxn>
                  <a:cxn ang="0">
                    <a:pos x="36" y="24"/>
                  </a:cxn>
                  <a:cxn ang="0">
                    <a:pos x="0" y="24"/>
                  </a:cxn>
                  <a:cxn ang="0">
                    <a:pos x="27" y="18"/>
                  </a:cxn>
                  <a:cxn ang="0">
                    <a:pos x="33" y="0"/>
                  </a:cxn>
                </a:cxnLst>
                <a:rect l="txL" t="txT" r="txR" b="txB"/>
                <a:pathLst>
                  <a:path w="69" h="24">
                    <a:moveTo>
                      <a:pt x="33" y="0"/>
                    </a:moveTo>
                    <a:cubicBezTo>
                      <a:pt x="45" y="0"/>
                      <a:pt x="57" y="0"/>
                      <a:pt x="69" y="0"/>
                    </a:cubicBezTo>
                    <a:cubicBezTo>
                      <a:pt x="68" y="2"/>
                      <a:pt x="69" y="6"/>
                      <a:pt x="66" y="6"/>
                    </a:cubicBezTo>
                    <a:cubicBezTo>
                      <a:pt x="49" y="5"/>
                      <a:pt x="47" y="19"/>
                      <a:pt x="36" y="24"/>
                    </a:cubicBezTo>
                    <a:cubicBezTo>
                      <a:pt x="24" y="24"/>
                      <a:pt x="12" y="24"/>
                      <a:pt x="0" y="24"/>
                    </a:cubicBezTo>
                    <a:cubicBezTo>
                      <a:pt x="1" y="14"/>
                      <a:pt x="17" y="19"/>
                      <a:pt x="27" y="18"/>
                    </a:cubicBezTo>
                    <a:cubicBezTo>
                      <a:pt x="25" y="8"/>
                      <a:pt x="28" y="3"/>
                      <a:pt x="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95" name="Freeform 583"/>
              <p:cNvSpPr/>
              <p:nvPr/>
            </p:nvSpPr>
            <p:spPr>
              <a:xfrm>
                <a:off x="1989138" y="2179637"/>
                <a:ext cx="198438" cy="26988"/>
              </a:xfrm>
              <a:custGeom>
                <a:avLst/>
                <a:gdLst>
                  <a:gd name="txL" fmla="*/ 0 w 57"/>
                  <a:gd name="txT" fmla="*/ 0 h 8"/>
                  <a:gd name="txR" fmla="*/ 57 w 57"/>
                  <a:gd name="txB" fmla="*/ 8 h 8"/>
                </a:gdLst>
                <a:ahLst/>
                <a:cxnLst>
                  <a:cxn ang="0">
                    <a:pos x="6" y="0"/>
                  </a:cxn>
                  <a:cxn ang="0">
                    <a:pos x="57" y="3"/>
                  </a:cxn>
                  <a:cxn ang="0">
                    <a:pos x="0" y="3"/>
                  </a:cxn>
                  <a:cxn ang="0">
                    <a:pos x="6" y="0"/>
                  </a:cxn>
                </a:cxnLst>
                <a:rect l="txL" t="txT" r="txR" b="txB"/>
                <a:pathLst>
                  <a:path w="57" h="8">
                    <a:moveTo>
                      <a:pt x="6" y="0"/>
                    </a:moveTo>
                    <a:cubicBezTo>
                      <a:pt x="17" y="7"/>
                      <a:pt x="41" y="1"/>
                      <a:pt x="57" y="3"/>
                    </a:cubicBezTo>
                    <a:cubicBezTo>
                      <a:pt x="45" y="8"/>
                      <a:pt x="12" y="8"/>
                      <a:pt x="0" y="3"/>
                    </a:cubicBezTo>
                    <a:cubicBezTo>
                      <a:pt x="3" y="3"/>
                      <a:pt x="4" y="1"/>
                      <a:pt x="6" y="0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96" name="Freeform 584"/>
              <p:cNvSpPr/>
              <p:nvPr/>
            </p:nvSpPr>
            <p:spPr>
              <a:xfrm>
                <a:off x="1016000" y="2189162"/>
                <a:ext cx="82550" cy="52388"/>
              </a:xfrm>
              <a:custGeom>
                <a:avLst/>
                <a:gdLst>
                  <a:gd name="txL" fmla="*/ 0 w 24"/>
                  <a:gd name="txT" fmla="*/ 0 h 15"/>
                  <a:gd name="txR" fmla="*/ 24 w 24"/>
                  <a:gd name="txB" fmla="*/ 15 h 15"/>
                </a:gdLst>
                <a:ahLst/>
                <a:cxnLst>
                  <a:cxn ang="0">
                    <a:pos x="0" y="12"/>
                  </a:cxn>
                  <a:cxn ang="0">
                    <a:pos x="24" y="0"/>
                  </a:cxn>
                  <a:cxn ang="0">
                    <a:pos x="3" y="15"/>
                  </a:cxn>
                  <a:cxn ang="0">
                    <a:pos x="0" y="12"/>
                  </a:cxn>
                </a:cxnLst>
                <a:rect l="txL" t="txT" r="txR" b="txB"/>
                <a:pathLst>
                  <a:path w="24" h="15">
                    <a:moveTo>
                      <a:pt x="0" y="12"/>
                    </a:moveTo>
                    <a:cubicBezTo>
                      <a:pt x="8" y="8"/>
                      <a:pt x="14" y="2"/>
                      <a:pt x="24" y="0"/>
                    </a:cubicBezTo>
                    <a:cubicBezTo>
                      <a:pt x="23" y="11"/>
                      <a:pt x="9" y="9"/>
                      <a:pt x="3" y="15"/>
                    </a:cubicBezTo>
                    <a:cubicBezTo>
                      <a:pt x="3" y="13"/>
                      <a:pt x="3" y="11"/>
                      <a:pt x="0" y="12"/>
                    </a:cubicBezTo>
                    <a:close/>
                  </a:path>
                </a:pathLst>
              </a:custGeom>
              <a:solidFill>
                <a:srgbClr val="3C7E8A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97" name="Freeform 585"/>
              <p:cNvSpPr/>
              <p:nvPr/>
            </p:nvSpPr>
            <p:spPr>
              <a:xfrm>
                <a:off x="3308350" y="2179637"/>
                <a:ext cx="219075" cy="104775"/>
              </a:xfrm>
              <a:custGeom>
                <a:avLst/>
                <a:gdLst>
                  <a:gd name="txL" fmla="*/ 0 w 63"/>
                  <a:gd name="txT" fmla="*/ 0 h 30"/>
                  <a:gd name="txR" fmla="*/ 63 w 63"/>
                  <a:gd name="txB" fmla="*/ 30 h 30"/>
                </a:gdLst>
                <a:ahLst/>
                <a:cxnLst>
                  <a:cxn ang="0">
                    <a:pos x="0" y="0"/>
                  </a:cxn>
                  <a:cxn ang="0">
                    <a:pos x="15" y="0"/>
                  </a:cxn>
                  <a:cxn ang="0">
                    <a:pos x="63" y="30"/>
                  </a:cxn>
                  <a:cxn ang="0">
                    <a:pos x="0" y="0"/>
                  </a:cxn>
                </a:cxnLst>
                <a:rect l="txL" t="txT" r="txR" b="txB"/>
                <a:pathLst>
                  <a:path w="63" h="30">
                    <a:moveTo>
                      <a:pt x="0" y="0"/>
                    </a:moveTo>
                    <a:cubicBezTo>
                      <a:pt x="5" y="0"/>
                      <a:pt x="10" y="0"/>
                      <a:pt x="15" y="0"/>
                    </a:cubicBezTo>
                    <a:cubicBezTo>
                      <a:pt x="18" y="23"/>
                      <a:pt x="59" y="8"/>
                      <a:pt x="63" y="30"/>
                    </a:cubicBezTo>
                    <a:cubicBezTo>
                      <a:pt x="33" y="29"/>
                      <a:pt x="13" y="18"/>
                      <a:pt x="0" y="0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98" name="Freeform 587"/>
              <p:cNvSpPr/>
              <p:nvPr/>
            </p:nvSpPr>
            <p:spPr>
              <a:xfrm>
                <a:off x="858838" y="2227262"/>
                <a:ext cx="166688" cy="98425"/>
              </a:xfrm>
              <a:custGeom>
                <a:avLst/>
                <a:gdLst>
                  <a:gd name="txL" fmla="*/ 0 w 48"/>
                  <a:gd name="txT" fmla="*/ 0 h 28"/>
                  <a:gd name="txR" fmla="*/ 48 w 48"/>
                  <a:gd name="txB" fmla="*/ 28 h 28"/>
                </a:gdLst>
                <a:ahLst/>
                <a:cxnLst>
                  <a:cxn ang="0">
                    <a:pos x="48" y="4"/>
                  </a:cxn>
                  <a:cxn ang="0">
                    <a:pos x="3" y="28"/>
                  </a:cxn>
                  <a:cxn ang="0">
                    <a:pos x="0" y="25"/>
                  </a:cxn>
                  <a:cxn ang="0">
                    <a:pos x="45" y="1"/>
                  </a:cxn>
                  <a:cxn ang="0">
                    <a:pos x="48" y="4"/>
                  </a:cxn>
                </a:cxnLst>
                <a:rect l="txL" t="txT" r="txR" b="txB"/>
                <a:pathLst>
                  <a:path w="48" h="28">
                    <a:moveTo>
                      <a:pt x="48" y="4"/>
                    </a:moveTo>
                    <a:cubicBezTo>
                      <a:pt x="32" y="11"/>
                      <a:pt x="17" y="19"/>
                      <a:pt x="3" y="28"/>
                    </a:cubicBezTo>
                    <a:cubicBezTo>
                      <a:pt x="3" y="26"/>
                      <a:pt x="3" y="24"/>
                      <a:pt x="0" y="25"/>
                    </a:cubicBezTo>
                    <a:cubicBezTo>
                      <a:pt x="13" y="15"/>
                      <a:pt x="30" y="9"/>
                      <a:pt x="45" y="1"/>
                    </a:cubicBezTo>
                    <a:cubicBezTo>
                      <a:pt x="48" y="0"/>
                      <a:pt x="48" y="2"/>
                      <a:pt x="48" y="4"/>
                    </a:cubicBezTo>
                    <a:close/>
                  </a:path>
                </a:pathLst>
              </a:custGeom>
              <a:solidFill>
                <a:srgbClr val="4B9CA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599" name="Freeform 593"/>
              <p:cNvSpPr/>
              <p:nvPr/>
            </p:nvSpPr>
            <p:spPr>
              <a:xfrm>
                <a:off x="1225550" y="2336800"/>
                <a:ext cx="90488" cy="52388"/>
              </a:xfrm>
              <a:custGeom>
                <a:avLst/>
                <a:gdLst>
                  <a:gd name="txL" fmla="*/ 0 w 26"/>
                  <a:gd name="txT" fmla="*/ 0 h 15"/>
                  <a:gd name="txR" fmla="*/ 26 w 26"/>
                  <a:gd name="txB" fmla="*/ 15 h 15"/>
                </a:gdLst>
                <a:ahLst/>
                <a:cxnLst>
                  <a:cxn ang="0">
                    <a:pos x="0" y="12"/>
                  </a:cxn>
                  <a:cxn ang="0">
                    <a:pos x="18" y="0"/>
                  </a:cxn>
                  <a:cxn ang="0">
                    <a:pos x="3" y="15"/>
                  </a:cxn>
                  <a:cxn ang="0">
                    <a:pos x="0" y="12"/>
                  </a:cxn>
                </a:cxnLst>
                <a:rect l="txL" t="txT" r="txR" b="txB"/>
                <a:pathLst>
                  <a:path w="26" h="15">
                    <a:moveTo>
                      <a:pt x="0" y="12"/>
                    </a:moveTo>
                    <a:cubicBezTo>
                      <a:pt x="3" y="5"/>
                      <a:pt x="15" y="7"/>
                      <a:pt x="18" y="0"/>
                    </a:cubicBezTo>
                    <a:cubicBezTo>
                      <a:pt x="26" y="6"/>
                      <a:pt x="8" y="11"/>
                      <a:pt x="3" y="15"/>
                    </a:cubicBezTo>
                    <a:cubicBezTo>
                      <a:pt x="4" y="12"/>
                      <a:pt x="2" y="12"/>
                      <a:pt x="0" y="12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00" name="Freeform 594"/>
              <p:cNvSpPr/>
              <p:nvPr/>
            </p:nvSpPr>
            <p:spPr>
              <a:xfrm>
                <a:off x="4302125" y="2339975"/>
                <a:ext cx="606425" cy="87313"/>
              </a:xfrm>
              <a:custGeom>
                <a:avLst/>
                <a:gdLst>
                  <a:gd name="txL" fmla="*/ 0 w 174"/>
                  <a:gd name="txT" fmla="*/ 0 h 25"/>
                  <a:gd name="txR" fmla="*/ 174 w 174"/>
                  <a:gd name="txB" fmla="*/ 25 h 25"/>
                </a:gdLst>
                <a:ahLst/>
                <a:cxnLst>
                  <a:cxn ang="0">
                    <a:pos x="144" y="14"/>
                  </a:cxn>
                  <a:cxn ang="0">
                    <a:pos x="0" y="5"/>
                  </a:cxn>
                  <a:cxn ang="0">
                    <a:pos x="96" y="8"/>
                  </a:cxn>
                  <a:cxn ang="0">
                    <a:pos x="171" y="5"/>
                  </a:cxn>
                  <a:cxn ang="0">
                    <a:pos x="174" y="5"/>
                  </a:cxn>
                  <a:cxn ang="0">
                    <a:pos x="144" y="14"/>
                  </a:cxn>
                </a:cxnLst>
                <a:rect l="txL" t="txT" r="txR" b="txB"/>
                <a:pathLst>
                  <a:path w="174" h="25">
                    <a:moveTo>
                      <a:pt x="144" y="14"/>
                    </a:moveTo>
                    <a:cubicBezTo>
                      <a:pt x="97" y="19"/>
                      <a:pt x="36" y="25"/>
                      <a:pt x="0" y="5"/>
                    </a:cubicBezTo>
                    <a:cubicBezTo>
                      <a:pt x="34" y="2"/>
                      <a:pt x="72" y="20"/>
                      <a:pt x="96" y="8"/>
                    </a:cubicBezTo>
                    <a:cubicBezTo>
                      <a:pt x="130" y="5"/>
                      <a:pt x="141" y="0"/>
                      <a:pt x="171" y="5"/>
                    </a:cubicBezTo>
                    <a:cubicBezTo>
                      <a:pt x="172" y="5"/>
                      <a:pt x="173" y="5"/>
                      <a:pt x="174" y="5"/>
                    </a:cubicBezTo>
                    <a:cubicBezTo>
                      <a:pt x="171" y="15"/>
                      <a:pt x="155" y="12"/>
                      <a:pt x="144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01" name="Freeform 597"/>
              <p:cNvSpPr/>
              <p:nvPr/>
            </p:nvSpPr>
            <p:spPr>
              <a:xfrm>
                <a:off x="2051050" y="2343150"/>
                <a:ext cx="188913" cy="58738"/>
              </a:xfrm>
              <a:custGeom>
                <a:avLst/>
                <a:gdLst>
                  <a:gd name="txL" fmla="*/ 0 w 54"/>
                  <a:gd name="txT" fmla="*/ 0 h 17"/>
                  <a:gd name="txR" fmla="*/ 54 w 54"/>
                  <a:gd name="txB" fmla="*/ 17 h 17"/>
                </a:gdLst>
                <a:ahLst/>
                <a:cxnLst>
                  <a:cxn ang="0">
                    <a:pos x="33" y="10"/>
                  </a:cxn>
                  <a:cxn ang="0">
                    <a:pos x="0" y="4"/>
                  </a:cxn>
                  <a:cxn ang="0">
                    <a:pos x="54" y="7"/>
                  </a:cxn>
                  <a:cxn ang="0">
                    <a:pos x="33" y="10"/>
                  </a:cxn>
                </a:cxnLst>
                <a:rect l="txL" t="txT" r="txR" b="txB"/>
                <a:pathLst>
                  <a:path w="54" h="17">
                    <a:moveTo>
                      <a:pt x="33" y="10"/>
                    </a:moveTo>
                    <a:cubicBezTo>
                      <a:pt x="23" y="7"/>
                      <a:pt x="0" y="17"/>
                      <a:pt x="0" y="4"/>
                    </a:cubicBezTo>
                    <a:cubicBezTo>
                      <a:pt x="17" y="6"/>
                      <a:pt x="42" y="0"/>
                      <a:pt x="54" y="7"/>
                    </a:cubicBezTo>
                    <a:cubicBezTo>
                      <a:pt x="48" y="9"/>
                      <a:pt x="34" y="3"/>
                      <a:pt x="33" y="10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02" name="Freeform 603"/>
              <p:cNvSpPr/>
              <p:nvPr/>
            </p:nvSpPr>
            <p:spPr>
              <a:xfrm>
                <a:off x="2198688" y="2389187"/>
                <a:ext cx="125413" cy="34925"/>
              </a:xfrm>
              <a:custGeom>
                <a:avLst/>
                <a:gdLst>
                  <a:gd name="txL" fmla="*/ 0 w 36"/>
                  <a:gd name="txT" fmla="*/ 0 h 10"/>
                  <a:gd name="txR" fmla="*/ 36 w 36"/>
                  <a:gd name="txB" fmla="*/ 10 h 10"/>
                </a:gdLst>
                <a:ahLst/>
                <a:cxnLst>
                  <a:cxn ang="0">
                    <a:pos x="0" y="3"/>
                  </a:cxn>
                  <a:cxn ang="0">
                    <a:pos x="24" y="0"/>
                  </a:cxn>
                  <a:cxn ang="0">
                    <a:pos x="36" y="6"/>
                  </a:cxn>
                  <a:cxn ang="0">
                    <a:pos x="0" y="3"/>
                  </a:cxn>
                </a:cxnLst>
                <a:rect l="txL" t="txT" r="txR" b="txB"/>
                <a:pathLst>
                  <a:path w="36" h="10">
                    <a:moveTo>
                      <a:pt x="0" y="3"/>
                    </a:moveTo>
                    <a:cubicBezTo>
                      <a:pt x="7" y="1"/>
                      <a:pt x="22" y="7"/>
                      <a:pt x="24" y="0"/>
                    </a:cubicBezTo>
                    <a:cubicBezTo>
                      <a:pt x="30" y="0"/>
                      <a:pt x="34" y="2"/>
                      <a:pt x="36" y="6"/>
                    </a:cubicBezTo>
                    <a:cubicBezTo>
                      <a:pt x="25" y="4"/>
                      <a:pt x="6" y="10"/>
                      <a:pt x="0" y="3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03" name="Freeform 606"/>
              <p:cNvSpPr/>
              <p:nvPr/>
            </p:nvSpPr>
            <p:spPr>
              <a:xfrm>
                <a:off x="2773363" y="2430462"/>
                <a:ext cx="220663" cy="28575"/>
              </a:xfrm>
              <a:custGeom>
                <a:avLst/>
                <a:gdLst>
                  <a:gd name="txL" fmla="*/ 0 w 63"/>
                  <a:gd name="txT" fmla="*/ 0 h 8"/>
                  <a:gd name="txR" fmla="*/ 63 w 63"/>
                  <a:gd name="txB" fmla="*/ 8 h 8"/>
                </a:gdLst>
                <a:ahLst/>
                <a:cxnLst>
                  <a:cxn ang="0">
                    <a:pos x="9" y="0"/>
                  </a:cxn>
                  <a:cxn ang="0">
                    <a:pos x="63" y="6"/>
                  </a:cxn>
                  <a:cxn ang="0">
                    <a:pos x="0" y="3"/>
                  </a:cxn>
                  <a:cxn ang="0">
                    <a:pos x="0" y="0"/>
                  </a:cxn>
                  <a:cxn ang="0">
                    <a:pos x="9" y="0"/>
                  </a:cxn>
                </a:cxnLst>
                <a:rect l="txL" t="txT" r="txR" b="txB"/>
                <a:pathLst>
                  <a:path w="63" h="8">
                    <a:moveTo>
                      <a:pt x="9" y="0"/>
                    </a:moveTo>
                    <a:cubicBezTo>
                      <a:pt x="28" y="1"/>
                      <a:pt x="48" y="1"/>
                      <a:pt x="63" y="6"/>
                    </a:cubicBezTo>
                    <a:cubicBezTo>
                      <a:pt x="39" y="8"/>
                      <a:pt x="23" y="2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3" y="0"/>
                      <a:pt x="6" y="0"/>
                      <a:pt x="9" y="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04" name="Freeform 607"/>
              <p:cNvSpPr/>
              <p:nvPr/>
            </p:nvSpPr>
            <p:spPr>
              <a:xfrm>
                <a:off x="4616450" y="2430462"/>
                <a:ext cx="219075" cy="14288"/>
              </a:xfrm>
              <a:custGeom>
                <a:avLst/>
                <a:gdLst>
                  <a:gd name="txL" fmla="*/ 0 w 63"/>
                  <a:gd name="txT" fmla="*/ 0 h 4"/>
                  <a:gd name="txR" fmla="*/ 63 w 63"/>
                  <a:gd name="txB" fmla="*/ 4 h 4"/>
                </a:gdLst>
                <a:ahLst/>
                <a:cxnLst>
                  <a:cxn ang="0">
                    <a:pos x="0" y="0"/>
                  </a:cxn>
                  <a:cxn ang="0">
                    <a:pos x="63" y="0"/>
                  </a:cxn>
                  <a:cxn ang="0">
                    <a:pos x="54" y="3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txL" t="txT" r="txR" b="txB"/>
                <a:pathLst>
                  <a:path w="63" h="4">
                    <a:moveTo>
                      <a:pt x="0" y="0"/>
                    </a:moveTo>
                    <a:cubicBezTo>
                      <a:pt x="21" y="0"/>
                      <a:pt x="42" y="0"/>
                      <a:pt x="63" y="0"/>
                    </a:cubicBezTo>
                    <a:cubicBezTo>
                      <a:pt x="63" y="4"/>
                      <a:pt x="58" y="3"/>
                      <a:pt x="54" y="3"/>
                    </a:cubicBezTo>
                    <a:cubicBezTo>
                      <a:pt x="36" y="3"/>
                      <a:pt x="18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05" name="Freeform 608"/>
              <p:cNvSpPr/>
              <p:nvPr/>
            </p:nvSpPr>
            <p:spPr>
              <a:xfrm>
                <a:off x="4803775" y="2416175"/>
                <a:ext cx="157163" cy="34925"/>
              </a:xfrm>
              <a:custGeom>
                <a:avLst/>
                <a:gdLst>
                  <a:gd name="txL" fmla="*/ 0 w 45"/>
                  <a:gd name="txT" fmla="*/ 0 h 10"/>
                  <a:gd name="txR" fmla="*/ 45 w 45"/>
                  <a:gd name="txB" fmla="*/ 10 h 10"/>
                </a:gdLst>
                <a:ahLst/>
                <a:cxnLst>
                  <a:cxn ang="0">
                    <a:pos x="21" y="4"/>
                  </a:cxn>
                  <a:cxn ang="0">
                    <a:pos x="45" y="7"/>
                  </a:cxn>
                  <a:cxn ang="0">
                    <a:pos x="21" y="10"/>
                  </a:cxn>
                  <a:cxn ang="0">
                    <a:pos x="0" y="10"/>
                  </a:cxn>
                  <a:cxn ang="0">
                    <a:pos x="0" y="7"/>
                  </a:cxn>
                  <a:cxn ang="0">
                    <a:pos x="9" y="4"/>
                  </a:cxn>
                  <a:cxn ang="0">
                    <a:pos x="21" y="4"/>
                  </a:cxn>
                </a:cxnLst>
                <a:rect l="txL" t="txT" r="txR" b="txB"/>
                <a:pathLst>
                  <a:path w="45" h="10">
                    <a:moveTo>
                      <a:pt x="21" y="4"/>
                    </a:moveTo>
                    <a:cubicBezTo>
                      <a:pt x="28" y="6"/>
                      <a:pt x="43" y="0"/>
                      <a:pt x="45" y="7"/>
                    </a:cubicBezTo>
                    <a:cubicBezTo>
                      <a:pt x="38" y="9"/>
                      <a:pt x="23" y="3"/>
                      <a:pt x="21" y="10"/>
                    </a:cubicBezTo>
                    <a:cubicBezTo>
                      <a:pt x="14" y="10"/>
                      <a:pt x="7" y="10"/>
                      <a:pt x="0" y="10"/>
                    </a:cubicBezTo>
                    <a:cubicBezTo>
                      <a:pt x="0" y="9"/>
                      <a:pt x="0" y="8"/>
                      <a:pt x="0" y="7"/>
                    </a:cubicBezTo>
                    <a:cubicBezTo>
                      <a:pt x="4" y="7"/>
                      <a:pt x="9" y="8"/>
                      <a:pt x="9" y="4"/>
                    </a:cubicBezTo>
                    <a:cubicBezTo>
                      <a:pt x="13" y="4"/>
                      <a:pt x="17" y="4"/>
                      <a:pt x="21" y="4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06" name="Freeform 609"/>
              <p:cNvSpPr/>
              <p:nvPr/>
            </p:nvSpPr>
            <p:spPr>
              <a:xfrm>
                <a:off x="4438650" y="2436812"/>
                <a:ext cx="103188" cy="17463"/>
              </a:xfrm>
              <a:custGeom>
                <a:avLst/>
                <a:gdLst>
                  <a:gd name="txL" fmla="*/ 0 w 30"/>
                  <a:gd name="txT" fmla="*/ 0 h 5"/>
                  <a:gd name="txR" fmla="*/ 30 w 30"/>
                  <a:gd name="txB" fmla="*/ 5 h 5"/>
                </a:gdLst>
                <a:ahLst/>
                <a:cxnLst>
                  <a:cxn ang="0">
                    <a:pos x="0" y="1"/>
                  </a:cxn>
                  <a:cxn ang="0">
                    <a:pos x="27" y="1"/>
                  </a:cxn>
                  <a:cxn ang="0">
                    <a:pos x="30" y="4"/>
                  </a:cxn>
                  <a:cxn ang="0">
                    <a:pos x="9" y="4"/>
                  </a:cxn>
                  <a:cxn ang="0">
                    <a:pos x="0" y="1"/>
                  </a:cxn>
                </a:cxnLst>
                <a:rect l="txL" t="txT" r="txR" b="txB"/>
                <a:pathLst>
                  <a:path w="30" h="5">
                    <a:moveTo>
                      <a:pt x="0" y="1"/>
                    </a:moveTo>
                    <a:cubicBezTo>
                      <a:pt x="9" y="1"/>
                      <a:pt x="18" y="1"/>
                      <a:pt x="27" y="1"/>
                    </a:cubicBezTo>
                    <a:cubicBezTo>
                      <a:pt x="30" y="0"/>
                      <a:pt x="30" y="2"/>
                      <a:pt x="30" y="4"/>
                    </a:cubicBezTo>
                    <a:cubicBezTo>
                      <a:pt x="23" y="4"/>
                      <a:pt x="16" y="4"/>
                      <a:pt x="9" y="4"/>
                    </a:cubicBezTo>
                    <a:cubicBezTo>
                      <a:pt x="5" y="4"/>
                      <a:pt x="0" y="5"/>
                      <a:pt x="0" y="1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07" name="Freeform 610"/>
              <p:cNvSpPr/>
              <p:nvPr/>
            </p:nvSpPr>
            <p:spPr>
              <a:xfrm>
                <a:off x="4532313" y="2416175"/>
                <a:ext cx="84138" cy="34925"/>
              </a:xfrm>
              <a:custGeom>
                <a:avLst/>
                <a:gdLst>
                  <a:gd name="txL" fmla="*/ 0 w 24"/>
                  <a:gd name="txT" fmla="*/ 0 h 10"/>
                  <a:gd name="txR" fmla="*/ 24 w 24"/>
                  <a:gd name="txB" fmla="*/ 10 h 10"/>
                </a:gdLst>
                <a:ahLst/>
                <a:cxnLst>
                  <a:cxn ang="0">
                    <a:pos x="24" y="7"/>
                  </a:cxn>
                  <a:cxn ang="0">
                    <a:pos x="21" y="10"/>
                  </a:cxn>
                  <a:cxn ang="0">
                    <a:pos x="3" y="10"/>
                  </a:cxn>
                  <a:cxn ang="0">
                    <a:pos x="0" y="7"/>
                  </a:cxn>
                  <a:cxn ang="0">
                    <a:pos x="24" y="4"/>
                  </a:cxn>
                  <a:cxn ang="0">
                    <a:pos x="24" y="7"/>
                  </a:cxn>
                </a:cxnLst>
                <a:rect l="txL" t="txT" r="txR" b="txB"/>
                <a:pathLst>
                  <a:path w="24" h="10">
                    <a:moveTo>
                      <a:pt x="24" y="7"/>
                    </a:moveTo>
                    <a:cubicBezTo>
                      <a:pt x="21" y="6"/>
                      <a:pt x="21" y="8"/>
                      <a:pt x="21" y="10"/>
                    </a:cubicBezTo>
                    <a:cubicBezTo>
                      <a:pt x="15" y="10"/>
                      <a:pt x="9" y="10"/>
                      <a:pt x="3" y="10"/>
                    </a:cubicBezTo>
                    <a:cubicBezTo>
                      <a:pt x="3" y="8"/>
                      <a:pt x="3" y="6"/>
                      <a:pt x="0" y="7"/>
                    </a:cubicBezTo>
                    <a:cubicBezTo>
                      <a:pt x="2" y="0"/>
                      <a:pt x="17" y="6"/>
                      <a:pt x="24" y="4"/>
                    </a:cubicBezTo>
                    <a:cubicBezTo>
                      <a:pt x="24" y="5"/>
                      <a:pt x="24" y="6"/>
                      <a:pt x="24" y="7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08" name="Freeform 611"/>
              <p:cNvSpPr/>
              <p:nvPr/>
            </p:nvSpPr>
            <p:spPr>
              <a:xfrm>
                <a:off x="2408238" y="2436812"/>
                <a:ext cx="125413" cy="25400"/>
              </a:xfrm>
              <a:custGeom>
                <a:avLst/>
                <a:gdLst>
                  <a:gd name="txL" fmla="*/ 0 w 36"/>
                  <a:gd name="txT" fmla="*/ 0 h 7"/>
                  <a:gd name="txR" fmla="*/ 36 w 36"/>
                  <a:gd name="txB" fmla="*/ 7 h 7"/>
                </a:gdLst>
                <a:ahLst/>
                <a:cxnLst>
                  <a:cxn ang="0">
                    <a:pos x="0" y="4"/>
                  </a:cxn>
                  <a:cxn ang="0">
                    <a:pos x="36" y="7"/>
                  </a:cxn>
                  <a:cxn ang="0">
                    <a:pos x="0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6" h="7">
                    <a:moveTo>
                      <a:pt x="0" y="4"/>
                    </a:moveTo>
                    <a:cubicBezTo>
                      <a:pt x="11" y="6"/>
                      <a:pt x="30" y="0"/>
                      <a:pt x="36" y="7"/>
                    </a:cubicBezTo>
                    <a:cubicBezTo>
                      <a:pt x="24" y="7"/>
                      <a:pt x="12" y="7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09" name="Freeform 613"/>
              <p:cNvSpPr/>
              <p:nvPr/>
            </p:nvSpPr>
            <p:spPr>
              <a:xfrm>
                <a:off x="1298575" y="2451100"/>
                <a:ext cx="73025" cy="42863"/>
              </a:xfrm>
              <a:custGeom>
                <a:avLst/>
                <a:gdLst>
                  <a:gd name="txL" fmla="*/ 0 w 21"/>
                  <a:gd name="txT" fmla="*/ 0 h 12"/>
                  <a:gd name="txR" fmla="*/ 21 w 21"/>
                  <a:gd name="txB" fmla="*/ 12 h 12"/>
                </a:gdLst>
                <a:ahLst/>
                <a:cxnLst>
                  <a:cxn ang="0">
                    <a:pos x="0" y="9"/>
                  </a:cxn>
                  <a:cxn ang="0">
                    <a:pos x="21" y="0"/>
                  </a:cxn>
                  <a:cxn ang="0">
                    <a:pos x="0" y="12"/>
                  </a:cxn>
                  <a:cxn ang="0">
                    <a:pos x="0" y="9"/>
                  </a:cxn>
                </a:cxnLst>
                <a:rect l="txL" t="txT" r="txR" b="txB"/>
                <a:pathLst>
                  <a:path w="21" h="12">
                    <a:moveTo>
                      <a:pt x="0" y="9"/>
                    </a:moveTo>
                    <a:cubicBezTo>
                      <a:pt x="5" y="4"/>
                      <a:pt x="11" y="0"/>
                      <a:pt x="21" y="0"/>
                    </a:cubicBezTo>
                    <a:cubicBezTo>
                      <a:pt x="16" y="6"/>
                      <a:pt x="7" y="8"/>
                      <a:pt x="0" y="12"/>
                    </a:cubicBezTo>
                    <a:cubicBezTo>
                      <a:pt x="0" y="11"/>
                      <a:pt x="0" y="10"/>
                      <a:pt x="0" y="9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10" name="Freeform 617"/>
              <p:cNvSpPr/>
              <p:nvPr/>
            </p:nvSpPr>
            <p:spPr>
              <a:xfrm>
                <a:off x="5138738" y="2471737"/>
                <a:ext cx="177800" cy="28575"/>
              </a:xfrm>
              <a:custGeom>
                <a:avLst/>
                <a:gdLst>
                  <a:gd name="txL" fmla="*/ 0 w 51"/>
                  <a:gd name="txT" fmla="*/ 0 h 8"/>
                  <a:gd name="txR" fmla="*/ 51 w 51"/>
                  <a:gd name="txB" fmla="*/ 8 h 8"/>
                </a:gdLst>
                <a:ahLst/>
                <a:cxnLst>
                  <a:cxn ang="0">
                    <a:pos x="0" y="3"/>
                  </a:cxn>
                  <a:cxn ang="0">
                    <a:pos x="24" y="0"/>
                  </a:cxn>
                  <a:cxn ang="0">
                    <a:pos x="36" y="0"/>
                  </a:cxn>
                  <a:cxn ang="0">
                    <a:pos x="51" y="3"/>
                  </a:cxn>
                  <a:cxn ang="0">
                    <a:pos x="0" y="3"/>
                  </a:cxn>
                </a:cxnLst>
                <a:rect l="txL" t="txT" r="txR" b="txB"/>
                <a:pathLst>
                  <a:path w="51" h="8">
                    <a:moveTo>
                      <a:pt x="0" y="3"/>
                    </a:moveTo>
                    <a:cubicBezTo>
                      <a:pt x="7" y="1"/>
                      <a:pt x="22" y="7"/>
                      <a:pt x="24" y="0"/>
                    </a:cubicBezTo>
                    <a:cubicBezTo>
                      <a:pt x="28" y="0"/>
                      <a:pt x="32" y="0"/>
                      <a:pt x="36" y="0"/>
                    </a:cubicBezTo>
                    <a:cubicBezTo>
                      <a:pt x="35" y="7"/>
                      <a:pt x="47" y="1"/>
                      <a:pt x="51" y="3"/>
                    </a:cubicBezTo>
                    <a:cubicBezTo>
                      <a:pt x="41" y="8"/>
                      <a:pt x="10" y="8"/>
                      <a:pt x="0" y="3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11" name="Freeform 619"/>
              <p:cNvSpPr/>
              <p:nvPr/>
            </p:nvSpPr>
            <p:spPr>
              <a:xfrm>
                <a:off x="1800225" y="2476500"/>
                <a:ext cx="146050" cy="41275"/>
              </a:xfrm>
              <a:custGeom>
                <a:avLst/>
                <a:gdLst>
                  <a:gd name="txL" fmla="*/ 0 w 42"/>
                  <a:gd name="txT" fmla="*/ 0 h 12"/>
                  <a:gd name="txR" fmla="*/ 42 w 42"/>
                  <a:gd name="txB" fmla="*/ 12 h 12"/>
                </a:gdLst>
                <a:ahLst/>
                <a:cxnLst>
                  <a:cxn ang="0">
                    <a:pos x="42" y="2"/>
                  </a:cxn>
                  <a:cxn ang="0">
                    <a:pos x="42" y="8"/>
                  </a:cxn>
                  <a:cxn ang="0">
                    <a:pos x="0" y="5"/>
                  </a:cxn>
                  <a:cxn ang="0">
                    <a:pos x="42" y="2"/>
                  </a:cxn>
                </a:cxnLst>
                <a:rect l="txL" t="txT" r="txR" b="txB"/>
                <a:pathLst>
                  <a:path w="42" h="12">
                    <a:moveTo>
                      <a:pt x="42" y="2"/>
                    </a:moveTo>
                    <a:cubicBezTo>
                      <a:pt x="42" y="4"/>
                      <a:pt x="42" y="6"/>
                      <a:pt x="42" y="8"/>
                    </a:cubicBezTo>
                    <a:cubicBezTo>
                      <a:pt x="29" y="6"/>
                      <a:pt x="8" y="12"/>
                      <a:pt x="0" y="5"/>
                    </a:cubicBezTo>
                    <a:cubicBezTo>
                      <a:pt x="17" y="7"/>
                      <a:pt x="25" y="0"/>
                      <a:pt x="42" y="2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12" name="Freeform 622"/>
              <p:cNvSpPr/>
              <p:nvPr/>
            </p:nvSpPr>
            <p:spPr>
              <a:xfrm>
                <a:off x="5641975" y="2503487"/>
                <a:ext cx="73025" cy="34925"/>
              </a:xfrm>
              <a:custGeom>
                <a:avLst/>
                <a:gdLst>
                  <a:gd name="txL" fmla="*/ 0 w 21"/>
                  <a:gd name="txT" fmla="*/ 0 h 10"/>
                  <a:gd name="txR" fmla="*/ 21 w 21"/>
                  <a:gd name="txB" fmla="*/ 10 h 10"/>
                </a:gdLst>
                <a:ahLst/>
                <a:cxnLst>
                  <a:cxn ang="0">
                    <a:pos x="0" y="9"/>
                  </a:cxn>
                  <a:cxn ang="0">
                    <a:pos x="21" y="0"/>
                  </a:cxn>
                  <a:cxn ang="0">
                    <a:pos x="0" y="9"/>
                  </a:cxn>
                </a:cxnLst>
                <a:rect l="txL" t="txT" r="txR" b="txB"/>
                <a:pathLst>
                  <a:path w="21" h="10">
                    <a:moveTo>
                      <a:pt x="0" y="9"/>
                    </a:moveTo>
                    <a:cubicBezTo>
                      <a:pt x="13" y="6"/>
                      <a:pt x="10" y="2"/>
                      <a:pt x="21" y="0"/>
                    </a:cubicBezTo>
                    <a:cubicBezTo>
                      <a:pt x="20" y="9"/>
                      <a:pt x="11" y="10"/>
                      <a:pt x="0" y="9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13" name="Freeform 623"/>
              <p:cNvSpPr/>
              <p:nvPr/>
            </p:nvSpPr>
            <p:spPr>
              <a:xfrm>
                <a:off x="1497013" y="2514600"/>
                <a:ext cx="84138" cy="52388"/>
              </a:xfrm>
              <a:custGeom>
                <a:avLst/>
                <a:gdLst>
                  <a:gd name="txL" fmla="*/ 0 w 24"/>
                  <a:gd name="txT" fmla="*/ 0 h 15"/>
                  <a:gd name="txR" fmla="*/ 24 w 24"/>
                  <a:gd name="txB" fmla="*/ 15 h 15"/>
                </a:gdLst>
                <a:ahLst/>
                <a:cxnLst>
                  <a:cxn ang="0">
                    <a:pos x="0" y="3"/>
                  </a:cxn>
                  <a:cxn ang="0">
                    <a:pos x="9" y="0"/>
                  </a:cxn>
                  <a:cxn ang="0">
                    <a:pos x="9" y="6"/>
                  </a:cxn>
                  <a:cxn ang="0">
                    <a:pos x="9" y="9"/>
                  </a:cxn>
                  <a:cxn ang="0">
                    <a:pos x="12" y="15"/>
                  </a:cxn>
                  <a:cxn ang="0">
                    <a:pos x="6" y="6"/>
                  </a:cxn>
                  <a:cxn ang="0">
                    <a:pos x="0" y="3"/>
                  </a:cxn>
                </a:cxnLst>
                <a:rect l="txL" t="txT" r="txR" b="txB"/>
                <a:pathLst>
                  <a:path w="24" h="15">
                    <a:moveTo>
                      <a:pt x="0" y="3"/>
                    </a:moveTo>
                    <a:cubicBezTo>
                      <a:pt x="1" y="0"/>
                      <a:pt x="5" y="0"/>
                      <a:pt x="9" y="0"/>
                    </a:cubicBezTo>
                    <a:cubicBezTo>
                      <a:pt x="13" y="1"/>
                      <a:pt x="11" y="3"/>
                      <a:pt x="9" y="6"/>
                    </a:cubicBezTo>
                    <a:cubicBezTo>
                      <a:pt x="9" y="7"/>
                      <a:pt x="9" y="8"/>
                      <a:pt x="9" y="9"/>
                    </a:cubicBezTo>
                    <a:cubicBezTo>
                      <a:pt x="22" y="6"/>
                      <a:pt x="24" y="15"/>
                      <a:pt x="12" y="15"/>
                    </a:cubicBezTo>
                    <a:cubicBezTo>
                      <a:pt x="10" y="12"/>
                      <a:pt x="5" y="12"/>
                      <a:pt x="6" y="6"/>
                    </a:cubicBezTo>
                    <a:cubicBezTo>
                      <a:pt x="5" y="4"/>
                      <a:pt x="3" y="3"/>
                      <a:pt x="0" y="3"/>
                    </a:cubicBezTo>
                    <a:close/>
                  </a:path>
                </a:pathLst>
              </a:custGeom>
              <a:solidFill>
                <a:srgbClr val="255057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14" name="Freeform 624"/>
              <p:cNvSpPr/>
              <p:nvPr/>
            </p:nvSpPr>
            <p:spPr>
              <a:xfrm>
                <a:off x="1674813" y="2500312"/>
                <a:ext cx="376238" cy="63500"/>
              </a:xfrm>
              <a:custGeom>
                <a:avLst/>
                <a:gdLst>
                  <a:gd name="txL" fmla="*/ 0 w 108"/>
                  <a:gd name="txT" fmla="*/ 0 h 18"/>
                  <a:gd name="txR" fmla="*/ 108 w 108"/>
                  <a:gd name="txB" fmla="*/ 18 h 18"/>
                </a:gdLst>
                <a:ahLst/>
                <a:cxnLst>
                  <a:cxn ang="0">
                    <a:pos x="0" y="7"/>
                  </a:cxn>
                  <a:cxn ang="0">
                    <a:pos x="72" y="4"/>
                  </a:cxn>
                  <a:cxn ang="0">
                    <a:pos x="72" y="7"/>
                  </a:cxn>
                  <a:cxn ang="0">
                    <a:pos x="108" y="10"/>
                  </a:cxn>
                  <a:cxn ang="0">
                    <a:pos x="108" y="13"/>
                  </a:cxn>
                  <a:cxn ang="0">
                    <a:pos x="0" y="7"/>
                  </a:cxn>
                </a:cxnLst>
                <a:rect l="txL" t="txT" r="txR" b="txB"/>
                <a:pathLst>
                  <a:path w="108" h="18">
                    <a:moveTo>
                      <a:pt x="0" y="7"/>
                    </a:moveTo>
                    <a:cubicBezTo>
                      <a:pt x="18" y="0"/>
                      <a:pt x="49" y="6"/>
                      <a:pt x="72" y="4"/>
                    </a:cubicBezTo>
                    <a:cubicBezTo>
                      <a:pt x="72" y="5"/>
                      <a:pt x="72" y="6"/>
                      <a:pt x="72" y="7"/>
                    </a:cubicBezTo>
                    <a:cubicBezTo>
                      <a:pt x="15" y="8"/>
                      <a:pt x="85" y="12"/>
                      <a:pt x="108" y="10"/>
                    </a:cubicBezTo>
                    <a:cubicBezTo>
                      <a:pt x="108" y="11"/>
                      <a:pt x="108" y="12"/>
                      <a:pt x="108" y="13"/>
                    </a:cubicBezTo>
                    <a:cubicBezTo>
                      <a:pt x="65" y="18"/>
                      <a:pt x="39" y="6"/>
                      <a:pt x="0" y="7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15" name="Freeform 626"/>
              <p:cNvSpPr/>
              <p:nvPr/>
            </p:nvSpPr>
            <p:spPr>
              <a:xfrm>
                <a:off x="4605338" y="2555875"/>
                <a:ext cx="125413" cy="42863"/>
              </a:xfrm>
              <a:custGeom>
                <a:avLst/>
                <a:gdLst>
                  <a:gd name="txL" fmla="*/ 0 w 36"/>
                  <a:gd name="txT" fmla="*/ 0 h 12"/>
                  <a:gd name="txR" fmla="*/ 36 w 36"/>
                  <a:gd name="txB" fmla="*/ 12 h 12"/>
                </a:gdLst>
                <a:ahLst/>
                <a:cxnLst>
                  <a:cxn ang="0">
                    <a:pos x="3" y="3"/>
                  </a:cxn>
                  <a:cxn ang="0">
                    <a:pos x="36" y="9"/>
                  </a:cxn>
                  <a:cxn ang="0">
                    <a:pos x="0" y="9"/>
                  </a:cxn>
                  <a:cxn ang="0">
                    <a:pos x="3" y="3"/>
                  </a:cxn>
                </a:cxnLst>
                <a:rect l="txL" t="txT" r="txR" b="txB"/>
                <a:pathLst>
                  <a:path w="36" h="12">
                    <a:moveTo>
                      <a:pt x="3" y="3"/>
                    </a:moveTo>
                    <a:cubicBezTo>
                      <a:pt x="7" y="12"/>
                      <a:pt x="32" y="0"/>
                      <a:pt x="36" y="9"/>
                    </a:cubicBezTo>
                    <a:cubicBezTo>
                      <a:pt x="24" y="9"/>
                      <a:pt x="12" y="9"/>
                      <a:pt x="0" y="9"/>
                    </a:cubicBezTo>
                    <a:cubicBezTo>
                      <a:pt x="1" y="7"/>
                      <a:pt x="0" y="3"/>
                      <a:pt x="3" y="3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16" name="Freeform 629"/>
              <p:cNvSpPr/>
              <p:nvPr/>
            </p:nvSpPr>
            <p:spPr>
              <a:xfrm>
                <a:off x="3411538" y="2587625"/>
                <a:ext cx="115888" cy="17463"/>
              </a:xfrm>
              <a:custGeom>
                <a:avLst/>
                <a:gdLst>
                  <a:gd name="txL" fmla="*/ 0 w 33"/>
                  <a:gd name="txT" fmla="*/ 0 h 5"/>
                  <a:gd name="txR" fmla="*/ 33 w 33"/>
                  <a:gd name="txB" fmla="*/ 5 h 5"/>
                </a:gdLst>
                <a:ahLst/>
                <a:cxnLst>
                  <a:cxn ang="0">
                    <a:pos x="0" y="0"/>
                  </a:cxn>
                  <a:cxn ang="0">
                    <a:pos x="33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33" h="5">
                    <a:moveTo>
                      <a:pt x="0" y="0"/>
                    </a:moveTo>
                    <a:cubicBezTo>
                      <a:pt x="11" y="0"/>
                      <a:pt x="22" y="0"/>
                      <a:pt x="33" y="0"/>
                    </a:cubicBezTo>
                    <a:cubicBezTo>
                      <a:pt x="29" y="5"/>
                      <a:pt x="4" y="5"/>
                      <a:pt x="0" y="0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17" name="Freeform 631"/>
              <p:cNvSpPr/>
              <p:nvPr/>
            </p:nvSpPr>
            <p:spPr>
              <a:xfrm>
                <a:off x="1511300" y="2619375"/>
                <a:ext cx="79375" cy="38100"/>
              </a:xfrm>
              <a:custGeom>
                <a:avLst/>
                <a:gdLst>
                  <a:gd name="txL" fmla="*/ 0 w 23"/>
                  <a:gd name="txT" fmla="*/ 0 h 11"/>
                  <a:gd name="txR" fmla="*/ 23 w 23"/>
                  <a:gd name="txB" fmla="*/ 11 h 11"/>
                </a:gdLst>
                <a:ahLst/>
                <a:cxnLst>
                  <a:cxn ang="0">
                    <a:pos x="14" y="9"/>
                  </a:cxn>
                  <a:cxn ang="0">
                    <a:pos x="5" y="0"/>
                  </a:cxn>
                  <a:cxn ang="0">
                    <a:pos x="17" y="0"/>
                  </a:cxn>
                  <a:cxn ang="0">
                    <a:pos x="23" y="3"/>
                  </a:cxn>
                  <a:cxn ang="0">
                    <a:pos x="14" y="9"/>
                  </a:cxn>
                </a:cxnLst>
                <a:rect l="txL" t="txT" r="txR" b="txB"/>
                <a:pathLst>
                  <a:path w="23" h="11">
                    <a:moveTo>
                      <a:pt x="14" y="9"/>
                    </a:moveTo>
                    <a:cubicBezTo>
                      <a:pt x="15" y="2"/>
                      <a:pt x="0" y="11"/>
                      <a:pt x="5" y="0"/>
                    </a:cubicBezTo>
                    <a:cubicBezTo>
                      <a:pt x="9" y="0"/>
                      <a:pt x="13" y="0"/>
                      <a:pt x="17" y="0"/>
                    </a:cubicBezTo>
                    <a:cubicBezTo>
                      <a:pt x="17" y="3"/>
                      <a:pt x="21" y="2"/>
                      <a:pt x="23" y="3"/>
                    </a:cubicBezTo>
                    <a:cubicBezTo>
                      <a:pt x="21" y="6"/>
                      <a:pt x="18" y="8"/>
                      <a:pt x="14" y="9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18" name="Freeform 633"/>
              <p:cNvSpPr/>
              <p:nvPr/>
            </p:nvSpPr>
            <p:spPr>
              <a:xfrm>
                <a:off x="1214438" y="2601912"/>
                <a:ext cx="411163" cy="184150"/>
              </a:xfrm>
              <a:custGeom>
                <a:avLst/>
                <a:gdLst>
                  <a:gd name="txL" fmla="*/ 0 w 118"/>
                  <a:gd name="txT" fmla="*/ 0 h 53"/>
                  <a:gd name="txR" fmla="*/ 118 w 118"/>
                  <a:gd name="txB" fmla="*/ 53 h 53"/>
                </a:gdLst>
                <a:ahLst/>
                <a:cxnLst>
                  <a:cxn ang="0">
                    <a:pos x="102" y="5"/>
                  </a:cxn>
                  <a:cxn ang="0">
                    <a:pos x="90" y="5"/>
                  </a:cxn>
                  <a:cxn ang="0">
                    <a:pos x="99" y="14"/>
                  </a:cxn>
                  <a:cxn ang="0">
                    <a:pos x="0" y="53"/>
                  </a:cxn>
                  <a:cxn ang="0">
                    <a:pos x="84" y="2"/>
                  </a:cxn>
                  <a:cxn ang="0">
                    <a:pos x="102" y="5"/>
                  </a:cxn>
                </a:cxnLst>
                <a:rect l="txL" t="txT" r="txR" b="txB"/>
                <a:pathLst>
                  <a:path w="118" h="53">
                    <a:moveTo>
                      <a:pt x="102" y="5"/>
                    </a:moveTo>
                    <a:cubicBezTo>
                      <a:pt x="98" y="5"/>
                      <a:pt x="94" y="5"/>
                      <a:pt x="90" y="5"/>
                    </a:cubicBezTo>
                    <a:cubicBezTo>
                      <a:pt x="85" y="16"/>
                      <a:pt x="100" y="7"/>
                      <a:pt x="99" y="14"/>
                    </a:cubicBezTo>
                    <a:cubicBezTo>
                      <a:pt x="61" y="22"/>
                      <a:pt x="38" y="45"/>
                      <a:pt x="0" y="53"/>
                    </a:cubicBezTo>
                    <a:cubicBezTo>
                      <a:pt x="22" y="44"/>
                      <a:pt x="60" y="8"/>
                      <a:pt x="84" y="2"/>
                    </a:cubicBezTo>
                    <a:cubicBezTo>
                      <a:pt x="81" y="3"/>
                      <a:pt x="118" y="0"/>
                      <a:pt x="102" y="5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19" name="Freeform 634"/>
              <p:cNvSpPr/>
              <p:nvPr/>
            </p:nvSpPr>
            <p:spPr>
              <a:xfrm>
                <a:off x="1150938" y="2535237"/>
                <a:ext cx="387350" cy="230188"/>
              </a:xfrm>
              <a:custGeom>
                <a:avLst/>
                <a:gdLst>
                  <a:gd name="txL" fmla="*/ 0 w 111"/>
                  <a:gd name="txT" fmla="*/ 0 h 66"/>
                  <a:gd name="txR" fmla="*/ 111 w 111"/>
                  <a:gd name="txB" fmla="*/ 66 h 66"/>
                </a:gdLst>
                <a:ahLst/>
                <a:cxnLst>
                  <a:cxn ang="0">
                    <a:pos x="111" y="9"/>
                  </a:cxn>
                  <a:cxn ang="0">
                    <a:pos x="0" y="66"/>
                  </a:cxn>
                  <a:cxn ang="0">
                    <a:pos x="105" y="0"/>
                  </a:cxn>
                  <a:cxn ang="0">
                    <a:pos x="111" y="9"/>
                  </a:cxn>
                </a:cxnLst>
                <a:rect l="txL" t="txT" r="txR" b="txB"/>
                <a:pathLst>
                  <a:path w="111" h="66">
                    <a:moveTo>
                      <a:pt x="111" y="9"/>
                    </a:moveTo>
                    <a:cubicBezTo>
                      <a:pt x="71" y="23"/>
                      <a:pt x="36" y="58"/>
                      <a:pt x="0" y="66"/>
                    </a:cubicBezTo>
                    <a:cubicBezTo>
                      <a:pt x="31" y="40"/>
                      <a:pt x="69" y="21"/>
                      <a:pt x="105" y="0"/>
                    </a:cubicBezTo>
                    <a:cubicBezTo>
                      <a:pt x="104" y="6"/>
                      <a:pt x="109" y="6"/>
                      <a:pt x="111" y="9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20" name="Freeform 635"/>
              <p:cNvSpPr/>
              <p:nvPr/>
            </p:nvSpPr>
            <p:spPr>
              <a:xfrm>
                <a:off x="1643063" y="2622550"/>
                <a:ext cx="104775" cy="34925"/>
              </a:xfrm>
              <a:custGeom>
                <a:avLst/>
                <a:gdLst>
                  <a:gd name="txL" fmla="*/ 0 w 30"/>
                  <a:gd name="txT" fmla="*/ 0 h 10"/>
                  <a:gd name="txR" fmla="*/ 30 w 30"/>
                  <a:gd name="txB" fmla="*/ 10 h 10"/>
                </a:gdLst>
                <a:ahLst/>
                <a:cxnLst>
                  <a:cxn ang="0">
                    <a:pos x="0" y="8"/>
                  </a:cxn>
                  <a:cxn ang="0">
                    <a:pos x="30" y="2"/>
                  </a:cxn>
                  <a:cxn ang="0">
                    <a:pos x="0" y="8"/>
                  </a:cxn>
                </a:cxnLst>
                <a:rect l="txL" t="txT" r="txR" b="txB"/>
                <a:pathLst>
                  <a:path w="30" h="10">
                    <a:moveTo>
                      <a:pt x="0" y="8"/>
                    </a:moveTo>
                    <a:cubicBezTo>
                      <a:pt x="4" y="0"/>
                      <a:pt x="18" y="2"/>
                      <a:pt x="30" y="2"/>
                    </a:cubicBezTo>
                    <a:cubicBezTo>
                      <a:pt x="26" y="10"/>
                      <a:pt x="12" y="8"/>
                      <a:pt x="0" y="8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21" name="Freeform 637"/>
              <p:cNvSpPr/>
              <p:nvPr/>
            </p:nvSpPr>
            <p:spPr>
              <a:xfrm>
                <a:off x="2921000" y="2636837"/>
                <a:ext cx="114300" cy="38100"/>
              </a:xfrm>
              <a:custGeom>
                <a:avLst/>
                <a:gdLst>
                  <a:gd name="txL" fmla="*/ 0 w 33"/>
                  <a:gd name="txT" fmla="*/ 0 h 11"/>
                  <a:gd name="txR" fmla="*/ 33 w 33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33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3" h="11">
                    <a:moveTo>
                      <a:pt x="0" y="4"/>
                    </a:moveTo>
                    <a:cubicBezTo>
                      <a:pt x="10" y="6"/>
                      <a:pt x="28" y="0"/>
                      <a:pt x="33" y="7"/>
                    </a:cubicBezTo>
                    <a:cubicBezTo>
                      <a:pt x="23" y="5"/>
                      <a:pt x="5" y="11"/>
                      <a:pt x="0" y="4"/>
                    </a:cubicBezTo>
                    <a:close/>
                  </a:path>
                </a:pathLst>
              </a:custGeom>
              <a:solidFill>
                <a:srgbClr val="295860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22" name="Freeform 638"/>
              <p:cNvSpPr/>
              <p:nvPr/>
            </p:nvSpPr>
            <p:spPr>
              <a:xfrm>
                <a:off x="1517650" y="2646362"/>
                <a:ext cx="244475" cy="55563"/>
              </a:xfrm>
              <a:custGeom>
                <a:avLst/>
                <a:gdLst>
                  <a:gd name="txL" fmla="*/ 0 w 70"/>
                  <a:gd name="txT" fmla="*/ 0 h 16"/>
                  <a:gd name="txR" fmla="*/ 70 w 70"/>
                  <a:gd name="txB" fmla="*/ 16 h 16"/>
                </a:gdLst>
                <a:ahLst/>
                <a:cxnLst>
                  <a:cxn ang="0">
                    <a:pos x="18" y="7"/>
                  </a:cxn>
                  <a:cxn ang="0">
                    <a:pos x="36" y="4"/>
                  </a:cxn>
                  <a:cxn ang="0">
                    <a:pos x="36" y="7"/>
                  </a:cxn>
                  <a:cxn ang="0">
                    <a:pos x="39" y="16"/>
                  </a:cxn>
                  <a:cxn ang="0">
                    <a:pos x="18" y="7"/>
                  </a:cxn>
                </a:cxnLst>
                <a:rect l="txL" t="txT" r="txR" b="txB"/>
                <a:pathLst>
                  <a:path w="70" h="16">
                    <a:moveTo>
                      <a:pt x="18" y="7"/>
                    </a:moveTo>
                    <a:cubicBezTo>
                      <a:pt x="18" y="0"/>
                      <a:pt x="31" y="6"/>
                      <a:pt x="36" y="4"/>
                    </a:cubicBezTo>
                    <a:cubicBezTo>
                      <a:pt x="36" y="5"/>
                      <a:pt x="36" y="6"/>
                      <a:pt x="36" y="7"/>
                    </a:cubicBezTo>
                    <a:cubicBezTo>
                      <a:pt x="0" y="9"/>
                      <a:pt x="70" y="9"/>
                      <a:pt x="39" y="16"/>
                    </a:cubicBezTo>
                    <a:cubicBezTo>
                      <a:pt x="35" y="10"/>
                      <a:pt x="19" y="16"/>
                      <a:pt x="18" y="7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23" name="Freeform 639"/>
              <p:cNvSpPr/>
              <p:nvPr/>
            </p:nvSpPr>
            <p:spPr>
              <a:xfrm>
                <a:off x="1643063" y="2646362"/>
                <a:ext cx="157163" cy="25400"/>
              </a:xfrm>
              <a:custGeom>
                <a:avLst/>
                <a:gdLst>
                  <a:gd name="txL" fmla="*/ 0 w 45"/>
                  <a:gd name="txT" fmla="*/ 0 h 7"/>
                  <a:gd name="txR" fmla="*/ 45 w 45"/>
                  <a:gd name="txB" fmla="*/ 7 h 7"/>
                </a:gdLst>
                <a:ahLst/>
                <a:cxnLst>
                  <a:cxn ang="0">
                    <a:pos x="0" y="4"/>
                  </a:cxn>
                  <a:cxn ang="0">
                    <a:pos x="45" y="7"/>
                  </a:cxn>
                  <a:cxn ang="0">
                    <a:pos x="0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45" h="7">
                    <a:moveTo>
                      <a:pt x="0" y="4"/>
                    </a:moveTo>
                    <a:cubicBezTo>
                      <a:pt x="14" y="6"/>
                      <a:pt x="36" y="0"/>
                      <a:pt x="45" y="7"/>
                    </a:cubicBezTo>
                    <a:cubicBezTo>
                      <a:pt x="30" y="7"/>
                      <a:pt x="15" y="7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24" name="Freeform 640"/>
              <p:cNvSpPr/>
              <p:nvPr/>
            </p:nvSpPr>
            <p:spPr>
              <a:xfrm>
                <a:off x="3157538" y="2646362"/>
                <a:ext cx="66675" cy="49213"/>
              </a:xfrm>
              <a:custGeom>
                <a:avLst/>
                <a:gdLst>
                  <a:gd name="txL" fmla="*/ 0 w 19"/>
                  <a:gd name="txT" fmla="*/ 0 h 14"/>
                  <a:gd name="txR" fmla="*/ 19 w 19"/>
                  <a:gd name="txB" fmla="*/ 14 h 14"/>
                </a:gdLst>
                <a:ahLst/>
                <a:cxnLst>
                  <a:cxn ang="0">
                    <a:pos x="16" y="10"/>
                  </a:cxn>
                  <a:cxn ang="0">
                    <a:pos x="1" y="7"/>
                  </a:cxn>
                  <a:cxn ang="0">
                    <a:pos x="1" y="4"/>
                  </a:cxn>
                  <a:cxn ang="0">
                    <a:pos x="19" y="7"/>
                  </a:cxn>
                  <a:cxn ang="0">
                    <a:pos x="16" y="10"/>
                  </a:cxn>
                </a:cxnLst>
                <a:rect l="txL" t="txT" r="txR" b="txB"/>
                <a:pathLst>
                  <a:path w="19" h="14">
                    <a:moveTo>
                      <a:pt x="16" y="10"/>
                    </a:moveTo>
                    <a:cubicBezTo>
                      <a:pt x="12" y="8"/>
                      <a:pt x="0" y="14"/>
                      <a:pt x="1" y="7"/>
                    </a:cubicBezTo>
                    <a:cubicBezTo>
                      <a:pt x="1" y="6"/>
                      <a:pt x="1" y="5"/>
                      <a:pt x="1" y="4"/>
                    </a:cubicBezTo>
                    <a:cubicBezTo>
                      <a:pt x="6" y="6"/>
                      <a:pt x="19" y="0"/>
                      <a:pt x="19" y="7"/>
                    </a:cubicBezTo>
                    <a:cubicBezTo>
                      <a:pt x="17" y="7"/>
                      <a:pt x="15" y="7"/>
                      <a:pt x="16" y="10"/>
                    </a:cubicBezTo>
                    <a:close/>
                  </a:path>
                </a:pathLst>
              </a:custGeom>
              <a:solidFill>
                <a:srgbClr val="255057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25" name="Freeform 641"/>
              <p:cNvSpPr/>
              <p:nvPr/>
            </p:nvSpPr>
            <p:spPr>
              <a:xfrm>
                <a:off x="1508125" y="2663825"/>
                <a:ext cx="146050" cy="52388"/>
              </a:xfrm>
              <a:custGeom>
                <a:avLst/>
                <a:gdLst>
                  <a:gd name="txL" fmla="*/ 0 w 42"/>
                  <a:gd name="txT" fmla="*/ 0 h 15"/>
                  <a:gd name="txR" fmla="*/ 42 w 42"/>
                  <a:gd name="txB" fmla="*/ 15 h 15"/>
                </a:gdLst>
                <a:ahLst/>
                <a:cxnLst>
                  <a:cxn ang="0">
                    <a:pos x="21" y="2"/>
                  </a:cxn>
                  <a:cxn ang="0">
                    <a:pos x="42" y="11"/>
                  </a:cxn>
                  <a:cxn ang="0">
                    <a:pos x="36" y="11"/>
                  </a:cxn>
                  <a:cxn ang="0">
                    <a:pos x="0" y="8"/>
                  </a:cxn>
                  <a:cxn ang="0">
                    <a:pos x="21" y="2"/>
                  </a:cxn>
                </a:cxnLst>
                <a:rect l="txL" t="txT" r="txR" b="txB"/>
                <a:pathLst>
                  <a:path w="42" h="15">
                    <a:moveTo>
                      <a:pt x="21" y="2"/>
                    </a:moveTo>
                    <a:cubicBezTo>
                      <a:pt x="22" y="11"/>
                      <a:pt x="38" y="5"/>
                      <a:pt x="42" y="11"/>
                    </a:cubicBezTo>
                    <a:cubicBezTo>
                      <a:pt x="40" y="11"/>
                      <a:pt x="38" y="11"/>
                      <a:pt x="36" y="11"/>
                    </a:cubicBezTo>
                    <a:cubicBezTo>
                      <a:pt x="25" y="9"/>
                      <a:pt x="6" y="15"/>
                      <a:pt x="0" y="8"/>
                    </a:cubicBezTo>
                    <a:cubicBezTo>
                      <a:pt x="9" y="8"/>
                      <a:pt x="10" y="0"/>
                      <a:pt x="21" y="2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26" name="Freeform 642"/>
              <p:cNvSpPr/>
              <p:nvPr/>
            </p:nvSpPr>
            <p:spPr>
              <a:xfrm>
                <a:off x="1811338" y="2667000"/>
                <a:ext cx="93663" cy="34925"/>
              </a:xfrm>
              <a:custGeom>
                <a:avLst/>
                <a:gdLst>
                  <a:gd name="txL" fmla="*/ 0 w 27"/>
                  <a:gd name="txT" fmla="*/ 0 h 10"/>
                  <a:gd name="txR" fmla="*/ 27 w 27"/>
                  <a:gd name="txB" fmla="*/ 10 h 10"/>
                </a:gdLst>
                <a:ahLst/>
                <a:cxnLst>
                  <a:cxn ang="0">
                    <a:pos x="0" y="7"/>
                  </a:cxn>
                  <a:cxn ang="0">
                    <a:pos x="27" y="4"/>
                  </a:cxn>
                  <a:cxn ang="0">
                    <a:pos x="18" y="10"/>
                  </a:cxn>
                  <a:cxn ang="0">
                    <a:pos x="0" y="7"/>
                  </a:cxn>
                </a:cxnLst>
                <a:rect l="txL" t="txT" r="txR" b="txB"/>
                <a:pathLst>
                  <a:path w="27" h="10">
                    <a:moveTo>
                      <a:pt x="0" y="7"/>
                    </a:moveTo>
                    <a:cubicBezTo>
                      <a:pt x="3" y="0"/>
                      <a:pt x="19" y="6"/>
                      <a:pt x="27" y="4"/>
                    </a:cubicBezTo>
                    <a:cubicBezTo>
                      <a:pt x="26" y="8"/>
                      <a:pt x="23" y="10"/>
                      <a:pt x="18" y="10"/>
                    </a:cubicBezTo>
                    <a:cubicBezTo>
                      <a:pt x="18" y="3"/>
                      <a:pt x="5" y="9"/>
                      <a:pt x="0" y="7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27" name="Freeform 643"/>
              <p:cNvSpPr/>
              <p:nvPr/>
            </p:nvSpPr>
            <p:spPr>
              <a:xfrm>
                <a:off x="2303463" y="2671762"/>
                <a:ext cx="142875" cy="30163"/>
              </a:xfrm>
              <a:custGeom>
                <a:avLst/>
                <a:gdLst>
                  <a:gd name="txL" fmla="*/ 0 w 41"/>
                  <a:gd name="txT" fmla="*/ 0 h 9"/>
                  <a:gd name="txR" fmla="*/ 41 w 41"/>
                  <a:gd name="txB" fmla="*/ 9 h 9"/>
                </a:gdLst>
                <a:ahLst/>
                <a:cxnLst>
                  <a:cxn ang="0">
                    <a:pos x="0" y="6"/>
                  </a:cxn>
                  <a:cxn ang="0">
                    <a:pos x="30" y="9"/>
                  </a:cxn>
                  <a:cxn ang="0">
                    <a:pos x="0" y="6"/>
                  </a:cxn>
                </a:cxnLst>
                <a:rect l="txL" t="txT" r="txR" b="txB"/>
                <a:pathLst>
                  <a:path w="41" h="9">
                    <a:moveTo>
                      <a:pt x="0" y="6"/>
                    </a:moveTo>
                    <a:cubicBezTo>
                      <a:pt x="3" y="1"/>
                      <a:pt x="41" y="0"/>
                      <a:pt x="30" y="9"/>
                    </a:cubicBezTo>
                    <a:cubicBezTo>
                      <a:pt x="26" y="2"/>
                      <a:pt x="9" y="8"/>
                      <a:pt x="0" y="6"/>
                    </a:cubicBezTo>
                    <a:close/>
                  </a:path>
                </a:pathLst>
              </a:custGeom>
              <a:solidFill>
                <a:srgbClr val="295860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28" name="Freeform 644"/>
              <p:cNvSpPr/>
              <p:nvPr/>
            </p:nvSpPr>
            <p:spPr>
              <a:xfrm>
                <a:off x="2606675" y="2663825"/>
                <a:ext cx="763588" cy="304800"/>
              </a:xfrm>
              <a:custGeom>
                <a:avLst/>
                <a:gdLst>
                  <a:gd name="txL" fmla="*/ 0 w 219"/>
                  <a:gd name="txT" fmla="*/ 0 h 87"/>
                  <a:gd name="txR" fmla="*/ 219 w 219"/>
                  <a:gd name="txB" fmla="*/ 87 h 87"/>
                </a:gdLst>
                <a:ahLst/>
                <a:cxnLst>
                  <a:cxn ang="0">
                    <a:pos x="159" y="2"/>
                  </a:cxn>
                  <a:cxn ang="0">
                    <a:pos x="174" y="5"/>
                  </a:cxn>
                  <a:cxn ang="0">
                    <a:pos x="219" y="62"/>
                  </a:cxn>
                  <a:cxn ang="0">
                    <a:pos x="0" y="41"/>
                  </a:cxn>
                  <a:cxn ang="0">
                    <a:pos x="159" y="2"/>
                  </a:cxn>
                </a:cxnLst>
                <a:rect l="txL" t="txT" r="txR" b="txB"/>
                <a:pathLst>
                  <a:path w="219" h="87">
                    <a:moveTo>
                      <a:pt x="159" y="2"/>
                    </a:moveTo>
                    <a:cubicBezTo>
                      <a:pt x="158" y="9"/>
                      <a:pt x="170" y="3"/>
                      <a:pt x="174" y="5"/>
                    </a:cubicBezTo>
                    <a:cubicBezTo>
                      <a:pt x="200" y="11"/>
                      <a:pt x="218" y="40"/>
                      <a:pt x="219" y="62"/>
                    </a:cubicBezTo>
                    <a:cubicBezTo>
                      <a:pt x="148" y="87"/>
                      <a:pt x="53" y="70"/>
                      <a:pt x="0" y="41"/>
                    </a:cubicBezTo>
                    <a:cubicBezTo>
                      <a:pt x="20" y="4"/>
                      <a:pt x="92" y="0"/>
                      <a:pt x="159" y="2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29" name="Freeform 645"/>
              <p:cNvSpPr/>
              <p:nvPr/>
            </p:nvSpPr>
            <p:spPr>
              <a:xfrm>
                <a:off x="1779588" y="2678112"/>
                <a:ext cx="93663" cy="38100"/>
              </a:xfrm>
              <a:custGeom>
                <a:avLst/>
                <a:gdLst>
                  <a:gd name="txL" fmla="*/ 0 w 27"/>
                  <a:gd name="txT" fmla="*/ 0 h 11"/>
                  <a:gd name="txR" fmla="*/ 27 w 27"/>
                  <a:gd name="txB" fmla="*/ 11 h 11"/>
                </a:gdLst>
                <a:ahLst/>
                <a:cxnLst>
                  <a:cxn ang="0">
                    <a:pos x="27" y="7"/>
                  </a:cxn>
                  <a:cxn ang="0">
                    <a:pos x="0" y="10"/>
                  </a:cxn>
                  <a:cxn ang="0">
                    <a:pos x="9" y="4"/>
                  </a:cxn>
                  <a:cxn ang="0">
                    <a:pos x="27" y="7"/>
                  </a:cxn>
                </a:cxnLst>
                <a:rect l="txL" t="txT" r="txR" b="txB"/>
                <a:pathLst>
                  <a:path w="27" h="11">
                    <a:moveTo>
                      <a:pt x="27" y="7"/>
                    </a:moveTo>
                    <a:cubicBezTo>
                      <a:pt x="20" y="10"/>
                      <a:pt x="11" y="11"/>
                      <a:pt x="0" y="10"/>
                    </a:cubicBezTo>
                    <a:cubicBezTo>
                      <a:pt x="1" y="6"/>
                      <a:pt x="4" y="4"/>
                      <a:pt x="9" y="4"/>
                    </a:cubicBezTo>
                    <a:cubicBezTo>
                      <a:pt x="14" y="6"/>
                      <a:pt x="27" y="0"/>
                      <a:pt x="27" y="7"/>
                    </a:cubicBezTo>
                    <a:close/>
                  </a:path>
                </a:pathLst>
              </a:custGeom>
              <a:solidFill>
                <a:srgbClr val="438D9B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30" name="Freeform 646"/>
              <p:cNvSpPr/>
              <p:nvPr/>
            </p:nvSpPr>
            <p:spPr>
              <a:xfrm>
                <a:off x="3463925" y="2713037"/>
                <a:ext cx="104775" cy="84138"/>
              </a:xfrm>
              <a:custGeom>
                <a:avLst/>
                <a:gdLst>
                  <a:gd name="txL" fmla="*/ 0 w 30"/>
                  <a:gd name="txT" fmla="*/ 0 h 24"/>
                  <a:gd name="txR" fmla="*/ 30 w 30"/>
                  <a:gd name="txB" fmla="*/ 24 h 24"/>
                </a:gdLst>
                <a:ahLst/>
                <a:cxnLst>
                  <a:cxn ang="0">
                    <a:pos x="0" y="24"/>
                  </a:cxn>
                  <a:cxn ang="0">
                    <a:pos x="30" y="0"/>
                  </a:cxn>
                  <a:cxn ang="0">
                    <a:pos x="0" y="24"/>
                  </a:cxn>
                </a:cxnLst>
                <a:rect l="txL" t="txT" r="txR" b="txB"/>
                <a:pathLst>
                  <a:path w="30" h="24">
                    <a:moveTo>
                      <a:pt x="0" y="24"/>
                    </a:moveTo>
                    <a:cubicBezTo>
                      <a:pt x="8" y="14"/>
                      <a:pt x="18" y="6"/>
                      <a:pt x="30" y="0"/>
                    </a:cubicBezTo>
                    <a:cubicBezTo>
                      <a:pt x="25" y="13"/>
                      <a:pt x="12" y="18"/>
                      <a:pt x="0" y="24"/>
                    </a:cubicBezTo>
                    <a:close/>
                  </a:path>
                </a:pathLst>
              </a:custGeom>
              <a:solidFill>
                <a:srgbClr val="438D9B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31" name="Freeform 647"/>
              <p:cNvSpPr/>
              <p:nvPr/>
            </p:nvSpPr>
            <p:spPr>
              <a:xfrm>
                <a:off x="4124325" y="2733675"/>
                <a:ext cx="187325" cy="11113"/>
              </a:xfrm>
              <a:custGeom>
                <a:avLst/>
                <a:gdLst>
                  <a:gd name="txL" fmla="*/ 0 w 54"/>
                  <a:gd name="txT" fmla="*/ 0 h 3"/>
                  <a:gd name="txR" fmla="*/ 54 w 54"/>
                  <a:gd name="txB" fmla="*/ 3 h 3"/>
                </a:gdLst>
                <a:ahLst/>
                <a:cxnLst>
                  <a:cxn ang="0">
                    <a:pos x="0" y="0"/>
                  </a:cxn>
                  <a:cxn ang="0">
                    <a:pos x="54" y="0"/>
                  </a:cxn>
                  <a:cxn ang="0">
                    <a:pos x="54" y="3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txL" t="txT" r="txR" b="txB"/>
                <a:pathLst>
                  <a:path w="54" h="3">
                    <a:moveTo>
                      <a:pt x="0" y="0"/>
                    </a:moveTo>
                    <a:cubicBezTo>
                      <a:pt x="18" y="0"/>
                      <a:pt x="36" y="0"/>
                      <a:pt x="54" y="0"/>
                    </a:cubicBezTo>
                    <a:cubicBezTo>
                      <a:pt x="54" y="1"/>
                      <a:pt x="54" y="2"/>
                      <a:pt x="54" y="3"/>
                    </a:cubicBezTo>
                    <a:cubicBezTo>
                      <a:pt x="36" y="3"/>
                      <a:pt x="18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32" name="Freeform 648"/>
              <p:cNvSpPr/>
              <p:nvPr/>
            </p:nvSpPr>
            <p:spPr>
              <a:xfrm>
                <a:off x="4992688" y="2730500"/>
                <a:ext cx="61913" cy="49213"/>
              </a:xfrm>
              <a:custGeom>
                <a:avLst/>
                <a:gdLst>
                  <a:gd name="txL" fmla="*/ 0 w 18"/>
                  <a:gd name="txT" fmla="*/ 0 h 14"/>
                  <a:gd name="txR" fmla="*/ 18 w 18"/>
                  <a:gd name="txB" fmla="*/ 14 h 14"/>
                </a:gdLst>
                <a:ahLst/>
                <a:cxnLst>
                  <a:cxn ang="0">
                    <a:pos x="18" y="7"/>
                  </a:cxn>
                  <a:cxn ang="0">
                    <a:pos x="0" y="10"/>
                  </a:cxn>
                  <a:cxn ang="0">
                    <a:pos x="18" y="7"/>
                  </a:cxn>
                </a:cxnLst>
                <a:rect l="txL" t="txT" r="txR" b="txB"/>
                <a:pathLst>
                  <a:path w="18" h="14">
                    <a:moveTo>
                      <a:pt x="18" y="7"/>
                    </a:moveTo>
                    <a:cubicBezTo>
                      <a:pt x="18" y="14"/>
                      <a:pt x="5" y="8"/>
                      <a:pt x="0" y="10"/>
                    </a:cubicBezTo>
                    <a:cubicBezTo>
                      <a:pt x="4" y="1"/>
                      <a:pt x="12" y="0"/>
                      <a:pt x="18" y="7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33" name="Freeform 649"/>
              <p:cNvSpPr/>
              <p:nvPr/>
            </p:nvSpPr>
            <p:spPr>
              <a:xfrm>
                <a:off x="5286375" y="2730500"/>
                <a:ext cx="333375" cy="23813"/>
              </a:xfrm>
              <a:custGeom>
                <a:avLst/>
                <a:gdLst>
                  <a:gd name="txL" fmla="*/ 0 w 96"/>
                  <a:gd name="txT" fmla="*/ 0 h 7"/>
                  <a:gd name="txR" fmla="*/ 96 w 96"/>
                  <a:gd name="txB" fmla="*/ 7 h 7"/>
                </a:gdLst>
                <a:ahLst/>
                <a:cxnLst>
                  <a:cxn ang="0">
                    <a:pos x="0" y="7"/>
                  </a:cxn>
                  <a:cxn ang="0">
                    <a:pos x="96" y="4"/>
                  </a:cxn>
                  <a:cxn ang="0">
                    <a:pos x="96" y="7"/>
                  </a:cxn>
                  <a:cxn ang="0">
                    <a:pos x="0" y="7"/>
                  </a:cxn>
                </a:cxnLst>
                <a:rect l="txL" t="txT" r="txR" b="txB"/>
                <a:pathLst>
                  <a:path w="96" h="7">
                    <a:moveTo>
                      <a:pt x="0" y="7"/>
                    </a:moveTo>
                    <a:cubicBezTo>
                      <a:pt x="26" y="0"/>
                      <a:pt x="65" y="6"/>
                      <a:pt x="96" y="4"/>
                    </a:cubicBezTo>
                    <a:cubicBezTo>
                      <a:pt x="96" y="5"/>
                      <a:pt x="96" y="6"/>
                      <a:pt x="96" y="7"/>
                    </a:cubicBezTo>
                    <a:cubicBezTo>
                      <a:pt x="64" y="7"/>
                      <a:pt x="32" y="7"/>
                      <a:pt x="0" y="7"/>
                    </a:cubicBezTo>
                    <a:close/>
                  </a:path>
                </a:pathLst>
              </a:custGeom>
              <a:solidFill>
                <a:srgbClr val="37708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34" name="Freeform 650"/>
              <p:cNvSpPr/>
              <p:nvPr/>
            </p:nvSpPr>
            <p:spPr>
              <a:xfrm>
                <a:off x="5619750" y="2744787"/>
                <a:ext cx="398463" cy="23813"/>
              </a:xfrm>
              <a:custGeom>
                <a:avLst/>
                <a:gdLst>
                  <a:gd name="txL" fmla="*/ 0 w 114"/>
                  <a:gd name="txT" fmla="*/ 0 h 7"/>
                  <a:gd name="txR" fmla="*/ 114 w 114"/>
                  <a:gd name="txB" fmla="*/ 7 h 7"/>
                </a:gdLst>
                <a:ahLst/>
                <a:cxnLst>
                  <a:cxn ang="0">
                    <a:pos x="0" y="0"/>
                  </a:cxn>
                  <a:cxn ang="0">
                    <a:pos x="114" y="0"/>
                  </a:cxn>
                  <a:cxn ang="0">
                    <a:pos x="6" y="3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txL" t="txT" r="txR" b="txB"/>
                <a:pathLst>
                  <a:path w="114" h="7">
                    <a:moveTo>
                      <a:pt x="0" y="0"/>
                    </a:moveTo>
                    <a:cubicBezTo>
                      <a:pt x="38" y="0"/>
                      <a:pt x="76" y="0"/>
                      <a:pt x="114" y="0"/>
                    </a:cubicBezTo>
                    <a:cubicBezTo>
                      <a:pt x="84" y="7"/>
                      <a:pt x="41" y="1"/>
                      <a:pt x="6" y="3"/>
                    </a:cubicBezTo>
                    <a:cubicBezTo>
                      <a:pt x="4" y="3"/>
                      <a:pt x="2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234B57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35" name="Freeform 652"/>
              <p:cNvSpPr/>
              <p:nvPr/>
            </p:nvSpPr>
            <p:spPr>
              <a:xfrm>
                <a:off x="1517650" y="2754312"/>
                <a:ext cx="95250" cy="42863"/>
              </a:xfrm>
              <a:custGeom>
                <a:avLst/>
                <a:gdLst>
                  <a:gd name="txL" fmla="*/ 0 w 27"/>
                  <a:gd name="txT" fmla="*/ 0 h 12"/>
                  <a:gd name="txR" fmla="*/ 27 w 27"/>
                  <a:gd name="txB" fmla="*/ 12 h 12"/>
                </a:gdLst>
                <a:ahLst/>
                <a:cxnLst>
                  <a:cxn ang="0">
                    <a:pos x="0" y="12"/>
                  </a:cxn>
                  <a:cxn ang="0">
                    <a:pos x="27" y="0"/>
                  </a:cxn>
                  <a:cxn ang="0">
                    <a:pos x="0" y="12"/>
                  </a:cxn>
                </a:cxnLst>
                <a:rect l="txL" t="txT" r="txR" b="txB"/>
                <a:pathLst>
                  <a:path w="27" h="12">
                    <a:moveTo>
                      <a:pt x="0" y="12"/>
                    </a:moveTo>
                    <a:cubicBezTo>
                      <a:pt x="5" y="4"/>
                      <a:pt x="14" y="0"/>
                      <a:pt x="27" y="0"/>
                    </a:cubicBezTo>
                    <a:cubicBezTo>
                      <a:pt x="25" y="10"/>
                      <a:pt x="13" y="12"/>
                      <a:pt x="0" y="12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36" name="Freeform 653"/>
              <p:cNvSpPr/>
              <p:nvPr/>
            </p:nvSpPr>
            <p:spPr>
              <a:xfrm>
                <a:off x="3527425" y="2724150"/>
                <a:ext cx="104775" cy="76200"/>
              </a:xfrm>
              <a:custGeom>
                <a:avLst/>
                <a:gdLst>
                  <a:gd name="txL" fmla="*/ 0 w 30"/>
                  <a:gd name="txT" fmla="*/ 0 h 22"/>
                  <a:gd name="txR" fmla="*/ 30 w 30"/>
                  <a:gd name="txB" fmla="*/ 22 h 22"/>
                </a:gdLst>
                <a:ahLst/>
                <a:cxnLst>
                  <a:cxn ang="0">
                    <a:pos x="30" y="6"/>
                  </a:cxn>
                  <a:cxn ang="0">
                    <a:pos x="0" y="21"/>
                  </a:cxn>
                  <a:cxn ang="0">
                    <a:pos x="30" y="6"/>
                  </a:cxn>
                </a:cxnLst>
                <a:rect l="txL" t="txT" r="txR" b="txB"/>
                <a:pathLst>
                  <a:path w="30" h="22">
                    <a:moveTo>
                      <a:pt x="30" y="6"/>
                    </a:moveTo>
                    <a:cubicBezTo>
                      <a:pt x="27" y="18"/>
                      <a:pt x="16" y="22"/>
                      <a:pt x="0" y="21"/>
                    </a:cubicBezTo>
                    <a:cubicBezTo>
                      <a:pt x="9" y="14"/>
                      <a:pt x="17" y="0"/>
                      <a:pt x="30" y="6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37" name="Freeform 654"/>
              <p:cNvSpPr/>
              <p:nvPr/>
            </p:nvSpPr>
            <p:spPr>
              <a:xfrm>
                <a:off x="4686300" y="2754312"/>
                <a:ext cx="149225" cy="31750"/>
              </a:xfrm>
              <a:custGeom>
                <a:avLst/>
                <a:gdLst>
                  <a:gd name="txL" fmla="*/ 0 w 43"/>
                  <a:gd name="txT" fmla="*/ 0 h 9"/>
                  <a:gd name="txR" fmla="*/ 43 w 43"/>
                  <a:gd name="txB" fmla="*/ 9 h 9"/>
                </a:gdLst>
                <a:ahLst/>
                <a:cxnLst>
                  <a:cxn ang="0">
                    <a:pos x="43" y="3"/>
                  </a:cxn>
                  <a:cxn ang="0">
                    <a:pos x="19" y="0"/>
                  </a:cxn>
                  <a:cxn ang="0">
                    <a:pos x="43" y="3"/>
                  </a:cxn>
                </a:cxnLst>
                <a:rect l="txL" t="txT" r="txR" b="txB"/>
                <a:pathLst>
                  <a:path w="43" h="9">
                    <a:moveTo>
                      <a:pt x="43" y="3"/>
                    </a:moveTo>
                    <a:cubicBezTo>
                      <a:pt x="40" y="9"/>
                      <a:pt x="0" y="7"/>
                      <a:pt x="19" y="0"/>
                    </a:cubicBezTo>
                    <a:cubicBezTo>
                      <a:pt x="21" y="7"/>
                      <a:pt x="36" y="1"/>
                      <a:pt x="43" y="3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38" name="Freeform 658"/>
              <p:cNvSpPr/>
              <p:nvPr/>
            </p:nvSpPr>
            <p:spPr>
              <a:xfrm>
                <a:off x="1273175" y="2776537"/>
                <a:ext cx="160338" cy="30163"/>
              </a:xfrm>
              <a:custGeom>
                <a:avLst/>
                <a:gdLst>
                  <a:gd name="txL" fmla="*/ 0 w 46"/>
                  <a:gd name="txT" fmla="*/ 0 h 9"/>
                  <a:gd name="txR" fmla="*/ 46 w 46"/>
                  <a:gd name="txB" fmla="*/ 9 h 9"/>
                </a:gdLst>
                <a:ahLst/>
                <a:cxnLst>
                  <a:cxn ang="0">
                    <a:pos x="10" y="0"/>
                  </a:cxn>
                  <a:cxn ang="0">
                    <a:pos x="46" y="3"/>
                  </a:cxn>
                  <a:cxn ang="0">
                    <a:pos x="10" y="0"/>
                  </a:cxn>
                </a:cxnLst>
                <a:rect l="txL" t="txT" r="txR" b="txB"/>
                <a:pathLst>
                  <a:path w="46" h="9">
                    <a:moveTo>
                      <a:pt x="10" y="0"/>
                    </a:moveTo>
                    <a:cubicBezTo>
                      <a:pt x="16" y="7"/>
                      <a:pt x="35" y="1"/>
                      <a:pt x="46" y="3"/>
                    </a:cubicBezTo>
                    <a:cubicBezTo>
                      <a:pt x="42" y="8"/>
                      <a:pt x="0" y="9"/>
                      <a:pt x="10" y="0"/>
                    </a:cubicBezTo>
                    <a:close/>
                  </a:path>
                </a:pathLst>
              </a:custGeom>
              <a:solidFill>
                <a:srgbClr val="2D5F68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39" name="Freeform 659"/>
              <p:cNvSpPr/>
              <p:nvPr/>
            </p:nvSpPr>
            <p:spPr>
              <a:xfrm>
                <a:off x="1727200" y="2759075"/>
                <a:ext cx="101600" cy="38100"/>
              </a:xfrm>
              <a:custGeom>
                <a:avLst/>
                <a:gdLst>
                  <a:gd name="txL" fmla="*/ 0 w 29"/>
                  <a:gd name="txT" fmla="*/ 0 h 11"/>
                  <a:gd name="txR" fmla="*/ 29 w 29"/>
                  <a:gd name="txB" fmla="*/ 11 h 11"/>
                </a:gdLst>
                <a:ahLst/>
                <a:cxnLst>
                  <a:cxn ang="0">
                    <a:pos x="24" y="11"/>
                  </a:cxn>
                  <a:cxn ang="0">
                    <a:pos x="0" y="11"/>
                  </a:cxn>
                  <a:cxn ang="0">
                    <a:pos x="15" y="2"/>
                  </a:cxn>
                  <a:cxn ang="0">
                    <a:pos x="24" y="11"/>
                  </a:cxn>
                </a:cxnLst>
                <a:rect l="txL" t="txT" r="txR" b="txB"/>
                <a:pathLst>
                  <a:path w="29" h="11">
                    <a:moveTo>
                      <a:pt x="24" y="11"/>
                    </a:moveTo>
                    <a:cubicBezTo>
                      <a:pt x="17" y="4"/>
                      <a:pt x="9" y="11"/>
                      <a:pt x="0" y="11"/>
                    </a:cubicBezTo>
                    <a:cubicBezTo>
                      <a:pt x="3" y="6"/>
                      <a:pt x="11" y="6"/>
                      <a:pt x="15" y="2"/>
                    </a:cubicBezTo>
                    <a:cubicBezTo>
                      <a:pt x="14" y="9"/>
                      <a:pt x="29" y="0"/>
                      <a:pt x="24" y="11"/>
                    </a:cubicBezTo>
                    <a:close/>
                  </a:path>
                </a:pathLst>
              </a:custGeom>
              <a:solidFill>
                <a:srgbClr val="295860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40" name="Freeform 671"/>
              <p:cNvSpPr/>
              <p:nvPr/>
            </p:nvSpPr>
            <p:spPr>
              <a:xfrm>
                <a:off x="5170488" y="2803525"/>
                <a:ext cx="250825" cy="60325"/>
              </a:xfrm>
              <a:custGeom>
                <a:avLst/>
                <a:gdLst>
                  <a:gd name="txL" fmla="*/ 0 w 72"/>
                  <a:gd name="txT" fmla="*/ 0 h 17"/>
                  <a:gd name="txR" fmla="*/ 72 w 72"/>
                  <a:gd name="txB" fmla="*/ 17 h 17"/>
                </a:gdLst>
                <a:ahLst/>
                <a:cxnLst>
                  <a:cxn ang="0">
                    <a:pos x="0" y="13"/>
                  </a:cxn>
                  <a:cxn ang="0">
                    <a:pos x="72" y="16"/>
                  </a:cxn>
                  <a:cxn ang="0">
                    <a:pos x="0" y="13"/>
                  </a:cxn>
                </a:cxnLst>
                <a:rect l="txL" t="txT" r="txR" b="txB"/>
                <a:pathLst>
                  <a:path w="72" h="17">
                    <a:moveTo>
                      <a:pt x="0" y="13"/>
                    </a:moveTo>
                    <a:cubicBezTo>
                      <a:pt x="15" y="0"/>
                      <a:pt x="60" y="1"/>
                      <a:pt x="72" y="16"/>
                    </a:cubicBezTo>
                    <a:cubicBezTo>
                      <a:pt x="46" y="17"/>
                      <a:pt x="23" y="15"/>
                      <a:pt x="0" y="13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41" name="Freeform 672"/>
              <p:cNvSpPr/>
              <p:nvPr/>
            </p:nvSpPr>
            <p:spPr>
              <a:xfrm>
                <a:off x="1235075" y="2846387"/>
                <a:ext cx="125413" cy="38100"/>
              </a:xfrm>
              <a:custGeom>
                <a:avLst/>
                <a:gdLst>
                  <a:gd name="txL" fmla="*/ 0 w 36"/>
                  <a:gd name="txT" fmla="*/ 0 h 11"/>
                  <a:gd name="txR" fmla="*/ 36 w 36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36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6" h="11">
                    <a:moveTo>
                      <a:pt x="0" y="4"/>
                    </a:moveTo>
                    <a:cubicBezTo>
                      <a:pt x="11" y="6"/>
                      <a:pt x="30" y="0"/>
                      <a:pt x="36" y="7"/>
                    </a:cubicBezTo>
                    <a:cubicBezTo>
                      <a:pt x="25" y="5"/>
                      <a:pt x="6" y="11"/>
                      <a:pt x="0" y="4"/>
                    </a:cubicBezTo>
                    <a:close/>
                  </a:path>
                </a:pathLst>
              </a:custGeom>
              <a:solidFill>
                <a:srgbClr val="09479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42" name="Freeform 676"/>
              <p:cNvSpPr/>
              <p:nvPr/>
            </p:nvSpPr>
            <p:spPr>
              <a:xfrm>
                <a:off x="3349625" y="2911475"/>
                <a:ext cx="544513" cy="74613"/>
              </a:xfrm>
              <a:custGeom>
                <a:avLst/>
                <a:gdLst>
                  <a:gd name="txL" fmla="*/ 0 w 156"/>
                  <a:gd name="txT" fmla="*/ 0 h 21"/>
                  <a:gd name="txR" fmla="*/ 156 w 156"/>
                  <a:gd name="txB" fmla="*/ 21 h 21"/>
                </a:gdLst>
                <a:ahLst/>
                <a:cxnLst>
                  <a:cxn ang="0">
                    <a:pos x="0" y="21"/>
                  </a:cxn>
                  <a:cxn ang="0">
                    <a:pos x="156" y="12"/>
                  </a:cxn>
                  <a:cxn ang="0">
                    <a:pos x="0" y="21"/>
                  </a:cxn>
                </a:cxnLst>
                <a:rect l="txL" t="txT" r="txR" b="txB"/>
                <a:pathLst>
                  <a:path w="156" h="21">
                    <a:moveTo>
                      <a:pt x="0" y="21"/>
                    </a:moveTo>
                    <a:cubicBezTo>
                      <a:pt x="30" y="0"/>
                      <a:pt x="114" y="2"/>
                      <a:pt x="156" y="12"/>
                    </a:cubicBezTo>
                    <a:cubicBezTo>
                      <a:pt x="102" y="11"/>
                      <a:pt x="40" y="18"/>
                      <a:pt x="0" y="21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43" name="Freeform 681"/>
              <p:cNvSpPr/>
              <p:nvPr/>
            </p:nvSpPr>
            <p:spPr>
              <a:xfrm>
                <a:off x="2501900" y="1641475"/>
                <a:ext cx="20638" cy="90488"/>
              </a:xfrm>
              <a:custGeom>
                <a:avLst/>
                <a:gdLst>
                  <a:gd name="txL" fmla="*/ 0 w 6"/>
                  <a:gd name="txT" fmla="*/ 0 h 26"/>
                  <a:gd name="txR" fmla="*/ 6 w 6"/>
                  <a:gd name="txB" fmla="*/ 26 h 26"/>
                </a:gdLst>
                <a:ahLst/>
                <a:cxnLst>
                  <a:cxn ang="0">
                    <a:pos x="6" y="4"/>
                  </a:cxn>
                  <a:cxn ang="0">
                    <a:pos x="6" y="22"/>
                  </a:cxn>
                  <a:cxn ang="0">
                    <a:pos x="0" y="22"/>
                  </a:cxn>
                  <a:cxn ang="0">
                    <a:pos x="0" y="4"/>
                  </a:cxn>
                  <a:cxn ang="0">
                    <a:pos x="6" y="4"/>
                  </a:cxn>
                </a:cxnLst>
                <a:rect l="txL" t="txT" r="txR" b="txB"/>
                <a:pathLst>
                  <a:path w="6" h="26">
                    <a:moveTo>
                      <a:pt x="6" y="4"/>
                    </a:moveTo>
                    <a:cubicBezTo>
                      <a:pt x="6" y="10"/>
                      <a:pt x="6" y="16"/>
                      <a:pt x="6" y="22"/>
                    </a:cubicBezTo>
                    <a:cubicBezTo>
                      <a:pt x="6" y="25"/>
                      <a:pt x="1" y="26"/>
                      <a:pt x="0" y="22"/>
                    </a:cubicBezTo>
                    <a:cubicBezTo>
                      <a:pt x="0" y="16"/>
                      <a:pt x="0" y="10"/>
                      <a:pt x="0" y="4"/>
                    </a:cubicBezTo>
                    <a:cubicBezTo>
                      <a:pt x="0" y="1"/>
                      <a:pt x="5" y="0"/>
                      <a:pt x="6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44" name="Freeform 682"/>
              <p:cNvSpPr/>
              <p:nvPr/>
            </p:nvSpPr>
            <p:spPr>
              <a:xfrm>
                <a:off x="3265488" y="2017712"/>
                <a:ext cx="198438" cy="52388"/>
              </a:xfrm>
              <a:custGeom>
                <a:avLst/>
                <a:gdLst>
                  <a:gd name="txL" fmla="*/ 0 w 57"/>
                  <a:gd name="txT" fmla="*/ 0 h 15"/>
                  <a:gd name="txR" fmla="*/ 57 w 57"/>
                  <a:gd name="txB" fmla="*/ 15 h 15"/>
                </a:gdLst>
                <a:ahLst/>
                <a:cxnLst>
                  <a:cxn ang="0">
                    <a:pos x="6" y="1"/>
                  </a:cxn>
                  <a:cxn ang="0">
                    <a:pos x="33" y="1"/>
                  </a:cxn>
                  <a:cxn ang="0">
                    <a:pos x="57" y="10"/>
                  </a:cxn>
                  <a:cxn ang="0">
                    <a:pos x="27" y="10"/>
                  </a:cxn>
                  <a:cxn ang="0">
                    <a:pos x="3" y="1"/>
                  </a:cxn>
                  <a:cxn ang="0">
                    <a:pos x="6" y="1"/>
                  </a:cxn>
                </a:cxnLst>
                <a:rect l="txL" t="txT" r="txR" b="txB"/>
                <a:pathLst>
                  <a:path w="57" h="15">
                    <a:moveTo>
                      <a:pt x="6" y="1"/>
                    </a:moveTo>
                    <a:cubicBezTo>
                      <a:pt x="15" y="1"/>
                      <a:pt x="24" y="1"/>
                      <a:pt x="33" y="1"/>
                    </a:cubicBezTo>
                    <a:cubicBezTo>
                      <a:pt x="45" y="0"/>
                      <a:pt x="51" y="5"/>
                      <a:pt x="57" y="10"/>
                    </a:cubicBezTo>
                    <a:cubicBezTo>
                      <a:pt x="53" y="15"/>
                      <a:pt x="39" y="7"/>
                      <a:pt x="27" y="10"/>
                    </a:cubicBezTo>
                    <a:cubicBezTo>
                      <a:pt x="26" y="0"/>
                      <a:pt x="0" y="15"/>
                      <a:pt x="3" y="1"/>
                    </a:cubicBezTo>
                    <a:cubicBezTo>
                      <a:pt x="4" y="1"/>
                      <a:pt x="5" y="1"/>
                      <a:pt x="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45" name="Freeform 683"/>
              <p:cNvSpPr/>
              <p:nvPr/>
            </p:nvSpPr>
            <p:spPr>
              <a:xfrm>
                <a:off x="5118100" y="2398712"/>
                <a:ext cx="285750" cy="101600"/>
              </a:xfrm>
              <a:custGeom>
                <a:avLst/>
                <a:gdLst>
                  <a:gd name="txL" fmla="*/ 0 w 82"/>
                  <a:gd name="txT" fmla="*/ 0 h 29"/>
                  <a:gd name="txR" fmla="*/ 82 w 82"/>
                  <a:gd name="txB" fmla="*/ 29 h 29"/>
                </a:gdLst>
                <a:ahLst/>
                <a:cxnLst>
                  <a:cxn ang="0">
                    <a:pos x="0" y="0"/>
                  </a:cxn>
                  <a:cxn ang="0">
                    <a:pos x="24" y="0"/>
                  </a:cxn>
                  <a:cxn ang="0">
                    <a:pos x="54" y="3"/>
                  </a:cxn>
                  <a:cxn ang="0">
                    <a:pos x="78" y="9"/>
                  </a:cxn>
                  <a:cxn ang="0">
                    <a:pos x="42" y="21"/>
                  </a:cxn>
                  <a:cxn ang="0">
                    <a:pos x="30" y="21"/>
                  </a:cxn>
                  <a:cxn ang="0">
                    <a:pos x="30" y="18"/>
                  </a:cxn>
                  <a:cxn ang="0">
                    <a:pos x="27" y="9"/>
                  </a:cxn>
                  <a:cxn ang="0">
                    <a:pos x="0" y="0"/>
                  </a:cxn>
                </a:cxnLst>
                <a:rect l="txL" t="txT" r="txR" b="txB"/>
                <a:pathLst>
                  <a:path w="82" h="29">
                    <a:moveTo>
                      <a:pt x="0" y="0"/>
                    </a:moveTo>
                    <a:cubicBezTo>
                      <a:pt x="8" y="0"/>
                      <a:pt x="16" y="0"/>
                      <a:pt x="24" y="0"/>
                    </a:cubicBezTo>
                    <a:cubicBezTo>
                      <a:pt x="28" y="7"/>
                      <a:pt x="45" y="1"/>
                      <a:pt x="54" y="3"/>
                    </a:cubicBezTo>
                    <a:cubicBezTo>
                      <a:pt x="67" y="0"/>
                      <a:pt x="71" y="6"/>
                      <a:pt x="78" y="9"/>
                    </a:cubicBezTo>
                    <a:cubicBezTo>
                      <a:pt x="82" y="29"/>
                      <a:pt x="56" y="19"/>
                      <a:pt x="42" y="21"/>
                    </a:cubicBezTo>
                    <a:cubicBezTo>
                      <a:pt x="38" y="21"/>
                      <a:pt x="34" y="21"/>
                      <a:pt x="30" y="21"/>
                    </a:cubicBezTo>
                    <a:cubicBezTo>
                      <a:pt x="30" y="20"/>
                      <a:pt x="30" y="19"/>
                      <a:pt x="30" y="18"/>
                    </a:cubicBezTo>
                    <a:cubicBezTo>
                      <a:pt x="20" y="20"/>
                      <a:pt x="25" y="12"/>
                      <a:pt x="27" y="9"/>
                    </a:cubicBezTo>
                    <a:cubicBezTo>
                      <a:pt x="21" y="3"/>
                      <a:pt x="0" y="1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46" name="Freeform 685"/>
              <p:cNvSpPr/>
              <p:nvPr/>
            </p:nvSpPr>
            <p:spPr>
              <a:xfrm>
                <a:off x="690563" y="1341437"/>
                <a:ext cx="84138" cy="61913"/>
              </a:xfrm>
              <a:custGeom>
                <a:avLst/>
                <a:gdLst>
                  <a:gd name="txL" fmla="*/ 0 w 24"/>
                  <a:gd name="txT" fmla="*/ 0 h 18"/>
                  <a:gd name="txR" fmla="*/ 24 w 24"/>
                  <a:gd name="txB" fmla="*/ 18 h 18"/>
                </a:gdLst>
                <a:ahLst/>
                <a:cxnLst>
                  <a:cxn ang="0">
                    <a:pos x="24" y="0"/>
                  </a:cxn>
                  <a:cxn ang="0">
                    <a:pos x="6" y="18"/>
                  </a:cxn>
                  <a:cxn ang="0">
                    <a:pos x="0" y="12"/>
                  </a:cxn>
                  <a:cxn ang="0">
                    <a:pos x="24" y="0"/>
                  </a:cxn>
                </a:cxnLst>
                <a:rect l="txL" t="txT" r="txR" b="txB"/>
                <a:pathLst>
                  <a:path w="24" h="18">
                    <a:moveTo>
                      <a:pt x="24" y="0"/>
                    </a:moveTo>
                    <a:cubicBezTo>
                      <a:pt x="24" y="12"/>
                      <a:pt x="15" y="15"/>
                      <a:pt x="6" y="18"/>
                    </a:cubicBezTo>
                    <a:cubicBezTo>
                      <a:pt x="5" y="15"/>
                      <a:pt x="3" y="13"/>
                      <a:pt x="0" y="12"/>
                    </a:cubicBezTo>
                    <a:cubicBezTo>
                      <a:pt x="4" y="4"/>
                      <a:pt x="16" y="3"/>
                      <a:pt x="24" y="0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47" name="Freeform 686"/>
              <p:cNvSpPr/>
              <p:nvPr/>
            </p:nvSpPr>
            <p:spPr>
              <a:xfrm>
                <a:off x="4751388" y="2633662"/>
                <a:ext cx="209550" cy="146050"/>
              </a:xfrm>
              <a:custGeom>
                <a:avLst/>
                <a:gdLst>
                  <a:gd name="txL" fmla="*/ 0 w 60"/>
                  <a:gd name="txT" fmla="*/ 0 h 42"/>
                  <a:gd name="txR" fmla="*/ 60 w 60"/>
                  <a:gd name="txB" fmla="*/ 42 h 42"/>
                </a:gdLst>
                <a:ahLst/>
                <a:cxnLst>
                  <a:cxn ang="0">
                    <a:pos x="0" y="35"/>
                  </a:cxn>
                  <a:cxn ang="0">
                    <a:pos x="60" y="8"/>
                  </a:cxn>
                  <a:cxn ang="0">
                    <a:pos x="24" y="38"/>
                  </a:cxn>
                  <a:cxn ang="0">
                    <a:pos x="0" y="35"/>
                  </a:cxn>
                </a:cxnLst>
                <a:rect l="txL" t="txT" r="txR" b="txB"/>
                <a:pathLst>
                  <a:path w="60" h="42">
                    <a:moveTo>
                      <a:pt x="0" y="35"/>
                    </a:moveTo>
                    <a:cubicBezTo>
                      <a:pt x="24" y="30"/>
                      <a:pt x="33" y="0"/>
                      <a:pt x="60" y="8"/>
                    </a:cubicBezTo>
                    <a:cubicBezTo>
                      <a:pt x="54" y="24"/>
                      <a:pt x="31" y="23"/>
                      <a:pt x="24" y="38"/>
                    </a:cubicBezTo>
                    <a:cubicBezTo>
                      <a:pt x="17" y="36"/>
                      <a:pt x="2" y="42"/>
                      <a:pt x="0" y="35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48" name="Freeform 687"/>
              <p:cNvSpPr/>
              <p:nvPr/>
            </p:nvSpPr>
            <p:spPr>
              <a:xfrm>
                <a:off x="1612900" y="2744787"/>
                <a:ext cx="134938" cy="58738"/>
              </a:xfrm>
              <a:custGeom>
                <a:avLst/>
                <a:gdLst>
                  <a:gd name="txL" fmla="*/ 0 w 39"/>
                  <a:gd name="txT" fmla="*/ 0 h 17"/>
                  <a:gd name="txR" fmla="*/ 39 w 39"/>
                  <a:gd name="txB" fmla="*/ 17 h 17"/>
                </a:gdLst>
                <a:ahLst/>
                <a:cxnLst>
                  <a:cxn ang="0">
                    <a:pos x="39" y="3"/>
                  </a:cxn>
                  <a:cxn ang="0">
                    <a:pos x="0" y="15"/>
                  </a:cxn>
                  <a:cxn ang="0">
                    <a:pos x="39" y="3"/>
                  </a:cxn>
                </a:cxnLst>
                <a:rect l="txL" t="txT" r="txR" b="txB"/>
                <a:pathLst>
                  <a:path w="39" h="17">
                    <a:moveTo>
                      <a:pt x="39" y="3"/>
                    </a:moveTo>
                    <a:cubicBezTo>
                      <a:pt x="31" y="12"/>
                      <a:pt x="19" y="17"/>
                      <a:pt x="0" y="15"/>
                    </a:cubicBezTo>
                    <a:cubicBezTo>
                      <a:pt x="9" y="7"/>
                      <a:pt x="19" y="0"/>
                      <a:pt x="39" y="3"/>
                    </a:cubicBezTo>
                    <a:close/>
                  </a:path>
                </a:pathLst>
              </a:custGeom>
              <a:solidFill>
                <a:srgbClr val="4FA4B5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49" name="Freeform 688"/>
              <p:cNvSpPr/>
              <p:nvPr/>
            </p:nvSpPr>
            <p:spPr>
              <a:xfrm>
                <a:off x="935038" y="1560512"/>
                <a:ext cx="153988" cy="17463"/>
              </a:xfrm>
              <a:custGeom>
                <a:avLst/>
                <a:gdLst>
                  <a:gd name="txL" fmla="*/ 0 w 44"/>
                  <a:gd name="txT" fmla="*/ 0 h 5"/>
                  <a:gd name="txR" fmla="*/ 44 w 44"/>
                  <a:gd name="txB" fmla="*/ 5 h 5"/>
                </a:gdLst>
                <a:ahLst/>
                <a:cxnLst>
                  <a:cxn ang="0">
                    <a:pos x="5" y="0"/>
                  </a:cxn>
                  <a:cxn ang="0">
                    <a:pos x="44" y="0"/>
                  </a:cxn>
                  <a:cxn ang="0">
                    <a:pos x="5" y="0"/>
                  </a:cxn>
                </a:cxnLst>
                <a:rect l="txL" t="txT" r="txR" b="txB"/>
                <a:pathLst>
                  <a:path w="44" h="5">
                    <a:moveTo>
                      <a:pt x="5" y="0"/>
                    </a:moveTo>
                    <a:cubicBezTo>
                      <a:pt x="18" y="0"/>
                      <a:pt x="31" y="0"/>
                      <a:pt x="44" y="0"/>
                    </a:cubicBezTo>
                    <a:cubicBezTo>
                      <a:pt x="39" y="5"/>
                      <a:pt x="0" y="4"/>
                      <a:pt x="5" y="0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50" name="Freeform 689"/>
              <p:cNvSpPr/>
              <p:nvPr/>
            </p:nvSpPr>
            <p:spPr>
              <a:xfrm>
                <a:off x="4605338" y="2436812"/>
                <a:ext cx="198438" cy="14288"/>
              </a:xfrm>
              <a:custGeom>
                <a:avLst/>
                <a:gdLst>
                  <a:gd name="txL" fmla="*/ 0 w 57"/>
                  <a:gd name="txT" fmla="*/ 0 h 4"/>
                  <a:gd name="txR" fmla="*/ 57 w 57"/>
                  <a:gd name="txB" fmla="*/ 4 h 4"/>
                </a:gdLst>
                <a:ahLst/>
                <a:cxnLst>
                  <a:cxn ang="0">
                    <a:pos x="3" y="1"/>
                  </a:cxn>
                  <a:cxn ang="0">
                    <a:pos x="57" y="1"/>
                  </a:cxn>
                  <a:cxn ang="0">
                    <a:pos x="57" y="4"/>
                  </a:cxn>
                  <a:cxn ang="0">
                    <a:pos x="0" y="4"/>
                  </a:cxn>
                  <a:cxn ang="0">
                    <a:pos x="3" y="1"/>
                  </a:cxn>
                </a:cxnLst>
                <a:rect l="txL" t="txT" r="txR" b="txB"/>
                <a:pathLst>
                  <a:path w="57" h="4">
                    <a:moveTo>
                      <a:pt x="3" y="1"/>
                    </a:moveTo>
                    <a:cubicBezTo>
                      <a:pt x="21" y="1"/>
                      <a:pt x="39" y="1"/>
                      <a:pt x="57" y="1"/>
                    </a:cubicBezTo>
                    <a:cubicBezTo>
                      <a:pt x="57" y="2"/>
                      <a:pt x="57" y="3"/>
                      <a:pt x="57" y="4"/>
                    </a:cubicBezTo>
                    <a:cubicBezTo>
                      <a:pt x="38" y="4"/>
                      <a:pt x="19" y="4"/>
                      <a:pt x="0" y="4"/>
                    </a:cubicBezTo>
                    <a:cubicBezTo>
                      <a:pt x="0" y="2"/>
                      <a:pt x="0" y="0"/>
                      <a:pt x="3" y="1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51" name="Freeform 691"/>
              <p:cNvSpPr/>
              <p:nvPr/>
            </p:nvSpPr>
            <p:spPr>
              <a:xfrm>
                <a:off x="457200" y="1350962"/>
                <a:ext cx="107950" cy="87313"/>
              </a:xfrm>
              <a:custGeom>
                <a:avLst/>
                <a:gdLst>
                  <a:gd name="txL" fmla="*/ 0 w 31"/>
                  <a:gd name="txT" fmla="*/ 0 h 25"/>
                  <a:gd name="txR" fmla="*/ 31 w 31"/>
                  <a:gd name="txB" fmla="*/ 25 h 25"/>
                </a:gdLst>
                <a:ahLst/>
                <a:cxnLst>
                  <a:cxn ang="0">
                    <a:pos x="13" y="6"/>
                  </a:cxn>
                  <a:cxn ang="0">
                    <a:pos x="7" y="18"/>
                  </a:cxn>
                  <a:cxn ang="0">
                    <a:pos x="31" y="21"/>
                  </a:cxn>
                  <a:cxn ang="0">
                    <a:pos x="31" y="24"/>
                  </a:cxn>
                  <a:cxn ang="0">
                    <a:pos x="1" y="24"/>
                  </a:cxn>
                  <a:cxn ang="0">
                    <a:pos x="4" y="3"/>
                  </a:cxn>
                  <a:cxn ang="0">
                    <a:pos x="13" y="6"/>
                  </a:cxn>
                </a:cxnLst>
                <a:rect l="txL" t="txT" r="txR" b="txB"/>
                <a:pathLst>
                  <a:path w="31" h="25">
                    <a:moveTo>
                      <a:pt x="13" y="6"/>
                    </a:moveTo>
                    <a:cubicBezTo>
                      <a:pt x="3" y="0"/>
                      <a:pt x="0" y="17"/>
                      <a:pt x="7" y="18"/>
                    </a:cubicBezTo>
                    <a:cubicBezTo>
                      <a:pt x="9" y="25"/>
                      <a:pt x="24" y="19"/>
                      <a:pt x="31" y="21"/>
                    </a:cubicBezTo>
                    <a:cubicBezTo>
                      <a:pt x="31" y="22"/>
                      <a:pt x="31" y="23"/>
                      <a:pt x="31" y="24"/>
                    </a:cubicBezTo>
                    <a:cubicBezTo>
                      <a:pt x="21" y="24"/>
                      <a:pt x="11" y="24"/>
                      <a:pt x="1" y="24"/>
                    </a:cubicBezTo>
                    <a:cubicBezTo>
                      <a:pt x="1" y="16"/>
                      <a:pt x="0" y="7"/>
                      <a:pt x="4" y="3"/>
                    </a:cubicBezTo>
                    <a:cubicBezTo>
                      <a:pt x="8" y="3"/>
                      <a:pt x="12" y="3"/>
                      <a:pt x="13" y="6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52" name="Freeform 692"/>
              <p:cNvSpPr/>
              <p:nvPr/>
            </p:nvSpPr>
            <p:spPr>
              <a:xfrm>
                <a:off x="2659063" y="2406650"/>
                <a:ext cx="146050" cy="23813"/>
              </a:xfrm>
              <a:custGeom>
                <a:avLst/>
                <a:gdLst>
                  <a:gd name="txL" fmla="*/ 0 w 42"/>
                  <a:gd name="txT" fmla="*/ 0 h 7"/>
                  <a:gd name="txR" fmla="*/ 42 w 42"/>
                  <a:gd name="txB" fmla="*/ 7 h 7"/>
                </a:gdLst>
                <a:ahLst/>
                <a:cxnLst>
                  <a:cxn ang="0">
                    <a:pos x="0" y="4"/>
                  </a:cxn>
                  <a:cxn ang="0">
                    <a:pos x="42" y="7"/>
                  </a:cxn>
                  <a:cxn ang="0">
                    <a:pos x="33" y="7"/>
                  </a:cxn>
                  <a:cxn ang="0">
                    <a:pos x="0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42" h="7">
                    <a:moveTo>
                      <a:pt x="0" y="4"/>
                    </a:moveTo>
                    <a:cubicBezTo>
                      <a:pt x="13" y="6"/>
                      <a:pt x="34" y="0"/>
                      <a:pt x="42" y="7"/>
                    </a:cubicBezTo>
                    <a:cubicBezTo>
                      <a:pt x="39" y="7"/>
                      <a:pt x="36" y="7"/>
                      <a:pt x="33" y="7"/>
                    </a:cubicBezTo>
                    <a:cubicBezTo>
                      <a:pt x="22" y="7"/>
                      <a:pt x="11" y="7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53" name="Freeform 693"/>
              <p:cNvSpPr/>
              <p:nvPr/>
            </p:nvSpPr>
            <p:spPr>
              <a:xfrm>
                <a:off x="3946525" y="2733675"/>
                <a:ext cx="177800" cy="11113"/>
              </a:xfrm>
              <a:custGeom>
                <a:avLst/>
                <a:gdLst>
                  <a:gd name="txL" fmla="*/ 0 w 51"/>
                  <a:gd name="txT" fmla="*/ 0 h 3"/>
                  <a:gd name="txR" fmla="*/ 51 w 51"/>
                  <a:gd name="txB" fmla="*/ 3 h 3"/>
                </a:gdLst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3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txL" t="txT" r="txR" b="txB"/>
                <a:pathLst>
                  <a:path w="51" h="3">
                    <a:moveTo>
                      <a:pt x="0" y="0"/>
                    </a:moveTo>
                    <a:cubicBezTo>
                      <a:pt x="17" y="0"/>
                      <a:pt x="34" y="0"/>
                      <a:pt x="51" y="0"/>
                    </a:cubicBezTo>
                    <a:cubicBezTo>
                      <a:pt x="51" y="1"/>
                      <a:pt x="51" y="2"/>
                      <a:pt x="51" y="3"/>
                    </a:cubicBezTo>
                    <a:cubicBezTo>
                      <a:pt x="34" y="3"/>
                      <a:pt x="17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22494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54" name="Freeform 694"/>
              <p:cNvSpPr/>
              <p:nvPr/>
            </p:nvSpPr>
            <p:spPr>
              <a:xfrm>
                <a:off x="4876800" y="2427287"/>
                <a:ext cx="346075" cy="69850"/>
              </a:xfrm>
              <a:custGeom>
                <a:avLst/>
                <a:gdLst>
                  <a:gd name="txL" fmla="*/ 0 w 99"/>
                  <a:gd name="txT" fmla="*/ 0 h 20"/>
                  <a:gd name="txR" fmla="*/ 99 w 99"/>
                  <a:gd name="txB" fmla="*/ 20 h 20"/>
                </a:gdLst>
                <a:ahLst/>
                <a:cxnLst>
                  <a:cxn ang="0">
                    <a:pos x="0" y="7"/>
                  </a:cxn>
                  <a:cxn ang="0">
                    <a:pos x="24" y="4"/>
                  </a:cxn>
                  <a:cxn ang="0">
                    <a:pos x="99" y="13"/>
                  </a:cxn>
                  <a:cxn ang="0">
                    <a:pos x="75" y="16"/>
                  </a:cxn>
                  <a:cxn ang="0">
                    <a:pos x="0" y="7"/>
                  </a:cxn>
                </a:cxnLst>
                <a:rect l="txL" t="txT" r="txR" b="txB"/>
                <a:pathLst>
                  <a:path w="99" h="20">
                    <a:moveTo>
                      <a:pt x="0" y="7"/>
                    </a:moveTo>
                    <a:cubicBezTo>
                      <a:pt x="2" y="0"/>
                      <a:pt x="17" y="6"/>
                      <a:pt x="24" y="4"/>
                    </a:cubicBezTo>
                    <a:cubicBezTo>
                      <a:pt x="51" y="5"/>
                      <a:pt x="74" y="10"/>
                      <a:pt x="99" y="13"/>
                    </a:cubicBezTo>
                    <a:cubicBezTo>
                      <a:pt x="97" y="20"/>
                      <a:pt x="82" y="14"/>
                      <a:pt x="75" y="16"/>
                    </a:cubicBezTo>
                    <a:cubicBezTo>
                      <a:pt x="52" y="11"/>
                      <a:pt x="27" y="8"/>
                      <a:pt x="0" y="7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55" name="Freeform 695"/>
              <p:cNvSpPr/>
              <p:nvPr/>
            </p:nvSpPr>
            <p:spPr>
              <a:xfrm>
                <a:off x="3381375" y="1644650"/>
                <a:ext cx="38100" cy="84138"/>
              </a:xfrm>
              <a:custGeom>
                <a:avLst/>
                <a:gdLst>
                  <a:gd name="txL" fmla="*/ 0 w 11"/>
                  <a:gd name="txT" fmla="*/ 0 h 24"/>
                  <a:gd name="txR" fmla="*/ 11 w 11"/>
                  <a:gd name="txB" fmla="*/ 24 h 24"/>
                </a:gdLst>
                <a:ahLst/>
                <a:cxnLst>
                  <a:cxn ang="0">
                    <a:pos x="6" y="3"/>
                  </a:cxn>
                  <a:cxn ang="0">
                    <a:pos x="0" y="21"/>
                  </a:cxn>
                  <a:cxn ang="0">
                    <a:pos x="0" y="3"/>
                  </a:cxn>
                  <a:cxn ang="0">
                    <a:pos x="6" y="0"/>
                  </a:cxn>
                  <a:cxn ang="0">
                    <a:pos x="6" y="3"/>
                  </a:cxn>
                </a:cxnLst>
                <a:rect l="txL" t="txT" r="txR" b="txB"/>
                <a:pathLst>
                  <a:path w="11" h="24">
                    <a:moveTo>
                      <a:pt x="6" y="3"/>
                    </a:moveTo>
                    <a:cubicBezTo>
                      <a:pt x="4" y="9"/>
                      <a:pt x="11" y="24"/>
                      <a:pt x="0" y="21"/>
                    </a:cubicBezTo>
                    <a:cubicBezTo>
                      <a:pt x="0" y="15"/>
                      <a:pt x="0" y="9"/>
                      <a:pt x="0" y="3"/>
                    </a:cubicBezTo>
                    <a:cubicBezTo>
                      <a:pt x="1" y="1"/>
                      <a:pt x="3" y="0"/>
                      <a:pt x="6" y="0"/>
                    </a:cubicBezTo>
                    <a:cubicBezTo>
                      <a:pt x="6" y="1"/>
                      <a:pt x="6" y="2"/>
                      <a:pt x="6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56" name="Freeform 696"/>
              <p:cNvSpPr/>
              <p:nvPr/>
            </p:nvSpPr>
            <p:spPr>
              <a:xfrm>
                <a:off x="1476375" y="2692400"/>
                <a:ext cx="157163" cy="34925"/>
              </a:xfrm>
              <a:custGeom>
                <a:avLst/>
                <a:gdLst>
                  <a:gd name="txL" fmla="*/ 0 w 45"/>
                  <a:gd name="txT" fmla="*/ 0 h 10"/>
                  <a:gd name="txR" fmla="*/ 45 w 45"/>
                  <a:gd name="txB" fmla="*/ 10 h 10"/>
                </a:gdLst>
                <a:ahLst/>
                <a:cxnLst>
                  <a:cxn ang="0">
                    <a:pos x="0" y="3"/>
                  </a:cxn>
                  <a:cxn ang="0">
                    <a:pos x="9" y="0"/>
                  </a:cxn>
                  <a:cxn ang="0">
                    <a:pos x="45" y="3"/>
                  </a:cxn>
                  <a:cxn ang="0">
                    <a:pos x="3" y="6"/>
                  </a:cxn>
                  <a:cxn ang="0">
                    <a:pos x="0" y="3"/>
                  </a:cxn>
                </a:cxnLst>
                <a:rect l="txL" t="txT" r="txR" b="txB"/>
                <a:pathLst>
                  <a:path w="45" h="10">
                    <a:moveTo>
                      <a:pt x="0" y="3"/>
                    </a:moveTo>
                    <a:cubicBezTo>
                      <a:pt x="5" y="4"/>
                      <a:pt x="5" y="0"/>
                      <a:pt x="9" y="0"/>
                    </a:cubicBezTo>
                    <a:cubicBezTo>
                      <a:pt x="15" y="7"/>
                      <a:pt x="34" y="1"/>
                      <a:pt x="45" y="3"/>
                    </a:cubicBezTo>
                    <a:cubicBezTo>
                      <a:pt x="37" y="10"/>
                      <a:pt x="16" y="4"/>
                      <a:pt x="3" y="6"/>
                    </a:cubicBezTo>
                    <a:cubicBezTo>
                      <a:pt x="0" y="7"/>
                      <a:pt x="0" y="5"/>
                      <a:pt x="0" y="3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57" name="Freeform 700"/>
              <p:cNvSpPr/>
              <p:nvPr/>
            </p:nvSpPr>
            <p:spPr>
              <a:xfrm>
                <a:off x="4270375" y="2325687"/>
                <a:ext cx="198438" cy="34925"/>
              </a:xfrm>
              <a:custGeom>
                <a:avLst/>
                <a:gdLst>
                  <a:gd name="txL" fmla="*/ 0 w 57"/>
                  <a:gd name="txT" fmla="*/ 0 h 10"/>
                  <a:gd name="txR" fmla="*/ 57 w 57"/>
                  <a:gd name="txB" fmla="*/ 10 h 10"/>
                </a:gdLst>
                <a:ahLst/>
                <a:cxnLst>
                  <a:cxn ang="0">
                    <a:pos x="57" y="0"/>
                  </a:cxn>
                  <a:cxn ang="0">
                    <a:pos x="0" y="0"/>
                  </a:cxn>
                  <a:cxn ang="0">
                    <a:pos x="57" y="0"/>
                  </a:cxn>
                </a:cxnLst>
                <a:rect l="txL" t="txT" r="txR" b="txB"/>
                <a:pathLst>
                  <a:path w="57" h="10">
                    <a:moveTo>
                      <a:pt x="57" y="0"/>
                    </a:moveTo>
                    <a:cubicBezTo>
                      <a:pt x="51" y="10"/>
                      <a:pt x="6" y="10"/>
                      <a:pt x="0" y="0"/>
                    </a:cubicBezTo>
                    <a:cubicBezTo>
                      <a:pt x="19" y="0"/>
                      <a:pt x="38" y="0"/>
                      <a:pt x="57" y="0"/>
                    </a:cubicBezTo>
                    <a:close/>
                  </a:path>
                </a:pathLst>
              </a:custGeom>
              <a:solidFill>
                <a:srgbClr val="D4E9F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58" name="Freeform 704"/>
              <p:cNvSpPr/>
              <p:nvPr/>
            </p:nvSpPr>
            <p:spPr>
              <a:xfrm>
                <a:off x="0" y="2794000"/>
                <a:ext cx="209550" cy="23813"/>
              </a:xfrm>
              <a:custGeom>
                <a:avLst/>
                <a:gdLst>
                  <a:gd name="txL" fmla="*/ 0 w 60"/>
                  <a:gd name="txT" fmla="*/ 0 h 7"/>
                  <a:gd name="txR" fmla="*/ 60 w 60"/>
                  <a:gd name="txB" fmla="*/ 7 h 7"/>
                </a:gdLst>
                <a:ahLst/>
                <a:cxnLst>
                  <a:cxn ang="0">
                    <a:pos x="0" y="4"/>
                  </a:cxn>
                  <a:cxn ang="0">
                    <a:pos x="60" y="7"/>
                  </a:cxn>
                  <a:cxn ang="0">
                    <a:pos x="0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60" h="7">
                    <a:moveTo>
                      <a:pt x="0" y="4"/>
                    </a:moveTo>
                    <a:cubicBezTo>
                      <a:pt x="19" y="6"/>
                      <a:pt x="46" y="0"/>
                      <a:pt x="60" y="7"/>
                    </a:cubicBezTo>
                    <a:cubicBezTo>
                      <a:pt x="40" y="7"/>
                      <a:pt x="20" y="7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solidFill>
                <a:srgbClr val="0E395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59" name="Freeform 705"/>
              <p:cNvSpPr/>
              <p:nvPr/>
            </p:nvSpPr>
            <p:spPr>
              <a:xfrm>
                <a:off x="3862388" y="2867025"/>
                <a:ext cx="250825" cy="38100"/>
              </a:xfrm>
              <a:custGeom>
                <a:avLst/>
                <a:gdLst>
                  <a:gd name="txL" fmla="*/ 0 w 72"/>
                  <a:gd name="txT" fmla="*/ 0 h 11"/>
                  <a:gd name="txR" fmla="*/ 72 w 72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72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72" h="11">
                    <a:moveTo>
                      <a:pt x="0" y="7"/>
                    </a:moveTo>
                    <a:cubicBezTo>
                      <a:pt x="18" y="0"/>
                      <a:pt x="49" y="6"/>
                      <a:pt x="72" y="4"/>
                    </a:cubicBezTo>
                    <a:cubicBezTo>
                      <a:pt x="54" y="11"/>
                      <a:pt x="23" y="5"/>
                      <a:pt x="0" y="7"/>
                    </a:cubicBezTo>
                    <a:close/>
                  </a:path>
                </a:pathLst>
              </a:custGeom>
              <a:solidFill>
                <a:srgbClr val="0E395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60" name="Freeform 706"/>
              <p:cNvSpPr/>
              <p:nvPr/>
            </p:nvSpPr>
            <p:spPr>
              <a:xfrm>
                <a:off x="2533650" y="2416175"/>
                <a:ext cx="239713" cy="25400"/>
              </a:xfrm>
              <a:custGeom>
                <a:avLst/>
                <a:gdLst>
                  <a:gd name="txL" fmla="*/ 0 w 69"/>
                  <a:gd name="txT" fmla="*/ 0 h 7"/>
                  <a:gd name="txR" fmla="*/ 69 w 69"/>
                  <a:gd name="txB" fmla="*/ 7 h 7"/>
                </a:gdLst>
                <a:ahLst/>
                <a:cxnLst>
                  <a:cxn ang="0">
                    <a:pos x="0" y="7"/>
                  </a:cxn>
                  <a:cxn ang="0">
                    <a:pos x="21" y="4"/>
                  </a:cxn>
                  <a:cxn ang="0">
                    <a:pos x="36" y="4"/>
                  </a:cxn>
                  <a:cxn ang="0">
                    <a:pos x="69" y="4"/>
                  </a:cxn>
                  <a:cxn ang="0">
                    <a:pos x="69" y="7"/>
                  </a:cxn>
                  <a:cxn ang="0">
                    <a:pos x="0" y="7"/>
                  </a:cxn>
                </a:cxnLst>
                <a:rect l="txL" t="txT" r="txR" b="txB"/>
                <a:pathLst>
                  <a:path w="69" h="7">
                    <a:moveTo>
                      <a:pt x="0" y="7"/>
                    </a:moveTo>
                    <a:cubicBezTo>
                      <a:pt x="1" y="0"/>
                      <a:pt x="15" y="6"/>
                      <a:pt x="21" y="4"/>
                    </a:cubicBezTo>
                    <a:cubicBezTo>
                      <a:pt x="26" y="4"/>
                      <a:pt x="31" y="4"/>
                      <a:pt x="36" y="4"/>
                    </a:cubicBezTo>
                    <a:cubicBezTo>
                      <a:pt x="47" y="4"/>
                      <a:pt x="58" y="4"/>
                      <a:pt x="69" y="4"/>
                    </a:cubicBezTo>
                    <a:cubicBezTo>
                      <a:pt x="69" y="5"/>
                      <a:pt x="69" y="6"/>
                      <a:pt x="69" y="7"/>
                    </a:cubicBezTo>
                    <a:cubicBezTo>
                      <a:pt x="46" y="7"/>
                      <a:pt x="23" y="7"/>
                      <a:pt x="0" y="7"/>
                    </a:cubicBezTo>
                    <a:close/>
                  </a:path>
                </a:pathLst>
              </a:custGeom>
              <a:solidFill>
                <a:srgbClr val="40859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61" name="Freeform 708"/>
              <p:cNvSpPr/>
              <p:nvPr/>
            </p:nvSpPr>
            <p:spPr>
              <a:xfrm>
                <a:off x="1946275" y="2482850"/>
                <a:ext cx="261938" cy="23813"/>
              </a:xfrm>
              <a:custGeom>
                <a:avLst/>
                <a:gdLst>
                  <a:gd name="txL" fmla="*/ 0 w 75"/>
                  <a:gd name="txT" fmla="*/ 0 h 7"/>
                  <a:gd name="txR" fmla="*/ 75 w 75"/>
                  <a:gd name="txB" fmla="*/ 7 h 7"/>
                </a:gdLst>
                <a:ahLst/>
                <a:cxnLst>
                  <a:cxn ang="0">
                    <a:pos x="0" y="6"/>
                  </a:cxn>
                  <a:cxn ang="0">
                    <a:pos x="0" y="0"/>
                  </a:cxn>
                  <a:cxn ang="0">
                    <a:pos x="75" y="3"/>
                  </a:cxn>
                  <a:cxn ang="0">
                    <a:pos x="75" y="6"/>
                  </a:cxn>
                  <a:cxn ang="0">
                    <a:pos x="63" y="6"/>
                  </a:cxn>
                  <a:cxn ang="0">
                    <a:pos x="60" y="6"/>
                  </a:cxn>
                  <a:cxn ang="0">
                    <a:pos x="0" y="6"/>
                  </a:cxn>
                </a:cxnLst>
                <a:rect l="txL" t="txT" r="txR" b="txB"/>
                <a:pathLst>
                  <a:path w="75" h="7">
                    <a:moveTo>
                      <a:pt x="0" y="6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9" y="7"/>
                      <a:pt x="51" y="1"/>
                      <a:pt x="75" y="3"/>
                    </a:cubicBezTo>
                    <a:cubicBezTo>
                      <a:pt x="75" y="4"/>
                      <a:pt x="75" y="5"/>
                      <a:pt x="75" y="6"/>
                    </a:cubicBezTo>
                    <a:cubicBezTo>
                      <a:pt x="71" y="6"/>
                      <a:pt x="67" y="6"/>
                      <a:pt x="63" y="6"/>
                    </a:cubicBezTo>
                    <a:cubicBezTo>
                      <a:pt x="62" y="6"/>
                      <a:pt x="61" y="6"/>
                      <a:pt x="60" y="6"/>
                    </a:cubicBezTo>
                    <a:cubicBezTo>
                      <a:pt x="40" y="6"/>
                      <a:pt x="20" y="6"/>
                      <a:pt x="0" y="6"/>
                    </a:cubicBezTo>
                    <a:close/>
                  </a:path>
                </a:pathLst>
              </a:custGeom>
              <a:solidFill>
                <a:srgbClr val="316771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662" name="Freeform 710"/>
              <p:cNvSpPr/>
              <p:nvPr/>
            </p:nvSpPr>
            <p:spPr>
              <a:xfrm>
                <a:off x="0" y="2835275"/>
                <a:ext cx="233363" cy="46038"/>
              </a:xfrm>
              <a:custGeom>
                <a:avLst/>
                <a:gdLst>
                  <a:gd name="txL" fmla="*/ 0 w 67"/>
                  <a:gd name="txT" fmla="*/ 0 h 13"/>
                  <a:gd name="txR" fmla="*/ 67 w 67"/>
                  <a:gd name="txB" fmla="*/ 13 h 13"/>
                </a:gdLst>
                <a:ahLst/>
                <a:cxnLst>
                  <a:cxn ang="0">
                    <a:pos x="0" y="7"/>
                  </a:cxn>
                  <a:cxn ang="0">
                    <a:pos x="66" y="13"/>
                  </a:cxn>
                  <a:cxn ang="0">
                    <a:pos x="0" y="10"/>
                  </a:cxn>
                  <a:cxn ang="0">
                    <a:pos x="0" y="7"/>
                  </a:cxn>
                </a:cxnLst>
                <a:rect l="txL" t="txT" r="txR" b="txB"/>
                <a:pathLst>
                  <a:path w="67" h="13">
                    <a:moveTo>
                      <a:pt x="0" y="7"/>
                    </a:moveTo>
                    <a:cubicBezTo>
                      <a:pt x="19" y="10"/>
                      <a:pt x="67" y="0"/>
                      <a:pt x="66" y="13"/>
                    </a:cubicBezTo>
                    <a:cubicBezTo>
                      <a:pt x="50" y="6"/>
                      <a:pt x="21" y="12"/>
                      <a:pt x="0" y="10"/>
                    </a:cubicBezTo>
                    <a:cubicBezTo>
                      <a:pt x="0" y="9"/>
                      <a:pt x="0" y="8"/>
                      <a:pt x="0" y="7"/>
                    </a:cubicBezTo>
                    <a:close/>
                  </a:path>
                </a:pathLst>
              </a:custGeom>
              <a:solidFill>
                <a:srgbClr val="0E395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grpSp>
        <p:nvGrpSpPr>
          <p:cNvPr id="19664" name="组合 19663"/>
          <p:cNvGrpSpPr/>
          <p:nvPr/>
        </p:nvGrpSpPr>
        <p:grpSpPr>
          <a:xfrm>
            <a:off x="5400675" y="2924175"/>
            <a:ext cx="4716463" cy="3217863"/>
            <a:chOff x="0" y="0"/>
            <a:chExt cx="7559676" cy="5156202"/>
          </a:xfrm>
        </p:grpSpPr>
        <p:sp>
          <p:nvSpPr>
            <p:cNvPr id="19665" name="Freeform 5"/>
            <p:cNvSpPr/>
            <p:nvPr/>
          </p:nvSpPr>
          <p:spPr>
            <a:xfrm>
              <a:off x="5178425" y="1735138"/>
              <a:ext cx="30163" cy="177800"/>
            </a:xfrm>
            <a:custGeom>
              <a:avLst/>
              <a:gdLst>
                <a:gd name="txL" fmla="*/ 0 w 11"/>
                <a:gd name="txT" fmla="*/ 0 h 66"/>
                <a:gd name="txR" fmla="*/ 11 w 11"/>
                <a:gd name="txB" fmla="*/ 66 h 66"/>
              </a:gdLst>
              <a:ahLst/>
              <a:cxnLst>
                <a:cxn ang="0">
                  <a:pos x="7" y="0"/>
                </a:cxn>
                <a:cxn ang="0">
                  <a:pos x="4" y="66"/>
                </a:cxn>
                <a:cxn ang="0">
                  <a:pos x="7" y="0"/>
                </a:cxn>
              </a:cxnLst>
              <a:rect l="txL" t="txT" r="txR" b="txB"/>
              <a:pathLst>
                <a:path w="11" h="66">
                  <a:moveTo>
                    <a:pt x="7" y="0"/>
                  </a:moveTo>
                  <a:cubicBezTo>
                    <a:pt x="5" y="21"/>
                    <a:pt x="11" y="50"/>
                    <a:pt x="4" y="66"/>
                  </a:cubicBezTo>
                  <a:cubicBezTo>
                    <a:pt x="6" y="45"/>
                    <a:pt x="0" y="16"/>
                    <a:pt x="7" y="0"/>
                  </a:cubicBezTo>
                  <a:close/>
                </a:path>
              </a:pathLst>
            </a:custGeom>
            <a:solidFill>
              <a:srgbClr val="2865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66" name="Freeform 6"/>
            <p:cNvSpPr/>
            <p:nvPr/>
          </p:nvSpPr>
          <p:spPr>
            <a:xfrm>
              <a:off x="5251450" y="2535238"/>
              <a:ext cx="19050" cy="80963"/>
            </a:xfrm>
            <a:custGeom>
              <a:avLst/>
              <a:gdLst>
                <a:gd name="txL" fmla="*/ 0 w 7"/>
                <a:gd name="txT" fmla="*/ 0 h 30"/>
                <a:gd name="txR" fmla="*/ 7 w 7"/>
                <a:gd name="txB" fmla="*/ 30 h 30"/>
              </a:gdLst>
              <a:ahLst/>
              <a:cxnLst>
                <a:cxn ang="0">
                  <a:pos x="4" y="30"/>
                </a:cxn>
                <a:cxn ang="0">
                  <a:pos x="7" y="0"/>
                </a:cxn>
                <a:cxn ang="0">
                  <a:pos x="7" y="30"/>
                </a:cxn>
                <a:cxn ang="0">
                  <a:pos x="4" y="30"/>
                </a:cxn>
              </a:cxnLst>
              <a:rect l="txL" t="txT" r="txR" b="txB"/>
              <a:pathLst>
                <a:path w="7" h="30">
                  <a:moveTo>
                    <a:pt x="4" y="30"/>
                  </a:moveTo>
                  <a:cubicBezTo>
                    <a:pt x="6" y="21"/>
                    <a:pt x="0" y="4"/>
                    <a:pt x="7" y="0"/>
                  </a:cubicBezTo>
                  <a:cubicBezTo>
                    <a:pt x="7" y="10"/>
                    <a:pt x="7" y="20"/>
                    <a:pt x="7" y="30"/>
                  </a:cubicBezTo>
                  <a:cubicBezTo>
                    <a:pt x="6" y="30"/>
                    <a:pt x="5" y="30"/>
                    <a:pt x="4" y="30"/>
                  </a:cubicBezTo>
                  <a:close/>
                </a:path>
              </a:pathLst>
            </a:custGeom>
            <a:solidFill>
              <a:srgbClr val="123F4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67" name="Freeform 7"/>
            <p:cNvSpPr/>
            <p:nvPr/>
          </p:nvSpPr>
          <p:spPr>
            <a:xfrm>
              <a:off x="5254625" y="2616200"/>
              <a:ext cx="23813" cy="93663"/>
            </a:xfrm>
            <a:custGeom>
              <a:avLst/>
              <a:gdLst>
                <a:gd name="txL" fmla="*/ 0 w 9"/>
                <a:gd name="txT" fmla="*/ 0 h 35"/>
                <a:gd name="txR" fmla="*/ 9 w 9"/>
                <a:gd name="txB" fmla="*/ 35 h 35"/>
              </a:gdLst>
              <a:ahLst/>
              <a:cxnLst>
                <a:cxn ang="0">
                  <a:pos x="3" y="0"/>
                </a:cxn>
                <a:cxn ang="0">
                  <a:pos x="6" y="0"/>
                </a:cxn>
                <a:cxn ang="0">
                  <a:pos x="9" y="24"/>
                </a:cxn>
                <a:cxn ang="0">
                  <a:pos x="3" y="0"/>
                </a:cxn>
              </a:cxnLst>
              <a:rect l="txL" t="txT" r="txR" b="txB"/>
              <a:pathLst>
                <a:path w="9" h="35">
                  <a:moveTo>
                    <a:pt x="3" y="0"/>
                  </a:moveTo>
                  <a:cubicBezTo>
                    <a:pt x="4" y="0"/>
                    <a:pt x="5" y="0"/>
                    <a:pt x="6" y="0"/>
                  </a:cubicBezTo>
                  <a:cubicBezTo>
                    <a:pt x="8" y="7"/>
                    <a:pt x="2" y="22"/>
                    <a:pt x="9" y="24"/>
                  </a:cubicBezTo>
                  <a:cubicBezTo>
                    <a:pt x="0" y="35"/>
                    <a:pt x="4" y="8"/>
                    <a:pt x="3" y="0"/>
                  </a:cubicBezTo>
                  <a:close/>
                </a:path>
              </a:pathLst>
            </a:custGeom>
            <a:solidFill>
              <a:srgbClr val="1D4756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68" name="Freeform 8"/>
            <p:cNvSpPr/>
            <p:nvPr/>
          </p:nvSpPr>
          <p:spPr>
            <a:xfrm>
              <a:off x="4851400" y="2720975"/>
              <a:ext cx="136525" cy="12700"/>
            </a:xfrm>
            <a:custGeom>
              <a:avLst/>
              <a:gdLst>
                <a:gd name="txL" fmla="*/ 0 w 51"/>
                <a:gd name="txT" fmla="*/ 0 h 5"/>
                <a:gd name="txR" fmla="*/ 51 w 51"/>
                <a:gd name="txB" fmla="*/ 5 h 5"/>
              </a:gdLst>
              <a:ahLst/>
              <a:cxnLst>
                <a:cxn ang="0">
                  <a:pos x="0" y="0"/>
                </a:cxn>
                <a:cxn ang="0">
                  <a:pos x="51" y="0"/>
                </a:cxn>
                <a:cxn ang="0">
                  <a:pos x="0" y="0"/>
                </a:cxn>
              </a:cxnLst>
              <a:rect l="txL" t="txT" r="txR" b="txB"/>
              <a:pathLst>
                <a:path w="51" h="5">
                  <a:moveTo>
                    <a:pt x="0" y="0"/>
                  </a:moveTo>
                  <a:cubicBezTo>
                    <a:pt x="17" y="0"/>
                    <a:pt x="34" y="0"/>
                    <a:pt x="51" y="0"/>
                  </a:cubicBezTo>
                  <a:cubicBezTo>
                    <a:pt x="41" y="5"/>
                    <a:pt x="10" y="5"/>
                    <a:pt x="0" y="0"/>
                  </a:cubicBezTo>
                  <a:close/>
                </a:path>
              </a:pathLst>
            </a:custGeom>
            <a:solidFill>
              <a:srgbClr val="1D4756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69" name="Freeform 9"/>
            <p:cNvSpPr/>
            <p:nvPr/>
          </p:nvSpPr>
          <p:spPr>
            <a:xfrm>
              <a:off x="4632325" y="2863850"/>
              <a:ext cx="80963" cy="28575"/>
            </a:xfrm>
            <a:custGeom>
              <a:avLst/>
              <a:gdLst>
                <a:gd name="txL" fmla="*/ 0 w 30"/>
                <a:gd name="txT" fmla="*/ 0 h 11"/>
                <a:gd name="txR" fmla="*/ 30 w 30"/>
                <a:gd name="txB" fmla="*/ 11 h 11"/>
              </a:gdLst>
              <a:ahLst/>
              <a:cxnLst>
                <a:cxn ang="0">
                  <a:pos x="0" y="7"/>
                </a:cxn>
                <a:cxn ang="0">
                  <a:pos x="30" y="4"/>
                </a:cxn>
                <a:cxn ang="0">
                  <a:pos x="0" y="7"/>
                </a:cxn>
              </a:cxnLst>
              <a:rect l="txL" t="txT" r="txR" b="txB"/>
              <a:pathLst>
                <a:path w="30" h="11">
                  <a:moveTo>
                    <a:pt x="0" y="7"/>
                  </a:moveTo>
                  <a:cubicBezTo>
                    <a:pt x="4" y="0"/>
                    <a:pt x="21" y="6"/>
                    <a:pt x="30" y="4"/>
                  </a:cubicBezTo>
                  <a:cubicBezTo>
                    <a:pt x="26" y="11"/>
                    <a:pt x="9" y="5"/>
                    <a:pt x="0" y="7"/>
                  </a:cubicBezTo>
                  <a:close/>
                </a:path>
              </a:pathLst>
            </a:custGeom>
            <a:solidFill>
              <a:srgbClr val="415A5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70" name="Freeform 10"/>
            <p:cNvSpPr/>
            <p:nvPr/>
          </p:nvSpPr>
          <p:spPr>
            <a:xfrm>
              <a:off x="4794250" y="3049588"/>
              <a:ext cx="80963" cy="19050"/>
            </a:xfrm>
            <a:custGeom>
              <a:avLst/>
              <a:gdLst>
                <a:gd name="txL" fmla="*/ 0 w 30"/>
                <a:gd name="txT" fmla="*/ 0 h 7"/>
                <a:gd name="txR" fmla="*/ 30 w 30"/>
                <a:gd name="txB" fmla="*/ 7 h 7"/>
              </a:gdLst>
              <a:ahLst/>
              <a:cxnLst>
                <a:cxn ang="0">
                  <a:pos x="0" y="7"/>
                </a:cxn>
                <a:cxn ang="0">
                  <a:pos x="0" y="4"/>
                </a:cxn>
                <a:cxn ang="0">
                  <a:pos x="30" y="7"/>
                </a:cxn>
                <a:cxn ang="0">
                  <a:pos x="0" y="7"/>
                </a:cxn>
              </a:cxnLst>
              <a:rect l="txL" t="txT" r="txR" b="txB"/>
              <a:pathLst>
                <a:path w="30" h="7">
                  <a:moveTo>
                    <a:pt x="0" y="7"/>
                  </a:moveTo>
                  <a:cubicBezTo>
                    <a:pt x="0" y="6"/>
                    <a:pt x="0" y="5"/>
                    <a:pt x="0" y="4"/>
                  </a:cubicBezTo>
                  <a:cubicBezTo>
                    <a:pt x="9" y="6"/>
                    <a:pt x="26" y="0"/>
                    <a:pt x="30" y="7"/>
                  </a:cubicBezTo>
                  <a:cubicBezTo>
                    <a:pt x="20" y="7"/>
                    <a:pt x="10" y="7"/>
                    <a:pt x="0" y="7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71" name="Freeform 11"/>
            <p:cNvSpPr/>
            <p:nvPr/>
          </p:nvSpPr>
          <p:spPr>
            <a:xfrm>
              <a:off x="2613025" y="3689350"/>
              <a:ext cx="17463" cy="130175"/>
            </a:xfrm>
            <a:custGeom>
              <a:avLst/>
              <a:gdLst>
                <a:gd name="txL" fmla="*/ 0 w 7"/>
                <a:gd name="txT" fmla="*/ 0 h 48"/>
                <a:gd name="txR" fmla="*/ 7 w 7"/>
                <a:gd name="txB" fmla="*/ 48 h 48"/>
              </a:gdLst>
              <a:ahLst/>
              <a:cxnLst>
                <a:cxn ang="0">
                  <a:pos x="4" y="45"/>
                </a:cxn>
                <a:cxn ang="0">
                  <a:pos x="7" y="0"/>
                </a:cxn>
                <a:cxn ang="0">
                  <a:pos x="7" y="48"/>
                </a:cxn>
                <a:cxn ang="0">
                  <a:pos x="4" y="45"/>
                </a:cxn>
              </a:cxnLst>
              <a:rect l="txL" t="txT" r="txR" b="txB"/>
              <a:pathLst>
                <a:path w="7" h="48">
                  <a:moveTo>
                    <a:pt x="4" y="45"/>
                  </a:moveTo>
                  <a:cubicBezTo>
                    <a:pt x="6" y="31"/>
                    <a:pt x="0" y="9"/>
                    <a:pt x="7" y="0"/>
                  </a:cubicBezTo>
                  <a:cubicBezTo>
                    <a:pt x="7" y="16"/>
                    <a:pt x="7" y="32"/>
                    <a:pt x="7" y="48"/>
                  </a:cubicBezTo>
                  <a:cubicBezTo>
                    <a:pt x="5" y="48"/>
                    <a:pt x="3" y="48"/>
                    <a:pt x="4" y="45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72" name="Freeform 12"/>
            <p:cNvSpPr/>
            <p:nvPr/>
          </p:nvSpPr>
          <p:spPr>
            <a:xfrm>
              <a:off x="7450138" y="3770313"/>
              <a:ext cx="17463" cy="193675"/>
            </a:xfrm>
            <a:custGeom>
              <a:avLst/>
              <a:gdLst>
                <a:gd name="txL" fmla="*/ 0 w 7"/>
                <a:gd name="txT" fmla="*/ 0 h 72"/>
                <a:gd name="txR" fmla="*/ 7 w 7"/>
                <a:gd name="txB" fmla="*/ 72 h 72"/>
              </a:gdLst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0" y="72"/>
                </a:cxn>
                <a:cxn ang="0">
                  <a:pos x="0" y="0"/>
                </a:cxn>
              </a:cxnLst>
              <a:rect l="txL" t="txT" r="txR" b="txB"/>
              <a:pathLst>
                <a:path w="7" h="72">
                  <a:moveTo>
                    <a:pt x="0" y="0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1" y="23"/>
                    <a:pt x="7" y="54"/>
                    <a:pt x="0" y="72"/>
                  </a:cubicBezTo>
                  <a:cubicBezTo>
                    <a:pt x="0" y="48"/>
                    <a:pt x="0" y="24"/>
                    <a:pt x="0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73" name="Freeform 13"/>
            <p:cNvSpPr/>
            <p:nvPr/>
          </p:nvSpPr>
          <p:spPr>
            <a:xfrm>
              <a:off x="6165850" y="3775075"/>
              <a:ext cx="88900" cy="30163"/>
            </a:xfrm>
            <a:custGeom>
              <a:avLst/>
              <a:gdLst>
                <a:gd name="txL" fmla="*/ 0 w 33"/>
                <a:gd name="txT" fmla="*/ 0 h 11"/>
                <a:gd name="txR" fmla="*/ 33 w 33"/>
                <a:gd name="txB" fmla="*/ 11 h 11"/>
              </a:gdLst>
              <a:ahLst/>
              <a:cxnLst>
                <a:cxn ang="0">
                  <a:pos x="33" y="7"/>
                </a:cxn>
                <a:cxn ang="0">
                  <a:pos x="0" y="4"/>
                </a:cxn>
                <a:cxn ang="0">
                  <a:pos x="33" y="7"/>
                </a:cxn>
              </a:cxnLst>
              <a:rect l="txL" t="txT" r="txR" b="txB"/>
              <a:pathLst>
                <a:path w="33" h="11">
                  <a:moveTo>
                    <a:pt x="33" y="7"/>
                  </a:moveTo>
                  <a:cubicBezTo>
                    <a:pt x="23" y="5"/>
                    <a:pt x="5" y="11"/>
                    <a:pt x="0" y="4"/>
                  </a:cubicBezTo>
                  <a:cubicBezTo>
                    <a:pt x="10" y="6"/>
                    <a:pt x="28" y="0"/>
                    <a:pt x="33" y="7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74" name="Freeform 14"/>
            <p:cNvSpPr/>
            <p:nvPr/>
          </p:nvSpPr>
          <p:spPr>
            <a:xfrm>
              <a:off x="5146675" y="3867150"/>
              <a:ext cx="19050" cy="169863"/>
            </a:xfrm>
            <a:custGeom>
              <a:avLst/>
              <a:gdLst>
                <a:gd name="txL" fmla="*/ 0 w 7"/>
                <a:gd name="txT" fmla="*/ 0 h 63"/>
                <a:gd name="txR" fmla="*/ 7 w 7"/>
                <a:gd name="txB" fmla="*/ 63 h 63"/>
              </a:gdLst>
              <a:ahLst/>
              <a:cxnLst>
                <a:cxn ang="0">
                  <a:pos x="7" y="0"/>
                </a:cxn>
                <a:cxn ang="0">
                  <a:pos x="7" y="63"/>
                </a:cxn>
                <a:cxn ang="0">
                  <a:pos x="4" y="63"/>
                </a:cxn>
                <a:cxn ang="0">
                  <a:pos x="7" y="0"/>
                </a:cxn>
              </a:cxnLst>
              <a:rect l="txL" t="txT" r="txR" b="txB"/>
              <a:pathLst>
                <a:path w="7" h="63">
                  <a:moveTo>
                    <a:pt x="7" y="0"/>
                  </a:moveTo>
                  <a:cubicBezTo>
                    <a:pt x="7" y="21"/>
                    <a:pt x="7" y="42"/>
                    <a:pt x="7" y="63"/>
                  </a:cubicBezTo>
                  <a:cubicBezTo>
                    <a:pt x="6" y="63"/>
                    <a:pt x="5" y="63"/>
                    <a:pt x="4" y="63"/>
                  </a:cubicBezTo>
                  <a:cubicBezTo>
                    <a:pt x="6" y="43"/>
                    <a:pt x="0" y="15"/>
                    <a:pt x="7" y="0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75" name="Freeform 15"/>
            <p:cNvSpPr/>
            <p:nvPr/>
          </p:nvSpPr>
          <p:spPr>
            <a:xfrm>
              <a:off x="4852988" y="3916363"/>
              <a:ext cx="14288" cy="144463"/>
            </a:xfrm>
            <a:custGeom>
              <a:avLst/>
              <a:gdLst>
                <a:gd name="txL" fmla="*/ 0 w 5"/>
                <a:gd name="txT" fmla="*/ 0 h 54"/>
                <a:gd name="txR" fmla="*/ 5 w 5"/>
                <a:gd name="txB" fmla="*/ 54 h 54"/>
              </a:gdLst>
              <a:ahLst/>
              <a:cxnLst>
                <a:cxn ang="0">
                  <a:pos x="5" y="54"/>
                </a:cxn>
                <a:cxn ang="0">
                  <a:pos x="5" y="0"/>
                </a:cxn>
                <a:cxn ang="0">
                  <a:pos x="5" y="54"/>
                </a:cxn>
              </a:cxnLst>
              <a:rect l="txL" t="txT" r="txR" b="txB"/>
              <a:pathLst>
                <a:path w="5" h="54">
                  <a:moveTo>
                    <a:pt x="5" y="54"/>
                  </a:moveTo>
                  <a:cubicBezTo>
                    <a:pt x="0" y="43"/>
                    <a:pt x="0" y="11"/>
                    <a:pt x="5" y="0"/>
                  </a:cubicBezTo>
                  <a:cubicBezTo>
                    <a:pt x="5" y="18"/>
                    <a:pt x="5" y="36"/>
                    <a:pt x="5" y="54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76" name="Freeform 16"/>
            <p:cNvSpPr/>
            <p:nvPr/>
          </p:nvSpPr>
          <p:spPr>
            <a:xfrm>
              <a:off x="6900863" y="3924300"/>
              <a:ext cx="19050" cy="96838"/>
            </a:xfrm>
            <a:custGeom>
              <a:avLst/>
              <a:gdLst>
                <a:gd name="txL" fmla="*/ 0 w 7"/>
                <a:gd name="txT" fmla="*/ 0 h 36"/>
                <a:gd name="txR" fmla="*/ 7 w 7"/>
                <a:gd name="txB" fmla="*/ 36 h 36"/>
              </a:gdLst>
              <a:ahLst/>
              <a:cxnLst>
                <a:cxn ang="0">
                  <a:pos x="0" y="0"/>
                </a:cxn>
                <a:cxn ang="0">
                  <a:pos x="3" y="36"/>
                </a:cxn>
                <a:cxn ang="0">
                  <a:pos x="0" y="36"/>
                </a:cxn>
                <a:cxn ang="0">
                  <a:pos x="0" y="0"/>
                </a:cxn>
              </a:cxnLst>
              <a:rect l="txL" t="txT" r="txR" b="txB"/>
              <a:pathLst>
                <a:path w="7" h="36">
                  <a:moveTo>
                    <a:pt x="0" y="0"/>
                  </a:moveTo>
                  <a:cubicBezTo>
                    <a:pt x="7" y="6"/>
                    <a:pt x="1" y="25"/>
                    <a:pt x="3" y="36"/>
                  </a:cubicBezTo>
                  <a:cubicBezTo>
                    <a:pt x="2" y="36"/>
                    <a:pt x="1" y="36"/>
                    <a:pt x="0" y="36"/>
                  </a:cubicBezTo>
                  <a:cubicBezTo>
                    <a:pt x="0" y="24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9DB7B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77" name="Freeform 17"/>
            <p:cNvSpPr/>
            <p:nvPr/>
          </p:nvSpPr>
          <p:spPr>
            <a:xfrm>
              <a:off x="6869113" y="3971925"/>
              <a:ext cx="17463" cy="282575"/>
            </a:xfrm>
            <a:custGeom>
              <a:avLst/>
              <a:gdLst>
                <a:gd name="txL" fmla="*/ 0 w 7"/>
                <a:gd name="txT" fmla="*/ 0 h 105"/>
                <a:gd name="txR" fmla="*/ 7 w 7"/>
                <a:gd name="txB" fmla="*/ 105 h 105"/>
              </a:gdLst>
              <a:ahLst/>
              <a:cxnLst>
                <a:cxn ang="0">
                  <a:pos x="0" y="0"/>
                </a:cxn>
                <a:cxn ang="0">
                  <a:pos x="3" y="105"/>
                </a:cxn>
                <a:cxn ang="0">
                  <a:pos x="0" y="105"/>
                </a:cxn>
                <a:cxn ang="0">
                  <a:pos x="0" y="0"/>
                </a:cxn>
              </a:cxnLst>
              <a:rect l="txL" t="txT" r="txR" b="txB"/>
              <a:pathLst>
                <a:path w="7" h="105">
                  <a:moveTo>
                    <a:pt x="0" y="0"/>
                  </a:moveTo>
                  <a:cubicBezTo>
                    <a:pt x="7" y="29"/>
                    <a:pt x="1" y="71"/>
                    <a:pt x="3" y="105"/>
                  </a:cubicBezTo>
                  <a:cubicBezTo>
                    <a:pt x="2" y="105"/>
                    <a:pt x="1" y="105"/>
                    <a:pt x="0" y="105"/>
                  </a:cubicBezTo>
                  <a:cubicBezTo>
                    <a:pt x="0" y="70"/>
                    <a:pt x="0" y="35"/>
                    <a:pt x="0" y="0"/>
                  </a:cubicBezTo>
                  <a:close/>
                </a:path>
              </a:pathLst>
            </a:custGeom>
            <a:solidFill>
              <a:srgbClr val="9DB7B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78" name="Freeform 18"/>
            <p:cNvSpPr/>
            <p:nvPr/>
          </p:nvSpPr>
          <p:spPr>
            <a:xfrm>
              <a:off x="6165850" y="3979863"/>
              <a:ext cx="153988" cy="14288"/>
            </a:xfrm>
            <a:custGeom>
              <a:avLst/>
              <a:gdLst>
                <a:gd name="txL" fmla="*/ 0 w 57"/>
                <a:gd name="txT" fmla="*/ 0 h 5"/>
                <a:gd name="txR" fmla="*/ 57 w 57"/>
                <a:gd name="txB" fmla="*/ 5 h 5"/>
              </a:gdLst>
              <a:ahLst/>
              <a:cxnLst>
                <a:cxn ang="0">
                  <a:pos x="57" y="0"/>
                </a:cxn>
                <a:cxn ang="0">
                  <a:pos x="0" y="0"/>
                </a:cxn>
                <a:cxn ang="0">
                  <a:pos x="57" y="0"/>
                </a:cxn>
              </a:cxnLst>
              <a:rect l="txL" t="txT" r="txR" b="txB"/>
              <a:pathLst>
                <a:path w="57" h="5">
                  <a:moveTo>
                    <a:pt x="57" y="0"/>
                  </a:moveTo>
                  <a:cubicBezTo>
                    <a:pt x="45" y="5"/>
                    <a:pt x="12" y="5"/>
                    <a:pt x="0" y="0"/>
                  </a:cubicBezTo>
                  <a:cubicBezTo>
                    <a:pt x="19" y="0"/>
                    <a:pt x="38" y="0"/>
                    <a:pt x="57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79" name="Freeform 19"/>
            <p:cNvSpPr/>
            <p:nvPr/>
          </p:nvSpPr>
          <p:spPr>
            <a:xfrm>
              <a:off x="5119688" y="4052888"/>
              <a:ext cx="12700" cy="201613"/>
            </a:xfrm>
            <a:custGeom>
              <a:avLst/>
              <a:gdLst>
                <a:gd name="txL" fmla="*/ 0 w 5"/>
                <a:gd name="txT" fmla="*/ 0 h 75"/>
                <a:gd name="txR" fmla="*/ 5 w 5"/>
                <a:gd name="txB" fmla="*/ 75 h 75"/>
              </a:gdLst>
              <a:ahLst/>
              <a:cxnLst>
                <a:cxn ang="0">
                  <a:pos x="5" y="75"/>
                </a:cxn>
                <a:cxn ang="0">
                  <a:pos x="5" y="0"/>
                </a:cxn>
                <a:cxn ang="0">
                  <a:pos x="5" y="75"/>
                </a:cxn>
              </a:cxnLst>
              <a:rect l="txL" t="txT" r="txR" b="txB"/>
              <a:pathLst>
                <a:path w="5" h="75">
                  <a:moveTo>
                    <a:pt x="5" y="75"/>
                  </a:moveTo>
                  <a:cubicBezTo>
                    <a:pt x="0" y="57"/>
                    <a:pt x="0" y="18"/>
                    <a:pt x="5" y="0"/>
                  </a:cubicBezTo>
                  <a:cubicBezTo>
                    <a:pt x="5" y="25"/>
                    <a:pt x="5" y="50"/>
                    <a:pt x="5" y="75"/>
                  </a:cubicBezTo>
                  <a:close/>
                </a:path>
              </a:pathLst>
            </a:custGeom>
            <a:solidFill>
              <a:srgbClr val="9DB7B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80" name="Freeform 20"/>
            <p:cNvSpPr/>
            <p:nvPr/>
          </p:nvSpPr>
          <p:spPr>
            <a:xfrm>
              <a:off x="6884988" y="4052888"/>
              <a:ext cx="19050" cy="460375"/>
            </a:xfrm>
            <a:custGeom>
              <a:avLst/>
              <a:gdLst>
                <a:gd name="txL" fmla="*/ 0 w 7"/>
                <a:gd name="txT" fmla="*/ 0 h 171"/>
                <a:gd name="txR" fmla="*/ 7 w 7"/>
                <a:gd name="txB" fmla="*/ 171 h 171"/>
              </a:gdLst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0" y="171"/>
                </a:cxn>
                <a:cxn ang="0">
                  <a:pos x="0" y="0"/>
                </a:cxn>
              </a:cxnLst>
              <a:rect l="txL" t="txT" r="txR" b="txB"/>
              <a:pathLst>
                <a:path w="7" h="171">
                  <a:moveTo>
                    <a:pt x="0" y="0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1" y="56"/>
                    <a:pt x="7" y="120"/>
                    <a:pt x="0" y="171"/>
                  </a:cubicBezTo>
                  <a:cubicBezTo>
                    <a:pt x="0" y="114"/>
                    <a:pt x="0" y="57"/>
                    <a:pt x="0" y="0"/>
                  </a:cubicBezTo>
                  <a:close/>
                </a:path>
              </a:pathLst>
            </a:custGeom>
            <a:solidFill>
              <a:srgbClr val="415A5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81" name="Freeform 21"/>
            <p:cNvSpPr/>
            <p:nvPr/>
          </p:nvSpPr>
          <p:spPr>
            <a:xfrm>
              <a:off x="2622550" y="4181475"/>
              <a:ext cx="19050" cy="106363"/>
            </a:xfrm>
            <a:custGeom>
              <a:avLst/>
              <a:gdLst>
                <a:gd name="txL" fmla="*/ 0 w 7"/>
                <a:gd name="txT" fmla="*/ 0 h 39"/>
                <a:gd name="txR" fmla="*/ 7 w 7"/>
                <a:gd name="txB" fmla="*/ 39 h 39"/>
              </a:gdLst>
              <a:ahLst/>
              <a:cxnLst>
                <a:cxn ang="0">
                  <a:pos x="0" y="0"/>
                </a:cxn>
                <a:cxn ang="0">
                  <a:pos x="3" y="39"/>
                </a:cxn>
                <a:cxn ang="0">
                  <a:pos x="0" y="39"/>
                </a:cxn>
                <a:cxn ang="0">
                  <a:pos x="0" y="0"/>
                </a:cxn>
              </a:cxnLst>
              <a:rect l="txL" t="txT" r="txR" b="txB"/>
              <a:pathLst>
                <a:path w="7" h="39">
                  <a:moveTo>
                    <a:pt x="0" y="0"/>
                  </a:moveTo>
                  <a:cubicBezTo>
                    <a:pt x="7" y="7"/>
                    <a:pt x="1" y="27"/>
                    <a:pt x="3" y="39"/>
                  </a:cubicBezTo>
                  <a:cubicBezTo>
                    <a:pt x="2" y="39"/>
                    <a:pt x="1" y="39"/>
                    <a:pt x="0" y="39"/>
                  </a:cubicBezTo>
                  <a:cubicBezTo>
                    <a:pt x="0" y="26"/>
                    <a:pt x="0" y="13"/>
                    <a:pt x="0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82" name="Freeform 22"/>
            <p:cNvSpPr/>
            <p:nvPr/>
          </p:nvSpPr>
          <p:spPr>
            <a:xfrm>
              <a:off x="6869113" y="4254500"/>
              <a:ext cx="17463" cy="161925"/>
            </a:xfrm>
            <a:custGeom>
              <a:avLst/>
              <a:gdLst>
                <a:gd name="txL" fmla="*/ 0 w 7"/>
                <a:gd name="txT" fmla="*/ 0 h 60"/>
                <a:gd name="txR" fmla="*/ 7 w 7"/>
                <a:gd name="txB" fmla="*/ 60 h 60"/>
              </a:gdLst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0" y="60"/>
                </a:cxn>
                <a:cxn ang="0">
                  <a:pos x="0" y="0"/>
                </a:cxn>
              </a:cxnLst>
              <a:rect l="txL" t="txT" r="txR" b="txB"/>
              <a:pathLst>
                <a:path w="7" h="60">
                  <a:moveTo>
                    <a:pt x="0" y="0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1" y="19"/>
                    <a:pt x="7" y="46"/>
                    <a:pt x="0" y="60"/>
                  </a:cubicBezTo>
                  <a:cubicBezTo>
                    <a:pt x="0" y="40"/>
                    <a:pt x="0" y="20"/>
                    <a:pt x="0" y="0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83" name="Freeform 23"/>
            <p:cNvSpPr/>
            <p:nvPr/>
          </p:nvSpPr>
          <p:spPr>
            <a:xfrm>
              <a:off x="4956175" y="4545013"/>
              <a:ext cx="139700" cy="33338"/>
            </a:xfrm>
            <a:custGeom>
              <a:avLst/>
              <a:gdLst>
                <a:gd name="txL" fmla="*/ 0 w 52"/>
                <a:gd name="txT" fmla="*/ 0 h 12"/>
                <a:gd name="txR" fmla="*/ 52 w 52"/>
                <a:gd name="txB" fmla="*/ 12 h 12"/>
              </a:gdLst>
              <a:ahLst/>
              <a:cxnLst>
                <a:cxn ang="0">
                  <a:pos x="24" y="9"/>
                </a:cxn>
                <a:cxn ang="0">
                  <a:pos x="0" y="3"/>
                </a:cxn>
                <a:cxn ang="0">
                  <a:pos x="36" y="3"/>
                </a:cxn>
                <a:cxn ang="0">
                  <a:pos x="51" y="9"/>
                </a:cxn>
                <a:cxn ang="0">
                  <a:pos x="24" y="9"/>
                </a:cxn>
              </a:cxnLst>
              <a:rect l="txL" t="txT" r="txR" b="txB"/>
              <a:pathLst>
                <a:path w="52" h="12">
                  <a:moveTo>
                    <a:pt x="24" y="9"/>
                  </a:moveTo>
                  <a:cubicBezTo>
                    <a:pt x="23" y="0"/>
                    <a:pt x="1" y="12"/>
                    <a:pt x="0" y="3"/>
                  </a:cubicBezTo>
                  <a:cubicBezTo>
                    <a:pt x="12" y="3"/>
                    <a:pt x="24" y="3"/>
                    <a:pt x="36" y="3"/>
                  </a:cubicBezTo>
                  <a:cubicBezTo>
                    <a:pt x="35" y="11"/>
                    <a:pt x="52" y="1"/>
                    <a:pt x="51" y="9"/>
                  </a:cubicBezTo>
                  <a:cubicBezTo>
                    <a:pt x="42" y="9"/>
                    <a:pt x="33" y="9"/>
                    <a:pt x="24" y="9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84" name="Freeform 24"/>
            <p:cNvSpPr/>
            <p:nvPr/>
          </p:nvSpPr>
          <p:spPr>
            <a:xfrm>
              <a:off x="3938588" y="4621213"/>
              <a:ext cx="88900" cy="19050"/>
            </a:xfrm>
            <a:custGeom>
              <a:avLst/>
              <a:gdLst>
                <a:gd name="txL" fmla="*/ 0 w 33"/>
                <a:gd name="txT" fmla="*/ 0 h 7"/>
                <a:gd name="txR" fmla="*/ 33 w 33"/>
                <a:gd name="txB" fmla="*/ 7 h 7"/>
              </a:gdLst>
              <a:ahLst/>
              <a:cxnLst>
                <a:cxn ang="0">
                  <a:pos x="33" y="2"/>
                </a:cxn>
                <a:cxn ang="0">
                  <a:pos x="33" y="5"/>
                </a:cxn>
                <a:cxn ang="0">
                  <a:pos x="33" y="2"/>
                </a:cxn>
              </a:cxnLst>
              <a:rect l="txL" t="txT" r="txR" b="txB"/>
              <a:pathLst>
                <a:path w="33" h="7">
                  <a:moveTo>
                    <a:pt x="33" y="2"/>
                  </a:moveTo>
                  <a:cubicBezTo>
                    <a:pt x="33" y="3"/>
                    <a:pt x="33" y="4"/>
                    <a:pt x="33" y="5"/>
                  </a:cubicBezTo>
                  <a:cubicBezTo>
                    <a:pt x="0" y="7"/>
                    <a:pt x="0" y="0"/>
                    <a:pt x="33" y="2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85" name="Freeform 25"/>
            <p:cNvSpPr/>
            <p:nvPr/>
          </p:nvSpPr>
          <p:spPr>
            <a:xfrm>
              <a:off x="3873500" y="4632325"/>
              <a:ext cx="193675" cy="36513"/>
            </a:xfrm>
            <a:custGeom>
              <a:avLst/>
              <a:gdLst>
                <a:gd name="txL" fmla="*/ 0 w 72"/>
                <a:gd name="txT" fmla="*/ 0 h 14"/>
                <a:gd name="txR" fmla="*/ 72 w 72"/>
                <a:gd name="txB" fmla="*/ 14 h 14"/>
              </a:gdLst>
              <a:ahLst/>
              <a:cxnLst>
                <a:cxn ang="0">
                  <a:pos x="0" y="7"/>
                </a:cxn>
                <a:cxn ang="0">
                  <a:pos x="18" y="4"/>
                </a:cxn>
                <a:cxn ang="0">
                  <a:pos x="72" y="7"/>
                </a:cxn>
                <a:cxn ang="0">
                  <a:pos x="12" y="10"/>
                </a:cxn>
                <a:cxn ang="0">
                  <a:pos x="0" y="7"/>
                </a:cxn>
              </a:cxnLst>
              <a:rect l="txL" t="txT" r="txR" b="txB"/>
              <a:pathLst>
                <a:path w="72" h="14">
                  <a:moveTo>
                    <a:pt x="0" y="7"/>
                  </a:moveTo>
                  <a:cubicBezTo>
                    <a:pt x="0" y="0"/>
                    <a:pt x="13" y="6"/>
                    <a:pt x="18" y="4"/>
                  </a:cubicBezTo>
                  <a:cubicBezTo>
                    <a:pt x="30" y="11"/>
                    <a:pt x="55" y="5"/>
                    <a:pt x="72" y="7"/>
                  </a:cubicBezTo>
                  <a:cubicBezTo>
                    <a:pt x="58" y="14"/>
                    <a:pt x="31" y="8"/>
                    <a:pt x="12" y="10"/>
                  </a:cubicBezTo>
                  <a:cubicBezTo>
                    <a:pt x="11" y="6"/>
                    <a:pt x="5" y="7"/>
                    <a:pt x="0" y="7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86" name="Freeform 26"/>
            <p:cNvSpPr/>
            <p:nvPr/>
          </p:nvSpPr>
          <p:spPr>
            <a:xfrm>
              <a:off x="6851650" y="4649788"/>
              <a:ext cx="185738" cy="9525"/>
            </a:xfrm>
            <a:custGeom>
              <a:avLst/>
              <a:gdLst>
                <a:gd name="txL" fmla="*/ 0 w 69"/>
                <a:gd name="txT" fmla="*/ 0 h 3"/>
                <a:gd name="txR" fmla="*/ 69 w 69"/>
                <a:gd name="txB" fmla="*/ 3 h 3"/>
              </a:gdLst>
              <a:ahLst/>
              <a:cxnLst>
                <a:cxn ang="0">
                  <a:pos x="0" y="3"/>
                </a:cxn>
                <a:cxn ang="0">
                  <a:pos x="0" y="0"/>
                </a:cxn>
                <a:cxn ang="0">
                  <a:pos x="69" y="0"/>
                </a:cxn>
                <a:cxn ang="0">
                  <a:pos x="69" y="3"/>
                </a:cxn>
                <a:cxn ang="0">
                  <a:pos x="0" y="3"/>
                </a:cxn>
              </a:cxnLst>
              <a:rect l="txL" t="txT" r="txR" b="txB"/>
              <a:pathLst>
                <a:path w="69" h="3">
                  <a:moveTo>
                    <a:pt x="0" y="3"/>
                  </a:moveTo>
                  <a:cubicBezTo>
                    <a:pt x="0" y="2"/>
                    <a:pt x="0" y="1"/>
                    <a:pt x="0" y="0"/>
                  </a:cubicBezTo>
                  <a:cubicBezTo>
                    <a:pt x="23" y="0"/>
                    <a:pt x="46" y="0"/>
                    <a:pt x="69" y="0"/>
                  </a:cubicBezTo>
                  <a:cubicBezTo>
                    <a:pt x="69" y="1"/>
                    <a:pt x="69" y="2"/>
                    <a:pt x="69" y="3"/>
                  </a:cubicBezTo>
                  <a:cubicBezTo>
                    <a:pt x="46" y="3"/>
                    <a:pt x="23" y="3"/>
                    <a:pt x="0" y="3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87" name="Freeform 27"/>
            <p:cNvSpPr/>
            <p:nvPr/>
          </p:nvSpPr>
          <p:spPr>
            <a:xfrm>
              <a:off x="7037388" y="4640263"/>
              <a:ext cx="185738" cy="19050"/>
            </a:xfrm>
            <a:custGeom>
              <a:avLst/>
              <a:gdLst>
                <a:gd name="txL" fmla="*/ 0 w 69"/>
                <a:gd name="txT" fmla="*/ 0 h 7"/>
                <a:gd name="txR" fmla="*/ 69 w 69"/>
                <a:gd name="txB" fmla="*/ 7 h 7"/>
              </a:gdLst>
              <a:ahLst/>
              <a:cxnLst>
                <a:cxn ang="0">
                  <a:pos x="0" y="7"/>
                </a:cxn>
                <a:cxn ang="0">
                  <a:pos x="0" y="4"/>
                </a:cxn>
                <a:cxn ang="0">
                  <a:pos x="69" y="7"/>
                </a:cxn>
                <a:cxn ang="0">
                  <a:pos x="0" y="7"/>
                </a:cxn>
              </a:cxnLst>
              <a:rect l="txL" t="txT" r="txR" b="txB"/>
              <a:pathLst>
                <a:path w="69" h="7">
                  <a:moveTo>
                    <a:pt x="0" y="7"/>
                  </a:moveTo>
                  <a:cubicBezTo>
                    <a:pt x="0" y="6"/>
                    <a:pt x="0" y="5"/>
                    <a:pt x="0" y="4"/>
                  </a:cubicBezTo>
                  <a:cubicBezTo>
                    <a:pt x="22" y="6"/>
                    <a:pt x="52" y="0"/>
                    <a:pt x="69" y="7"/>
                  </a:cubicBezTo>
                  <a:cubicBezTo>
                    <a:pt x="46" y="7"/>
                    <a:pt x="23" y="7"/>
                    <a:pt x="0" y="7"/>
                  </a:cubicBezTo>
                  <a:close/>
                </a:path>
              </a:pathLst>
            </a:custGeom>
            <a:solidFill>
              <a:srgbClr val="9DB7B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88" name="Freeform 28"/>
            <p:cNvSpPr/>
            <p:nvPr/>
          </p:nvSpPr>
          <p:spPr>
            <a:xfrm>
              <a:off x="2397125" y="4656138"/>
              <a:ext cx="128588" cy="28575"/>
            </a:xfrm>
            <a:custGeom>
              <a:avLst/>
              <a:gdLst>
                <a:gd name="txL" fmla="*/ 0 w 48"/>
                <a:gd name="txT" fmla="*/ 0 h 11"/>
                <a:gd name="txR" fmla="*/ 48 w 48"/>
                <a:gd name="txB" fmla="*/ 11 h 11"/>
              </a:gdLst>
              <a:ahLst/>
              <a:cxnLst>
                <a:cxn ang="0">
                  <a:pos x="0" y="7"/>
                </a:cxn>
                <a:cxn ang="0">
                  <a:pos x="48" y="4"/>
                </a:cxn>
                <a:cxn ang="0">
                  <a:pos x="0" y="7"/>
                </a:cxn>
              </a:cxnLst>
              <a:rect l="txL" t="txT" r="txR" b="txB"/>
              <a:pathLst>
                <a:path w="48" h="11">
                  <a:moveTo>
                    <a:pt x="0" y="7"/>
                  </a:moveTo>
                  <a:cubicBezTo>
                    <a:pt x="10" y="0"/>
                    <a:pt x="33" y="6"/>
                    <a:pt x="48" y="4"/>
                  </a:cubicBezTo>
                  <a:cubicBezTo>
                    <a:pt x="38" y="11"/>
                    <a:pt x="15" y="5"/>
                    <a:pt x="0" y="7"/>
                  </a:cubicBezTo>
                  <a:close/>
                </a:path>
              </a:pathLst>
            </a:custGeom>
            <a:solidFill>
              <a:srgbClr val="9DB7B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89" name="Freeform 29"/>
            <p:cNvSpPr/>
            <p:nvPr/>
          </p:nvSpPr>
          <p:spPr>
            <a:xfrm>
              <a:off x="4551363" y="4664075"/>
              <a:ext cx="88900" cy="30163"/>
            </a:xfrm>
            <a:custGeom>
              <a:avLst/>
              <a:gdLst>
                <a:gd name="txL" fmla="*/ 0 w 33"/>
                <a:gd name="txT" fmla="*/ 0 h 11"/>
                <a:gd name="txR" fmla="*/ 33 w 33"/>
                <a:gd name="txB" fmla="*/ 11 h 11"/>
              </a:gdLst>
              <a:ahLst/>
              <a:cxnLst>
                <a:cxn ang="0">
                  <a:pos x="0" y="7"/>
                </a:cxn>
                <a:cxn ang="0">
                  <a:pos x="33" y="4"/>
                </a:cxn>
                <a:cxn ang="0">
                  <a:pos x="0" y="7"/>
                </a:cxn>
              </a:cxnLst>
              <a:rect l="txL" t="txT" r="txR" b="txB"/>
              <a:pathLst>
                <a:path w="33" h="11">
                  <a:moveTo>
                    <a:pt x="0" y="7"/>
                  </a:moveTo>
                  <a:cubicBezTo>
                    <a:pt x="5" y="0"/>
                    <a:pt x="23" y="6"/>
                    <a:pt x="33" y="4"/>
                  </a:cubicBezTo>
                  <a:cubicBezTo>
                    <a:pt x="28" y="11"/>
                    <a:pt x="10" y="5"/>
                    <a:pt x="0" y="7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90" name="Freeform 30"/>
            <p:cNvSpPr/>
            <p:nvPr/>
          </p:nvSpPr>
          <p:spPr>
            <a:xfrm>
              <a:off x="5770563" y="4664075"/>
              <a:ext cx="331788" cy="30163"/>
            </a:xfrm>
            <a:custGeom>
              <a:avLst/>
              <a:gdLst>
                <a:gd name="txL" fmla="*/ 0 w 123"/>
                <a:gd name="txT" fmla="*/ 0 h 11"/>
                <a:gd name="txR" fmla="*/ 123 w 123"/>
                <a:gd name="txB" fmla="*/ 11 h 11"/>
              </a:gdLst>
              <a:ahLst/>
              <a:cxnLst>
                <a:cxn ang="0">
                  <a:pos x="123" y="7"/>
                </a:cxn>
                <a:cxn ang="0">
                  <a:pos x="0" y="4"/>
                </a:cxn>
                <a:cxn ang="0">
                  <a:pos x="123" y="7"/>
                </a:cxn>
              </a:cxnLst>
              <a:rect l="txL" t="txT" r="txR" b="txB"/>
              <a:pathLst>
                <a:path w="123" h="11">
                  <a:moveTo>
                    <a:pt x="123" y="7"/>
                  </a:moveTo>
                  <a:cubicBezTo>
                    <a:pt x="83" y="5"/>
                    <a:pt x="35" y="11"/>
                    <a:pt x="0" y="4"/>
                  </a:cubicBezTo>
                  <a:cubicBezTo>
                    <a:pt x="40" y="6"/>
                    <a:pt x="88" y="0"/>
                    <a:pt x="123" y="7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91" name="Freeform 31"/>
            <p:cNvSpPr/>
            <p:nvPr/>
          </p:nvSpPr>
          <p:spPr>
            <a:xfrm>
              <a:off x="2614613" y="4672013"/>
              <a:ext cx="420688" cy="30163"/>
            </a:xfrm>
            <a:custGeom>
              <a:avLst/>
              <a:gdLst>
                <a:gd name="txL" fmla="*/ 0 w 156"/>
                <a:gd name="txT" fmla="*/ 0 h 11"/>
                <a:gd name="txR" fmla="*/ 156 w 156"/>
                <a:gd name="txB" fmla="*/ 11 h 11"/>
              </a:gdLst>
              <a:ahLst/>
              <a:cxnLst>
                <a:cxn ang="0">
                  <a:pos x="156" y="4"/>
                </a:cxn>
                <a:cxn ang="0">
                  <a:pos x="78" y="7"/>
                </a:cxn>
                <a:cxn ang="0">
                  <a:pos x="0" y="7"/>
                </a:cxn>
                <a:cxn ang="0">
                  <a:pos x="156" y="4"/>
                </a:cxn>
              </a:cxnLst>
              <a:rect l="txL" t="txT" r="txR" b="txB"/>
              <a:pathLst>
                <a:path w="156" h="11">
                  <a:moveTo>
                    <a:pt x="156" y="4"/>
                  </a:moveTo>
                  <a:cubicBezTo>
                    <a:pt x="136" y="11"/>
                    <a:pt x="103" y="5"/>
                    <a:pt x="78" y="7"/>
                  </a:cubicBezTo>
                  <a:cubicBezTo>
                    <a:pt x="52" y="7"/>
                    <a:pt x="26" y="7"/>
                    <a:pt x="0" y="7"/>
                  </a:cubicBezTo>
                  <a:cubicBezTo>
                    <a:pt x="46" y="0"/>
                    <a:pt x="105" y="6"/>
                    <a:pt x="156" y="4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92" name="Freeform 32"/>
            <p:cNvSpPr/>
            <p:nvPr/>
          </p:nvSpPr>
          <p:spPr>
            <a:xfrm>
              <a:off x="322263" y="4691063"/>
              <a:ext cx="315913" cy="19050"/>
            </a:xfrm>
            <a:custGeom>
              <a:avLst/>
              <a:gdLst>
                <a:gd name="txL" fmla="*/ 0 w 117"/>
                <a:gd name="txT" fmla="*/ 0 h 7"/>
                <a:gd name="txR" fmla="*/ 117 w 117"/>
                <a:gd name="txB" fmla="*/ 7 h 7"/>
              </a:gdLst>
              <a:ahLst/>
              <a:cxnLst>
                <a:cxn ang="0">
                  <a:pos x="117" y="3"/>
                </a:cxn>
                <a:cxn ang="0">
                  <a:pos x="0" y="0"/>
                </a:cxn>
                <a:cxn ang="0">
                  <a:pos x="117" y="0"/>
                </a:cxn>
                <a:cxn ang="0">
                  <a:pos x="117" y="3"/>
                </a:cxn>
              </a:cxnLst>
              <a:rect l="txL" t="txT" r="txR" b="txB"/>
              <a:pathLst>
                <a:path w="117" h="7">
                  <a:moveTo>
                    <a:pt x="117" y="3"/>
                  </a:moveTo>
                  <a:cubicBezTo>
                    <a:pt x="79" y="1"/>
                    <a:pt x="33" y="7"/>
                    <a:pt x="0" y="0"/>
                  </a:cubicBezTo>
                  <a:cubicBezTo>
                    <a:pt x="39" y="0"/>
                    <a:pt x="78" y="0"/>
                    <a:pt x="117" y="0"/>
                  </a:cubicBezTo>
                  <a:cubicBezTo>
                    <a:pt x="117" y="1"/>
                    <a:pt x="117" y="2"/>
                    <a:pt x="117" y="3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93" name="Freeform 33"/>
            <p:cNvSpPr/>
            <p:nvPr/>
          </p:nvSpPr>
          <p:spPr>
            <a:xfrm>
              <a:off x="6165850" y="4691063"/>
              <a:ext cx="209550" cy="19050"/>
            </a:xfrm>
            <a:custGeom>
              <a:avLst/>
              <a:gdLst>
                <a:gd name="txL" fmla="*/ 0 w 78"/>
                <a:gd name="txT" fmla="*/ 0 h 7"/>
                <a:gd name="txR" fmla="*/ 78 w 78"/>
                <a:gd name="txB" fmla="*/ 7 h 7"/>
              </a:gdLst>
              <a:ahLst/>
              <a:cxnLst>
                <a:cxn ang="0">
                  <a:pos x="78" y="3"/>
                </a:cxn>
                <a:cxn ang="0">
                  <a:pos x="0" y="0"/>
                </a:cxn>
                <a:cxn ang="0">
                  <a:pos x="78" y="0"/>
                </a:cxn>
                <a:cxn ang="0">
                  <a:pos x="78" y="3"/>
                </a:cxn>
              </a:cxnLst>
              <a:rect l="txL" t="txT" r="txR" b="txB"/>
              <a:pathLst>
                <a:path w="78" h="7">
                  <a:moveTo>
                    <a:pt x="78" y="3"/>
                  </a:moveTo>
                  <a:cubicBezTo>
                    <a:pt x="53" y="1"/>
                    <a:pt x="20" y="7"/>
                    <a:pt x="0" y="0"/>
                  </a:cubicBezTo>
                  <a:cubicBezTo>
                    <a:pt x="26" y="0"/>
                    <a:pt x="52" y="0"/>
                    <a:pt x="78" y="0"/>
                  </a:cubicBezTo>
                  <a:cubicBezTo>
                    <a:pt x="78" y="1"/>
                    <a:pt x="78" y="2"/>
                    <a:pt x="78" y="3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94" name="Freeform 34"/>
            <p:cNvSpPr/>
            <p:nvPr/>
          </p:nvSpPr>
          <p:spPr>
            <a:xfrm>
              <a:off x="6375400" y="4679950"/>
              <a:ext cx="211138" cy="19050"/>
            </a:xfrm>
            <a:custGeom>
              <a:avLst/>
              <a:gdLst>
                <a:gd name="txL" fmla="*/ 0 w 78"/>
                <a:gd name="txT" fmla="*/ 0 h 7"/>
                <a:gd name="txR" fmla="*/ 78 w 78"/>
                <a:gd name="txB" fmla="*/ 7 h 7"/>
              </a:gdLst>
              <a:ahLst/>
              <a:cxnLst>
                <a:cxn ang="0">
                  <a:pos x="0" y="7"/>
                </a:cxn>
                <a:cxn ang="0">
                  <a:pos x="0" y="4"/>
                </a:cxn>
                <a:cxn ang="0">
                  <a:pos x="78" y="7"/>
                </a:cxn>
                <a:cxn ang="0">
                  <a:pos x="0" y="7"/>
                </a:cxn>
              </a:cxnLst>
              <a:rect l="txL" t="txT" r="txR" b="txB"/>
              <a:pathLst>
                <a:path w="78" h="7">
                  <a:moveTo>
                    <a:pt x="0" y="7"/>
                  </a:moveTo>
                  <a:cubicBezTo>
                    <a:pt x="0" y="6"/>
                    <a:pt x="0" y="5"/>
                    <a:pt x="0" y="4"/>
                  </a:cubicBezTo>
                  <a:cubicBezTo>
                    <a:pt x="25" y="6"/>
                    <a:pt x="58" y="0"/>
                    <a:pt x="78" y="7"/>
                  </a:cubicBezTo>
                  <a:cubicBezTo>
                    <a:pt x="52" y="7"/>
                    <a:pt x="26" y="7"/>
                    <a:pt x="0" y="7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95" name="Freeform 35"/>
            <p:cNvSpPr/>
            <p:nvPr/>
          </p:nvSpPr>
          <p:spPr>
            <a:xfrm>
              <a:off x="1404938" y="4687888"/>
              <a:ext cx="115888" cy="30163"/>
            </a:xfrm>
            <a:custGeom>
              <a:avLst/>
              <a:gdLst>
                <a:gd name="txL" fmla="*/ 0 w 43"/>
                <a:gd name="txT" fmla="*/ 0 h 11"/>
                <a:gd name="txR" fmla="*/ 43 w 43"/>
                <a:gd name="txB" fmla="*/ 11 h 11"/>
              </a:gdLst>
              <a:ahLst/>
              <a:cxnLst>
                <a:cxn ang="0">
                  <a:pos x="42" y="7"/>
                </a:cxn>
                <a:cxn ang="0">
                  <a:pos x="0" y="4"/>
                </a:cxn>
                <a:cxn ang="0">
                  <a:pos x="27" y="4"/>
                </a:cxn>
                <a:cxn ang="0">
                  <a:pos x="42" y="7"/>
                </a:cxn>
              </a:cxnLst>
              <a:rect l="txL" t="txT" r="txR" b="txB"/>
              <a:pathLst>
                <a:path w="43" h="11">
                  <a:moveTo>
                    <a:pt x="42" y="7"/>
                  </a:moveTo>
                  <a:cubicBezTo>
                    <a:pt x="29" y="5"/>
                    <a:pt x="8" y="11"/>
                    <a:pt x="0" y="4"/>
                  </a:cubicBezTo>
                  <a:cubicBezTo>
                    <a:pt x="9" y="4"/>
                    <a:pt x="18" y="4"/>
                    <a:pt x="27" y="4"/>
                  </a:cubicBezTo>
                  <a:cubicBezTo>
                    <a:pt x="31" y="6"/>
                    <a:pt x="43" y="0"/>
                    <a:pt x="42" y="7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96" name="Freeform 36"/>
            <p:cNvSpPr/>
            <p:nvPr/>
          </p:nvSpPr>
          <p:spPr>
            <a:xfrm>
              <a:off x="2373313" y="4694238"/>
              <a:ext cx="152400" cy="12700"/>
            </a:xfrm>
            <a:custGeom>
              <a:avLst/>
              <a:gdLst>
                <a:gd name="txL" fmla="*/ 0 w 57"/>
                <a:gd name="txT" fmla="*/ 0 h 5"/>
                <a:gd name="txR" fmla="*/ 57 w 57"/>
                <a:gd name="txB" fmla="*/ 5 h 5"/>
              </a:gdLst>
              <a:ahLst/>
              <a:cxnLst>
                <a:cxn ang="0">
                  <a:pos x="0" y="5"/>
                </a:cxn>
                <a:cxn ang="0">
                  <a:pos x="57" y="5"/>
                </a:cxn>
                <a:cxn ang="0">
                  <a:pos x="0" y="5"/>
                </a:cxn>
              </a:cxnLst>
              <a:rect l="txL" t="txT" r="txR" b="txB"/>
              <a:pathLst>
                <a:path w="57" h="5">
                  <a:moveTo>
                    <a:pt x="0" y="5"/>
                  </a:moveTo>
                  <a:cubicBezTo>
                    <a:pt x="12" y="0"/>
                    <a:pt x="45" y="0"/>
                    <a:pt x="57" y="5"/>
                  </a:cubicBezTo>
                  <a:cubicBezTo>
                    <a:pt x="38" y="5"/>
                    <a:pt x="19" y="5"/>
                    <a:pt x="0" y="5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97" name="Freeform 37"/>
            <p:cNvSpPr/>
            <p:nvPr/>
          </p:nvSpPr>
          <p:spPr>
            <a:xfrm>
              <a:off x="4325938" y="4721225"/>
              <a:ext cx="128588" cy="17463"/>
            </a:xfrm>
            <a:custGeom>
              <a:avLst/>
              <a:gdLst>
                <a:gd name="txL" fmla="*/ 0 w 48"/>
                <a:gd name="txT" fmla="*/ 0 h 7"/>
                <a:gd name="txR" fmla="*/ 48 w 48"/>
                <a:gd name="txB" fmla="*/ 7 h 7"/>
              </a:gdLst>
              <a:ahLst/>
              <a:cxnLst>
                <a:cxn ang="0">
                  <a:pos x="0" y="7"/>
                </a:cxn>
                <a:cxn ang="0">
                  <a:pos x="0" y="4"/>
                </a:cxn>
                <a:cxn ang="0">
                  <a:pos x="48" y="7"/>
                </a:cxn>
                <a:cxn ang="0">
                  <a:pos x="0" y="7"/>
                </a:cxn>
              </a:cxnLst>
              <a:rect l="txL" t="txT" r="txR" b="txB"/>
              <a:pathLst>
                <a:path w="48" h="7">
                  <a:moveTo>
                    <a:pt x="0" y="7"/>
                  </a:moveTo>
                  <a:cubicBezTo>
                    <a:pt x="0" y="6"/>
                    <a:pt x="0" y="5"/>
                    <a:pt x="0" y="4"/>
                  </a:cubicBezTo>
                  <a:cubicBezTo>
                    <a:pt x="15" y="6"/>
                    <a:pt x="38" y="0"/>
                    <a:pt x="48" y="7"/>
                  </a:cubicBezTo>
                  <a:cubicBezTo>
                    <a:pt x="32" y="7"/>
                    <a:pt x="16" y="7"/>
                    <a:pt x="0" y="7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98" name="Freeform 39"/>
            <p:cNvSpPr/>
            <p:nvPr/>
          </p:nvSpPr>
          <p:spPr>
            <a:xfrm>
              <a:off x="4992688" y="5124450"/>
              <a:ext cx="188913" cy="31750"/>
            </a:xfrm>
            <a:custGeom>
              <a:avLst/>
              <a:gdLst>
                <a:gd name="txL" fmla="*/ 0 w 70"/>
                <a:gd name="txT" fmla="*/ 0 h 12"/>
                <a:gd name="txR" fmla="*/ 70 w 70"/>
                <a:gd name="txB" fmla="*/ 12 h 12"/>
              </a:gdLst>
              <a:ahLst/>
              <a:cxnLst>
                <a:cxn ang="0">
                  <a:pos x="10" y="10"/>
                </a:cxn>
                <a:cxn ang="0">
                  <a:pos x="22" y="1"/>
                </a:cxn>
                <a:cxn ang="0">
                  <a:pos x="70" y="7"/>
                </a:cxn>
                <a:cxn ang="0">
                  <a:pos x="70" y="10"/>
                </a:cxn>
                <a:cxn ang="0">
                  <a:pos x="10" y="10"/>
                </a:cxn>
              </a:cxnLst>
              <a:rect l="txL" t="txT" r="txR" b="txB"/>
              <a:pathLst>
                <a:path w="70" h="12">
                  <a:moveTo>
                    <a:pt x="10" y="10"/>
                  </a:moveTo>
                  <a:cubicBezTo>
                    <a:pt x="9" y="2"/>
                    <a:pt x="14" y="0"/>
                    <a:pt x="22" y="1"/>
                  </a:cubicBezTo>
                  <a:cubicBezTo>
                    <a:pt x="0" y="12"/>
                    <a:pt x="55" y="5"/>
                    <a:pt x="70" y="7"/>
                  </a:cubicBezTo>
                  <a:cubicBezTo>
                    <a:pt x="70" y="8"/>
                    <a:pt x="70" y="9"/>
                    <a:pt x="70" y="10"/>
                  </a:cubicBezTo>
                  <a:cubicBezTo>
                    <a:pt x="50" y="10"/>
                    <a:pt x="30" y="10"/>
                    <a:pt x="10" y="1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699" name="Freeform 41"/>
            <p:cNvSpPr/>
            <p:nvPr/>
          </p:nvSpPr>
          <p:spPr>
            <a:xfrm>
              <a:off x="5397500" y="3243263"/>
              <a:ext cx="66675" cy="74613"/>
            </a:xfrm>
            <a:custGeom>
              <a:avLst/>
              <a:gdLst>
                <a:gd name="txL" fmla="*/ 0 w 25"/>
                <a:gd name="txT" fmla="*/ 0 h 28"/>
                <a:gd name="txR" fmla="*/ 25 w 25"/>
                <a:gd name="txB" fmla="*/ 28 h 28"/>
              </a:gdLst>
              <a:ahLst/>
              <a:cxnLst>
                <a:cxn ang="0">
                  <a:pos x="13" y="1"/>
                </a:cxn>
                <a:cxn ang="0">
                  <a:pos x="25" y="28"/>
                </a:cxn>
                <a:cxn ang="0">
                  <a:pos x="19" y="16"/>
                </a:cxn>
                <a:cxn ang="0">
                  <a:pos x="7" y="19"/>
                </a:cxn>
                <a:cxn ang="0">
                  <a:pos x="1" y="1"/>
                </a:cxn>
                <a:cxn ang="0">
                  <a:pos x="10" y="13"/>
                </a:cxn>
                <a:cxn ang="0">
                  <a:pos x="13" y="1"/>
                </a:cxn>
              </a:cxnLst>
              <a:rect l="txL" t="txT" r="txR" b="txB"/>
              <a:pathLst>
                <a:path w="25" h="28">
                  <a:moveTo>
                    <a:pt x="13" y="1"/>
                  </a:moveTo>
                  <a:cubicBezTo>
                    <a:pt x="17" y="10"/>
                    <a:pt x="21" y="19"/>
                    <a:pt x="25" y="28"/>
                  </a:cubicBezTo>
                  <a:cubicBezTo>
                    <a:pt x="20" y="27"/>
                    <a:pt x="18" y="23"/>
                    <a:pt x="19" y="16"/>
                  </a:cubicBezTo>
                  <a:cubicBezTo>
                    <a:pt x="14" y="16"/>
                    <a:pt x="13" y="20"/>
                    <a:pt x="7" y="19"/>
                  </a:cubicBezTo>
                  <a:cubicBezTo>
                    <a:pt x="8" y="10"/>
                    <a:pt x="0" y="10"/>
                    <a:pt x="1" y="1"/>
                  </a:cubicBezTo>
                  <a:cubicBezTo>
                    <a:pt x="9" y="0"/>
                    <a:pt x="11" y="5"/>
                    <a:pt x="10" y="13"/>
                  </a:cubicBezTo>
                  <a:cubicBezTo>
                    <a:pt x="14" y="12"/>
                    <a:pt x="12" y="5"/>
                    <a:pt x="13" y="1"/>
                  </a:cubicBezTo>
                  <a:close/>
                </a:path>
              </a:pathLst>
            </a:custGeom>
            <a:solidFill>
              <a:srgbClr val="0387B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00" name="Freeform 42"/>
            <p:cNvSpPr/>
            <p:nvPr/>
          </p:nvSpPr>
          <p:spPr>
            <a:xfrm>
              <a:off x="5173663" y="3043238"/>
              <a:ext cx="23813" cy="80963"/>
            </a:xfrm>
            <a:custGeom>
              <a:avLst/>
              <a:gdLst>
                <a:gd name="txL" fmla="*/ 0 w 9"/>
                <a:gd name="txT" fmla="*/ 0 h 30"/>
                <a:gd name="txR" fmla="*/ 9 w 9"/>
                <a:gd name="txB" fmla="*/ 30 h 30"/>
              </a:gdLst>
              <a:ahLst/>
              <a:cxnLst>
                <a:cxn ang="0">
                  <a:pos x="6" y="30"/>
                </a:cxn>
                <a:cxn ang="0">
                  <a:pos x="9" y="0"/>
                </a:cxn>
                <a:cxn ang="0">
                  <a:pos x="6" y="30"/>
                </a:cxn>
              </a:cxnLst>
              <a:rect l="txL" t="txT" r="txR" b="txB"/>
              <a:pathLst>
                <a:path w="9" h="30">
                  <a:moveTo>
                    <a:pt x="6" y="30"/>
                  </a:moveTo>
                  <a:cubicBezTo>
                    <a:pt x="1" y="26"/>
                    <a:pt x="0" y="0"/>
                    <a:pt x="9" y="0"/>
                  </a:cubicBezTo>
                  <a:cubicBezTo>
                    <a:pt x="4" y="6"/>
                    <a:pt x="7" y="20"/>
                    <a:pt x="6" y="30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01" name="Freeform 43"/>
            <p:cNvSpPr/>
            <p:nvPr/>
          </p:nvSpPr>
          <p:spPr>
            <a:xfrm>
              <a:off x="5281613" y="2801938"/>
              <a:ext cx="166688" cy="53975"/>
            </a:xfrm>
            <a:custGeom>
              <a:avLst/>
              <a:gdLst>
                <a:gd name="txL" fmla="*/ 0 w 62"/>
                <a:gd name="txT" fmla="*/ 0 h 20"/>
                <a:gd name="txR" fmla="*/ 62 w 62"/>
                <a:gd name="txB" fmla="*/ 20 h 20"/>
              </a:gdLst>
              <a:ahLst/>
              <a:cxnLst>
                <a:cxn ang="0">
                  <a:pos x="5" y="6"/>
                </a:cxn>
                <a:cxn ang="0">
                  <a:pos x="62" y="15"/>
                </a:cxn>
                <a:cxn ang="0">
                  <a:pos x="59" y="15"/>
                </a:cxn>
                <a:cxn ang="0">
                  <a:pos x="5" y="6"/>
                </a:cxn>
              </a:cxnLst>
              <a:rect l="txL" t="txT" r="txR" b="txB"/>
              <a:pathLst>
                <a:path w="62" h="20">
                  <a:moveTo>
                    <a:pt x="5" y="6"/>
                  </a:moveTo>
                  <a:cubicBezTo>
                    <a:pt x="17" y="16"/>
                    <a:pt x="55" y="0"/>
                    <a:pt x="62" y="15"/>
                  </a:cubicBezTo>
                  <a:cubicBezTo>
                    <a:pt x="61" y="15"/>
                    <a:pt x="60" y="15"/>
                    <a:pt x="59" y="15"/>
                  </a:cubicBezTo>
                  <a:cubicBezTo>
                    <a:pt x="50" y="5"/>
                    <a:pt x="0" y="20"/>
                    <a:pt x="5" y="6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02" name="Freeform 44"/>
            <p:cNvSpPr/>
            <p:nvPr/>
          </p:nvSpPr>
          <p:spPr>
            <a:xfrm>
              <a:off x="4689475" y="15875"/>
              <a:ext cx="557213" cy="282575"/>
            </a:xfrm>
            <a:custGeom>
              <a:avLst/>
              <a:gdLst>
                <a:gd name="txL" fmla="*/ 0 w 207"/>
                <a:gd name="txT" fmla="*/ 0 h 105"/>
                <a:gd name="txR" fmla="*/ 207 w 207"/>
                <a:gd name="txB" fmla="*/ 105 h 105"/>
              </a:gdLst>
              <a:ahLst/>
              <a:cxnLst>
                <a:cxn ang="0">
                  <a:pos x="153" y="3"/>
                </a:cxn>
                <a:cxn ang="0">
                  <a:pos x="198" y="105"/>
                </a:cxn>
                <a:cxn ang="0">
                  <a:pos x="120" y="9"/>
                </a:cxn>
                <a:cxn ang="0">
                  <a:pos x="129" y="9"/>
                </a:cxn>
                <a:cxn ang="0">
                  <a:pos x="114" y="21"/>
                </a:cxn>
                <a:cxn ang="0">
                  <a:pos x="0" y="66"/>
                </a:cxn>
                <a:cxn ang="0">
                  <a:pos x="117" y="3"/>
                </a:cxn>
                <a:cxn ang="0">
                  <a:pos x="153" y="3"/>
                </a:cxn>
              </a:cxnLst>
              <a:rect l="txL" t="txT" r="txR" b="txB"/>
              <a:pathLst>
                <a:path w="207" h="105">
                  <a:moveTo>
                    <a:pt x="153" y="3"/>
                  </a:moveTo>
                  <a:cubicBezTo>
                    <a:pt x="188" y="16"/>
                    <a:pt x="207" y="58"/>
                    <a:pt x="198" y="105"/>
                  </a:cubicBezTo>
                  <a:cubicBezTo>
                    <a:pt x="177" y="68"/>
                    <a:pt x="149" y="38"/>
                    <a:pt x="120" y="9"/>
                  </a:cubicBezTo>
                  <a:cubicBezTo>
                    <a:pt x="123" y="9"/>
                    <a:pt x="126" y="9"/>
                    <a:pt x="129" y="9"/>
                  </a:cubicBezTo>
                  <a:cubicBezTo>
                    <a:pt x="123" y="0"/>
                    <a:pt x="108" y="8"/>
                    <a:pt x="114" y="21"/>
                  </a:cubicBezTo>
                  <a:cubicBezTo>
                    <a:pt x="63" y="22"/>
                    <a:pt x="38" y="63"/>
                    <a:pt x="0" y="66"/>
                  </a:cubicBezTo>
                  <a:cubicBezTo>
                    <a:pt x="18" y="24"/>
                    <a:pt x="59" y="5"/>
                    <a:pt x="117" y="3"/>
                  </a:cubicBezTo>
                  <a:cubicBezTo>
                    <a:pt x="129" y="3"/>
                    <a:pt x="141" y="3"/>
                    <a:pt x="153" y="3"/>
                  </a:cubicBezTo>
                  <a:close/>
                </a:path>
              </a:pathLst>
            </a:custGeom>
            <a:solidFill>
              <a:srgbClr val="8EC5D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03" name="Freeform 45"/>
            <p:cNvSpPr>
              <a:spLocks noEditPoints="1"/>
            </p:cNvSpPr>
            <p:nvPr/>
          </p:nvSpPr>
          <p:spPr>
            <a:xfrm>
              <a:off x="4232275" y="0"/>
              <a:ext cx="1243013" cy="1792288"/>
            </a:xfrm>
            <a:custGeom>
              <a:avLst/>
              <a:gdLst>
                <a:gd name="txL" fmla="*/ 0 w 462"/>
                <a:gd name="txT" fmla="*/ 0 h 666"/>
                <a:gd name="txR" fmla="*/ 462 w 462"/>
                <a:gd name="txB" fmla="*/ 666 h 666"/>
              </a:gdLst>
              <a:ahLst/>
              <a:cxnLst>
                <a:cxn ang="0">
                  <a:pos x="134" y="30"/>
                </a:cxn>
                <a:cxn ang="0">
                  <a:pos x="188" y="24"/>
                </a:cxn>
                <a:cxn ang="0">
                  <a:pos x="320" y="3"/>
                </a:cxn>
                <a:cxn ang="0">
                  <a:pos x="170" y="72"/>
                </a:cxn>
                <a:cxn ang="0">
                  <a:pos x="299" y="15"/>
                </a:cxn>
                <a:cxn ang="0">
                  <a:pos x="368" y="111"/>
                </a:cxn>
                <a:cxn ang="0">
                  <a:pos x="323" y="6"/>
                </a:cxn>
                <a:cxn ang="0">
                  <a:pos x="377" y="255"/>
                </a:cxn>
                <a:cxn ang="0">
                  <a:pos x="299" y="246"/>
                </a:cxn>
                <a:cxn ang="0">
                  <a:pos x="287" y="285"/>
                </a:cxn>
                <a:cxn ang="0">
                  <a:pos x="383" y="360"/>
                </a:cxn>
                <a:cxn ang="0">
                  <a:pos x="443" y="453"/>
                </a:cxn>
                <a:cxn ang="0">
                  <a:pos x="455" y="666"/>
                </a:cxn>
                <a:cxn ang="0">
                  <a:pos x="437" y="456"/>
                </a:cxn>
                <a:cxn ang="0">
                  <a:pos x="191" y="333"/>
                </a:cxn>
                <a:cxn ang="0">
                  <a:pos x="8" y="510"/>
                </a:cxn>
                <a:cxn ang="0">
                  <a:pos x="47" y="384"/>
                </a:cxn>
                <a:cxn ang="0">
                  <a:pos x="50" y="363"/>
                </a:cxn>
                <a:cxn ang="0">
                  <a:pos x="206" y="237"/>
                </a:cxn>
                <a:cxn ang="0">
                  <a:pos x="197" y="234"/>
                </a:cxn>
                <a:cxn ang="0">
                  <a:pos x="203" y="198"/>
                </a:cxn>
                <a:cxn ang="0">
                  <a:pos x="167" y="219"/>
                </a:cxn>
                <a:cxn ang="0">
                  <a:pos x="170" y="192"/>
                </a:cxn>
                <a:cxn ang="0">
                  <a:pos x="155" y="174"/>
                </a:cxn>
                <a:cxn ang="0">
                  <a:pos x="155" y="135"/>
                </a:cxn>
                <a:cxn ang="0">
                  <a:pos x="134" y="171"/>
                </a:cxn>
                <a:cxn ang="0">
                  <a:pos x="128" y="159"/>
                </a:cxn>
                <a:cxn ang="0">
                  <a:pos x="146" y="114"/>
                </a:cxn>
                <a:cxn ang="0">
                  <a:pos x="131" y="96"/>
                </a:cxn>
                <a:cxn ang="0">
                  <a:pos x="110" y="63"/>
                </a:cxn>
                <a:cxn ang="0">
                  <a:pos x="125" y="48"/>
                </a:cxn>
                <a:cxn ang="0">
                  <a:pos x="158" y="42"/>
                </a:cxn>
                <a:cxn ang="0">
                  <a:pos x="293" y="42"/>
                </a:cxn>
                <a:cxn ang="0">
                  <a:pos x="281" y="36"/>
                </a:cxn>
                <a:cxn ang="0">
                  <a:pos x="239" y="156"/>
                </a:cxn>
                <a:cxn ang="0">
                  <a:pos x="287" y="156"/>
                </a:cxn>
                <a:cxn ang="0">
                  <a:pos x="299" y="126"/>
                </a:cxn>
                <a:cxn ang="0">
                  <a:pos x="311" y="162"/>
                </a:cxn>
                <a:cxn ang="0">
                  <a:pos x="236" y="162"/>
                </a:cxn>
                <a:cxn ang="0">
                  <a:pos x="215" y="186"/>
                </a:cxn>
                <a:cxn ang="0">
                  <a:pos x="437" y="159"/>
                </a:cxn>
                <a:cxn ang="0">
                  <a:pos x="374" y="147"/>
                </a:cxn>
                <a:cxn ang="0">
                  <a:pos x="344" y="153"/>
                </a:cxn>
                <a:cxn ang="0">
                  <a:pos x="302" y="36"/>
                </a:cxn>
                <a:cxn ang="0">
                  <a:pos x="296" y="81"/>
                </a:cxn>
                <a:cxn ang="0">
                  <a:pos x="194" y="132"/>
                </a:cxn>
                <a:cxn ang="0">
                  <a:pos x="275" y="306"/>
                </a:cxn>
                <a:cxn ang="0">
                  <a:pos x="242" y="225"/>
                </a:cxn>
                <a:cxn ang="0">
                  <a:pos x="230" y="246"/>
                </a:cxn>
                <a:cxn ang="0">
                  <a:pos x="221" y="264"/>
                </a:cxn>
                <a:cxn ang="0">
                  <a:pos x="272" y="303"/>
                </a:cxn>
                <a:cxn ang="0">
                  <a:pos x="176" y="300"/>
                </a:cxn>
                <a:cxn ang="0">
                  <a:pos x="215" y="327"/>
                </a:cxn>
                <a:cxn ang="0">
                  <a:pos x="326" y="330"/>
                </a:cxn>
                <a:cxn ang="0">
                  <a:pos x="158" y="138"/>
                </a:cxn>
                <a:cxn ang="0">
                  <a:pos x="158" y="138"/>
                </a:cxn>
                <a:cxn ang="0">
                  <a:pos x="167" y="105"/>
                </a:cxn>
              </a:cxnLst>
              <a:rect l="txL" t="txT" r="txR" b="txB"/>
              <a:pathLst>
                <a:path w="462" h="666">
                  <a:moveTo>
                    <a:pt x="158" y="42"/>
                  </a:moveTo>
                  <a:cubicBezTo>
                    <a:pt x="151" y="37"/>
                    <a:pt x="141" y="35"/>
                    <a:pt x="134" y="30"/>
                  </a:cubicBezTo>
                  <a:cubicBezTo>
                    <a:pt x="158" y="26"/>
                    <a:pt x="165" y="39"/>
                    <a:pt x="179" y="45"/>
                  </a:cubicBezTo>
                  <a:cubicBezTo>
                    <a:pt x="181" y="34"/>
                    <a:pt x="207" y="31"/>
                    <a:pt x="188" y="24"/>
                  </a:cubicBezTo>
                  <a:cubicBezTo>
                    <a:pt x="212" y="18"/>
                    <a:pt x="241" y="17"/>
                    <a:pt x="257" y="3"/>
                  </a:cubicBezTo>
                  <a:cubicBezTo>
                    <a:pt x="278" y="3"/>
                    <a:pt x="299" y="3"/>
                    <a:pt x="320" y="3"/>
                  </a:cubicBezTo>
                  <a:cubicBezTo>
                    <a:pt x="316" y="12"/>
                    <a:pt x="291" y="0"/>
                    <a:pt x="287" y="9"/>
                  </a:cubicBezTo>
                  <a:cubicBezTo>
                    <a:pt x="229" y="11"/>
                    <a:pt x="188" y="30"/>
                    <a:pt x="170" y="72"/>
                  </a:cubicBezTo>
                  <a:cubicBezTo>
                    <a:pt x="208" y="69"/>
                    <a:pt x="233" y="28"/>
                    <a:pt x="284" y="27"/>
                  </a:cubicBezTo>
                  <a:cubicBezTo>
                    <a:pt x="278" y="14"/>
                    <a:pt x="293" y="6"/>
                    <a:pt x="299" y="15"/>
                  </a:cubicBezTo>
                  <a:cubicBezTo>
                    <a:pt x="296" y="15"/>
                    <a:pt x="293" y="15"/>
                    <a:pt x="290" y="15"/>
                  </a:cubicBezTo>
                  <a:cubicBezTo>
                    <a:pt x="319" y="44"/>
                    <a:pt x="347" y="74"/>
                    <a:pt x="368" y="111"/>
                  </a:cubicBezTo>
                  <a:cubicBezTo>
                    <a:pt x="377" y="64"/>
                    <a:pt x="358" y="22"/>
                    <a:pt x="323" y="9"/>
                  </a:cubicBezTo>
                  <a:cubicBezTo>
                    <a:pt x="323" y="8"/>
                    <a:pt x="323" y="7"/>
                    <a:pt x="323" y="6"/>
                  </a:cubicBezTo>
                  <a:cubicBezTo>
                    <a:pt x="385" y="26"/>
                    <a:pt x="378" y="131"/>
                    <a:pt x="437" y="144"/>
                  </a:cubicBezTo>
                  <a:cubicBezTo>
                    <a:pt x="462" y="205"/>
                    <a:pt x="407" y="230"/>
                    <a:pt x="377" y="255"/>
                  </a:cubicBezTo>
                  <a:cubicBezTo>
                    <a:pt x="358" y="255"/>
                    <a:pt x="339" y="255"/>
                    <a:pt x="320" y="255"/>
                  </a:cubicBezTo>
                  <a:cubicBezTo>
                    <a:pt x="315" y="252"/>
                    <a:pt x="305" y="239"/>
                    <a:pt x="299" y="246"/>
                  </a:cubicBezTo>
                  <a:cubicBezTo>
                    <a:pt x="302" y="251"/>
                    <a:pt x="311" y="255"/>
                    <a:pt x="305" y="261"/>
                  </a:cubicBezTo>
                  <a:cubicBezTo>
                    <a:pt x="285" y="257"/>
                    <a:pt x="303" y="273"/>
                    <a:pt x="287" y="285"/>
                  </a:cubicBezTo>
                  <a:cubicBezTo>
                    <a:pt x="296" y="305"/>
                    <a:pt x="315" y="328"/>
                    <a:pt x="338" y="324"/>
                  </a:cubicBezTo>
                  <a:cubicBezTo>
                    <a:pt x="346" y="342"/>
                    <a:pt x="371" y="347"/>
                    <a:pt x="383" y="360"/>
                  </a:cubicBezTo>
                  <a:cubicBezTo>
                    <a:pt x="385" y="362"/>
                    <a:pt x="384" y="372"/>
                    <a:pt x="386" y="375"/>
                  </a:cubicBezTo>
                  <a:cubicBezTo>
                    <a:pt x="403" y="400"/>
                    <a:pt x="435" y="421"/>
                    <a:pt x="443" y="453"/>
                  </a:cubicBezTo>
                  <a:cubicBezTo>
                    <a:pt x="451" y="483"/>
                    <a:pt x="444" y="545"/>
                    <a:pt x="455" y="576"/>
                  </a:cubicBezTo>
                  <a:cubicBezTo>
                    <a:pt x="455" y="606"/>
                    <a:pt x="455" y="636"/>
                    <a:pt x="455" y="666"/>
                  </a:cubicBezTo>
                  <a:cubicBezTo>
                    <a:pt x="453" y="666"/>
                    <a:pt x="451" y="666"/>
                    <a:pt x="449" y="666"/>
                  </a:cubicBezTo>
                  <a:cubicBezTo>
                    <a:pt x="452" y="589"/>
                    <a:pt x="439" y="528"/>
                    <a:pt x="437" y="456"/>
                  </a:cubicBezTo>
                  <a:cubicBezTo>
                    <a:pt x="404" y="391"/>
                    <a:pt x="366" y="331"/>
                    <a:pt x="266" y="333"/>
                  </a:cubicBezTo>
                  <a:cubicBezTo>
                    <a:pt x="248" y="328"/>
                    <a:pt x="209" y="328"/>
                    <a:pt x="191" y="333"/>
                  </a:cubicBezTo>
                  <a:cubicBezTo>
                    <a:pt x="93" y="327"/>
                    <a:pt x="65" y="391"/>
                    <a:pt x="20" y="438"/>
                  </a:cubicBezTo>
                  <a:cubicBezTo>
                    <a:pt x="21" y="467"/>
                    <a:pt x="9" y="483"/>
                    <a:pt x="8" y="510"/>
                  </a:cubicBezTo>
                  <a:cubicBezTo>
                    <a:pt x="5" y="510"/>
                    <a:pt x="6" y="506"/>
                    <a:pt x="5" y="504"/>
                  </a:cubicBezTo>
                  <a:cubicBezTo>
                    <a:pt x="0" y="447"/>
                    <a:pt x="37" y="416"/>
                    <a:pt x="47" y="384"/>
                  </a:cubicBezTo>
                  <a:cubicBezTo>
                    <a:pt x="36" y="390"/>
                    <a:pt x="31" y="416"/>
                    <a:pt x="23" y="414"/>
                  </a:cubicBezTo>
                  <a:cubicBezTo>
                    <a:pt x="19" y="387"/>
                    <a:pt x="77" y="367"/>
                    <a:pt x="50" y="363"/>
                  </a:cubicBezTo>
                  <a:cubicBezTo>
                    <a:pt x="87" y="347"/>
                    <a:pt x="122" y="329"/>
                    <a:pt x="161" y="315"/>
                  </a:cubicBezTo>
                  <a:cubicBezTo>
                    <a:pt x="171" y="286"/>
                    <a:pt x="221" y="281"/>
                    <a:pt x="206" y="237"/>
                  </a:cubicBezTo>
                  <a:cubicBezTo>
                    <a:pt x="201" y="242"/>
                    <a:pt x="205" y="256"/>
                    <a:pt x="194" y="255"/>
                  </a:cubicBezTo>
                  <a:cubicBezTo>
                    <a:pt x="195" y="250"/>
                    <a:pt x="205" y="238"/>
                    <a:pt x="197" y="234"/>
                  </a:cubicBezTo>
                  <a:cubicBezTo>
                    <a:pt x="195" y="238"/>
                    <a:pt x="192" y="241"/>
                    <a:pt x="188" y="243"/>
                  </a:cubicBezTo>
                  <a:cubicBezTo>
                    <a:pt x="191" y="228"/>
                    <a:pt x="211" y="214"/>
                    <a:pt x="203" y="198"/>
                  </a:cubicBezTo>
                  <a:cubicBezTo>
                    <a:pt x="194" y="209"/>
                    <a:pt x="191" y="226"/>
                    <a:pt x="176" y="231"/>
                  </a:cubicBezTo>
                  <a:cubicBezTo>
                    <a:pt x="183" y="218"/>
                    <a:pt x="172" y="226"/>
                    <a:pt x="167" y="219"/>
                  </a:cubicBezTo>
                  <a:cubicBezTo>
                    <a:pt x="175" y="203"/>
                    <a:pt x="167" y="204"/>
                    <a:pt x="182" y="186"/>
                  </a:cubicBezTo>
                  <a:cubicBezTo>
                    <a:pt x="174" y="184"/>
                    <a:pt x="176" y="192"/>
                    <a:pt x="170" y="192"/>
                  </a:cubicBezTo>
                  <a:cubicBezTo>
                    <a:pt x="164" y="182"/>
                    <a:pt x="173" y="181"/>
                    <a:pt x="176" y="171"/>
                  </a:cubicBezTo>
                  <a:cubicBezTo>
                    <a:pt x="169" y="173"/>
                    <a:pt x="164" y="168"/>
                    <a:pt x="155" y="174"/>
                  </a:cubicBezTo>
                  <a:cubicBezTo>
                    <a:pt x="158" y="164"/>
                    <a:pt x="152" y="163"/>
                    <a:pt x="149" y="159"/>
                  </a:cubicBezTo>
                  <a:cubicBezTo>
                    <a:pt x="150" y="150"/>
                    <a:pt x="158" y="148"/>
                    <a:pt x="155" y="135"/>
                  </a:cubicBezTo>
                  <a:cubicBezTo>
                    <a:pt x="147" y="139"/>
                    <a:pt x="149" y="131"/>
                    <a:pt x="137" y="126"/>
                  </a:cubicBezTo>
                  <a:cubicBezTo>
                    <a:pt x="130" y="135"/>
                    <a:pt x="136" y="157"/>
                    <a:pt x="134" y="171"/>
                  </a:cubicBezTo>
                  <a:cubicBezTo>
                    <a:pt x="142" y="182"/>
                    <a:pt x="153" y="190"/>
                    <a:pt x="164" y="198"/>
                  </a:cubicBezTo>
                  <a:cubicBezTo>
                    <a:pt x="147" y="202"/>
                    <a:pt x="128" y="182"/>
                    <a:pt x="128" y="159"/>
                  </a:cubicBezTo>
                  <a:cubicBezTo>
                    <a:pt x="128" y="147"/>
                    <a:pt x="128" y="135"/>
                    <a:pt x="128" y="123"/>
                  </a:cubicBezTo>
                  <a:cubicBezTo>
                    <a:pt x="128" y="114"/>
                    <a:pt x="150" y="127"/>
                    <a:pt x="146" y="114"/>
                  </a:cubicBezTo>
                  <a:cubicBezTo>
                    <a:pt x="139" y="110"/>
                    <a:pt x="135" y="122"/>
                    <a:pt x="134" y="114"/>
                  </a:cubicBezTo>
                  <a:cubicBezTo>
                    <a:pt x="138" y="100"/>
                    <a:pt x="143" y="97"/>
                    <a:pt x="131" y="96"/>
                  </a:cubicBezTo>
                  <a:cubicBezTo>
                    <a:pt x="130" y="83"/>
                    <a:pt x="157" y="67"/>
                    <a:pt x="146" y="63"/>
                  </a:cubicBezTo>
                  <a:cubicBezTo>
                    <a:pt x="133" y="60"/>
                    <a:pt x="119" y="72"/>
                    <a:pt x="110" y="63"/>
                  </a:cubicBezTo>
                  <a:cubicBezTo>
                    <a:pt x="129" y="59"/>
                    <a:pt x="109" y="58"/>
                    <a:pt x="104" y="54"/>
                  </a:cubicBezTo>
                  <a:cubicBezTo>
                    <a:pt x="108" y="49"/>
                    <a:pt x="116" y="48"/>
                    <a:pt x="125" y="48"/>
                  </a:cubicBezTo>
                  <a:cubicBezTo>
                    <a:pt x="137" y="48"/>
                    <a:pt x="149" y="48"/>
                    <a:pt x="161" y="48"/>
                  </a:cubicBezTo>
                  <a:cubicBezTo>
                    <a:pt x="161" y="45"/>
                    <a:pt x="160" y="43"/>
                    <a:pt x="158" y="42"/>
                  </a:cubicBezTo>
                  <a:close/>
                  <a:moveTo>
                    <a:pt x="296" y="81"/>
                  </a:moveTo>
                  <a:cubicBezTo>
                    <a:pt x="294" y="69"/>
                    <a:pt x="300" y="49"/>
                    <a:pt x="293" y="42"/>
                  </a:cubicBezTo>
                  <a:cubicBezTo>
                    <a:pt x="273" y="83"/>
                    <a:pt x="245" y="116"/>
                    <a:pt x="212" y="144"/>
                  </a:cubicBezTo>
                  <a:cubicBezTo>
                    <a:pt x="233" y="106"/>
                    <a:pt x="271" y="85"/>
                    <a:pt x="281" y="36"/>
                  </a:cubicBezTo>
                  <a:cubicBezTo>
                    <a:pt x="235" y="44"/>
                    <a:pt x="195" y="58"/>
                    <a:pt x="179" y="96"/>
                  </a:cubicBezTo>
                  <a:cubicBezTo>
                    <a:pt x="198" y="117"/>
                    <a:pt x="199" y="156"/>
                    <a:pt x="239" y="156"/>
                  </a:cubicBezTo>
                  <a:cubicBezTo>
                    <a:pt x="245" y="161"/>
                    <a:pt x="272" y="161"/>
                    <a:pt x="278" y="156"/>
                  </a:cubicBezTo>
                  <a:cubicBezTo>
                    <a:pt x="281" y="156"/>
                    <a:pt x="284" y="156"/>
                    <a:pt x="287" y="156"/>
                  </a:cubicBezTo>
                  <a:cubicBezTo>
                    <a:pt x="291" y="147"/>
                    <a:pt x="293" y="136"/>
                    <a:pt x="296" y="126"/>
                  </a:cubicBezTo>
                  <a:cubicBezTo>
                    <a:pt x="297" y="126"/>
                    <a:pt x="298" y="126"/>
                    <a:pt x="299" y="126"/>
                  </a:cubicBezTo>
                  <a:cubicBezTo>
                    <a:pt x="298" y="135"/>
                    <a:pt x="301" y="148"/>
                    <a:pt x="296" y="153"/>
                  </a:cubicBezTo>
                  <a:cubicBezTo>
                    <a:pt x="283" y="162"/>
                    <a:pt x="311" y="156"/>
                    <a:pt x="311" y="162"/>
                  </a:cubicBezTo>
                  <a:cubicBezTo>
                    <a:pt x="305" y="162"/>
                    <a:pt x="299" y="162"/>
                    <a:pt x="293" y="162"/>
                  </a:cubicBezTo>
                  <a:cubicBezTo>
                    <a:pt x="274" y="162"/>
                    <a:pt x="255" y="162"/>
                    <a:pt x="236" y="162"/>
                  </a:cubicBezTo>
                  <a:cubicBezTo>
                    <a:pt x="213" y="161"/>
                    <a:pt x="201" y="149"/>
                    <a:pt x="194" y="132"/>
                  </a:cubicBezTo>
                  <a:cubicBezTo>
                    <a:pt x="195" y="156"/>
                    <a:pt x="209" y="167"/>
                    <a:pt x="215" y="186"/>
                  </a:cubicBezTo>
                  <a:cubicBezTo>
                    <a:pt x="272" y="204"/>
                    <a:pt x="293" y="258"/>
                    <a:pt x="377" y="249"/>
                  </a:cubicBezTo>
                  <a:cubicBezTo>
                    <a:pt x="401" y="223"/>
                    <a:pt x="445" y="217"/>
                    <a:pt x="437" y="159"/>
                  </a:cubicBezTo>
                  <a:cubicBezTo>
                    <a:pt x="412" y="141"/>
                    <a:pt x="396" y="114"/>
                    <a:pt x="377" y="90"/>
                  </a:cubicBezTo>
                  <a:cubicBezTo>
                    <a:pt x="374" y="106"/>
                    <a:pt x="380" y="128"/>
                    <a:pt x="374" y="147"/>
                  </a:cubicBezTo>
                  <a:cubicBezTo>
                    <a:pt x="363" y="149"/>
                    <a:pt x="355" y="154"/>
                    <a:pt x="344" y="156"/>
                  </a:cubicBezTo>
                  <a:cubicBezTo>
                    <a:pt x="344" y="155"/>
                    <a:pt x="344" y="154"/>
                    <a:pt x="344" y="153"/>
                  </a:cubicBezTo>
                  <a:cubicBezTo>
                    <a:pt x="352" y="148"/>
                    <a:pt x="367" y="150"/>
                    <a:pt x="368" y="138"/>
                  </a:cubicBezTo>
                  <a:cubicBezTo>
                    <a:pt x="357" y="93"/>
                    <a:pt x="330" y="64"/>
                    <a:pt x="302" y="36"/>
                  </a:cubicBezTo>
                  <a:cubicBezTo>
                    <a:pt x="302" y="60"/>
                    <a:pt x="302" y="84"/>
                    <a:pt x="302" y="108"/>
                  </a:cubicBezTo>
                  <a:cubicBezTo>
                    <a:pt x="293" y="106"/>
                    <a:pt x="305" y="83"/>
                    <a:pt x="296" y="81"/>
                  </a:cubicBezTo>
                  <a:close/>
                  <a:moveTo>
                    <a:pt x="182" y="114"/>
                  </a:moveTo>
                  <a:cubicBezTo>
                    <a:pt x="185" y="121"/>
                    <a:pt x="185" y="131"/>
                    <a:pt x="194" y="132"/>
                  </a:cubicBezTo>
                  <a:cubicBezTo>
                    <a:pt x="192" y="124"/>
                    <a:pt x="188" y="118"/>
                    <a:pt x="182" y="114"/>
                  </a:cubicBezTo>
                  <a:close/>
                  <a:moveTo>
                    <a:pt x="275" y="306"/>
                  </a:moveTo>
                  <a:cubicBezTo>
                    <a:pt x="275" y="289"/>
                    <a:pt x="275" y="272"/>
                    <a:pt x="275" y="255"/>
                  </a:cubicBezTo>
                  <a:cubicBezTo>
                    <a:pt x="256" y="253"/>
                    <a:pt x="252" y="236"/>
                    <a:pt x="242" y="225"/>
                  </a:cubicBezTo>
                  <a:cubicBezTo>
                    <a:pt x="241" y="243"/>
                    <a:pt x="257" y="244"/>
                    <a:pt x="257" y="261"/>
                  </a:cubicBezTo>
                  <a:cubicBezTo>
                    <a:pt x="247" y="251"/>
                    <a:pt x="247" y="245"/>
                    <a:pt x="230" y="246"/>
                  </a:cubicBezTo>
                  <a:cubicBezTo>
                    <a:pt x="228" y="253"/>
                    <a:pt x="234" y="268"/>
                    <a:pt x="227" y="270"/>
                  </a:cubicBezTo>
                  <a:cubicBezTo>
                    <a:pt x="223" y="270"/>
                    <a:pt x="224" y="265"/>
                    <a:pt x="221" y="264"/>
                  </a:cubicBezTo>
                  <a:cubicBezTo>
                    <a:pt x="220" y="278"/>
                    <a:pt x="208" y="281"/>
                    <a:pt x="203" y="291"/>
                  </a:cubicBezTo>
                  <a:cubicBezTo>
                    <a:pt x="231" y="290"/>
                    <a:pt x="255" y="293"/>
                    <a:pt x="272" y="303"/>
                  </a:cubicBezTo>
                  <a:cubicBezTo>
                    <a:pt x="268" y="303"/>
                    <a:pt x="264" y="303"/>
                    <a:pt x="260" y="303"/>
                  </a:cubicBezTo>
                  <a:cubicBezTo>
                    <a:pt x="229" y="305"/>
                    <a:pt x="207" y="298"/>
                    <a:pt x="176" y="300"/>
                  </a:cubicBezTo>
                  <a:cubicBezTo>
                    <a:pt x="165" y="311"/>
                    <a:pt x="157" y="325"/>
                    <a:pt x="140" y="330"/>
                  </a:cubicBezTo>
                  <a:cubicBezTo>
                    <a:pt x="168" y="332"/>
                    <a:pt x="189" y="327"/>
                    <a:pt x="215" y="327"/>
                  </a:cubicBezTo>
                  <a:cubicBezTo>
                    <a:pt x="231" y="327"/>
                    <a:pt x="247" y="327"/>
                    <a:pt x="263" y="327"/>
                  </a:cubicBezTo>
                  <a:cubicBezTo>
                    <a:pt x="287" y="323"/>
                    <a:pt x="308" y="338"/>
                    <a:pt x="326" y="330"/>
                  </a:cubicBezTo>
                  <a:cubicBezTo>
                    <a:pt x="306" y="325"/>
                    <a:pt x="295" y="293"/>
                    <a:pt x="275" y="306"/>
                  </a:cubicBezTo>
                  <a:close/>
                  <a:moveTo>
                    <a:pt x="158" y="138"/>
                  </a:moveTo>
                  <a:cubicBezTo>
                    <a:pt x="161" y="146"/>
                    <a:pt x="152" y="166"/>
                    <a:pt x="164" y="165"/>
                  </a:cubicBezTo>
                  <a:cubicBezTo>
                    <a:pt x="161" y="157"/>
                    <a:pt x="170" y="137"/>
                    <a:pt x="158" y="138"/>
                  </a:cubicBezTo>
                  <a:close/>
                  <a:moveTo>
                    <a:pt x="167" y="126"/>
                  </a:moveTo>
                  <a:cubicBezTo>
                    <a:pt x="169" y="120"/>
                    <a:pt x="178" y="107"/>
                    <a:pt x="167" y="105"/>
                  </a:cubicBezTo>
                  <a:cubicBezTo>
                    <a:pt x="171" y="114"/>
                    <a:pt x="160" y="123"/>
                    <a:pt x="167" y="126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 vert="horz" wrap="square" anchor="t"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704" name="Freeform 46"/>
            <p:cNvSpPr/>
            <p:nvPr/>
          </p:nvSpPr>
          <p:spPr>
            <a:xfrm>
              <a:off x="4713288" y="96838"/>
              <a:ext cx="325438" cy="322263"/>
            </a:xfrm>
            <a:custGeom>
              <a:avLst/>
              <a:gdLst>
                <a:gd name="txL" fmla="*/ 0 w 121"/>
                <a:gd name="txT" fmla="*/ 0 h 120"/>
                <a:gd name="txR" fmla="*/ 121 w 121"/>
                <a:gd name="txB" fmla="*/ 120 h 120"/>
              </a:gdLst>
              <a:ahLst/>
              <a:cxnLst>
                <a:cxn ang="0">
                  <a:pos x="60" y="120"/>
                </a:cxn>
                <a:cxn ang="0">
                  <a:pos x="0" y="60"/>
                </a:cxn>
                <a:cxn ang="0">
                  <a:pos x="102" y="0"/>
                </a:cxn>
                <a:cxn ang="0">
                  <a:pos x="33" y="108"/>
                </a:cxn>
                <a:cxn ang="0">
                  <a:pos x="114" y="6"/>
                </a:cxn>
                <a:cxn ang="0">
                  <a:pos x="117" y="45"/>
                </a:cxn>
                <a:cxn ang="0">
                  <a:pos x="117" y="90"/>
                </a:cxn>
                <a:cxn ang="0">
                  <a:pos x="108" y="120"/>
                </a:cxn>
                <a:cxn ang="0">
                  <a:pos x="99" y="120"/>
                </a:cxn>
                <a:cxn ang="0">
                  <a:pos x="60" y="120"/>
                </a:cxn>
              </a:cxnLst>
              <a:rect l="txL" t="txT" r="txR" b="txB"/>
              <a:pathLst>
                <a:path w="121" h="120">
                  <a:moveTo>
                    <a:pt x="60" y="120"/>
                  </a:moveTo>
                  <a:cubicBezTo>
                    <a:pt x="20" y="120"/>
                    <a:pt x="19" y="81"/>
                    <a:pt x="0" y="60"/>
                  </a:cubicBezTo>
                  <a:cubicBezTo>
                    <a:pt x="16" y="22"/>
                    <a:pt x="56" y="8"/>
                    <a:pt x="102" y="0"/>
                  </a:cubicBezTo>
                  <a:cubicBezTo>
                    <a:pt x="92" y="49"/>
                    <a:pt x="54" y="70"/>
                    <a:pt x="33" y="108"/>
                  </a:cubicBezTo>
                  <a:cubicBezTo>
                    <a:pt x="66" y="80"/>
                    <a:pt x="94" y="47"/>
                    <a:pt x="114" y="6"/>
                  </a:cubicBezTo>
                  <a:cubicBezTo>
                    <a:pt x="121" y="13"/>
                    <a:pt x="115" y="33"/>
                    <a:pt x="117" y="45"/>
                  </a:cubicBezTo>
                  <a:cubicBezTo>
                    <a:pt x="117" y="60"/>
                    <a:pt x="117" y="75"/>
                    <a:pt x="117" y="90"/>
                  </a:cubicBezTo>
                  <a:cubicBezTo>
                    <a:pt x="114" y="100"/>
                    <a:pt x="112" y="111"/>
                    <a:pt x="108" y="120"/>
                  </a:cubicBezTo>
                  <a:cubicBezTo>
                    <a:pt x="105" y="120"/>
                    <a:pt x="102" y="120"/>
                    <a:pt x="99" y="120"/>
                  </a:cubicBezTo>
                  <a:cubicBezTo>
                    <a:pt x="86" y="120"/>
                    <a:pt x="73" y="120"/>
                    <a:pt x="60" y="120"/>
                  </a:cubicBezTo>
                  <a:close/>
                </a:path>
              </a:pathLst>
            </a:custGeom>
            <a:solidFill>
              <a:srgbClr val="8EC5D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05" name="Freeform 47"/>
            <p:cNvSpPr/>
            <p:nvPr/>
          </p:nvSpPr>
          <p:spPr>
            <a:xfrm>
              <a:off x="5019675" y="217488"/>
              <a:ext cx="33338" cy="120650"/>
            </a:xfrm>
            <a:custGeom>
              <a:avLst/>
              <a:gdLst>
                <a:gd name="txL" fmla="*/ 0 w 12"/>
                <a:gd name="txT" fmla="*/ 0 h 45"/>
                <a:gd name="txR" fmla="*/ 12 w 12"/>
                <a:gd name="txB" fmla="*/ 45 h 45"/>
              </a:gdLst>
              <a:ahLst/>
              <a:cxnLst>
                <a:cxn ang="0">
                  <a:pos x="3" y="0"/>
                </a:cxn>
                <a:cxn ang="0">
                  <a:pos x="9" y="27"/>
                </a:cxn>
                <a:cxn ang="0">
                  <a:pos x="6" y="45"/>
                </a:cxn>
                <a:cxn ang="0">
                  <a:pos x="3" y="45"/>
                </a:cxn>
                <a:cxn ang="0">
                  <a:pos x="3" y="0"/>
                </a:cxn>
              </a:cxnLst>
              <a:rect l="txL" t="txT" r="txR" b="txB"/>
              <a:pathLst>
                <a:path w="12" h="45">
                  <a:moveTo>
                    <a:pt x="3" y="0"/>
                  </a:moveTo>
                  <a:cubicBezTo>
                    <a:pt x="12" y="2"/>
                    <a:pt x="0" y="25"/>
                    <a:pt x="9" y="27"/>
                  </a:cubicBezTo>
                  <a:cubicBezTo>
                    <a:pt x="11" y="36"/>
                    <a:pt x="6" y="38"/>
                    <a:pt x="6" y="45"/>
                  </a:cubicBezTo>
                  <a:cubicBezTo>
                    <a:pt x="5" y="45"/>
                    <a:pt x="4" y="45"/>
                    <a:pt x="3" y="45"/>
                  </a:cubicBezTo>
                  <a:cubicBezTo>
                    <a:pt x="3" y="30"/>
                    <a:pt x="3" y="15"/>
                    <a:pt x="3" y="0"/>
                  </a:cubicBezTo>
                  <a:close/>
                </a:path>
              </a:pathLst>
            </a:custGeom>
            <a:solidFill>
              <a:srgbClr val="789EA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06" name="Freeform 48"/>
            <p:cNvSpPr/>
            <p:nvPr/>
          </p:nvSpPr>
          <p:spPr>
            <a:xfrm>
              <a:off x="4754563" y="241300"/>
              <a:ext cx="674688" cy="452438"/>
            </a:xfrm>
            <a:custGeom>
              <a:avLst/>
              <a:gdLst>
                <a:gd name="txL" fmla="*/ 0 w 251"/>
                <a:gd name="txT" fmla="*/ 0 h 168"/>
                <a:gd name="txR" fmla="*/ 251 w 251"/>
                <a:gd name="txB" fmla="*/ 168 h 168"/>
              </a:gdLst>
              <a:ahLst/>
              <a:cxnLst>
                <a:cxn ang="0">
                  <a:pos x="150" y="66"/>
                </a:cxn>
                <a:cxn ang="0">
                  <a:pos x="180" y="57"/>
                </a:cxn>
                <a:cxn ang="0">
                  <a:pos x="183" y="0"/>
                </a:cxn>
                <a:cxn ang="0">
                  <a:pos x="243" y="69"/>
                </a:cxn>
                <a:cxn ang="0">
                  <a:pos x="183" y="159"/>
                </a:cxn>
                <a:cxn ang="0">
                  <a:pos x="21" y="96"/>
                </a:cxn>
                <a:cxn ang="0">
                  <a:pos x="0" y="42"/>
                </a:cxn>
                <a:cxn ang="0">
                  <a:pos x="42" y="72"/>
                </a:cxn>
                <a:cxn ang="0">
                  <a:pos x="99" y="72"/>
                </a:cxn>
                <a:cxn ang="0">
                  <a:pos x="117" y="72"/>
                </a:cxn>
                <a:cxn ang="0">
                  <a:pos x="150" y="66"/>
                </a:cxn>
              </a:cxnLst>
              <a:rect l="txL" t="txT" r="txR" b="txB"/>
              <a:pathLst>
                <a:path w="251" h="168">
                  <a:moveTo>
                    <a:pt x="150" y="66"/>
                  </a:moveTo>
                  <a:cubicBezTo>
                    <a:pt x="161" y="64"/>
                    <a:pt x="169" y="59"/>
                    <a:pt x="180" y="57"/>
                  </a:cubicBezTo>
                  <a:cubicBezTo>
                    <a:pt x="186" y="38"/>
                    <a:pt x="180" y="16"/>
                    <a:pt x="183" y="0"/>
                  </a:cubicBezTo>
                  <a:cubicBezTo>
                    <a:pt x="202" y="24"/>
                    <a:pt x="218" y="51"/>
                    <a:pt x="243" y="69"/>
                  </a:cubicBezTo>
                  <a:cubicBezTo>
                    <a:pt x="251" y="127"/>
                    <a:pt x="207" y="133"/>
                    <a:pt x="183" y="159"/>
                  </a:cubicBezTo>
                  <a:cubicBezTo>
                    <a:pt x="99" y="168"/>
                    <a:pt x="78" y="114"/>
                    <a:pt x="21" y="96"/>
                  </a:cubicBezTo>
                  <a:cubicBezTo>
                    <a:pt x="15" y="77"/>
                    <a:pt x="1" y="66"/>
                    <a:pt x="0" y="42"/>
                  </a:cubicBezTo>
                  <a:cubicBezTo>
                    <a:pt x="7" y="59"/>
                    <a:pt x="19" y="71"/>
                    <a:pt x="42" y="72"/>
                  </a:cubicBezTo>
                  <a:cubicBezTo>
                    <a:pt x="54" y="77"/>
                    <a:pt x="87" y="77"/>
                    <a:pt x="99" y="72"/>
                  </a:cubicBezTo>
                  <a:cubicBezTo>
                    <a:pt x="105" y="72"/>
                    <a:pt x="111" y="72"/>
                    <a:pt x="117" y="72"/>
                  </a:cubicBezTo>
                  <a:cubicBezTo>
                    <a:pt x="130" y="72"/>
                    <a:pt x="142" y="71"/>
                    <a:pt x="150" y="66"/>
                  </a:cubicBezTo>
                  <a:close/>
                </a:path>
              </a:pathLst>
            </a:custGeom>
            <a:solidFill>
              <a:srgbClr val="8EC5D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07" name="Freeform 49"/>
            <p:cNvSpPr/>
            <p:nvPr/>
          </p:nvSpPr>
          <p:spPr>
            <a:xfrm>
              <a:off x="4581525" y="338138"/>
              <a:ext cx="123825" cy="193675"/>
            </a:xfrm>
            <a:custGeom>
              <a:avLst/>
              <a:gdLst>
                <a:gd name="txL" fmla="*/ 0 w 46"/>
                <a:gd name="txT" fmla="*/ 0 h 72"/>
                <a:gd name="txR" fmla="*/ 46 w 46"/>
                <a:gd name="txB" fmla="*/ 72 h 72"/>
              </a:gdLst>
              <a:ahLst/>
              <a:cxnLst>
                <a:cxn ang="0">
                  <a:pos x="34" y="72"/>
                </a:cxn>
                <a:cxn ang="0">
                  <a:pos x="4" y="45"/>
                </a:cxn>
                <a:cxn ang="0">
                  <a:pos x="7" y="0"/>
                </a:cxn>
                <a:cxn ang="0">
                  <a:pos x="25" y="9"/>
                </a:cxn>
                <a:cxn ang="0">
                  <a:pos x="19" y="33"/>
                </a:cxn>
                <a:cxn ang="0">
                  <a:pos x="25" y="48"/>
                </a:cxn>
                <a:cxn ang="0">
                  <a:pos x="46" y="45"/>
                </a:cxn>
                <a:cxn ang="0">
                  <a:pos x="40" y="66"/>
                </a:cxn>
                <a:cxn ang="0">
                  <a:pos x="34" y="72"/>
                </a:cxn>
              </a:cxnLst>
              <a:rect l="txL" t="txT" r="txR" b="txB"/>
              <a:pathLst>
                <a:path w="46" h="72">
                  <a:moveTo>
                    <a:pt x="34" y="72"/>
                  </a:moveTo>
                  <a:cubicBezTo>
                    <a:pt x="23" y="64"/>
                    <a:pt x="12" y="56"/>
                    <a:pt x="4" y="45"/>
                  </a:cubicBezTo>
                  <a:cubicBezTo>
                    <a:pt x="6" y="31"/>
                    <a:pt x="0" y="9"/>
                    <a:pt x="7" y="0"/>
                  </a:cubicBezTo>
                  <a:cubicBezTo>
                    <a:pt x="19" y="5"/>
                    <a:pt x="17" y="13"/>
                    <a:pt x="25" y="9"/>
                  </a:cubicBezTo>
                  <a:cubicBezTo>
                    <a:pt x="28" y="22"/>
                    <a:pt x="20" y="24"/>
                    <a:pt x="19" y="33"/>
                  </a:cubicBezTo>
                  <a:cubicBezTo>
                    <a:pt x="22" y="37"/>
                    <a:pt x="28" y="38"/>
                    <a:pt x="25" y="48"/>
                  </a:cubicBezTo>
                  <a:cubicBezTo>
                    <a:pt x="34" y="42"/>
                    <a:pt x="39" y="47"/>
                    <a:pt x="46" y="45"/>
                  </a:cubicBezTo>
                  <a:cubicBezTo>
                    <a:pt x="43" y="55"/>
                    <a:pt x="34" y="56"/>
                    <a:pt x="40" y="66"/>
                  </a:cubicBezTo>
                  <a:cubicBezTo>
                    <a:pt x="37" y="67"/>
                    <a:pt x="35" y="69"/>
                    <a:pt x="34" y="72"/>
                  </a:cubicBezTo>
                  <a:close/>
                </a:path>
              </a:pathLst>
            </a:custGeom>
            <a:solidFill>
              <a:srgbClr val="8EC5D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08" name="Freeform 50"/>
            <p:cNvSpPr/>
            <p:nvPr/>
          </p:nvSpPr>
          <p:spPr>
            <a:xfrm>
              <a:off x="4992688" y="411163"/>
              <a:ext cx="165100" cy="23813"/>
            </a:xfrm>
            <a:custGeom>
              <a:avLst/>
              <a:gdLst>
                <a:gd name="txL" fmla="*/ 0 w 61"/>
                <a:gd name="txT" fmla="*/ 0 h 9"/>
                <a:gd name="txR" fmla="*/ 61 w 61"/>
                <a:gd name="txB" fmla="*/ 9 h 9"/>
              </a:gdLst>
              <a:ahLst/>
              <a:cxnLst>
                <a:cxn ang="0">
                  <a:pos x="13" y="0"/>
                </a:cxn>
                <a:cxn ang="0">
                  <a:pos x="61" y="0"/>
                </a:cxn>
                <a:cxn ang="0">
                  <a:pos x="61" y="3"/>
                </a:cxn>
                <a:cxn ang="0">
                  <a:pos x="28" y="9"/>
                </a:cxn>
                <a:cxn ang="0">
                  <a:pos x="13" y="0"/>
                </a:cxn>
              </a:cxnLst>
              <a:rect l="txL" t="txT" r="txR" b="txB"/>
              <a:pathLst>
                <a:path w="61" h="9">
                  <a:moveTo>
                    <a:pt x="13" y="0"/>
                  </a:moveTo>
                  <a:cubicBezTo>
                    <a:pt x="23" y="5"/>
                    <a:pt x="51" y="4"/>
                    <a:pt x="61" y="0"/>
                  </a:cubicBezTo>
                  <a:cubicBezTo>
                    <a:pt x="61" y="1"/>
                    <a:pt x="61" y="2"/>
                    <a:pt x="61" y="3"/>
                  </a:cubicBezTo>
                  <a:cubicBezTo>
                    <a:pt x="53" y="8"/>
                    <a:pt x="41" y="9"/>
                    <a:pt x="28" y="9"/>
                  </a:cubicBezTo>
                  <a:cubicBezTo>
                    <a:pt x="28" y="3"/>
                    <a:pt x="0" y="9"/>
                    <a:pt x="13" y="0"/>
                  </a:cubicBezTo>
                  <a:close/>
                </a:path>
              </a:pathLst>
            </a:custGeom>
            <a:solidFill>
              <a:srgbClr val="789EA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09" name="Freeform 51"/>
            <p:cNvSpPr/>
            <p:nvPr/>
          </p:nvSpPr>
          <p:spPr>
            <a:xfrm>
              <a:off x="4778375" y="604838"/>
              <a:ext cx="193675" cy="217488"/>
            </a:xfrm>
            <a:custGeom>
              <a:avLst/>
              <a:gdLst>
                <a:gd name="txL" fmla="*/ 0 w 72"/>
                <a:gd name="txT" fmla="*/ 0 h 81"/>
                <a:gd name="txR" fmla="*/ 72 w 72"/>
                <a:gd name="txB" fmla="*/ 81 h 81"/>
              </a:gdLst>
              <a:ahLst/>
              <a:cxnLst>
                <a:cxn ang="0">
                  <a:pos x="57" y="78"/>
                </a:cxn>
                <a:cxn ang="0">
                  <a:pos x="69" y="78"/>
                </a:cxn>
                <a:cxn ang="0">
                  <a:pos x="0" y="66"/>
                </a:cxn>
                <a:cxn ang="0">
                  <a:pos x="18" y="39"/>
                </a:cxn>
                <a:cxn ang="0">
                  <a:pos x="24" y="45"/>
                </a:cxn>
                <a:cxn ang="0">
                  <a:pos x="27" y="21"/>
                </a:cxn>
                <a:cxn ang="0">
                  <a:pos x="54" y="36"/>
                </a:cxn>
                <a:cxn ang="0">
                  <a:pos x="39" y="0"/>
                </a:cxn>
                <a:cxn ang="0">
                  <a:pos x="72" y="30"/>
                </a:cxn>
                <a:cxn ang="0">
                  <a:pos x="72" y="81"/>
                </a:cxn>
                <a:cxn ang="0">
                  <a:pos x="57" y="81"/>
                </a:cxn>
                <a:cxn ang="0">
                  <a:pos x="57" y="78"/>
                </a:cxn>
              </a:cxnLst>
              <a:rect l="txL" t="txT" r="txR" b="txB"/>
              <a:pathLst>
                <a:path w="72" h="81">
                  <a:moveTo>
                    <a:pt x="57" y="78"/>
                  </a:moveTo>
                  <a:cubicBezTo>
                    <a:pt x="61" y="78"/>
                    <a:pt x="65" y="78"/>
                    <a:pt x="69" y="78"/>
                  </a:cubicBezTo>
                  <a:cubicBezTo>
                    <a:pt x="52" y="68"/>
                    <a:pt x="28" y="65"/>
                    <a:pt x="0" y="66"/>
                  </a:cubicBezTo>
                  <a:cubicBezTo>
                    <a:pt x="5" y="56"/>
                    <a:pt x="17" y="53"/>
                    <a:pt x="18" y="39"/>
                  </a:cubicBezTo>
                  <a:cubicBezTo>
                    <a:pt x="21" y="40"/>
                    <a:pt x="20" y="45"/>
                    <a:pt x="24" y="45"/>
                  </a:cubicBezTo>
                  <a:cubicBezTo>
                    <a:pt x="31" y="43"/>
                    <a:pt x="25" y="28"/>
                    <a:pt x="27" y="21"/>
                  </a:cubicBezTo>
                  <a:cubicBezTo>
                    <a:pt x="44" y="20"/>
                    <a:pt x="44" y="26"/>
                    <a:pt x="54" y="36"/>
                  </a:cubicBezTo>
                  <a:cubicBezTo>
                    <a:pt x="54" y="19"/>
                    <a:pt x="38" y="18"/>
                    <a:pt x="39" y="0"/>
                  </a:cubicBezTo>
                  <a:cubicBezTo>
                    <a:pt x="49" y="11"/>
                    <a:pt x="53" y="28"/>
                    <a:pt x="72" y="30"/>
                  </a:cubicBezTo>
                  <a:cubicBezTo>
                    <a:pt x="72" y="47"/>
                    <a:pt x="72" y="64"/>
                    <a:pt x="72" y="81"/>
                  </a:cubicBezTo>
                  <a:cubicBezTo>
                    <a:pt x="67" y="81"/>
                    <a:pt x="62" y="81"/>
                    <a:pt x="57" y="81"/>
                  </a:cubicBezTo>
                  <a:cubicBezTo>
                    <a:pt x="57" y="80"/>
                    <a:pt x="57" y="79"/>
                    <a:pt x="57" y="78"/>
                  </a:cubicBezTo>
                  <a:close/>
                </a:path>
              </a:pathLst>
            </a:custGeom>
            <a:solidFill>
              <a:srgbClr val="8EC5D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10" name="Freeform 52"/>
            <p:cNvSpPr/>
            <p:nvPr/>
          </p:nvSpPr>
          <p:spPr>
            <a:xfrm>
              <a:off x="4608513" y="787400"/>
              <a:ext cx="500063" cy="122238"/>
            </a:xfrm>
            <a:custGeom>
              <a:avLst/>
              <a:gdLst>
                <a:gd name="txL" fmla="*/ 0 w 186"/>
                <a:gd name="txT" fmla="*/ 0 h 45"/>
                <a:gd name="txR" fmla="*/ 186 w 186"/>
                <a:gd name="txB" fmla="*/ 45 h 45"/>
              </a:gdLst>
              <a:ahLst/>
              <a:cxnLst>
                <a:cxn ang="0">
                  <a:pos x="75" y="34"/>
                </a:cxn>
                <a:cxn ang="0">
                  <a:pos x="0" y="37"/>
                </a:cxn>
                <a:cxn ang="0">
                  <a:pos x="36" y="7"/>
                </a:cxn>
                <a:cxn ang="0">
                  <a:pos x="120" y="10"/>
                </a:cxn>
                <a:cxn ang="0">
                  <a:pos x="120" y="13"/>
                </a:cxn>
                <a:cxn ang="0">
                  <a:pos x="135" y="13"/>
                </a:cxn>
                <a:cxn ang="0">
                  <a:pos x="186" y="37"/>
                </a:cxn>
                <a:cxn ang="0">
                  <a:pos x="123" y="34"/>
                </a:cxn>
                <a:cxn ang="0">
                  <a:pos x="75" y="34"/>
                </a:cxn>
              </a:cxnLst>
              <a:rect l="txL" t="txT" r="txR" b="txB"/>
              <a:pathLst>
                <a:path w="186" h="45">
                  <a:moveTo>
                    <a:pt x="75" y="34"/>
                  </a:moveTo>
                  <a:cubicBezTo>
                    <a:pt x="49" y="34"/>
                    <a:pt x="28" y="39"/>
                    <a:pt x="0" y="37"/>
                  </a:cubicBezTo>
                  <a:cubicBezTo>
                    <a:pt x="17" y="32"/>
                    <a:pt x="25" y="18"/>
                    <a:pt x="36" y="7"/>
                  </a:cubicBezTo>
                  <a:cubicBezTo>
                    <a:pt x="67" y="5"/>
                    <a:pt x="89" y="12"/>
                    <a:pt x="120" y="10"/>
                  </a:cubicBezTo>
                  <a:cubicBezTo>
                    <a:pt x="120" y="11"/>
                    <a:pt x="120" y="12"/>
                    <a:pt x="120" y="13"/>
                  </a:cubicBezTo>
                  <a:cubicBezTo>
                    <a:pt x="125" y="13"/>
                    <a:pt x="130" y="13"/>
                    <a:pt x="135" y="13"/>
                  </a:cubicBezTo>
                  <a:cubicBezTo>
                    <a:pt x="155" y="0"/>
                    <a:pt x="166" y="32"/>
                    <a:pt x="186" y="37"/>
                  </a:cubicBezTo>
                  <a:cubicBezTo>
                    <a:pt x="168" y="45"/>
                    <a:pt x="147" y="30"/>
                    <a:pt x="123" y="34"/>
                  </a:cubicBezTo>
                  <a:cubicBezTo>
                    <a:pt x="114" y="29"/>
                    <a:pt x="84" y="29"/>
                    <a:pt x="75" y="34"/>
                  </a:cubicBezTo>
                  <a:close/>
                </a:path>
              </a:pathLst>
            </a:custGeom>
            <a:solidFill>
              <a:srgbClr val="CEE9E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11" name="Freeform 53"/>
            <p:cNvSpPr/>
            <p:nvPr/>
          </p:nvSpPr>
          <p:spPr>
            <a:xfrm>
              <a:off x="4891088" y="2687638"/>
              <a:ext cx="161925" cy="30163"/>
            </a:xfrm>
            <a:custGeom>
              <a:avLst/>
              <a:gdLst>
                <a:gd name="txL" fmla="*/ 0 w 60"/>
                <a:gd name="txT" fmla="*/ 0 h 11"/>
                <a:gd name="txR" fmla="*/ 60 w 60"/>
                <a:gd name="txB" fmla="*/ 11 h 11"/>
              </a:gdLst>
              <a:ahLst/>
              <a:cxnLst>
                <a:cxn ang="0">
                  <a:pos x="0" y="3"/>
                </a:cxn>
                <a:cxn ang="0">
                  <a:pos x="60" y="0"/>
                </a:cxn>
                <a:cxn ang="0">
                  <a:pos x="0" y="3"/>
                </a:cxn>
              </a:cxnLst>
              <a:rect l="txL" t="txT" r="txR" b="txB"/>
              <a:pathLst>
                <a:path w="60" h="11">
                  <a:moveTo>
                    <a:pt x="0" y="3"/>
                  </a:moveTo>
                  <a:cubicBezTo>
                    <a:pt x="19" y="1"/>
                    <a:pt x="45" y="6"/>
                    <a:pt x="60" y="0"/>
                  </a:cubicBezTo>
                  <a:cubicBezTo>
                    <a:pt x="52" y="11"/>
                    <a:pt x="13" y="7"/>
                    <a:pt x="0" y="3"/>
                  </a:cubicBezTo>
                  <a:close/>
                </a:path>
              </a:pathLst>
            </a:custGeom>
            <a:solidFill>
              <a:srgbClr val="2865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12" name="Freeform 54"/>
            <p:cNvSpPr/>
            <p:nvPr/>
          </p:nvSpPr>
          <p:spPr>
            <a:xfrm>
              <a:off x="5184775" y="1517650"/>
              <a:ext cx="26988" cy="96838"/>
            </a:xfrm>
            <a:custGeom>
              <a:avLst/>
              <a:gdLst>
                <a:gd name="txL" fmla="*/ 0 w 10"/>
                <a:gd name="txT" fmla="*/ 0 h 36"/>
                <a:gd name="txR" fmla="*/ 10 w 10"/>
                <a:gd name="txB" fmla="*/ 36 h 36"/>
              </a:gdLst>
              <a:ahLst/>
              <a:cxnLst>
                <a:cxn ang="0">
                  <a:pos x="2" y="24"/>
                </a:cxn>
                <a:cxn ang="0">
                  <a:pos x="5" y="0"/>
                </a:cxn>
                <a:cxn ang="0">
                  <a:pos x="5" y="36"/>
                </a:cxn>
                <a:cxn ang="0">
                  <a:pos x="2" y="24"/>
                </a:cxn>
              </a:cxnLst>
              <a:rect l="txL" t="txT" r="txR" b="txB"/>
              <a:pathLst>
                <a:path w="10" h="36">
                  <a:moveTo>
                    <a:pt x="2" y="24"/>
                  </a:moveTo>
                  <a:cubicBezTo>
                    <a:pt x="0" y="13"/>
                    <a:pt x="7" y="11"/>
                    <a:pt x="5" y="0"/>
                  </a:cubicBezTo>
                  <a:cubicBezTo>
                    <a:pt x="10" y="5"/>
                    <a:pt x="10" y="31"/>
                    <a:pt x="5" y="36"/>
                  </a:cubicBezTo>
                  <a:cubicBezTo>
                    <a:pt x="5" y="31"/>
                    <a:pt x="6" y="25"/>
                    <a:pt x="2" y="24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13" name="Freeform 55"/>
            <p:cNvSpPr/>
            <p:nvPr/>
          </p:nvSpPr>
          <p:spPr>
            <a:xfrm>
              <a:off x="4148138" y="1865313"/>
              <a:ext cx="104775" cy="61913"/>
            </a:xfrm>
            <a:custGeom>
              <a:avLst/>
              <a:gdLst>
                <a:gd name="txL" fmla="*/ 0 w 39"/>
                <a:gd name="txT" fmla="*/ 0 h 23"/>
                <a:gd name="txR" fmla="*/ 39 w 39"/>
                <a:gd name="txB" fmla="*/ 23 h 23"/>
              </a:gdLst>
              <a:ahLst/>
              <a:cxnLst>
                <a:cxn ang="0">
                  <a:pos x="3" y="0"/>
                </a:cxn>
                <a:cxn ang="0">
                  <a:pos x="39" y="12"/>
                </a:cxn>
                <a:cxn ang="0">
                  <a:pos x="0" y="0"/>
                </a:cxn>
                <a:cxn ang="0">
                  <a:pos x="3" y="0"/>
                </a:cxn>
              </a:cxnLst>
              <a:rect l="txL" t="txT" r="txR" b="txB"/>
              <a:pathLst>
                <a:path w="39" h="23">
                  <a:moveTo>
                    <a:pt x="3" y="0"/>
                  </a:moveTo>
                  <a:cubicBezTo>
                    <a:pt x="13" y="6"/>
                    <a:pt x="26" y="9"/>
                    <a:pt x="39" y="12"/>
                  </a:cubicBezTo>
                  <a:cubicBezTo>
                    <a:pt x="30" y="23"/>
                    <a:pt x="1" y="16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14" name="Freeform 56"/>
            <p:cNvSpPr/>
            <p:nvPr/>
          </p:nvSpPr>
          <p:spPr>
            <a:xfrm>
              <a:off x="5003800" y="1857375"/>
              <a:ext cx="169863" cy="209550"/>
            </a:xfrm>
            <a:custGeom>
              <a:avLst/>
              <a:gdLst>
                <a:gd name="txL" fmla="*/ 0 w 63"/>
                <a:gd name="txT" fmla="*/ 0 h 78"/>
                <a:gd name="txR" fmla="*/ 63 w 63"/>
                <a:gd name="txB" fmla="*/ 78 h 78"/>
              </a:gdLst>
              <a:ahLst/>
              <a:cxnLst>
                <a:cxn ang="0">
                  <a:pos x="63" y="0"/>
                </a:cxn>
                <a:cxn ang="0">
                  <a:pos x="0" y="78"/>
                </a:cxn>
                <a:cxn ang="0">
                  <a:pos x="57" y="3"/>
                </a:cxn>
                <a:cxn ang="0">
                  <a:pos x="63" y="0"/>
                </a:cxn>
              </a:cxnLst>
              <a:rect l="txL" t="txT" r="txR" b="txB"/>
              <a:pathLst>
                <a:path w="63" h="78">
                  <a:moveTo>
                    <a:pt x="63" y="0"/>
                  </a:moveTo>
                  <a:cubicBezTo>
                    <a:pt x="58" y="42"/>
                    <a:pt x="28" y="59"/>
                    <a:pt x="0" y="78"/>
                  </a:cubicBezTo>
                  <a:cubicBezTo>
                    <a:pt x="13" y="59"/>
                    <a:pt x="51" y="39"/>
                    <a:pt x="57" y="3"/>
                  </a:cubicBezTo>
                  <a:cubicBezTo>
                    <a:pt x="57" y="0"/>
                    <a:pt x="61" y="1"/>
                    <a:pt x="63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15" name="Freeform 57"/>
            <p:cNvSpPr/>
            <p:nvPr/>
          </p:nvSpPr>
          <p:spPr>
            <a:xfrm>
              <a:off x="5326063" y="1878013"/>
              <a:ext cx="138113" cy="92075"/>
            </a:xfrm>
            <a:custGeom>
              <a:avLst/>
              <a:gdLst>
                <a:gd name="txL" fmla="*/ 0 w 51"/>
                <a:gd name="txT" fmla="*/ 0 h 34"/>
                <a:gd name="txR" fmla="*/ 51 w 51"/>
                <a:gd name="txB" fmla="*/ 34 h 34"/>
              </a:gdLst>
              <a:ahLst/>
              <a:cxnLst>
                <a:cxn ang="0">
                  <a:pos x="30" y="10"/>
                </a:cxn>
                <a:cxn ang="0">
                  <a:pos x="51" y="1"/>
                </a:cxn>
                <a:cxn ang="0">
                  <a:pos x="0" y="34"/>
                </a:cxn>
                <a:cxn ang="0">
                  <a:pos x="30" y="13"/>
                </a:cxn>
                <a:cxn ang="0">
                  <a:pos x="30" y="10"/>
                </a:cxn>
              </a:cxnLst>
              <a:rect l="txL" t="txT" r="txR" b="txB"/>
              <a:pathLst>
                <a:path w="51" h="34">
                  <a:moveTo>
                    <a:pt x="30" y="10"/>
                  </a:moveTo>
                  <a:cubicBezTo>
                    <a:pt x="40" y="10"/>
                    <a:pt x="40" y="0"/>
                    <a:pt x="51" y="1"/>
                  </a:cubicBezTo>
                  <a:cubicBezTo>
                    <a:pt x="43" y="21"/>
                    <a:pt x="26" y="32"/>
                    <a:pt x="0" y="34"/>
                  </a:cubicBezTo>
                  <a:cubicBezTo>
                    <a:pt x="6" y="26"/>
                    <a:pt x="43" y="20"/>
                    <a:pt x="30" y="13"/>
                  </a:cubicBezTo>
                  <a:cubicBezTo>
                    <a:pt x="30" y="12"/>
                    <a:pt x="30" y="11"/>
                    <a:pt x="30" y="10"/>
                  </a:cubicBezTo>
                  <a:close/>
                </a:path>
              </a:pathLst>
            </a:custGeom>
            <a:solidFill>
              <a:srgbClr val="0192C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16" name="Freeform 58"/>
            <p:cNvSpPr/>
            <p:nvPr/>
          </p:nvSpPr>
          <p:spPr>
            <a:xfrm>
              <a:off x="5326063" y="1905000"/>
              <a:ext cx="80963" cy="49213"/>
            </a:xfrm>
            <a:custGeom>
              <a:avLst/>
              <a:gdLst>
                <a:gd name="txL" fmla="*/ 0 w 30"/>
                <a:gd name="txT" fmla="*/ 0 h 18"/>
                <a:gd name="txR" fmla="*/ 30 w 30"/>
                <a:gd name="txB" fmla="*/ 18 h 18"/>
              </a:gdLst>
              <a:ahLst/>
              <a:cxnLst>
                <a:cxn ang="0">
                  <a:pos x="30" y="3"/>
                </a:cxn>
                <a:cxn ang="0">
                  <a:pos x="0" y="12"/>
                </a:cxn>
                <a:cxn ang="0">
                  <a:pos x="30" y="0"/>
                </a:cxn>
                <a:cxn ang="0">
                  <a:pos x="30" y="3"/>
                </a:cxn>
              </a:cxnLst>
              <a:rect l="txL" t="txT" r="txR" b="txB"/>
              <a:pathLst>
                <a:path w="30" h="18">
                  <a:moveTo>
                    <a:pt x="30" y="3"/>
                  </a:moveTo>
                  <a:cubicBezTo>
                    <a:pt x="22" y="6"/>
                    <a:pt x="7" y="18"/>
                    <a:pt x="0" y="12"/>
                  </a:cubicBezTo>
                  <a:cubicBezTo>
                    <a:pt x="2" y="0"/>
                    <a:pt x="24" y="8"/>
                    <a:pt x="30" y="0"/>
                  </a:cubicBezTo>
                  <a:cubicBezTo>
                    <a:pt x="30" y="1"/>
                    <a:pt x="30" y="2"/>
                    <a:pt x="30" y="3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17" name="Freeform 59"/>
            <p:cNvSpPr/>
            <p:nvPr/>
          </p:nvSpPr>
          <p:spPr>
            <a:xfrm>
              <a:off x="5405438" y="1909763"/>
              <a:ext cx="90488" cy="52388"/>
            </a:xfrm>
            <a:custGeom>
              <a:avLst/>
              <a:gdLst>
                <a:gd name="txL" fmla="*/ 0 w 34"/>
                <a:gd name="txT" fmla="*/ 0 h 19"/>
                <a:gd name="txR" fmla="*/ 34 w 34"/>
                <a:gd name="txB" fmla="*/ 19 h 19"/>
              </a:gdLst>
              <a:ahLst/>
              <a:cxnLst>
                <a:cxn ang="0">
                  <a:pos x="13" y="19"/>
                </a:cxn>
                <a:cxn ang="0">
                  <a:pos x="19" y="19"/>
                </a:cxn>
                <a:cxn ang="0">
                  <a:pos x="13" y="16"/>
                </a:cxn>
                <a:cxn ang="0">
                  <a:pos x="13" y="19"/>
                </a:cxn>
              </a:cxnLst>
              <a:rect l="txL" t="txT" r="txR" b="txB"/>
              <a:pathLst>
                <a:path w="34" h="19">
                  <a:moveTo>
                    <a:pt x="13" y="19"/>
                  </a:moveTo>
                  <a:cubicBezTo>
                    <a:pt x="0" y="4"/>
                    <a:pt x="34" y="0"/>
                    <a:pt x="19" y="19"/>
                  </a:cubicBezTo>
                  <a:cubicBezTo>
                    <a:pt x="22" y="6"/>
                    <a:pt x="13" y="4"/>
                    <a:pt x="13" y="16"/>
                  </a:cubicBezTo>
                  <a:cubicBezTo>
                    <a:pt x="13" y="17"/>
                    <a:pt x="13" y="18"/>
                    <a:pt x="13" y="19"/>
                  </a:cubicBezTo>
                  <a:close/>
                </a:path>
              </a:pathLst>
            </a:custGeom>
            <a:solidFill>
              <a:srgbClr val="0B576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18" name="Freeform 60"/>
            <p:cNvSpPr/>
            <p:nvPr/>
          </p:nvSpPr>
          <p:spPr>
            <a:xfrm>
              <a:off x="5367338" y="1920875"/>
              <a:ext cx="96838" cy="104775"/>
            </a:xfrm>
            <a:custGeom>
              <a:avLst/>
              <a:gdLst>
                <a:gd name="txL" fmla="*/ 0 w 36"/>
                <a:gd name="txT" fmla="*/ 0 h 39"/>
                <a:gd name="txR" fmla="*/ 36 w 36"/>
                <a:gd name="txB" fmla="*/ 39 h 39"/>
              </a:gdLst>
              <a:ahLst/>
              <a:cxnLst>
                <a:cxn ang="0">
                  <a:pos x="27" y="15"/>
                </a:cxn>
                <a:cxn ang="0">
                  <a:pos x="27" y="12"/>
                </a:cxn>
                <a:cxn ang="0">
                  <a:pos x="33" y="15"/>
                </a:cxn>
                <a:cxn ang="0">
                  <a:pos x="33" y="27"/>
                </a:cxn>
                <a:cxn ang="0">
                  <a:pos x="3" y="39"/>
                </a:cxn>
                <a:cxn ang="0">
                  <a:pos x="0" y="39"/>
                </a:cxn>
                <a:cxn ang="0">
                  <a:pos x="27" y="15"/>
                </a:cxn>
              </a:cxnLst>
              <a:rect l="txL" t="txT" r="txR" b="txB"/>
              <a:pathLst>
                <a:path w="36" h="39">
                  <a:moveTo>
                    <a:pt x="27" y="15"/>
                  </a:moveTo>
                  <a:cubicBezTo>
                    <a:pt x="27" y="14"/>
                    <a:pt x="27" y="13"/>
                    <a:pt x="27" y="12"/>
                  </a:cubicBezTo>
                  <a:cubicBezTo>
                    <a:pt x="27" y="0"/>
                    <a:pt x="36" y="2"/>
                    <a:pt x="33" y="15"/>
                  </a:cubicBezTo>
                  <a:cubicBezTo>
                    <a:pt x="33" y="19"/>
                    <a:pt x="33" y="23"/>
                    <a:pt x="33" y="27"/>
                  </a:cubicBezTo>
                  <a:cubicBezTo>
                    <a:pt x="19" y="27"/>
                    <a:pt x="17" y="39"/>
                    <a:pt x="3" y="39"/>
                  </a:cubicBezTo>
                  <a:cubicBezTo>
                    <a:pt x="2" y="39"/>
                    <a:pt x="1" y="39"/>
                    <a:pt x="0" y="39"/>
                  </a:cubicBezTo>
                  <a:cubicBezTo>
                    <a:pt x="8" y="30"/>
                    <a:pt x="24" y="29"/>
                    <a:pt x="27" y="15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19" name="Freeform 61"/>
            <p:cNvSpPr/>
            <p:nvPr/>
          </p:nvSpPr>
          <p:spPr>
            <a:xfrm>
              <a:off x="4191000" y="1962150"/>
              <a:ext cx="127000" cy="104775"/>
            </a:xfrm>
            <a:custGeom>
              <a:avLst/>
              <a:gdLst>
                <a:gd name="txL" fmla="*/ 0 w 47"/>
                <a:gd name="txT" fmla="*/ 0 h 39"/>
                <a:gd name="txR" fmla="*/ 47 w 47"/>
                <a:gd name="txB" fmla="*/ 39 h 39"/>
              </a:gdLst>
              <a:ahLst/>
              <a:cxnLst>
                <a:cxn ang="0">
                  <a:pos x="14" y="24"/>
                </a:cxn>
                <a:cxn ang="0">
                  <a:pos x="23" y="27"/>
                </a:cxn>
                <a:cxn ang="0">
                  <a:pos x="5" y="39"/>
                </a:cxn>
                <a:cxn ang="0">
                  <a:pos x="2" y="21"/>
                </a:cxn>
                <a:cxn ang="0">
                  <a:pos x="47" y="0"/>
                </a:cxn>
                <a:cxn ang="0">
                  <a:pos x="14" y="24"/>
                </a:cxn>
              </a:cxnLst>
              <a:rect l="txL" t="txT" r="txR" b="txB"/>
              <a:pathLst>
                <a:path w="47" h="39">
                  <a:moveTo>
                    <a:pt x="14" y="24"/>
                  </a:moveTo>
                  <a:cubicBezTo>
                    <a:pt x="14" y="28"/>
                    <a:pt x="19" y="27"/>
                    <a:pt x="23" y="27"/>
                  </a:cubicBezTo>
                  <a:cubicBezTo>
                    <a:pt x="19" y="33"/>
                    <a:pt x="13" y="37"/>
                    <a:pt x="5" y="39"/>
                  </a:cubicBezTo>
                  <a:cubicBezTo>
                    <a:pt x="7" y="30"/>
                    <a:pt x="0" y="30"/>
                    <a:pt x="2" y="21"/>
                  </a:cubicBezTo>
                  <a:cubicBezTo>
                    <a:pt x="20" y="17"/>
                    <a:pt x="31" y="6"/>
                    <a:pt x="47" y="0"/>
                  </a:cubicBezTo>
                  <a:cubicBezTo>
                    <a:pt x="44" y="16"/>
                    <a:pt x="25" y="16"/>
                    <a:pt x="14" y="24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20" name="Freeform 62"/>
            <p:cNvSpPr/>
            <p:nvPr/>
          </p:nvSpPr>
          <p:spPr>
            <a:xfrm>
              <a:off x="4243388" y="2122488"/>
              <a:ext cx="63500" cy="33338"/>
            </a:xfrm>
            <a:custGeom>
              <a:avLst/>
              <a:gdLst>
                <a:gd name="txL" fmla="*/ 0 w 24"/>
                <a:gd name="txT" fmla="*/ 0 h 12"/>
                <a:gd name="txR" fmla="*/ 24 w 24"/>
                <a:gd name="txB" fmla="*/ 12 h 12"/>
              </a:gdLst>
              <a:ahLst/>
              <a:cxnLst>
                <a:cxn ang="0">
                  <a:pos x="10" y="12"/>
                </a:cxn>
                <a:cxn ang="0">
                  <a:pos x="1" y="6"/>
                </a:cxn>
                <a:cxn ang="0">
                  <a:pos x="1" y="3"/>
                </a:cxn>
                <a:cxn ang="0">
                  <a:pos x="4" y="0"/>
                </a:cxn>
                <a:cxn ang="0">
                  <a:pos x="16" y="0"/>
                </a:cxn>
                <a:cxn ang="0">
                  <a:pos x="10" y="12"/>
                </a:cxn>
              </a:cxnLst>
              <a:rect l="txL" t="txT" r="txR" b="txB"/>
              <a:pathLst>
                <a:path w="24" h="12">
                  <a:moveTo>
                    <a:pt x="10" y="12"/>
                  </a:moveTo>
                  <a:cubicBezTo>
                    <a:pt x="16" y="5"/>
                    <a:pt x="9" y="6"/>
                    <a:pt x="1" y="6"/>
                  </a:cubicBezTo>
                  <a:cubicBezTo>
                    <a:pt x="1" y="5"/>
                    <a:pt x="1" y="4"/>
                    <a:pt x="1" y="3"/>
                  </a:cubicBezTo>
                  <a:cubicBezTo>
                    <a:pt x="0" y="0"/>
                    <a:pt x="2" y="0"/>
                    <a:pt x="4" y="0"/>
                  </a:cubicBezTo>
                  <a:cubicBezTo>
                    <a:pt x="2" y="5"/>
                    <a:pt x="18" y="5"/>
                    <a:pt x="16" y="0"/>
                  </a:cubicBezTo>
                  <a:cubicBezTo>
                    <a:pt x="24" y="3"/>
                    <a:pt x="13" y="11"/>
                    <a:pt x="10" y="12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21" name="Freeform 63"/>
            <p:cNvSpPr/>
            <p:nvPr/>
          </p:nvSpPr>
          <p:spPr>
            <a:xfrm>
              <a:off x="5302250" y="2025650"/>
              <a:ext cx="73025" cy="25400"/>
            </a:xfrm>
            <a:custGeom>
              <a:avLst/>
              <a:gdLst>
                <a:gd name="txL" fmla="*/ 0 w 27"/>
                <a:gd name="txT" fmla="*/ 0 h 9"/>
                <a:gd name="txR" fmla="*/ 27 w 27"/>
                <a:gd name="txB" fmla="*/ 9 h 9"/>
              </a:gdLst>
              <a:ahLst/>
              <a:cxnLst>
                <a:cxn ang="0">
                  <a:pos x="27" y="0"/>
                </a:cxn>
                <a:cxn ang="0">
                  <a:pos x="0" y="9"/>
                </a:cxn>
                <a:cxn ang="0">
                  <a:pos x="24" y="0"/>
                </a:cxn>
                <a:cxn ang="0">
                  <a:pos x="27" y="0"/>
                </a:cxn>
              </a:cxnLst>
              <a:rect l="txL" t="txT" r="txR" b="txB"/>
              <a:pathLst>
                <a:path w="27" h="9">
                  <a:moveTo>
                    <a:pt x="27" y="0"/>
                  </a:moveTo>
                  <a:cubicBezTo>
                    <a:pt x="23" y="8"/>
                    <a:pt x="8" y="5"/>
                    <a:pt x="0" y="9"/>
                  </a:cubicBezTo>
                  <a:cubicBezTo>
                    <a:pt x="3" y="1"/>
                    <a:pt x="15" y="2"/>
                    <a:pt x="24" y="0"/>
                  </a:cubicBezTo>
                  <a:cubicBezTo>
                    <a:pt x="25" y="0"/>
                    <a:pt x="26" y="0"/>
                    <a:pt x="27" y="0"/>
                  </a:cubicBezTo>
                  <a:close/>
                </a:path>
              </a:pathLst>
            </a:custGeom>
            <a:solidFill>
              <a:srgbClr val="0387B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22" name="Freeform 64"/>
            <p:cNvSpPr/>
            <p:nvPr/>
          </p:nvSpPr>
          <p:spPr>
            <a:xfrm>
              <a:off x="4213225" y="2017713"/>
              <a:ext cx="107950" cy="73025"/>
            </a:xfrm>
            <a:custGeom>
              <a:avLst/>
              <a:gdLst>
                <a:gd name="txL" fmla="*/ 0 w 40"/>
                <a:gd name="txT" fmla="*/ 0 h 27"/>
                <a:gd name="txR" fmla="*/ 40 w 40"/>
                <a:gd name="txB" fmla="*/ 27 h 27"/>
              </a:gdLst>
              <a:ahLst/>
              <a:cxnLst>
                <a:cxn ang="0">
                  <a:pos x="33" y="0"/>
                </a:cxn>
                <a:cxn ang="0">
                  <a:pos x="0" y="27"/>
                </a:cxn>
                <a:cxn ang="0">
                  <a:pos x="33" y="0"/>
                </a:cxn>
              </a:cxnLst>
              <a:rect l="txL" t="txT" r="txR" b="txB"/>
              <a:pathLst>
                <a:path w="40" h="27">
                  <a:moveTo>
                    <a:pt x="33" y="0"/>
                  </a:moveTo>
                  <a:cubicBezTo>
                    <a:pt x="40" y="15"/>
                    <a:pt x="12" y="21"/>
                    <a:pt x="0" y="27"/>
                  </a:cubicBezTo>
                  <a:cubicBezTo>
                    <a:pt x="4" y="11"/>
                    <a:pt x="27" y="14"/>
                    <a:pt x="33" y="0"/>
                  </a:cubicBezTo>
                  <a:close/>
                </a:path>
              </a:pathLst>
            </a:custGeom>
            <a:solidFill>
              <a:srgbClr val="0387B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23" name="Freeform 65"/>
            <p:cNvSpPr/>
            <p:nvPr/>
          </p:nvSpPr>
          <p:spPr>
            <a:xfrm>
              <a:off x="4352925" y="2171700"/>
              <a:ext cx="127000" cy="101600"/>
            </a:xfrm>
            <a:custGeom>
              <a:avLst/>
              <a:gdLst>
                <a:gd name="txL" fmla="*/ 0 w 47"/>
                <a:gd name="txT" fmla="*/ 0 h 38"/>
                <a:gd name="txR" fmla="*/ 47 w 47"/>
                <a:gd name="txB" fmla="*/ 38 h 38"/>
              </a:gdLst>
              <a:ahLst/>
              <a:cxnLst>
                <a:cxn ang="0">
                  <a:pos x="17" y="24"/>
                </a:cxn>
                <a:cxn ang="0">
                  <a:pos x="2" y="0"/>
                </a:cxn>
                <a:cxn ang="0">
                  <a:pos x="47" y="30"/>
                </a:cxn>
                <a:cxn ang="0">
                  <a:pos x="23" y="24"/>
                </a:cxn>
                <a:cxn ang="0">
                  <a:pos x="17" y="24"/>
                </a:cxn>
              </a:cxnLst>
              <a:rect l="txL" t="txT" r="txR" b="txB"/>
              <a:pathLst>
                <a:path w="47" h="38">
                  <a:moveTo>
                    <a:pt x="17" y="24"/>
                  </a:moveTo>
                  <a:cubicBezTo>
                    <a:pt x="25" y="13"/>
                    <a:pt x="0" y="14"/>
                    <a:pt x="2" y="0"/>
                  </a:cubicBezTo>
                  <a:cubicBezTo>
                    <a:pt x="19" y="8"/>
                    <a:pt x="30" y="22"/>
                    <a:pt x="47" y="30"/>
                  </a:cubicBezTo>
                  <a:cubicBezTo>
                    <a:pt x="41" y="38"/>
                    <a:pt x="33" y="23"/>
                    <a:pt x="23" y="24"/>
                  </a:cubicBezTo>
                  <a:cubicBezTo>
                    <a:pt x="21" y="24"/>
                    <a:pt x="19" y="24"/>
                    <a:pt x="17" y="24"/>
                  </a:cubicBezTo>
                  <a:close/>
                </a:path>
              </a:pathLst>
            </a:custGeom>
            <a:solidFill>
              <a:srgbClr val="143236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24" name="Freeform 66"/>
            <p:cNvSpPr/>
            <p:nvPr/>
          </p:nvSpPr>
          <p:spPr>
            <a:xfrm>
              <a:off x="4398963" y="2236788"/>
              <a:ext cx="306388" cy="201613"/>
            </a:xfrm>
            <a:custGeom>
              <a:avLst/>
              <a:gdLst>
                <a:gd name="txL" fmla="*/ 0 w 114"/>
                <a:gd name="txT" fmla="*/ 0 h 75"/>
                <a:gd name="txR" fmla="*/ 114 w 114"/>
                <a:gd name="txB" fmla="*/ 75 h 75"/>
              </a:gdLst>
              <a:ahLst/>
              <a:cxnLst>
                <a:cxn ang="0">
                  <a:pos x="6" y="0"/>
                </a:cxn>
                <a:cxn ang="0">
                  <a:pos x="114" y="75"/>
                </a:cxn>
                <a:cxn ang="0">
                  <a:pos x="0" y="0"/>
                </a:cxn>
                <a:cxn ang="0">
                  <a:pos x="6" y="0"/>
                </a:cxn>
              </a:cxnLst>
              <a:rect l="txL" t="txT" r="txR" b="txB"/>
              <a:pathLst>
                <a:path w="114" h="75">
                  <a:moveTo>
                    <a:pt x="6" y="0"/>
                  </a:moveTo>
                  <a:cubicBezTo>
                    <a:pt x="23" y="44"/>
                    <a:pt x="78" y="50"/>
                    <a:pt x="114" y="75"/>
                  </a:cubicBezTo>
                  <a:cubicBezTo>
                    <a:pt x="65" y="61"/>
                    <a:pt x="18" y="45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25" name="Freeform 67"/>
            <p:cNvSpPr/>
            <p:nvPr/>
          </p:nvSpPr>
          <p:spPr>
            <a:xfrm>
              <a:off x="4325938" y="2236788"/>
              <a:ext cx="298450" cy="217488"/>
            </a:xfrm>
            <a:custGeom>
              <a:avLst/>
              <a:gdLst>
                <a:gd name="txL" fmla="*/ 0 w 111"/>
                <a:gd name="txT" fmla="*/ 0 h 81"/>
                <a:gd name="txR" fmla="*/ 111 w 111"/>
                <a:gd name="txB" fmla="*/ 81 h 81"/>
              </a:gdLst>
              <a:ahLst/>
              <a:cxnLst>
                <a:cxn ang="0">
                  <a:pos x="0" y="0"/>
                </a:cxn>
                <a:cxn ang="0">
                  <a:pos x="111" y="81"/>
                </a:cxn>
                <a:cxn ang="0">
                  <a:pos x="0" y="0"/>
                </a:cxn>
              </a:cxnLst>
              <a:rect l="txL" t="txT" r="txR" b="txB"/>
              <a:pathLst>
                <a:path w="111" h="81">
                  <a:moveTo>
                    <a:pt x="0" y="0"/>
                  </a:moveTo>
                  <a:cubicBezTo>
                    <a:pt x="35" y="29"/>
                    <a:pt x="64" y="64"/>
                    <a:pt x="111" y="81"/>
                  </a:cubicBezTo>
                  <a:cubicBezTo>
                    <a:pt x="68" y="72"/>
                    <a:pt x="23" y="39"/>
                    <a:pt x="0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26" name="Freeform 68"/>
            <p:cNvSpPr/>
            <p:nvPr/>
          </p:nvSpPr>
          <p:spPr>
            <a:xfrm>
              <a:off x="4875213" y="2365375"/>
              <a:ext cx="411163" cy="131763"/>
            </a:xfrm>
            <a:custGeom>
              <a:avLst/>
              <a:gdLst>
                <a:gd name="txL" fmla="*/ 0 w 153"/>
                <a:gd name="txT" fmla="*/ 0 h 49"/>
                <a:gd name="txR" fmla="*/ 153 w 153"/>
                <a:gd name="txB" fmla="*/ 49 h 49"/>
              </a:gdLst>
              <a:ahLst/>
              <a:cxnLst>
                <a:cxn ang="0">
                  <a:pos x="66" y="24"/>
                </a:cxn>
                <a:cxn ang="0">
                  <a:pos x="153" y="0"/>
                </a:cxn>
                <a:cxn ang="0">
                  <a:pos x="0" y="42"/>
                </a:cxn>
                <a:cxn ang="0">
                  <a:pos x="48" y="30"/>
                </a:cxn>
                <a:cxn ang="0">
                  <a:pos x="60" y="30"/>
                </a:cxn>
                <a:cxn ang="0">
                  <a:pos x="96" y="21"/>
                </a:cxn>
                <a:cxn ang="0">
                  <a:pos x="66" y="24"/>
                </a:cxn>
              </a:cxnLst>
              <a:rect l="txL" t="txT" r="txR" b="txB"/>
              <a:pathLst>
                <a:path w="153" h="49">
                  <a:moveTo>
                    <a:pt x="66" y="24"/>
                  </a:moveTo>
                  <a:cubicBezTo>
                    <a:pt x="88" y="11"/>
                    <a:pt x="131" y="4"/>
                    <a:pt x="153" y="0"/>
                  </a:cubicBezTo>
                  <a:cubicBezTo>
                    <a:pt x="109" y="20"/>
                    <a:pt x="62" y="49"/>
                    <a:pt x="0" y="42"/>
                  </a:cubicBezTo>
                  <a:cubicBezTo>
                    <a:pt x="10" y="32"/>
                    <a:pt x="31" y="33"/>
                    <a:pt x="48" y="30"/>
                  </a:cubicBezTo>
                  <a:cubicBezTo>
                    <a:pt x="46" y="35"/>
                    <a:pt x="62" y="35"/>
                    <a:pt x="60" y="30"/>
                  </a:cubicBezTo>
                  <a:cubicBezTo>
                    <a:pt x="77" y="32"/>
                    <a:pt x="83" y="23"/>
                    <a:pt x="96" y="21"/>
                  </a:cubicBezTo>
                  <a:cubicBezTo>
                    <a:pt x="88" y="12"/>
                    <a:pt x="79" y="28"/>
                    <a:pt x="66" y="24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27" name="Freeform 69"/>
            <p:cNvSpPr/>
            <p:nvPr/>
          </p:nvSpPr>
          <p:spPr>
            <a:xfrm>
              <a:off x="5035550" y="2397125"/>
              <a:ext cx="96838" cy="53975"/>
            </a:xfrm>
            <a:custGeom>
              <a:avLst/>
              <a:gdLst>
                <a:gd name="txL" fmla="*/ 0 w 36"/>
                <a:gd name="txT" fmla="*/ 0 h 20"/>
                <a:gd name="txR" fmla="*/ 36 w 36"/>
                <a:gd name="txB" fmla="*/ 20 h 20"/>
              </a:gdLst>
              <a:ahLst/>
              <a:cxnLst>
                <a:cxn ang="0">
                  <a:pos x="6" y="12"/>
                </a:cxn>
                <a:cxn ang="0">
                  <a:pos x="36" y="9"/>
                </a:cxn>
                <a:cxn ang="0">
                  <a:pos x="0" y="18"/>
                </a:cxn>
                <a:cxn ang="0">
                  <a:pos x="6" y="12"/>
                </a:cxn>
              </a:cxnLst>
              <a:rect l="txL" t="txT" r="txR" b="txB"/>
              <a:pathLst>
                <a:path w="36" h="20">
                  <a:moveTo>
                    <a:pt x="6" y="12"/>
                  </a:moveTo>
                  <a:cubicBezTo>
                    <a:pt x="19" y="16"/>
                    <a:pt x="28" y="0"/>
                    <a:pt x="36" y="9"/>
                  </a:cubicBezTo>
                  <a:cubicBezTo>
                    <a:pt x="23" y="11"/>
                    <a:pt x="17" y="20"/>
                    <a:pt x="0" y="18"/>
                  </a:cubicBezTo>
                  <a:cubicBezTo>
                    <a:pt x="1" y="15"/>
                    <a:pt x="6" y="16"/>
                    <a:pt x="6" y="12"/>
                  </a:cubicBezTo>
                  <a:close/>
                </a:path>
              </a:pathLst>
            </a:custGeom>
            <a:solidFill>
              <a:srgbClr val="0387B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28" name="Freeform 70"/>
            <p:cNvSpPr>
              <a:spLocks noEditPoints="1"/>
            </p:cNvSpPr>
            <p:nvPr/>
          </p:nvSpPr>
          <p:spPr>
            <a:xfrm>
              <a:off x="1274764" y="1154113"/>
              <a:ext cx="6254750" cy="4002089"/>
            </a:xfrm>
            <a:custGeom>
              <a:avLst/>
              <a:gdLst>
                <a:gd name="txL" fmla="*/ 0 w 2325"/>
                <a:gd name="txT" fmla="*/ 0 h 1487"/>
                <a:gd name="txR" fmla="*/ 2325 w 2325"/>
                <a:gd name="txB" fmla="*/ 1487 h 1487"/>
              </a:gdLst>
              <a:ahLst/>
              <a:cxnLst>
                <a:cxn ang="0">
                  <a:pos x="1482" y="387"/>
                </a:cxn>
                <a:cxn ang="0">
                  <a:pos x="1554" y="264"/>
                </a:cxn>
                <a:cxn ang="0">
                  <a:pos x="1482" y="660"/>
                </a:cxn>
                <a:cxn ang="0">
                  <a:pos x="1782" y="990"/>
                </a:cxn>
                <a:cxn ang="0">
                  <a:pos x="2295" y="1044"/>
                </a:cxn>
                <a:cxn ang="0">
                  <a:pos x="2037" y="1308"/>
                </a:cxn>
                <a:cxn ang="0">
                  <a:pos x="2028" y="1320"/>
                </a:cxn>
                <a:cxn ang="0">
                  <a:pos x="1470" y="1326"/>
                </a:cxn>
                <a:cxn ang="0">
                  <a:pos x="1623" y="1398"/>
                </a:cxn>
                <a:cxn ang="0">
                  <a:pos x="1560" y="1464"/>
                </a:cxn>
                <a:cxn ang="0">
                  <a:pos x="1446" y="1407"/>
                </a:cxn>
                <a:cxn ang="0">
                  <a:pos x="1398" y="1383"/>
                </a:cxn>
                <a:cxn ang="0">
                  <a:pos x="1023" y="1329"/>
                </a:cxn>
                <a:cxn ang="0">
                  <a:pos x="246" y="1083"/>
                </a:cxn>
                <a:cxn ang="0">
                  <a:pos x="69" y="993"/>
                </a:cxn>
                <a:cxn ang="0">
                  <a:pos x="486" y="939"/>
                </a:cxn>
                <a:cxn ang="0">
                  <a:pos x="666" y="1008"/>
                </a:cxn>
                <a:cxn ang="0">
                  <a:pos x="1089" y="636"/>
                </a:cxn>
                <a:cxn ang="0">
                  <a:pos x="1065" y="225"/>
                </a:cxn>
                <a:cxn ang="0">
                  <a:pos x="1293" y="597"/>
                </a:cxn>
                <a:cxn ang="0">
                  <a:pos x="1476" y="495"/>
                </a:cxn>
                <a:cxn ang="0">
                  <a:pos x="1443" y="1071"/>
                </a:cxn>
                <a:cxn ang="0">
                  <a:pos x="2271" y="1254"/>
                </a:cxn>
                <a:cxn ang="0">
                  <a:pos x="2079" y="1044"/>
                </a:cxn>
                <a:cxn ang="0">
                  <a:pos x="1914" y="1041"/>
                </a:cxn>
                <a:cxn ang="0">
                  <a:pos x="1371" y="1335"/>
                </a:cxn>
                <a:cxn ang="0">
                  <a:pos x="501" y="1077"/>
                </a:cxn>
                <a:cxn ang="0">
                  <a:pos x="1056" y="1263"/>
                </a:cxn>
                <a:cxn ang="0">
                  <a:pos x="1125" y="939"/>
                </a:cxn>
                <a:cxn ang="0">
                  <a:pos x="1158" y="960"/>
                </a:cxn>
                <a:cxn ang="0">
                  <a:pos x="1146" y="771"/>
                </a:cxn>
                <a:cxn ang="0">
                  <a:pos x="1485" y="621"/>
                </a:cxn>
                <a:cxn ang="0">
                  <a:pos x="1176" y="777"/>
                </a:cxn>
                <a:cxn ang="0">
                  <a:pos x="1437" y="1260"/>
                </a:cxn>
                <a:cxn ang="0">
                  <a:pos x="1410" y="732"/>
                </a:cxn>
                <a:cxn ang="0">
                  <a:pos x="1260" y="666"/>
                </a:cxn>
                <a:cxn ang="0">
                  <a:pos x="1398" y="645"/>
                </a:cxn>
                <a:cxn ang="0">
                  <a:pos x="1434" y="801"/>
                </a:cxn>
                <a:cxn ang="0">
                  <a:pos x="417" y="1308"/>
                </a:cxn>
                <a:cxn ang="0">
                  <a:pos x="456" y="1005"/>
                </a:cxn>
                <a:cxn ang="0">
                  <a:pos x="498" y="1074"/>
                </a:cxn>
                <a:cxn ang="0">
                  <a:pos x="1206" y="1269"/>
                </a:cxn>
                <a:cxn ang="0">
                  <a:pos x="1008" y="1284"/>
                </a:cxn>
                <a:cxn ang="0">
                  <a:pos x="681" y="1308"/>
                </a:cxn>
                <a:cxn ang="0">
                  <a:pos x="1551" y="1296"/>
                </a:cxn>
                <a:cxn ang="0">
                  <a:pos x="1419" y="1311"/>
                </a:cxn>
                <a:cxn ang="0">
                  <a:pos x="1257" y="1317"/>
                </a:cxn>
                <a:cxn ang="0">
                  <a:pos x="1251" y="1335"/>
                </a:cxn>
                <a:cxn ang="0">
                  <a:pos x="888" y="963"/>
                </a:cxn>
                <a:cxn ang="0">
                  <a:pos x="717" y="1014"/>
                </a:cxn>
                <a:cxn ang="0">
                  <a:pos x="834" y="951"/>
                </a:cxn>
                <a:cxn ang="0">
                  <a:pos x="1545" y="318"/>
                </a:cxn>
                <a:cxn ang="0">
                  <a:pos x="1482" y="741"/>
                </a:cxn>
                <a:cxn ang="0">
                  <a:pos x="1659" y="852"/>
                </a:cxn>
                <a:cxn ang="0">
                  <a:pos x="1068" y="852"/>
                </a:cxn>
                <a:cxn ang="0">
                  <a:pos x="1686" y="873"/>
                </a:cxn>
                <a:cxn ang="0">
                  <a:pos x="2193" y="966"/>
                </a:cxn>
                <a:cxn ang="0">
                  <a:pos x="1866" y="1008"/>
                </a:cxn>
                <a:cxn ang="0">
                  <a:pos x="1887" y="1017"/>
                </a:cxn>
                <a:cxn ang="0">
                  <a:pos x="2058" y="1008"/>
                </a:cxn>
                <a:cxn ang="0">
                  <a:pos x="2112" y="984"/>
                </a:cxn>
                <a:cxn ang="0">
                  <a:pos x="2277" y="1110"/>
                </a:cxn>
                <a:cxn ang="0">
                  <a:pos x="1131" y="282"/>
                </a:cxn>
              </a:cxnLst>
              <a:rect l="txL" t="txT" r="txR" b="txB"/>
              <a:pathLst>
                <a:path w="2325" h="1487">
                  <a:moveTo>
                    <a:pt x="1161" y="75"/>
                  </a:moveTo>
                  <a:cubicBezTo>
                    <a:pt x="1162" y="48"/>
                    <a:pt x="1156" y="28"/>
                    <a:pt x="1158" y="0"/>
                  </a:cubicBezTo>
                  <a:cubicBezTo>
                    <a:pt x="1198" y="119"/>
                    <a:pt x="1136" y="221"/>
                    <a:pt x="1134" y="321"/>
                  </a:cubicBezTo>
                  <a:cubicBezTo>
                    <a:pt x="1135" y="325"/>
                    <a:pt x="1138" y="320"/>
                    <a:pt x="1143" y="321"/>
                  </a:cubicBezTo>
                  <a:cubicBezTo>
                    <a:pt x="1135" y="362"/>
                    <a:pt x="1112" y="388"/>
                    <a:pt x="1092" y="417"/>
                  </a:cubicBezTo>
                  <a:cubicBezTo>
                    <a:pt x="1095" y="445"/>
                    <a:pt x="1082" y="473"/>
                    <a:pt x="1083" y="489"/>
                  </a:cubicBezTo>
                  <a:cubicBezTo>
                    <a:pt x="1092" y="498"/>
                    <a:pt x="1088" y="482"/>
                    <a:pt x="1089" y="474"/>
                  </a:cubicBezTo>
                  <a:cubicBezTo>
                    <a:pt x="1098" y="514"/>
                    <a:pt x="1124" y="537"/>
                    <a:pt x="1161" y="549"/>
                  </a:cubicBezTo>
                  <a:cubicBezTo>
                    <a:pt x="1167" y="556"/>
                    <a:pt x="1186" y="550"/>
                    <a:pt x="1197" y="552"/>
                  </a:cubicBezTo>
                  <a:cubicBezTo>
                    <a:pt x="1247" y="558"/>
                    <a:pt x="1292" y="569"/>
                    <a:pt x="1344" y="573"/>
                  </a:cubicBezTo>
                  <a:cubicBezTo>
                    <a:pt x="1357" y="577"/>
                    <a:pt x="1396" y="581"/>
                    <a:pt x="1404" y="570"/>
                  </a:cubicBezTo>
                  <a:cubicBezTo>
                    <a:pt x="1413" y="555"/>
                    <a:pt x="1430" y="548"/>
                    <a:pt x="1437" y="531"/>
                  </a:cubicBezTo>
                  <a:cubicBezTo>
                    <a:pt x="1422" y="531"/>
                    <a:pt x="1418" y="542"/>
                    <a:pt x="1401" y="540"/>
                  </a:cubicBezTo>
                  <a:cubicBezTo>
                    <a:pt x="1386" y="533"/>
                    <a:pt x="1358" y="539"/>
                    <a:pt x="1338" y="537"/>
                  </a:cubicBezTo>
                  <a:cubicBezTo>
                    <a:pt x="1329" y="537"/>
                    <a:pt x="1305" y="538"/>
                    <a:pt x="1314" y="531"/>
                  </a:cubicBezTo>
                  <a:cubicBezTo>
                    <a:pt x="1324" y="531"/>
                    <a:pt x="1334" y="531"/>
                    <a:pt x="1344" y="531"/>
                  </a:cubicBezTo>
                  <a:cubicBezTo>
                    <a:pt x="1433" y="545"/>
                    <a:pt x="1469" y="506"/>
                    <a:pt x="1500" y="462"/>
                  </a:cubicBezTo>
                  <a:cubicBezTo>
                    <a:pt x="1504" y="431"/>
                    <a:pt x="1490" y="418"/>
                    <a:pt x="1491" y="390"/>
                  </a:cubicBezTo>
                  <a:cubicBezTo>
                    <a:pt x="1491" y="386"/>
                    <a:pt x="1486" y="387"/>
                    <a:pt x="1482" y="387"/>
                  </a:cubicBezTo>
                  <a:cubicBezTo>
                    <a:pt x="1499" y="372"/>
                    <a:pt x="1478" y="355"/>
                    <a:pt x="1476" y="348"/>
                  </a:cubicBezTo>
                  <a:cubicBezTo>
                    <a:pt x="1470" y="350"/>
                    <a:pt x="1487" y="322"/>
                    <a:pt x="1470" y="315"/>
                  </a:cubicBezTo>
                  <a:cubicBezTo>
                    <a:pt x="1477" y="312"/>
                    <a:pt x="1468" y="302"/>
                    <a:pt x="1467" y="297"/>
                  </a:cubicBezTo>
                  <a:cubicBezTo>
                    <a:pt x="1460" y="298"/>
                    <a:pt x="1466" y="312"/>
                    <a:pt x="1464" y="318"/>
                  </a:cubicBezTo>
                  <a:cubicBezTo>
                    <a:pt x="1464" y="343"/>
                    <a:pt x="1464" y="368"/>
                    <a:pt x="1464" y="393"/>
                  </a:cubicBezTo>
                  <a:cubicBezTo>
                    <a:pt x="1449" y="368"/>
                    <a:pt x="1465" y="312"/>
                    <a:pt x="1455" y="282"/>
                  </a:cubicBezTo>
                  <a:cubicBezTo>
                    <a:pt x="1462" y="266"/>
                    <a:pt x="1456" y="237"/>
                    <a:pt x="1458" y="216"/>
                  </a:cubicBezTo>
                  <a:cubicBezTo>
                    <a:pt x="1458" y="201"/>
                    <a:pt x="1458" y="186"/>
                    <a:pt x="1458" y="171"/>
                  </a:cubicBezTo>
                  <a:cubicBezTo>
                    <a:pt x="1463" y="166"/>
                    <a:pt x="1463" y="140"/>
                    <a:pt x="1458" y="135"/>
                  </a:cubicBezTo>
                  <a:cubicBezTo>
                    <a:pt x="1460" y="146"/>
                    <a:pt x="1453" y="148"/>
                    <a:pt x="1455" y="159"/>
                  </a:cubicBezTo>
                  <a:cubicBezTo>
                    <a:pt x="1446" y="193"/>
                    <a:pt x="1441" y="231"/>
                    <a:pt x="1419" y="252"/>
                  </a:cubicBezTo>
                  <a:cubicBezTo>
                    <a:pt x="1455" y="183"/>
                    <a:pt x="1449" y="72"/>
                    <a:pt x="1503" y="21"/>
                  </a:cubicBezTo>
                  <a:cubicBezTo>
                    <a:pt x="1498" y="58"/>
                    <a:pt x="1474" y="76"/>
                    <a:pt x="1461" y="105"/>
                  </a:cubicBezTo>
                  <a:cubicBezTo>
                    <a:pt x="1472" y="154"/>
                    <a:pt x="1487" y="199"/>
                    <a:pt x="1497" y="249"/>
                  </a:cubicBezTo>
                  <a:cubicBezTo>
                    <a:pt x="1507" y="244"/>
                    <a:pt x="1491" y="213"/>
                    <a:pt x="1506" y="213"/>
                  </a:cubicBezTo>
                  <a:cubicBezTo>
                    <a:pt x="1508" y="232"/>
                    <a:pt x="1503" y="258"/>
                    <a:pt x="1509" y="273"/>
                  </a:cubicBezTo>
                  <a:cubicBezTo>
                    <a:pt x="1509" y="275"/>
                    <a:pt x="1509" y="277"/>
                    <a:pt x="1509" y="279"/>
                  </a:cubicBezTo>
                  <a:cubicBezTo>
                    <a:pt x="1518" y="281"/>
                    <a:pt x="1520" y="276"/>
                    <a:pt x="1527" y="276"/>
                  </a:cubicBezTo>
                  <a:cubicBezTo>
                    <a:pt x="1536" y="272"/>
                    <a:pt x="1548" y="271"/>
                    <a:pt x="1554" y="264"/>
                  </a:cubicBezTo>
                  <a:cubicBezTo>
                    <a:pt x="1547" y="258"/>
                    <a:pt x="1533" y="271"/>
                    <a:pt x="1524" y="273"/>
                  </a:cubicBezTo>
                  <a:cubicBezTo>
                    <a:pt x="1521" y="273"/>
                    <a:pt x="1518" y="273"/>
                    <a:pt x="1515" y="273"/>
                  </a:cubicBezTo>
                  <a:cubicBezTo>
                    <a:pt x="1511" y="256"/>
                    <a:pt x="1551" y="260"/>
                    <a:pt x="1554" y="240"/>
                  </a:cubicBezTo>
                  <a:cubicBezTo>
                    <a:pt x="1561" y="215"/>
                    <a:pt x="1555" y="177"/>
                    <a:pt x="1557" y="147"/>
                  </a:cubicBezTo>
                  <a:cubicBezTo>
                    <a:pt x="1558" y="147"/>
                    <a:pt x="1559" y="147"/>
                    <a:pt x="1560" y="147"/>
                  </a:cubicBezTo>
                  <a:cubicBezTo>
                    <a:pt x="1562" y="181"/>
                    <a:pt x="1556" y="223"/>
                    <a:pt x="1563" y="252"/>
                  </a:cubicBezTo>
                  <a:cubicBezTo>
                    <a:pt x="1563" y="253"/>
                    <a:pt x="1563" y="254"/>
                    <a:pt x="1563" y="255"/>
                  </a:cubicBezTo>
                  <a:cubicBezTo>
                    <a:pt x="1556" y="263"/>
                    <a:pt x="1562" y="284"/>
                    <a:pt x="1560" y="297"/>
                  </a:cubicBezTo>
                  <a:cubicBezTo>
                    <a:pt x="1555" y="319"/>
                    <a:pt x="1552" y="339"/>
                    <a:pt x="1533" y="360"/>
                  </a:cubicBezTo>
                  <a:cubicBezTo>
                    <a:pt x="1522" y="372"/>
                    <a:pt x="1504" y="376"/>
                    <a:pt x="1500" y="390"/>
                  </a:cubicBezTo>
                  <a:cubicBezTo>
                    <a:pt x="1494" y="411"/>
                    <a:pt x="1504" y="440"/>
                    <a:pt x="1515" y="459"/>
                  </a:cubicBezTo>
                  <a:cubicBezTo>
                    <a:pt x="1514" y="474"/>
                    <a:pt x="1496" y="485"/>
                    <a:pt x="1500" y="495"/>
                  </a:cubicBezTo>
                  <a:cubicBezTo>
                    <a:pt x="1504" y="504"/>
                    <a:pt x="1519" y="484"/>
                    <a:pt x="1524" y="495"/>
                  </a:cubicBezTo>
                  <a:cubicBezTo>
                    <a:pt x="1518" y="502"/>
                    <a:pt x="1502" y="499"/>
                    <a:pt x="1500" y="510"/>
                  </a:cubicBezTo>
                  <a:cubicBezTo>
                    <a:pt x="1507" y="544"/>
                    <a:pt x="1501" y="589"/>
                    <a:pt x="1494" y="618"/>
                  </a:cubicBezTo>
                  <a:cubicBezTo>
                    <a:pt x="1489" y="632"/>
                    <a:pt x="1539" y="617"/>
                    <a:pt x="1548" y="627"/>
                  </a:cubicBezTo>
                  <a:cubicBezTo>
                    <a:pt x="1529" y="630"/>
                    <a:pt x="1508" y="631"/>
                    <a:pt x="1488" y="633"/>
                  </a:cubicBezTo>
                  <a:cubicBezTo>
                    <a:pt x="1483" y="645"/>
                    <a:pt x="1501" y="634"/>
                    <a:pt x="1500" y="642"/>
                  </a:cubicBezTo>
                  <a:cubicBezTo>
                    <a:pt x="1490" y="644"/>
                    <a:pt x="1484" y="650"/>
                    <a:pt x="1482" y="660"/>
                  </a:cubicBezTo>
                  <a:cubicBezTo>
                    <a:pt x="1482" y="655"/>
                    <a:pt x="1482" y="650"/>
                    <a:pt x="1482" y="645"/>
                  </a:cubicBezTo>
                  <a:cubicBezTo>
                    <a:pt x="1471" y="654"/>
                    <a:pt x="1458" y="661"/>
                    <a:pt x="1455" y="678"/>
                  </a:cubicBezTo>
                  <a:cubicBezTo>
                    <a:pt x="1460" y="687"/>
                    <a:pt x="1467" y="691"/>
                    <a:pt x="1458" y="702"/>
                  </a:cubicBezTo>
                  <a:cubicBezTo>
                    <a:pt x="1449" y="702"/>
                    <a:pt x="1450" y="728"/>
                    <a:pt x="1455" y="732"/>
                  </a:cubicBezTo>
                  <a:cubicBezTo>
                    <a:pt x="1460" y="741"/>
                    <a:pt x="1468" y="747"/>
                    <a:pt x="1476" y="753"/>
                  </a:cubicBezTo>
                  <a:cubicBezTo>
                    <a:pt x="1476" y="745"/>
                    <a:pt x="1474" y="735"/>
                    <a:pt x="1482" y="735"/>
                  </a:cubicBezTo>
                  <a:cubicBezTo>
                    <a:pt x="1505" y="747"/>
                    <a:pt x="1525" y="762"/>
                    <a:pt x="1545" y="777"/>
                  </a:cubicBezTo>
                  <a:cubicBezTo>
                    <a:pt x="1544" y="781"/>
                    <a:pt x="1546" y="788"/>
                    <a:pt x="1542" y="789"/>
                  </a:cubicBezTo>
                  <a:cubicBezTo>
                    <a:pt x="1543" y="781"/>
                    <a:pt x="1541" y="776"/>
                    <a:pt x="1533" y="777"/>
                  </a:cubicBezTo>
                  <a:cubicBezTo>
                    <a:pt x="1532" y="786"/>
                    <a:pt x="1540" y="786"/>
                    <a:pt x="1539" y="795"/>
                  </a:cubicBezTo>
                  <a:cubicBezTo>
                    <a:pt x="1545" y="796"/>
                    <a:pt x="1546" y="792"/>
                    <a:pt x="1551" y="792"/>
                  </a:cubicBezTo>
                  <a:cubicBezTo>
                    <a:pt x="1550" y="799"/>
                    <a:pt x="1552" y="803"/>
                    <a:pt x="1557" y="804"/>
                  </a:cubicBezTo>
                  <a:cubicBezTo>
                    <a:pt x="1560" y="809"/>
                    <a:pt x="1568" y="809"/>
                    <a:pt x="1569" y="816"/>
                  </a:cubicBezTo>
                  <a:cubicBezTo>
                    <a:pt x="1591" y="807"/>
                    <a:pt x="1620" y="811"/>
                    <a:pt x="1638" y="822"/>
                  </a:cubicBezTo>
                  <a:cubicBezTo>
                    <a:pt x="1644" y="843"/>
                    <a:pt x="1657" y="857"/>
                    <a:pt x="1683" y="858"/>
                  </a:cubicBezTo>
                  <a:cubicBezTo>
                    <a:pt x="1700" y="885"/>
                    <a:pt x="1721" y="907"/>
                    <a:pt x="1728" y="936"/>
                  </a:cubicBezTo>
                  <a:cubicBezTo>
                    <a:pt x="1728" y="938"/>
                    <a:pt x="1728" y="940"/>
                    <a:pt x="1728" y="942"/>
                  </a:cubicBezTo>
                  <a:cubicBezTo>
                    <a:pt x="1738" y="942"/>
                    <a:pt x="1748" y="942"/>
                    <a:pt x="1758" y="942"/>
                  </a:cubicBezTo>
                  <a:cubicBezTo>
                    <a:pt x="1764" y="961"/>
                    <a:pt x="1789" y="967"/>
                    <a:pt x="1782" y="990"/>
                  </a:cubicBezTo>
                  <a:cubicBezTo>
                    <a:pt x="1782" y="991"/>
                    <a:pt x="1782" y="992"/>
                    <a:pt x="1782" y="993"/>
                  </a:cubicBezTo>
                  <a:cubicBezTo>
                    <a:pt x="1791" y="991"/>
                    <a:pt x="1808" y="997"/>
                    <a:pt x="1812" y="990"/>
                  </a:cubicBezTo>
                  <a:cubicBezTo>
                    <a:pt x="1813" y="985"/>
                    <a:pt x="1809" y="975"/>
                    <a:pt x="1818" y="978"/>
                  </a:cubicBezTo>
                  <a:cubicBezTo>
                    <a:pt x="1823" y="985"/>
                    <a:pt x="1841" y="979"/>
                    <a:pt x="1851" y="981"/>
                  </a:cubicBezTo>
                  <a:cubicBezTo>
                    <a:pt x="1868" y="994"/>
                    <a:pt x="1892" y="1000"/>
                    <a:pt x="1905" y="1017"/>
                  </a:cubicBezTo>
                  <a:cubicBezTo>
                    <a:pt x="1914" y="1015"/>
                    <a:pt x="1915" y="1005"/>
                    <a:pt x="1929" y="1008"/>
                  </a:cubicBezTo>
                  <a:cubicBezTo>
                    <a:pt x="1941" y="1015"/>
                    <a:pt x="1966" y="1009"/>
                    <a:pt x="1983" y="1011"/>
                  </a:cubicBezTo>
                  <a:cubicBezTo>
                    <a:pt x="1998" y="1013"/>
                    <a:pt x="2006" y="1029"/>
                    <a:pt x="2022" y="1020"/>
                  </a:cubicBezTo>
                  <a:cubicBezTo>
                    <a:pt x="2027" y="998"/>
                    <a:pt x="2054" y="998"/>
                    <a:pt x="2064" y="981"/>
                  </a:cubicBezTo>
                  <a:cubicBezTo>
                    <a:pt x="2061" y="967"/>
                    <a:pt x="2058" y="969"/>
                    <a:pt x="2058" y="954"/>
                  </a:cubicBezTo>
                  <a:cubicBezTo>
                    <a:pt x="2065" y="952"/>
                    <a:pt x="2069" y="947"/>
                    <a:pt x="2073" y="942"/>
                  </a:cubicBezTo>
                  <a:cubicBezTo>
                    <a:pt x="2088" y="962"/>
                    <a:pt x="2106" y="931"/>
                    <a:pt x="2115" y="936"/>
                  </a:cubicBezTo>
                  <a:cubicBezTo>
                    <a:pt x="2111" y="937"/>
                    <a:pt x="2112" y="943"/>
                    <a:pt x="2109" y="945"/>
                  </a:cubicBezTo>
                  <a:cubicBezTo>
                    <a:pt x="2109" y="946"/>
                    <a:pt x="2109" y="947"/>
                    <a:pt x="2109" y="948"/>
                  </a:cubicBezTo>
                  <a:cubicBezTo>
                    <a:pt x="2171" y="948"/>
                    <a:pt x="2234" y="947"/>
                    <a:pt x="2292" y="951"/>
                  </a:cubicBezTo>
                  <a:cubicBezTo>
                    <a:pt x="2299" y="950"/>
                    <a:pt x="2293" y="962"/>
                    <a:pt x="2295" y="966"/>
                  </a:cubicBezTo>
                  <a:cubicBezTo>
                    <a:pt x="2305" y="966"/>
                    <a:pt x="2315" y="966"/>
                    <a:pt x="2325" y="966"/>
                  </a:cubicBezTo>
                  <a:cubicBezTo>
                    <a:pt x="2322" y="975"/>
                    <a:pt x="2298" y="963"/>
                    <a:pt x="2295" y="972"/>
                  </a:cubicBezTo>
                  <a:cubicBezTo>
                    <a:pt x="2295" y="996"/>
                    <a:pt x="2295" y="1020"/>
                    <a:pt x="2295" y="1044"/>
                  </a:cubicBezTo>
                  <a:cubicBezTo>
                    <a:pt x="2297" y="1074"/>
                    <a:pt x="2313" y="1097"/>
                    <a:pt x="2295" y="1116"/>
                  </a:cubicBezTo>
                  <a:cubicBezTo>
                    <a:pt x="2303" y="1124"/>
                    <a:pt x="2311" y="1090"/>
                    <a:pt x="2319" y="1098"/>
                  </a:cubicBezTo>
                  <a:cubicBezTo>
                    <a:pt x="2314" y="1109"/>
                    <a:pt x="2306" y="1117"/>
                    <a:pt x="2301" y="1128"/>
                  </a:cubicBezTo>
                  <a:cubicBezTo>
                    <a:pt x="2296" y="1133"/>
                    <a:pt x="2292" y="1139"/>
                    <a:pt x="2289" y="1146"/>
                  </a:cubicBezTo>
                  <a:cubicBezTo>
                    <a:pt x="2292" y="1153"/>
                    <a:pt x="2299" y="1138"/>
                    <a:pt x="2301" y="1134"/>
                  </a:cubicBezTo>
                  <a:cubicBezTo>
                    <a:pt x="2305" y="1131"/>
                    <a:pt x="2315" y="1121"/>
                    <a:pt x="2316" y="1125"/>
                  </a:cubicBezTo>
                  <a:cubicBezTo>
                    <a:pt x="2317" y="1134"/>
                    <a:pt x="2311" y="1136"/>
                    <a:pt x="2313" y="1146"/>
                  </a:cubicBezTo>
                  <a:cubicBezTo>
                    <a:pt x="2303" y="1154"/>
                    <a:pt x="2310" y="1174"/>
                    <a:pt x="2313" y="1152"/>
                  </a:cubicBezTo>
                  <a:cubicBezTo>
                    <a:pt x="2317" y="1153"/>
                    <a:pt x="2315" y="1160"/>
                    <a:pt x="2316" y="1164"/>
                  </a:cubicBezTo>
                  <a:cubicBezTo>
                    <a:pt x="2308" y="1188"/>
                    <a:pt x="2304" y="1216"/>
                    <a:pt x="2289" y="1233"/>
                  </a:cubicBezTo>
                  <a:cubicBezTo>
                    <a:pt x="2292" y="1250"/>
                    <a:pt x="2304" y="1213"/>
                    <a:pt x="2310" y="1224"/>
                  </a:cubicBezTo>
                  <a:cubicBezTo>
                    <a:pt x="2305" y="1233"/>
                    <a:pt x="2301" y="1243"/>
                    <a:pt x="2298" y="1254"/>
                  </a:cubicBezTo>
                  <a:cubicBezTo>
                    <a:pt x="2294" y="1253"/>
                    <a:pt x="2297" y="1245"/>
                    <a:pt x="2292" y="1245"/>
                  </a:cubicBezTo>
                  <a:cubicBezTo>
                    <a:pt x="2285" y="1248"/>
                    <a:pt x="2291" y="1264"/>
                    <a:pt x="2289" y="1272"/>
                  </a:cubicBezTo>
                  <a:cubicBezTo>
                    <a:pt x="2288" y="1282"/>
                    <a:pt x="2291" y="1296"/>
                    <a:pt x="2286" y="1302"/>
                  </a:cubicBezTo>
                  <a:cubicBezTo>
                    <a:pt x="2294" y="1304"/>
                    <a:pt x="2312" y="1296"/>
                    <a:pt x="2310" y="1308"/>
                  </a:cubicBezTo>
                  <a:cubicBezTo>
                    <a:pt x="2295" y="1306"/>
                    <a:pt x="2285" y="1309"/>
                    <a:pt x="2280" y="1317"/>
                  </a:cubicBezTo>
                  <a:cubicBezTo>
                    <a:pt x="2282" y="1309"/>
                    <a:pt x="2279" y="1306"/>
                    <a:pt x="2271" y="1308"/>
                  </a:cubicBezTo>
                  <a:cubicBezTo>
                    <a:pt x="2193" y="1308"/>
                    <a:pt x="2115" y="1308"/>
                    <a:pt x="2037" y="1308"/>
                  </a:cubicBezTo>
                  <a:cubicBezTo>
                    <a:pt x="2026" y="1301"/>
                    <a:pt x="2002" y="1307"/>
                    <a:pt x="1986" y="1305"/>
                  </a:cubicBezTo>
                  <a:cubicBezTo>
                    <a:pt x="1973" y="1305"/>
                    <a:pt x="1960" y="1305"/>
                    <a:pt x="1947" y="1305"/>
                  </a:cubicBezTo>
                  <a:cubicBezTo>
                    <a:pt x="1942" y="1298"/>
                    <a:pt x="1924" y="1304"/>
                    <a:pt x="1914" y="1302"/>
                  </a:cubicBezTo>
                  <a:cubicBezTo>
                    <a:pt x="1906" y="1302"/>
                    <a:pt x="1898" y="1302"/>
                    <a:pt x="1890" y="1302"/>
                  </a:cubicBezTo>
                  <a:cubicBezTo>
                    <a:pt x="1885" y="1295"/>
                    <a:pt x="1867" y="1301"/>
                    <a:pt x="1857" y="1299"/>
                  </a:cubicBezTo>
                  <a:cubicBezTo>
                    <a:pt x="1814" y="1300"/>
                    <a:pt x="1756" y="1287"/>
                    <a:pt x="1725" y="1296"/>
                  </a:cubicBezTo>
                  <a:cubicBezTo>
                    <a:pt x="1714" y="1296"/>
                    <a:pt x="1703" y="1296"/>
                    <a:pt x="1692" y="1296"/>
                  </a:cubicBezTo>
                  <a:cubicBezTo>
                    <a:pt x="1681" y="1296"/>
                    <a:pt x="1670" y="1296"/>
                    <a:pt x="1659" y="1296"/>
                  </a:cubicBezTo>
                  <a:cubicBezTo>
                    <a:pt x="1644" y="1289"/>
                    <a:pt x="1616" y="1295"/>
                    <a:pt x="1596" y="1293"/>
                  </a:cubicBezTo>
                  <a:cubicBezTo>
                    <a:pt x="1598" y="1297"/>
                    <a:pt x="1602" y="1299"/>
                    <a:pt x="1608" y="1299"/>
                  </a:cubicBezTo>
                  <a:cubicBezTo>
                    <a:pt x="1610" y="1299"/>
                    <a:pt x="1612" y="1299"/>
                    <a:pt x="1614" y="1299"/>
                  </a:cubicBezTo>
                  <a:cubicBezTo>
                    <a:pt x="1630" y="1303"/>
                    <a:pt x="1650" y="1303"/>
                    <a:pt x="1665" y="1308"/>
                  </a:cubicBezTo>
                  <a:cubicBezTo>
                    <a:pt x="1667" y="1308"/>
                    <a:pt x="1669" y="1308"/>
                    <a:pt x="1671" y="1308"/>
                  </a:cubicBezTo>
                  <a:cubicBezTo>
                    <a:pt x="1706" y="1315"/>
                    <a:pt x="1754" y="1309"/>
                    <a:pt x="1794" y="1311"/>
                  </a:cubicBezTo>
                  <a:cubicBezTo>
                    <a:pt x="1798" y="1316"/>
                    <a:pt x="1809" y="1314"/>
                    <a:pt x="1818" y="1314"/>
                  </a:cubicBezTo>
                  <a:cubicBezTo>
                    <a:pt x="1838" y="1321"/>
                    <a:pt x="1871" y="1315"/>
                    <a:pt x="1896" y="1317"/>
                  </a:cubicBezTo>
                  <a:cubicBezTo>
                    <a:pt x="1922" y="1317"/>
                    <a:pt x="1948" y="1317"/>
                    <a:pt x="1974" y="1317"/>
                  </a:cubicBezTo>
                  <a:cubicBezTo>
                    <a:pt x="1980" y="1317"/>
                    <a:pt x="1986" y="1317"/>
                    <a:pt x="1992" y="1317"/>
                  </a:cubicBezTo>
                  <a:cubicBezTo>
                    <a:pt x="1998" y="1324"/>
                    <a:pt x="2017" y="1318"/>
                    <a:pt x="2028" y="1320"/>
                  </a:cubicBezTo>
                  <a:cubicBezTo>
                    <a:pt x="2034" y="1320"/>
                    <a:pt x="2040" y="1320"/>
                    <a:pt x="2046" y="1320"/>
                  </a:cubicBezTo>
                  <a:cubicBezTo>
                    <a:pt x="2031" y="1327"/>
                    <a:pt x="2003" y="1321"/>
                    <a:pt x="1983" y="1323"/>
                  </a:cubicBezTo>
                  <a:cubicBezTo>
                    <a:pt x="1939" y="1332"/>
                    <a:pt x="1874" y="1320"/>
                    <a:pt x="1830" y="1329"/>
                  </a:cubicBezTo>
                  <a:cubicBezTo>
                    <a:pt x="1870" y="1331"/>
                    <a:pt x="1908" y="1335"/>
                    <a:pt x="1950" y="1335"/>
                  </a:cubicBezTo>
                  <a:cubicBezTo>
                    <a:pt x="1966" y="1342"/>
                    <a:pt x="1995" y="1336"/>
                    <a:pt x="2016" y="1338"/>
                  </a:cubicBezTo>
                  <a:cubicBezTo>
                    <a:pt x="2018" y="1338"/>
                    <a:pt x="2020" y="1338"/>
                    <a:pt x="2019" y="1341"/>
                  </a:cubicBezTo>
                  <a:cubicBezTo>
                    <a:pt x="2010" y="1341"/>
                    <a:pt x="2001" y="1341"/>
                    <a:pt x="1992" y="1341"/>
                  </a:cubicBezTo>
                  <a:cubicBezTo>
                    <a:pt x="1971" y="1341"/>
                    <a:pt x="1950" y="1341"/>
                    <a:pt x="1929" y="1341"/>
                  </a:cubicBezTo>
                  <a:cubicBezTo>
                    <a:pt x="1859" y="1340"/>
                    <a:pt x="1800" y="1328"/>
                    <a:pt x="1728" y="1329"/>
                  </a:cubicBezTo>
                  <a:cubicBezTo>
                    <a:pt x="1716" y="1331"/>
                    <a:pt x="1696" y="1325"/>
                    <a:pt x="1689" y="1332"/>
                  </a:cubicBezTo>
                  <a:cubicBezTo>
                    <a:pt x="1665" y="1332"/>
                    <a:pt x="1641" y="1332"/>
                    <a:pt x="1617" y="1332"/>
                  </a:cubicBezTo>
                  <a:cubicBezTo>
                    <a:pt x="1606" y="1325"/>
                    <a:pt x="1582" y="1331"/>
                    <a:pt x="1566" y="1329"/>
                  </a:cubicBezTo>
                  <a:cubicBezTo>
                    <a:pt x="1562" y="1327"/>
                    <a:pt x="1550" y="1333"/>
                    <a:pt x="1551" y="1326"/>
                  </a:cubicBezTo>
                  <a:cubicBezTo>
                    <a:pt x="1560" y="1326"/>
                    <a:pt x="1569" y="1326"/>
                    <a:pt x="1578" y="1326"/>
                  </a:cubicBezTo>
                  <a:cubicBezTo>
                    <a:pt x="1588" y="1326"/>
                    <a:pt x="1598" y="1326"/>
                    <a:pt x="1608" y="1326"/>
                  </a:cubicBezTo>
                  <a:cubicBezTo>
                    <a:pt x="1627" y="1326"/>
                    <a:pt x="1646" y="1326"/>
                    <a:pt x="1665" y="1326"/>
                  </a:cubicBezTo>
                  <a:cubicBezTo>
                    <a:pt x="1660" y="1318"/>
                    <a:pt x="1637" y="1328"/>
                    <a:pt x="1632" y="1320"/>
                  </a:cubicBezTo>
                  <a:cubicBezTo>
                    <a:pt x="1581" y="1322"/>
                    <a:pt x="1522" y="1316"/>
                    <a:pt x="1476" y="1323"/>
                  </a:cubicBezTo>
                  <a:cubicBezTo>
                    <a:pt x="1476" y="1326"/>
                    <a:pt x="1472" y="1325"/>
                    <a:pt x="1470" y="1326"/>
                  </a:cubicBezTo>
                  <a:cubicBezTo>
                    <a:pt x="1473" y="1333"/>
                    <a:pt x="1489" y="1327"/>
                    <a:pt x="1497" y="1329"/>
                  </a:cubicBezTo>
                  <a:cubicBezTo>
                    <a:pt x="1513" y="1331"/>
                    <a:pt x="1537" y="1325"/>
                    <a:pt x="1548" y="1332"/>
                  </a:cubicBezTo>
                  <a:cubicBezTo>
                    <a:pt x="1517" y="1334"/>
                    <a:pt x="1487" y="1337"/>
                    <a:pt x="1458" y="1341"/>
                  </a:cubicBezTo>
                  <a:cubicBezTo>
                    <a:pt x="1453" y="1340"/>
                    <a:pt x="1453" y="1344"/>
                    <a:pt x="1449" y="1344"/>
                  </a:cubicBezTo>
                  <a:cubicBezTo>
                    <a:pt x="1469" y="1349"/>
                    <a:pt x="1510" y="1349"/>
                    <a:pt x="1530" y="1344"/>
                  </a:cubicBezTo>
                  <a:cubicBezTo>
                    <a:pt x="1556" y="1346"/>
                    <a:pt x="1590" y="1340"/>
                    <a:pt x="1611" y="1347"/>
                  </a:cubicBezTo>
                  <a:cubicBezTo>
                    <a:pt x="1593" y="1347"/>
                    <a:pt x="1573" y="1347"/>
                    <a:pt x="1563" y="1356"/>
                  </a:cubicBezTo>
                  <a:cubicBezTo>
                    <a:pt x="1574" y="1358"/>
                    <a:pt x="1593" y="1352"/>
                    <a:pt x="1599" y="1359"/>
                  </a:cubicBezTo>
                  <a:cubicBezTo>
                    <a:pt x="1583" y="1360"/>
                    <a:pt x="1570" y="1364"/>
                    <a:pt x="1551" y="1362"/>
                  </a:cubicBezTo>
                  <a:cubicBezTo>
                    <a:pt x="1533" y="1361"/>
                    <a:pt x="1522" y="1367"/>
                    <a:pt x="1503" y="1365"/>
                  </a:cubicBezTo>
                  <a:cubicBezTo>
                    <a:pt x="1517" y="1372"/>
                    <a:pt x="1544" y="1366"/>
                    <a:pt x="1563" y="1368"/>
                  </a:cubicBezTo>
                  <a:cubicBezTo>
                    <a:pt x="1571" y="1368"/>
                    <a:pt x="1579" y="1368"/>
                    <a:pt x="1587" y="1368"/>
                  </a:cubicBezTo>
                  <a:cubicBezTo>
                    <a:pt x="1587" y="1369"/>
                    <a:pt x="1587" y="1370"/>
                    <a:pt x="1587" y="1371"/>
                  </a:cubicBezTo>
                  <a:cubicBezTo>
                    <a:pt x="1574" y="1369"/>
                    <a:pt x="1570" y="1376"/>
                    <a:pt x="1560" y="1377"/>
                  </a:cubicBezTo>
                  <a:cubicBezTo>
                    <a:pt x="1510" y="1381"/>
                    <a:pt x="1585" y="1377"/>
                    <a:pt x="1596" y="1383"/>
                  </a:cubicBezTo>
                  <a:cubicBezTo>
                    <a:pt x="1592" y="1388"/>
                    <a:pt x="1584" y="1389"/>
                    <a:pt x="1575" y="1389"/>
                  </a:cubicBezTo>
                  <a:cubicBezTo>
                    <a:pt x="1568" y="1388"/>
                    <a:pt x="1568" y="1394"/>
                    <a:pt x="1560" y="1392"/>
                  </a:cubicBezTo>
                  <a:cubicBezTo>
                    <a:pt x="1564" y="1399"/>
                    <a:pt x="1581" y="1393"/>
                    <a:pt x="1590" y="1395"/>
                  </a:cubicBezTo>
                  <a:cubicBezTo>
                    <a:pt x="1600" y="1397"/>
                    <a:pt x="1618" y="1391"/>
                    <a:pt x="1623" y="1398"/>
                  </a:cubicBezTo>
                  <a:cubicBezTo>
                    <a:pt x="1613" y="1403"/>
                    <a:pt x="1596" y="1401"/>
                    <a:pt x="1581" y="1401"/>
                  </a:cubicBezTo>
                  <a:cubicBezTo>
                    <a:pt x="1565" y="1406"/>
                    <a:pt x="1603" y="1404"/>
                    <a:pt x="1611" y="1404"/>
                  </a:cubicBezTo>
                  <a:cubicBezTo>
                    <a:pt x="1614" y="1413"/>
                    <a:pt x="1638" y="1401"/>
                    <a:pt x="1641" y="1410"/>
                  </a:cubicBezTo>
                  <a:cubicBezTo>
                    <a:pt x="1619" y="1414"/>
                    <a:pt x="1594" y="1415"/>
                    <a:pt x="1572" y="1419"/>
                  </a:cubicBezTo>
                  <a:cubicBezTo>
                    <a:pt x="1555" y="1417"/>
                    <a:pt x="1545" y="1422"/>
                    <a:pt x="1530" y="1422"/>
                  </a:cubicBezTo>
                  <a:cubicBezTo>
                    <a:pt x="1526" y="1424"/>
                    <a:pt x="1514" y="1418"/>
                    <a:pt x="1515" y="1425"/>
                  </a:cubicBezTo>
                  <a:cubicBezTo>
                    <a:pt x="1508" y="1427"/>
                    <a:pt x="1493" y="1421"/>
                    <a:pt x="1491" y="1428"/>
                  </a:cubicBezTo>
                  <a:cubicBezTo>
                    <a:pt x="1468" y="1428"/>
                    <a:pt x="1453" y="1436"/>
                    <a:pt x="1428" y="1434"/>
                  </a:cubicBezTo>
                  <a:cubicBezTo>
                    <a:pt x="1424" y="1438"/>
                    <a:pt x="1415" y="1437"/>
                    <a:pt x="1407" y="1437"/>
                  </a:cubicBezTo>
                  <a:cubicBezTo>
                    <a:pt x="1409" y="1442"/>
                    <a:pt x="1432" y="1442"/>
                    <a:pt x="1434" y="1437"/>
                  </a:cubicBezTo>
                  <a:cubicBezTo>
                    <a:pt x="1453" y="1435"/>
                    <a:pt x="1475" y="1436"/>
                    <a:pt x="1491" y="1431"/>
                  </a:cubicBezTo>
                  <a:cubicBezTo>
                    <a:pt x="1505" y="1433"/>
                    <a:pt x="1510" y="1426"/>
                    <a:pt x="1524" y="1428"/>
                  </a:cubicBezTo>
                  <a:cubicBezTo>
                    <a:pt x="1530" y="1426"/>
                    <a:pt x="1544" y="1432"/>
                    <a:pt x="1545" y="1425"/>
                  </a:cubicBezTo>
                  <a:cubicBezTo>
                    <a:pt x="1551" y="1425"/>
                    <a:pt x="1557" y="1425"/>
                    <a:pt x="1563" y="1425"/>
                  </a:cubicBezTo>
                  <a:cubicBezTo>
                    <a:pt x="1570" y="1427"/>
                    <a:pt x="1585" y="1421"/>
                    <a:pt x="1587" y="1428"/>
                  </a:cubicBezTo>
                  <a:cubicBezTo>
                    <a:pt x="1559" y="1428"/>
                    <a:pt x="1537" y="1434"/>
                    <a:pt x="1515" y="1440"/>
                  </a:cubicBezTo>
                  <a:cubicBezTo>
                    <a:pt x="1535" y="1440"/>
                    <a:pt x="1555" y="1440"/>
                    <a:pt x="1575" y="1440"/>
                  </a:cubicBezTo>
                  <a:cubicBezTo>
                    <a:pt x="1600" y="1440"/>
                    <a:pt x="1625" y="1440"/>
                    <a:pt x="1650" y="1440"/>
                  </a:cubicBezTo>
                  <a:cubicBezTo>
                    <a:pt x="1634" y="1462"/>
                    <a:pt x="1593" y="1459"/>
                    <a:pt x="1560" y="1464"/>
                  </a:cubicBezTo>
                  <a:cubicBezTo>
                    <a:pt x="1548" y="1463"/>
                    <a:pt x="1543" y="1469"/>
                    <a:pt x="1530" y="1467"/>
                  </a:cubicBezTo>
                  <a:cubicBezTo>
                    <a:pt x="1536" y="1476"/>
                    <a:pt x="1563" y="1464"/>
                    <a:pt x="1569" y="1473"/>
                  </a:cubicBezTo>
                  <a:cubicBezTo>
                    <a:pt x="1529" y="1475"/>
                    <a:pt x="1490" y="1478"/>
                    <a:pt x="1452" y="1482"/>
                  </a:cubicBezTo>
                  <a:cubicBezTo>
                    <a:pt x="1437" y="1480"/>
                    <a:pt x="1382" y="1487"/>
                    <a:pt x="1404" y="1476"/>
                  </a:cubicBezTo>
                  <a:cubicBezTo>
                    <a:pt x="1480" y="1469"/>
                    <a:pt x="1554" y="1460"/>
                    <a:pt x="1626" y="1449"/>
                  </a:cubicBezTo>
                  <a:cubicBezTo>
                    <a:pt x="1631" y="1449"/>
                    <a:pt x="1632" y="1445"/>
                    <a:pt x="1638" y="1446"/>
                  </a:cubicBezTo>
                  <a:cubicBezTo>
                    <a:pt x="1610" y="1441"/>
                    <a:pt x="1561" y="1441"/>
                    <a:pt x="1533" y="1446"/>
                  </a:cubicBezTo>
                  <a:cubicBezTo>
                    <a:pt x="1475" y="1443"/>
                    <a:pt x="1425" y="1464"/>
                    <a:pt x="1371" y="1455"/>
                  </a:cubicBezTo>
                  <a:cubicBezTo>
                    <a:pt x="1379" y="1457"/>
                    <a:pt x="1379" y="1451"/>
                    <a:pt x="1386" y="1452"/>
                  </a:cubicBezTo>
                  <a:cubicBezTo>
                    <a:pt x="1394" y="1454"/>
                    <a:pt x="1394" y="1448"/>
                    <a:pt x="1401" y="1449"/>
                  </a:cubicBezTo>
                  <a:cubicBezTo>
                    <a:pt x="1398" y="1442"/>
                    <a:pt x="1382" y="1448"/>
                    <a:pt x="1374" y="1446"/>
                  </a:cubicBezTo>
                  <a:cubicBezTo>
                    <a:pt x="1365" y="1446"/>
                    <a:pt x="1357" y="1445"/>
                    <a:pt x="1353" y="1440"/>
                  </a:cubicBezTo>
                  <a:cubicBezTo>
                    <a:pt x="1423" y="1433"/>
                    <a:pt x="1486" y="1419"/>
                    <a:pt x="1560" y="1416"/>
                  </a:cubicBezTo>
                  <a:cubicBezTo>
                    <a:pt x="1571" y="1415"/>
                    <a:pt x="1580" y="1412"/>
                    <a:pt x="1593" y="1413"/>
                  </a:cubicBezTo>
                  <a:cubicBezTo>
                    <a:pt x="1580" y="1408"/>
                    <a:pt x="1546" y="1408"/>
                    <a:pt x="1533" y="1413"/>
                  </a:cubicBezTo>
                  <a:cubicBezTo>
                    <a:pt x="1450" y="1410"/>
                    <a:pt x="1368" y="1440"/>
                    <a:pt x="1302" y="1434"/>
                  </a:cubicBezTo>
                  <a:cubicBezTo>
                    <a:pt x="1313" y="1432"/>
                    <a:pt x="1323" y="1429"/>
                    <a:pt x="1332" y="1425"/>
                  </a:cubicBezTo>
                  <a:cubicBezTo>
                    <a:pt x="1324" y="1423"/>
                    <a:pt x="1306" y="1431"/>
                    <a:pt x="1308" y="1419"/>
                  </a:cubicBezTo>
                  <a:cubicBezTo>
                    <a:pt x="1348" y="1411"/>
                    <a:pt x="1404" y="1403"/>
                    <a:pt x="1446" y="1407"/>
                  </a:cubicBezTo>
                  <a:cubicBezTo>
                    <a:pt x="1419" y="1407"/>
                    <a:pt x="1399" y="1414"/>
                    <a:pt x="1374" y="1416"/>
                  </a:cubicBezTo>
                  <a:cubicBezTo>
                    <a:pt x="1366" y="1419"/>
                    <a:pt x="1355" y="1419"/>
                    <a:pt x="1347" y="1422"/>
                  </a:cubicBezTo>
                  <a:cubicBezTo>
                    <a:pt x="1351" y="1426"/>
                    <a:pt x="1373" y="1422"/>
                    <a:pt x="1380" y="1419"/>
                  </a:cubicBezTo>
                  <a:cubicBezTo>
                    <a:pt x="1419" y="1414"/>
                    <a:pt x="1462" y="1413"/>
                    <a:pt x="1500" y="1407"/>
                  </a:cubicBezTo>
                  <a:cubicBezTo>
                    <a:pt x="1516" y="1406"/>
                    <a:pt x="1529" y="1402"/>
                    <a:pt x="1548" y="1404"/>
                  </a:cubicBezTo>
                  <a:cubicBezTo>
                    <a:pt x="1533" y="1399"/>
                    <a:pt x="1497" y="1399"/>
                    <a:pt x="1482" y="1404"/>
                  </a:cubicBezTo>
                  <a:cubicBezTo>
                    <a:pt x="1472" y="1402"/>
                    <a:pt x="1454" y="1408"/>
                    <a:pt x="1449" y="1401"/>
                  </a:cubicBezTo>
                  <a:cubicBezTo>
                    <a:pt x="1473" y="1396"/>
                    <a:pt x="1506" y="1400"/>
                    <a:pt x="1527" y="1392"/>
                  </a:cubicBezTo>
                  <a:cubicBezTo>
                    <a:pt x="1540" y="1394"/>
                    <a:pt x="1544" y="1387"/>
                    <a:pt x="1557" y="1389"/>
                  </a:cubicBezTo>
                  <a:cubicBezTo>
                    <a:pt x="1543" y="1384"/>
                    <a:pt x="1508" y="1384"/>
                    <a:pt x="1494" y="1389"/>
                  </a:cubicBezTo>
                  <a:cubicBezTo>
                    <a:pt x="1416" y="1385"/>
                    <a:pt x="1352" y="1411"/>
                    <a:pt x="1284" y="1407"/>
                  </a:cubicBezTo>
                  <a:cubicBezTo>
                    <a:pt x="1329" y="1399"/>
                    <a:pt x="1373" y="1390"/>
                    <a:pt x="1422" y="1386"/>
                  </a:cubicBezTo>
                  <a:cubicBezTo>
                    <a:pt x="1432" y="1385"/>
                    <a:pt x="1439" y="1381"/>
                    <a:pt x="1452" y="1383"/>
                  </a:cubicBezTo>
                  <a:cubicBezTo>
                    <a:pt x="1462" y="1382"/>
                    <a:pt x="1469" y="1378"/>
                    <a:pt x="1482" y="1380"/>
                  </a:cubicBezTo>
                  <a:cubicBezTo>
                    <a:pt x="1495" y="1380"/>
                    <a:pt x="1503" y="1375"/>
                    <a:pt x="1518" y="1377"/>
                  </a:cubicBezTo>
                  <a:cubicBezTo>
                    <a:pt x="1513" y="1372"/>
                    <a:pt x="1487" y="1372"/>
                    <a:pt x="1482" y="1377"/>
                  </a:cubicBezTo>
                  <a:cubicBezTo>
                    <a:pt x="1473" y="1379"/>
                    <a:pt x="1456" y="1373"/>
                    <a:pt x="1452" y="1380"/>
                  </a:cubicBezTo>
                  <a:cubicBezTo>
                    <a:pt x="1441" y="1382"/>
                    <a:pt x="1422" y="1376"/>
                    <a:pt x="1416" y="1383"/>
                  </a:cubicBezTo>
                  <a:cubicBezTo>
                    <a:pt x="1410" y="1383"/>
                    <a:pt x="1404" y="1383"/>
                    <a:pt x="1398" y="1383"/>
                  </a:cubicBezTo>
                  <a:cubicBezTo>
                    <a:pt x="1353" y="1380"/>
                    <a:pt x="1292" y="1415"/>
                    <a:pt x="1263" y="1389"/>
                  </a:cubicBezTo>
                  <a:cubicBezTo>
                    <a:pt x="1282" y="1384"/>
                    <a:pt x="1301" y="1379"/>
                    <a:pt x="1323" y="1377"/>
                  </a:cubicBezTo>
                  <a:cubicBezTo>
                    <a:pt x="1330" y="1377"/>
                    <a:pt x="1328" y="1381"/>
                    <a:pt x="1323" y="1380"/>
                  </a:cubicBezTo>
                  <a:cubicBezTo>
                    <a:pt x="1314" y="1379"/>
                    <a:pt x="1312" y="1385"/>
                    <a:pt x="1302" y="1383"/>
                  </a:cubicBezTo>
                  <a:cubicBezTo>
                    <a:pt x="1303" y="1388"/>
                    <a:pt x="1325" y="1388"/>
                    <a:pt x="1326" y="1383"/>
                  </a:cubicBezTo>
                  <a:cubicBezTo>
                    <a:pt x="1330" y="1381"/>
                    <a:pt x="1342" y="1387"/>
                    <a:pt x="1341" y="1380"/>
                  </a:cubicBezTo>
                  <a:cubicBezTo>
                    <a:pt x="1370" y="1381"/>
                    <a:pt x="1389" y="1372"/>
                    <a:pt x="1416" y="1371"/>
                  </a:cubicBezTo>
                  <a:cubicBezTo>
                    <a:pt x="1423" y="1369"/>
                    <a:pt x="1430" y="1367"/>
                    <a:pt x="1440" y="1368"/>
                  </a:cubicBezTo>
                  <a:cubicBezTo>
                    <a:pt x="1438" y="1363"/>
                    <a:pt x="1415" y="1363"/>
                    <a:pt x="1413" y="1368"/>
                  </a:cubicBezTo>
                  <a:cubicBezTo>
                    <a:pt x="1384" y="1367"/>
                    <a:pt x="1363" y="1374"/>
                    <a:pt x="1338" y="1377"/>
                  </a:cubicBezTo>
                  <a:cubicBezTo>
                    <a:pt x="1334" y="1377"/>
                    <a:pt x="1330" y="1377"/>
                    <a:pt x="1329" y="1374"/>
                  </a:cubicBezTo>
                  <a:cubicBezTo>
                    <a:pt x="1331" y="1373"/>
                    <a:pt x="1335" y="1374"/>
                    <a:pt x="1335" y="1371"/>
                  </a:cubicBezTo>
                  <a:cubicBezTo>
                    <a:pt x="1323" y="1371"/>
                    <a:pt x="1311" y="1371"/>
                    <a:pt x="1299" y="1371"/>
                  </a:cubicBezTo>
                  <a:cubicBezTo>
                    <a:pt x="1290" y="1363"/>
                    <a:pt x="1263" y="1373"/>
                    <a:pt x="1254" y="1365"/>
                  </a:cubicBezTo>
                  <a:cubicBezTo>
                    <a:pt x="1246" y="1363"/>
                    <a:pt x="1230" y="1369"/>
                    <a:pt x="1227" y="1362"/>
                  </a:cubicBezTo>
                  <a:cubicBezTo>
                    <a:pt x="1229" y="1358"/>
                    <a:pt x="1239" y="1362"/>
                    <a:pt x="1239" y="1356"/>
                  </a:cubicBezTo>
                  <a:cubicBezTo>
                    <a:pt x="1219" y="1349"/>
                    <a:pt x="1209" y="1332"/>
                    <a:pt x="1182" y="1332"/>
                  </a:cubicBezTo>
                  <a:cubicBezTo>
                    <a:pt x="1172" y="1325"/>
                    <a:pt x="1149" y="1331"/>
                    <a:pt x="1134" y="1329"/>
                  </a:cubicBezTo>
                  <a:cubicBezTo>
                    <a:pt x="1097" y="1329"/>
                    <a:pt x="1060" y="1329"/>
                    <a:pt x="1023" y="1329"/>
                  </a:cubicBezTo>
                  <a:cubicBezTo>
                    <a:pt x="974" y="1331"/>
                    <a:pt x="932" y="1326"/>
                    <a:pt x="888" y="1323"/>
                  </a:cubicBezTo>
                  <a:cubicBezTo>
                    <a:pt x="876" y="1316"/>
                    <a:pt x="851" y="1322"/>
                    <a:pt x="834" y="1320"/>
                  </a:cubicBezTo>
                  <a:cubicBezTo>
                    <a:pt x="749" y="1317"/>
                    <a:pt x="678" y="1314"/>
                    <a:pt x="591" y="1317"/>
                  </a:cubicBezTo>
                  <a:cubicBezTo>
                    <a:pt x="561" y="1319"/>
                    <a:pt x="523" y="1313"/>
                    <a:pt x="498" y="1320"/>
                  </a:cubicBezTo>
                  <a:cubicBezTo>
                    <a:pt x="484" y="1313"/>
                    <a:pt x="469" y="1318"/>
                    <a:pt x="465" y="1329"/>
                  </a:cubicBezTo>
                  <a:cubicBezTo>
                    <a:pt x="465" y="1326"/>
                    <a:pt x="465" y="1323"/>
                    <a:pt x="465" y="1320"/>
                  </a:cubicBezTo>
                  <a:cubicBezTo>
                    <a:pt x="453" y="1315"/>
                    <a:pt x="420" y="1315"/>
                    <a:pt x="408" y="1320"/>
                  </a:cubicBezTo>
                  <a:cubicBezTo>
                    <a:pt x="386" y="1321"/>
                    <a:pt x="359" y="1317"/>
                    <a:pt x="342" y="1323"/>
                  </a:cubicBezTo>
                  <a:cubicBezTo>
                    <a:pt x="334" y="1318"/>
                    <a:pt x="305" y="1318"/>
                    <a:pt x="297" y="1323"/>
                  </a:cubicBezTo>
                  <a:cubicBezTo>
                    <a:pt x="265" y="1322"/>
                    <a:pt x="245" y="1334"/>
                    <a:pt x="225" y="1329"/>
                  </a:cubicBezTo>
                  <a:cubicBezTo>
                    <a:pt x="206" y="1329"/>
                    <a:pt x="187" y="1329"/>
                    <a:pt x="168" y="1329"/>
                  </a:cubicBezTo>
                  <a:cubicBezTo>
                    <a:pt x="142" y="1331"/>
                    <a:pt x="129" y="1320"/>
                    <a:pt x="105" y="1320"/>
                  </a:cubicBezTo>
                  <a:cubicBezTo>
                    <a:pt x="106" y="1316"/>
                    <a:pt x="113" y="1318"/>
                    <a:pt x="117" y="1317"/>
                  </a:cubicBezTo>
                  <a:cubicBezTo>
                    <a:pt x="123" y="1317"/>
                    <a:pt x="129" y="1317"/>
                    <a:pt x="135" y="1317"/>
                  </a:cubicBezTo>
                  <a:cubicBezTo>
                    <a:pt x="155" y="1315"/>
                    <a:pt x="183" y="1321"/>
                    <a:pt x="198" y="1314"/>
                  </a:cubicBezTo>
                  <a:cubicBezTo>
                    <a:pt x="212" y="1314"/>
                    <a:pt x="226" y="1314"/>
                    <a:pt x="240" y="1314"/>
                  </a:cubicBezTo>
                  <a:cubicBezTo>
                    <a:pt x="238" y="1306"/>
                    <a:pt x="244" y="1306"/>
                    <a:pt x="243" y="1299"/>
                  </a:cubicBezTo>
                  <a:cubicBezTo>
                    <a:pt x="250" y="1295"/>
                    <a:pt x="244" y="1278"/>
                    <a:pt x="246" y="1269"/>
                  </a:cubicBezTo>
                  <a:cubicBezTo>
                    <a:pt x="246" y="1207"/>
                    <a:pt x="246" y="1145"/>
                    <a:pt x="246" y="1083"/>
                  </a:cubicBezTo>
                  <a:cubicBezTo>
                    <a:pt x="214" y="1069"/>
                    <a:pt x="173" y="1080"/>
                    <a:pt x="141" y="1065"/>
                  </a:cubicBezTo>
                  <a:cubicBezTo>
                    <a:pt x="130" y="1061"/>
                    <a:pt x="118" y="1058"/>
                    <a:pt x="111" y="1050"/>
                  </a:cubicBezTo>
                  <a:cubicBezTo>
                    <a:pt x="111" y="1043"/>
                    <a:pt x="111" y="1036"/>
                    <a:pt x="111" y="1029"/>
                  </a:cubicBezTo>
                  <a:cubicBezTo>
                    <a:pt x="95" y="1039"/>
                    <a:pt x="110" y="1067"/>
                    <a:pt x="126" y="1065"/>
                  </a:cubicBezTo>
                  <a:cubicBezTo>
                    <a:pt x="126" y="1066"/>
                    <a:pt x="126" y="1067"/>
                    <a:pt x="126" y="1068"/>
                  </a:cubicBezTo>
                  <a:cubicBezTo>
                    <a:pt x="106" y="1068"/>
                    <a:pt x="99" y="1055"/>
                    <a:pt x="96" y="1038"/>
                  </a:cubicBezTo>
                  <a:cubicBezTo>
                    <a:pt x="93" y="1039"/>
                    <a:pt x="93" y="1037"/>
                    <a:pt x="93" y="1035"/>
                  </a:cubicBezTo>
                  <a:cubicBezTo>
                    <a:pt x="97" y="1032"/>
                    <a:pt x="99" y="1027"/>
                    <a:pt x="102" y="1023"/>
                  </a:cubicBezTo>
                  <a:cubicBezTo>
                    <a:pt x="52" y="1027"/>
                    <a:pt x="30" y="1003"/>
                    <a:pt x="0" y="987"/>
                  </a:cubicBezTo>
                  <a:cubicBezTo>
                    <a:pt x="5" y="987"/>
                    <a:pt x="9" y="988"/>
                    <a:pt x="12" y="990"/>
                  </a:cubicBezTo>
                  <a:cubicBezTo>
                    <a:pt x="13" y="996"/>
                    <a:pt x="23" y="993"/>
                    <a:pt x="24" y="999"/>
                  </a:cubicBezTo>
                  <a:cubicBezTo>
                    <a:pt x="27" y="993"/>
                    <a:pt x="24" y="984"/>
                    <a:pt x="33" y="978"/>
                  </a:cubicBezTo>
                  <a:cubicBezTo>
                    <a:pt x="28" y="970"/>
                    <a:pt x="25" y="990"/>
                    <a:pt x="15" y="987"/>
                  </a:cubicBezTo>
                  <a:cubicBezTo>
                    <a:pt x="15" y="986"/>
                    <a:pt x="15" y="985"/>
                    <a:pt x="15" y="984"/>
                  </a:cubicBezTo>
                  <a:cubicBezTo>
                    <a:pt x="19" y="983"/>
                    <a:pt x="20" y="979"/>
                    <a:pt x="24" y="978"/>
                  </a:cubicBezTo>
                  <a:cubicBezTo>
                    <a:pt x="30" y="967"/>
                    <a:pt x="10" y="966"/>
                    <a:pt x="18" y="963"/>
                  </a:cubicBezTo>
                  <a:cubicBezTo>
                    <a:pt x="29" y="967"/>
                    <a:pt x="24" y="955"/>
                    <a:pt x="33" y="957"/>
                  </a:cubicBezTo>
                  <a:cubicBezTo>
                    <a:pt x="38" y="973"/>
                    <a:pt x="60" y="972"/>
                    <a:pt x="60" y="993"/>
                  </a:cubicBezTo>
                  <a:cubicBezTo>
                    <a:pt x="61" y="997"/>
                    <a:pt x="64" y="992"/>
                    <a:pt x="69" y="993"/>
                  </a:cubicBezTo>
                  <a:cubicBezTo>
                    <a:pt x="70" y="1005"/>
                    <a:pt x="63" y="1009"/>
                    <a:pt x="51" y="1008"/>
                  </a:cubicBezTo>
                  <a:cubicBezTo>
                    <a:pt x="60" y="1017"/>
                    <a:pt x="76" y="1019"/>
                    <a:pt x="93" y="1020"/>
                  </a:cubicBezTo>
                  <a:cubicBezTo>
                    <a:pt x="99" y="997"/>
                    <a:pt x="62" y="991"/>
                    <a:pt x="57" y="969"/>
                  </a:cubicBezTo>
                  <a:cubicBezTo>
                    <a:pt x="71" y="986"/>
                    <a:pt x="91" y="990"/>
                    <a:pt x="108" y="999"/>
                  </a:cubicBezTo>
                  <a:cubicBezTo>
                    <a:pt x="98" y="981"/>
                    <a:pt x="76" y="949"/>
                    <a:pt x="33" y="954"/>
                  </a:cubicBezTo>
                  <a:cubicBezTo>
                    <a:pt x="33" y="947"/>
                    <a:pt x="46" y="953"/>
                    <a:pt x="51" y="951"/>
                  </a:cubicBezTo>
                  <a:cubicBezTo>
                    <a:pt x="100" y="944"/>
                    <a:pt x="95" y="991"/>
                    <a:pt x="126" y="1002"/>
                  </a:cubicBezTo>
                  <a:cubicBezTo>
                    <a:pt x="131" y="998"/>
                    <a:pt x="140" y="998"/>
                    <a:pt x="141" y="990"/>
                  </a:cubicBezTo>
                  <a:cubicBezTo>
                    <a:pt x="161" y="1001"/>
                    <a:pt x="182" y="1011"/>
                    <a:pt x="204" y="1020"/>
                  </a:cubicBezTo>
                  <a:cubicBezTo>
                    <a:pt x="198" y="1053"/>
                    <a:pt x="241" y="1037"/>
                    <a:pt x="243" y="1062"/>
                  </a:cubicBezTo>
                  <a:cubicBezTo>
                    <a:pt x="243" y="1063"/>
                    <a:pt x="243" y="1064"/>
                    <a:pt x="243" y="1065"/>
                  </a:cubicBezTo>
                  <a:cubicBezTo>
                    <a:pt x="220" y="1064"/>
                    <a:pt x="217" y="1043"/>
                    <a:pt x="189" y="1047"/>
                  </a:cubicBezTo>
                  <a:cubicBezTo>
                    <a:pt x="200" y="1060"/>
                    <a:pt x="231" y="1084"/>
                    <a:pt x="246" y="1074"/>
                  </a:cubicBezTo>
                  <a:cubicBezTo>
                    <a:pt x="253" y="1070"/>
                    <a:pt x="247" y="1053"/>
                    <a:pt x="249" y="1044"/>
                  </a:cubicBezTo>
                  <a:cubicBezTo>
                    <a:pt x="243" y="1010"/>
                    <a:pt x="267" y="955"/>
                    <a:pt x="246" y="945"/>
                  </a:cubicBezTo>
                  <a:cubicBezTo>
                    <a:pt x="251" y="930"/>
                    <a:pt x="266" y="944"/>
                    <a:pt x="276" y="936"/>
                  </a:cubicBezTo>
                  <a:cubicBezTo>
                    <a:pt x="307" y="936"/>
                    <a:pt x="338" y="936"/>
                    <a:pt x="369" y="936"/>
                  </a:cubicBezTo>
                  <a:cubicBezTo>
                    <a:pt x="407" y="937"/>
                    <a:pt x="469" y="953"/>
                    <a:pt x="483" y="927"/>
                  </a:cubicBezTo>
                  <a:cubicBezTo>
                    <a:pt x="484" y="931"/>
                    <a:pt x="482" y="938"/>
                    <a:pt x="486" y="939"/>
                  </a:cubicBezTo>
                  <a:cubicBezTo>
                    <a:pt x="482" y="924"/>
                    <a:pt x="502" y="924"/>
                    <a:pt x="498" y="939"/>
                  </a:cubicBezTo>
                  <a:cubicBezTo>
                    <a:pt x="493" y="951"/>
                    <a:pt x="493" y="984"/>
                    <a:pt x="498" y="996"/>
                  </a:cubicBezTo>
                  <a:cubicBezTo>
                    <a:pt x="498" y="1013"/>
                    <a:pt x="498" y="1030"/>
                    <a:pt x="498" y="1047"/>
                  </a:cubicBezTo>
                  <a:cubicBezTo>
                    <a:pt x="498" y="1049"/>
                    <a:pt x="498" y="1051"/>
                    <a:pt x="498" y="1053"/>
                  </a:cubicBezTo>
                  <a:cubicBezTo>
                    <a:pt x="501" y="1060"/>
                    <a:pt x="517" y="1054"/>
                    <a:pt x="525" y="1056"/>
                  </a:cubicBezTo>
                  <a:cubicBezTo>
                    <a:pt x="533" y="1056"/>
                    <a:pt x="541" y="1056"/>
                    <a:pt x="549" y="1056"/>
                  </a:cubicBezTo>
                  <a:cubicBezTo>
                    <a:pt x="554" y="1052"/>
                    <a:pt x="552" y="1041"/>
                    <a:pt x="552" y="1032"/>
                  </a:cubicBezTo>
                  <a:cubicBezTo>
                    <a:pt x="549" y="1032"/>
                    <a:pt x="547" y="1033"/>
                    <a:pt x="546" y="1035"/>
                  </a:cubicBezTo>
                  <a:cubicBezTo>
                    <a:pt x="536" y="1033"/>
                    <a:pt x="534" y="1039"/>
                    <a:pt x="525" y="1038"/>
                  </a:cubicBezTo>
                  <a:cubicBezTo>
                    <a:pt x="518" y="1039"/>
                    <a:pt x="512" y="1041"/>
                    <a:pt x="510" y="1047"/>
                  </a:cubicBezTo>
                  <a:cubicBezTo>
                    <a:pt x="498" y="1029"/>
                    <a:pt x="539" y="1038"/>
                    <a:pt x="543" y="1026"/>
                  </a:cubicBezTo>
                  <a:cubicBezTo>
                    <a:pt x="530" y="1024"/>
                    <a:pt x="509" y="1030"/>
                    <a:pt x="501" y="1023"/>
                  </a:cubicBezTo>
                  <a:cubicBezTo>
                    <a:pt x="537" y="1021"/>
                    <a:pt x="554" y="1021"/>
                    <a:pt x="585" y="1026"/>
                  </a:cubicBezTo>
                  <a:cubicBezTo>
                    <a:pt x="590" y="1022"/>
                    <a:pt x="582" y="1008"/>
                    <a:pt x="594" y="1005"/>
                  </a:cubicBezTo>
                  <a:cubicBezTo>
                    <a:pt x="613" y="1007"/>
                    <a:pt x="626" y="1003"/>
                    <a:pt x="642" y="1002"/>
                  </a:cubicBezTo>
                  <a:cubicBezTo>
                    <a:pt x="645" y="1002"/>
                    <a:pt x="647" y="1003"/>
                    <a:pt x="648" y="1005"/>
                  </a:cubicBezTo>
                  <a:cubicBezTo>
                    <a:pt x="629" y="1007"/>
                    <a:pt x="611" y="1010"/>
                    <a:pt x="594" y="1014"/>
                  </a:cubicBezTo>
                  <a:cubicBezTo>
                    <a:pt x="606" y="1023"/>
                    <a:pt x="647" y="1022"/>
                    <a:pt x="663" y="1011"/>
                  </a:cubicBezTo>
                  <a:cubicBezTo>
                    <a:pt x="666" y="1012"/>
                    <a:pt x="666" y="1010"/>
                    <a:pt x="666" y="1008"/>
                  </a:cubicBezTo>
                  <a:cubicBezTo>
                    <a:pt x="670" y="995"/>
                    <a:pt x="648" y="1008"/>
                    <a:pt x="648" y="999"/>
                  </a:cubicBezTo>
                  <a:cubicBezTo>
                    <a:pt x="658" y="1001"/>
                    <a:pt x="660" y="995"/>
                    <a:pt x="669" y="996"/>
                  </a:cubicBezTo>
                  <a:cubicBezTo>
                    <a:pt x="670" y="1001"/>
                    <a:pt x="666" y="1011"/>
                    <a:pt x="675" y="1008"/>
                  </a:cubicBezTo>
                  <a:cubicBezTo>
                    <a:pt x="694" y="980"/>
                    <a:pt x="760" y="949"/>
                    <a:pt x="795" y="975"/>
                  </a:cubicBezTo>
                  <a:cubicBezTo>
                    <a:pt x="813" y="954"/>
                    <a:pt x="835" y="926"/>
                    <a:pt x="870" y="921"/>
                  </a:cubicBezTo>
                  <a:cubicBezTo>
                    <a:pt x="887" y="919"/>
                    <a:pt x="901" y="928"/>
                    <a:pt x="915" y="921"/>
                  </a:cubicBezTo>
                  <a:cubicBezTo>
                    <a:pt x="925" y="917"/>
                    <a:pt x="902" y="906"/>
                    <a:pt x="915" y="900"/>
                  </a:cubicBezTo>
                  <a:cubicBezTo>
                    <a:pt x="921" y="901"/>
                    <a:pt x="916" y="913"/>
                    <a:pt x="924" y="912"/>
                  </a:cubicBezTo>
                  <a:cubicBezTo>
                    <a:pt x="923" y="867"/>
                    <a:pt x="968" y="868"/>
                    <a:pt x="993" y="849"/>
                  </a:cubicBezTo>
                  <a:cubicBezTo>
                    <a:pt x="1003" y="849"/>
                    <a:pt x="1013" y="849"/>
                    <a:pt x="1023" y="849"/>
                  </a:cubicBezTo>
                  <a:cubicBezTo>
                    <a:pt x="1047" y="861"/>
                    <a:pt x="1042" y="830"/>
                    <a:pt x="1050" y="819"/>
                  </a:cubicBezTo>
                  <a:cubicBezTo>
                    <a:pt x="1064" y="799"/>
                    <a:pt x="1099" y="783"/>
                    <a:pt x="1104" y="768"/>
                  </a:cubicBezTo>
                  <a:cubicBezTo>
                    <a:pt x="1110" y="768"/>
                    <a:pt x="1116" y="768"/>
                    <a:pt x="1122" y="768"/>
                  </a:cubicBezTo>
                  <a:cubicBezTo>
                    <a:pt x="1125" y="759"/>
                    <a:pt x="1129" y="751"/>
                    <a:pt x="1134" y="744"/>
                  </a:cubicBezTo>
                  <a:cubicBezTo>
                    <a:pt x="1116" y="754"/>
                    <a:pt x="1128" y="718"/>
                    <a:pt x="1110" y="735"/>
                  </a:cubicBezTo>
                  <a:cubicBezTo>
                    <a:pt x="1121" y="722"/>
                    <a:pt x="1107" y="693"/>
                    <a:pt x="1092" y="687"/>
                  </a:cubicBezTo>
                  <a:cubicBezTo>
                    <a:pt x="1103" y="672"/>
                    <a:pt x="1088" y="656"/>
                    <a:pt x="1089" y="645"/>
                  </a:cubicBezTo>
                  <a:cubicBezTo>
                    <a:pt x="1107" y="640"/>
                    <a:pt x="1092" y="633"/>
                    <a:pt x="1113" y="627"/>
                  </a:cubicBezTo>
                  <a:cubicBezTo>
                    <a:pt x="1106" y="619"/>
                    <a:pt x="1092" y="630"/>
                    <a:pt x="1089" y="636"/>
                  </a:cubicBezTo>
                  <a:cubicBezTo>
                    <a:pt x="1084" y="616"/>
                    <a:pt x="1091" y="593"/>
                    <a:pt x="1083" y="552"/>
                  </a:cubicBezTo>
                  <a:cubicBezTo>
                    <a:pt x="1080" y="545"/>
                    <a:pt x="1079" y="536"/>
                    <a:pt x="1080" y="525"/>
                  </a:cubicBezTo>
                  <a:cubicBezTo>
                    <a:pt x="1080" y="516"/>
                    <a:pt x="1080" y="507"/>
                    <a:pt x="1080" y="498"/>
                  </a:cubicBezTo>
                  <a:cubicBezTo>
                    <a:pt x="1078" y="491"/>
                    <a:pt x="1061" y="499"/>
                    <a:pt x="1062" y="489"/>
                  </a:cubicBezTo>
                  <a:cubicBezTo>
                    <a:pt x="1069" y="483"/>
                    <a:pt x="1073" y="492"/>
                    <a:pt x="1077" y="483"/>
                  </a:cubicBezTo>
                  <a:cubicBezTo>
                    <a:pt x="1084" y="441"/>
                    <a:pt x="1090" y="398"/>
                    <a:pt x="1113" y="372"/>
                  </a:cubicBezTo>
                  <a:cubicBezTo>
                    <a:pt x="1116" y="371"/>
                    <a:pt x="1127" y="363"/>
                    <a:pt x="1119" y="360"/>
                  </a:cubicBezTo>
                  <a:cubicBezTo>
                    <a:pt x="1121" y="365"/>
                    <a:pt x="1105" y="365"/>
                    <a:pt x="1107" y="360"/>
                  </a:cubicBezTo>
                  <a:cubicBezTo>
                    <a:pt x="1113" y="357"/>
                    <a:pt x="1120" y="355"/>
                    <a:pt x="1122" y="348"/>
                  </a:cubicBezTo>
                  <a:cubicBezTo>
                    <a:pt x="1111" y="348"/>
                    <a:pt x="1109" y="357"/>
                    <a:pt x="1098" y="357"/>
                  </a:cubicBezTo>
                  <a:cubicBezTo>
                    <a:pt x="1097" y="362"/>
                    <a:pt x="1100" y="363"/>
                    <a:pt x="1104" y="363"/>
                  </a:cubicBezTo>
                  <a:cubicBezTo>
                    <a:pt x="1104" y="364"/>
                    <a:pt x="1104" y="365"/>
                    <a:pt x="1104" y="366"/>
                  </a:cubicBezTo>
                  <a:cubicBezTo>
                    <a:pt x="1095" y="367"/>
                    <a:pt x="1115" y="379"/>
                    <a:pt x="1104" y="381"/>
                  </a:cubicBezTo>
                  <a:cubicBezTo>
                    <a:pt x="1089" y="364"/>
                    <a:pt x="1090" y="346"/>
                    <a:pt x="1083" y="324"/>
                  </a:cubicBezTo>
                  <a:cubicBezTo>
                    <a:pt x="1072" y="290"/>
                    <a:pt x="1046" y="251"/>
                    <a:pt x="1062" y="231"/>
                  </a:cubicBezTo>
                  <a:cubicBezTo>
                    <a:pt x="1071" y="235"/>
                    <a:pt x="1059" y="260"/>
                    <a:pt x="1068" y="264"/>
                  </a:cubicBezTo>
                  <a:cubicBezTo>
                    <a:pt x="1069" y="280"/>
                    <a:pt x="1098" y="287"/>
                    <a:pt x="1107" y="276"/>
                  </a:cubicBezTo>
                  <a:cubicBezTo>
                    <a:pt x="1094" y="273"/>
                    <a:pt x="1081" y="270"/>
                    <a:pt x="1071" y="264"/>
                  </a:cubicBezTo>
                  <a:cubicBezTo>
                    <a:pt x="1068" y="252"/>
                    <a:pt x="1069" y="236"/>
                    <a:pt x="1065" y="225"/>
                  </a:cubicBezTo>
                  <a:cubicBezTo>
                    <a:pt x="1071" y="183"/>
                    <a:pt x="1084" y="148"/>
                    <a:pt x="1098" y="114"/>
                  </a:cubicBezTo>
                  <a:cubicBezTo>
                    <a:pt x="1091" y="156"/>
                    <a:pt x="1078" y="192"/>
                    <a:pt x="1068" y="231"/>
                  </a:cubicBezTo>
                  <a:cubicBezTo>
                    <a:pt x="1071" y="229"/>
                    <a:pt x="1071" y="224"/>
                    <a:pt x="1077" y="225"/>
                  </a:cubicBezTo>
                  <a:cubicBezTo>
                    <a:pt x="1074" y="233"/>
                    <a:pt x="1073" y="243"/>
                    <a:pt x="1074" y="255"/>
                  </a:cubicBezTo>
                  <a:cubicBezTo>
                    <a:pt x="1077" y="263"/>
                    <a:pt x="1086" y="265"/>
                    <a:pt x="1095" y="267"/>
                  </a:cubicBezTo>
                  <a:cubicBezTo>
                    <a:pt x="1101" y="274"/>
                    <a:pt x="1120" y="268"/>
                    <a:pt x="1131" y="270"/>
                  </a:cubicBezTo>
                  <a:cubicBezTo>
                    <a:pt x="1138" y="270"/>
                    <a:pt x="1132" y="257"/>
                    <a:pt x="1134" y="252"/>
                  </a:cubicBezTo>
                  <a:cubicBezTo>
                    <a:pt x="1138" y="197"/>
                    <a:pt x="1171" y="171"/>
                    <a:pt x="1164" y="105"/>
                  </a:cubicBezTo>
                  <a:cubicBezTo>
                    <a:pt x="1162" y="96"/>
                    <a:pt x="1168" y="79"/>
                    <a:pt x="1161" y="75"/>
                  </a:cubicBezTo>
                  <a:close/>
                  <a:moveTo>
                    <a:pt x="1329" y="582"/>
                  </a:moveTo>
                  <a:cubicBezTo>
                    <a:pt x="1261" y="577"/>
                    <a:pt x="1211" y="554"/>
                    <a:pt x="1140" y="552"/>
                  </a:cubicBezTo>
                  <a:cubicBezTo>
                    <a:pt x="1125" y="545"/>
                    <a:pt x="1104" y="513"/>
                    <a:pt x="1095" y="519"/>
                  </a:cubicBezTo>
                  <a:cubicBezTo>
                    <a:pt x="1099" y="591"/>
                    <a:pt x="1156" y="623"/>
                    <a:pt x="1227" y="618"/>
                  </a:cubicBezTo>
                  <a:cubicBezTo>
                    <a:pt x="1231" y="618"/>
                    <a:pt x="1235" y="618"/>
                    <a:pt x="1239" y="618"/>
                  </a:cubicBezTo>
                  <a:cubicBezTo>
                    <a:pt x="1243" y="629"/>
                    <a:pt x="1263" y="624"/>
                    <a:pt x="1275" y="627"/>
                  </a:cubicBezTo>
                  <a:cubicBezTo>
                    <a:pt x="1277" y="615"/>
                    <a:pt x="1259" y="623"/>
                    <a:pt x="1251" y="621"/>
                  </a:cubicBezTo>
                  <a:cubicBezTo>
                    <a:pt x="1251" y="618"/>
                    <a:pt x="1253" y="617"/>
                    <a:pt x="1254" y="615"/>
                  </a:cubicBezTo>
                  <a:cubicBezTo>
                    <a:pt x="1287" y="604"/>
                    <a:pt x="1309" y="611"/>
                    <a:pt x="1341" y="621"/>
                  </a:cubicBezTo>
                  <a:cubicBezTo>
                    <a:pt x="1343" y="595"/>
                    <a:pt x="1306" y="608"/>
                    <a:pt x="1293" y="597"/>
                  </a:cubicBezTo>
                  <a:cubicBezTo>
                    <a:pt x="1350" y="587"/>
                    <a:pt x="1404" y="627"/>
                    <a:pt x="1461" y="606"/>
                  </a:cubicBezTo>
                  <a:cubicBezTo>
                    <a:pt x="1457" y="606"/>
                    <a:pt x="1452" y="607"/>
                    <a:pt x="1452" y="603"/>
                  </a:cubicBezTo>
                  <a:cubicBezTo>
                    <a:pt x="1460" y="603"/>
                    <a:pt x="1463" y="597"/>
                    <a:pt x="1467" y="594"/>
                  </a:cubicBezTo>
                  <a:cubicBezTo>
                    <a:pt x="1459" y="592"/>
                    <a:pt x="1451" y="603"/>
                    <a:pt x="1446" y="594"/>
                  </a:cubicBezTo>
                  <a:cubicBezTo>
                    <a:pt x="1459" y="592"/>
                    <a:pt x="1465" y="583"/>
                    <a:pt x="1476" y="579"/>
                  </a:cubicBezTo>
                  <a:cubicBezTo>
                    <a:pt x="1476" y="577"/>
                    <a:pt x="1476" y="575"/>
                    <a:pt x="1476" y="573"/>
                  </a:cubicBezTo>
                  <a:cubicBezTo>
                    <a:pt x="1481" y="561"/>
                    <a:pt x="1481" y="528"/>
                    <a:pt x="1476" y="516"/>
                  </a:cubicBezTo>
                  <a:cubicBezTo>
                    <a:pt x="1429" y="523"/>
                    <a:pt x="1431" y="579"/>
                    <a:pt x="1380" y="582"/>
                  </a:cubicBezTo>
                  <a:cubicBezTo>
                    <a:pt x="1363" y="582"/>
                    <a:pt x="1346" y="582"/>
                    <a:pt x="1329" y="582"/>
                  </a:cubicBezTo>
                  <a:close/>
                  <a:moveTo>
                    <a:pt x="1140" y="603"/>
                  </a:moveTo>
                  <a:cubicBezTo>
                    <a:pt x="1133" y="597"/>
                    <a:pt x="1120" y="595"/>
                    <a:pt x="1113" y="603"/>
                  </a:cubicBezTo>
                  <a:cubicBezTo>
                    <a:pt x="1124" y="599"/>
                    <a:pt x="1135" y="611"/>
                    <a:pt x="1140" y="603"/>
                  </a:cubicBezTo>
                  <a:close/>
                  <a:moveTo>
                    <a:pt x="1134" y="615"/>
                  </a:moveTo>
                  <a:cubicBezTo>
                    <a:pt x="1140" y="613"/>
                    <a:pt x="1154" y="619"/>
                    <a:pt x="1155" y="612"/>
                  </a:cubicBezTo>
                  <a:cubicBezTo>
                    <a:pt x="1150" y="607"/>
                    <a:pt x="1136" y="609"/>
                    <a:pt x="1134" y="615"/>
                  </a:cubicBezTo>
                  <a:close/>
                  <a:moveTo>
                    <a:pt x="1170" y="621"/>
                  </a:moveTo>
                  <a:cubicBezTo>
                    <a:pt x="1166" y="631"/>
                    <a:pt x="1190" y="628"/>
                    <a:pt x="1191" y="624"/>
                  </a:cubicBezTo>
                  <a:cubicBezTo>
                    <a:pt x="1182" y="625"/>
                    <a:pt x="1180" y="619"/>
                    <a:pt x="1170" y="621"/>
                  </a:cubicBezTo>
                  <a:close/>
                  <a:moveTo>
                    <a:pt x="1476" y="495"/>
                  </a:moveTo>
                  <a:cubicBezTo>
                    <a:pt x="1474" y="503"/>
                    <a:pt x="1467" y="506"/>
                    <a:pt x="1464" y="513"/>
                  </a:cubicBezTo>
                  <a:cubicBezTo>
                    <a:pt x="1469" y="504"/>
                    <a:pt x="1501" y="506"/>
                    <a:pt x="1491" y="492"/>
                  </a:cubicBezTo>
                  <a:cubicBezTo>
                    <a:pt x="1491" y="500"/>
                    <a:pt x="1480" y="499"/>
                    <a:pt x="1476" y="495"/>
                  </a:cubicBezTo>
                  <a:close/>
                  <a:moveTo>
                    <a:pt x="1470" y="642"/>
                  </a:moveTo>
                  <a:cubicBezTo>
                    <a:pt x="1461" y="642"/>
                    <a:pt x="1450" y="640"/>
                    <a:pt x="1446" y="645"/>
                  </a:cubicBezTo>
                  <a:cubicBezTo>
                    <a:pt x="1446" y="652"/>
                    <a:pt x="1446" y="659"/>
                    <a:pt x="1446" y="666"/>
                  </a:cubicBezTo>
                  <a:cubicBezTo>
                    <a:pt x="1460" y="664"/>
                    <a:pt x="1463" y="651"/>
                    <a:pt x="1470" y="642"/>
                  </a:cubicBezTo>
                  <a:close/>
                  <a:moveTo>
                    <a:pt x="1455" y="744"/>
                  </a:moveTo>
                  <a:cubicBezTo>
                    <a:pt x="1456" y="768"/>
                    <a:pt x="1474" y="775"/>
                    <a:pt x="1494" y="780"/>
                  </a:cubicBezTo>
                  <a:cubicBezTo>
                    <a:pt x="1487" y="762"/>
                    <a:pt x="1466" y="758"/>
                    <a:pt x="1455" y="744"/>
                  </a:cubicBezTo>
                  <a:close/>
                  <a:moveTo>
                    <a:pt x="1458" y="765"/>
                  </a:moveTo>
                  <a:cubicBezTo>
                    <a:pt x="1449" y="754"/>
                    <a:pt x="1450" y="795"/>
                    <a:pt x="1455" y="798"/>
                  </a:cubicBezTo>
                  <a:cubicBezTo>
                    <a:pt x="1485" y="804"/>
                    <a:pt x="1440" y="843"/>
                    <a:pt x="1452" y="870"/>
                  </a:cubicBezTo>
                  <a:cubicBezTo>
                    <a:pt x="1445" y="872"/>
                    <a:pt x="1451" y="887"/>
                    <a:pt x="1449" y="894"/>
                  </a:cubicBezTo>
                  <a:cubicBezTo>
                    <a:pt x="1449" y="904"/>
                    <a:pt x="1449" y="914"/>
                    <a:pt x="1449" y="924"/>
                  </a:cubicBezTo>
                  <a:cubicBezTo>
                    <a:pt x="1449" y="932"/>
                    <a:pt x="1449" y="940"/>
                    <a:pt x="1449" y="948"/>
                  </a:cubicBezTo>
                  <a:cubicBezTo>
                    <a:pt x="1442" y="957"/>
                    <a:pt x="1448" y="979"/>
                    <a:pt x="1446" y="993"/>
                  </a:cubicBezTo>
                  <a:cubicBezTo>
                    <a:pt x="1446" y="998"/>
                    <a:pt x="1446" y="1003"/>
                    <a:pt x="1446" y="1008"/>
                  </a:cubicBezTo>
                  <a:cubicBezTo>
                    <a:pt x="1439" y="1023"/>
                    <a:pt x="1445" y="1051"/>
                    <a:pt x="1443" y="1071"/>
                  </a:cubicBezTo>
                  <a:cubicBezTo>
                    <a:pt x="1443" y="1093"/>
                    <a:pt x="1443" y="1115"/>
                    <a:pt x="1443" y="1137"/>
                  </a:cubicBezTo>
                  <a:cubicBezTo>
                    <a:pt x="1442" y="1137"/>
                    <a:pt x="1441" y="1137"/>
                    <a:pt x="1440" y="1137"/>
                  </a:cubicBezTo>
                  <a:cubicBezTo>
                    <a:pt x="1437" y="1170"/>
                    <a:pt x="1439" y="1224"/>
                    <a:pt x="1443" y="1260"/>
                  </a:cubicBezTo>
                  <a:cubicBezTo>
                    <a:pt x="1486" y="1263"/>
                    <a:pt x="1527" y="1268"/>
                    <a:pt x="1569" y="1272"/>
                  </a:cubicBezTo>
                  <a:cubicBezTo>
                    <a:pt x="1578" y="1279"/>
                    <a:pt x="1600" y="1273"/>
                    <a:pt x="1614" y="1275"/>
                  </a:cubicBezTo>
                  <a:cubicBezTo>
                    <a:pt x="1629" y="1282"/>
                    <a:pt x="1657" y="1276"/>
                    <a:pt x="1677" y="1278"/>
                  </a:cubicBezTo>
                  <a:cubicBezTo>
                    <a:pt x="1724" y="1280"/>
                    <a:pt x="1761" y="1292"/>
                    <a:pt x="1812" y="1290"/>
                  </a:cubicBezTo>
                  <a:cubicBezTo>
                    <a:pt x="1817" y="1297"/>
                    <a:pt x="1835" y="1291"/>
                    <a:pt x="1845" y="1293"/>
                  </a:cubicBezTo>
                  <a:cubicBezTo>
                    <a:pt x="1855" y="1293"/>
                    <a:pt x="1865" y="1293"/>
                    <a:pt x="1875" y="1293"/>
                  </a:cubicBezTo>
                  <a:cubicBezTo>
                    <a:pt x="1880" y="1300"/>
                    <a:pt x="1898" y="1294"/>
                    <a:pt x="1908" y="1296"/>
                  </a:cubicBezTo>
                  <a:cubicBezTo>
                    <a:pt x="1921" y="1296"/>
                    <a:pt x="1934" y="1296"/>
                    <a:pt x="1947" y="1296"/>
                  </a:cubicBezTo>
                  <a:cubicBezTo>
                    <a:pt x="1954" y="1303"/>
                    <a:pt x="1974" y="1297"/>
                    <a:pt x="1986" y="1299"/>
                  </a:cubicBezTo>
                  <a:cubicBezTo>
                    <a:pt x="2003" y="1299"/>
                    <a:pt x="2020" y="1299"/>
                    <a:pt x="2037" y="1299"/>
                  </a:cubicBezTo>
                  <a:cubicBezTo>
                    <a:pt x="2043" y="1306"/>
                    <a:pt x="2062" y="1300"/>
                    <a:pt x="2073" y="1302"/>
                  </a:cubicBezTo>
                  <a:cubicBezTo>
                    <a:pt x="2096" y="1302"/>
                    <a:pt x="2119" y="1302"/>
                    <a:pt x="2142" y="1302"/>
                  </a:cubicBezTo>
                  <a:cubicBezTo>
                    <a:pt x="2165" y="1302"/>
                    <a:pt x="2188" y="1302"/>
                    <a:pt x="2211" y="1302"/>
                  </a:cubicBezTo>
                  <a:cubicBezTo>
                    <a:pt x="2235" y="1302"/>
                    <a:pt x="2259" y="1302"/>
                    <a:pt x="2283" y="1302"/>
                  </a:cubicBezTo>
                  <a:cubicBezTo>
                    <a:pt x="2283" y="1286"/>
                    <a:pt x="2283" y="1270"/>
                    <a:pt x="2283" y="1254"/>
                  </a:cubicBezTo>
                  <a:cubicBezTo>
                    <a:pt x="2277" y="1251"/>
                    <a:pt x="2273" y="1263"/>
                    <a:pt x="2271" y="1254"/>
                  </a:cubicBezTo>
                  <a:cubicBezTo>
                    <a:pt x="2292" y="1225"/>
                    <a:pt x="2270" y="1204"/>
                    <a:pt x="2286" y="1173"/>
                  </a:cubicBezTo>
                  <a:cubicBezTo>
                    <a:pt x="2273" y="1174"/>
                    <a:pt x="2272" y="1192"/>
                    <a:pt x="2262" y="1179"/>
                  </a:cubicBezTo>
                  <a:cubicBezTo>
                    <a:pt x="2264" y="1175"/>
                    <a:pt x="2266" y="1171"/>
                    <a:pt x="2268" y="1167"/>
                  </a:cubicBezTo>
                  <a:cubicBezTo>
                    <a:pt x="2275" y="1122"/>
                    <a:pt x="2269" y="1064"/>
                    <a:pt x="2271" y="1014"/>
                  </a:cubicBezTo>
                  <a:cubicBezTo>
                    <a:pt x="2272" y="1014"/>
                    <a:pt x="2273" y="1014"/>
                    <a:pt x="2274" y="1014"/>
                  </a:cubicBezTo>
                  <a:cubicBezTo>
                    <a:pt x="2276" y="1025"/>
                    <a:pt x="2270" y="1044"/>
                    <a:pt x="2277" y="1050"/>
                  </a:cubicBezTo>
                  <a:cubicBezTo>
                    <a:pt x="2275" y="1042"/>
                    <a:pt x="2281" y="1042"/>
                    <a:pt x="2280" y="1035"/>
                  </a:cubicBezTo>
                  <a:cubicBezTo>
                    <a:pt x="2286" y="1020"/>
                    <a:pt x="2281" y="994"/>
                    <a:pt x="2283" y="975"/>
                  </a:cubicBezTo>
                  <a:cubicBezTo>
                    <a:pt x="2268" y="972"/>
                    <a:pt x="2229" y="965"/>
                    <a:pt x="2223" y="981"/>
                  </a:cubicBezTo>
                  <a:cubicBezTo>
                    <a:pt x="2230" y="979"/>
                    <a:pt x="2243" y="984"/>
                    <a:pt x="2235" y="987"/>
                  </a:cubicBezTo>
                  <a:cubicBezTo>
                    <a:pt x="2208" y="988"/>
                    <a:pt x="2178" y="970"/>
                    <a:pt x="2163" y="996"/>
                  </a:cubicBezTo>
                  <a:cubicBezTo>
                    <a:pt x="2185" y="1001"/>
                    <a:pt x="2211" y="1002"/>
                    <a:pt x="2238" y="1002"/>
                  </a:cubicBezTo>
                  <a:cubicBezTo>
                    <a:pt x="2222" y="1009"/>
                    <a:pt x="2193" y="1003"/>
                    <a:pt x="2172" y="1005"/>
                  </a:cubicBezTo>
                  <a:cubicBezTo>
                    <a:pt x="2142" y="1007"/>
                    <a:pt x="2121" y="1000"/>
                    <a:pt x="2091" y="1002"/>
                  </a:cubicBezTo>
                  <a:cubicBezTo>
                    <a:pt x="2091" y="1004"/>
                    <a:pt x="2091" y="1006"/>
                    <a:pt x="2088" y="1005"/>
                  </a:cubicBezTo>
                  <a:cubicBezTo>
                    <a:pt x="2084" y="1005"/>
                    <a:pt x="2085" y="1000"/>
                    <a:pt x="2082" y="999"/>
                  </a:cubicBezTo>
                  <a:cubicBezTo>
                    <a:pt x="2079" y="999"/>
                    <a:pt x="2076" y="999"/>
                    <a:pt x="2073" y="999"/>
                  </a:cubicBezTo>
                  <a:cubicBezTo>
                    <a:pt x="2066" y="998"/>
                    <a:pt x="2072" y="1010"/>
                    <a:pt x="2070" y="1014"/>
                  </a:cubicBezTo>
                  <a:cubicBezTo>
                    <a:pt x="2082" y="1015"/>
                    <a:pt x="2071" y="1039"/>
                    <a:pt x="2079" y="1044"/>
                  </a:cubicBezTo>
                  <a:cubicBezTo>
                    <a:pt x="2079" y="1045"/>
                    <a:pt x="2079" y="1046"/>
                    <a:pt x="2079" y="1047"/>
                  </a:cubicBezTo>
                  <a:cubicBezTo>
                    <a:pt x="2079" y="1082"/>
                    <a:pt x="2079" y="1117"/>
                    <a:pt x="2079" y="1152"/>
                  </a:cubicBezTo>
                  <a:cubicBezTo>
                    <a:pt x="2079" y="1172"/>
                    <a:pt x="2079" y="1192"/>
                    <a:pt x="2079" y="1212"/>
                  </a:cubicBezTo>
                  <a:cubicBezTo>
                    <a:pt x="2083" y="1245"/>
                    <a:pt x="2072" y="1263"/>
                    <a:pt x="2073" y="1293"/>
                  </a:cubicBezTo>
                  <a:cubicBezTo>
                    <a:pt x="2072" y="1293"/>
                    <a:pt x="2071" y="1293"/>
                    <a:pt x="2070" y="1293"/>
                  </a:cubicBezTo>
                  <a:cubicBezTo>
                    <a:pt x="2070" y="1282"/>
                    <a:pt x="2070" y="1271"/>
                    <a:pt x="2070" y="1260"/>
                  </a:cubicBezTo>
                  <a:cubicBezTo>
                    <a:pt x="2075" y="1256"/>
                    <a:pt x="2075" y="1231"/>
                    <a:pt x="2070" y="1227"/>
                  </a:cubicBezTo>
                  <a:cubicBezTo>
                    <a:pt x="2072" y="1237"/>
                    <a:pt x="2066" y="1239"/>
                    <a:pt x="2067" y="1248"/>
                  </a:cubicBezTo>
                  <a:cubicBezTo>
                    <a:pt x="2062" y="1265"/>
                    <a:pt x="2060" y="1285"/>
                    <a:pt x="2049" y="1296"/>
                  </a:cubicBezTo>
                  <a:cubicBezTo>
                    <a:pt x="2053" y="1269"/>
                    <a:pt x="2071" y="1240"/>
                    <a:pt x="2064" y="1212"/>
                  </a:cubicBezTo>
                  <a:cubicBezTo>
                    <a:pt x="2064" y="1217"/>
                    <a:pt x="2062" y="1220"/>
                    <a:pt x="2058" y="1221"/>
                  </a:cubicBezTo>
                  <a:cubicBezTo>
                    <a:pt x="2062" y="1203"/>
                    <a:pt x="2069" y="1188"/>
                    <a:pt x="2070" y="1167"/>
                  </a:cubicBezTo>
                  <a:cubicBezTo>
                    <a:pt x="2075" y="1145"/>
                    <a:pt x="2075" y="1102"/>
                    <a:pt x="2070" y="1080"/>
                  </a:cubicBezTo>
                  <a:cubicBezTo>
                    <a:pt x="2070" y="1070"/>
                    <a:pt x="2069" y="1061"/>
                    <a:pt x="2064" y="1056"/>
                  </a:cubicBezTo>
                  <a:cubicBezTo>
                    <a:pt x="2064" y="1062"/>
                    <a:pt x="2064" y="1068"/>
                    <a:pt x="2064" y="1074"/>
                  </a:cubicBezTo>
                  <a:cubicBezTo>
                    <a:pt x="2057" y="1074"/>
                    <a:pt x="2063" y="1061"/>
                    <a:pt x="2061" y="1056"/>
                  </a:cubicBezTo>
                  <a:cubicBezTo>
                    <a:pt x="2061" y="1053"/>
                    <a:pt x="2061" y="1050"/>
                    <a:pt x="2061" y="1047"/>
                  </a:cubicBezTo>
                  <a:cubicBezTo>
                    <a:pt x="2001" y="1035"/>
                    <a:pt x="1972" y="1084"/>
                    <a:pt x="1914" y="1056"/>
                  </a:cubicBezTo>
                  <a:cubicBezTo>
                    <a:pt x="1914" y="1051"/>
                    <a:pt x="1914" y="1046"/>
                    <a:pt x="1914" y="1041"/>
                  </a:cubicBezTo>
                  <a:cubicBezTo>
                    <a:pt x="1900" y="1043"/>
                    <a:pt x="1889" y="1048"/>
                    <a:pt x="1875" y="1050"/>
                  </a:cubicBezTo>
                  <a:cubicBezTo>
                    <a:pt x="1856" y="1050"/>
                    <a:pt x="1837" y="1050"/>
                    <a:pt x="1818" y="1050"/>
                  </a:cubicBezTo>
                  <a:cubicBezTo>
                    <a:pt x="1802" y="1050"/>
                    <a:pt x="1807" y="1029"/>
                    <a:pt x="1797" y="1023"/>
                  </a:cubicBezTo>
                  <a:cubicBezTo>
                    <a:pt x="1797" y="1027"/>
                    <a:pt x="1796" y="1030"/>
                    <a:pt x="1791" y="1029"/>
                  </a:cubicBezTo>
                  <a:cubicBezTo>
                    <a:pt x="1787" y="1022"/>
                    <a:pt x="1770" y="1028"/>
                    <a:pt x="1761" y="1026"/>
                  </a:cubicBezTo>
                  <a:cubicBezTo>
                    <a:pt x="1734" y="1021"/>
                    <a:pt x="1718" y="1005"/>
                    <a:pt x="1722" y="969"/>
                  </a:cubicBezTo>
                  <a:cubicBezTo>
                    <a:pt x="1691" y="957"/>
                    <a:pt x="1683" y="922"/>
                    <a:pt x="1656" y="906"/>
                  </a:cubicBezTo>
                  <a:cubicBezTo>
                    <a:pt x="1656" y="897"/>
                    <a:pt x="1656" y="888"/>
                    <a:pt x="1656" y="879"/>
                  </a:cubicBezTo>
                  <a:cubicBezTo>
                    <a:pt x="1622" y="869"/>
                    <a:pt x="1572" y="860"/>
                    <a:pt x="1560" y="837"/>
                  </a:cubicBezTo>
                  <a:cubicBezTo>
                    <a:pt x="1535" y="823"/>
                    <a:pt x="1503" y="816"/>
                    <a:pt x="1476" y="804"/>
                  </a:cubicBezTo>
                  <a:cubicBezTo>
                    <a:pt x="1482" y="779"/>
                    <a:pt x="1467" y="775"/>
                    <a:pt x="1458" y="765"/>
                  </a:cubicBezTo>
                  <a:close/>
                  <a:moveTo>
                    <a:pt x="1653" y="1290"/>
                  </a:moveTo>
                  <a:cubicBezTo>
                    <a:pt x="1669" y="1289"/>
                    <a:pt x="1721" y="1293"/>
                    <a:pt x="1713" y="1287"/>
                  </a:cubicBezTo>
                  <a:cubicBezTo>
                    <a:pt x="1697" y="1288"/>
                    <a:pt x="1645" y="1284"/>
                    <a:pt x="1653" y="1290"/>
                  </a:cubicBezTo>
                  <a:close/>
                  <a:moveTo>
                    <a:pt x="1236" y="1350"/>
                  </a:moveTo>
                  <a:cubicBezTo>
                    <a:pt x="1267" y="1362"/>
                    <a:pt x="1313" y="1343"/>
                    <a:pt x="1350" y="1341"/>
                  </a:cubicBezTo>
                  <a:cubicBezTo>
                    <a:pt x="1360" y="1343"/>
                    <a:pt x="1362" y="1337"/>
                    <a:pt x="1371" y="1338"/>
                  </a:cubicBezTo>
                  <a:cubicBezTo>
                    <a:pt x="1381" y="1338"/>
                    <a:pt x="1390" y="1337"/>
                    <a:pt x="1395" y="1332"/>
                  </a:cubicBezTo>
                  <a:cubicBezTo>
                    <a:pt x="1385" y="1331"/>
                    <a:pt x="1378" y="1333"/>
                    <a:pt x="1371" y="1335"/>
                  </a:cubicBezTo>
                  <a:cubicBezTo>
                    <a:pt x="1359" y="1337"/>
                    <a:pt x="1339" y="1331"/>
                    <a:pt x="1332" y="1338"/>
                  </a:cubicBezTo>
                  <a:cubicBezTo>
                    <a:pt x="1300" y="1341"/>
                    <a:pt x="1272" y="1348"/>
                    <a:pt x="1236" y="1347"/>
                  </a:cubicBezTo>
                  <a:cubicBezTo>
                    <a:pt x="1236" y="1344"/>
                    <a:pt x="1238" y="1343"/>
                    <a:pt x="1239" y="1341"/>
                  </a:cubicBezTo>
                  <a:cubicBezTo>
                    <a:pt x="1232" y="1341"/>
                    <a:pt x="1225" y="1341"/>
                    <a:pt x="1221" y="1338"/>
                  </a:cubicBezTo>
                  <a:cubicBezTo>
                    <a:pt x="1220" y="1348"/>
                    <a:pt x="1232" y="1345"/>
                    <a:pt x="1236" y="1350"/>
                  </a:cubicBezTo>
                  <a:close/>
                  <a:moveTo>
                    <a:pt x="600" y="1044"/>
                  </a:moveTo>
                  <a:cubicBezTo>
                    <a:pt x="605" y="1044"/>
                    <a:pt x="610" y="1044"/>
                    <a:pt x="615" y="1044"/>
                  </a:cubicBezTo>
                  <a:cubicBezTo>
                    <a:pt x="615" y="1039"/>
                    <a:pt x="615" y="1034"/>
                    <a:pt x="615" y="1029"/>
                  </a:cubicBezTo>
                  <a:cubicBezTo>
                    <a:pt x="601" y="1024"/>
                    <a:pt x="581" y="1031"/>
                    <a:pt x="567" y="1035"/>
                  </a:cubicBezTo>
                  <a:cubicBezTo>
                    <a:pt x="572" y="1043"/>
                    <a:pt x="595" y="1033"/>
                    <a:pt x="600" y="1041"/>
                  </a:cubicBezTo>
                  <a:cubicBezTo>
                    <a:pt x="592" y="1043"/>
                    <a:pt x="574" y="1035"/>
                    <a:pt x="576" y="1047"/>
                  </a:cubicBezTo>
                  <a:cubicBezTo>
                    <a:pt x="586" y="1048"/>
                    <a:pt x="593" y="1046"/>
                    <a:pt x="600" y="1044"/>
                  </a:cubicBezTo>
                  <a:close/>
                  <a:moveTo>
                    <a:pt x="747" y="1023"/>
                  </a:moveTo>
                  <a:cubicBezTo>
                    <a:pt x="730" y="1026"/>
                    <a:pt x="738" y="1018"/>
                    <a:pt x="729" y="1017"/>
                  </a:cubicBezTo>
                  <a:cubicBezTo>
                    <a:pt x="708" y="1017"/>
                    <a:pt x="697" y="1027"/>
                    <a:pt x="678" y="1029"/>
                  </a:cubicBezTo>
                  <a:cubicBezTo>
                    <a:pt x="669" y="1070"/>
                    <a:pt x="610" y="1070"/>
                    <a:pt x="579" y="1050"/>
                  </a:cubicBezTo>
                  <a:cubicBezTo>
                    <a:pt x="572" y="1053"/>
                    <a:pt x="578" y="1069"/>
                    <a:pt x="564" y="1065"/>
                  </a:cubicBezTo>
                  <a:cubicBezTo>
                    <a:pt x="571" y="1054"/>
                    <a:pt x="565" y="1049"/>
                    <a:pt x="561" y="1041"/>
                  </a:cubicBezTo>
                  <a:cubicBezTo>
                    <a:pt x="556" y="1053"/>
                    <a:pt x="541" y="1083"/>
                    <a:pt x="501" y="1077"/>
                  </a:cubicBezTo>
                  <a:cubicBezTo>
                    <a:pt x="501" y="1093"/>
                    <a:pt x="501" y="1109"/>
                    <a:pt x="501" y="1125"/>
                  </a:cubicBezTo>
                  <a:cubicBezTo>
                    <a:pt x="501" y="1138"/>
                    <a:pt x="501" y="1151"/>
                    <a:pt x="501" y="1164"/>
                  </a:cubicBezTo>
                  <a:cubicBezTo>
                    <a:pt x="503" y="1182"/>
                    <a:pt x="497" y="1208"/>
                    <a:pt x="504" y="1221"/>
                  </a:cubicBezTo>
                  <a:cubicBezTo>
                    <a:pt x="504" y="1225"/>
                    <a:pt x="504" y="1229"/>
                    <a:pt x="504" y="1233"/>
                  </a:cubicBezTo>
                  <a:cubicBezTo>
                    <a:pt x="506" y="1255"/>
                    <a:pt x="500" y="1285"/>
                    <a:pt x="507" y="1302"/>
                  </a:cubicBezTo>
                  <a:cubicBezTo>
                    <a:pt x="536" y="1299"/>
                    <a:pt x="567" y="1298"/>
                    <a:pt x="597" y="1296"/>
                  </a:cubicBezTo>
                  <a:cubicBezTo>
                    <a:pt x="606" y="1294"/>
                    <a:pt x="623" y="1300"/>
                    <a:pt x="627" y="1293"/>
                  </a:cubicBezTo>
                  <a:cubicBezTo>
                    <a:pt x="633" y="1293"/>
                    <a:pt x="639" y="1293"/>
                    <a:pt x="645" y="1293"/>
                  </a:cubicBezTo>
                  <a:cubicBezTo>
                    <a:pt x="663" y="1291"/>
                    <a:pt x="689" y="1297"/>
                    <a:pt x="702" y="1290"/>
                  </a:cubicBezTo>
                  <a:cubicBezTo>
                    <a:pt x="731" y="1292"/>
                    <a:pt x="751" y="1285"/>
                    <a:pt x="780" y="1287"/>
                  </a:cubicBezTo>
                  <a:cubicBezTo>
                    <a:pt x="790" y="1285"/>
                    <a:pt x="808" y="1291"/>
                    <a:pt x="813" y="1284"/>
                  </a:cubicBezTo>
                  <a:cubicBezTo>
                    <a:pt x="824" y="1284"/>
                    <a:pt x="835" y="1284"/>
                    <a:pt x="846" y="1284"/>
                  </a:cubicBezTo>
                  <a:cubicBezTo>
                    <a:pt x="856" y="1282"/>
                    <a:pt x="874" y="1288"/>
                    <a:pt x="879" y="1281"/>
                  </a:cubicBezTo>
                  <a:cubicBezTo>
                    <a:pt x="889" y="1281"/>
                    <a:pt x="899" y="1281"/>
                    <a:pt x="909" y="1281"/>
                  </a:cubicBezTo>
                  <a:cubicBezTo>
                    <a:pt x="919" y="1279"/>
                    <a:pt x="937" y="1285"/>
                    <a:pt x="942" y="1278"/>
                  </a:cubicBezTo>
                  <a:cubicBezTo>
                    <a:pt x="951" y="1278"/>
                    <a:pt x="960" y="1278"/>
                    <a:pt x="969" y="1278"/>
                  </a:cubicBezTo>
                  <a:cubicBezTo>
                    <a:pt x="1027" y="1278"/>
                    <a:pt x="1085" y="1278"/>
                    <a:pt x="1143" y="1278"/>
                  </a:cubicBezTo>
                  <a:cubicBezTo>
                    <a:pt x="1143" y="1274"/>
                    <a:pt x="1144" y="1269"/>
                    <a:pt x="1140" y="1269"/>
                  </a:cubicBezTo>
                  <a:cubicBezTo>
                    <a:pt x="1115" y="1258"/>
                    <a:pt x="1076" y="1278"/>
                    <a:pt x="1056" y="1263"/>
                  </a:cubicBezTo>
                  <a:cubicBezTo>
                    <a:pt x="1050" y="1256"/>
                    <a:pt x="1031" y="1262"/>
                    <a:pt x="1020" y="1260"/>
                  </a:cubicBezTo>
                  <a:cubicBezTo>
                    <a:pt x="1015" y="1258"/>
                    <a:pt x="1002" y="1264"/>
                    <a:pt x="1002" y="1257"/>
                  </a:cubicBezTo>
                  <a:cubicBezTo>
                    <a:pt x="1029" y="1257"/>
                    <a:pt x="1056" y="1257"/>
                    <a:pt x="1083" y="1257"/>
                  </a:cubicBezTo>
                  <a:cubicBezTo>
                    <a:pt x="1090" y="1257"/>
                    <a:pt x="1097" y="1257"/>
                    <a:pt x="1104" y="1257"/>
                  </a:cubicBezTo>
                  <a:cubicBezTo>
                    <a:pt x="1110" y="1262"/>
                    <a:pt x="1137" y="1262"/>
                    <a:pt x="1143" y="1257"/>
                  </a:cubicBezTo>
                  <a:cubicBezTo>
                    <a:pt x="1144" y="1253"/>
                    <a:pt x="1146" y="1255"/>
                    <a:pt x="1149" y="1257"/>
                  </a:cubicBezTo>
                  <a:cubicBezTo>
                    <a:pt x="1147" y="1204"/>
                    <a:pt x="1158" y="1180"/>
                    <a:pt x="1158" y="1131"/>
                  </a:cubicBezTo>
                  <a:cubicBezTo>
                    <a:pt x="1165" y="1127"/>
                    <a:pt x="1159" y="1110"/>
                    <a:pt x="1161" y="1101"/>
                  </a:cubicBezTo>
                  <a:cubicBezTo>
                    <a:pt x="1161" y="1087"/>
                    <a:pt x="1161" y="1073"/>
                    <a:pt x="1161" y="1059"/>
                  </a:cubicBezTo>
                  <a:cubicBezTo>
                    <a:pt x="1168" y="1055"/>
                    <a:pt x="1162" y="1038"/>
                    <a:pt x="1164" y="1029"/>
                  </a:cubicBezTo>
                  <a:cubicBezTo>
                    <a:pt x="1162" y="1012"/>
                    <a:pt x="1166" y="1001"/>
                    <a:pt x="1167" y="987"/>
                  </a:cubicBezTo>
                  <a:cubicBezTo>
                    <a:pt x="1170" y="979"/>
                    <a:pt x="1177" y="959"/>
                    <a:pt x="1170" y="951"/>
                  </a:cubicBezTo>
                  <a:cubicBezTo>
                    <a:pt x="1164" y="954"/>
                    <a:pt x="1171" y="970"/>
                    <a:pt x="1164" y="972"/>
                  </a:cubicBezTo>
                  <a:cubicBezTo>
                    <a:pt x="1164" y="969"/>
                    <a:pt x="1164" y="966"/>
                    <a:pt x="1164" y="963"/>
                  </a:cubicBezTo>
                  <a:cubicBezTo>
                    <a:pt x="1152" y="970"/>
                    <a:pt x="1155" y="963"/>
                    <a:pt x="1146" y="966"/>
                  </a:cubicBezTo>
                  <a:cubicBezTo>
                    <a:pt x="1141" y="956"/>
                    <a:pt x="1159" y="953"/>
                    <a:pt x="1149" y="948"/>
                  </a:cubicBezTo>
                  <a:cubicBezTo>
                    <a:pt x="1139" y="950"/>
                    <a:pt x="1149" y="972"/>
                    <a:pt x="1137" y="972"/>
                  </a:cubicBezTo>
                  <a:cubicBezTo>
                    <a:pt x="1135" y="963"/>
                    <a:pt x="1142" y="930"/>
                    <a:pt x="1131" y="939"/>
                  </a:cubicBezTo>
                  <a:cubicBezTo>
                    <a:pt x="1131" y="942"/>
                    <a:pt x="1126" y="943"/>
                    <a:pt x="1125" y="939"/>
                  </a:cubicBezTo>
                  <a:cubicBezTo>
                    <a:pt x="1128" y="928"/>
                    <a:pt x="1148" y="918"/>
                    <a:pt x="1143" y="909"/>
                  </a:cubicBezTo>
                  <a:cubicBezTo>
                    <a:pt x="1137" y="915"/>
                    <a:pt x="1134" y="924"/>
                    <a:pt x="1125" y="927"/>
                  </a:cubicBezTo>
                  <a:cubicBezTo>
                    <a:pt x="1119" y="875"/>
                    <a:pt x="1160" y="868"/>
                    <a:pt x="1146" y="816"/>
                  </a:cubicBezTo>
                  <a:cubicBezTo>
                    <a:pt x="1110" y="835"/>
                    <a:pt x="1081" y="861"/>
                    <a:pt x="1035" y="870"/>
                  </a:cubicBezTo>
                  <a:cubicBezTo>
                    <a:pt x="1028" y="874"/>
                    <a:pt x="1034" y="891"/>
                    <a:pt x="1032" y="900"/>
                  </a:cubicBezTo>
                  <a:cubicBezTo>
                    <a:pt x="1005" y="909"/>
                    <a:pt x="984" y="924"/>
                    <a:pt x="951" y="927"/>
                  </a:cubicBezTo>
                  <a:cubicBezTo>
                    <a:pt x="955" y="917"/>
                    <a:pt x="968" y="916"/>
                    <a:pt x="969" y="903"/>
                  </a:cubicBezTo>
                  <a:cubicBezTo>
                    <a:pt x="937" y="909"/>
                    <a:pt x="915" y="925"/>
                    <a:pt x="897" y="945"/>
                  </a:cubicBezTo>
                  <a:cubicBezTo>
                    <a:pt x="912" y="947"/>
                    <a:pt x="922" y="930"/>
                    <a:pt x="933" y="939"/>
                  </a:cubicBezTo>
                  <a:cubicBezTo>
                    <a:pt x="910" y="951"/>
                    <a:pt x="895" y="971"/>
                    <a:pt x="873" y="984"/>
                  </a:cubicBezTo>
                  <a:cubicBezTo>
                    <a:pt x="862" y="984"/>
                    <a:pt x="851" y="984"/>
                    <a:pt x="840" y="984"/>
                  </a:cubicBezTo>
                  <a:cubicBezTo>
                    <a:pt x="812" y="990"/>
                    <a:pt x="799" y="1011"/>
                    <a:pt x="774" y="1020"/>
                  </a:cubicBezTo>
                  <a:cubicBezTo>
                    <a:pt x="770" y="1018"/>
                    <a:pt x="758" y="1024"/>
                    <a:pt x="759" y="1017"/>
                  </a:cubicBezTo>
                  <a:cubicBezTo>
                    <a:pt x="774" y="1017"/>
                    <a:pt x="783" y="1011"/>
                    <a:pt x="789" y="1002"/>
                  </a:cubicBezTo>
                  <a:cubicBezTo>
                    <a:pt x="778" y="1007"/>
                    <a:pt x="767" y="1012"/>
                    <a:pt x="753" y="1014"/>
                  </a:cubicBezTo>
                  <a:cubicBezTo>
                    <a:pt x="746" y="1013"/>
                    <a:pt x="742" y="1015"/>
                    <a:pt x="741" y="1020"/>
                  </a:cubicBezTo>
                  <a:cubicBezTo>
                    <a:pt x="743" y="1021"/>
                    <a:pt x="747" y="1020"/>
                    <a:pt x="747" y="1023"/>
                  </a:cubicBezTo>
                  <a:close/>
                  <a:moveTo>
                    <a:pt x="1170" y="936"/>
                  </a:moveTo>
                  <a:cubicBezTo>
                    <a:pt x="1168" y="945"/>
                    <a:pt x="1151" y="953"/>
                    <a:pt x="1158" y="960"/>
                  </a:cubicBezTo>
                  <a:cubicBezTo>
                    <a:pt x="1161" y="952"/>
                    <a:pt x="1177" y="943"/>
                    <a:pt x="1170" y="936"/>
                  </a:cubicBezTo>
                  <a:close/>
                  <a:moveTo>
                    <a:pt x="1170" y="924"/>
                  </a:moveTo>
                  <a:cubicBezTo>
                    <a:pt x="1168" y="933"/>
                    <a:pt x="1147" y="939"/>
                    <a:pt x="1155" y="948"/>
                  </a:cubicBezTo>
                  <a:cubicBezTo>
                    <a:pt x="1157" y="939"/>
                    <a:pt x="1178" y="933"/>
                    <a:pt x="1170" y="924"/>
                  </a:cubicBezTo>
                  <a:close/>
                  <a:moveTo>
                    <a:pt x="1152" y="918"/>
                  </a:moveTo>
                  <a:cubicBezTo>
                    <a:pt x="1152" y="925"/>
                    <a:pt x="1134" y="930"/>
                    <a:pt x="1143" y="936"/>
                  </a:cubicBezTo>
                  <a:cubicBezTo>
                    <a:pt x="1143" y="929"/>
                    <a:pt x="1161" y="924"/>
                    <a:pt x="1152" y="918"/>
                  </a:cubicBezTo>
                  <a:close/>
                  <a:moveTo>
                    <a:pt x="1137" y="900"/>
                  </a:moveTo>
                  <a:cubicBezTo>
                    <a:pt x="1140" y="883"/>
                    <a:pt x="1167" y="861"/>
                    <a:pt x="1158" y="852"/>
                  </a:cubicBezTo>
                  <a:cubicBezTo>
                    <a:pt x="1150" y="865"/>
                    <a:pt x="1130" y="882"/>
                    <a:pt x="1137" y="900"/>
                  </a:cubicBezTo>
                  <a:close/>
                  <a:moveTo>
                    <a:pt x="1077" y="846"/>
                  </a:moveTo>
                  <a:cubicBezTo>
                    <a:pt x="1101" y="833"/>
                    <a:pt x="1134" y="829"/>
                    <a:pt x="1140" y="798"/>
                  </a:cubicBezTo>
                  <a:cubicBezTo>
                    <a:pt x="1111" y="786"/>
                    <a:pt x="1070" y="798"/>
                    <a:pt x="1074" y="825"/>
                  </a:cubicBezTo>
                  <a:cubicBezTo>
                    <a:pt x="1091" y="818"/>
                    <a:pt x="1100" y="803"/>
                    <a:pt x="1116" y="795"/>
                  </a:cubicBezTo>
                  <a:cubicBezTo>
                    <a:pt x="1116" y="798"/>
                    <a:pt x="1118" y="799"/>
                    <a:pt x="1119" y="801"/>
                  </a:cubicBezTo>
                  <a:cubicBezTo>
                    <a:pt x="1103" y="814"/>
                    <a:pt x="1078" y="818"/>
                    <a:pt x="1077" y="846"/>
                  </a:cubicBezTo>
                  <a:close/>
                  <a:moveTo>
                    <a:pt x="1122" y="789"/>
                  </a:moveTo>
                  <a:cubicBezTo>
                    <a:pt x="1130" y="787"/>
                    <a:pt x="1130" y="793"/>
                    <a:pt x="1137" y="792"/>
                  </a:cubicBezTo>
                  <a:cubicBezTo>
                    <a:pt x="1125" y="779"/>
                    <a:pt x="1157" y="782"/>
                    <a:pt x="1146" y="771"/>
                  </a:cubicBezTo>
                  <a:cubicBezTo>
                    <a:pt x="1140" y="779"/>
                    <a:pt x="1146" y="766"/>
                    <a:pt x="1146" y="762"/>
                  </a:cubicBezTo>
                  <a:cubicBezTo>
                    <a:pt x="1143" y="762"/>
                    <a:pt x="1140" y="762"/>
                    <a:pt x="1137" y="762"/>
                  </a:cubicBezTo>
                  <a:cubicBezTo>
                    <a:pt x="1145" y="777"/>
                    <a:pt x="1118" y="770"/>
                    <a:pt x="1122" y="789"/>
                  </a:cubicBezTo>
                  <a:close/>
                  <a:moveTo>
                    <a:pt x="1152" y="795"/>
                  </a:moveTo>
                  <a:cubicBezTo>
                    <a:pt x="1153" y="783"/>
                    <a:pt x="1163" y="780"/>
                    <a:pt x="1167" y="771"/>
                  </a:cubicBezTo>
                  <a:cubicBezTo>
                    <a:pt x="1156" y="772"/>
                    <a:pt x="1139" y="789"/>
                    <a:pt x="1152" y="795"/>
                  </a:cubicBezTo>
                  <a:close/>
                  <a:moveTo>
                    <a:pt x="1083" y="795"/>
                  </a:moveTo>
                  <a:cubicBezTo>
                    <a:pt x="1094" y="792"/>
                    <a:pt x="1099" y="783"/>
                    <a:pt x="1116" y="786"/>
                  </a:cubicBezTo>
                  <a:cubicBezTo>
                    <a:pt x="1116" y="782"/>
                    <a:pt x="1127" y="774"/>
                    <a:pt x="1119" y="771"/>
                  </a:cubicBezTo>
                  <a:cubicBezTo>
                    <a:pt x="1105" y="777"/>
                    <a:pt x="1090" y="782"/>
                    <a:pt x="1083" y="795"/>
                  </a:cubicBezTo>
                  <a:close/>
                  <a:moveTo>
                    <a:pt x="1485" y="513"/>
                  </a:moveTo>
                  <a:cubicBezTo>
                    <a:pt x="1478" y="517"/>
                    <a:pt x="1484" y="534"/>
                    <a:pt x="1482" y="543"/>
                  </a:cubicBezTo>
                  <a:cubicBezTo>
                    <a:pt x="1483" y="551"/>
                    <a:pt x="1479" y="578"/>
                    <a:pt x="1488" y="567"/>
                  </a:cubicBezTo>
                  <a:cubicBezTo>
                    <a:pt x="1490" y="566"/>
                    <a:pt x="1491" y="564"/>
                    <a:pt x="1491" y="561"/>
                  </a:cubicBezTo>
                  <a:cubicBezTo>
                    <a:pt x="1494" y="561"/>
                    <a:pt x="1495" y="563"/>
                    <a:pt x="1497" y="564"/>
                  </a:cubicBezTo>
                  <a:cubicBezTo>
                    <a:pt x="1501" y="556"/>
                    <a:pt x="1498" y="535"/>
                    <a:pt x="1494" y="525"/>
                  </a:cubicBezTo>
                  <a:cubicBezTo>
                    <a:pt x="1494" y="521"/>
                    <a:pt x="1494" y="517"/>
                    <a:pt x="1494" y="513"/>
                  </a:cubicBezTo>
                  <a:cubicBezTo>
                    <a:pt x="1490" y="512"/>
                    <a:pt x="1489" y="509"/>
                    <a:pt x="1485" y="513"/>
                  </a:cubicBezTo>
                  <a:close/>
                  <a:moveTo>
                    <a:pt x="1485" y="621"/>
                  </a:moveTo>
                  <a:cubicBezTo>
                    <a:pt x="1487" y="614"/>
                    <a:pt x="1487" y="602"/>
                    <a:pt x="1482" y="594"/>
                  </a:cubicBezTo>
                  <a:cubicBezTo>
                    <a:pt x="1476" y="603"/>
                    <a:pt x="1466" y="608"/>
                    <a:pt x="1476" y="618"/>
                  </a:cubicBezTo>
                  <a:cubicBezTo>
                    <a:pt x="1470" y="620"/>
                    <a:pt x="1456" y="614"/>
                    <a:pt x="1455" y="621"/>
                  </a:cubicBezTo>
                  <a:cubicBezTo>
                    <a:pt x="1450" y="621"/>
                    <a:pt x="1447" y="623"/>
                    <a:pt x="1446" y="627"/>
                  </a:cubicBezTo>
                  <a:cubicBezTo>
                    <a:pt x="1454" y="620"/>
                    <a:pt x="1477" y="628"/>
                    <a:pt x="1485" y="621"/>
                  </a:cubicBezTo>
                  <a:close/>
                  <a:moveTo>
                    <a:pt x="1347" y="615"/>
                  </a:moveTo>
                  <a:cubicBezTo>
                    <a:pt x="1347" y="632"/>
                    <a:pt x="1403" y="630"/>
                    <a:pt x="1392" y="621"/>
                  </a:cubicBezTo>
                  <a:cubicBezTo>
                    <a:pt x="1411" y="621"/>
                    <a:pt x="1437" y="631"/>
                    <a:pt x="1446" y="615"/>
                  </a:cubicBezTo>
                  <a:cubicBezTo>
                    <a:pt x="1413" y="615"/>
                    <a:pt x="1380" y="615"/>
                    <a:pt x="1347" y="615"/>
                  </a:cubicBezTo>
                  <a:close/>
                  <a:moveTo>
                    <a:pt x="1269" y="690"/>
                  </a:moveTo>
                  <a:cubicBezTo>
                    <a:pt x="1257" y="674"/>
                    <a:pt x="1249" y="668"/>
                    <a:pt x="1245" y="648"/>
                  </a:cubicBezTo>
                  <a:cubicBezTo>
                    <a:pt x="1218" y="650"/>
                    <a:pt x="1195" y="622"/>
                    <a:pt x="1173" y="639"/>
                  </a:cubicBezTo>
                  <a:cubicBezTo>
                    <a:pt x="1175" y="644"/>
                    <a:pt x="1188" y="638"/>
                    <a:pt x="1185" y="648"/>
                  </a:cubicBezTo>
                  <a:cubicBezTo>
                    <a:pt x="1181" y="648"/>
                    <a:pt x="1177" y="648"/>
                    <a:pt x="1173" y="648"/>
                  </a:cubicBezTo>
                  <a:cubicBezTo>
                    <a:pt x="1176" y="659"/>
                    <a:pt x="1187" y="657"/>
                    <a:pt x="1173" y="663"/>
                  </a:cubicBezTo>
                  <a:cubicBezTo>
                    <a:pt x="1177" y="663"/>
                    <a:pt x="1182" y="662"/>
                    <a:pt x="1182" y="666"/>
                  </a:cubicBezTo>
                  <a:cubicBezTo>
                    <a:pt x="1162" y="666"/>
                    <a:pt x="1179" y="683"/>
                    <a:pt x="1182" y="687"/>
                  </a:cubicBezTo>
                  <a:cubicBezTo>
                    <a:pt x="1177" y="687"/>
                    <a:pt x="1172" y="687"/>
                    <a:pt x="1173" y="693"/>
                  </a:cubicBezTo>
                  <a:cubicBezTo>
                    <a:pt x="1179" y="729"/>
                    <a:pt x="1170" y="737"/>
                    <a:pt x="1176" y="777"/>
                  </a:cubicBezTo>
                  <a:cubicBezTo>
                    <a:pt x="1171" y="790"/>
                    <a:pt x="1171" y="824"/>
                    <a:pt x="1176" y="837"/>
                  </a:cubicBezTo>
                  <a:cubicBezTo>
                    <a:pt x="1176" y="840"/>
                    <a:pt x="1176" y="843"/>
                    <a:pt x="1176" y="846"/>
                  </a:cubicBezTo>
                  <a:cubicBezTo>
                    <a:pt x="1182" y="854"/>
                    <a:pt x="1186" y="847"/>
                    <a:pt x="1191" y="852"/>
                  </a:cubicBezTo>
                  <a:cubicBezTo>
                    <a:pt x="1167" y="884"/>
                    <a:pt x="1188" y="977"/>
                    <a:pt x="1170" y="1038"/>
                  </a:cubicBezTo>
                  <a:cubicBezTo>
                    <a:pt x="1163" y="1043"/>
                    <a:pt x="1169" y="1061"/>
                    <a:pt x="1167" y="1071"/>
                  </a:cubicBezTo>
                  <a:cubicBezTo>
                    <a:pt x="1162" y="1142"/>
                    <a:pt x="1165" y="1188"/>
                    <a:pt x="1155" y="1257"/>
                  </a:cubicBezTo>
                  <a:cubicBezTo>
                    <a:pt x="1162" y="1257"/>
                    <a:pt x="1169" y="1257"/>
                    <a:pt x="1176" y="1257"/>
                  </a:cubicBezTo>
                  <a:cubicBezTo>
                    <a:pt x="1232" y="1253"/>
                    <a:pt x="1304" y="1265"/>
                    <a:pt x="1350" y="1251"/>
                  </a:cubicBezTo>
                  <a:cubicBezTo>
                    <a:pt x="1343" y="1249"/>
                    <a:pt x="1340" y="1260"/>
                    <a:pt x="1341" y="1248"/>
                  </a:cubicBezTo>
                  <a:cubicBezTo>
                    <a:pt x="1347" y="1245"/>
                    <a:pt x="1356" y="1229"/>
                    <a:pt x="1347" y="1221"/>
                  </a:cubicBezTo>
                  <a:cubicBezTo>
                    <a:pt x="1341" y="1225"/>
                    <a:pt x="1343" y="1237"/>
                    <a:pt x="1332" y="1236"/>
                  </a:cubicBezTo>
                  <a:cubicBezTo>
                    <a:pt x="1333" y="1224"/>
                    <a:pt x="1341" y="1219"/>
                    <a:pt x="1350" y="1215"/>
                  </a:cubicBezTo>
                  <a:cubicBezTo>
                    <a:pt x="1349" y="1221"/>
                    <a:pt x="1353" y="1222"/>
                    <a:pt x="1353" y="1227"/>
                  </a:cubicBezTo>
                  <a:cubicBezTo>
                    <a:pt x="1364" y="1227"/>
                    <a:pt x="1367" y="1203"/>
                    <a:pt x="1374" y="1209"/>
                  </a:cubicBezTo>
                  <a:cubicBezTo>
                    <a:pt x="1374" y="1229"/>
                    <a:pt x="1346" y="1237"/>
                    <a:pt x="1356" y="1257"/>
                  </a:cubicBezTo>
                  <a:cubicBezTo>
                    <a:pt x="1361" y="1249"/>
                    <a:pt x="1361" y="1236"/>
                    <a:pt x="1374" y="1236"/>
                  </a:cubicBezTo>
                  <a:cubicBezTo>
                    <a:pt x="1364" y="1247"/>
                    <a:pt x="1383" y="1244"/>
                    <a:pt x="1380" y="1257"/>
                  </a:cubicBezTo>
                  <a:cubicBezTo>
                    <a:pt x="1386" y="1257"/>
                    <a:pt x="1392" y="1257"/>
                    <a:pt x="1398" y="1257"/>
                  </a:cubicBezTo>
                  <a:cubicBezTo>
                    <a:pt x="1405" y="1264"/>
                    <a:pt x="1425" y="1258"/>
                    <a:pt x="1437" y="1260"/>
                  </a:cubicBezTo>
                  <a:cubicBezTo>
                    <a:pt x="1437" y="1247"/>
                    <a:pt x="1437" y="1234"/>
                    <a:pt x="1437" y="1221"/>
                  </a:cubicBezTo>
                  <a:cubicBezTo>
                    <a:pt x="1435" y="1210"/>
                    <a:pt x="1441" y="1191"/>
                    <a:pt x="1434" y="1185"/>
                  </a:cubicBezTo>
                  <a:cubicBezTo>
                    <a:pt x="1434" y="1174"/>
                    <a:pt x="1434" y="1163"/>
                    <a:pt x="1434" y="1152"/>
                  </a:cubicBezTo>
                  <a:cubicBezTo>
                    <a:pt x="1434" y="1127"/>
                    <a:pt x="1434" y="1102"/>
                    <a:pt x="1434" y="1077"/>
                  </a:cubicBezTo>
                  <a:cubicBezTo>
                    <a:pt x="1436" y="1077"/>
                    <a:pt x="1438" y="1077"/>
                    <a:pt x="1437" y="1074"/>
                  </a:cubicBezTo>
                  <a:cubicBezTo>
                    <a:pt x="1442" y="1059"/>
                    <a:pt x="1442" y="1023"/>
                    <a:pt x="1437" y="1008"/>
                  </a:cubicBezTo>
                  <a:cubicBezTo>
                    <a:pt x="1437" y="1007"/>
                    <a:pt x="1437" y="1006"/>
                    <a:pt x="1437" y="1005"/>
                  </a:cubicBezTo>
                  <a:cubicBezTo>
                    <a:pt x="1444" y="981"/>
                    <a:pt x="1438" y="944"/>
                    <a:pt x="1440" y="915"/>
                  </a:cubicBezTo>
                  <a:cubicBezTo>
                    <a:pt x="1437" y="906"/>
                    <a:pt x="1446" y="885"/>
                    <a:pt x="1434" y="885"/>
                  </a:cubicBezTo>
                  <a:cubicBezTo>
                    <a:pt x="1435" y="895"/>
                    <a:pt x="1439" y="902"/>
                    <a:pt x="1437" y="915"/>
                  </a:cubicBezTo>
                  <a:cubicBezTo>
                    <a:pt x="1425" y="917"/>
                    <a:pt x="1435" y="890"/>
                    <a:pt x="1425" y="906"/>
                  </a:cubicBezTo>
                  <a:cubicBezTo>
                    <a:pt x="1431" y="878"/>
                    <a:pt x="1410" y="867"/>
                    <a:pt x="1392" y="855"/>
                  </a:cubicBezTo>
                  <a:cubicBezTo>
                    <a:pt x="1392" y="847"/>
                    <a:pt x="1404" y="851"/>
                    <a:pt x="1404" y="843"/>
                  </a:cubicBezTo>
                  <a:cubicBezTo>
                    <a:pt x="1400" y="843"/>
                    <a:pt x="1395" y="844"/>
                    <a:pt x="1395" y="840"/>
                  </a:cubicBezTo>
                  <a:cubicBezTo>
                    <a:pt x="1396" y="830"/>
                    <a:pt x="1406" y="829"/>
                    <a:pt x="1410" y="822"/>
                  </a:cubicBezTo>
                  <a:cubicBezTo>
                    <a:pt x="1392" y="824"/>
                    <a:pt x="1407" y="811"/>
                    <a:pt x="1404" y="801"/>
                  </a:cubicBezTo>
                  <a:cubicBezTo>
                    <a:pt x="1402" y="797"/>
                    <a:pt x="1392" y="801"/>
                    <a:pt x="1392" y="795"/>
                  </a:cubicBezTo>
                  <a:cubicBezTo>
                    <a:pt x="1407" y="788"/>
                    <a:pt x="1394" y="788"/>
                    <a:pt x="1392" y="777"/>
                  </a:cubicBezTo>
                  <a:cubicBezTo>
                    <a:pt x="1417" y="775"/>
                    <a:pt x="1398" y="747"/>
                    <a:pt x="1410" y="732"/>
                  </a:cubicBezTo>
                  <a:cubicBezTo>
                    <a:pt x="1406" y="732"/>
                    <a:pt x="1401" y="733"/>
                    <a:pt x="1401" y="729"/>
                  </a:cubicBezTo>
                  <a:cubicBezTo>
                    <a:pt x="1408" y="722"/>
                    <a:pt x="1402" y="702"/>
                    <a:pt x="1404" y="690"/>
                  </a:cubicBezTo>
                  <a:cubicBezTo>
                    <a:pt x="1404" y="685"/>
                    <a:pt x="1404" y="680"/>
                    <a:pt x="1404" y="675"/>
                  </a:cubicBezTo>
                  <a:cubicBezTo>
                    <a:pt x="1400" y="675"/>
                    <a:pt x="1396" y="675"/>
                    <a:pt x="1392" y="675"/>
                  </a:cubicBezTo>
                  <a:cubicBezTo>
                    <a:pt x="1386" y="668"/>
                    <a:pt x="1367" y="674"/>
                    <a:pt x="1356" y="672"/>
                  </a:cubicBezTo>
                  <a:cubicBezTo>
                    <a:pt x="1345" y="672"/>
                    <a:pt x="1334" y="672"/>
                    <a:pt x="1323" y="672"/>
                  </a:cubicBezTo>
                  <a:cubicBezTo>
                    <a:pt x="1313" y="672"/>
                    <a:pt x="1303" y="672"/>
                    <a:pt x="1293" y="672"/>
                  </a:cubicBezTo>
                  <a:cubicBezTo>
                    <a:pt x="1293" y="671"/>
                    <a:pt x="1293" y="670"/>
                    <a:pt x="1293" y="669"/>
                  </a:cubicBezTo>
                  <a:cubicBezTo>
                    <a:pt x="1329" y="667"/>
                    <a:pt x="1373" y="673"/>
                    <a:pt x="1404" y="666"/>
                  </a:cubicBezTo>
                  <a:cubicBezTo>
                    <a:pt x="1392" y="668"/>
                    <a:pt x="1389" y="661"/>
                    <a:pt x="1377" y="663"/>
                  </a:cubicBezTo>
                  <a:cubicBezTo>
                    <a:pt x="1351" y="654"/>
                    <a:pt x="1334" y="656"/>
                    <a:pt x="1299" y="657"/>
                  </a:cubicBezTo>
                  <a:cubicBezTo>
                    <a:pt x="1299" y="656"/>
                    <a:pt x="1299" y="655"/>
                    <a:pt x="1299" y="654"/>
                  </a:cubicBezTo>
                  <a:cubicBezTo>
                    <a:pt x="1309" y="653"/>
                    <a:pt x="1346" y="657"/>
                    <a:pt x="1329" y="648"/>
                  </a:cubicBezTo>
                  <a:cubicBezTo>
                    <a:pt x="1306" y="651"/>
                    <a:pt x="1303" y="634"/>
                    <a:pt x="1278" y="639"/>
                  </a:cubicBezTo>
                  <a:cubicBezTo>
                    <a:pt x="1269" y="641"/>
                    <a:pt x="1252" y="635"/>
                    <a:pt x="1248" y="642"/>
                  </a:cubicBezTo>
                  <a:cubicBezTo>
                    <a:pt x="1248" y="646"/>
                    <a:pt x="1252" y="646"/>
                    <a:pt x="1251" y="651"/>
                  </a:cubicBezTo>
                  <a:cubicBezTo>
                    <a:pt x="1251" y="653"/>
                    <a:pt x="1251" y="655"/>
                    <a:pt x="1254" y="654"/>
                  </a:cubicBezTo>
                  <a:cubicBezTo>
                    <a:pt x="1255" y="656"/>
                    <a:pt x="1254" y="660"/>
                    <a:pt x="1257" y="660"/>
                  </a:cubicBezTo>
                  <a:cubicBezTo>
                    <a:pt x="1257" y="663"/>
                    <a:pt x="1259" y="664"/>
                    <a:pt x="1260" y="666"/>
                  </a:cubicBezTo>
                  <a:cubicBezTo>
                    <a:pt x="1260" y="668"/>
                    <a:pt x="1260" y="670"/>
                    <a:pt x="1263" y="669"/>
                  </a:cubicBezTo>
                  <a:cubicBezTo>
                    <a:pt x="1264" y="671"/>
                    <a:pt x="1263" y="675"/>
                    <a:pt x="1266" y="675"/>
                  </a:cubicBezTo>
                  <a:cubicBezTo>
                    <a:pt x="1296" y="691"/>
                    <a:pt x="1361" y="672"/>
                    <a:pt x="1389" y="690"/>
                  </a:cubicBezTo>
                  <a:cubicBezTo>
                    <a:pt x="1382" y="690"/>
                    <a:pt x="1375" y="690"/>
                    <a:pt x="1368" y="690"/>
                  </a:cubicBezTo>
                  <a:cubicBezTo>
                    <a:pt x="1355" y="683"/>
                    <a:pt x="1329" y="689"/>
                    <a:pt x="1311" y="687"/>
                  </a:cubicBezTo>
                  <a:cubicBezTo>
                    <a:pt x="1305" y="687"/>
                    <a:pt x="1299" y="687"/>
                    <a:pt x="1293" y="687"/>
                  </a:cubicBezTo>
                  <a:cubicBezTo>
                    <a:pt x="1292" y="680"/>
                    <a:pt x="1278" y="686"/>
                    <a:pt x="1272" y="684"/>
                  </a:cubicBezTo>
                  <a:cubicBezTo>
                    <a:pt x="1271" y="686"/>
                    <a:pt x="1272" y="690"/>
                    <a:pt x="1269" y="690"/>
                  </a:cubicBezTo>
                  <a:close/>
                  <a:moveTo>
                    <a:pt x="1368" y="657"/>
                  </a:moveTo>
                  <a:cubicBezTo>
                    <a:pt x="1383" y="652"/>
                    <a:pt x="1400" y="673"/>
                    <a:pt x="1407" y="657"/>
                  </a:cubicBezTo>
                  <a:cubicBezTo>
                    <a:pt x="1401" y="652"/>
                    <a:pt x="1374" y="652"/>
                    <a:pt x="1368" y="657"/>
                  </a:cubicBezTo>
                  <a:close/>
                  <a:moveTo>
                    <a:pt x="1452" y="636"/>
                  </a:moveTo>
                  <a:cubicBezTo>
                    <a:pt x="1463" y="634"/>
                    <a:pt x="1466" y="640"/>
                    <a:pt x="1476" y="639"/>
                  </a:cubicBezTo>
                  <a:cubicBezTo>
                    <a:pt x="1481" y="627"/>
                    <a:pt x="1442" y="633"/>
                    <a:pt x="1452" y="636"/>
                  </a:cubicBezTo>
                  <a:close/>
                  <a:moveTo>
                    <a:pt x="1398" y="645"/>
                  </a:moveTo>
                  <a:cubicBezTo>
                    <a:pt x="1376" y="647"/>
                    <a:pt x="1352" y="635"/>
                    <a:pt x="1335" y="642"/>
                  </a:cubicBezTo>
                  <a:cubicBezTo>
                    <a:pt x="1343" y="640"/>
                    <a:pt x="1341" y="648"/>
                    <a:pt x="1347" y="648"/>
                  </a:cubicBezTo>
                  <a:cubicBezTo>
                    <a:pt x="1359" y="651"/>
                    <a:pt x="1399" y="657"/>
                    <a:pt x="1407" y="645"/>
                  </a:cubicBezTo>
                  <a:cubicBezTo>
                    <a:pt x="1404" y="645"/>
                    <a:pt x="1401" y="645"/>
                    <a:pt x="1398" y="645"/>
                  </a:cubicBezTo>
                  <a:close/>
                  <a:moveTo>
                    <a:pt x="1128" y="675"/>
                  </a:moveTo>
                  <a:cubicBezTo>
                    <a:pt x="1119" y="677"/>
                    <a:pt x="1111" y="680"/>
                    <a:pt x="1110" y="690"/>
                  </a:cubicBezTo>
                  <a:cubicBezTo>
                    <a:pt x="1120" y="689"/>
                    <a:pt x="1123" y="681"/>
                    <a:pt x="1128" y="675"/>
                  </a:cubicBezTo>
                  <a:close/>
                  <a:moveTo>
                    <a:pt x="1131" y="699"/>
                  </a:moveTo>
                  <a:cubicBezTo>
                    <a:pt x="1124" y="701"/>
                    <a:pt x="1116" y="702"/>
                    <a:pt x="1116" y="711"/>
                  </a:cubicBezTo>
                  <a:cubicBezTo>
                    <a:pt x="1125" y="711"/>
                    <a:pt x="1127" y="704"/>
                    <a:pt x="1131" y="699"/>
                  </a:cubicBezTo>
                  <a:close/>
                  <a:moveTo>
                    <a:pt x="1446" y="726"/>
                  </a:moveTo>
                  <a:cubicBezTo>
                    <a:pt x="1443" y="730"/>
                    <a:pt x="1443" y="737"/>
                    <a:pt x="1443" y="744"/>
                  </a:cubicBezTo>
                  <a:cubicBezTo>
                    <a:pt x="1453" y="748"/>
                    <a:pt x="1451" y="726"/>
                    <a:pt x="1446" y="726"/>
                  </a:cubicBezTo>
                  <a:close/>
                  <a:moveTo>
                    <a:pt x="1440" y="765"/>
                  </a:moveTo>
                  <a:cubicBezTo>
                    <a:pt x="1442" y="765"/>
                    <a:pt x="1444" y="765"/>
                    <a:pt x="1446" y="765"/>
                  </a:cubicBezTo>
                  <a:cubicBezTo>
                    <a:pt x="1453" y="764"/>
                    <a:pt x="1449" y="749"/>
                    <a:pt x="1443" y="750"/>
                  </a:cubicBezTo>
                  <a:cubicBezTo>
                    <a:pt x="1440" y="753"/>
                    <a:pt x="1439" y="758"/>
                    <a:pt x="1440" y="765"/>
                  </a:cubicBezTo>
                  <a:close/>
                  <a:moveTo>
                    <a:pt x="1431" y="759"/>
                  </a:moveTo>
                  <a:cubicBezTo>
                    <a:pt x="1429" y="766"/>
                    <a:pt x="1417" y="763"/>
                    <a:pt x="1416" y="771"/>
                  </a:cubicBezTo>
                  <a:cubicBezTo>
                    <a:pt x="1422" y="769"/>
                    <a:pt x="1442" y="768"/>
                    <a:pt x="1431" y="759"/>
                  </a:cubicBezTo>
                  <a:close/>
                  <a:moveTo>
                    <a:pt x="1449" y="801"/>
                  </a:moveTo>
                  <a:cubicBezTo>
                    <a:pt x="1449" y="798"/>
                    <a:pt x="1449" y="795"/>
                    <a:pt x="1449" y="792"/>
                  </a:cubicBezTo>
                  <a:cubicBezTo>
                    <a:pt x="1444" y="795"/>
                    <a:pt x="1433" y="792"/>
                    <a:pt x="1434" y="801"/>
                  </a:cubicBezTo>
                  <a:cubicBezTo>
                    <a:pt x="1439" y="801"/>
                    <a:pt x="1444" y="801"/>
                    <a:pt x="1449" y="801"/>
                  </a:cubicBezTo>
                  <a:close/>
                  <a:moveTo>
                    <a:pt x="1428" y="837"/>
                  </a:moveTo>
                  <a:cubicBezTo>
                    <a:pt x="1441" y="838"/>
                    <a:pt x="1443" y="828"/>
                    <a:pt x="1449" y="822"/>
                  </a:cubicBezTo>
                  <a:cubicBezTo>
                    <a:pt x="1438" y="823"/>
                    <a:pt x="1433" y="830"/>
                    <a:pt x="1428" y="837"/>
                  </a:cubicBezTo>
                  <a:close/>
                  <a:moveTo>
                    <a:pt x="282" y="942"/>
                  </a:moveTo>
                  <a:cubicBezTo>
                    <a:pt x="278" y="942"/>
                    <a:pt x="278" y="946"/>
                    <a:pt x="273" y="945"/>
                  </a:cubicBezTo>
                  <a:cubicBezTo>
                    <a:pt x="271" y="945"/>
                    <a:pt x="269" y="945"/>
                    <a:pt x="267" y="945"/>
                  </a:cubicBezTo>
                  <a:cubicBezTo>
                    <a:pt x="258" y="986"/>
                    <a:pt x="270" y="1048"/>
                    <a:pt x="261" y="1089"/>
                  </a:cubicBezTo>
                  <a:cubicBezTo>
                    <a:pt x="254" y="1076"/>
                    <a:pt x="260" y="1050"/>
                    <a:pt x="258" y="1032"/>
                  </a:cubicBezTo>
                  <a:cubicBezTo>
                    <a:pt x="257" y="993"/>
                    <a:pt x="253" y="1040"/>
                    <a:pt x="255" y="1056"/>
                  </a:cubicBezTo>
                  <a:cubicBezTo>
                    <a:pt x="250" y="1072"/>
                    <a:pt x="250" y="1109"/>
                    <a:pt x="255" y="1125"/>
                  </a:cubicBezTo>
                  <a:cubicBezTo>
                    <a:pt x="255" y="1131"/>
                    <a:pt x="255" y="1137"/>
                    <a:pt x="255" y="1143"/>
                  </a:cubicBezTo>
                  <a:cubicBezTo>
                    <a:pt x="250" y="1153"/>
                    <a:pt x="249" y="1243"/>
                    <a:pt x="258" y="1212"/>
                  </a:cubicBezTo>
                  <a:cubicBezTo>
                    <a:pt x="261" y="1209"/>
                    <a:pt x="263" y="1191"/>
                    <a:pt x="267" y="1200"/>
                  </a:cubicBezTo>
                  <a:cubicBezTo>
                    <a:pt x="249" y="1226"/>
                    <a:pt x="256" y="1277"/>
                    <a:pt x="246" y="1311"/>
                  </a:cubicBezTo>
                  <a:cubicBezTo>
                    <a:pt x="251" y="1316"/>
                    <a:pt x="277" y="1316"/>
                    <a:pt x="282" y="1311"/>
                  </a:cubicBezTo>
                  <a:cubicBezTo>
                    <a:pt x="298" y="1311"/>
                    <a:pt x="314" y="1311"/>
                    <a:pt x="330" y="1311"/>
                  </a:cubicBezTo>
                  <a:cubicBezTo>
                    <a:pt x="346" y="1309"/>
                    <a:pt x="370" y="1315"/>
                    <a:pt x="381" y="1308"/>
                  </a:cubicBezTo>
                  <a:cubicBezTo>
                    <a:pt x="393" y="1308"/>
                    <a:pt x="405" y="1308"/>
                    <a:pt x="417" y="1308"/>
                  </a:cubicBezTo>
                  <a:cubicBezTo>
                    <a:pt x="432" y="1306"/>
                    <a:pt x="455" y="1312"/>
                    <a:pt x="465" y="1305"/>
                  </a:cubicBezTo>
                  <a:cubicBezTo>
                    <a:pt x="464" y="1265"/>
                    <a:pt x="466" y="1231"/>
                    <a:pt x="477" y="1194"/>
                  </a:cubicBezTo>
                  <a:cubicBezTo>
                    <a:pt x="480" y="1190"/>
                    <a:pt x="487" y="1174"/>
                    <a:pt x="480" y="1170"/>
                  </a:cubicBezTo>
                  <a:cubicBezTo>
                    <a:pt x="480" y="1179"/>
                    <a:pt x="476" y="1184"/>
                    <a:pt x="474" y="1191"/>
                  </a:cubicBezTo>
                  <a:cubicBezTo>
                    <a:pt x="471" y="1201"/>
                    <a:pt x="469" y="1212"/>
                    <a:pt x="462" y="1218"/>
                  </a:cubicBezTo>
                  <a:cubicBezTo>
                    <a:pt x="462" y="1207"/>
                    <a:pt x="467" y="1201"/>
                    <a:pt x="468" y="1191"/>
                  </a:cubicBezTo>
                  <a:cubicBezTo>
                    <a:pt x="475" y="1175"/>
                    <a:pt x="481" y="1158"/>
                    <a:pt x="483" y="1137"/>
                  </a:cubicBezTo>
                  <a:cubicBezTo>
                    <a:pt x="488" y="1119"/>
                    <a:pt x="493" y="1090"/>
                    <a:pt x="486" y="1116"/>
                  </a:cubicBezTo>
                  <a:cubicBezTo>
                    <a:pt x="484" y="1121"/>
                    <a:pt x="482" y="1127"/>
                    <a:pt x="480" y="1137"/>
                  </a:cubicBezTo>
                  <a:cubicBezTo>
                    <a:pt x="476" y="1152"/>
                    <a:pt x="471" y="1180"/>
                    <a:pt x="465" y="1182"/>
                  </a:cubicBezTo>
                  <a:cubicBezTo>
                    <a:pt x="462" y="1172"/>
                    <a:pt x="474" y="1162"/>
                    <a:pt x="465" y="1155"/>
                  </a:cubicBezTo>
                  <a:cubicBezTo>
                    <a:pt x="465" y="1162"/>
                    <a:pt x="460" y="1180"/>
                    <a:pt x="456" y="1173"/>
                  </a:cubicBezTo>
                  <a:cubicBezTo>
                    <a:pt x="465" y="1151"/>
                    <a:pt x="462" y="1134"/>
                    <a:pt x="468" y="1113"/>
                  </a:cubicBezTo>
                  <a:cubicBezTo>
                    <a:pt x="472" y="1104"/>
                    <a:pt x="480" y="1083"/>
                    <a:pt x="474" y="1074"/>
                  </a:cubicBezTo>
                  <a:cubicBezTo>
                    <a:pt x="472" y="1087"/>
                    <a:pt x="469" y="1099"/>
                    <a:pt x="465" y="1110"/>
                  </a:cubicBezTo>
                  <a:cubicBezTo>
                    <a:pt x="461" y="1105"/>
                    <a:pt x="460" y="1097"/>
                    <a:pt x="459" y="1089"/>
                  </a:cubicBezTo>
                  <a:cubicBezTo>
                    <a:pt x="464" y="1079"/>
                    <a:pt x="464" y="1048"/>
                    <a:pt x="459" y="1038"/>
                  </a:cubicBezTo>
                  <a:cubicBezTo>
                    <a:pt x="459" y="1036"/>
                    <a:pt x="459" y="1034"/>
                    <a:pt x="459" y="1032"/>
                  </a:cubicBezTo>
                  <a:cubicBezTo>
                    <a:pt x="463" y="1030"/>
                    <a:pt x="467" y="1003"/>
                    <a:pt x="456" y="1005"/>
                  </a:cubicBezTo>
                  <a:cubicBezTo>
                    <a:pt x="455" y="984"/>
                    <a:pt x="461" y="970"/>
                    <a:pt x="459" y="948"/>
                  </a:cubicBezTo>
                  <a:cubicBezTo>
                    <a:pt x="448" y="950"/>
                    <a:pt x="437" y="952"/>
                    <a:pt x="423" y="951"/>
                  </a:cubicBezTo>
                  <a:cubicBezTo>
                    <a:pt x="404" y="944"/>
                    <a:pt x="372" y="950"/>
                    <a:pt x="348" y="948"/>
                  </a:cubicBezTo>
                  <a:cubicBezTo>
                    <a:pt x="333" y="950"/>
                    <a:pt x="310" y="944"/>
                    <a:pt x="300" y="951"/>
                  </a:cubicBezTo>
                  <a:cubicBezTo>
                    <a:pt x="289" y="946"/>
                    <a:pt x="275" y="963"/>
                    <a:pt x="273" y="948"/>
                  </a:cubicBezTo>
                  <a:cubicBezTo>
                    <a:pt x="281" y="946"/>
                    <a:pt x="297" y="952"/>
                    <a:pt x="300" y="945"/>
                  </a:cubicBezTo>
                  <a:cubicBezTo>
                    <a:pt x="314" y="945"/>
                    <a:pt x="430" y="945"/>
                    <a:pt x="366" y="942"/>
                  </a:cubicBezTo>
                  <a:cubicBezTo>
                    <a:pt x="345" y="937"/>
                    <a:pt x="303" y="937"/>
                    <a:pt x="282" y="942"/>
                  </a:cubicBezTo>
                  <a:close/>
                  <a:moveTo>
                    <a:pt x="483" y="1086"/>
                  </a:moveTo>
                  <a:cubicBezTo>
                    <a:pt x="481" y="1093"/>
                    <a:pt x="487" y="1100"/>
                    <a:pt x="486" y="1089"/>
                  </a:cubicBezTo>
                  <a:cubicBezTo>
                    <a:pt x="489" y="1078"/>
                    <a:pt x="487" y="1062"/>
                    <a:pt x="492" y="1053"/>
                  </a:cubicBezTo>
                  <a:cubicBezTo>
                    <a:pt x="487" y="1042"/>
                    <a:pt x="490" y="1023"/>
                    <a:pt x="489" y="1008"/>
                  </a:cubicBezTo>
                  <a:cubicBezTo>
                    <a:pt x="481" y="1028"/>
                    <a:pt x="491" y="1066"/>
                    <a:pt x="483" y="1086"/>
                  </a:cubicBezTo>
                  <a:close/>
                  <a:moveTo>
                    <a:pt x="471" y="978"/>
                  </a:moveTo>
                  <a:cubicBezTo>
                    <a:pt x="472" y="986"/>
                    <a:pt x="460" y="996"/>
                    <a:pt x="468" y="1002"/>
                  </a:cubicBezTo>
                  <a:cubicBezTo>
                    <a:pt x="467" y="994"/>
                    <a:pt x="479" y="984"/>
                    <a:pt x="471" y="978"/>
                  </a:cubicBezTo>
                  <a:close/>
                  <a:moveTo>
                    <a:pt x="537" y="1065"/>
                  </a:moveTo>
                  <a:cubicBezTo>
                    <a:pt x="545" y="1054"/>
                    <a:pt x="509" y="1061"/>
                    <a:pt x="498" y="1059"/>
                  </a:cubicBezTo>
                  <a:cubicBezTo>
                    <a:pt x="498" y="1064"/>
                    <a:pt x="498" y="1069"/>
                    <a:pt x="498" y="1074"/>
                  </a:cubicBezTo>
                  <a:cubicBezTo>
                    <a:pt x="502" y="1074"/>
                    <a:pt x="507" y="1075"/>
                    <a:pt x="507" y="1071"/>
                  </a:cubicBezTo>
                  <a:cubicBezTo>
                    <a:pt x="521" y="1073"/>
                    <a:pt x="526" y="1066"/>
                    <a:pt x="537" y="1065"/>
                  </a:cubicBezTo>
                  <a:close/>
                  <a:moveTo>
                    <a:pt x="501" y="1251"/>
                  </a:moveTo>
                  <a:cubicBezTo>
                    <a:pt x="500" y="1241"/>
                    <a:pt x="505" y="1225"/>
                    <a:pt x="495" y="1224"/>
                  </a:cubicBezTo>
                  <a:cubicBezTo>
                    <a:pt x="495" y="1235"/>
                    <a:pt x="493" y="1248"/>
                    <a:pt x="501" y="1251"/>
                  </a:cubicBezTo>
                  <a:close/>
                  <a:moveTo>
                    <a:pt x="1323" y="1266"/>
                  </a:moveTo>
                  <a:cubicBezTo>
                    <a:pt x="1338" y="1266"/>
                    <a:pt x="1364" y="1264"/>
                    <a:pt x="1332" y="1263"/>
                  </a:cubicBezTo>
                  <a:cubicBezTo>
                    <a:pt x="1308" y="1262"/>
                    <a:pt x="1299" y="1265"/>
                    <a:pt x="1323" y="1266"/>
                  </a:cubicBezTo>
                  <a:close/>
                  <a:moveTo>
                    <a:pt x="1368" y="1263"/>
                  </a:moveTo>
                  <a:cubicBezTo>
                    <a:pt x="1357" y="1272"/>
                    <a:pt x="1384" y="1268"/>
                    <a:pt x="1392" y="1269"/>
                  </a:cubicBezTo>
                  <a:cubicBezTo>
                    <a:pt x="1401" y="1269"/>
                    <a:pt x="1410" y="1269"/>
                    <a:pt x="1419" y="1269"/>
                  </a:cubicBezTo>
                  <a:cubicBezTo>
                    <a:pt x="1425" y="1268"/>
                    <a:pt x="1437" y="1273"/>
                    <a:pt x="1434" y="1263"/>
                  </a:cubicBezTo>
                  <a:cubicBezTo>
                    <a:pt x="1424" y="1263"/>
                    <a:pt x="1414" y="1263"/>
                    <a:pt x="1404" y="1263"/>
                  </a:cubicBezTo>
                  <a:cubicBezTo>
                    <a:pt x="1392" y="1263"/>
                    <a:pt x="1380" y="1263"/>
                    <a:pt x="1368" y="1263"/>
                  </a:cubicBezTo>
                  <a:close/>
                  <a:moveTo>
                    <a:pt x="1206" y="1269"/>
                  </a:moveTo>
                  <a:cubicBezTo>
                    <a:pt x="1205" y="1264"/>
                    <a:pt x="1183" y="1264"/>
                    <a:pt x="1182" y="1269"/>
                  </a:cubicBezTo>
                  <a:cubicBezTo>
                    <a:pt x="1188" y="1268"/>
                    <a:pt x="1189" y="1272"/>
                    <a:pt x="1194" y="1272"/>
                  </a:cubicBezTo>
                  <a:cubicBezTo>
                    <a:pt x="1217" y="1271"/>
                    <a:pt x="1249" y="1287"/>
                    <a:pt x="1266" y="1272"/>
                  </a:cubicBezTo>
                  <a:cubicBezTo>
                    <a:pt x="1245" y="1272"/>
                    <a:pt x="1229" y="1267"/>
                    <a:pt x="1206" y="1269"/>
                  </a:cubicBezTo>
                  <a:close/>
                  <a:moveTo>
                    <a:pt x="1146" y="1278"/>
                  </a:moveTo>
                  <a:cubicBezTo>
                    <a:pt x="1159" y="1276"/>
                    <a:pt x="1180" y="1282"/>
                    <a:pt x="1188" y="1275"/>
                  </a:cubicBezTo>
                  <a:cubicBezTo>
                    <a:pt x="1177" y="1276"/>
                    <a:pt x="1151" y="1264"/>
                    <a:pt x="1146" y="1278"/>
                  </a:cubicBezTo>
                  <a:close/>
                  <a:moveTo>
                    <a:pt x="1461" y="1272"/>
                  </a:moveTo>
                  <a:cubicBezTo>
                    <a:pt x="1452" y="1276"/>
                    <a:pt x="1511" y="1278"/>
                    <a:pt x="1521" y="1272"/>
                  </a:cubicBezTo>
                  <a:cubicBezTo>
                    <a:pt x="1499" y="1267"/>
                    <a:pt x="1485" y="1272"/>
                    <a:pt x="1461" y="1272"/>
                  </a:cubicBezTo>
                  <a:close/>
                  <a:moveTo>
                    <a:pt x="1392" y="1275"/>
                  </a:moveTo>
                  <a:cubicBezTo>
                    <a:pt x="1378" y="1275"/>
                    <a:pt x="1364" y="1275"/>
                    <a:pt x="1356" y="1281"/>
                  </a:cubicBezTo>
                  <a:cubicBezTo>
                    <a:pt x="1364" y="1281"/>
                    <a:pt x="1372" y="1281"/>
                    <a:pt x="1380" y="1281"/>
                  </a:cubicBezTo>
                  <a:cubicBezTo>
                    <a:pt x="1400" y="1279"/>
                    <a:pt x="1428" y="1285"/>
                    <a:pt x="1443" y="1278"/>
                  </a:cubicBezTo>
                  <a:cubicBezTo>
                    <a:pt x="1429" y="1274"/>
                    <a:pt x="1410" y="1275"/>
                    <a:pt x="1392" y="1275"/>
                  </a:cubicBezTo>
                  <a:close/>
                  <a:moveTo>
                    <a:pt x="1572" y="1284"/>
                  </a:moveTo>
                  <a:cubicBezTo>
                    <a:pt x="1581" y="1283"/>
                    <a:pt x="1611" y="1287"/>
                    <a:pt x="1605" y="1281"/>
                  </a:cubicBezTo>
                  <a:cubicBezTo>
                    <a:pt x="1596" y="1282"/>
                    <a:pt x="1566" y="1278"/>
                    <a:pt x="1572" y="1284"/>
                  </a:cubicBezTo>
                  <a:close/>
                  <a:moveTo>
                    <a:pt x="951" y="1287"/>
                  </a:moveTo>
                  <a:cubicBezTo>
                    <a:pt x="936" y="1287"/>
                    <a:pt x="921" y="1287"/>
                    <a:pt x="906" y="1287"/>
                  </a:cubicBezTo>
                  <a:cubicBezTo>
                    <a:pt x="880" y="1285"/>
                    <a:pt x="841" y="1290"/>
                    <a:pt x="888" y="1290"/>
                  </a:cubicBezTo>
                  <a:cubicBezTo>
                    <a:pt x="910" y="1299"/>
                    <a:pt x="937" y="1287"/>
                    <a:pt x="963" y="1290"/>
                  </a:cubicBezTo>
                  <a:cubicBezTo>
                    <a:pt x="979" y="1289"/>
                    <a:pt x="1056" y="1285"/>
                    <a:pt x="1008" y="1284"/>
                  </a:cubicBezTo>
                  <a:cubicBezTo>
                    <a:pt x="990" y="1286"/>
                    <a:pt x="964" y="1280"/>
                    <a:pt x="951" y="1287"/>
                  </a:cubicBezTo>
                  <a:close/>
                  <a:moveTo>
                    <a:pt x="1059" y="1290"/>
                  </a:moveTo>
                  <a:cubicBezTo>
                    <a:pt x="1047" y="1290"/>
                    <a:pt x="1035" y="1290"/>
                    <a:pt x="1023" y="1290"/>
                  </a:cubicBezTo>
                  <a:cubicBezTo>
                    <a:pt x="990" y="1288"/>
                    <a:pt x="990" y="1295"/>
                    <a:pt x="1023" y="1293"/>
                  </a:cubicBezTo>
                  <a:cubicBezTo>
                    <a:pt x="1037" y="1293"/>
                    <a:pt x="1070" y="1293"/>
                    <a:pt x="1095" y="1293"/>
                  </a:cubicBezTo>
                  <a:cubicBezTo>
                    <a:pt x="1118" y="1293"/>
                    <a:pt x="1158" y="1292"/>
                    <a:pt x="1116" y="1290"/>
                  </a:cubicBezTo>
                  <a:cubicBezTo>
                    <a:pt x="1104" y="1285"/>
                    <a:pt x="1071" y="1285"/>
                    <a:pt x="1059" y="1290"/>
                  </a:cubicBezTo>
                  <a:close/>
                  <a:moveTo>
                    <a:pt x="1197" y="1290"/>
                  </a:moveTo>
                  <a:cubicBezTo>
                    <a:pt x="1201" y="1284"/>
                    <a:pt x="1169" y="1288"/>
                    <a:pt x="1158" y="1287"/>
                  </a:cubicBezTo>
                  <a:cubicBezTo>
                    <a:pt x="1154" y="1293"/>
                    <a:pt x="1186" y="1289"/>
                    <a:pt x="1197" y="1290"/>
                  </a:cubicBezTo>
                  <a:close/>
                  <a:moveTo>
                    <a:pt x="792" y="1296"/>
                  </a:moveTo>
                  <a:cubicBezTo>
                    <a:pt x="758" y="1290"/>
                    <a:pt x="714" y="1306"/>
                    <a:pt x="699" y="1299"/>
                  </a:cubicBezTo>
                  <a:cubicBezTo>
                    <a:pt x="717" y="1297"/>
                    <a:pt x="676" y="1292"/>
                    <a:pt x="675" y="1299"/>
                  </a:cubicBezTo>
                  <a:cubicBezTo>
                    <a:pt x="665" y="1299"/>
                    <a:pt x="655" y="1299"/>
                    <a:pt x="645" y="1299"/>
                  </a:cubicBezTo>
                  <a:cubicBezTo>
                    <a:pt x="636" y="1301"/>
                    <a:pt x="619" y="1295"/>
                    <a:pt x="615" y="1302"/>
                  </a:cubicBezTo>
                  <a:cubicBezTo>
                    <a:pt x="605" y="1302"/>
                    <a:pt x="595" y="1302"/>
                    <a:pt x="585" y="1302"/>
                  </a:cubicBezTo>
                  <a:cubicBezTo>
                    <a:pt x="552" y="1300"/>
                    <a:pt x="552" y="1307"/>
                    <a:pt x="585" y="1305"/>
                  </a:cubicBezTo>
                  <a:cubicBezTo>
                    <a:pt x="594" y="1305"/>
                    <a:pt x="603" y="1305"/>
                    <a:pt x="612" y="1305"/>
                  </a:cubicBezTo>
                  <a:cubicBezTo>
                    <a:pt x="629" y="1312"/>
                    <a:pt x="659" y="1306"/>
                    <a:pt x="681" y="1308"/>
                  </a:cubicBezTo>
                  <a:cubicBezTo>
                    <a:pt x="709" y="1307"/>
                    <a:pt x="737" y="1306"/>
                    <a:pt x="762" y="1302"/>
                  </a:cubicBezTo>
                  <a:cubicBezTo>
                    <a:pt x="775" y="1302"/>
                    <a:pt x="788" y="1302"/>
                    <a:pt x="801" y="1302"/>
                  </a:cubicBezTo>
                  <a:cubicBezTo>
                    <a:pt x="822" y="1302"/>
                    <a:pt x="845" y="1304"/>
                    <a:pt x="861" y="1299"/>
                  </a:cubicBezTo>
                  <a:cubicBezTo>
                    <a:pt x="869" y="1298"/>
                    <a:pt x="877" y="1297"/>
                    <a:pt x="882" y="1293"/>
                  </a:cubicBezTo>
                  <a:cubicBezTo>
                    <a:pt x="853" y="1295"/>
                    <a:pt x="816" y="1289"/>
                    <a:pt x="792" y="1296"/>
                  </a:cubicBezTo>
                  <a:close/>
                  <a:moveTo>
                    <a:pt x="1224" y="1296"/>
                  </a:moveTo>
                  <a:cubicBezTo>
                    <a:pt x="1232" y="1301"/>
                    <a:pt x="1261" y="1296"/>
                    <a:pt x="1260" y="1293"/>
                  </a:cubicBezTo>
                  <a:cubicBezTo>
                    <a:pt x="1249" y="1295"/>
                    <a:pt x="1230" y="1289"/>
                    <a:pt x="1224" y="1296"/>
                  </a:cubicBezTo>
                  <a:close/>
                  <a:moveTo>
                    <a:pt x="1377" y="1305"/>
                  </a:moveTo>
                  <a:cubicBezTo>
                    <a:pt x="1387" y="1311"/>
                    <a:pt x="1409" y="1305"/>
                    <a:pt x="1419" y="1302"/>
                  </a:cubicBezTo>
                  <a:cubicBezTo>
                    <a:pt x="1375" y="1300"/>
                    <a:pt x="1323" y="1291"/>
                    <a:pt x="1278" y="1299"/>
                  </a:cubicBezTo>
                  <a:cubicBezTo>
                    <a:pt x="1273" y="1299"/>
                    <a:pt x="1268" y="1299"/>
                    <a:pt x="1263" y="1299"/>
                  </a:cubicBezTo>
                  <a:cubicBezTo>
                    <a:pt x="1289" y="1313"/>
                    <a:pt x="1341" y="1301"/>
                    <a:pt x="1377" y="1305"/>
                  </a:cubicBezTo>
                  <a:close/>
                  <a:moveTo>
                    <a:pt x="1467" y="1296"/>
                  </a:moveTo>
                  <a:cubicBezTo>
                    <a:pt x="1448" y="1291"/>
                    <a:pt x="1408" y="1291"/>
                    <a:pt x="1389" y="1296"/>
                  </a:cubicBezTo>
                  <a:cubicBezTo>
                    <a:pt x="1406" y="1294"/>
                    <a:pt x="1414" y="1301"/>
                    <a:pt x="1431" y="1299"/>
                  </a:cubicBezTo>
                  <a:cubicBezTo>
                    <a:pt x="1449" y="1298"/>
                    <a:pt x="1477" y="1300"/>
                    <a:pt x="1491" y="1299"/>
                  </a:cubicBezTo>
                  <a:cubicBezTo>
                    <a:pt x="1522" y="1297"/>
                    <a:pt x="1494" y="1295"/>
                    <a:pt x="1467" y="1296"/>
                  </a:cubicBezTo>
                  <a:close/>
                  <a:moveTo>
                    <a:pt x="1551" y="1296"/>
                  </a:moveTo>
                  <a:cubicBezTo>
                    <a:pt x="1554" y="1296"/>
                    <a:pt x="1562" y="1304"/>
                    <a:pt x="1569" y="1296"/>
                  </a:cubicBezTo>
                  <a:cubicBezTo>
                    <a:pt x="1547" y="1291"/>
                    <a:pt x="1521" y="1293"/>
                    <a:pt x="1551" y="1296"/>
                  </a:cubicBezTo>
                  <a:close/>
                  <a:moveTo>
                    <a:pt x="966" y="1299"/>
                  </a:moveTo>
                  <a:cubicBezTo>
                    <a:pt x="952" y="1301"/>
                    <a:pt x="915" y="1296"/>
                    <a:pt x="915" y="1302"/>
                  </a:cubicBezTo>
                  <a:cubicBezTo>
                    <a:pt x="936" y="1302"/>
                    <a:pt x="957" y="1302"/>
                    <a:pt x="978" y="1302"/>
                  </a:cubicBezTo>
                  <a:cubicBezTo>
                    <a:pt x="997" y="1300"/>
                    <a:pt x="1024" y="1306"/>
                    <a:pt x="1038" y="1299"/>
                  </a:cubicBezTo>
                  <a:cubicBezTo>
                    <a:pt x="1062" y="1301"/>
                    <a:pt x="1089" y="1295"/>
                    <a:pt x="1050" y="1296"/>
                  </a:cubicBezTo>
                  <a:cubicBezTo>
                    <a:pt x="1028" y="1296"/>
                    <a:pt x="1006" y="1296"/>
                    <a:pt x="984" y="1296"/>
                  </a:cubicBezTo>
                  <a:cubicBezTo>
                    <a:pt x="979" y="1298"/>
                    <a:pt x="966" y="1292"/>
                    <a:pt x="966" y="1299"/>
                  </a:cubicBezTo>
                  <a:close/>
                  <a:moveTo>
                    <a:pt x="1092" y="1305"/>
                  </a:moveTo>
                  <a:cubicBezTo>
                    <a:pt x="1107" y="1301"/>
                    <a:pt x="1137" y="1312"/>
                    <a:pt x="1143" y="1299"/>
                  </a:cubicBezTo>
                  <a:cubicBezTo>
                    <a:pt x="1124" y="1299"/>
                    <a:pt x="1104" y="1298"/>
                    <a:pt x="1092" y="1305"/>
                  </a:cubicBezTo>
                  <a:close/>
                  <a:moveTo>
                    <a:pt x="1146" y="1299"/>
                  </a:moveTo>
                  <a:cubicBezTo>
                    <a:pt x="1141" y="1308"/>
                    <a:pt x="1166" y="1308"/>
                    <a:pt x="1161" y="1299"/>
                  </a:cubicBezTo>
                  <a:cubicBezTo>
                    <a:pt x="1156" y="1299"/>
                    <a:pt x="1151" y="1299"/>
                    <a:pt x="1146" y="1299"/>
                  </a:cubicBezTo>
                  <a:close/>
                  <a:moveTo>
                    <a:pt x="1176" y="1302"/>
                  </a:moveTo>
                  <a:cubicBezTo>
                    <a:pt x="1172" y="1302"/>
                    <a:pt x="1169" y="1297"/>
                    <a:pt x="1167" y="1302"/>
                  </a:cubicBezTo>
                  <a:cubicBezTo>
                    <a:pt x="1184" y="1311"/>
                    <a:pt x="1217" y="1299"/>
                    <a:pt x="1176" y="1302"/>
                  </a:cubicBezTo>
                  <a:close/>
                  <a:moveTo>
                    <a:pt x="1419" y="1311"/>
                  </a:moveTo>
                  <a:cubicBezTo>
                    <a:pt x="1447" y="1310"/>
                    <a:pt x="1480" y="1314"/>
                    <a:pt x="1500" y="1305"/>
                  </a:cubicBezTo>
                  <a:cubicBezTo>
                    <a:pt x="1473" y="1305"/>
                    <a:pt x="1432" y="1307"/>
                    <a:pt x="1419" y="1311"/>
                  </a:cubicBezTo>
                  <a:close/>
                  <a:moveTo>
                    <a:pt x="1050" y="1314"/>
                  </a:moveTo>
                  <a:cubicBezTo>
                    <a:pt x="1055" y="1315"/>
                    <a:pt x="1057" y="1311"/>
                    <a:pt x="1050" y="1311"/>
                  </a:cubicBezTo>
                  <a:cubicBezTo>
                    <a:pt x="984" y="1312"/>
                    <a:pt x="913" y="1302"/>
                    <a:pt x="849" y="1311"/>
                  </a:cubicBezTo>
                  <a:cubicBezTo>
                    <a:pt x="910" y="1318"/>
                    <a:pt x="984" y="1312"/>
                    <a:pt x="1050" y="1314"/>
                  </a:cubicBezTo>
                  <a:close/>
                  <a:moveTo>
                    <a:pt x="1251" y="1308"/>
                  </a:moveTo>
                  <a:cubicBezTo>
                    <a:pt x="1241" y="1310"/>
                    <a:pt x="1223" y="1304"/>
                    <a:pt x="1218" y="1311"/>
                  </a:cubicBezTo>
                  <a:cubicBezTo>
                    <a:pt x="1228" y="1309"/>
                    <a:pt x="1246" y="1315"/>
                    <a:pt x="1251" y="1308"/>
                  </a:cubicBezTo>
                  <a:close/>
                  <a:moveTo>
                    <a:pt x="1356" y="1311"/>
                  </a:moveTo>
                  <a:cubicBezTo>
                    <a:pt x="1376" y="1308"/>
                    <a:pt x="1325" y="1306"/>
                    <a:pt x="1311" y="1308"/>
                  </a:cubicBezTo>
                  <a:cubicBezTo>
                    <a:pt x="1290" y="1311"/>
                    <a:pt x="1349" y="1312"/>
                    <a:pt x="1356" y="1311"/>
                  </a:cubicBezTo>
                  <a:close/>
                  <a:moveTo>
                    <a:pt x="498" y="1314"/>
                  </a:moveTo>
                  <a:cubicBezTo>
                    <a:pt x="524" y="1314"/>
                    <a:pt x="550" y="1314"/>
                    <a:pt x="576" y="1314"/>
                  </a:cubicBezTo>
                  <a:cubicBezTo>
                    <a:pt x="601" y="1312"/>
                    <a:pt x="634" y="1318"/>
                    <a:pt x="654" y="1311"/>
                  </a:cubicBezTo>
                  <a:cubicBezTo>
                    <a:pt x="603" y="1313"/>
                    <a:pt x="544" y="1307"/>
                    <a:pt x="498" y="1314"/>
                  </a:cubicBezTo>
                  <a:close/>
                  <a:moveTo>
                    <a:pt x="1257" y="1317"/>
                  </a:moveTo>
                  <a:cubicBezTo>
                    <a:pt x="1221" y="1322"/>
                    <a:pt x="1271" y="1323"/>
                    <a:pt x="1287" y="1314"/>
                  </a:cubicBezTo>
                  <a:cubicBezTo>
                    <a:pt x="1270" y="1312"/>
                    <a:pt x="1266" y="1316"/>
                    <a:pt x="1257" y="1317"/>
                  </a:cubicBezTo>
                  <a:close/>
                  <a:moveTo>
                    <a:pt x="1371" y="1320"/>
                  </a:moveTo>
                  <a:cubicBezTo>
                    <a:pt x="1361" y="1322"/>
                    <a:pt x="1343" y="1316"/>
                    <a:pt x="1338" y="1323"/>
                  </a:cubicBezTo>
                  <a:cubicBezTo>
                    <a:pt x="1340" y="1323"/>
                    <a:pt x="1342" y="1323"/>
                    <a:pt x="1344" y="1323"/>
                  </a:cubicBezTo>
                  <a:cubicBezTo>
                    <a:pt x="1337" y="1330"/>
                    <a:pt x="1317" y="1324"/>
                    <a:pt x="1305" y="1326"/>
                  </a:cubicBezTo>
                  <a:cubicBezTo>
                    <a:pt x="1290" y="1326"/>
                    <a:pt x="1275" y="1326"/>
                    <a:pt x="1260" y="1326"/>
                  </a:cubicBezTo>
                  <a:cubicBezTo>
                    <a:pt x="1252" y="1330"/>
                    <a:pt x="1218" y="1321"/>
                    <a:pt x="1206" y="1329"/>
                  </a:cubicBezTo>
                  <a:cubicBezTo>
                    <a:pt x="1247" y="1331"/>
                    <a:pt x="1311" y="1338"/>
                    <a:pt x="1347" y="1326"/>
                  </a:cubicBezTo>
                  <a:cubicBezTo>
                    <a:pt x="1368" y="1327"/>
                    <a:pt x="1419" y="1327"/>
                    <a:pt x="1413" y="1320"/>
                  </a:cubicBezTo>
                  <a:cubicBezTo>
                    <a:pt x="1412" y="1320"/>
                    <a:pt x="1411" y="1320"/>
                    <a:pt x="1410" y="1320"/>
                  </a:cubicBezTo>
                  <a:cubicBezTo>
                    <a:pt x="1404" y="1315"/>
                    <a:pt x="1377" y="1315"/>
                    <a:pt x="1371" y="1320"/>
                  </a:cubicBezTo>
                  <a:close/>
                  <a:moveTo>
                    <a:pt x="1110" y="1320"/>
                  </a:moveTo>
                  <a:cubicBezTo>
                    <a:pt x="1100" y="1320"/>
                    <a:pt x="1067" y="1320"/>
                    <a:pt x="1092" y="1323"/>
                  </a:cubicBezTo>
                  <a:cubicBezTo>
                    <a:pt x="1106" y="1325"/>
                    <a:pt x="1180" y="1323"/>
                    <a:pt x="1152" y="1320"/>
                  </a:cubicBezTo>
                  <a:cubicBezTo>
                    <a:pt x="1141" y="1319"/>
                    <a:pt x="1119" y="1320"/>
                    <a:pt x="1110" y="1320"/>
                  </a:cubicBezTo>
                  <a:close/>
                  <a:moveTo>
                    <a:pt x="1767" y="1323"/>
                  </a:moveTo>
                  <a:cubicBezTo>
                    <a:pt x="1789" y="1322"/>
                    <a:pt x="1762" y="1319"/>
                    <a:pt x="1749" y="1320"/>
                  </a:cubicBezTo>
                  <a:cubicBezTo>
                    <a:pt x="1724" y="1322"/>
                    <a:pt x="1758" y="1324"/>
                    <a:pt x="1767" y="1323"/>
                  </a:cubicBezTo>
                  <a:close/>
                  <a:moveTo>
                    <a:pt x="1284" y="1338"/>
                  </a:moveTo>
                  <a:cubicBezTo>
                    <a:pt x="1299" y="1336"/>
                    <a:pt x="1266" y="1333"/>
                    <a:pt x="1251" y="1335"/>
                  </a:cubicBezTo>
                  <a:cubicBezTo>
                    <a:pt x="1233" y="1337"/>
                    <a:pt x="1276" y="1339"/>
                    <a:pt x="1284" y="1338"/>
                  </a:cubicBezTo>
                  <a:close/>
                  <a:moveTo>
                    <a:pt x="1410" y="1341"/>
                  </a:moveTo>
                  <a:cubicBezTo>
                    <a:pt x="1401" y="1341"/>
                    <a:pt x="1394" y="1341"/>
                    <a:pt x="1389" y="1341"/>
                  </a:cubicBezTo>
                  <a:cubicBezTo>
                    <a:pt x="1337" y="1345"/>
                    <a:pt x="1387" y="1350"/>
                    <a:pt x="1404" y="1344"/>
                  </a:cubicBezTo>
                  <a:cubicBezTo>
                    <a:pt x="1409" y="1344"/>
                    <a:pt x="1414" y="1344"/>
                    <a:pt x="1419" y="1344"/>
                  </a:cubicBezTo>
                  <a:cubicBezTo>
                    <a:pt x="1458" y="1342"/>
                    <a:pt x="1439" y="1333"/>
                    <a:pt x="1410" y="1341"/>
                  </a:cubicBezTo>
                  <a:close/>
                  <a:moveTo>
                    <a:pt x="1365" y="1356"/>
                  </a:moveTo>
                  <a:cubicBezTo>
                    <a:pt x="1335" y="1354"/>
                    <a:pt x="1312" y="1359"/>
                    <a:pt x="1284" y="1359"/>
                  </a:cubicBezTo>
                  <a:cubicBezTo>
                    <a:pt x="1296" y="1365"/>
                    <a:pt x="1348" y="1362"/>
                    <a:pt x="1371" y="1359"/>
                  </a:cubicBezTo>
                  <a:cubicBezTo>
                    <a:pt x="1385" y="1360"/>
                    <a:pt x="1396" y="1358"/>
                    <a:pt x="1407" y="1356"/>
                  </a:cubicBezTo>
                  <a:cubicBezTo>
                    <a:pt x="1420" y="1356"/>
                    <a:pt x="1433" y="1356"/>
                    <a:pt x="1446" y="1356"/>
                  </a:cubicBezTo>
                  <a:cubicBezTo>
                    <a:pt x="1450" y="1354"/>
                    <a:pt x="1462" y="1360"/>
                    <a:pt x="1461" y="1353"/>
                  </a:cubicBezTo>
                  <a:cubicBezTo>
                    <a:pt x="1454" y="1353"/>
                    <a:pt x="1447" y="1353"/>
                    <a:pt x="1440" y="1353"/>
                  </a:cubicBezTo>
                  <a:cubicBezTo>
                    <a:pt x="1416" y="1355"/>
                    <a:pt x="1384" y="1349"/>
                    <a:pt x="1365" y="1356"/>
                  </a:cubicBezTo>
                  <a:close/>
                  <a:moveTo>
                    <a:pt x="114" y="1032"/>
                  </a:moveTo>
                  <a:cubicBezTo>
                    <a:pt x="123" y="1064"/>
                    <a:pt x="154" y="1066"/>
                    <a:pt x="198" y="1068"/>
                  </a:cubicBezTo>
                  <a:cubicBezTo>
                    <a:pt x="174" y="1056"/>
                    <a:pt x="149" y="1040"/>
                    <a:pt x="114" y="1032"/>
                  </a:cubicBezTo>
                  <a:close/>
                  <a:moveTo>
                    <a:pt x="858" y="978"/>
                  </a:moveTo>
                  <a:cubicBezTo>
                    <a:pt x="870" y="975"/>
                    <a:pt x="884" y="974"/>
                    <a:pt x="888" y="963"/>
                  </a:cubicBezTo>
                  <a:cubicBezTo>
                    <a:pt x="876" y="966"/>
                    <a:pt x="866" y="971"/>
                    <a:pt x="858" y="978"/>
                  </a:cubicBezTo>
                  <a:close/>
                  <a:moveTo>
                    <a:pt x="840" y="951"/>
                  </a:moveTo>
                  <a:cubicBezTo>
                    <a:pt x="842" y="956"/>
                    <a:pt x="854" y="964"/>
                    <a:pt x="852" y="975"/>
                  </a:cubicBezTo>
                  <a:cubicBezTo>
                    <a:pt x="863" y="966"/>
                    <a:pt x="878" y="961"/>
                    <a:pt x="891" y="954"/>
                  </a:cubicBezTo>
                  <a:cubicBezTo>
                    <a:pt x="891" y="949"/>
                    <a:pt x="891" y="944"/>
                    <a:pt x="891" y="939"/>
                  </a:cubicBezTo>
                  <a:cubicBezTo>
                    <a:pt x="869" y="938"/>
                    <a:pt x="851" y="951"/>
                    <a:pt x="840" y="951"/>
                  </a:cubicBezTo>
                  <a:close/>
                  <a:moveTo>
                    <a:pt x="822" y="963"/>
                  </a:moveTo>
                  <a:cubicBezTo>
                    <a:pt x="821" y="967"/>
                    <a:pt x="823" y="974"/>
                    <a:pt x="819" y="975"/>
                  </a:cubicBezTo>
                  <a:cubicBezTo>
                    <a:pt x="812" y="966"/>
                    <a:pt x="786" y="982"/>
                    <a:pt x="777" y="990"/>
                  </a:cubicBezTo>
                  <a:cubicBezTo>
                    <a:pt x="806" y="999"/>
                    <a:pt x="828" y="984"/>
                    <a:pt x="843" y="969"/>
                  </a:cubicBezTo>
                  <a:cubicBezTo>
                    <a:pt x="837" y="966"/>
                    <a:pt x="833" y="961"/>
                    <a:pt x="822" y="963"/>
                  </a:cubicBezTo>
                  <a:close/>
                  <a:moveTo>
                    <a:pt x="771" y="987"/>
                  </a:moveTo>
                  <a:cubicBezTo>
                    <a:pt x="765" y="987"/>
                    <a:pt x="759" y="987"/>
                    <a:pt x="753" y="987"/>
                  </a:cubicBezTo>
                  <a:cubicBezTo>
                    <a:pt x="757" y="999"/>
                    <a:pt x="746" y="996"/>
                    <a:pt x="747" y="1005"/>
                  </a:cubicBezTo>
                  <a:cubicBezTo>
                    <a:pt x="756" y="1010"/>
                    <a:pt x="773" y="1002"/>
                    <a:pt x="771" y="987"/>
                  </a:cubicBezTo>
                  <a:close/>
                  <a:moveTo>
                    <a:pt x="714" y="996"/>
                  </a:moveTo>
                  <a:cubicBezTo>
                    <a:pt x="731" y="975"/>
                    <a:pt x="766" y="991"/>
                    <a:pt x="783" y="972"/>
                  </a:cubicBezTo>
                  <a:cubicBezTo>
                    <a:pt x="751" y="969"/>
                    <a:pt x="714" y="977"/>
                    <a:pt x="714" y="996"/>
                  </a:cubicBezTo>
                  <a:close/>
                  <a:moveTo>
                    <a:pt x="717" y="1014"/>
                  </a:moveTo>
                  <a:cubicBezTo>
                    <a:pt x="718" y="1008"/>
                    <a:pt x="714" y="1007"/>
                    <a:pt x="714" y="1002"/>
                  </a:cubicBezTo>
                  <a:cubicBezTo>
                    <a:pt x="700" y="1005"/>
                    <a:pt x="680" y="1009"/>
                    <a:pt x="684" y="1020"/>
                  </a:cubicBezTo>
                  <a:cubicBezTo>
                    <a:pt x="678" y="1020"/>
                    <a:pt x="680" y="1012"/>
                    <a:pt x="672" y="1014"/>
                  </a:cubicBezTo>
                  <a:cubicBezTo>
                    <a:pt x="670" y="1021"/>
                    <a:pt x="659" y="1019"/>
                    <a:pt x="663" y="1032"/>
                  </a:cubicBezTo>
                  <a:cubicBezTo>
                    <a:pt x="682" y="1027"/>
                    <a:pt x="696" y="1017"/>
                    <a:pt x="717" y="1014"/>
                  </a:cubicBezTo>
                  <a:close/>
                  <a:moveTo>
                    <a:pt x="738" y="1002"/>
                  </a:moveTo>
                  <a:cubicBezTo>
                    <a:pt x="732" y="1004"/>
                    <a:pt x="717" y="997"/>
                    <a:pt x="720" y="1008"/>
                  </a:cubicBezTo>
                  <a:cubicBezTo>
                    <a:pt x="723" y="1015"/>
                    <a:pt x="740" y="1010"/>
                    <a:pt x="738" y="1002"/>
                  </a:cubicBezTo>
                  <a:close/>
                  <a:moveTo>
                    <a:pt x="600" y="1053"/>
                  </a:moveTo>
                  <a:cubicBezTo>
                    <a:pt x="619" y="1068"/>
                    <a:pt x="672" y="1049"/>
                    <a:pt x="663" y="1038"/>
                  </a:cubicBezTo>
                  <a:cubicBezTo>
                    <a:pt x="647" y="1048"/>
                    <a:pt x="621" y="1048"/>
                    <a:pt x="600" y="1053"/>
                  </a:cubicBezTo>
                  <a:close/>
                  <a:moveTo>
                    <a:pt x="618" y="1026"/>
                  </a:moveTo>
                  <a:cubicBezTo>
                    <a:pt x="620" y="1030"/>
                    <a:pt x="614" y="1042"/>
                    <a:pt x="621" y="1041"/>
                  </a:cubicBezTo>
                  <a:cubicBezTo>
                    <a:pt x="628" y="1037"/>
                    <a:pt x="663" y="1048"/>
                    <a:pt x="657" y="1023"/>
                  </a:cubicBezTo>
                  <a:cubicBezTo>
                    <a:pt x="641" y="1021"/>
                    <a:pt x="633" y="1027"/>
                    <a:pt x="618" y="1026"/>
                  </a:cubicBezTo>
                  <a:close/>
                  <a:moveTo>
                    <a:pt x="834" y="951"/>
                  </a:moveTo>
                  <a:cubicBezTo>
                    <a:pt x="832" y="944"/>
                    <a:pt x="820" y="953"/>
                    <a:pt x="819" y="957"/>
                  </a:cubicBezTo>
                  <a:cubicBezTo>
                    <a:pt x="824" y="957"/>
                    <a:pt x="829" y="957"/>
                    <a:pt x="834" y="957"/>
                  </a:cubicBezTo>
                  <a:cubicBezTo>
                    <a:pt x="834" y="955"/>
                    <a:pt x="834" y="953"/>
                    <a:pt x="834" y="951"/>
                  </a:cubicBezTo>
                  <a:close/>
                  <a:moveTo>
                    <a:pt x="1092" y="348"/>
                  </a:moveTo>
                  <a:cubicBezTo>
                    <a:pt x="1104" y="342"/>
                    <a:pt x="1132" y="336"/>
                    <a:pt x="1125" y="321"/>
                  </a:cubicBezTo>
                  <a:cubicBezTo>
                    <a:pt x="1119" y="335"/>
                    <a:pt x="1096" y="332"/>
                    <a:pt x="1092" y="348"/>
                  </a:cubicBezTo>
                  <a:close/>
                  <a:moveTo>
                    <a:pt x="1536" y="282"/>
                  </a:moveTo>
                  <a:cubicBezTo>
                    <a:pt x="1549" y="289"/>
                    <a:pt x="1512" y="295"/>
                    <a:pt x="1506" y="303"/>
                  </a:cubicBezTo>
                  <a:cubicBezTo>
                    <a:pt x="1532" y="301"/>
                    <a:pt x="1549" y="290"/>
                    <a:pt x="1557" y="270"/>
                  </a:cubicBezTo>
                  <a:cubicBezTo>
                    <a:pt x="1546" y="269"/>
                    <a:pt x="1546" y="279"/>
                    <a:pt x="1536" y="279"/>
                  </a:cubicBezTo>
                  <a:cubicBezTo>
                    <a:pt x="1530" y="287"/>
                    <a:pt x="1508" y="279"/>
                    <a:pt x="1506" y="291"/>
                  </a:cubicBezTo>
                  <a:cubicBezTo>
                    <a:pt x="1513" y="297"/>
                    <a:pt x="1528" y="285"/>
                    <a:pt x="1536" y="282"/>
                  </a:cubicBezTo>
                  <a:close/>
                  <a:moveTo>
                    <a:pt x="1554" y="300"/>
                  </a:moveTo>
                  <a:cubicBezTo>
                    <a:pt x="1569" y="281"/>
                    <a:pt x="1535" y="285"/>
                    <a:pt x="1548" y="300"/>
                  </a:cubicBezTo>
                  <a:cubicBezTo>
                    <a:pt x="1545" y="314"/>
                    <a:pt x="1529" y="315"/>
                    <a:pt x="1521" y="324"/>
                  </a:cubicBezTo>
                  <a:cubicBezTo>
                    <a:pt x="1512" y="326"/>
                    <a:pt x="1500" y="325"/>
                    <a:pt x="1497" y="333"/>
                  </a:cubicBezTo>
                  <a:cubicBezTo>
                    <a:pt x="1505" y="329"/>
                    <a:pt x="1520" y="332"/>
                    <a:pt x="1524" y="324"/>
                  </a:cubicBezTo>
                  <a:cubicBezTo>
                    <a:pt x="1538" y="324"/>
                    <a:pt x="1540" y="312"/>
                    <a:pt x="1554" y="312"/>
                  </a:cubicBezTo>
                  <a:cubicBezTo>
                    <a:pt x="1554" y="308"/>
                    <a:pt x="1554" y="304"/>
                    <a:pt x="1554" y="300"/>
                  </a:cubicBezTo>
                  <a:close/>
                  <a:moveTo>
                    <a:pt x="1545" y="318"/>
                  </a:moveTo>
                  <a:cubicBezTo>
                    <a:pt x="1537" y="326"/>
                    <a:pt x="1523" y="328"/>
                    <a:pt x="1515" y="336"/>
                  </a:cubicBezTo>
                  <a:cubicBezTo>
                    <a:pt x="1526" y="333"/>
                    <a:pt x="1552" y="329"/>
                    <a:pt x="1545" y="318"/>
                  </a:cubicBezTo>
                  <a:close/>
                  <a:moveTo>
                    <a:pt x="1464" y="237"/>
                  </a:moveTo>
                  <a:cubicBezTo>
                    <a:pt x="1462" y="268"/>
                    <a:pt x="1464" y="295"/>
                    <a:pt x="1479" y="309"/>
                  </a:cubicBezTo>
                  <a:cubicBezTo>
                    <a:pt x="1507" y="266"/>
                    <a:pt x="1480" y="207"/>
                    <a:pt x="1470" y="165"/>
                  </a:cubicBezTo>
                  <a:cubicBezTo>
                    <a:pt x="1470" y="160"/>
                    <a:pt x="1468" y="157"/>
                    <a:pt x="1464" y="156"/>
                  </a:cubicBezTo>
                  <a:cubicBezTo>
                    <a:pt x="1464" y="172"/>
                    <a:pt x="1464" y="188"/>
                    <a:pt x="1464" y="204"/>
                  </a:cubicBezTo>
                  <a:cubicBezTo>
                    <a:pt x="1464" y="215"/>
                    <a:pt x="1464" y="226"/>
                    <a:pt x="1464" y="237"/>
                  </a:cubicBezTo>
                  <a:close/>
                  <a:moveTo>
                    <a:pt x="1494" y="297"/>
                  </a:moveTo>
                  <a:cubicBezTo>
                    <a:pt x="1495" y="287"/>
                    <a:pt x="1502" y="267"/>
                    <a:pt x="1497" y="261"/>
                  </a:cubicBezTo>
                  <a:cubicBezTo>
                    <a:pt x="1496" y="272"/>
                    <a:pt x="1487" y="289"/>
                    <a:pt x="1494" y="297"/>
                  </a:cubicBezTo>
                  <a:close/>
                  <a:moveTo>
                    <a:pt x="1482" y="741"/>
                  </a:moveTo>
                  <a:cubicBezTo>
                    <a:pt x="1482" y="747"/>
                    <a:pt x="1482" y="753"/>
                    <a:pt x="1482" y="759"/>
                  </a:cubicBezTo>
                  <a:cubicBezTo>
                    <a:pt x="1496" y="767"/>
                    <a:pt x="1510" y="775"/>
                    <a:pt x="1521" y="786"/>
                  </a:cubicBezTo>
                  <a:cubicBezTo>
                    <a:pt x="1510" y="788"/>
                    <a:pt x="1509" y="780"/>
                    <a:pt x="1500" y="780"/>
                  </a:cubicBezTo>
                  <a:cubicBezTo>
                    <a:pt x="1500" y="785"/>
                    <a:pt x="1499" y="789"/>
                    <a:pt x="1497" y="792"/>
                  </a:cubicBezTo>
                  <a:cubicBezTo>
                    <a:pt x="1502" y="795"/>
                    <a:pt x="1518" y="803"/>
                    <a:pt x="1524" y="795"/>
                  </a:cubicBezTo>
                  <a:cubicBezTo>
                    <a:pt x="1519" y="795"/>
                    <a:pt x="1514" y="795"/>
                    <a:pt x="1515" y="789"/>
                  </a:cubicBezTo>
                  <a:cubicBezTo>
                    <a:pt x="1520" y="789"/>
                    <a:pt x="1525" y="789"/>
                    <a:pt x="1530" y="789"/>
                  </a:cubicBezTo>
                  <a:cubicBezTo>
                    <a:pt x="1529" y="782"/>
                    <a:pt x="1530" y="777"/>
                    <a:pt x="1533" y="774"/>
                  </a:cubicBezTo>
                  <a:cubicBezTo>
                    <a:pt x="1516" y="763"/>
                    <a:pt x="1502" y="749"/>
                    <a:pt x="1482" y="741"/>
                  </a:cubicBezTo>
                  <a:close/>
                  <a:moveTo>
                    <a:pt x="1491" y="786"/>
                  </a:moveTo>
                  <a:cubicBezTo>
                    <a:pt x="1479" y="782"/>
                    <a:pt x="1482" y="793"/>
                    <a:pt x="1482" y="801"/>
                  </a:cubicBezTo>
                  <a:cubicBezTo>
                    <a:pt x="1492" y="803"/>
                    <a:pt x="1514" y="824"/>
                    <a:pt x="1518" y="804"/>
                  </a:cubicBezTo>
                  <a:cubicBezTo>
                    <a:pt x="1504" y="803"/>
                    <a:pt x="1491" y="801"/>
                    <a:pt x="1491" y="786"/>
                  </a:cubicBezTo>
                  <a:close/>
                  <a:moveTo>
                    <a:pt x="1530" y="795"/>
                  </a:moveTo>
                  <a:cubicBezTo>
                    <a:pt x="1526" y="804"/>
                    <a:pt x="1537" y="801"/>
                    <a:pt x="1524" y="807"/>
                  </a:cubicBezTo>
                  <a:cubicBezTo>
                    <a:pt x="1533" y="806"/>
                    <a:pt x="1539" y="808"/>
                    <a:pt x="1542" y="813"/>
                  </a:cubicBezTo>
                  <a:cubicBezTo>
                    <a:pt x="1542" y="818"/>
                    <a:pt x="1534" y="815"/>
                    <a:pt x="1533" y="819"/>
                  </a:cubicBezTo>
                  <a:cubicBezTo>
                    <a:pt x="1545" y="825"/>
                    <a:pt x="1555" y="833"/>
                    <a:pt x="1575" y="831"/>
                  </a:cubicBezTo>
                  <a:cubicBezTo>
                    <a:pt x="1564" y="815"/>
                    <a:pt x="1546" y="806"/>
                    <a:pt x="1530" y="795"/>
                  </a:cubicBezTo>
                  <a:close/>
                  <a:moveTo>
                    <a:pt x="1635" y="837"/>
                  </a:moveTo>
                  <a:cubicBezTo>
                    <a:pt x="1638" y="826"/>
                    <a:pt x="1624" y="819"/>
                    <a:pt x="1620" y="825"/>
                  </a:cubicBezTo>
                  <a:cubicBezTo>
                    <a:pt x="1626" y="828"/>
                    <a:pt x="1622" y="841"/>
                    <a:pt x="1635" y="837"/>
                  </a:cubicBezTo>
                  <a:close/>
                  <a:moveTo>
                    <a:pt x="1617" y="840"/>
                  </a:moveTo>
                  <a:cubicBezTo>
                    <a:pt x="1617" y="844"/>
                    <a:pt x="1617" y="848"/>
                    <a:pt x="1617" y="852"/>
                  </a:cubicBezTo>
                  <a:cubicBezTo>
                    <a:pt x="1624" y="852"/>
                    <a:pt x="1629" y="854"/>
                    <a:pt x="1632" y="858"/>
                  </a:cubicBezTo>
                  <a:cubicBezTo>
                    <a:pt x="1628" y="858"/>
                    <a:pt x="1623" y="857"/>
                    <a:pt x="1623" y="861"/>
                  </a:cubicBezTo>
                  <a:cubicBezTo>
                    <a:pt x="1641" y="864"/>
                    <a:pt x="1651" y="875"/>
                    <a:pt x="1668" y="879"/>
                  </a:cubicBezTo>
                  <a:cubicBezTo>
                    <a:pt x="1667" y="868"/>
                    <a:pt x="1655" y="868"/>
                    <a:pt x="1659" y="852"/>
                  </a:cubicBezTo>
                  <a:cubicBezTo>
                    <a:pt x="1642" y="847"/>
                    <a:pt x="1636" y="846"/>
                    <a:pt x="1617" y="840"/>
                  </a:cubicBezTo>
                  <a:close/>
                  <a:moveTo>
                    <a:pt x="1572" y="837"/>
                  </a:moveTo>
                  <a:cubicBezTo>
                    <a:pt x="1578" y="851"/>
                    <a:pt x="1591" y="858"/>
                    <a:pt x="1611" y="858"/>
                  </a:cubicBezTo>
                  <a:cubicBezTo>
                    <a:pt x="1602" y="847"/>
                    <a:pt x="1587" y="842"/>
                    <a:pt x="1572" y="837"/>
                  </a:cubicBezTo>
                  <a:close/>
                  <a:moveTo>
                    <a:pt x="1611" y="846"/>
                  </a:moveTo>
                  <a:cubicBezTo>
                    <a:pt x="1603" y="833"/>
                    <a:pt x="1615" y="838"/>
                    <a:pt x="1617" y="828"/>
                  </a:cubicBezTo>
                  <a:cubicBezTo>
                    <a:pt x="1607" y="824"/>
                    <a:pt x="1583" y="821"/>
                    <a:pt x="1581" y="834"/>
                  </a:cubicBezTo>
                  <a:cubicBezTo>
                    <a:pt x="1590" y="839"/>
                    <a:pt x="1599" y="844"/>
                    <a:pt x="1611" y="846"/>
                  </a:cubicBezTo>
                  <a:close/>
                  <a:moveTo>
                    <a:pt x="1608" y="822"/>
                  </a:moveTo>
                  <a:cubicBezTo>
                    <a:pt x="1591" y="807"/>
                    <a:pt x="1577" y="822"/>
                    <a:pt x="1608" y="822"/>
                  </a:cubicBezTo>
                  <a:close/>
                  <a:moveTo>
                    <a:pt x="1665" y="885"/>
                  </a:moveTo>
                  <a:cubicBezTo>
                    <a:pt x="1658" y="886"/>
                    <a:pt x="1664" y="900"/>
                    <a:pt x="1662" y="906"/>
                  </a:cubicBezTo>
                  <a:cubicBezTo>
                    <a:pt x="1676" y="910"/>
                    <a:pt x="1681" y="923"/>
                    <a:pt x="1692" y="930"/>
                  </a:cubicBezTo>
                  <a:cubicBezTo>
                    <a:pt x="1683" y="915"/>
                    <a:pt x="1674" y="900"/>
                    <a:pt x="1665" y="885"/>
                  </a:cubicBezTo>
                  <a:close/>
                  <a:moveTo>
                    <a:pt x="1020" y="867"/>
                  </a:moveTo>
                  <a:cubicBezTo>
                    <a:pt x="1038" y="867"/>
                    <a:pt x="1050" y="861"/>
                    <a:pt x="1062" y="855"/>
                  </a:cubicBezTo>
                  <a:cubicBezTo>
                    <a:pt x="1058" y="853"/>
                    <a:pt x="1055" y="850"/>
                    <a:pt x="1053" y="846"/>
                  </a:cubicBezTo>
                  <a:cubicBezTo>
                    <a:pt x="1038" y="849"/>
                    <a:pt x="1031" y="860"/>
                    <a:pt x="1020" y="867"/>
                  </a:cubicBezTo>
                  <a:close/>
                  <a:moveTo>
                    <a:pt x="1068" y="852"/>
                  </a:moveTo>
                  <a:cubicBezTo>
                    <a:pt x="1070" y="850"/>
                    <a:pt x="1075" y="838"/>
                    <a:pt x="1068" y="837"/>
                  </a:cubicBezTo>
                  <a:cubicBezTo>
                    <a:pt x="1067" y="840"/>
                    <a:pt x="1063" y="840"/>
                    <a:pt x="1059" y="840"/>
                  </a:cubicBezTo>
                  <a:cubicBezTo>
                    <a:pt x="1058" y="848"/>
                    <a:pt x="1064" y="849"/>
                    <a:pt x="1068" y="852"/>
                  </a:cubicBezTo>
                  <a:close/>
                  <a:moveTo>
                    <a:pt x="936" y="909"/>
                  </a:moveTo>
                  <a:cubicBezTo>
                    <a:pt x="962" y="888"/>
                    <a:pt x="990" y="869"/>
                    <a:pt x="1023" y="855"/>
                  </a:cubicBezTo>
                  <a:cubicBezTo>
                    <a:pt x="976" y="852"/>
                    <a:pt x="931" y="881"/>
                    <a:pt x="936" y="909"/>
                  </a:cubicBezTo>
                  <a:close/>
                  <a:moveTo>
                    <a:pt x="978" y="915"/>
                  </a:moveTo>
                  <a:cubicBezTo>
                    <a:pt x="997" y="912"/>
                    <a:pt x="1007" y="900"/>
                    <a:pt x="1026" y="897"/>
                  </a:cubicBezTo>
                  <a:cubicBezTo>
                    <a:pt x="1026" y="890"/>
                    <a:pt x="1026" y="883"/>
                    <a:pt x="1026" y="876"/>
                  </a:cubicBezTo>
                  <a:cubicBezTo>
                    <a:pt x="1015" y="894"/>
                    <a:pt x="988" y="896"/>
                    <a:pt x="978" y="915"/>
                  </a:cubicBezTo>
                  <a:close/>
                  <a:moveTo>
                    <a:pt x="1008" y="867"/>
                  </a:moveTo>
                  <a:cubicBezTo>
                    <a:pt x="994" y="880"/>
                    <a:pt x="968" y="881"/>
                    <a:pt x="960" y="900"/>
                  </a:cubicBezTo>
                  <a:cubicBezTo>
                    <a:pt x="986" y="908"/>
                    <a:pt x="1009" y="885"/>
                    <a:pt x="1008" y="867"/>
                  </a:cubicBezTo>
                  <a:close/>
                  <a:moveTo>
                    <a:pt x="1686" y="873"/>
                  </a:moveTo>
                  <a:cubicBezTo>
                    <a:pt x="1686" y="869"/>
                    <a:pt x="1682" y="869"/>
                    <a:pt x="1683" y="864"/>
                  </a:cubicBezTo>
                  <a:cubicBezTo>
                    <a:pt x="1679" y="866"/>
                    <a:pt x="1667" y="860"/>
                    <a:pt x="1668" y="867"/>
                  </a:cubicBezTo>
                  <a:cubicBezTo>
                    <a:pt x="1677" y="868"/>
                    <a:pt x="1679" y="876"/>
                    <a:pt x="1683" y="882"/>
                  </a:cubicBezTo>
                  <a:cubicBezTo>
                    <a:pt x="1693" y="893"/>
                    <a:pt x="1701" y="906"/>
                    <a:pt x="1713" y="915"/>
                  </a:cubicBezTo>
                  <a:cubicBezTo>
                    <a:pt x="1708" y="897"/>
                    <a:pt x="1695" y="887"/>
                    <a:pt x="1686" y="873"/>
                  </a:cubicBezTo>
                  <a:close/>
                  <a:moveTo>
                    <a:pt x="1695" y="906"/>
                  </a:moveTo>
                  <a:cubicBezTo>
                    <a:pt x="1693" y="896"/>
                    <a:pt x="1687" y="890"/>
                    <a:pt x="1677" y="888"/>
                  </a:cubicBezTo>
                  <a:cubicBezTo>
                    <a:pt x="1674" y="905"/>
                    <a:pt x="1684" y="909"/>
                    <a:pt x="1692" y="915"/>
                  </a:cubicBezTo>
                  <a:cubicBezTo>
                    <a:pt x="1694" y="908"/>
                    <a:pt x="1683" y="905"/>
                    <a:pt x="1695" y="906"/>
                  </a:cubicBezTo>
                  <a:close/>
                  <a:moveTo>
                    <a:pt x="1737" y="951"/>
                  </a:moveTo>
                  <a:cubicBezTo>
                    <a:pt x="1739" y="975"/>
                    <a:pt x="1758" y="982"/>
                    <a:pt x="1776" y="990"/>
                  </a:cubicBezTo>
                  <a:cubicBezTo>
                    <a:pt x="1775" y="971"/>
                    <a:pt x="1761" y="965"/>
                    <a:pt x="1758" y="948"/>
                  </a:cubicBezTo>
                  <a:cubicBezTo>
                    <a:pt x="1750" y="948"/>
                    <a:pt x="1741" y="947"/>
                    <a:pt x="1737" y="951"/>
                  </a:cubicBezTo>
                  <a:close/>
                  <a:moveTo>
                    <a:pt x="1698" y="918"/>
                  </a:moveTo>
                  <a:cubicBezTo>
                    <a:pt x="1693" y="953"/>
                    <a:pt x="1720" y="956"/>
                    <a:pt x="1734" y="972"/>
                  </a:cubicBezTo>
                  <a:cubicBezTo>
                    <a:pt x="1726" y="950"/>
                    <a:pt x="1725" y="921"/>
                    <a:pt x="1698" y="918"/>
                  </a:cubicBezTo>
                  <a:close/>
                  <a:moveTo>
                    <a:pt x="1731" y="975"/>
                  </a:moveTo>
                  <a:cubicBezTo>
                    <a:pt x="1715" y="996"/>
                    <a:pt x="1743" y="1022"/>
                    <a:pt x="1767" y="1023"/>
                  </a:cubicBezTo>
                  <a:cubicBezTo>
                    <a:pt x="1767" y="1012"/>
                    <a:pt x="1749" y="1019"/>
                    <a:pt x="1749" y="1008"/>
                  </a:cubicBezTo>
                  <a:cubicBezTo>
                    <a:pt x="1756" y="1007"/>
                    <a:pt x="1756" y="1013"/>
                    <a:pt x="1764" y="1011"/>
                  </a:cubicBezTo>
                  <a:cubicBezTo>
                    <a:pt x="1766" y="992"/>
                    <a:pt x="1760" y="981"/>
                    <a:pt x="1740" y="984"/>
                  </a:cubicBezTo>
                  <a:cubicBezTo>
                    <a:pt x="1736" y="992"/>
                    <a:pt x="1746" y="1002"/>
                    <a:pt x="1740" y="1002"/>
                  </a:cubicBezTo>
                  <a:cubicBezTo>
                    <a:pt x="1732" y="998"/>
                    <a:pt x="1736" y="982"/>
                    <a:pt x="1731" y="975"/>
                  </a:cubicBezTo>
                  <a:close/>
                  <a:moveTo>
                    <a:pt x="2193" y="966"/>
                  </a:moveTo>
                  <a:cubicBezTo>
                    <a:pt x="2215" y="968"/>
                    <a:pt x="2272" y="973"/>
                    <a:pt x="2286" y="954"/>
                  </a:cubicBezTo>
                  <a:cubicBezTo>
                    <a:pt x="2241" y="960"/>
                    <a:pt x="2171" y="941"/>
                    <a:pt x="2145" y="966"/>
                  </a:cubicBezTo>
                  <a:cubicBezTo>
                    <a:pt x="2168" y="963"/>
                    <a:pt x="2189" y="966"/>
                    <a:pt x="2193" y="966"/>
                  </a:cubicBezTo>
                  <a:close/>
                  <a:moveTo>
                    <a:pt x="2292" y="1071"/>
                  </a:moveTo>
                  <a:cubicBezTo>
                    <a:pt x="2290" y="1073"/>
                    <a:pt x="2285" y="1088"/>
                    <a:pt x="2292" y="1089"/>
                  </a:cubicBezTo>
                  <a:cubicBezTo>
                    <a:pt x="2292" y="1085"/>
                    <a:pt x="2297" y="1086"/>
                    <a:pt x="2298" y="1083"/>
                  </a:cubicBezTo>
                  <a:cubicBezTo>
                    <a:pt x="2290" y="1085"/>
                    <a:pt x="2300" y="1069"/>
                    <a:pt x="2292" y="1071"/>
                  </a:cubicBezTo>
                  <a:close/>
                  <a:moveTo>
                    <a:pt x="2220" y="972"/>
                  </a:moveTo>
                  <a:cubicBezTo>
                    <a:pt x="2213" y="974"/>
                    <a:pt x="2198" y="968"/>
                    <a:pt x="2196" y="975"/>
                  </a:cubicBezTo>
                  <a:cubicBezTo>
                    <a:pt x="2202" y="980"/>
                    <a:pt x="2217" y="979"/>
                    <a:pt x="2220" y="972"/>
                  </a:cubicBezTo>
                  <a:close/>
                  <a:moveTo>
                    <a:pt x="1920" y="1050"/>
                  </a:moveTo>
                  <a:cubicBezTo>
                    <a:pt x="1937" y="1055"/>
                    <a:pt x="1969" y="1066"/>
                    <a:pt x="1986" y="1053"/>
                  </a:cubicBezTo>
                  <a:cubicBezTo>
                    <a:pt x="1961" y="1059"/>
                    <a:pt x="1930" y="1029"/>
                    <a:pt x="1920" y="1050"/>
                  </a:cubicBezTo>
                  <a:close/>
                  <a:moveTo>
                    <a:pt x="1818" y="1029"/>
                  </a:moveTo>
                  <a:cubicBezTo>
                    <a:pt x="1815" y="1029"/>
                    <a:pt x="1812" y="1029"/>
                    <a:pt x="1809" y="1029"/>
                  </a:cubicBezTo>
                  <a:cubicBezTo>
                    <a:pt x="1819" y="1053"/>
                    <a:pt x="1871" y="1047"/>
                    <a:pt x="1893" y="1041"/>
                  </a:cubicBezTo>
                  <a:cubicBezTo>
                    <a:pt x="1881" y="1043"/>
                    <a:pt x="1876" y="1038"/>
                    <a:pt x="1869" y="1035"/>
                  </a:cubicBezTo>
                  <a:cubicBezTo>
                    <a:pt x="1869" y="1030"/>
                    <a:pt x="1869" y="1025"/>
                    <a:pt x="1863" y="1026"/>
                  </a:cubicBezTo>
                  <a:cubicBezTo>
                    <a:pt x="1863" y="1019"/>
                    <a:pt x="1863" y="1012"/>
                    <a:pt x="1866" y="1008"/>
                  </a:cubicBezTo>
                  <a:cubicBezTo>
                    <a:pt x="1871" y="1004"/>
                    <a:pt x="1832" y="1003"/>
                    <a:pt x="1827" y="1008"/>
                  </a:cubicBezTo>
                  <a:cubicBezTo>
                    <a:pt x="1820" y="1008"/>
                    <a:pt x="1826" y="1021"/>
                    <a:pt x="1824" y="1026"/>
                  </a:cubicBezTo>
                  <a:cubicBezTo>
                    <a:pt x="1828" y="1026"/>
                    <a:pt x="1831" y="1027"/>
                    <a:pt x="1833" y="1029"/>
                  </a:cubicBezTo>
                  <a:cubicBezTo>
                    <a:pt x="1832" y="1036"/>
                    <a:pt x="1820" y="1031"/>
                    <a:pt x="1818" y="1029"/>
                  </a:cubicBezTo>
                  <a:close/>
                  <a:moveTo>
                    <a:pt x="1812" y="1023"/>
                  </a:moveTo>
                  <a:cubicBezTo>
                    <a:pt x="1823" y="1026"/>
                    <a:pt x="1816" y="1011"/>
                    <a:pt x="1818" y="1005"/>
                  </a:cubicBezTo>
                  <a:cubicBezTo>
                    <a:pt x="1806" y="1002"/>
                    <a:pt x="1798" y="995"/>
                    <a:pt x="1782" y="996"/>
                  </a:cubicBezTo>
                  <a:cubicBezTo>
                    <a:pt x="1781" y="1000"/>
                    <a:pt x="1783" y="1007"/>
                    <a:pt x="1779" y="1008"/>
                  </a:cubicBezTo>
                  <a:cubicBezTo>
                    <a:pt x="1781" y="998"/>
                    <a:pt x="1777" y="994"/>
                    <a:pt x="1767" y="996"/>
                  </a:cubicBezTo>
                  <a:cubicBezTo>
                    <a:pt x="1767" y="1000"/>
                    <a:pt x="1767" y="1004"/>
                    <a:pt x="1767" y="1008"/>
                  </a:cubicBezTo>
                  <a:cubicBezTo>
                    <a:pt x="1782" y="1013"/>
                    <a:pt x="1801" y="1014"/>
                    <a:pt x="1812" y="1023"/>
                  </a:cubicBezTo>
                  <a:close/>
                  <a:moveTo>
                    <a:pt x="1818" y="993"/>
                  </a:moveTo>
                  <a:cubicBezTo>
                    <a:pt x="1822" y="1004"/>
                    <a:pt x="1857" y="999"/>
                    <a:pt x="1866" y="996"/>
                  </a:cubicBezTo>
                  <a:cubicBezTo>
                    <a:pt x="1860" y="994"/>
                    <a:pt x="1856" y="990"/>
                    <a:pt x="1851" y="987"/>
                  </a:cubicBezTo>
                  <a:cubicBezTo>
                    <a:pt x="1846" y="980"/>
                    <a:pt x="1828" y="986"/>
                    <a:pt x="1818" y="984"/>
                  </a:cubicBezTo>
                  <a:cubicBezTo>
                    <a:pt x="1818" y="987"/>
                    <a:pt x="1818" y="990"/>
                    <a:pt x="1818" y="993"/>
                  </a:cubicBezTo>
                  <a:close/>
                  <a:moveTo>
                    <a:pt x="1881" y="1035"/>
                  </a:moveTo>
                  <a:cubicBezTo>
                    <a:pt x="1898" y="1035"/>
                    <a:pt x="1915" y="1035"/>
                    <a:pt x="1932" y="1035"/>
                  </a:cubicBezTo>
                  <a:cubicBezTo>
                    <a:pt x="1926" y="1012"/>
                    <a:pt x="1901" y="1030"/>
                    <a:pt x="1887" y="1017"/>
                  </a:cubicBezTo>
                  <a:cubicBezTo>
                    <a:pt x="1891" y="1017"/>
                    <a:pt x="1896" y="1018"/>
                    <a:pt x="1896" y="1014"/>
                  </a:cubicBezTo>
                  <a:cubicBezTo>
                    <a:pt x="1890" y="1010"/>
                    <a:pt x="1884" y="1006"/>
                    <a:pt x="1875" y="1005"/>
                  </a:cubicBezTo>
                  <a:cubicBezTo>
                    <a:pt x="1872" y="1009"/>
                    <a:pt x="1872" y="1016"/>
                    <a:pt x="1872" y="1023"/>
                  </a:cubicBezTo>
                  <a:cubicBezTo>
                    <a:pt x="1879" y="1023"/>
                    <a:pt x="1886" y="1023"/>
                    <a:pt x="1893" y="1023"/>
                  </a:cubicBezTo>
                  <a:cubicBezTo>
                    <a:pt x="1893" y="1030"/>
                    <a:pt x="1880" y="1024"/>
                    <a:pt x="1875" y="1026"/>
                  </a:cubicBezTo>
                  <a:cubicBezTo>
                    <a:pt x="1875" y="1031"/>
                    <a:pt x="1877" y="1034"/>
                    <a:pt x="1881" y="1035"/>
                  </a:cubicBezTo>
                  <a:close/>
                  <a:moveTo>
                    <a:pt x="1950" y="1023"/>
                  </a:moveTo>
                  <a:cubicBezTo>
                    <a:pt x="1965" y="1017"/>
                    <a:pt x="1982" y="1025"/>
                    <a:pt x="1992" y="1020"/>
                  </a:cubicBezTo>
                  <a:cubicBezTo>
                    <a:pt x="1973" y="1012"/>
                    <a:pt x="1945" y="1013"/>
                    <a:pt x="1926" y="1020"/>
                  </a:cubicBezTo>
                  <a:cubicBezTo>
                    <a:pt x="1932" y="1019"/>
                    <a:pt x="1933" y="1023"/>
                    <a:pt x="1938" y="1023"/>
                  </a:cubicBezTo>
                  <a:cubicBezTo>
                    <a:pt x="1943" y="1025"/>
                    <a:pt x="1938" y="1037"/>
                    <a:pt x="1944" y="1038"/>
                  </a:cubicBezTo>
                  <a:cubicBezTo>
                    <a:pt x="1948" y="1047"/>
                    <a:pt x="1965" y="1043"/>
                    <a:pt x="1977" y="1044"/>
                  </a:cubicBezTo>
                  <a:cubicBezTo>
                    <a:pt x="1977" y="1038"/>
                    <a:pt x="1977" y="1032"/>
                    <a:pt x="1977" y="1026"/>
                  </a:cubicBezTo>
                  <a:cubicBezTo>
                    <a:pt x="1973" y="1026"/>
                    <a:pt x="1969" y="1026"/>
                    <a:pt x="1965" y="1026"/>
                  </a:cubicBezTo>
                  <a:cubicBezTo>
                    <a:pt x="1961" y="1024"/>
                    <a:pt x="1949" y="1030"/>
                    <a:pt x="1950" y="1023"/>
                  </a:cubicBezTo>
                  <a:close/>
                  <a:moveTo>
                    <a:pt x="2058" y="996"/>
                  </a:moveTo>
                  <a:cubicBezTo>
                    <a:pt x="2047" y="996"/>
                    <a:pt x="2042" y="1002"/>
                    <a:pt x="2037" y="1008"/>
                  </a:cubicBezTo>
                  <a:cubicBezTo>
                    <a:pt x="2049" y="1009"/>
                    <a:pt x="2051" y="1000"/>
                    <a:pt x="2058" y="996"/>
                  </a:cubicBezTo>
                  <a:close/>
                  <a:moveTo>
                    <a:pt x="2058" y="1008"/>
                  </a:moveTo>
                  <a:cubicBezTo>
                    <a:pt x="2056" y="1006"/>
                    <a:pt x="2040" y="1016"/>
                    <a:pt x="2031" y="1017"/>
                  </a:cubicBezTo>
                  <a:cubicBezTo>
                    <a:pt x="2041" y="1019"/>
                    <a:pt x="2058" y="1024"/>
                    <a:pt x="2058" y="1008"/>
                  </a:cubicBezTo>
                  <a:close/>
                  <a:moveTo>
                    <a:pt x="2025" y="1038"/>
                  </a:moveTo>
                  <a:cubicBezTo>
                    <a:pt x="2026" y="1023"/>
                    <a:pt x="2030" y="1040"/>
                    <a:pt x="2037" y="1038"/>
                  </a:cubicBezTo>
                  <a:cubicBezTo>
                    <a:pt x="2037" y="1033"/>
                    <a:pt x="2037" y="1028"/>
                    <a:pt x="2037" y="1023"/>
                  </a:cubicBezTo>
                  <a:cubicBezTo>
                    <a:pt x="2022" y="1031"/>
                    <a:pt x="1990" y="1022"/>
                    <a:pt x="1983" y="1038"/>
                  </a:cubicBezTo>
                  <a:cubicBezTo>
                    <a:pt x="1990" y="1043"/>
                    <a:pt x="2018" y="1043"/>
                    <a:pt x="2025" y="1038"/>
                  </a:cubicBezTo>
                  <a:close/>
                  <a:moveTo>
                    <a:pt x="2100" y="966"/>
                  </a:moveTo>
                  <a:cubicBezTo>
                    <a:pt x="2120" y="967"/>
                    <a:pt x="2132" y="960"/>
                    <a:pt x="2145" y="954"/>
                  </a:cubicBezTo>
                  <a:cubicBezTo>
                    <a:pt x="2125" y="953"/>
                    <a:pt x="2107" y="954"/>
                    <a:pt x="2100" y="966"/>
                  </a:cubicBezTo>
                  <a:close/>
                  <a:moveTo>
                    <a:pt x="2289" y="993"/>
                  </a:moveTo>
                  <a:cubicBezTo>
                    <a:pt x="2290" y="1007"/>
                    <a:pt x="2293" y="995"/>
                    <a:pt x="2292" y="981"/>
                  </a:cubicBezTo>
                  <a:cubicBezTo>
                    <a:pt x="2291" y="962"/>
                    <a:pt x="2289" y="987"/>
                    <a:pt x="2289" y="993"/>
                  </a:cubicBezTo>
                  <a:close/>
                  <a:moveTo>
                    <a:pt x="2085" y="987"/>
                  </a:moveTo>
                  <a:cubicBezTo>
                    <a:pt x="2095" y="988"/>
                    <a:pt x="2098" y="982"/>
                    <a:pt x="2103" y="978"/>
                  </a:cubicBezTo>
                  <a:cubicBezTo>
                    <a:pt x="2095" y="979"/>
                    <a:pt x="2081" y="974"/>
                    <a:pt x="2085" y="987"/>
                  </a:cubicBezTo>
                  <a:close/>
                  <a:moveTo>
                    <a:pt x="2112" y="984"/>
                  </a:moveTo>
                  <a:cubicBezTo>
                    <a:pt x="2122" y="982"/>
                    <a:pt x="2134" y="982"/>
                    <a:pt x="2139" y="975"/>
                  </a:cubicBezTo>
                  <a:cubicBezTo>
                    <a:pt x="2126" y="974"/>
                    <a:pt x="2118" y="978"/>
                    <a:pt x="2112" y="984"/>
                  </a:cubicBezTo>
                  <a:close/>
                  <a:moveTo>
                    <a:pt x="2148" y="987"/>
                  </a:moveTo>
                  <a:cubicBezTo>
                    <a:pt x="2159" y="988"/>
                    <a:pt x="2166" y="985"/>
                    <a:pt x="2169" y="978"/>
                  </a:cubicBezTo>
                  <a:cubicBezTo>
                    <a:pt x="2158" y="977"/>
                    <a:pt x="2151" y="980"/>
                    <a:pt x="2148" y="987"/>
                  </a:cubicBezTo>
                  <a:close/>
                  <a:moveTo>
                    <a:pt x="2073" y="1041"/>
                  </a:moveTo>
                  <a:cubicBezTo>
                    <a:pt x="2071" y="1035"/>
                    <a:pt x="2077" y="1021"/>
                    <a:pt x="2070" y="1020"/>
                  </a:cubicBezTo>
                  <a:cubicBezTo>
                    <a:pt x="2065" y="1025"/>
                    <a:pt x="2067" y="1039"/>
                    <a:pt x="2073" y="1041"/>
                  </a:cubicBezTo>
                  <a:close/>
                  <a:moveTo>
                    <a:pt x="2055" y="1023"/>
                  </a:moveTo>
                  <a:cubicBezTo>
                    <a:pt x="2049" y="1026"/>
                    <a:pt x="2050" y="1048"/>
                    <a:pt x="2061" y="1044"/>
                  </a:cubicBezTo>
                  <a:cubicBezTo>
                    <a:pt x="2059" y="1037"/>
                    <a:pt x="2066" y="1021"/>
                    <a:pt x="2055" y="1023"/>
                  </a:cubicBezTo>
                  <a:close/>
                  <a:moveTo>
                    <a:pt x="2283" y="1068"/>
                  </a:moveTo>
                  <a:cubicBezTo>
                    <a:pt x="2280" y="1068"/>
                    <a:pt x="2277" y="1068"/>
                    <a:pt x="2274" y="1068"/>
                  </a:cubicBezTo>
                  <a:cubicBezTo>
                    <a:pt x="2276" y="1072"/>
                    <a:pt x="2270" y="1084"/>
                    <a:pt x="2277" y="1083"/>
                  </a:cubicBezTo>
                  <a:cubicBezTo>
                    <a:pt x="2275" y="1074"/>
                    <a:pt x="2285" y="1077"/>
                    <a:pt x="2283" y="1068"/>
                  </a:cubicBezTo>
                  <a:close/>
                  <a:moveTo>
                    <a:pt x="2277" y="1110"/>
                  </a:moveTo>
                  <a:cubicBezTo>
                    <a:pt x="2275" y="1101"/>
                    <a:pt x="2287" y="1106"/>
                    <a:pt x="2283" y="1095"/>
                  </a:cubicBezTo>
                  <a:cubicBezTo>
                    <a:pt x="2271" y="1091"/>
                    <a:pt x="2274" y="1102"/>
                    <a:pt x="2274" y="1110"/>
                  </a:cubicBezTo>
                  <a:cubicBezTo>
                    <a:pt x="2276" y="1122"/>
                    <a:pt x="2269" y="1165"/>
                    <a:pt x="2280" y="1149"/>
                  </a:cubicBezTo>
                  <a:cubicBezTo>
                    <a:pt x="2283" y="1143"/>
                    <a:pt x="2289" y="1114"/>
                    <a:pt x="2277" y="1113"/>
                  </a:cubicBezTo>
                  <a:cubicBezTo>
                    <a:pt x="2277" y="1112"/>
                    <a:pt x="2277" y="1111"/>
                    <a:pt x="2277" y="1110"/>
                  </a:cubicBezTo>
                  <a:close/>
                  <a:moveTo>
                    <a:pt x="147" y="1011"/>
                  </a:moveTo>
                  <a:cubicBezTo>
                    <a:pt x="154" y="1022"/>
                    <a:pt x="175" y="1034"/>
                    <a:pt x="186" y="1023"/>
                  </a:cubicBezTo>
                  <a:cubicBezTo>
                    <a:pt x="167" y="1024"/>
                    <a:pt x="165" y="1008"/>
                    <a:pt x="147" y="1008"/>
                  </a:cubicBezTo>
                  <a:cubicBezTo>
                    <a:pt x="147" y="1001"/>
                    <a:pt x="134" y="1007"/>
                    <a:pt x="129" y="1005"/>
                  </a:cubicBezTo>
                  <a:cubicBezTo>
                    <a:pt x="130" y="1016"/>
                    <a:pt x="140" y="1013"/>
                    <a:pt x="147" y="1011"/>
                  </a:cubicBezTo>
                  <a:close/>
                  <a:moveTo>
                    <a:pt x="96" y="1005"/>
                  </a:moveTo>
                  <a:cubicBezTo>
                    <a:pt x="98" y="1032"/>
                    <a:pt x="135" y="1024"/>
                    <a:pt x="150" y="1038"/>
                  </a:cubicBezTo>
                  <a:cubicBezTo>
                    <a:pt x="143" y="1017"/>
                    <a:pt x="116" y="1004"/>
                    <a:pt x="96" y="1005"/>
                  </a:cubicBezTo>
                  <a:close/>
                  <a:moveTo>
                    <a:pt x="183" y="1056"/>
                  </a:moveTo>
                  <a:cubicBezTo>
                    <a:pt x="183" y="1050"/>
                    <a:pt x="183" y="1044"/>
                    <a:pt x="183" y="1038"/>
                  </a:cubicBezTo>
                  <a:cubicBezTo>
                    <a:pt x="172" y="1036"/>
                    <a:pt x="165" y="1030"/>
                    <a:pt x="156" y="1026"/>
                  </a:cubicBezTo>
                  <a:cubicBezTo>
                    <a:pt x="151" y="1050"/>
                    <a:pt x="172" y="1048"/>
                    <a:pt x="183" y="1056"/>
                  </a:cubicBezTo>
                  <a:close/>
                  <a:moveTo>
                    <a:pt x="1131" y="300"/>
                  </a:moveTo>
                  <a:cubicBezTo>
                    <a:pt x="1115" y="306"/>
                    <a:pt x="1104" y="317"/>
                    <a:pt x="1086" y="321"/>
                  </a:cubicBezTo>
                  <a:cubicBezTo>
                    <a:pt x="1084" y="330"/>
                    <a:pt x="1091" y="330"/>
                    <a:pt x="1089" y="339"/>
                  </a:cubicBezTo>
                  <a:cubicBezTo>
                    <a:pt x="1097" y="337"/>
                    <a:pt x="1103" y="333"/>
                    <a:pt x="1107" y="327"/>
                  </a:cubicBezTo>
                  <a:cubicBezTo>
                    <a:pt x="1103" y="327"/>
                    <a:pt x="1098" y="328"/>
                    <a:pt x="1098" y="324"/>
                  </a:cubicBezTo>
                  <a:cubicBezTo>
                    <a:pt x="1109" y="316"/>
                    <a:pt x="1128" y="316"/>
                    <a:pt x="1131" y="300"/>
                  </a:cubicBezTo>
                  <a:close/>
                  <a:moveTo>
                    <a:pt x="1131" y="282"/>
                  </a:moveTo>
                  <a:cubicBezTo>
                    <a:pt x="1115" y="289"/>
                    <a:pt x="1104" y="301"/>
                    <a:pt x="1083" y="303"/>
                  </a:cubicBezTo>
                  <a:cubicBezTo>
                    <a:pt x="1083" y="308"/>
                    <a:pt x="1083" y="313"/>
                    <a:pt x="1083" y="318"/>
                  </a:cubicBezTo>
                  <a:cubicBezTo>
                    <a:pt x="1093" y="307"/>
                    <a:pt x="1117" y="298"/>
                    <a:pt x="1131" y="282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 vert="horz" wrap="square" anchor="t"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729" name="Freeform 71"/>
            <p:cNvSpPr/>
            <p:nvPr/>
          </p:nvSpPr>
          <p:spPr>
            <a:xfrm>
              <a:off x="5600700" y="4699000"/>
              <a:ext cx="153988" cy="31750"/>
            </a:xfrm>
            <a:custGeom>
              <a:avLst/>
              <a:gdLst>
                <a:gd name="txL" fmla="*/ 0 w 57"/>
                <a:gd name="txT" fmla="*/ 0 h 12"/>
                <a:gd name="txR" fmla="*/ 57 w 57"/>
                <a:gd name="txB" fmla="*/ 12 h 12"/>
              </a:gdLst>
              <a:ahLst/>
              <a:cxnLst>
                <a:cxn ang="0">
                  <a:pos x="0" y="9"/>
                </a:cxn>
                <a:cxn ang="0">
                  <a:pos x="24" y="3"/>
                </a:cxn>
                <a:cxn ang="0">
                  <a:pos x="57" y="9"/>
                </a:cxn>
                <a:cxn ang="0">
                  <a:pos x="0" y="9"/>
                </a:cxn>
              </a:cxnLst>
              <a:rect l="txL" t="txT" r="txR" b="txB"/>
              <a:pathLst>
                <a:path w="57" h="12">
                  <a:moveTo>
                    <a:pt x="0" y="9"/>
                  </a:moveTo>
                  <a:cubicBezTo>
                    <a:pt x="1" y="0"/>
                    <a:pt x="23" y="12"/>
                    <a:pt x="24" y="3"/>
                  </a:cubicBezTo>
                  <a:cubicBezTo>
                    <a:pt x="29" y="11"/>
                    <a:pt x="52" y="1"/>
                    <a:pt x="57" y="9"/>
                  </a:cubicBezTo>
                  <a:cubicBezTo>
                    <a:pt x="38" y="9"/>
                    <a:pt x="19" y="9"/>
                    <a:pt x="0" y="9"/>
                  </a:cubicBezTo>
                  <a:close/>
                </a:path>
              </a:pathLst>
            </a:custGeom>
            <a:solidFill>
              <a:srgbClr val="0B576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30" name="Freeform 72"/>
            <p:cNvSpPr/>
            <p:nvPr/>
          </p:nvSpPr>
          <p:spPr>
            <a:xfrm>
              <a:off x="2687638" y="3932238"/>
              <a:ext cx="80963" cy="63500"/>
            </a:xfrm>
            <a:custGeom>
              <a:avLst/>
              <a:gdLst>
                <a:gd name="txL" fmla="*/ 0 w 30"/>
                <a:gd name="txT" fmla="*/ 0 h 24"/>
                <a:gd name="txR" fmla="*/ 30 w 30"/>
                <a:gd name="txB" fmla="*/ 24 h 24"/>
              </a:gdLst>
              <a:ahLst/>
              <a:cxnLst>
                <a:cxn ang="0">
                  <a:pos x="0" y="21"/>
                </a:cxn>
                <a:cxn ang="0">
                  <a:pos x="24" y="3"/>
                </a:cxn>
                <a:cxn ang="0">
                  <a:pos x="21" y="3"/>
                </a:cxn>
                <a:cxn ang="0">
                  <a:pos x="27" y="0"/>
                </a:cxn>
                <a:cxn ang="0">
                  <a:pos x="24" y="24"/>
                </a:cxn>
                <a:cxn ang="0">
                  <a:pos x="0" y="24"/>
                </a:cxn>
                <a:cxn ang="0">
                  <a:pos x="0" y="21"/>
                </a:cxn>
              </a:cxnLst>
              <a:rect l="txL" t="txT" r="txR" b="txB"/>
              <a:pathLst>
                <a:path w="30" h="24">
                  <a:moveTo>
                    <a:pt x="0" y="21"/>
                  </a:moveTo>
                  <a:cubicBezTo>
                    <a:pt x="16" y="23"/>
                    <a:pt x="30" y="23"/>
                    <a:pt x="24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2" y="1"/>
                    <a:pt x="24" y="0"/>
                    <a:pt x="27" y="0"/>
                  </a:cubicBezTo>
                  <a:cubicBezTo>
                    <a:pt x="27" y="9"/>
                    <a:pt x="29" y="20"/>
                    <a:pt x="24" y="24"/>
                  </a:cubicBezTo>
                  <a:cubicBezTo>
                    <a:pt x="16" y="24"/>
                    <a:pt x="8" y="24"/>
                    <a:pt x="0" y="24"/>
                  </a:cubicBezTo>
                  <a:cubicBezTo>
                    <a:pt x="0" y="23"/>
                    <a:pt x="0" y="22"/>
                    <a:pt x="0" y="21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31" name="Freeform 73"/>
            <p:cNvSpPr/>
            <p:nvPr/>
          </p:nvSpPr>
          <p:spPr>
            <a:xfrm>
              <a:off x="2647950" y="3948113"/>
              <a:ext cx="66675" cy="26988"/>
            </a:xfrm>
            <a:custGeom>
              <a:avLst/>
              <a:gdLst>
                <a:gd name="txL" fmla="*/ 0 w 25"/>
                <a:gd name="txT" fmla="*/ 0 h 10"/>
                <a:gd name="txR" fmla="*/ 25 w 25"/>
                <a:gd name="txB" fmla="*/ 10 h 10"/>
              </a:gdLst>
              <a:ahLst/>
              <a:cxnLst>
                <a:cxn ang="0">
                  <a:pos x="0" y="9"/>
                </a:cxn>
                <a:cxn ang="0">
                  <a:pos x="15" y="0"/>
                </a:cxn>
                <a:cxn ang="0">
                  <a:pos x="0" y="9"/>
                </a:cxn>
              </a:cxnLst>
              <a:rect l="txL" t="txT" r="txR" b="txB"/>
              <a:pathLst>
                <a:path w="25" h="10">
                  <a:moveTo>
                    <a:pt x="0" y="9"/>
                  </a:moveTo>
                  <a:cubicBezTo>
                    <a:pt x="2" y="3"/>
                    <a:pt x="8" y="1"/>
                    <a:pt x="15" y="0"/>
                  </a:cubicBezTo>
                  <a:cubicBezTo>
                    <a:pt x="25" y="9"/>
                    <a:pt x="10" y="10"/>
                    <a:pt x="0" y="9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32" name="Freeform 75"/>
            <p:cNvSpPr/>
            <p:nvPr/>
          </p:nvSpPr>
          <p:spPr>
            <a:xfrm>
              <a:off x="5213350" y="2478088"/>
              <a:ext cx="100013" cy="57150"/>
            </a:xfrm>
            <a:custGeom>
              <a:avLst/>
              <a:gdLst>
                <a:gd name="txL" fmla="*/ 0 w 37"/>
                <a:gd name="txT" fmla="*/ 0 h 21"/>
                <a:gd name="txR" fmla="*/ 37 w 37"/>
                <a:gd name="txB" fmla="*/ 21 h 21"/>
              </a:gdLst>
              <a:ahLst/>
              <a:cxnLst>
                <a:cxn ang="0">
                  <a:pos x="27" y="0"/>
                </a:cxn>
                <a:cxn ang="0">
                  <a:pos x="0" y="21"/>
                </a:cxn>
                <a:cxn ang="0">
                  <a:pos x="12" y="3"/>
                </a:cxn>
                <a:cxn ang="0">
                  <a:pos x="27" y="0"/>
                </a:cxn>
              </a:cxnLst>
              <a:rect l="txL" t="txT" r="txR" b="txB"/>
              <a:pathLst>
                <a:path w="37" h="21">
                  <a:moveTo>
                    <a:pt x="27" y="0"/>
                  </a:moveTo>
                  <a:cubicBezTo>
                    <a:pt x="37" y="14"/>
                    <a:pt x="5" y="12"/>
                    <a:pt x="0" y="21"/>
                  </a:cubicBezTo>
                  <a:cubicBezTo>
                    <a:pt x="3" y="14"/>
                    <a:pt x="10" y="11"/>
                    <a:pt x="12" y="3"/>
                  </a:cubicBezTo>
                  <a:cubicBezTo>
                    <a:pt x="16" y="7"/>
                    <a:pt x="27" y="8"/>
                    <a:pt x="27" y="0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33" name="Freeform 76"/>
            <p:cNvSpPr>
              <a:spLocks noEditPoints="1"/>
            </p:cNvSpPr>
            <p:nvPr/>
          </p:nvSpPr>
          <p:spPr>
            <a:xfrm>
              <a:off x="4221163" y="2535238"/>
              <a:ext cx="1025525" cy="306388"/>
            </a:xfrm>
            <a:custGeom>
              <a:avLst/>
              <a:gdLst>
                <a:gd name="txL" fmla="*/ 0 w 381"/>
                <a:gd name="txT" fmla="*/ 0 h 114"/>
                <a:gd name="txR" fmla="*/ 381 w 381"/>
                <a:gd name="txB" fmla="*/ 114 h 114"/>
              </a:gdLst>
              <a:ahLst/>
              <a:cxnLst>
                <a:cxn ang="0">
                  <a:pos x="285" y="69"/>
                </a:cxn>
                <a:cxn ang="0">
                  <a:pos x="381" y="3"/>
                </a:cxn>
                <a:cxn ang="0">
                  <a:pos x="381" y="60"/>
                </a:cxn>
                <a:cxn ang="0">
                  <a:pos x="381" y="66"/>
                </a:cxn>
                <a:cxn ang="0">
                  <a:pos x="351" y="81"/>
                </a:cxn>
                <a:cxn ang="0">
                  <a:pos x="372" y="81"/>
                </a:cxn>
                <a:cxn ang="0">
                  <a:pos x="357" y="90"/>
                </a:cxn>
                <a:cxn ang="0">
                  <a:pos x="366" y="93"/>
                </a:cxn>
                <a:cxn ang="0">
                  <a:pos x="198" y="84"/>
                </a:cxn>
                <a:cxn ang="0">
                  <a:pos x="246" y="108"/>
                </a:cxn>
                <a:cxn ang="0">
                  <a:pos x="159" y="102"/>
                </a:cxn>
                <a:cxn ang="0">
                  <a:pos x="132" y="105"/>
                </a:cxn>
                <a:cxn ang="0">
                  <a:pos x="0" y="6"/>
                </a:cxn>
                <a:cxn ang="0">
                  <a:pos x="45" y="39"/>
                </a:cxn>
                <a:cxn ang="0">
                  <a:pos x="234" y="69"/>
                </a:cxn>
                <a:cxn ang="0">
                  <a:pos x="285" y="69"/>
                </a:cxn>
                <a:cxn ang="0">
                  <a:pos x="378" y="15"/>
                </a:cxn>
                <a:cxn ang="0">
                  <a:pos x="378" y="30"/>
                </a:cxn>
                <a:cxn ang="0">
                  <a:pos x="378" y="15"/>
                </a:cxn>
                <a:cxn ang="0">
                  <a:pos x="78" y="81"/>
                </a:cxn>
                <a:cxn ang="0">
                  <a:pos x="120" y="90"/>
                </a:cxn>
                <a:cxn ang="0">
                  <a:pos x="108" y="105"/>
                </a:cxn>
                <a:cxn ang="0">
                  <a:pos x="135" y="87"/>
                </a:cxn>
                <a:cxn ang="0">
                  <a:pos x="84" y="78"/>
                </a:cxn>
                <a:cxn ang="0">
                  <a:pos x="84" y="75"/>
                </a:cxn>
                <a:cxn ang="0">
                  <a:pos x="57" y="66"/>
                </a:cxn>
                <a:cxn ang="0">
                  <a:pos x="18" y="27"/>
                </a:cxn>
                <a:cxn ang="0">
                  <a:pos x="54" y="69"/>
                </a:cxn>
                <a:cxn ang="0">
                  <a:pos x="78" y="81"/>
                </a:cxn>
              </a:cxnLst>
              <a:rect l="txL" t="txT" r="txR" b="txB"/>
              <a:pathLst>
                <a:path w="381" h="114">
                  <a:moveTo>
                    <a:pt x="285" y="69"/>
                  </a:moveTo>
                  <a:cubicBezTo>
                    <a:pt x="336" y="66"/>
                    <a:pt x="334" y="10"/>
                    <a:pt x="381" y="3"/>
                  </a:cubicBezTo>
                  <a:cubicBezTo>
                    <a:pt x="381" y="22"/>
                    <a:pt x="381" y="41"/>
                    <a:pt x="381" y="60"/>
                  </a:cubicBezTo>
                  <a:cubicBezTo>
                    <a:pt x="381" y="62"/>
                    <a:pt x="381" y="64"/>
                    <a:pt x="381" y="66"/>
                  </a:cubicBezTo>
                  <a:cubicBezTo>
                    <a:pt x="370" y="70"/>
                    <a:pt x="364" y="79"/>
                    <a:pt x="351" y="81"/>
                  </a:cubicBezTo>
                  <a:cubicBezTo>
                    <a:pt x="356" y="90"/>
                    <a:pt x="364" y="79"/>
                    <a:pt x="372" y="81"/>
                  </a:cubicBezTo>
                  <a:cubicBezTo>
                    <a:pt x="368" y="84"/>
                    <a:pt x="365" y="90"/>
                    <a:pt x="357" y="90"/>
                  </a:cubicBezTo>
                  <a:cubicBezTo>
                    <a:pt x="357" y="94"/>
                    <a:pt x="362" y="93"/>
                    <a:pt x="366" y="93"/>
                  </a:cubicBezTo>
                  <a:cubicBezTo>
                    <a:pt x="309" y="114"/>
                    <a:pt x="255" y="74"/>
                    <a:pt x="198" y="84"/>
                  </a:cubicBezTo>
                  <a:cubicBezTo>
                    <a:pt x="211" y="95"/>
                    <a:pt x="248" y="82"/>
                    <a:pt x="246" y="108"/>
                  </a:cubicBezTo>
                  <a:cubicBezTo>
                    <a:pt x="214" y="98"/>
                    <a:pt x="192" y="91"/>
                    <a:pt x="159" y="102"/>
                  </a:cubicBezTo>
                  <a:cubicBezTo>
                    <a:pt x="152" y="100"/>
                    <a:pt x="134" y="94"/>
                    <a:pt x="132" y="105"/>
                  </a:cubicBezTo>
                  <a:cubicBezTo>
                    <a:pt x="61" y="110"/>
                    <a:pt x="4" y="78"/>
                    <a:pt x="0" y="6"/>
                  </a:cubicBezTo>
                  <a:cubicBezTo>
                    <a:pt x="9" y="0"/>
                    <a:pt x="30" y="32"/>
                    <a:pt x="45" y="39"/>
                  </a:cubicBezTo>
                  <a:cubicBezTo>
                    <a:pt x="116" y="41"/>
                    <a:pt x="166" y="64"/>
                    <a:pt x="234" y="69"/>
                  </a:cubicBezTo>
                  <a:cubicBezTo>
                    <a:pt x="244" y="74"/>
                    <a:pt x="275" y="74"/>
                    <a:pt x="285" y="69"/>
                  </a:cubicBezTo>
                  <a:close/>
                  <a:moveTo>
                    <a:pt x="378" y="15"/>
                  </a:moveTo>
                  <a:cubicBezTo>
                    <a:pt x="369" y="10"/>
                    <a:pt x="369" y="35"/>
                    <a:pt x="378" y="30"/>
                  </a:cubicBezTo>
                  <a:cubicBezTo>
                    <a:pt x="378" y="25"/>
                    <a:pt x="378" y="20"/>
                    <a:pt x="378" y="15"/>
                  </a:cubicBezTo>
                  <a:close/>
                  <a:moveTo>
                    <a:pt x="78" y="81"/>
                  </a:moveTo>
                  <a:cubicBezTo>
                    <a:pt x="92" y="84"/>
                    <a:pt x="104" y="89"/>
                    <a:pt x="120" y="90"/>
                  </a:cubicBezTo>
                  <a:cubicBezTo>
                    <a:pt x="118" y="97"/>
                    <a:pt x="110" y="98"/>
                    <a:pt x="108" y="105"/>
                  </a:cubicBezTo>
                  <a:cubicBezTo>
                    <a:pt x="120" y="102"/>
                    <a:pt x="129" y="96"/>
                    <a:pt x="135" y="87"/>
                  </a:cubicBezTo>
                  <a:cubicBezTo>
                    <a:pt x="117" y="85"/>
                    <a:pt x="102" y="80"/>
                    <a:pt x="84" y="78"/>
                  </a:cubicBezTo>
                  <a:cubicBezTo>
                    <a:pt x="84" y="77"/>
                    <a:pt x="84" y="76"/>
                    <a:pt x="84" y="75"/>
                  </a:cubicBezTo>
                  <a:cubicBezTo>
                    <a:pt x="72" y="75"/>
                    <a:pt x="65" y="70"/>
                    <a:pt x="57" y="66"/>
                  </a:cubicBezTo>
                  <a:cubicBezTo>
                    <a:pt x="41" y="56"/>
                    <a:pt x="33" y="38"/>
                    <a:pt x="18" y="27"/>
                  </a:cubicBezTo>
                  <a:cubicBezTo>
                    <a:pt x="20" y="51"/>
                    <a:pt x="40" y="57"/>
                    <a:pt x="54" y="69"/>
                  </a:cubicBezTo>
                  <a:cubicBezTo>
                    <a:pt x="62" y="73"/>
                    <a:pt x="70" y="77"/>
                    <a:pt x="78" y="81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 vert="horz" wrap="square" anchor="t"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734" name="Freeform 77"/>
            <p:cNvSpPr/>
            <p:nvPr/>
          </p:nvSpPr>
          <p:spPr>
            <a:xfrm>
              <a:off x="4270375" y="2608263"/>
              <a:ext cx="104775" cy="112713"/>
            </a:xfrm>
            <a:custGeom>
              <a:avLst/>
              <a:gdLst>
                <a:gd name="txL" fmla="*/ 0 w 39"/>
                <a:gd name="txT" fmla="*/ 0 h 42"/>
                <a:gd name="txR" fmla="*/ 39 w 39"/>
                <a:gd name="txB" fmla="*/ 42 h 42"/>
              </a:gdLst>
              <a:ahLst/>
              <a:cxnLst>
                <a:cxn ang="0">
                  <a:pos x="36" y="42"/>
                </a:cxn>
                <a:cxn ang="0">
                  <a:pos x="0" y="0"/>
                </a:cxn>
                <a:cxn ang="0">
                  <a:pos x="39" y="39"/>
                </a:cxn>
                <a:cxn ang="0">
                  <a:pos x="36" y="42"/>
                </a:cxn>
              </a:cxnLst>
              <a:rect l="txL" t="txT" r="txR" b="txB"/>
              <a:pathLst>
                <a:path w="39" h="42">
                  <a:moveTo>
                    <a:pt x="36" y="42"/>
                  </a:moveTo>
                  <a:cubicBezTo>
                    <a:pt x="22" y="30"/>
                    <a:pt x="2" y="24"/>
                    <a:pt x="0" y="0"/>
                  </a:cubicBezTo>
                  <a:cubicBezTo>
                    <a:pt x="15" y="11"/>
                    <a:pt x="23" y="29"/>
                    <a:pt x="39" y="39"/>
                  </a:cubicBezTo>
                  <a:cubicBezTo>
                    <a:pt x="37" y="39"/>
                    <a:pt x="35" y="39"/>
                    <a:pt x="36" y="42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35" name="Freeform 78"/>
            <p:cNvSpPr/>
            <p:nvPr/>
          </p:nvSpPr>
          <p:spPr>
            <a:xfrm>
              <a:off x="4364038" y="2713038"/>
              <a:ext cx="82550" cy="39688"/>
            </a:xfrm>
            <a:custGeom>
              <a:avLst/>
              <a:gdLst>
                <a:gd name="txL" fmla="*/ 0 w 31"/>
                <a:gd name="txT" fmla="*/ 0 h 15"/>
                <a:gd name="txR" fmla="*/ 31 w 31"/>
                <a:gd name="txB" fmla="*/ 15 h 15"/>
              </a:gdLst>
              <a:ahLst/>
              <a:cxnLst>
                <a:cxn ang="0">
                  <a:pos x="4" y="0"/>
                </a:cxn>
                <a:cxn ang="0">
                  <a:pos x="31" y="9"/>
                </a:cxn>
                <a:cxn ang="0">
                  <a:pos x="31" y="12"/>
                </a:cxn>
                <a:cxn ang="0">
                  <a:pos x="25" y="15"/>
                </a:cxn>
                <a:cxn ang="0">
                  <a:pos x="1" y="3"/>
                </a:cxn>
                <a:cxn ang="0">
                  <a:pos x="4" y="0"/>
                </a:cxn>
              </a:cxnLst>
              <a:rect l="txL" t="txT" r="txR" b="txB"/>
              <a:pathLst>
                <a:path w="31" h="15">
                  <a:moveTo>
                    <a:pt x="4" y="0"/>
                  </a:moveTo>
                  <a:cubicBezTo>
                    <a:pt x="12" y="4"/>
                    <a:pt x="19" y="9"/>
                    <a:pt x="31" y="9"/>
                  </a:cubicBezTo>
                  <a:cubicBezTo>
                    <a:pt x="31" y="10"/>
                    <a:pt x="31" y="11"/>
                    <a:pt x="31" y="12"/>
                  </a:cubicBezTo>
                  <a:cubicBezTo>
                    <a:pt x="29" y="13"/>
                    <a:pt x="25" y="12"/>
                    <a:pt x="25" y="15"/>
                  </a:cubicBezTo>
                  <a:cubicBezTo>
                    <a:pt x="17" y="11"/>
                    <a:pt x="9" y="7"/>
                    <a:pt x="1" y="3"/>
                  </a:cubicBezTo>
                  <a:cubicBezTo>
                    <a:pt x="0" y="0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143236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36" name="Freeform 79"/>
            <p:cNvSpPr/>
            <p:nvPr/>
          </p:nvSpPr>
          <p:spPr>
            <a:xfrm>
              <a:off x="4430713" y="2744788"/>
              <a:ext cx="153988" cy="73025"/>
            </a:xfrm>
            <a:custGeom>
              <a:avLst/>
              <a:gdLst>
                <a:gd name="txL" fmla="*/ 0 w 57"/>
                <a:gd name="txT" fmla="*/ 0 h 27"/>
                <a:gd name="txR" fmla="*/ 57 w 57"/>
                <a:gd name="txB" fmla="*/ 27 h 27"/>
              </a:gdLst>
              <a:ahLst/>
              <a:cxnLst>
                <a:cxn ang="0">
                  <a:pos x="0" y="3"/>
                </a:cxn>
                <a:cxn ang="0">
                  <a:pos x="6" y="0"/>
                </a:cxn>
                <a:cxn ang="0">
                  <a:pos x="57" y="9"/>
                </a:cxn>
                <a:cxn ang="0">
                  <a:pos x="30" y="27"/>
                </a:cxn>
                <a:cxn ang="0">
                  <a:pos x="42" y="12"/>
                </a:cxn>
                <a:cxn ang="0">
                  <a:pos x="0" y="3"/>
                </a:cxn>
              </a:cxnLst>
              <a:rect l="txL" t="txT" r="txR" b="txB"/>
              <a:pathLst>
                <a:path w="57" h="27">
                  <a:moveTo>
                    <a:pt x="0" y="3"/>
                  </a:moveTo>
                  <a:cubicBezTo>
                    <a:pt x="0" y="0"/>
                    <a:pt x="4" y="1"/>
                    <a:pt x="6" y="0"/>
                  </a:cubicBezTo>
                  <a:cubicBezTo>
                    <a:pt x="24" y="2"/>
                    <a:pt x="39" y="7"/>
                    <a:pt x="57" y="9"/>
                  </a:cubicBezTo>
                  <a:cubicBezTo>
                    <a:pt x="51" y="18"/>
                    <a:pt x="42" y="24"/>
                    <a:pt x="30" y="27"/>
                  </a:cubicBezTo>
                  <a:cubicBezTo>
                    <a:pt x="32" y="20"/>
                    <a:pt x="40" y="19"/>
                    <a:pt x="42" y="12"/>
                  </a:cubicBezTo>
                  <a:cubicBezTo>
                    <a:pt x="26" y="11"/>
                    <a:pt x="14" y="6"/>
                    <a:pt x="0" y="3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37" name="Freeform 80"/>
            <p:cNvSpPr/>
            <p:nvPr/>
          </p:nvSpPr>
          <p:spPr>
            <a:xfrm>
              <a:off x="4411663" y="2820988"/>
              <a:ext cx="68263" cy="31750"/>
            </a:xfrm>
            <a:custGeom>
              <a:avLst/>
              <a:gdLst>
                <a:gd name="txL" fmla="*/ 0 w 25"/>
                <a:gd name="txT" fmla="*/ 0 h 12"/>
                <a:gd name="txR" fmla="*/ 25 w 25"/>
                <a:gd name="txB" fmla="*/ 12 h 12"/>
              </a:gdLst>
              <a:ahLst/>
              <a:cxnLst>
                <a:cxn ang="0">
                  <a:pos x="25" y="5"/>
                </a:cxn>
                <a:cxn ang="0">
                  <a:pos x="4" y="2"/>
                </a:cxn>
                <a:cxn ang="0">
                  <a:pos x="25" y="5"/>
                </a:cxn>
              </a:cxnLst>
              <a:rect l="txL" t="txT" r="txR" b="txB"/>
              <a:pathLst>
                <a:path w="25" h="12">
                  <a:moveTo>
                    <a:pt x="25" y="5"/>
                  </a:moveTo>
                  <a:cubicBezTo>
                    <a:pt x="24" y="9"/>
                    <a:pt x="0" y="12"/>
                    <a:pt x="4" y="2"/>
                  </a:cubicBezTo>
                  <a:cubicBezTo>
                    <a:pt x="14" y="0"/>
                    <a:pt x="16" y="6"/>
                    <a:pt x="25" y="5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38" name="Freeform 81"/>
            <p:cNvSpPr/>
            <p:nvPr/>
          </p:nvSpPr>
          <p:spPr>
            <a:xfrm>
              <a:off x="5165725" y="2822575"/>
              <a:ext cx="104775" cy="22225"/>
            </a:xfrm>
            <a:custGeom>
              <a:avLst/>
              <a:gdLst>
                <a:gd name="txL" fmla="*/ 0 w 39"/>
                <a:gd name="txT" fmla="*/ 0 h 8"/>
                <a:gd name="txR" fmla="*/ 39 w 39"/>
                <a:gd name="txB" fmla="*/ 8 h 8"/>
              </a:gdLst>
              <a:ahLst/>
              <a:cxnLst>
                <a:cxn ang="0">
                  <a:pos x="39" y="1"/>
                </a:cxn>
                <a:cxn ang="0">
                  <a:pos x="0" y="7"/>
                </a:cxn>
                <a:cxn ang="0">
                  <a:pos x="9" y="1"/>
                </a:cxn>
                <a:cxn ang="0">
                  <a:pos x="39" y="1"/>
                </a:cxn>
              </a:cxnLst>
              <a:rect l="txL" t="txT" r="txR" b="txB"/>
              <a:pathLst>
                <a:path w="39" h="8">
                  <a:moveTo>
                    <a:pt x="39" y="1"/>
                  </a:moveTo>
                  <a:cubicBezTo>
                    <a:pt x="31" y="8"/>
                    <a:pt x="8" y="0"/>
                    <a:pt x="0" y="7"/>
                  </a:cubicBezTo>
                  <a:cubicBezTo>
                    <a:pt x="1" y="3"/>
                    <a:pt x="4" y="1"/>
                    <a:pt x="9" y="1"/>
                  </a:cubicBezTo>
                  <a:cubicBezTo>
                    <a:pt x="19" y="1"/>
                    <a:pt x="29" y="1"/>
                    <a:pt x="39" y="1"/>
                  </a:cubicBezTo>
                  <a:close/>
                </a:path>
              </a:pathLst>
            </a:custGeom>
            <a:solidFill>
              <a:srgbClr val="123F4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39" name="Freeform 82"/>
            <p:cNvSpPr/>
            <p:nvPr/>
          </p:nvSpPr>
          <p:spPr>
            <a:xfrm>
              <a:off x="4205288" y="2820988"/>
              <a:ext cx="65088" cy="69850"/>
            </a:xfrm>
            <a:custGeom>
              <a:avLst/>
              <a:gdLst>
                <a:gd name="txL" fmla="*/ 0 w 24"/>
                <a:gd name="txT" fmla="*/ 0 h 26"/>
                <a:gd name="txR" fmla="*/ 24 w 24"/>
                <a:gd name="txB" fmla="*/ 26 h 26"/>
              </a:gdLst>
              <a:ahLst/>
              <a:cxnLst>
                <a:cxn ang="0">
                  <a:pos x="0" y="17"/>
                </a:cxn>
                <a:cxn ang="0">
                  <a:pos x="24" y="8"/>
                </a:cxn>
                <a:cxn ang="0">
                  <a:pos x="0" y="26"/>
                </a:cxn>
                <a:cxn ang="0">
                  <a:pos x="0" y="17"/>
                </a:cxn>
              </a:cxnLst>
              <a:rect l="txL" t="txT" r="txR" b="txB"/>
              <a:pathLst>
                <a:path w="24" h="26">
                  <a:moveTo>
                    <a:pt x="0" y="17"/>
                  </a:moveTo>
                  <a:cubicBezTo>
                    <a:pt x="3" y="11"/>
                    <a:pt x="17" y="0"/>
                    <a:pt x="24" y="8"/>
                  </a:cubicBezTo>
                  <a:cubicBezTo>
                    <a:pt x="3" y="14"/>
                    <a:pt x="18" y="21"/>
                    <a:pt x="0" y="26"/>
                  </a:cubicBezTo>
                  <a:cubicBezTo>
                    <a:pt x="0" y="23"/>
                    <a:pt x="0" y="20"/>
                    <a:pt x="0" y="17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40" name="Freeform 83"/>
            <p:cNvSpPr/>
            <p:nvPr/>
          </p:nvSpPr>
          <p:spPr>
            <a:xfrm>
              <a:off x="4689475" y="2984500"/>
              <a:ext cx="65088" cy="65088"/>
            </a:xfrm>
            <a:custGeom>
              <a:avLst/>
              <a:gdLst>
                <a:gd name="txL" fmla="*/ 0 w 24"/>
                <a:gd name="txT" fmla="*/ 0 h 24"/>
                <a:gd name="txR" fmla="*/ 24 w 24"/>
                <a:gd name="txB" fmla="*/ 24 h 24"/>
              </a:gdLst>
              <a:ahLst/>
              <a:cxnLst>
                <a:cxn ang="0">
                  <a:pos x="24" y="7"/>
                </a:cxn>
                <a:cxn ang="0">
                  <a:pos x="6" y="7"/>
                </a:cxn>
                <a:cxn ang="0">
                  <a:pos x="12" y="16"/>
                </a:cxn>
                <a:cxn ang="0">
                  <a:pos x="0" y="10"/>
                </a:cxn>
                <a:cxn ang="0">
                  <a:pos x="3" y="4"/>
                </a:cxn>
                <a:cxn ang="0">
                  <a:pos x="24" y="7"/>
                </a:cxn>
              </a:cxnLst>
              <a:rect l="txL" t="txT" r="txR" b="txB"/>
              <a:pathLst>
                <a:path w="24" h="24">
                  <a:moveTo>
                    <a:pt x="24" y="7"/>
                  </a:moveTo>
                  <a:cubicBezTo>
                    <a:pt x="18" y="7"/>
                    <a:pt x="12" y="7"/>
                    <a:pt x="6" y="7"/>
                  </a:cubicBezTo>
                  <a:cubicBezTo>
                    <a:pt x="6" y="12"/>
                    <a:pt x="8" y="15"/>
                    <a:pt x="12" y="16"/>
                  </a:cubicBezTo>
                  <a:cubicBezTo>
                    <a:pt x="9" y="24"/>
                    <a:pt x="1" y="13"/>
                    <a:pt x="0" y="10"/>
                  </a:cubicBezTo>
                  <a:cubicBezTo>
                    <a:pt x="3" y="10"/>
                    <a:pt x="2" y="6"/>
                    <a:pt x="3" y="4"/>
                  </a:cubicBezTo>
                  <a:cubicBezTo>
                    <a:pt x="9" y="6"/>
                    <a:pt x="23" y="0"/>
                    <a:pt x="24" y="7"/>
                  </a:cubicBezTo>
                  <a:close/>
                </a:path>
              </a:pathLst>
            </a:custGeom>
            <a:solidFill>
              <a:srgbClr val="304B4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41" name="Freeform 84"/>
            <p:cNvSpPr/>
            <p:nvPr/>
          </p:nvSpPr>
          <p:spPr>
            <a:xfrm>
              <a:off x="5035550" y="4440238"/>
              <a:ext cx="106363" cy="115888"/>
            </a:xfrm>
            <a:custGeom>
              <a:avLst/>
              <a:gdLst>
                <a:gd name="txL" fmla="*/ 0 w 39"/>
                <a:gd name="txT" fmla="*/ 0 h 43"/>
                <a:gd name="txR" fmla="*/ 39 w 39"/>
                <a:gd name="txB" fmla="*/ 43 h 43"/>
              </a:gdLst>
              <a:ahLst/>
              <a:cxnLst>
                <a:cxn ang="0">
                  <a:pos x="39" y="0"/>
                </a:cxn>
                <a:cxn ang="0">
                  <a:pos x="39" y="39"/>
                </a:cxn>
                <a:cxn ang="0">
                  <a:pos x="0" y="36"/>
                </a:cxn>
                <a:cxn ang="0">
                  <a:pos x="36" y="36"/>
                </a:cxn>
                <a:cxn ang="0">
                  <a:pos x="36" y="0"/>
                </a:cxn>
                <a:cxn ang="0">
                  <a:pos x="39" y="0"/>
                </a:cxn>
              </a:cxnLst>
              <a:rect l="txL" t="txT" r="txR" b="txB"/>
              <a:pathLst>
                <a:path w="39" h="43">
                  <a:moveTo>
                    <a:pt x="39" y="0"/>
                  </a:moveTo>
                  <a:cubicBezTo>
                    <a:pt x="39" y="13"/>
                    <a:pt x="39" y="26"/>
                    <a:pt x="39" y="39"/>
                  </a:cubicBezTo>
                  <a:cubicBezTo>
                    <a:pt x="27" y="37"/>
                    <a:pt x="7" y="43"/>
                    <a:pt x="0" y="36"/>
                  </a:cubicBezTo>
                  <a:cubicBezTo>
                    <a:pt x="12" y="36"/>
                    <a:pt x="24" y="36"/>
                    <a:pt x="36" y="36"/>
                  </a:cubicBezTo>
                  <a:cubicBezTo>
                    <a:pt x="36" y="24"/>
                    <a:pt x="36" y="12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42" name="Freeform 85"/>
            <p:cNvSpPr>
              <a:spLocks noEditPoints="1"/>
            </p:cNvSpPr>
            <p:nvPr/>
          </p:nvSpPr>
          <p:spPr>
            <a:xfrm>
              <a:off x="4383088" y="2828925"/>
              <a:ext cx="760413" cy="1708150"/>
            </a:xfrm>
            <a:custGeom>
              <a:avLst/>
              <a:gdLst>
                <a:gd name="txL" fmla="*/ 0 w 283"/>
                <a:gd name="txT" fmla="*/ 0 h 635"/>
                <a:gd name="txR" fmla="*/ 283 w 283"/>
                <a:gd name="txB" fmla="*/ 635 h 635"/>
              </a:gdLst>
              <a:ahLst/>
              <a:cxnLst>
                <a:cxn ang="0">
                  <a:pos x="18" y="71"/>
                </a:cxn>
                <a:cxn ang="0">
                  <a:pos x="27" y="44"/>
                </a:cxn>
                <a:cxn ang="0">
                  <a:pos x="18" y="26"/>
                </a:cxn>
                <a:cxn ang="0">
                  <a:pos x="18" y="17"/>
                </a:cxn>
                <a:cxn ang="0">
                  <a:pos x="114" y="68"/>
                </a:cxn>
                <a:cxn ang="0">
                  <a:pos x="120" y="65"/>
                </a:cxn>
                <a:cxn ang="0">
                  <a:pos x="156" y="65"/>
                </a:cxn>
                <a:cxn ang="0">
                  <a:pos x="234" y="68"/>
                </a:cxn>
                <a:cxn ang="0">
                  <a:pos x="111" y="50"/>
                </a:cxn>
                <a:cxn ang="0">
                  <a:pos x="168" y="50"/>
                </a:cxn>
                <a:cxn ang="0">
                  <a:pos x="237" y="53"/>
                </a:cxn>
                <a:cxn ang="0">
                  <a:pos x="249" y="68"/>
                </a:cxn>
                <a:cxn ang="0">
                  <a:pos x="255" y="110"/>
                </a:cxn>
                <a:cxn ang="0">
                  <a:pos x="237" y="173"/>
                </a:cxn>
                <a:cxn ang="0">
                  <a:pos x="255" y="200"/>
                </a:cxn>
                <a:cxn ang="0">
                  <a:pos x="249" y="221"/>
                </a:cxn>
                <a:cxn ang="0">
                  <a:pos x="270" y="284"/>
                </a:cxn>
                <a:cxn ang="0">
                  <a:pos x="282" y="383"/>
                </a:cxn>
                <a:cxn ang="0">
                  <a:pos x="282" y="452"/>
                </a:cxn>
                <a:cxn ang="0">
                  <a:pos x="279" y="530"/>
                </a:cxn>
                <a:cxn ang="0">
                  <a:pos x="279" y="599"/>
                </a:cxn>
                <a:cxn ang="0">
                  <a:pos x="243" y="635"/>
                </a:cxn>
                <a:cxn ang="0">
                  <a:pos x="219" y="614"/>
                </a:cxn>
                <a:cxn ang="0">
                  <a:pos x="219" y="587"/>
                </a:cxn>
                <a:cxn ang="0">
                  <a:pos x="195" y="593"/>
                </a:cxn>
                <a:cxn ang="0">
                  <a:pos x="192" y="599"/>
                </a:cxn>
                <a:cxn ang="0">
                  <a:pos x="183" y="632"/>
                </a:cxn>
                <a:cxn ang="0">
                  <a:pos x="0" y="635"/>
                </a:cxn>
                <a:cxn ang="0">
                  <a:pos x="15" y="416"/>
                </a:cxn>
                <a:cxn ang="0">
                  <a:pos x="21" y="224"/>
                </a:cxn>
                <a:cxn ang="0">
                  <a:pos x="21" y="155"/>
                </a:cxn>
                <a:cxn ang="0">
                  <a:pos x="138" y="92"/>
                </a:cxn>
                <a:cxn ang="0">
                  <a:pos x="189" y="89"/>
                </a:cxn>
                <a:cxn ang="0">
                  <a:pos x="153" y="86"/>
                </a:cxn>
                <a:cxn ang="0">
                  <a:pos x="126" y="116"/>
                </a:cxn>
                <a:cxn ang="0">
                  <a:pos x="162" y="134"/>
                </a:cxn>
                <a:cxn ang="0">
                  <a:pos x="195" y="140"/>
                </a:cxn>
                <a:cxn ang="0">
                  <a:pos x="162" y="176"/>
                </a:cxn>
                <a:cxn ang="0">
                  <a:pos x="177" y="185"/>
                </a:cxn>
                <a:cxn ang="0">
                  <a:pos x="234" y="458"/>
                </a:cxn>
                <a:cxn ang="0">
                  <a:pos x="225" y="440"/>
                </a:cxn>
                <a:cxn ang="0">
                  <a:pos x="228" y="440"/>
                </a:cxn>
                <a:cxn ang="0">
                  <a:pos x="228" y="470"/>
                </a:cxn>
                <a:cxn ang="0">
                  <a:pos x="222" y="479"/>
                </a:cxn>
                <a:cxn ang="0">
                  <a:pos x="219" y="515"/>
                </a:cxn>
                <a:cxn ang="0">
                  <a:pos x="216" y="521"/>
                </a:cxn>
                <a:cxn ang="0">
                  <a:pos x="186" y="572"/>
                </a:cxn>
                <a:cxn ang="0">
                  <a:pos x="216" y="575"/>
                </a:cxn>
                <a:cxn ang="0">
                  <a:pos x="231" y="473"/>
                </a:cxn>
                <a:cxn ang="0">
                  <a:pos x="234" y="458"/>
                </a:cxn>
                <a:cxn ang="0">
                  <a:pos x="210" y="416"/>
                </a:cxn>
                <a:cxn ang="0">
                  <a:pos x="180" y="404"/>
                </a:cxn>
                <a:cxn ang="0">
                  <a:pos x="189" y="458"/>
                </a:cxn>
                <a:cxn ang="0">
                  <a:pos x="207" y="500"/>
                </a:cxn>
              </a:cxnLst>
              <a:rect l="txL" t="txT" r="txR" b="txB"/>
              <a:pathLst>
                <a:path w="283" h="635">
                  <a:moveTo>
                    <a:pt x="21" y="155"/>
                  </a:moveTo>
                  <a:cubicBezTo>
                    <a:pt x="15" y="115"/>
                    <a:pt x="24" y="107"/>
                    <a:pt x="18" y="71"/>
                  </a:cubicBezTo>
                  <a:cubicBezTo>
                    <a:pt x="17" y="65"/>
                    <a:pt x="22" y="65"/>
                    <a:pt x="27" y="65"/>
                  </a:cubicBezTo>
                  <a:cubicBezTo>
                    <a:pt x="24" y="61"/>
                    <a:pt x="7" y="44"/>
                    <a:pt x="27" y="44"/>
                  </a:cubicBezTo>
                  <a:cubicBezTo>
                    <a:pt x="27" y="40"/>
                    <a:pt x="22" y="41"/>
                    <a:pt x="18" y="41"/>
                  </a:cubicBezTo>
                  <a:cubicBezTo>
                    <a:pt x="32" y="35"/>
                    <a:pt x="21" y="37"/>
                    <a:pt x="18" y="26"/>
                  </a:cubicBezTo>
                  <a:cubicBezTo>
                    <a:pt x="22" y="26"/>
                    <a:pt x="26" y="26"/>
                    <a:pt x="30" y="26"/>
                  </a:cubicBezTo>
                  <a:cubicBezTo>
                    <a:pt x="33" y="16"/>
                    <a:pt x="20" y="22"/>
                    <a:pt x="18" y="17"/>
                  </a:cubicBezTo>
                  <a:cubicBezTo>
                    <a:pt x="40" y="0"/>
                    <a:pt x="63" y="28"/>
                    <a:pt x="90" y="26"/>
                  </a:cubicBezTo>
                  <a:cubicBezTo>
                    <a:pt x="94" y="46"/>
                    <a:pt x="102" y="52"/>
                    <a:pt x="114" y="68"/>
                  </a:cubicBezTo>
                  <a:cubicBezTo>
                    <a:pt x="115" y="71"/>
                    <a:pt x="123" y="82"/>
                    <a:pt x="126" y="74"/>
                  </a:cubicBezTo>
                  <a:cubicBezTo>
                    <a:pt x="122" y="73"/>
                    <a:pt x="120" y="70"/>
                    <a:pt x="120" y="65"/>
                  </a:cubicBezTo>
                  <a:cubicBezTo>
                    <a:pt x="126" y="65"/>
                    <a:pt x="132" y="65"/>
                    <a:pt x="138" y="65"/>
                  </a:cubicBezTo>
                  <a:cubicBezTo>
                    <a:pt x="144" y="65"/>
                    <a:pt x="150" y="65"/>
                    <a:pt x="156" y="65"/>
                  </a:cubicBezTo>
                  <a:cubicBezTo>
                    <a:pt x="169" y="72"/>
                    <a:pt x="195" y="66"/>
                    <a:pt x="213" y="68"/>
                  </a:cubicBezTo>
                  <a:cubicBezTo>
                    <a:pt x="220" y="68"/>
                    <a:pt x="227" y="68"/>
                    <a:pt x="234" y="68"/>
                  </a:cubicBezTo>
                  <a:cubicBezTo>
                    <a:pt x="206" y="50"/>
                    <a:pt x="141" y="69"/>
                    <a:pt x="111" y="53"/>
                  </a:cubicBezTo>
                  <a:cubicBezTo>
                    <a:pt x="111" y="52"/>
                    <a:pt x="111" y="51"/>
                    <a:pt x="111" y="50"/>
                  </a:cubicBezTo>
                  <a:cubicBezTo>
                    <a:pt x="120" y="50"/>
                    <a:pt x="129" y="50"/>
                    <a:pt x="138" y="50"/>
                  </a:cubicBezTo>
                  <a:cubicBezTo>
                    <a:pt x="148" y="50"/>
                    <a:pt x="158" y="50"/>
                    <a:pt x="168" y="50"/>
                  </a:cubicBezTo>
                  <a:cubicBezTo>
                    <a:pt x="173" y="57"/>
                    <a:pt x="191" y="51"/>
                    <a:pt x="201" y="53"/>
                  </a:cubicBezTo>
                  <a:cubicBezTo>
                    <a:pt x="213" y="53"/>
                    <a:pt x="225" y="53"/>
                    <a:pt x="237" y="53"/>
                  </a:cubicBezTo>
                  <a:cubicBezTo>
                    <a:pt x="241" y="53"/>
                    <a:pt x="245" y="53"/>
                    <a:pt x="249" y="53"/>
                  </a:cubicBezTo>
                  <a:cubicBezTo>
                    <a:pt x="249" y="58"/>
                    <a:pt x="249" y="63"/>
                    <a:pt x="249" y="68"/>
                  </a:cubicBezTo>
                  <a:cubicBezTo>
                    <a:pt x="242" y="75"/>
                    <a:pt x="248" y="95"/>
                    <a:pt x="246" y="107"/>
                  </a:cubicBezTo>
                  <a:cubicBezTo>
                    <a:pt x="246" y="111"/>
                    <a:pt x="251" y="110"/>
                    <a:pt x="255" y="110"/>
                  </a:cubicBezTo>
                  <a:cubicBezTo>
                    <a:pt x="243" y="125"/>
                    <a:pt x="262" y="153"/>
                    <a:pt x="237" y="155"/>
                  </a:cubicBezTo>
                  <a:cubicBezTo>
                    <a:pt x="239" y="166"/>
                    <a:pt x="252" y="166"/>
                    <a:pt x="237" y="173"/>
                  </a:cubicBezTo>
                  <a:cubicBezTo>
                    <a:pt x="237" y="179"/>
                    <a:pt x="247" y="175"/>
                    <a:pt x="249" y="179"/>
                  </a:cubicBezTo>
                  <a:cubicBezTo>
                    <a:pt x="252" y="189"/>
                    <a:pt x="237" y="202"/>
                    <a:pt x="255" y="200"/>
                  </a:cubicBezTo>
                  <a:cubicBezTo>
                    <a:pt x="251" y="207"/>
                    <a:pt x="241" y="208"/>
                    <a:pt x="240" y="218"/>
                  </a:cubicBezTo>
                  <a:cubicBezTo>
                    <a:pt x="240" y="222"/>
                    <a:pt x="245" y="221"/>
                    <a:pt x="249" y="221"/>
                  </a:cubicBezTo>
                  <a:cubicBezTo>
                    <a:pt x="249" y="229"/>
                    <a:pt x="237" y="225"/>
                    <a:pt x="237" y="233"/>
                  </a:cubicBezTo>
                  <a:cubicBezTo>
                    <a:pt x="255" y="245"/>
                    <a:pt x="276" y="256"/>
                    <a:pt x="270" y="284"/>
                  </a:cubicBezTo>
                  <a:cubicBezTo>
                    <a:pt x="280" y="268"/>
                    <a:pt x="270" y="295"/>
                    <a:pt x="282" y="293"/>
                  </a:cubicBezTo>
                  <a:cubicBezTo>
                    <a:pt x="282" y="323"/>
                    <a:pt x="282" y="353"/>
                    <a:pt x="282" y="383"/>
                  </a:cubicBezTo>
                  <a:cubicBezTo>
                    <a:pt x="282" y="384"/>
                    <a:pt x="282" y="385"/>
                    <a:pt x="282" y="386"/>
                  </a:cubicBezTo>
                  <a:cubicBezTo>
                    <a:pt x="282" y="408"/>
                    <a:pt x="282" y="430"/>
                    <a:pt x="282" y="452"/>
                  </a:cubicBezTo>
                  <a:cubicBezTo>
                    <a:pt x="283" y="455"/>
                    <a:pt x="281" y="455"/>
                    <a:pt x="279" y="455"/>
                  </a:cubicBezTo>
                  <a:cubicBezTo>
                    <a:pt x="274" y="473"/>
                    <a:pt x="274" y="512"/>
                    <a:pt x="279" y="530"/>
                  </a:cubicBezTo>
                  <a:cubicBezTo>
                    <a:pt x="279" y="541"/>
                    <a:pt x="279" y="552"/>
                    <a:pt x="279" y="563"/>
                  </a:cubicBezTo>
                  <a:cubicBezTo>
                    <a:pt x="279" y="575"/>
                    <a:pt x="279" y="587"/>
                    <a:pt x="279" y="599"/>
                  </a:cubicBezTo>
                  <a:cubicBezTo>
                    <a:pt x="279" y="611"/>
                    <a:pt x="279" y="623"/>
                    <a:pt x="279" y="635"/>
                  </a:cubicBezTo>
                  <a:cubicBezTo>
                    <a:pt x="267" y="635"/>
                    <a:pt x="255" y="635"/>
                    <a:pt x="243" y="635"/>
                  </a:cubicBezTo>
                  <a:cubicBezTo>
                    <a:pt x="237" y="635"/>
                    <a:pt x="231" y="635"/>
                    <a:pt x="225" y="635"/>
                  </a:cubicBezTo>
                  <a:cubicBezTo>
                    <a:pt x="228" y="622"/>
                    <a:pt x="209" y="625"/>
                    <a:pt x="219" y="614"/>
                  </a:cubicBezTo>
                  <a:cubicBezTo>
                    <a:pt x="206" y="614"/>
                    <a:pt x="206" y="627"/>
                    <a:pt x="201" y="635"/>
                  </a:cubicBezTo>
                  <a:cubicBezTo>
                    <a:pt x="191" y="615"/>
                    <a:pt x="219" y="607"/>
                    <a:pt x="219" y="587"/>
                  </a:cubicBezTo>
                  <a:cubicBezTo>
                    <a:pt x="212" y="581"/>
                    <a:pt x="209" y="605"/>
                    <a:pt x="198" y="605"/>
                  </a:cubicBezTo>
                  <a:cubicBezTo>
                    <a:pt x="198" y="600"/>
                    <a:pt x="194" y="599"/>
                    <a:pt x="195" y="593"/>
                  </a:cubicBezTo>
                  <a:cubicBezTo>
                    <a:pt x="186" y="597"/>
                    <a:pt x="178" y="602"/>
                    <a:pt x="177" y="614"/>
                  </a:cubicBezTo>
                  <a:cubicBezTo>
                    <a:pt x="188" y="615"/>
                    <a:pt x="186" y="603"/>
                    <a:pt x="192" y="599"/>
                  </a:cubicBezTo>
                  <a:cubicBezTo>
                    <a:pt x="201" y="607"/>
                    <a:pt x="192" y="623"/>
                    <a:pt x="186" y="626"/>
                  </a:cubicBezTo>
                  <a:cubicBezTo>
                    <a:pt x="183" y="626"/>
                    <a:pt x="184" y="630"/>
                    <a:pt x="183" y="632"/>
                  </a:cubicBezTo>
                  <a:cubicBezTo>
                    <a:pt x="130" y="634"/>
                    <a:pt x="69" y="628"/>
                    <a:pt x="21" y="635"/>
                  </a:cubicBezTo>
                  <a:cubicBezTo>
                    <a:pt x="14" y="635"/>
                    <a:pt x="7" y="635"/>
                    <a:pt x="0" y="635"/>
                  </a:cubicBezTo>
                  <a:cubicBezTo>
                    <a:pt x="10" y="566"/>
                    <a:pt x="7" y="520"/>
                    <a:pt x="12" y="449"/>
                  </a:cubicBezTo>
                  <a:cubicBezTo>
                    <a:pt x="19" y="444"/>
                    <a:pt x="13" y="426"/>
                    <a:pt x="15" y="416"/>
                  </a:cubicBezTo>
                  <a:cubicBezTo>
                    <a:pt x="33" y="355"/>
                    <a:pt x="12" y="262"/>
                    <a:pt x="36" y="230"/>
                  </a:cubicBezTo>
                  <a:cubicBezTo>
                    <a:pt x="31" y="225"/>
                    <a:pt x="27" y="232"/>
                    <a:pt x="21" y="224"/>
                  </a:cubicBezTo>
                  <a:cubicBezTo>
                    <a:pt x="21" y="221"/>
                    <a:pt x="21" y="218"/>
                    <a:pt x="21" y="215"/>
                  </a:cubicBezTo>
                  <a:cubicBezTo>
                    <a:pt x="21" y="195"/>
                    <a:pt x="21" y="175"/>
                    <a:pt x="21" y="155"/>
                  </a:cubicBezTo>
                  <a:close/>
                  <a:moveTo>
                    <a:pt x="153" y="86"/>
                  </a:moveTo>
                  <a:cubicBezTo>
                    <a:pt x="132" y="84"/>
                    <a:pt x="107" y="89"/>
                    <a:pt x="138" y="92"/>
                  </a:cubicBezTo>
                  <a:cubicBezTo>
                    <a:pt x="141" y="92"/>
                    <a:pt x="144" y="92"/>
                    <a:pt x="147" y="92"/>
                  </a:cubicBezTo>
                  <a:cubicBezTo>
                    <a:pt x="153" y="97"/>
                    <a:pt x="198" y="99"/>
                    <a:pt x="189" y="89"/>
                  </a:cubicBezTo>
                  <a:cubicBezTo>
                    <a:pt x="187" y="89"/>
                    <a:pt x="185" y="89"/>
                    <a:pt x="183" y="89"/>
                  </a:cubicBezTo>
                  <a:cubicBezTo>
                    <a:pt x="179" y="82"/>
                    <a:pt x="162" y="88"/>
                    <a:pt x="153" y="86"/>
                  </a:cubicBezTo>
                  <a:close/>
                  <a:moveTo>
                    <a:pt x="183" y="116"/>
                  </a:moveTo>
                  <a:cubicBezTo>
                    <a:pt x="177" y="106"/>
                    <a:pt x="132" y="106"/>
                    <a:pt x="126" y="116"/>
                  </a:cubicBezTo>
                  <a:cubicBezTo>
                    <a:pt x="145" y="116"/>
                    <a:pt x="164" y="116"/>
                    <a:pt x="183" y="116"/>
                  </a:cubicBezTo>
                  <a:close/>
                  <a:moveTo>
                    <a:pt x="162" y="134"/>
                  </a:moveTo>
                  <a:cubicBezTo>
                    <a:pt x="159" y="126"/>
                    <a:pt x="119" y="133"/>
                    <a:pt x="138" y="137"/>
                  </a:cubicBezTo>
                  <a:cubicBezTo>
                    <a:pt x="160" y="133"/>
                    <a:pt x="179" y="148"/>
                    <a:pt x="195" y="140"/>
                  </a:cubicBezTo>
                  <a:cubicBezTo>
                    <a:pt x="183" y="139"/>
                    <a:pt x="174" y="135"/>
                    <a:pt x="162" y="134"/>
                  </a:cubicBezTo>
                  <a:close/>
                  <a:moveTo>
                    <a:pt x="162" y="176"/>
                  </a:moveTo>
                  <a:cubicBezTo>
                    <a:pt x="162" y="179"/>
                    <a:pt x="162" y="182"/>
                    <a:pt x="162" y="185"/>
                  </a:cubicBezTo>
                  <a:cubicBezTo>
                    <a:pt x="167" y="185"/>
                    <a:pt x="172" y="185"/>
                    <a:pt x="177" y="185"/>
                  </a:cubicBezTo>
                  <a:cubicBezTo>
                    <a:pt x="178" y="176"/>
                    <a:pt x="167" y="179"/>
                    <a:pt x="162" y="176"/>
                  </a:cubicBezTo>
                  <a:close/>
                  <a:moveTo>
                    <a:pt x="234" y="458"/>
                  </a:moveTo>
                  <a:cubicBezTo>
                    <a:pt x="227" y="415"/>
                    <a:pt x="202" y="390"/>
                    <a:pt x="186" y="356"/>
                  </a:cubicBezTo>
                  <a:cubicBezTo>
                    <a:pt x="191" y="392"/>
                    <a:pt x="214" y="410"/>
                    <a:pt x="225" y="440"/>
                  </a:cubicBezTo>
                  <a:cubicBezTo>
                    <a:pt x="213" y="459"/>
                    <a:pt x="196" y="473"/>
                    <a:pt x="183" y="491"/>
                  </a:cubicBezTo>
                  <a:cubicBezTo>
                    <a:pt x="202" y="478"/>
                    <a:pt x="220" y="464"/>
                    <a:pt x="228" y="440"/>
                  </a:cubicBezTo>
                  <a:cubicBezTo>
                    <a:pt x="228" y="442"/>
                    <a:pt x="228" y="444"/>
                    <a:pt x="228" y="446"/>
                  </a:cubicBezTo>
                  <a:cubicBezTo>
                    <a:pt x="228" y="454"/>
                    <a:pt x="228" y="462"/>
                    <a:pt x="228" y="470"/>
                  </a:cubicBezTo>
                  <a:cubicBezTo>
                    <a:pt x="210" y="481"/>
                    <a:pt x="187" y="503"/>
                    <a:pt x="183" y="518"/>
                  </a:cubicBezTo>
                  <a:cubicBezTo>
                    <a:pt x="196" y="505"/>
                    <a:pt x="211" y="494"/>
                    <a:pt x="222" y="479"/>
                  </a:cubicBezTo>
                  <a:cubicBezTo>
                    <a:pt x="231" y="483"/>
                    <a:pt x="219" y="489"/>
                    <a:pt x="222" y="497"/>
                  </a:cubicBezTo>
                  <a:cubicBezTo>
                    <a:pt x="215" y="497"/>
                    <a:pt x="221" y="510"/>
                    <a:pt x="219" y="515"/>
                  </a:cubicBezTo>
                  <a:cubicBezTo>
                    <a:pt x="203" y="519"/>
                    <a:pt x="189" y="540"/>
                    <a:pt x="189" y="551"/>
                  </a:cubicBezTo>
                  <a:cubicBezTo>
                    <a:pt x="197" y="540"/>
                    <a:pt x="207" y="531"/>
                    <a:pt x="216" y="521"/>
                  </a:cubicBezTo>
                  <a:cubicBezTo>
                    <a:pt x="217" y="531"/>
                    <a:pt x="211" y="534"/>
                    <a:pt x="213" y="545"/>
                  </a:cubicBezTo>
                  <a:cubicBezTo>
                    <a:pt x="198" y="548"/>
                    <a:pt x="193" y="561"/>
                    <a:pt x="186" y="572"/>
                  </a:cubicBezTo>
                  <a:cubicBezTo>
                    <a:pt x="200" y="571"/>
                    <a:pt x="200" y="556"/>
                    <a:pt x="210" y="551"/>
                  </a:cubicBezTo>
                  <a:cubicBezTo>
                    <a:pt x="212" y="559"/>
                    <a:pt x="204" y="577"/>
                    <a:pt x="216" y="575"/>
                  </a:cubicBezTo>
                  <a:cubicBezTo>
                    <a:pt x="216" y="548"/>
                    <a:pt x="222" y="527"/>
                    <a:pt x="225" y="503"/>
                  </a:cubicBezTo>
                  <a:cubicBezTo>
                    <a:pt x="226" y="492"/>
                    <a:pt x="229" y="483"/>
                    <a:pt x="231" y="473"/>
                  </a:cubicBezTo>
                  <a:cubicBezTo>
                    <a:pt x="231" y="472"/>
                    <a:pt x="231" y="471"/>
                    <a:pt x="231" y="470"/>
                  </a:cubicBezTo>
                  <a:cubicBezTo>
                    <a:pt x="230" y="464"/>
                    <a:pt x="234" y="463"/>
                    <a:pt x="234" y="458"/>
                  </a:cubicBezTo>
                  <a:close/>
                  <a:moveTo>
                    <a:pt x="189" y="458"/>
                  </a:moveTo>
                  <a:cubicBezTo>
                    <a:pt x="201" y="449"/>
                    <a:pt x="209" y="436"/>
                    <a:pt x="210" y="416"/>
                  </a:cubicBezTo>
                  <a:cubicBezTo>
                    <a:pt x="201" y="428"/>
                    <a:pt x="196" y="444"/>
                    <a:pt x="186" y="455"/>
                  </a:cubicBezTo>
                  <a:cubicBezTo>
                    <a:pt x="177" y="445"/>
                    <a:pt x="189" y="414"/>
                    <a:pt x="180" y="404"/>
                  </a:cubicBezTo>
                  <a:cubicBezTo>
                    <a:pt x="175" y="415"/>
                    <a:pt x="175" y="447"/>
                    <a:pt x="180" y="458"/>
                  </a:cubicBezTo>
                  <a:cubicBezTo>
                    <a:pt x="184" y="458"/>
                    <a:pt x="187" y="463"/>
                    <a:pt x="189" y="458"/>
                  </a:cubicBezTo>
                  <a:close/>
                  <a:moveTo>
                    <a:pt x="180" y="530"/>
                  </a:moveTo>
                  <a:cubicBezTo>
                    <a:pt x="194" y="527"/>
                    <a:pt x="212" y="512"/>
                    <a:pt x="207" y="500"/>
                  </a:cubicBezTo>
                  <a:cubicBezTo>
                    <a:pt x="200" y="512"/>
                    <a:pt x="187" y="518"/>
                    <a:pt x="180" y="530"/>
                  </a:cubicBezTo>
                  <a:close/>
                </a:path>
              </a:pathLst>
            </a:custGeom>
            <a:solidFill>
              <a:srgbClr val="CEE9EA"/>
            </a:solidFill>
            <a:ln w="9525">
              <a:noFill/>
            </a:ln>
          </p:spPr>
          <p:txBody>
            <a:bodyPr vert="horz" wrap="square" anchor="t"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743" name="Freeform 87"/>
            <p:cNvSpPr/>
            <p:nvPr/>
          </p:nvSpPr>
          <p:spPr>
            <a:xfrm>
              <a:off x="4648200" y="2911475"/>
              <a:ext cx="122238" cy="19050"/>
            </a:xfrm>
            <a:custGeom>
              <a:avLst/>
              <a:gdLst>
                <a:gd name="txL" fmla="*/ 0 w 45"/>
                <a:gd name="txT" fmla="*/ 0 h 7"/>
                <a:gd name="txR" fmla="*/ 45 w 45"/>
                <a:gd name="txB" fmla="*/ 7 h 7"/>
              </a:gdLst>
              <a:ahLst/>
              <a:cxnLst>
                <a:cxn ang="0">
                  <a:pos x="0" y="1"/>
                </a:cxn>
                <a:cxn ang="0">
                  <a:pos x="45" y="1"/>
                </a:cxn>
                <a:cxn ang="0">
                  <a:pos x="45" y="4"/>
                </a:cxn>
                <a:cxn ang="0">
                  <a:pos x="3" y="7"/>
                </a:cxn>
                <a:cxn ang="0">
                  <a:pos x="0" y="1"/>
                </a:cxn>
              </a:cxnLst>
              <a:rect l="txL" t="txT" r="txR" b="txB"/>
              <a:pathLst>
                <a:path w="45" h="7">
                  <a:moveTo>
                    <a:pt x="0" y="1"/>
                  </a:moveTo>
                  <a:cubicBezTo>
                    <a:pt x="15" y="1"/>
                    <a:pt x="30" y="1"/>
                    <a:pt x="45" y="1"/>
                  </a:cubicBezTo>
                  <a:cubicBezTo>
                    <a:pt x="45" y="2"/>
                    <a:pt x="45" y="3"/>
                    <a:pt x="45" y="4"/>
                  </a:cubicBezTo>
                  <a:cubicBezTo>
                    <a:pt x="32" y="6"/>
                    <a:pt x="11" y="0"/>
                    <a:pt x="3" y="7"/>
                  </a:cubicBezTo>
                  <a:cubicBezTo>
                    <a:pt x="0" y="7"/>
                    <a:pt x="1" y="3"/>
                    <a:pt x="0" y="1"/>
                  </a:cubicBezTo>
                  <a:close/>
                </a:path>
              </a:pathLst>
            </a:custGeom>
            <a:solidFill>
              <a:srgbClr val="415A5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44" name="Freeform 88"/>
            <p:cNvSpPr/>
            <p:nvPr/>
          </p:nvSpPr>
          <p:spPr>
            <a:xfrm>
              <a:off x="4260850" y="2970213"/>
              <a:ext cx="49213" cy="41275"/>
            </a:xfrm>
            <a:custGeom>
              <a:avLst/>
              <a:gdLst>
                <a:gd name="txL" fmla="*/ 0 w 18"/>
                <a:gd name="txT" fmla="*/ 0 h 15"/>
                <a:gd name="txR" fmla="*/ 18 w 18"/>
                <a:gd name="txB" fmla="*/ 15 h 15"/>
              </a:gdLst>
              <a:ahLst/>
              <a:cxnLst>
                <a:cxn ang="0">
                  <a:pos x="0" y="15"/>
                </a:cxn>
                <a:cxn ang="0">
                  <a:pos x="18" y="0"/>
                </a:cxn>
                <a:cxn ang="0">
                  <a:pos x="0" y="15"/>
                </a:cxn>
              </a:cxnLst>
              <a:rect l="txL" t="txT" r="txR" b="txB"/>
              <a:pathLst>
                <a:path w="18" h="15">
                  <a:moveTo>
                    <a:pt x="0" y="15"/>
                  </a:moveTo>
                  <a:cubicBezTo>
                    <a:pt x="1" y="5"/>
                    <a:pt x="9" y="2"/>
                    <a:pt x="18" y="0"/>
                  </a:cubicBezTo>
                  <a:cubicBezTo>
                    <a:pt x="13" y="6"/>
                    <a:pt x="10" y="14"/>
                    <a:pt x="0" y="15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45" name="Freeform 90"/>
            <p:cNvSpPr/>
            <p:nvPr/>
          </p:nvSpPr>
          <p:spPr>
            <a:xfrm>
              <a:off x="4702175" y="3167063"/>
              <a:ext cx="115888" cy="30163"/>
            </a:xfrm>
            <a:custGeom>
              <a:avLst/>
              <a:gdLst>
                <a:gd name="txL" fmla="*/ 0 w 43"/>
                <a:gd name="txT" fmla="*/ 0 h 11"/>
                <a:gd name="txR" fmla="*/ 43 w 43"/>
                <a:gd name="txB" fmla="*/ 11 h 11"/>
              </a:gdLst>
              <a:ahLst/>
              <a:cxnLst>
                <a:cxn ang="0">
                  <a:pos x="19" y="11"/>
                </a:cxn>
                <a:cxn ang="0">
                  <a:pos x="43" y="8"/>
                </a:cxn>
                <a:cxn ang="0">
                  <a:pos x="19" y="11"/>
                </a:cxn>
              </a:cxnLst>
              <a:rect l="txL" t="txT" r="txR" b="txB"/>
              <a:pathLst>
                <a:path w="43" h="11">
                  <a:moveTo>
                    <a:pt x="19" y="11"/>
                  </a:moveTo>
                  <a:cubicBezTo>
                    <a:pt x="0" y="7"/>
                    <a:pt x="40" y="0"/>
                    <a:pt x="43" y="8"/>
                  </a:cubicBezTo>
                  <a:cubicBezTo>
                    <a:pt x="36" y="10"/>
                    <a:pt x="21" y="4"/>
                    <a:pt x="19" y="11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46" name="Freeform 105"/>
            <p:cNvSpPr/>
            <p:nvPr/>
          </p:nvSpPr>
          <p:spPr>
            <a:xfrm>
              <a:off x="7450138" y="3746500"/>
              <a:ext cx="109538" cy="34925"/>
            </a:xfrm>
            <a:custGeom>
              <a:avLst/>
              <a:gdLst>
                <a:gd name="txL" fmla="*/ 0 w 41"/>
                <a:gd name="txT" fmla="*/ 0 h 13"/>
                <a:gd name="txR" fmla="*/ 41 w 41"/>
                <a:gd name="txB" fmla="*/ 13 h 13"/>
              </a:gdLst>
              <a:ahLst/>
              <a:cxnLst>
                <a:cxn ang="0">
                  <a:pos x="0" y="9"/>
                </a:cxn>
                <a:cxn ang="0">
                  <a:pos x="30" y="3"/>
                </a:cxn>
                <a:cxn ang="0">
                  <a:pos x="3" y="9"/>
                </a:cxn>
                <a:cxn ang="0">
                  <a:pos x="0" y="9"/>
                </a:cxn>
              </a:cxnLst>
              <a:rect l="txL" t="txT" r="txR" b="txB"/>
              <a:pathLst>
                <a:path w="41" h="13">
                  <a:moveTo>
                    <a:pt x="0" y="9"/>
                  </a:moveTo>
                  <a:cubicBezTo>
                    <a:pt x="3" y="0"/>
                    <a:pt x="27" y="12"/>
                    <a:pt x="30" y="3"/>
                  </a:cubicBezTo>
                  <a:cubicBezTo>
                    <a:pt x="41" y="13"/>
                    <a:pt x="11" y="8"/>
                    <a:pt x="3" y="9"/>
                  </a:cubicBezTo>
                  <a:cubicBezTo>
                    <a:pt x="2" y="9"/>
                    <a:pt x="1" y="9"/>
                    <a:pt x="0" y="9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47" name="Freeform 106"/>
            <p:cNvSpPr/>
            <p:nvPr/>
          </p:nvSpPr>
          <p:spPr>
            <a:xfrm>
              <a:off x="7423150" y="4505325"/>
              <a:ext cx="34925" cy="73025"/>
            </a:xfrm>
            <a:custGeom>
              <a:avLst/>
              <a:gdLst>
                <a:gd name="txL" fmla="*/ 0 w 13"/>
                <a:gd name="txT" fmla="*/ 0 h 27"/>
                <a:gd name="txR" fmla="*/ 13 w 13"/>
                <a:gd name="txB" fmla="*/ 27 h 27"/>
              </a:gdLst>
              <a:ahLst/>
              <a:cxnLst>
                <a:cxn ang="0">
                  <a:pos x="4" y="27"/>
                </a:cxn>
                <a:cxn ang="0">
                  <a:pos x="7" y="0"/>
                </a:cxn>
                <a:cxn ang="0">
                  <a:pos x="13" y="9"/>
                </a:cxn>
                <a:cxn ang="0">
                  <a:pos x="4" y="27"/>
                </a:cxn>
              </a:cxnLst>
              <a:rect l="txL" t="txT" r="txR" b="txB"/>
              <a:pathLst>
                <a:path w="13" h="27">
                  <a:moveTo>
                    <a:pt x="4" y="27"/>
                  </a:moveTo>
                  <a:cubicBezTo>
                    <a:pt x="6" y="19"/>
                    <a:pt x="0" y="3"/>
                    <a:pt x="7" y="0"/>
                  </a:cubicBezTo>
                  <a:cubicBezTo>
                    <a:pt x="12" y="0"/>
                    <a:pt x="9" y="8"/>
                    <a:pt x="13" y="9"/>
                  </a:cubicBezTo>
                  <a:cubicBezTo>
                    <a:pt x="5" y="10"/>
                    <a:pt x="10" y="24"/>
                    <a:pt x="4" y="27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48" name="Freeform 107"/>
            <p:cNvSpPr/>
            <p:nvPr/>
          </p:nvSpPr>
          <p:spPr>
            <a:xfrm>
              <a:off x="6843713" y="3878263"/>
              <a:ext cx="41275" cy="85725"/>
            </a:xfrm>
            <a:custGeom>
              <a:avLst/>
              <a:gdLst>
                <a:gd name="txL" fmla="*/ 0 w 15"/>
                <a:gd name="txT" fmla="*/ 0 h 32"/>
                <a:gd name="txR" fmla="*/ 15 w 15"/>
                <a:gd name="txB" fmla="*/ 32 h 32"/>
              </a:gdLst>
              <a:ahLst/>
              <a:cxnLst>
                <a:cxn ang="0">
                  <a:pos x="0" y="2"/>
                </a:cxn>
                <a:cxn ang="0">
                  <a:pos x="9" y="32"/>
                </a:cxn>
                <a:cxn ang="0">
                  <a:pos x="0" y="2"/>
                </a:cxn>
              </a:cxnLst>
              <a:rect l="txL" t="txT" r="txR" b="txB"/>
              <a:pathLst>
                <a:path w="15" h="32">
                  <a:moveTo>
                    <a:pt x="0" y="2"/>
                  </a:moveTo>
                  <a:cubicBezTo>
                    <a:pt x="15" y="0"/>
                    <a:pt x="7" y="21"/>
                    <a:pt x="9" y="32"/>
                  </a:cubicBezTo>
                  <a:cubicBezTo>
                    <a:pt x="1" y="27"/>
                    <a:pt x="12" y="3"/>
                    <a:pt x="0" y="2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49" name="Freeform 112"/>
            <p:cNvSpPr>
              <a:spLocks noEditPoints="1"/>
            </p:cNvSpPr>
            <p:nvPr/>
          </p:nvSpPr>
          <p:spPr>
            <a:xfrm>
              <a:off x="1936750" y="3697288"/>
              <a:ext cx="622300" cy="985838"/>
            </a:xfrm>
            <a:custGeom>
              <a:avLst/>
              <a:gdLst>
                <a:gd name="txL" fmla="*/ 0 w 231"/>
                <a:gd name="txT" fmla="*/ 0 h 366"/>
                <a:gd name="txR" fmla="*/ 231 w 231"/>
                <a:gd name="txB" fmla="*/ 366 h 366"/>
              </a:gdLst>
              <a:ahLst/>
              <a:cxnLst>
                <a:cxn ang="0">
                  <a:pos x="222" y="168"/>
                </a:cxn>
                <a:cxn ang="0">
                  <a:pos x="210" y="228"/>
                </a:cxn>
                <a:cxn ang="0">
                  <a:pos x="219" y="210"/>
                </a:cxn>
                <a:cxn ang="0">
                  <a:pos x="219" y="237"/>
                </a:cxn>
                <a:cxn ang="0">
                  <a:pos x="222" y="246"/>
                </a:cxn>
                <a:cxn ang="0">
                  <a:pos x="216" y="273"/>
                </a:cxn>
                <a:cxn ang="0">
                  <a:pos x="228" y="246"/>
                </a:cxn>
                <a:cxn ang="0">
                  <a:pos x="231" y="249"/>
                </a:cxn>
                <a:cxn ang="0">
                  <a:pos x="219" y="360"/>
                </a:cxn>
                <a:cxn ang="0">
                  <a:pos x="171" y="363"/>
                </a:cxn>
                <a:cxn ang="0">
                  <a:pos x="135" y="363"/>
                </a:cxn>
                <a:cxn ang="0">
                  <a:pos x="84" y="366"/>
                </a:cxn>
                <a:cxn ang="0">
                  <a:pos x="36" y="366"/>
                </a:cxn>
                <a:cxn ang="0">
                  <a:pos x="0" y="366"/>
                </a:cxn>
                <a:cxn ang="0">
                  <a:pos x="21" y="255"/>
                </a:cxn>
                <a:cxn ang="0">
                  <a:pos x="12" y="267"/>
                </a:cxn>
                <a:cxn ang="0">
                  <a:pos x="9" y="210"/>
                </a:cxn>
                <a:cxn ang="0">
                  <a:pos x="18" y="222"/>
                </a:cxn>
                <a:cxn ang="0">
                  <a:pos x="33" y="258"/>
                </a:cxn>
                <a:cxn ang="0">
                  <a:pos x="12" y="291"/>
                </a:cxn>
                <a:cxn ang="0">
                  <a:pos x="45" y="249"/>
                </a:cxn>
                <a:cxn ang="0">
                  <a:pos x="21" y="222"/>
                </a:cxn>
                <a:cxn ang="0">
                  <a:pos x="9" y="198"/>
                </a:cxn>
                <a:cxn ang="0">
                  <a:pos x="9" y="180"/>
                </a:cxn>
                <a:cxn ang="0">
                  <a:pos x="9" y="111"/>
                </a:cxn>
                <a:cxn ang="0">
                  <a:pos x="12" y="87"/>
                </a:cxn>
                <a:cxn ang="0">
                  <a:pos x="15" y="144"/>
                </a:cxn>
                <a:cxn ang="0">
                  <a:pos x="21" y="0"/>
                </a:cxn>
                <a:cxn ang="0">
                  <a:pos x="27" y="0"/>
                </a:cxn>
                <a:cxn ang="0">
                  <a:pos x="27" y="3"/>
                </a:cxn>
                <a:cxn ang="0">
                  <a:pos x="54" y="6"/>
                </a:cxn>
                <a:cxn ang="0">
                  <a:pos x="102" y="6"/>
                </a:cxn>
                <a:cxn ang="0">
                  <a:pos x="177" y="6"/>
                </a:cxn>
                <a:cxn ang="0">
                  <a:pos x="213" y="3"/>
                </a:cxn>
                <a:cxn ang="0">
                  <a:pos x="210" y="60"/>
                </a:cxn>
                <a:cxn ang="0">
                  <a:pos x="213" y="87"/>
                </a:cxn>
                <a:cxn ang="0">
                  <a:pos x="213" y="93"/>
                </a:cxn>
                <a:cxn ang="0">
                  <a:pos x="213" y="144"/>
                </a:cxn>
                <a:cxn ang="0">
                  <a:pos x="219" y="165"/>
                </a:cxn>
                <a:cxn ang="0">
                  <a:pos x="222" y="168"/>
                </a:cxn>
                <a:cxn ang="0">
                  <a:pos x="27" y="312"/>
                </a:cxn>
                <a:cxn ang="0">
                  <a:pos x="57" y="264"/>
                </a:cxn>
                <a:cxn ang="0">
                  <a:pos x="27" y="312"/>
                </a:cxn>
                <a:cxn ang="0">
                  <a:pos x="48" y="321"/>
                </a:cxn>
                <a:cxn ang="0">
                  <a:pos x="66" y="282"/>
                </a:cxn>
                <a:cxn ang="0">
                  <a:pos x="48" y="321"/>
                </a:cxn>
                <a:cxn ang="0">
                  <a:pos x="54" y="339"/>
                </a:cxn>
                <a:cxn ang="0">
                  <a:pos x="72" y="306"/>
                </a:cxn>
                <a:cxn ang="0">
                  <a:pos x="54" y="339"/>
                </a:cxn>
              </a:cxnLst>
              <a:rect l="txL" t="txT" r="txR" b="txB"/>
              <a:pathLst>
                <a:path w="231" h="366">
                  <a:moveTo>
                    <a:pt x="222" y="168"/>
                  </a:moveTo>
                  <a:cubicBezTo>
                    <a:pt x="216" y="189"/>
                    <a:pt x="219" y="206"/>
                    <a:pt x="210" y="228"/>
                  </a:cubicBezTo>
                  <a:cubicBezTo>
                    <a:pt x="214" y="235"/>
                    <a:pt x="219" y="217"/>
                    <a:pt x="219" y="210"/>
                  </a:cubicBezTo>
                  <a:cubicBezTo>
                    <a:pt x="228" y="217"/>
                    <a:pt x="216" y="227"/>
                    <a:pt x="219" y="237"/>
                  </a:cubicBezTo>
                  <a:cubicBezTo>
                    <a:pt x="210" y="244"/>
                    <a:pt x="221" y="244"/>
                    <a:pt x="222" y="246"/>
                  </a:cubicBezTo>
                  <a:cubicBezTo>
                    <a:pt x="221" y="256"/>
                    <a:pt x="216" y="262"/>
                    <a:pt x="216" y="273"/>
                  </a:cubicBezTo>
                  <a:cubicBezTo>
                    <a:pt x="223" y="267"/>
                    <a:pt x="225" y="256"/>
                    <a:pt x="228" y="246"/>
                  </a:cubicBezTo>
                  <a:cubicBezTo>
                    <a:pt x="231" y="245"/>
                    <a:pt x="231" y="247"/>
                    <a:pt x="231" y="249"/>
                  </a:cubicBezTo>
                  <a:cubicBezTo>
                    <a:pt x="220" y="286"/>
                    <a:pt x="218" y="320"/>
                    <a:pt x="219" y="360"/>
                  </a:cubicBezTo>
                  <a:cubicBezTo>
                    <a:pt x="204" y="362"/>
                    <a:pt x="181" y="356"/>
                    <a:pt x="171" y="363"/>
                  </a:cubicBezTo>
                  <a:cubicBezTo>
                    <a:pt x="159" y="363"/>
                    <a:pt x="147" y="363"/>
                    <a:pt x="135" y="363"/>
                  </a:cubicBezTo>
                  <a:cubicBezTo>
                    <a:pt x="119" y="365"/>
                    <a:pt x="95" y="359"/>
                    <a:pt x="84" y="366"/>
                  </a:cubicBezTo>
                  <a:cubicBezTo>
                    <a:pt x="68" y="366"/>
                    <a:pt x="52" y="366"/>
                    <a:pt x="36" y="366"/>
                  </a:cubicBezTo>
                  <a:cubicBezTo>
                    <a:pt x="24" y="366"/>
                    <a:pt x="12" y="366"/>
                    <a:pt x="0" y="366"/>
                  </a:cubicBezTo>
                  <a:cubicBezTo>
                    <a:pt x="10" y="332"/>
                    <a:pt x="3" y="281"/>
                    <a:pt x="21" y="255"/>
                  </a:cubicBezTo>
                  <a:cubicBezTo>
                    <a:pt x="17" y="246"/>
                    <a:pt x="15" y="264"/>
                    <a:pt x="12" y="267"/>
                  </a:cubicBezTo>
                  <a:cubicBezTo>
                    <a:pt x="5" y="254"/>
                    <a:pt x="11" y="228"/>
                    <a:pt x="9" y="210"/>
                  </a:cubicBezTo>
                  <a:cubicBezTo>
                    <a:pt x="15" y="211"/>
                    <a:pt x="12" y="221"/>
                    <a:pt x="18" y="222"/>
                  </a:cubicBezTo>
                  <a:cubicBezTo>
                    <a:pt x="23" y="234"/>
                    <a:pt x="25" y="249"/>
                    <a:pt x="33" y="258"/>
                  </a:cubicBezTo>
                  <a:cubicBezTo>
                    <a:pt x="31" y="274"/>
                    <a:pt x="15" y="276"/>
                    <a:pt x="12" y="291"/>
                  </a:cubicBezTo>
                  <a:cubicBezTo>
                    <a:pt x="30" y="284"/>
                    <a:pt x="39" y="268"/>
                    <a:pt x="45" y="249"/>
                  </a:cubicBezTo>
                  <a:cubicBezTo>
                    <a:pt x="31" y="263"/>
                    <a:pt x="31" y="230"/>
                    <a:pt x="21" y="222"/>
                  </a:cubicBezTo>
                  <a:cubicBezTo>
                    <a:pt x="15" y="216"/>
                    <a:pt x="16" y="203"/>
                    <a:pt x="9" y="198"/>
                  </a:cubicBezTo>
                  <a:cubicBezTo>
                    <a:pt x="9" y="192"/>
                    <a:pt x="9" y="186"/>
                    <a:pt x="9" y="180"/>
                  </a:cubicBezTo>
                  <a:cubicBezTo>
                    <a:pt x="9" y="157"/>
                    <a:pt x="9" y="134"/>
                    <a:pt x="9" y="111"/>
                  </a:cubicBezTo>
                  <a:cubicBezTo>
                    <a:pt x="7" y="95"/>
                    <a:pt x="11" y="48"/>
                    <a:pt x="12" y="87"/>
                  </a:cubicBezTo>
                  <a:cubicBezTo>
                    <a:pt x="14" y="105"/>
                    <a:pt x="8" y="131"/>
                    <a:pt x="15" y="144"/>
                  </a:cubicBezTo>
                  <a:cubicBezTo>
                    <a:pt x="24" y="103"/>
                    <a:pt x="12" y="41"/>
                    <a:pt x="21" y="0"/>
                  </a:cubicBezTo>
                  <a:cubicBezTo>
                    <a:pt x="23" y="0"/>
                    <a:pt x="25" y="0"/>
                    <a:pt x="27" y="0"/>
                  </a:cubicBezTo>
                  <a:cubicBezTo>
                    <a:pt x="27" y="1"/>
                    <a:pt x="27" y="2"/>
                    <a:pt x="27" y="3"/>
                  </a:cubicBezTo>
                  <a:cubicBezTo>
                    <a:pt x="29" y="18"/>
                    <a:pt x="43" y="1"/>
                    <a:pt x="54" y="6"/>
                  </a:cubicBezTo>
                  <a:cubicBezTo>
                    <a:pt x="70" y="6"/>
                    <a:pt x="86" y="6"/>
                    <a:pt x="102" y="6"/>
                  </a:cubicBezTo>
                  <a:cubicBezTo>
                    <a:pt x="127" y="6"/>
                    <a:pt x="152" y="6"/>
                    <a:pt x="177" y="6"/>
                  </a:cubicBezTo>
                  <a:cubicBezTo>
                    <a:pt x="191" y="7"/>
                    <a:pt x="202" y="5"/>
                    <a:pt x="213" y="3"/>
                  </a:cubicBezTo>
                  <a:cubicBezTo>
                    <a:pt x="215" y="25"/>
                    <a:pt x="209" y="39"/>
                    <a:pt x="210" y="60"/>
                  </a:cubicBezTo>
                  <a:cubicBezTo>
                    <a:pt x="215" y="65"/>
                    <a:pt x="212" y="78"/>
                    <a:pt x="213" y="87"/>
                  </a:cubicBezTo>
                  <a:cubicBezTo>
                    <a:pt x="213" y="89"/>
                    <a:pt x="213" y="91"/>
                    <a:pt x="213" y="93"/>
                  </a:cubicBezTo>
                  <a:cubicBezTo>
                    <a:pt x="213" y="110"/>
                    <a:pt x="213" y="127"/>
                    <a:pt x="213" y="144"/>
                  </a:cubicBezTo>
                  <a:cubicBezTo>
                    <a:pt x="214" y="152"/>
                    <a:pt x="215" y="160"/>
                    <a:pt x="219" y="165"/>
                  </a:cubicBezTo>
                  <a:cubicBezTo>
                    <a:pt x="222" y="164"/>
                    <a:pt x="222" y="166"/>
                    <a:pt x="222" y="168"/>
                  </a:cubicBezTo>
                  <a:close/>
                  <a:moveTo>
                    <a:pt x="27" y="312"/>
                  </a:moveTo>
                  <a:cubicBezTo>
                    <a:pt x="36" y="295"/>
                    <a:pt x="50" y="283"/>
                    <a:pt x="57" y="264"/>
                  </a:cubicBezTo>
                  <a:cubicBezTo>
                    <a:pt x="43" y="274"/>
                    <a:pt x="25" y="296"/>
                    <a:pt x="27" y="312"/>
                  </a:cubicBezTo>
                  <a:close/>
                  <a:moveTo>
                    <a:pt x="48" y="321"/>
                  </a:moveTo>
                  <a:cubicBezTo>
                    <a:pt x="53" y="307"/>
                    <a:pt x="61" y="296"/>
                    <a:pt x="66" y="282"/>
                  </a:cubicBezTo>
                  <a:cubicBezTo>
                    <a:pt x="54" y="287"/>
                    <a:pt x="43" y="309"/>
                    <a:pt x="48" y="321"/>
                  </a:cubicBezTo>
                  <a:close/>
                  <a:moveTo>
                    <a:pt x="54" y="339"/>
                  </a:moveTo>
                  <a:cubicBezTo>
                    <a:pt x="62" y="332"/>
                    <a:pt x="75" y="314"/>
                    <a:pt x="72" y="306"/>
                  </a:cubicBezTo>
                  <a:cubicBezTo>
                    <a:pt x="64" y="315"/>
                    <a:pt x="55" y="323"/>
                    <a:pt x="54" y="339"/>
                  </a:cubicBezTo>
                  <a:close/>
                </a:path>
              </a:pathLst>
            </a:custGeom>
            <a:solidFill>
              <a:srgbClr val="CEE9EA"/>
            </a:solidFill>
            <a:ln w="9525">
              <a:noFill/>
            </a:ln>
          </p:spPr>
          <p:txBody>
            <a:bodyPr vert="horz" wrap="square" anchor="t"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750" name="Freeform 117"/>
            <p:cNvSpPr/>
            <p:nvPr/>
          </p:nvSpPr>
          <p:spPr>
            <a:xfrm>
              <a:off x="6862763" y="3843338"/>
              <a:ext cx="58738" cy="63500"/>
            </a:xfrm>
            <a:custGeom>
              <a:avLst/>
              <a:gdLst>
                <a:gd name="txL" fmla="*/ 0 w 22"/>
                <a:gd name="txT" fmla="*/ 0 h 24"/>
                <a:gd name="txR" fmla="*/ 22 w 22"/>
                <a:gd name="txB" fmla="*/ 24 h 24"/>
              </a:gdLst>
              <a:ahLst/>
              <a:cxnLst>
                <a:cxn ang="0">
                  <a:pos x="11" y="6"/>
                </a:cxn>
                <a:cxn ang="0">
                  <a:pos x="20" y="24"/>
                </a:cxn>
                <a:cxn ang="0">
                  <a:pos x="5" y="0"/>
                </a:cxn>
                <a:cxn ang="0">
                  <a:pos x="11" y="6"/>
                </a:cxn>
              </a:cxnLst>
              <a:rect l="txL" t="txT" r="txR" b="txB"/>
              <a:pathLst>
                <a:path w="22" h="24">
                  <a:moveTo>
                    <a:pt x="11" y="6"/>
                  </a:moveTo>
                  <a:cubicBezTo>
                    <a:pt x="9" y="17"/>
                    <a:pt x="22" y="13"/>
                    <a:pt x="20" y="24"/>
                  </a:cubicBezTo>
                  <a:cubicBezTo>
                    <a:pt x="8" y="20"/>
                    <a:pt x="0" y="14"/>
                    <a:pt x="5" y="0"/>
                  </a:cubicBezTo>
                  <a:cubicBezTo>
                    <a:pt x="8" y="1"/>
                    <a:pt x="7" y="6"/>
                    <a:pt x="11" y="6"/>
                  </a:cubicBezTo>
                  <a:close/>
                </a:path>
              </a:pathLst>
            </a:custGeom>
            <a:solidFill>
              <a:srgbClr val="4F6B6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51" name="Freeform 120"/>
            <p:cNvSpPr/>
            <p:nvPr/>
          </p:nvSpPr>
          <p:spPr>
            <a:xfrm>
              <a:off x="6165850" y="3792538"/>
              <a:ext cx="88900" cy="34925"/>
            </a:xfrm>
            <a:custGeom>
              <a:avLst/>
              <a:gdLst>
                <a:gd name="txL" fmla="*/ 0 w 33"/>
                <a:gd name="txT" fmla="*/ 0 h 13"/>
                <a:gd name="txR" fmla="*/ 33 w 33"/>
                <a:gd name="txB" fmla="*/ 13 h 13"/>
              </a:gdLst>
              <a:ahLst/>
              <a:cxnLst>
                <a:cxn ang="0">
                  <a:pos x="0" y="13"/>
                </a:cxn>
                <a:cxn ang="0">
                  <a:pos x="0" y="4"/>
                </a:cxn>
                <a:cxn ang="0">
                  <a:pos x="33" y="7"/>
                </a:cxn>
                <a:cxn ang="0">
                  <a:pos x="0" y="13"/>
                </a:cxn>
              </a:cxnLst>
              <a:rect l="txL" t="txT" r="txR" b="txB"/>
              <a:pathLst>
                <a:path w="33" h="13">
                  <a:moveTo>
                    <a:pt x="0" y="13"/>
                  </a:moveTo>
                  <a:cubicBezTo>
                    <a:pt x="0" y="10"/>
                    <a:pt x="0" y="7"/>
                    <a:pt x="0" y="4"/>
                  </a:cubicBezTo>
                  <a:cubicBezTo>
                    <a:pt x="10" y="6"/>
                    <a:pt x="28" y="0"/>
                    <a:pt x="33" y="7"/>
                  </a:cubicBezTo>
                  <a:cubicBezTo>
                    <a:pt x="21" y="8"/>
                    <a:pt x="3" y="3"/>
                    <a:pt x="0" y="13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52" name="Freeform 122"/>
            <p:cNvSpPr/>
            <p:nvPr/>
          </p:nvSpPr>
          <p:spPr>
            <a:xfrm>
              <a:off x="3001963" y="3832225"/>
              <a:ext cx="76200" cy="46038"/>
            </a:xfrm>
            <a:custGeom>
              <a:avLst/>
              <a:gdLst>
                <a:gd name="txL" fmla="*/ 0 w 28"/>
                <a:gd name="txT" fmla="*/ 0 h 17"/>
                <a:gd name="txR" fmla="*/ 28 w 28"/>
                <a:gd name="txB" fmla="*/ 17 h 17"/>
              </a:gdLst>
              <a:ahLst/>
              <a:cxnLst>
                <a:cxn ang="0">
                  <a:pos x="0" y="7"/>
                </a:cxn>
                <a:cxn ang="0">
                  <a:pos x="6" y="4"/>
                </a:cxn>
                <a:cxn ang="0">
                  <a:pos x="24" y="13"/>
                </a:cxn>
                <a:cxn ang="0">
                  <a:pos x="21" y="16"/>
                </a:cxn>
                <a:cxn ang="0">
                  <a:pos x="6" y="10"/>
                </a:cxn>
                <a:cxn ang="0">
                  <a:pos x="0" y="7"/>
                </a:cxn>
              </a:cxnLst>
              <a:rect l="txL" t="txT" r="txR" b="txB"/>
              <a:pathLst>
                <a:path w="28" h="17">
                  <a:moveTo>
                    <a:pt x="0" y="7"/>
                  </a:moveTo>
                  <a:cubicBezTo>
                    <a:pt x="1" y="5"/>
                    <a:pt x="3" y="4"/>
                    <a:pt x="6" y="4"/>
                  </a:cubicBezTo>
                  <a:cubicBezTo>
                    <a:pt x="6" y="13"/>
                    <a:pt x="28" y="0"/>
                    <a:pt x="24" y="13"/>
                  </a:cubicBezTo>
                  <a:cubicBezTo>
                    <a:pt x="24" y="15"/>
                    <a:pt x="24" y="17"/>
                    <a:pt x="21" y="16"/>
                  </a:cubicBezTo>
                  <a:cubicBezTo>
                    <a:pt x="24" y="6"/>
                    <a:pt x="12" y="11"/>
                    <a:pt x="6" y="10"/>
                  </a:cubicBezTo>
                  <a:cubicBezTo>
                    <a:pt x="5" y="8"/>
                    <a:pt x="3" y="7"/>
                    <a:pt x="0" y="7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53" name="Freeform 123"/>
            <p:cNvSpPr/>
            <p:nvPr/>
          </p:nvSpPr>
          <p:spPr>
            <a:xfrm>
              <a:off x="4875213" y="3786188"/>
              <a:ext cx="142875" cy="363538"/>
            </a:xfrm>
            <a:custGeom>
              <a:avLst/>
              <a:gdLst>
                <a:gd name="txL" fmla="*/ 0 w 53"/>
                <a:gd name="txT" fmla="*/ 0 h 135"/>
                <a:gd name="txR" fmla="*/ 53 w 53"/>
                <a:gd name="txB" fmla="*/ 135 h 135"/>
              </a:gdLst>
              <a:ahLst/>
              <a:cxnLst>
                <a:cxn ang="0">
                  <a:pos x="45" y="90"/>
                </a:cxn>
                <a:cxn ang="0">
                  <a:pos x="45" y="84"/>
                </a:cxn>
                <a:cxn ang="0">
                  <a:pos x="0" y="135"/>
                </a:cxn>
                <a:cxn ang="0">
                  <a:pos x="42" y="84"/>
                </a:cxn>
                <a:cxn ang="0">
                  <a:pos x="3" y="0"/>
                </a:cxn>
                <a:cxn ang="0">
                  <a:pos x="51" y="102"/>
                </a:cxn>
                <a:cxn ang="0">
                  <a:pos x="45" y="90"/>
                </a:cxn>
              </a:cxnLst>
              <a:rect l="txL" t="txT" r="txR" b="txB"/>
              <a:pathLst>
                <a:path w="53" h="135">
                  <a:moveTo>
                    <a:pt x="45" y="90"/>
                  </a:moveTo>
                  <a:cubicBezTo>
                    <a:pt x="45" y="88"/>
                    <a:pt x="45" y="86"/>
                    <a:pt x="45" y="84"/>
                  </a:cubicBezTo>
                  <a:cubicBezTo>
                    <a:pt x="37" y="108"/>
                    <a:pt x="19" y="122"/>
                    <a:pt x="0" y="135"/>
                  </a:cubicBezTo>
                  <a:cubicBezTo>
                    <a:pt x="13" y="117"/>
                    <a:pt x="30" y="103"/>
                    <a:pt x="42" y="84"/>
                  </a:cubicBezTo>
                  <a:cubicBezTo>
                    <a:pt x="31" y="54"/>
                    <a:pt x="8" y="36"/>
                    <a:pt x="3" y="0"/>
                  </a:cubicBezTo>
                  <a:cubicBezTo>
                    <a:pt x="19" y="34"/>
                    <a:pt x="44" y="59"/>
                    <a:pt x="51" y="102"/>
                  </a:cubicBezTo>
                  <a:cubicBezTo>
                    <a:pt x="43" y="104"/>
                    <a:pt x="53" y="88"/>
                    <a:pt x="45" y="9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54" name="Freeform 126"/>
            <p:cNvSpPr/>
            <p:nvPr/>
          </p:nvSpPr>
          <p:spPr>
            <a:xfrm>
              <a:off x="6831013" y="3898900"/>
              <a:ext cx="31750" cy="57150"/>
            </a:xfrm>
            <a:custGeom>
              <a:avLst/>
              <a:gdLst>
                <a:gd name="txL" fmla="*/ 0 w 12"/>
                <a:gd name="txT" fmla="*/ 0 h 21"/>
                <a:gd name="txR" fmla="*/ 12 w 12"/>
                <a:gd name="txB" fmla="*/ 21 h 21"/>
              </a:gdLst>
              <a:ahLst/>
              <a:cxnLst>
                <a:cxn ang="0">
                  <a:pos x="5" y="0"/>
                </a:cxn>
                <a:cxn ang="0">
                  <a:pos x="8" y="21"/>
                </a:cxn>
                <a:cxn ang="0">
                  <a:pos x="5" y="0"/>
                </a:cxn>
              </a:cxnLst>
              <a:rect l="txL" t="txT" r="txR" b="txB"/>
              <a:pathLst>
                <a:path w="12" h="21">
                  <a:moveTo>
                    <a:pt x="5" y="0"/>
                  </a:moveTo>
                  <a:cubicBezTo>
                    <a:pt x="12" y="1"/>
                    <a:pt x="6" y="15"/>
                    <a:pt x="8" y="21"/>
                  </a:cubicBezTo>
                  <a:cubicBezTo>
                    <a:pt x="2" y="19"/>
                    <a:pt x="0" y="5"/>
                    <a:pt x="5" y="0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55" name="Freeform 128"/>
            <p:cNvSpPr/>
            <p:nvPr/>
          </p:nvSpPr>
          <p:spPr>
            <a:xfrm>
              <a:off x="2614613" y="3971925"/>
              <a:ext cx="73025" cy="34925"/>
            </a:xfrm>
            <a:custGeom>
              <a:avLst/>
              <a:gdLst>
                <a:gd name="txL" fmla="*/ 0 w 27"/>
                <a:gd name="txT" fmla="*/ 0 h 13"/>
                <a:gd name="txR" fmla="*/ 27 w 27"/>
                <a:gd name="txB" fmla="*/ 13 h 13"/>
              </a:gdLst>
              <a:ahLst/>
              <a:cxnLst>
                <a:cxn ang="0">
                  <a:pos x="27" y="9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3" y="6"/>
                </a:cxn>
                <a:cxn ang="0">
                  <a:pos x="27" y="6"/>
                </a:cxn>
                <a:cxn ang="0">
                  <a:pos x="27" y="9"/>
                </a:cxn>
              </a:cxnLst>
              <a:rect l="txL" t="txT" r="txR" b="txB"/>
              <a:pathLst>
                <a:path w="27" h="13">
                  <a:moveTo>
                    <a:pt x="27" y="9"/>
                  </a:moveTo>
                  <a:cubicBezTo>
                    <a:pt x="19" y="7"/>
                    <a:pt x="3" y="13"/>
                    <a:pt x="0" y="6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1"/>
                    <a:pt x="3" y="3"/>
                    <a:pt x="3" y="6"/>
                  </a:cubicBezTo>
                  <a:cubicBezTo>
                    <a:pt x="11" y="6"/>
                    <a:pt x="19" y="6"/>
                    <a:pt x="27" y="6"/>
                  </a:cubicBezTo>
                  <a:cubicBezTo>
                    <a:pt x="27" y="7"/>
                    <a:pt x="27" y="8"/>
                    <a:pt x="27" y="9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56" name="Freeform 129"/>
            <p:cNvSpPr/>
            <p:nvPr/>
          </p:nvSpPr>
          <p:spPr>
            <a:xfrm>
              <a:off x="6873875" y="3924300"/>
              <a:ext cx="34925" cy="646113"/>
            </a:xfrm>
            <a:custGeom>
              <a:avLst/>
              <a:gdLst>
                <a:gd name="txL" fmla="*/ 0 w 13"/>
                <a:gd name="txT" fmla="*/ 0 h 240"/>
                <a:gd name="txR" fmla="*/ 13 w 13"/>
                <a:gd name="txB" fmla="*/ 240 h 240"/>
              </a:gdLst>
              <a:ahLst/>
              <a:cxnLst>
                <a:cxn ang="0">
                  <a:pos x="7" y="48"/>
                </a:cxn>
                <a:cxn ang="0">
                  <a:pos x="10" y="0"/>
                </a:cxn>
                <a:cxn ang="0">
                  <a:pos x="10" y="36"/>
                </a:cxn>
                <a:cxn ang="0">
                  <a:pos x="10" y="108"/>
                </a:cxn>
                <a:cxn ang="0">
                  <a:pos x="10" y="195"/>
                </a:cxn>
                <a:cxn ang="0">
                  <a:pos x="7" y="240"/>
                </a:cxn>
                <a:cxn ang="0">
                  <a:pos x="4" y="219"/>
                </a:cxn>
                <a:cxn ang="0">
                  <a:pos x="7" y="48"/>
                </a:cxn>
              </a:cxnLst>
              <a:rect l="txL" t="txT" r="txR" b="txB"/>
              <a:pathLst>
                <a:path w="13" h="240">
                  <a:moveTo>
                    <a:pt x="7" y="48"/>
                  </a:moveTo>
                  <a:cubicBezTo>
                    <a:pt x="9" y="33"/>
                    <a:pt x="3" y="10"/>
                    <a:pt x="10" y="0"/>
                  </a:cubicBezTo>
                  <a:cubicBezTo>
                    <a:pt x="10" y="12"/>
                    <a:pt x="10" y="24"/>
                    <a:pt x="10" y="36"/>
                  </a:cubicBezTo>
                  <a:cubicBezTo>
                    <a:pt x="10" y="60"/>
                    <a:pt x="10" y="84"/>
                    <a:pt x="10" y="108"/>
                  </a:cubicBezTo>
                  <a:cubicBezTo>
                    <a:pt x="10" y="137"/>
                    <a:pt x="10" y="166"/>
                    <a:pt x="10" y="195"/>
                  </a:cubicBezTo>
                  <a:cubicBezTo>
                    <a:pt x="9" y="210"/>
                    <a:pt x="13" y="230"/>
                    <a:pt x="7" y="240"/>
                  </a:cubicBezTo>
                  <a:cubicBezTo>
                    <a:pt x="0" y="239"/>
                    <a:pt x="6" y="225"/>
                    <a:pt x="4" y="219"/>
                  </a:cubicBezTo>
                  <a:cubicBezTo>
                    <a:pt x="11" y="168"/>
                    <a:pt x="5" y="104"/>
                    <a:pt x="7" y="48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57" name="Freeform 131"/>
            <p:cNvSpPr/>
            <p:nvPr/>
          </p:nvSpPr>
          <p:spPr>
            <a:xfrm>
              <a:off x="4883150" y="3948113"/>
              <a:ext cx="65088" cy="115888"/>
            </a:xfrm>
            <a:custGeom>
              <a:avLst/>
              <a:gdLst>
                <a:gd name="txL" fmla="*/ 0 w 24"/>
                <a:gd name="txT" fmla="*/ 0 h 43"/>
                <a:gd name="txR" fmla="*/ 24 w 24"/>
                <a:gd name="txB" fmla="*/ 43 h 43"/>
              </a:gdLst>
              <a:ahLst/>
              <a:cxnLst>
                <a:cxn ang="0">
                  <a:pos x="0" y="39"/>
                </a:cxn>
                <a:cxn ang="0">
                  <a:pos x="24" y="0"/>
                </a:cxn>
                <a:cxn ang="0">
                  <a:pos x="3" y="42"/>
                </a:cxn>
                <a:cxn ang="0">
                  <a:pos x="0" y="39"/>
                </a:cxn>
              </a:cxnLst>
              <a:rect l="txL" t="txT" r="txR" b="txB"/>
              <a:pathLst>
                <a:path w="24" h="43">
                  <a:moveTo>
                    <a:pt x="0" y="39"/>
                  </a:moveTo>
                  <a:cubicBezTo>
                    <a:pt x="10" y="28"/>
                    <a:pt x="15" y="12"/>
                    <a:pt x="24" y="0"/>
                  </a:cubicBezTo>
                  <a:cubicBezTo>
                    <a:pt x="23" y="20"/>
                    <a:pt x="15" y="33"/>
                    <a:pt x="3" y="42"/>
                  </a:cubicBezTo>
                  <a:cubicBezTo>
                    <a:pt x="0" y="43"/>
                    <a:pt x="0" y="41"/>
                    <a:pt x="0" y="39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58" name="Freeform 134"/>
            <p:cNvSpPr/>
            <p:nvPr/>
          </p:nvSpPr>
          <p:spPr>
            <a:xfrm>
              <a:off x="4875213" y="4092575"/>
              <a:ext cx="128588" cy="130175"/>
            </a:xfrm>
            <a:custGeom>
              <a:avLst/>
              <a:gdLst>
                <a:gd name="txL" fmla="*/ 0 w 48"/>
                <a:gd name="txT" fmla="*/ 0 h 48"/>
                <a:gd name="txR" fmla="*/ 48 w 48"/>
                <a:gd name="txB" fmla="*/ 48 h 48"/>
              </a:gdLst>
              <a:ahLst/>
              <a:cxnLst>
                <a:cxn ang="0">
                  <a:pos x="39" y="9"/>
                </a:cxn>
                <a:cxn ang="0">
                  <a:pos x="0" y="48"/>
                </a:cxn>
                <a:cxn ang="0">
                  <a:pos x="45" y="0"/>
                </a:cxn>
                <a:cxn ang="0">
                  <a:pos x="48" y="0"/>
                </a:cxn>
                <a:cxn ang="0">
                  <a:pos x="48" y="3"/>
                </a:cxn>
                <a:cxn ang="0">
                  <a:pos x="39" y="9"/>
                </a:cxn>
              </a:cxnLst>
              <a:rect l="txL" t="txT" r="txR" b="txB"/>
              <a:pathLst>
                <a:path w="48" h="48">
                  <a:moveTo>
                    <a:pt x="39" y="9"/>
                  </a:moveTo>
                  <a:cubicBezTo>
                    <a:pt x="28" y="24"/>
                    <a:pt x="13" y="35"/>
                    <a:pt x="0" y="48"/>
                  </a:cubicBezTo>
                  <a:cubicBezTo>
                    <a:pt x="4" y="33"/>
                    <a:pt x="27" y="11"/>
                    <a:pt x="45" y="0"/>
                  </a:cubicBezTo>
                  <a:cubicBezTo>
                    <a:pt x="46" y="0"/>
                    <a:pt x="47" y="0"/>
                    <a:pt x="48" y="0"/>
                  </a:cubicBezTo>
                  <a:cubicBezTo>
                    <a:pt x="48" y="1"/>
                    <a:pt x="48" y="2"/>
                    <a:pt x="48" y="3"/>
                  </a:cubicBezTo>
                  <a:cubicBezTo>
                    <a:pt x="43" y="3"/>
                    <a:pt x="40" y="5"/>
                    <a:pt x="39" y="9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59" name="Freeform 135"/>
            <p:cNvSpPr/>
            <p:nvPr/>
          </p:nvSpPr>
          <p:spPr>
            <a:xfrm>
              <a:off x="4867275" y="4173538"/>
              <a:ext cx="85725" cy="80963"/>
            </a:xfrm>
            <a:custGeom>
              <a:avLst/>
              <a:gdLst>
                <a:gd name="txL" fmla="*/ 0 w 32"/>
                <a:gd name="txT" fmla="*/ 0 h 30"/>
                <a:gd name="txR" fmla="*/ 32 w 32"/>
                <a:gd name="txB" fmla="*/ 30 h 30"/>
              </a:gdLst>
              <a:ahLst/>
              <a:cxnLst>
                <a:cxn ang="0">
                  <a:pos x="27" y="0"/>
                </a:cxn>
                <a:cxn ang="0">
                  <a:pos x="0" y="30"/>
                </a:cxn>
                <a:cxn ang="0">
                  <a:pos x="27" y="0"/>
                </a:cxn>
              </a:cxnLst>
              <a:rect l="txL" t="txT" r="txR" b="txB"/>
              <a:pathLst>
                <a:path w="32" h="30">
                  <a:moveTo>
                    <a:pt x="27" y="0"/>
                  </a:moveTo>
                  <a:cubicBezTo>
                    <a:pt x="32" y="12"/>
                    <a:pt x="14" y="27"/>
                    <a:pt x="0" y="30"/>
                  </a:cubicBezTo>
                  <a:cubicBezTo>
                    <a:pt x="7" y="18"/>
                    <a:pt x="20" y="12"/>
                    <a:pt x="27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60" name="Freeform 136"/>
            <p:cNvSpPr/>
            <p:nvPr/>
          </p:nvSpPr>
          <p:spPr>
            <a:xfrm>
              <a:off x="4883150" y="4165600"/>
              <a:ext cx="104775" cy="215900"/>
            </a:xfrm>
            <a:custGeom>
              <a:avLst/>
              <a:gdLst>
                <a:gd name="txL" fmla="*/ 0 w 39"/>
                <a:gd name="txT" fmla="*/ 0 h 80"/>
                <a:gd name="txR" fmla="*/ 39 w 39"/>
                <a:gd name="txB" fmla="*/ 80 h 80"/>
              </a:gdLst>
              <a:ahLst/>
              <a:cxnLst>
                <a:cxn ang="0">
                  <a:pos x="39" y="6"/>
                </a:cxn>
                <a:cxn ang="0">
                  <a:pos x="30" y="78"/>
                </a:cxn>
                <a:cxn ang="0">
                  <a:pos x="24" y="54"/>
                </a:cxn>
                <a:cxn ang="0">
                  <a:pos x="0" y="75"/>
                </a:cxn>
                <a:cxn ang="0">
                  <a:pos x="27" y="48"/>
                </a:cxn>
                <a:cxn ang="0">
                  <a:pos x="30" y="24"/>
                </a:cxn>
                <a:cxn ang="0">
                  <a:pos x="3" y="54"/>
                </a:cxn>
                <a:cxn ang="0">
                  <a:pos x="33" y="18"/>
                </a:cxn>
                <a:cxn ang="0">
                  <a:pos x="36" y="0"/>
                </a:cxn>
                <a:cxn ang="0">
                  <a:pos x="39" y="6"/>
                </a:cxn>
              </a:cxnLst>
              <a:rect l="txL" t="txT" r="txR" b="txB"/>
              <a:pathLst>
                <a:path w="39" h="80">
                  <a:moveTo>
                    <a:pt x="39" y="6"/>
                  </a:moveTo>
                  <a:cubicBezTo>
                    <a:pt x="36" y="30"/>
                    <a:pt x="30" y="51"/>
                    <a:pt x="30" y="78"/>
                  </a:cubicBezTo>
                  <a:cubicBezTo>
                    <a:pt x="18" y="80"/>
                    <a:pt x="26" y="62"/>
                    <a:pt x="24" y="54"/>
                  </a:cubicBezTo>
                  <a:cubicBezTo>
                    <a:pt x="14" y="59"/>
                    <a:pt x="14" y="74"/>
                    <a:pt x="0" y="75"/>
                  </a:cubicBezTo>
                  <a:cubicBezTo>
                    <a:pt x="7" y="64"/>
                    <a:pt x="12" y="51"/>
                    <a:pt x="27" y="48"/>
                  </a:cubicBezTo>
                  <a:cubicBezTo>
                    <a:pt x="25" y="37"/>
                    <a:pt x="31" y="34"/>
                    <a:pt x="30" y="24"/>
                  </a:cubicBezTo>
                  <a:cubicBezTo>
                    <a:pt x="21" y="34"/>
                    <a:pt x="11" y="43"/>
                    <a:pt x="3" y="54"/>
                  </a:cubicBezTo>
                  <a:cubicBezTo>
                    <a:pt x="3" y="43"/>
                    <a:pt x="17" y="22"/>
                    <a:pt x="33" y="18"/>
                  </a:cubicBezTo>
                  <a:cubicBezTo>
                    <a:pt x="35" y="13"/>
                    <a:pt x="29" y="0"/>
                    <a:pt x="36" y="0"/>
                  </a:cubicBezTo>
                  <a:cubicBezTo>
                    <a:pt x="37" y="2"/>
                    <a:pt x="36" y="6"/>
                    <a:pt x="39" y="6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61" name="Freeform 137"/>
            <p:cNvSpPr/>
            <p:nvPr/>
          </p:nvSpPr>
          <p:spPr>
            <a:xfrm>
              <a:off x="1944688" y="4230688"/>
              <a:ext cx="49213" cy="268288"/>
            </a:xfrm>
            <a:custGeom>
              <a:avLst/>
              <a:gdLst>
                <a:gd name="txL" fmla="*/ 0 w 18"/>
                <a:gd name="txT" fmla="*/ 0 h 100"/>
                <a:gd name="txR" fmla="*/ 18 w 18"/>
                <a:gd name="txB" fmla="*/ 100 h 100"/>
              </a:gdLst>
              <a:ahLst/>
              <a:cxnLst>
                <a:cxn ang="0">
                  <a:pos x="6" y="0"/>
                </a:cxn>
                <a:cxn ang="0">
                  <a:pos x="18" y="24"/>
                </a:cxn>
                <a:cxn ang="0">
                  <a:pos x="15" y="24"/>
                </a:cxn>
                <a:cxn ang="0">
                  <a:pos x="6" y="12"/>
                </a:cxn>
                <a:cxn ang="0">
                  <a:pos x="9" y="69"/>
                </a:cxn>
                <a:cxn ang="0">
                  <a:pos x="6" y="0"/>
                </a:cxn>
              </a:cxnLst>
              <a:rect l="txL" t="txT" r="txR" b="txB"/>
              <a:pathLst>
                <a:path w="18" h="100">
                  <a:moveTo>
                    <a:pt x="6" y="0"/>
                  </a:moveTo>
                  <a:cubicBezTo>
                    <a:pt x="13" y="5"/>
                    <a:pt x="12" y="18"/>
                    <a:pt x="18" y="24"/>
                  </a:cubicBezTo>
                  <a:cubicBezTo>
                    <a:pt x="17" y="24"/>
                    <a:pt x="16" y="24"/>
                    <a:pt x="15" y="24"/>
                  </a:cubicBezTo>
                  <a:cubicBezTo>
                    <a:pt x="9" y="23"/>
                    <a:pt x="12" y="13"/>
                    <a:pt x="6" y="12"/>
                  </a:cubicBezTo>
                  <a:cubicBezTo>
                    <a:pt x="8" y="30"/>
                    <a:pt x="2" y="56"/>
                    <a:pt x="9" y="69"/>
                  </a:cubicBezTo>
                  <a:cubicBezTo>
                    <a:pt x="0" y="100"/>
                    <a:pt x="1" y="10"/>
                    <a:pt x="6" y="0"/>
                  </a:cubicBezTo>
                  <a:close/>
                </a:path>
              </a:pathLst>
            </a:custGeom>
            <a:solidFill>
              <a:srgbClr val="9DB7B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62" name="Freeform 138"/>
            <p:cNvSpPr/>
            <p:nvPr/>
          </p:nvSpPr>
          <p:spPr>
            <a:xfrm>
              <a:off x="2501900" y="4214813"/>
              <a:ext cx="73025" cy="144463"/>
            </a:xfrm>
            <a:custGeom>
              <a:avLst/>
              <a:gdLst>
                <a:gd name="txL" fmla="*/ 0 w 27"/>
                <a:gd name="txT" fmla="*/ 0 h 54"/>
                <a:gd name="txR" fmla="*/ 27 w 27"/>
                <a:gd name="txB" fmla="*/ 54 h 54"/>
              </a:gdLst>
              <a:ahLst/>
              <a:cxnLst>
                <a:cxn ang="0">
                  <a:pos x="27" y="0"/>
                </a:cxn>
                <a:cxn ang="0">
                  <a:pos x="12" y="54"/>
                </a:cxn>
                <a:cxn ang="0">
                  <a:pos x="9" y="45"/>
                </a:cxn>
                <a:cxn ang="0">
                  <a:pos x="24" y="0"/>
                </a:cxn>
                <a:cxn ang="0">
                  <a:pos x="27" y="0"/>
                </a:cxn>
              </a:cxnLst>
              <a:rect l="txL" t="txT" r="txR" b="txB"/>
              <a:pathLst>
                <a:path w="27" h="54">
                  <a:moveTo>
                    <a:pt x="27" y="0"/>
                  </a:moveTo>
                  <a:cubicBezTo>
                    <a:pt x="25" y="21"/>
                    <a:pt x="19" y="38"/>
                    <a:pt x="12" y="54"/>
                  </a:cubicBezTo>
                  <a:cubicBezTo>
                    <a:pt x="11" y="52"/>
                    <a:pt x="0" y="52"/>
                    <a:pt x="9" y="45"/>
                  </a:cubicBezTo>
                  <a:cubicBezTo>
                    <a:pt x="15" y="43"/>
                    <a:pt x="20" y="15"/>
                    <a:pt x="24" y="0"/>
                  </a:cubicBezTo>
                  <a:cubicBezTo>
                    <a:pt x="25" y="0"/>
                    <a:pt x="26" y="0"/>
                    <a:pt x="27" y="0"/>
                  </a:cubicBezTo>
                  <a:close/>
                </a:path>
              </a:pathLst>
            </a:custGeom>
            <a:solidFill>
              <a:srgbClr val="789EA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63" name="Freeform 139"/>
            <p:cNvSpPr/>
            <p:nvPr/>
          </p:nvSpPr>
          <p:spPr>
            <a:xfrm>
              <a:off x="1970088" y="4295775"/>
              <a:ext cx="88900" cy="185738"/>
            </a:xfrm>
            <a:custGeom>
              <a:avLst/>
              <a:gdLst>
                <a:gd name="txL" fmla="*/ 0 w 33"/>
                <a:gd name="txT" fmla="*/ 0 h 69"/>
                <a:gd name="txR" fmla="*/ 33 w 33"/>
                <a:gd name="txB" fmla="*/ 69 h 69"/>
              </a:gdLst>
              <a:ahLst/>
              <a:cxnLst>
                <a:cxn ang="0">
                  <a:pos x="9" y="0"/>
                </a:cxn>
                <a:cxn ang="0">
                  <a:pos x="33" y="27"/>
                </a:cxn>
                <a:cxn ang="0">
                  <a:pos x="0" y="69"/>
                </a:cxn>
                <a:cxn ang="0">
                  <a:pos x="21" y="36"/>
                </a:cxn>
                <a:cxn ang="0">
                  <a:pos x="6" y="0"/>
                </a:cxn>
                <a:cxn ang="0">
                  <a:pos x="9" y="0"/>
                </a:cxn>
              </a:cxnLst>
              <a:rect l="txL" t="txT" r="txR" b="txB"/>
              <a:pathLst>
                <a:path w="33" h="69">
                  <a:moveTo>
                    <a:pt x="9" y="0"/>
                  </a:moveTo>
                  <a:cubicBezTo>
                    <a:pt x="19" y="8"/>
                    <a:pt x="19" y="41"/>
                    <a:pt x="33" y="27"/>
                  </a:cubicBezTo>
                  <a:cubicBezTo>
                    <a:pt x="27" y="46"/>
                    <a:pt x="18" y="62"/>
                    <a:pt x="0" y="69"/>
                  </a:cubicBezTo>
                  <a:cubicBezTo>
                    <a:pt x="3" y="54"/>
                    <a:pt x="19" y="52"/>
                    <a:pt x="21" y="36"/>
                  </a:cubicBezTo>
                  <a:cubicBezTo>
                    <a:pt x="13" y="27"/>
                    <a:pt x="11" y="12"/>
                    <a:pt x="6" y="0"/>
                  </a:cubicBezTo>
                  <a:cubicBezTo>
                    <a:pt x="7" y="0"/>
                    <a:pt x="8" y="0"/>
                    <a:pt x="9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64" name="Freeform 140"/>
            <p:cNvSpPr/>
            <p:nvPr/>
          </p:nvSpPr>
          <p:spPr>
            <a:xfrm>
              <a:off x="2005013" y="4408488"/>
              <a:ext cx="85725" cy="128588"/>
            </a:xfrm>
            <a:custGeom>
              <a:avLst/>
              <a:gdLst>
                <a:gd name="txL" fmla="*/ 0 w 32"/>
                <a:gd name="txT" fmla="*/ 0 h 48"/>
                <a:gd name="txR" fmla="*/ 32 w 32"/>
                <a:gd name="txB" fmla="*/ 48 h 48"/>
              </a:gdLst>
              <a:ahLst/>
              <a:cxnLst>
                <a:cxn ang="0">
                  <a:pos x="32" y="0"/>
                </a:cxn>
                <a:cxn ang="0">
                  <a:pos x="2" y="48"/>
                </a:cxn>
                <a:cxn ang="0">
                  <a:pos x="32" y="0"/>
                </a:cxn>
              </a:cxnLst>
              <a:rect l="txL" t="txT" r="txR" b="txB"/>
              <a:pathLst>
                <a:path w="32" h="48">
                  <a:moveTo>
                    <a:pt x="32" y="0"/>
                  </a:moveTo>
                  <a:cubicBezTo>
                    <a:pt x="25" y="19"/>
                    <a:pt x="11" y="31"/>
                    <a:pt x="2" y="48"/>
                  </a:cubicBezTo>
                  <a:cubicBezTo>
                    <a:pt x="0" y="32"/>
                    <a:pt x="18" y="10"/>
                    <a:pt x="32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65" name="Freeform 141"/>
            <p:cNvSpPr/>
            <p:nvPr/>
          </p:nvSpPr>
          <p:spPr>
            <a:xfrm>
              <a:off x="2052638" y="4456113"/>
              <a:ext cx="61913" cy="104775"/>
            </a:xfrm>
            <a:custGeom>
              <a:avLst/>
              <a:gdLst>
                <a:gd name="txL" fmla="*/ 0 w 23"/>
                <a:gd name="txT" fmla="*/ 0 h 39"/>
                <a:gd name="txR" fmla="*/ 23 w 23"/>
                <a:gd name="txB" fmla="*/ 39 h 39"/>
              </a:gdLst>
              <a:ahLst/>
              <a:cxnLst>
                <a:cxn ang="0">
                  <a:pos x="23" y="0"/>
                </a:cxn>
                <a:cxn ang="0">
                  <a:pos x="5" y="39"/>
                </a:cxn>
                <a:cxn ang="0">
                  <a:pos x="23" y="0"/>
                </a:cxn>
              </a:cxnLst>
              <a:rect l="txL" t="txT" r="txR" b="txB"/>
              <a:pathLst>
                <a:path w="23" h="39">
                  <a:moveTo>
                    <a:pt x="23" y="0"/>
                  </a:moveTo>
                  <a:cubicBezTo>
                    <a:pt x="18" y="14"/>
                    <a:pt x="10" y="25"/>
                    <a:pt x="5" y="39"/>
                  </a:cubicBezTo>
                  <a:cubicBezTo>
                    <a:pt x="0" y="27"/>
                    <a:pt x="11" y="5"/>
                    <a:pt x="23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66" name="Freeform 142"/>
            <p:cNvSpPr/>
            <p:nvPr/>
          </p:nvSpPr>
          <p:spPr>
            <a:xfrm>
              <a:off x="2082800" y="4521200"/>
              <a:ext cx="55563" cy="88900"/>
            </a:xfrm>
            <a:custGeom>
              <a:avLst/>
              <a:gdLst>
                <a:gd name="txL" fmla="*/ 0 w 21"/>
                <a:gd name="txT" fmla="*/ 0 h 33"/>
                <a:gd name="txR" fmla="*/ 21 w 21"/>
                <a:gd name="txB" fmla="*/ 33 h 33"/>
              </a:gdLst>
              <a:ahLst/>
              <a:cxnLst>
                <a:cxn ang="0">
                  <a:pos x="18" y="0"/>
                </a:cxn>
                <a:cxn ang="0">
                  <a:pos x="0" y="33"/>
                </a:cxn>
                <a:cxn ang="0">
                  <a:pos x="18" y="0"/>
                </a:cxn>
              </a:cxnLst>
              <a:rect l="txL" t="txT" r="txR" b="txB"/>
              <a:pathLst>
                <a:path w="21" h="33">
                  <a:moveTo>
                    <a:pt x="18" y="0"/>
                  </a:moveTo>
                  <a:cubicBezTo>
                    <a:pt x="21" y="8"/>
                    <a:pt x="8" y="26"/>
                    <a:pt x="0" y="33"/>
                  </a:cubicBezTo>
                  <a:cubicBezTo>
                    <a:pt x="1" y="17"/>
                    <a:pt x="10" y="9"/>
                    <a:pt x="18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67" name="Freeform 143"/>
            <p:cNvSpPr/>
            <p:nvPr/>
          </p:nvSpPr>
          <p:spPr>
            <a:xfrm>
              <a:off x="5181600" y="4564063"/>
              <a:ext cx="185738" cy="30163"/>
            </a:xfrm>
            <a:custGeom>
              <a:avLst/>
              <a:gdLst>
                <a:gd name="txL" fmla="*/ 0 w 69"/>
                <a:gd name="txT" fmla="*/ 0 h 11"/>
                <a:gd name="txR" fmla="*/ 69 w 69"/>
                <a:gd name="txB" fmla="*/ 11 h 11"/>
              </a:gdLst>
              <a:ahLst/>
              <a:cxnLst>
                <a:cxn ang="0">
                  <a:pos x="69" y="5"/>
                </a:cxn>
                <a:cxn ang="0">
                  <a:pos x="9" y="5"/>
                </a:cxn>
                <a:cxn ang="0">
                  <a:pos x="69" y="5"/>
                </a:cxn>
              </a:cxnLst>
              <a:rect l="txL" t="txT" r="txR" b="txB"/>
              <a:pathLst>
                <a:path w="69" h="11">
                  <a:moveTo>
                    <a:pt x="69" y="5"/>
                  </a:moveTo>
                  <a:cubicBezTo>
                    <a:pt x="59" y="11"/>
                    <a:pt x="0" y="9"/>
                    <a:pt x="9" y="5"/>
                  </a:cubicBezTo>
                  <a:cubicBezTo>
                    <a:pt x="33" y="5"/>
                    <a:pt x="47" y="0"/>
                    <a:pt x="69" y="5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68" name="Freeform 144"/>
            <p:cNvSpPr/>
            <p:nvPr/>
          </p:nvSpPr>
          <p:spPr>
            <a:xfrm>
              <a:off x="4922838" y="4579938"/>
              <a:ext cx="103188" cy="26988"/>
            </a:xfrm>
            <a:custGeom>
              <a:avLst/>
              <a:gdLst>
                <a:gd name="txL" fmla="*/ 0 w 38"/>
                <a:gd name="txT" fmla="*/ 0 h 10"/>
                <a:gd name="txR" fmla="*/ 38 w 38"/>
                <a:gd name="txB" fmla="*/ 10 h 10"/>
              </a:gdLst>
              <a:ahLst/>
              <a:cxnLst>
                <a:cxn ang="0">
                  <a:pos x="24" y="8"/>
                </a:cxn>
                <a:cxn ang="0">
                  <a:pos x="0" y="8"/>
                </a:cxn>
                <a:cxn ang="0">
                  <a:pos x="36" y="2"/>
                </a:cxn>
                <a:cxn ang="0">
                  <a:pos x="24" y="8"/>
                </a:cxn>
              </a:cxnLst>
              <a:rect l="txL" t="txT" r="txR" b="txB"/>
              <a:pathLst>
                <a:path w="38" h="10">
                  <a:moveTo>
                    <a:pt x="24" y="8"/>
                  </a:moveTo>
                  <a:cubicBezTo>
                    <a:pt x="16" y="8"/>
                    <a:pt x="8" y="8"/>
                    <a:pt x="0" y="8"/>
                  </a:cubicBezTo>
                  <a:cubicBezTo>
                    <a:pt x="8" y="2"/>
                    <a:pt x="22" y="2"/>
                    <a:pt x="36" y="2"/>
                  </a:cubicBezTo>
                  <a:cubicBezTo>
                    <a:pt x="38" y="10"/>
                    <a:pt x="22" y="0"/>
                    <a:pt x="24" y="8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69" name="Freeform 145"/>
            <p:cNvSpPr/>
            <p:nvPr/>
          </p:nvSpPr>
          <p:spPr>
            <a:xfrm>
              <a:off x="3833813" y="4598988"/>
              <a:ext cx="282575" cy="26988"/>
            </a:xfrm>
            <a:custGeom>
              <a:avLst/>
              <a:gdLst>
                <a:gd name="txL" fmla="*/ 0 w 105"/>
                <a:gd name="txT" fmla="*/ 0 h 10"/>
                <a:gd name="txR" fmla="*/ 105 w 105"/>
                <a:gd name="txB" fmla="*/ 10 h 10"/>
              </a:gdLst>
              <a:ahLst/>
              <a:cxnLst>
                <a:cxn ang="0">
                  <a:pos x="0" y="7"/>
                </a:cxn>
                <a:cxn ang="0">
                  <a:pos x="57" y="4"/>
                </a:cxn>
                <a:cxn ang="0">
                  <a:pos x="12" y="10"/>
                </a:cxn>
                <a:cxn ang="0">
                  <a:pos x="0" y="7"/>
                </a:cxn>
              </a:cxnLst>
              <a:rect l="txL" t="txT" r="txR" b="txB"/>
              <a:pathLst>
                <a:path w="105" h="10">
                  <a:moveTo>
                    <a:pt x="0" y="7"/>
                  </a:moveTo>
                  <a:cubicBezTo>
                    <a:pt x="13" y="0"/>
                    <a:pt x="39" y="6"/>
                    <a:pt x="57" y="4"/>
                  </a:cubicBezTo>
                  <a:cubicBezTo>
                    <a:pt x="105" y="5"/>
                    <a:pt x="28" y="9"/>
                    <a:pt x="12" y="10"/>
                  </a:cubicBezTo>
                  <a:cubicBezTo>
                    <a:pt x="11" y="6"/>
                    <a:pt x="5" y="7"/>
                    <a:pt x="0" y="7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70" name="Freeform 146"/>
            <p:cNvSpPr/>
            <p:nvPr/>
          </p:nvSpPr>
          <p:spPr>
            <a:xfrm>
              <a:off x="4713288" y="4629150"/>
              <a:ext cx="379413" cy="53975"/>
            </a:xfrm>
            <a:custGeom>
              <a:avLst/>
              <a:gdLst>
                <a:gd name="txL" fmla="*/ 0 w 141"/>
                <a:gd name="txT" fmla="*/ 0 h 20"/>
                <a:gd name="txR" fmla="*/ 141 w 141"/>
                <a:gd name="txB" fmla="*/ 20 h 20"/>
              </a:gdLst>
              <a:ahLst/>
              <a:cxnLst>
                <a:cxn ang="0">
                  <a:pos x="0" y="8"/>
                </a:cxn>
                <a:cxn ang="0">
                  <a:pos x="141" y="11"/>
                </a:cxn>
                <a:cxn ang="0">
                  <a:pos x="99" y="14"/>
                </a:cxn>
                <a:cxn ang="0">
                  <a:pos x="0" y="8"/>
                </a:cxn>
              </a:cxnLst>
              <a:rect l="txL" t="txT" r="txR" b="txB"/>
              <a:pathLst>
                <a:path w="141" h="20">
                  <a:moveTo>
                    <a:pt x="0" y="8"/>
                  </a:moveTo>
                  <a:cubicBezTo>
                    <a:pt x="45" y="0"/>
                    <a:pt x="97" y="9"/>
                    <a:pt x="141" y="11"/>
                  </a:cubicBezTo>
                  <a:cubicBezTo>
                    <a:pt x="131" y="14"/>
                    <a:pt x="109" y="20"/>
                    <a:pt x="99" y="14"/>
                  </a:cubicBezTo>
                  <a:cubicBezTo>
                    <a:pt x="73" y="5"/>
                    <a:pt x="26" y="17"/>
                    <a:pt x="0" y="8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71" name="Freeform 147"/>
            <p:cNvSpPr/>
            <p:nvPr/>
          </p:nvSpPr>
          <p:spPr>
            <a:xfrm>
              <a:off x="4213225" y="4648200"/>
              <a:ext cx="136525" cy="36513"/>
            </a:xfrm>
            <a:custGeom>
              <a:avLst/>
              <a:gdLst>
                <a:gd name="txL" fmla="*/ 0 w 51"/>
                <a:gd name="txT" fmla="*/ 0 h 14"/>
                <a:gd name="txR" fmla="*/ 51 w 51"/>
                <a:gd name="txB" fmla="*/ 14 h 14"/>
              </a:gdLst>
              <a:ahLst/>
              <a:cxnLst>
                <a:cxn ang="0">
                  <a:pos x="51" y="1"/>
                </a:cxn>
                <a:cxn ang="0">
                  <a:pos x="0" y="7"/>
                </a:cxn>
                <a:cxn ang="0">
                  <a:pos x="51" y="1"/>
                </a:cxn>
              </a:cxnLst>
              <a:rect l="txL" t="txT" r="txR" b="txB"/>
              <a:pathLst>
                <a:path w="51" h="14">
                  <a:moveTo>
                    <a:pt x="51" y="1"/>
                  </a:moveTo>
                  <a:cubicBezTo>
                    <a:pt x="45" y="14"/>
                    <a:pt x="15" y="3"/>
                    <a:pt x="0" y="7"/>
                  </a:cubicBezTo>
                  <a:cubicBezTo>
                    <a:pt x="12" y="0"/>
                    <a:pt x="32" y="1"/>
                    <a:pt x="51" y="1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72" name="Freeform 148"/>
            <p:cNvSpPr/>
            <p:nvPr/>
          </p:nvSpPr>
          <p:spPr>
            <a:xfrm>
              <a:off x="4519613" y="4710113"/>
              <a:ext cx="382588" cy="46038"/>
            </a:xfrm>
            <a:custGeom>
              <a:avLst/>
              <a:gdLst>
                <a:gd name="txL" fmla="*/ 0 w 142"/>
                <a:gd name="txT" fmla="*/ 0 h 17"/>
                <a:gd name="txR" fmla="*/ 142 w 142"/>
                <a:gd name="txB" fmla="*/ 17 h 17"/>
              </a:gdLst>
              <a:ahLst/>
              <a:cxnLst>
                <a:cxn ang="0">
                  <a:pos x="99" y="5"/>
                </a:cxn>
                <a:cxn ang="0">
                  <a:pos x="138" y="2"/>
                </a:cxn>
                <a:cxn ang="0">
                  <a:pos x="141" y="5"/>
                </a:cxn>
                <a:cxn ang="0">
                  <a:pos x="0" y="8"/>
                </a:cxn>
                <a:cxn ang="0">
                  <a:pos x="54" y="5"/>
                </a:cxn>
                <a:cxn ang="0">
                  <a:pos x="99" y="5"/>
                </a:cxn>
              </a:cxnLst>
              <a:rect l="txL" t="txT" r="txR" b="txB"/>
              <a:pathLst>
                <a:path w="142" h="17">
                  <a:moveTo>
                    <a:pt x="99" y="5"/>
                  </a:moveTo>
                  <a:cubicBezTo>
                    <a:pt x="111" y="3"/>
                    <a:pt x="131" y="9"/>
                    <a:pt x="138" y="2"/>
                  </a:cubicBezTo>
                  <a:cubicBezTo>
                    <a:pt x="140" y="2"/>
                    <a:pt x="142" y="2"/>
                    <a:pt x="141" y="5"/>
                  </a:cubicBezTo>
                  <a:cubicBezTo>
                    <a:pt x="105" y="17"/>
                    <a:pt x="41" y="10"/>
                    <a:pt x="0" y="8"/>
                  </a:cubicBezTo>
                  <a:cubicBezTo>
                    <a:pt x="12" y="0"/>
                    <a:pt x="46" y="9"/>
                    <a:pt x="54" y="5"/>
                  </a:cubicBezTo>
                  <a:cubicBezTo>
                    <a:pt x="62" y="10"/>
                    <a:pt x="91" y="10"/>
                    <a:pt x="99" y="5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73" name="Freeform 149"/>
            <p:cNvSpPr/>
            <p:nvPr/>
          </p:nvSpPr>
          <p:spPr>
            <a:xfrm>
              <a:off x="4600575" y="4745038"/>
              <a:ext cx="306388" cy="74613"/>
            </a:xfrm>
            <a:custGeom>
              <a:avLst/>
              <a:gdLst>
                <a:gd name="txL" fmla="*/ 0 w 114"/>
                <a:gd name="txT" fmla="*/ 0 h 28"/>
                <a:gd name="txR" fmla="*/ 114 w 114"/>
                <a:gd name="txB" fmla="*/ 28 h 28"/>
              </a:gdLst>
              <a:ahLst/>
              <a:cxnLst>
                <a:cxn ang="0">
                  <a:pos x="0" y="13"/>
                </a:cxn>
                <a:cxn ang="0">
                  <a:pos x="96" y="4"/>
                </a:cxn>
                <a:cxn ang="0">
                  <a:pos x="114" y="7"/>
                </a:cxn>
                <a:cxn ang="0">
                  <a:pos x="0" y="16"/>
                </a:cxn>
                <a:cxn ang="0">
                  <a:pos x="0" y="13"/>
                </a:cxn>
              </a:cxnLst>
              <a:rect l="txL" t="txT" r="txR" b="txB"/>
              <a:pathLst>
                <a:path w="114" h="28">
                  <a:moveTo>
                    <a:pt x="0" y="13"/>
                  </a:moveTo>
                  <a:cubicBezTo>
                    <a:pt x="36" y="14"/>
                    <a:pt x="64" y="7"/>
                    <a:pt x="96" y="4"/>
                  </a:cubicBezTo>
                  <a:cubicBezTo>
                    <a:pt x="101" y="6"/>
                    <a:pt x="114" y="0"/>
                    <a:pt x="114" y="7"/>
                  </a:cubicBezTo>
                  <a:cubicBezTo>
                    <a:pt x="77" y="9"/>
                    <a:pt x="31" y="28"/>
                    <a:pt x="0" y="16"/>
                  </a:cubicBezTo>
                  <a:cubicBezTo>
                    <a:pt x="0" y="15"/>
                    <a:pt x="0" y="14"/>
                    <a:pt x="0" y="13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74" name="Freeform 150"/>
            <p:cNvSpPr/>
            <p:nvPr/>
          </p:nvSpPr>
          <p:spPr>
            <a:xfrm>
              <a:off x="5068888" y="4741863"/>
              <a:ext cx="128588" cy="30163"/>
            </a:xfrm>
            <a:custGeom>
              <a:avLst/>
              <a:gdLst>
                <a:gd name="txL" fmla="*/ 0 w 48"/>
                <a:gd name="txT" fmla="*/ 0 h 11"/>
                <a:gd name="txR" fmla="*/ 48 w 48"/>
                <a:gd name="txB" fmla="*/ 11 h 11"/>
              </a:gdLst>
              <a:ahLst/>
              <a:cxnLst>
                <a:cxn ang="0">
                  <a:pos x="0" y="8"/>
                </a:cxn>
                <a:cxn ang="0">
                  <a:pos x="9" y="11"/>
                </a:cxn>
                <a:cxn ang="0">
                  <a:pos x="0" y="8"/>
                </a:cxn>
              </a:cxnLst>
              <a:rect l="txL" t="txT" r="txR" b="txB"/>
              <a:pathLst>
                <a:path w="48" h="11">
                  <a:moveTo>
                    <a:pt x="0" y="8"/>
                  </a:moveTo>
                  <a:cubicBezTo>
                    <a:pt x="29" y="0"/>
                    <a:pt x="48" y="9"/>
                    <a:pt x="9" y="11"/>
                  </a:cubicBezTo>
                  <a:cubicBezTo>
                    <a:pt x="8" y="8"/>
                    <a:pt x="4" y="8"/>
                    <a:pt x="0" y="8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75" name="Freeform 151"/>
            <p:cNvSpPr/>
            <p:nvPr/>
          </p:nvSpPr>
          <p:spPr>
            <a:xfrm>
              <a:off x="5076825" y="4822825"/>
              <a:ext cx="73025" cy="22225"/>
            </a:xfrm>
            <a:custGeom>
              <a:avLst/>
              <a:gdLst>
                <a:gd name="txL" fmla="*/ 0 w 27"/>
                <a:gd name="txT" fmla="*/ 0 h 8"/>
                <a:gd name="txR" fmla="*/ 27 w 27"/>
                <a:gd name="txB" fmla="*/ 8 h 8"/>
              </a:gdLst>
              <a:ahLst/>
              <a:cxnLst>
                <a:cxn ang="0">
                  <a:pos x="0" y="5"/>
                </a:cxn>
                <a:cxn ang="0">
                  <a:pos x="27" y="5"/>
                </a:cxn>
                <a:cxn ang="0">
                  <a:pos x="3" y="8"/>
                </a:cxn>
                <a:cxn ang="0">
                  <a:pos x="0" y="5"/>
                </a:cxn>
              </a:cxnLst>
              <a:rect l="txL" t="txT" r="txR" b="txB"/>
              <a:pathLst>
                <a:path w="27" h="8">
                  <a:moveTo>
                    <a:pt x="0" y="5"/>
                  </a:moveTo>
                  <a:cubicBezTo>
                    <a:pt x="2" y="0"/>
                    <a:pt x="25" y="0"/>
                    <a:pt x="27" y="5"/>
                  </a:cubicBezTo>
                  <a:cubicBezTo>
                    <a:pt x="17" y="4"/>
                    <a:pt x="10" y="6"/>
                    <a:pt x="3" y="8"/>
                  </a:cubicBezTo>
                  <a:cubicBezTo>
                    <a:pt x="4" y="5"/>
                    <a:pt x="2" y="5"/>
                    <a:pt x="0" y="5"/>
                  </a:cubicBezTo>
                  <a:close/>
                </a:path>
              </a:pathLst>
            </a:custGeom>
            <a:solidFill>
              <a:srgbClr val="0D4D5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76" name="Freeform 152"/>
            <p:cNvSpPr/>
            <p:nvPr/>
          </p:nvSpPr>
          <p:spPr>
            <a:xfrm>
              <a:off x="4875213" y="4833938"/>
              <a:ext cx="212725" cy="36513"/>
            </a:xfrm>
            <a:custGeom>
              <a:avLst/>
              <a:gdLst>
                <a:gd name="txL" fmla="*/ 0 w 79"/>
                <a:gd name="txT" fmla="*/ 0 h 14"/>
                <a:gd name="txR" fmla="*/ 79 w 79"/>
                <a:gd name="txB" fmla="*/ 14 h 14"/>
              </a:gdLst>
              <a:ahLst/>
              <a:cxnLst>
                <a:cxn ang="0">
                  <a:pos x="0" y="10"/>
                </a:cxn>
                <a:cxn ang="0">
                  <a:pos x="75" y="1"/>
                </a:cxn>
                <a:cxn ang="0">
                  <a:pos x="78" y="4"/>
                </a:cxn>
                <a:cxn ang="0">
                  <a:pos x="3" y="13"/>
                </a:cxn>
                <a:cxn ang="0">
                  <a:pos x="0" y="10"/>
                </a:cxn>
              </a:cxnLst>
              <a:rect l="txL" t="txT" r="txR" b="txB"/>
              <a:pathLst>
                <a:path w="79" h="14">
                  <a:moveTo>
                    <a:pt x="0" y="10"/>
                  </a:moveTo>
                  <a:cubicBezTo>
                    <a:pt x="25" y="7"/>
                    <a:pt x="46" y="0"/>
                    <a:pt x="75" y="1"/>
                  </a:cubicBezTo>
                  <a:cubicBezTo>
                    <a:pt x="77" y="1"/>
                    <a:pt x="79" y="1"/>
                    <a:pt x="78" y="4"/>
                  </a:cubicBezTo>
                  <a:cubicBezTo>
                    <a:pt x="51" y="5"/>
                    <a:pt x="32" y="14"/>
                    <a:pt x="3" y="13"/>
                  </a:cubicBezTo>
                  <a:cubicBezTo>
                    <a:pt x="0" y="14"/>
                    <a:pt x="0" y="12"/>
                    <a:pt x="0" y="10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77" name="Freeform 153"/>
            <p:cNvSpPr/>
            <p:nvPr/>
          </p:nvSpPr>
          <p:spPr>
            <a:xfrm>
              <a:off x="4833938" y="4852988"/>
              <a:ext cx="52388" cy="34925"/>
            </a:xfrm>
            <a:custGeom>
              <a:avLst/>
              <a:gdLst>
                <a:gd name="txL" fmla="*/ 0 w 19"/>
                <a:gd name="txT" fmla="*/ 0 h 13"/>
                <a:gd name="txR" fmla="*/ 19 w 19"/>
                <a:gd name="txB" fmla="*/ 13 h 13"/>
              </a:gdLst>
              <a:ahLst/>
              <a:cxnLst>
                <a:cxn ang="0">
                  <a:pos x="6" y="0"/>
                </a:cxn>
                <a:cxn ang="0">
                  <a:pos x="15" y="3"/>
                </a:cxn>
                <a:cxn ang="0">
                  <a:pos x="18" y="6"/>
                </a:cxn>
                <a:cxn ang="0">
                  <a:pos x="3" y="9"/>
                </a:cxn>
                <a:cxn ang="0">
                  <a:pos x="0" y="6"/>
                </a:cxn>
                <a:cxn ang="0">
                  <a:pos x="0" y="3"/>
                </a:cxn>
                <a:cxn ang="0">
                  <a:pos x="6" y="0"/>
                </a:cxn>
              </a:cxnLst>
              <a:rect l="txL" t="txT" r="txR" b="txB"/>
              <a:pathLst>
                <a:path w="19" h="13">
                  <a:moveTo>
                    <a:pt x="6" y="0"/>
                  </a:moveTo>
                  <a:cubicBezTo>
                    <a:pt x="7" y="3"/>
                    <a:pt x="11" y="3"/>
                    <a:pt x="15" y="3"/>
                  </a:cubicBezTo>
                  <a:cubicBezTo>
                    <a:pt x="15" y="5"/>
                    <a:pt x="15" y="7"/>
                    <a:pt x="18" y="6"/>
                  </a:cubicBezTo>
                  <a:cubicBezTo>
                    <a:pt x="19" y="13"/>
                    <a:pt x="7" y="7"/>
                    <a:pt x="3" y="9"/>
                  </a:cubicBezTo>
                  <a:cubicBezTo>
                    <a:pt x="0" y="10"/>
                    <a:pt x="0" y="8"/>
                    <a:pt x="0" y="6"/>
                  </a:cubicBezTo>
                  <a:cubicBezTo>
                    <a:pt x="5" y="7"/>
                    <a:pt x="7" y="3"/>
                    <a:pt x="0" y="3"/>
                  </a:cubicBezTo>
                  <a:cubicBezTo>
                    <a:pt x="1" y="1"/>
                    <a:pt x="3" y="0"/>
                    <a:pt x="6" y="0"/>
                  </a:cubicBezTo>
                  <a:close/>
                </a:path>
              </a:pathLst>
            </a:custGeom>
            <a:solidFill>
              <a:srgbClr val="076C8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78" name="Freeform 154"/>
            <p:cNvSpPr/>
            <p:nvPr/>
          </p:nvSpPr>
          <p:spPr>
            <a:xfrm>
              <a:off x="5387975" y="4968875"/>
              <a:ext cx="115888" cy="31750"/>
            </a:xfrm>
            <a:custGeom>
              <a:avLst/>
              <a:gdLst>
                <a:gd name="txL" fmla="*/ 0 w 43"/>
                <a:gd name="txT" fmla="*/ 0 h 12"/>
                <a:gd name="txR" fmla="*/ 43 w 43"/>
                <a:gd name="txB" fmla="*/ 12 h 12"/>
              </a:gdLst>
              <a:ahLst/>
              <a:cxnLst>
                <a:cxn ang="0">
                  <a:pos x="1" y="5"/>
                </a:cxn>
                <a:cxn ang="0">
                  <a:pos x="43" y="2"/>
                </a:cxn>
                <a:cxn ang="0">
                  <a:pos x="43" y="5"/>
                </a:cxn>
                <a:cxn ang="0">
                  <a:pos x="34" y="8"/>
                </a:cxn>
                <a:cxn ang="0">
                  <a:pos x="16" y="8"/>
                </a:cxn>
                <a:cxn ang="0">
                  <a:pos x="1" y="5"/>
                </a:cxn>
              </a:cxnLst>
              <a:rect l="txL" t="txT" r="txR" b="txB"/>
              <a:pathLst>
                <a:path w="43" h="12">
                  <a:moveTo>
                    <a:pt x="1" y="5"/>
                  </a:moveTo>
                  <a:cubicBezTo>
                    <a:pt x="16" y="5"/>
                    <a:pt x="26" y="0"/>
                    <a:pt x="43" y="2"/>
                  </a:cubicBezTo>
                  <a:cubicBezTo>
                    <a:pt x="43" y="3"/>
                    <a:pt x="43" y="4"/>
                    <a:pt x="43" y="5"/>
                  </a:cubicBezTo>
                  <a:cubicBezTo>
                    <a:pt x="39" y="5"/>
                    <a:pt x="35" y="5"/>
                    <a:pt x="34" y="8"/>
                  </a:cubicBezTo>
                  <a:cubicBezTo>
                    <a:pt x="28" y="8"/>
                    <a:pt x="22" y="8"/>
                    <a:pt x="16" y="8"/>
                  </a:cubicBezTo>
                  <a:cubicBezTo>
                    <a:pt x="12" y="6"/>
                    <a:pt x="0" y="12"/>
                    <a:pt x="1" y="5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79" name="Freeform 155"/>
            <p:cNvSpPr/>
            <p:nvPr/>
          </p:nvSpPr>
          <p:spPr>
            <a:xfrm>
              <a:off x="5286375" y="4978400"/>
              <a:ext cx="88900" cy="33338"/>
            </a:xfrm>
            <a:custGeom>
              <a:avLst/>
              <a:gdLst>
                <a:gd name="txL" fmla="*/ 0 w 33"/>
                <a:gd name="txT" fmla="*/ 0 h 12"/>
                <a:gd name="txR" fmla="*/ 33 w 33"/>
                <a:gd name="txB" fmla="*/ 12 h 12"/>
              </a:gdLst>
              <a:ahLst/>
              <a:cxnLst>
                <a:cxn ang="0">
                  <a:pos x="0" y="7"/>
                </a:cxn>
                <a:cxn ang="0">
                  <a:pos x="24" y="4"/>
                </a:cxn>
                <a:cxn ang="0">
                  <a:pos x="33" y="7"/>
                </a:cxn>
                <a:cxn ang="0">
                  <a:pos x="0" y="10"/>
                </a:cxn>
                <a:cxn ang="0">
                  <a:pos x="0" y="7"/>
                </a:cxn>
              </a:cxnLst>
              <a:rect l="txL" t="txT" r="txR" b="txB"/>
              <a:pathLst>
                <a:path w="33" h="12">
                  <a:moveTo>
                    <a:pt x="0" y="7"/>
                  </a:moveTo>
                  <a:cubicBezTo>
                    <a:pt x="2" y="0"/>
                    <a:pt x="17" y="6"/>
                    <a:pt x="24" y="4"/>
                  </a:cubicBezTo>
                  <a:cubicBezTo>
                    <a:pt x="28" y="4"/>
                    <a:pt x="32" y="4"/>
                    <a:pt x="33" y="7"/>
                  </a:cubicBezTo>
                  <a:cubicBezTo>
                    <a:pt x="19" y="5"/>
                    <a:pt x="14" y="12"/>
                    <a:pt x="0" y="10"/>
                  </a:cubicBezTo>
                  <a:cubicBezTo>
                    <a:pt x="0" y="9"/>
                    <a:pt x="0" y="8"/>
                    <a:pt x="0" y="7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80" name="Freeform 156"/>
            <p:cNvSpPr/>
            <p:nvPr/>
          </p:nvSpPr>
          <p:spPr>
            <a:xfrm>
              <a:off x="5116513" y="4997450"/>
              <a:ext cx="169863" cy="23813"/>
            </a:xfrm>
            <a:custGeom>
              <a:avLst/>
              <a:gdLst>
                <a:gd name="txL" fmla="*/ 0 w 63"/>
                <a:gd name="txT" fmla="*/ 0 h 9"/>
                <a:gd name="txR" fmla="*/ 63 w 63"/>
                <a:gd name="txB" fmla="*/ 9 h 9"/>
              </a:gdLst>
              <a:ahLst/>
              <a:cxnLst>
                <a:cxn ang="0">
                  <a:pos x="0" y="6"/>
                </a:cxn>
                <a:cxn ang="0">
                  <a:pos x="63" y="0"/>
                </a:cxn>
                <a:cxn ang="0">
                  <a:pos x="63" y="3"/>
                </a:cxn>
                <a:cxn ang="0">
                  <a:pos x="6" y="9"/>
                </a:cxn>
                <a:cxn ang="0">
                  <a:pos x="0" y="6"/>
                </a:cxn>
              </a:cxnLst>
              <a:rect l="txL" t="txT" r="txR" b="txB"/>
              <a:pathLst>
                <a:path w="63" h="9">
                  <a:moveTo>
                    <a:pt x="0" y="6"/>
                  </a:moveTo>
                  <a:cubicBezTo>
                    <a:pt x="25" y="8"/>
                    <a:pt x="40" y="0"/>
                    <a:pt x="63" y="0"/>
                  </a:cubicBezTo>
                  <a:cubicBezTo>
                    <a:pt x="63" y="1"/>
                    <a:pt x="63" y="2"/>
                    <a:pt x="63" y="3"/>
                  </a:cubicBezTo>
                  <a:cubicBezTo>
                    <a:pt x="47" y="8"/>
                    <a:pt x="25" y="7"/>
                    <a:pt x="6" y="9"/>
                  </a:cubicBezTo>
                  <a:cubicBezTo>
                    <a:pt x="3" y="9"/>
                    <a:pt x="1" y="8"/>
                    <a:pt x="0" y="6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81" name="Freeform 157"/>
            <p:cNvSpPr/>
            <p:nvPr/>
          </p:nvSpPr>
          <p:spPr>
            <a:xfrm>
              <a:off x="5060950" y="5013325"/>
              <a:ext cx="71438" cy="22225"/>
            </a:xfrm>
            <a:custGeom>
              <a:avLst/>
              <a:gdLst>
                <a:gd name="txL" fmla="*/ 0 w 27"/>
                <a:gd name="txT" fmla="*/ 0 h 8"/>
                <a:gd name="txR" fmla="*/ 27 w 27"/>
                <a:gd name="txB" fmla="*/ 8 h 8"/>
              </a:gdLst>
              <a:ahLst/>
              <a:cxnLst>
                <a:cxn ang="0">
                  <a:pos x="27" y="3"/>
                </a:cxn>
                <a:cxn ang="0">
                  <a:pos x="0" y="3"/>
                </a:cxn>
                <a:cxn ang="0">
                  <a:pos x="21" y="0"/>
                </a:cxn>
                <a:cxn ang="0">
                  <a:pos x="27" y="3"/>
                </a:cxn>
              </a:cxnLst>
              <a:rect l="txL" t="txT" r="txR" b="txB"/>
              <a:pathLst>
                <a:path w="27" h="8">
                  <a:moveTo>
                    <a:pt x="27" y="3"/>
                  </a:moveTo>
                  <a:cubicBezTo>
                    <a:pt x="25" y="8"/>
                    <a:pt x="2" y="8"/>
                    <a:pt x="0" y="3"/>
                  </a:cubicBezTo>
                  <a:cubicBezTo>
                    <a:pt x="8" y="3"/>
                    <a:pt x="17" y="4"/>
                    <a:pt x="21" y="0"/>
                  </a:cubicBezTo>
                  <a:cubicBezTo>
                    <a:pt x="22" y="2"/>
                    <a:pt x="24" y="3"/>
                    <a:pt x="27" y="3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82" name="Freeform 158"/>
            <p:cNvSpPr/>
            <p:nvPr/>
          </p:nvSpPr>
          <p:spPr>
            <a:xfrm>
              <a:off x="5003800" y="0"/>
              <a:ext cx="96838" cy="31750"/>
            </a:xfrm>
            <a:custGeom>
              <a:avLst/>
              <a:gdLst>
                <a:gd name="txL" fmla="*/ 0 w 36"/>
                <a:gd name="txT" fmla="*/ 0 h 12"/>
                <a:gd name="txR" fmla="*/ 36 w 36"/>
                <a:gd name="txB" fmla="*/ 12 h 12"/>
              </a:gdLst>
              <a:ahLst/>
              <a:cxnLst>
                <a:cxn ang="0">
                  <a:pos x="36" y="6"/>
                </a:cxn>
                <a:cxn ang="0">
                  <a:pos x="36" y="9"/>
                </a:cxn>
                <a:cxn ang="0">
                  <a:pos x="0" y="9"/>
                </a:cxn>
                <a:cxn ang="0">
                  <a:pos x="33" y="3"/>
                </a:cxn>
                <a:cxn ang="0">
                  <a:pos x="36" y="3"/>
                </a:cxn>
                <a:cxn ang="0">
                  <a:pos x="36" y="6"/>
                </a:cxn>
              </a:cxnLst>
              <a:rect l="txL" t="txT" r="txR" b="txB"/>
              <a:pathLst>
                <a:path w="36" h="12">
                  <a:moveTo>
                    <a:pt x="36" y="6"/>
                  </a:moveTo>
                  <a:cubicBezTo>
                    <a:pt x="36" y="7"/>
                    <a:pt x="36" y="8"/>
                    <a:pt x="36" y="9"/>
                  </a:cubicBezTo>
                  <a:cubicBezTo>
                    <a:pt x="24" y="9"/>
                    <a:pt x="12" y="9"/>
                    <a:pt x="0" y="9"/>
                  </a:cubicBezTo>
                  <a:cubicBezTo>
                    <a:pt x="4" y="0"/>
                    <a:pt x="29" y="12"/>
                    <a:pt x="33" y="3"/>
                  </a:cubicBezTo>
                  <a:cubicBezTo>
                    <a:pt x="34" y="3"/>
                    <a:pt x="35" y="3"/>
                    <a:pt x="36" y="3"/>
                  </a:cubicBezTo>
                  <a:cubicBezTo>
                    <a:pt x="36" y="4"/>
                    <a:pt x="36" y="5"/>
                    <a:pt x="36" y="6"/>
                  </a:cubicBezTo>
                  <a:close/>
                </a:path>
              </a:pathLst>
            </a:custGeom>
            <a:solidFill>
              <a:srgbClr val="304B4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83" name="Freeform 159"/>
            <p:cNvSpPr/>
            <p:nvPr/>
          </p:nvSpPr>
          <p:spPr>
            <a:xfrm>
              <a:off x="4662488" y="282575"/>
              <a:ext cx="47625" cy="55563"/>
            </a:xfrm>
            <a:custGeom>
              <a:avLst/>
              <a:gdLst>
                <a:gd name="txL" fmla="*/ 0 w 18"/>
                <a:gd name="txT" fmla="*/ 0 h 21"/>
                <a:gd name="txR" fmla="*/ 18 w 18"/>
                <a:gd name="txB" fmla="*/ 21 h 21"/>
              </a:gdLst>
              <a:ahLst/>
              <a:cxnLst>
                <a:cxn ang="0">
                  <a:pos x="7" y="0"/>
                </a:cxn>
                <a:cxn ang="0">
                  <a:pos x="7" y="21"/>
                </a:cxn>
                <a:cxn ang="0">
                  <a:pos x="7" y="0"/>
                </a:cxn>
              </a:cxnLst>
              <a:rect l="txL" t="txT" r="txR" b="txB"/>
              <a:pathLst>
                <a:path w="18" h="21">
                  <a:moveTo>
                    <a:pt x="7" y="0"/>
                  </a:moveTo>
                  <a:cubicBezTo>
                    <a:pt x="18" y="2"/>
                    <a:pt x="9" y="15"/>
                    <a:pt x="7" y="21"/>
                  </a:cubicBezTo>
                  <a:cubicBezTo>
                    <a:pt x="0" y="18"/>
                    <a:pt x="11" y="9"/>
                    <a:pt x="7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84" name="Freeform 160"/>
            <p:cNvSpPr/>
            <p:nvPr/>
          </p:nvSpPr>
          <p:spPr>
            <a:xfrm>
              <a:off x="5027613" y="96838"/>
              <a:ext cx="193675" cy="328613"/>
            </a:xfrm>
            <a:custGeom>
              <a:avLst/>
              <a:gdLst>
                <a:gd name="txL" fmla="*/ 0 w 72"/>
                <a:gd name="txT" fmla="*/ 0 h 122"/>
                <a:gd name="txR" fmla="*/ 72 w 72"/>
                <a:gd name="txB" fmla="*/ 122 h 122"/>
              </a:gdLst>
              <a:ahLst/>
              <a:cxnLst>
                <a:cxn ang="0">
                  <a:pos x="6" y="72"/>
                </a:cxn>
                <a:cxn ang="0">
                  <a:pos x="6" y="0"/>
                </a:cxn>
                <a:cxn ang="0">
                  <a:pos x="72" y="102"/>
                </a:cxn>
                <a:cxn ang="0">
                  <a:pos x="48" y="117"/>
                </a:cxn>
                <a:cxn ang="0">
                  <a:pos x="0" y="117"/>
                </a:cxn>
                <a:cxn ang="0">
                  <a:pos x="3" y="90"/>
                </a:cxn>
                <a:cxn ang="0">
                  <a:pos x="6" y="72"/>
                </a:cxn>
              </a:cxnLst>
              <a:rect l="txL" t="txT" r="txR" b="txB"/>
              <a:pathLst>
                <a:path w="72" h="122">
                  <a:moveTo>
                    <a:pt x="6" y="72"/>
                  </a:moveTo>
                  <a:cubicBezTo>
                    <a:pt x="6" y="48"/>
                    <a:pt x="6" y="24"/>
                    <a:pt x="6" y="0"/>
                  </a:cubicBezTo>
                  <a:cubicBezTo>
                    <a:pt x="34" y="28"/>
                    <a:pt x="61" y="57"/>
                    <a:pt x="72" y="102"/>
                  </a:cubicBezTo>
                  <a:cubicBezTo>
                    <a:pt x="71" y="114"/>
                    <a:pt x="56" y="112"/>
                    <a:pt x="48" y="117"/>
                  </a:cubicBezTo>
                  <a:cubicBezTo>
                    <a:pt x="38" y="121"/>
                    <a:pt x="10" y="122"/>
                    <a:pt x="0" y="117"/>
                  </a:cubicBezTo>
                  <a:cubicBezTo>
                    <a:pt x="5" y="112"/>
                    <a:pt x="2" y="99"/>
                    <a:pt x="3" y="90"/>
                  </a:cubicBezTo>
                  <a:cubicBezTo>
                    <a:pt x="3" y="83"/>
                    <a:pt x="8" y="81"/>
                    <a:pt x="6" y="72"/>
                  </a:cubicBezTo>
                  <a:close/>
                </a:path>
              </a:pathLst>
            </a:custGeom>
            <a:solidFill>
              <a:srgbClr val="8EC5D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85" name="Freeform 161"/>
            <p:cNvSpPr/>
            <p:nvPr/>
          </p:nvSpPr>
          <p:spPr>
            <a:xfrm>
              <a:off x="4721225" y="306388"/>
              <a:ext cx="33338" cy="47625"/>
            </a:xfrm>
            <a:custGeom>
              <a:avLst/>
              <a:gdLst>
                <a:gd name="txL" fmla="*/ 0 w 12"/>
                <a:gd name="txT" fmla="*/ 0 h 18"/>
                <a:gd name="txR" fmla="*/ 12 w 12"/>
                <a:gd name="txB" fmla="*/ 18 h 18"/>
              </a:gdLst>
              <a:ahLst/>
              <a:cxnLst>
                <a:cxn ang="0">
                  <a:pos x="12" y="18"/>
                </a:cxn>
                <a:cxn ang="0">
                  <a:pos x="0" y="0"/>
                </a:cxn>
                <a:cxn ang="0">
                  <a:pos x="12" y="18"/>
                </a:cxn>
              </a:cxnLst>
              <a:rect l="txL" t="txT" r="txR" b="txB"/>
              <a:pathLst>
                <a:path w="12" h="18">
                  <a:moveTo>
                    <a:pt x="12" y="18"/>
                  </a:moveTo>
                  <a:cubicBezTo>
                    <a:pt x="3" y="17"/>
                    <a:pt x="3" y="7"/>
                    <a:pt x="0" y="0"/>
                  </a:cubicBezTo>
                  <a:cubicBezTo>
                    <a:pt x="6" y="4"/>
                    <a:pt x="10" y="10"/>
                    <a:pt x="12" y="18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86" name="Freeform 162"/>
            <p:cNvSpPr/>
            <p:nvPr/>
          </p:nvSpPr>
          <p:spPr>
            <a:xfrm>
              <a:off x="4557713" y="330200"/>
              <a:ext cx="19050" cy="96838"/>
            </a:xfrm>
            <a:custGeom>
              <a:avLst/>
              <a:gdLst>
                <a:gd name="txL" fmla="*/ 0 w 7"/>
                <a:gd name="txT" fmla="*/ 0 h 36"/>
                <a:gd name="txR" fmla="*/ 7 w 7"/>
                <a:gd name="txB" fmla="*/ 36 h 36"/>
              </a:gdLst>
              <a:ahLst/>
              <a:cxnLst>
                <a:cxn ang="0">
                  <a:pos x="7" y="0"/>
                </a:cxn>
                <a:cxn ang="0">
                  <a:pos x="7" y="36"/>
                </a:cxn>
                <a:cxn ang="0">
                  <a:pos x="4" y="0"/>
                </a:cxn>
                <a:cxn ang="0">
                  <a:pos x="7" y="0"/>
                </a:cxn>
              </a:cxnLst>
              <a:rect l="txL" t="txT" r="txR" b="txB"/>
              <a:pathLst>
                <a:path w="7" h="36">
                  <a:moveTo>
                    <a:pt x="7" y="0"/>
                  </a:moveTo>
                  <a:cubicBezTo>
                    <a:pt x="7" y="12"/>
                    <a:pt x="7" y="24"/>
                    <a:pt x="7" y="36"/>
                  </a:cubicBezTo>
                  <a:cubicBezTo>
                    <a:pt x="0" y="30"/>
                    <a:pt x="6" y="11"/>
                    <a:pt x="4" y="0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87" name="Freeform 163"/>
            <p:cNvSpPr/>
            <p:nvPr/>
          </p:nvSpPr>
          <p:spPr>
            <a:xfrm>
              <a:off x="4875213" y="419100"/>
              <a:ext cx="104775" cy="14288"/>
            </a:xfrm>
            <a:custGeom>
              <a:avLst/>
              <a:gdLst>
                <a:gd name="txL" fmla="*/ 0 w 39"/>
                <a:gd name="txT" fmla="*/ 0 h 5"/>
                <a:gd name="txR" fmla="*/ 39 w 39"/>
                <a:gd name="txB" fmla="*/ 5 h 5"/>
              </a:gdLst>
              <a:ahLst/>
              <a:cxnLst>
                <a:cxn ang="0">
                  <a:pos x="0" y="0"/>
                </a:cxn>
                <a:cxn ang="0">
                  <a:pos x="39" y="0"/>
                </a:cxn>
                <a:cxn ang="0">
                  <a:pos x="0" y="0"/>
                </a:cxn>
              </a:cxnLst>
              <a:rect l="txL" t="txT" r="txR" b="txB"/>
              <a:pathLst>
                <a:path w="39" h="5">
                  <a:moveTo>
                    <a:pt x="0" y="0"/>
                  </a:moveTo>
                  <a:cubicBezTo>
                    <a:pt x="13" y="0"/>
                    <a:pt x="26" y="0"/>
                    <a:pt x="39" y="0"/>
                  </a:cubicBezTo>
                  <a:cubicBezTo>
                    <a:pt x="33" y="5"/>
                    <a:pt x="6" y="5"/>
                    <a:pt x="0" y="0"/>
                  </a:cubicBezTo>
                  <a:close/>
                </a:path>
              </a:pathLst>
            </a:custGeom>
            <a:solidFill>
              <a:srgbClr val="5A7B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88" name="Freeform 164"/>
            <p:cNvSpPr/>
            <p:nvPr/>
          </p:nvSpPr>
          <p:spPr>
            <a:xfrm>
              <a:off x="4640263" y="368300"/>
              <a:ext cx="49213" cy="77788"/>
            </a:xfrm>
            <a:custGeom>
              <a:avLst/>
              <a:gdLst>
                <a:gd name="txL" fmla="*/ 0 w 18"/>
                <a:gd name="txT" fmla="*/ 0 h 29"/>
                <a:gd name="txR" fmla="*/ 18 w 18"/>
                <a:gd name="txB" fmla="*/ 29 h 29"/>
              </a:gdLst>
              <a:ahLst/>
              <a:cxnLst>
                <a:cxn ang="0">
                  <a:pos x="12" y="28"/>
                </a:cxn>
                <a:cxn ang="0">
                  <a:pos x="6" y="1"/>
                </a:cxn>
                <a:cxn ang="0">
                  <a:pos x="12" y="28"/>
                </a:cxn>
              </a:cxnLst>
              <a:rect l="txL" t="txT" r="txR" b="txB"/>
              <a:pathLst>
                <a:path w="18" h="29">
                  <a:moveTo>
                    <a:pt x="12" y="28"/>
                  </a:moveTo>
                  <a:cubicBezTo>
                    <a:pt x="0" y="29"/>
                    <a:pt x="9" y="9"/>
                    <a:pt x="6" y="1"/>
                  </a:cubicBezTo>
                  <a:cubicBezTo>
                    <a:pt x="18" y="0"/>
                    <a:pt x="9" y="20"/>
                    <a:pt x="12" y="28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89" name="Freeform 165"/>
            <p:cNvSpPr/>
            <p:nvPr/>
          </p:nvSpPr>
          <p:spPr>
            <a:xfrm>
              <a:off x="4867275" y="434975"/>
              <a:ext cx="152400" cy="14288"/>
            </a:xfrm>
            <a:custGeom>
              <a:avLst/>
              <a:gdLst>
                <a:gd name="txL" fmla="*/ 0 w 57"/>
                <a:gd name="txT" fmla="*/ 0 h 5"/>
                <a:gd name="txR" fmla="*/ 57 w 57"/>
                <a:gd name="txB" fmla="*/ 5 h 5"/>
              </a:gdLst>
              <a:ahLst/>
              <a:cxnLst>
                <a:cxn ang="0">
                  <a:pos x="0" y="0"/>
                </a:cxn>
                <a:cxn ang="0">
                  <a:pos x="57" y="0"/>
                </a:cxn>
                <a:cxn ang="0">
                  <a:pos x="0" y="0"/>
                </a:cxn>
              </a:cxnLst>
              <a:rect l="txL" t="txT" r="txR" b="txB"/>
              <a:pathLst>
                <a:path w="57" h="5">
                  <a:moveTo>
                    <a:pt x="0" y="0"/>
                  </a:moveTo>
                  <a:cubicBezTo>
                    <a:pt x="19" y="0"/>
                    <a:pt x="38" y="0"/>
                    <a:pt x="57" y="0"/>
                  </a:cubicBezTo>
                  <a:cubicBezTo>
                    <a:pt x="45" y="5"/>
                    <a:pt x="12" y="5"/>
                    <a:pt x="0" y="0"/>
                  </a:cubicBezTo>
                  <a:close/>
                </a:path>
              </a:pathLst>
            </a:custGeom>
            <a:solidFill>
              <a:srgbClr val="789EA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90" name="Freeform 166"/>
            <p:cNvSpPr>
              <a:spLocks noEditPoints="1"/>
            </p:cNvSpPr>
            <p:nvPr/>
          </p:nvSpPr>
          <p:spPr>
            <a:xfrm>
              <a:off x="4148138" y="879475"/>
              <a:ext cx="1308100" cy="1825625"/>
            </a:xfrm>
            <a:custGeom>
              <a:avLst/>
              <a:gdLst>
                <a:gd name="txL" fmla="*/ 0 w 486"/>
                <a:gd name="txT" fmla="*/ 0 h 678"/>
                <a:gd name="txR" fmla="*/ 486 w 486"/>
                <a:gd name="txB" fmla="*/ 678 h 678"/>
              </a:gdLst>
              <a:ahLst/>
              <a:cxnLst>
                <a:cxn ang="0">
                  <a:pos x="468" y="129"/>
                </a:cxn>
                <a:cxn ang="0">
                  <a:pos x="486" y="339"/>
                </a:cxn>
                <a:cxn ang="0">
                  <a:pos x="447" y="375"/>
                </a:cxn>
                <a:cxn ang="0">
                  <a:pos x="438" y="315"/>
                </a:cxn>
                <a:cxn ang="0">
                  <a:pos x="393" y="207"/>
                </a:cxn>
                <a:cxn ang="0">
                  <a:pos x="351" y="354"/>
                </a:cxn>
                <a:cxn ang="0">
                  <a:pos x="390" y="273"/>
                </a:cxn>
                <a:cxn ang="0">
                  <a:pos x="387" y="384"/>
                </a:cxn>
                <a:cxn ang="0">
                  <a:pos x="396" y="420"/>
                </a:cxn>
                <a:cxn ang="0">
                  <a:pos x="408" y="450"/>
                </a:cxn>
                <a:cxn ang="0">
                  <a:pos x="423" y="492"/>
                </a:cxn>
                <a:cxn ang="0">
                  <a:pos x="276" y="633"/>
                </a:cxn>
                <a:cxn ang="0">
                  <a:pos x="270" y="639"/>
                </a:cxn>
                <a:cxn ang="0">
                  <a:pos x="369" y="633"/>
                </a:cxn>
                <a:cxn ang="0">
                  <a:pos x="276" y="675"/>
                </a:cxn>
                <a:cxn ang="0">
                  <a:pos x="93" y="651"/>
                </a:cxn>
                <a:cxn ang="0">
                  <a:pos x="15" y="591"/>
                </a:cxn>
                <a:cxn ang="0">
                  <a:pos x="75" y="423"/>
                </a:cxn>
                <a:cxn ang="0">
                  <a:pos x="90" y="102"/>
                </a:cxn>
                <a:cxn ang="0">
                  <a:pos x="96" y="207"/>
                </a:cxn>
                <a:cxn ang="0">
                  <a:pos x="63" y="369"/>
                </a:cxn>
                <a:cxn ang="0">
                  <a:pos x="6" y="357"/>
                </a:cxn>
                <a:cxn ang="0">
                  <a:pos x="0" y="333"/>
                </a:cxn>
                <a:cxn ang="0">
                  <a:pos x="36" y="177"/>
                </a:cxn>
                <a:cxn ang="0">
                  <a:pos x="51" y="111"/>
                </a:cxn>
                <a:cxn ang="0">
                  <a:pos x="297" y="6"/>
                </a:cxn>
                <a:cxn ang="0">
                  <a:pos x="318" y="441"/>
                </a:cxn>
                <a:cxn ang="0">
                  <a:pos x="375" y="366"/>
                </a:cxn>
                <a:cxn ang="0">
                  <a:pos x="123" y="510"/>
                </a:cxn>
                <a:cxn ang="0">
                  <a:pos x="93" y="504"/>
                </a:cxn>
                <a:cxn ang="0">
                  <a:pos x="99" y="504"/>
                </a:cxn>
                <a:cxn ang="0">
                  <a:pos x="66" y="504"/>
                </a:cxn>
                <a:cxn ang="0">
                  <a:pos x="165" y="531"/>
                </a:cxn>
                <a:cxn ang="0">
                  <a:pos x="165" y="531"/>
                </a:cxn>
                <a:cxn ang="0">
                  <a:pos x="264" y="579"/>
                </a:cxn>
                <a:cxn ang="0">
                  <a:pos x="318" y="582"/>
                </a:cxn>
                <a:cxn ang="0">
                  <a:pos x="423" y="552"/>
                </a:cxn>
                <a:cxn ang="0">
                  <a:pos x="318" y="582"/>
                </a:cxn>
              </a:cxnLst>
              <a:rect l="txL" t="txT" r="txR" b="txB"/>
              <a:pathLst>
                <a:path w="486" h="678">
                  <a:moveTo>
                    <a:pt x="297" y="6"/>
                  </a:moveTo>
                  <a:cubicBezTo>
                    <a:pt x="397" y="4"/>
                    <a:pt x="435" y="64"/>
                    <a:pt x="468" y="129"/>
                  </a:cubicBezTo>
                  <a:cubicBezTo>
                    <a:pt x="470" y="201"/>
                    <a:pt x="483" y="262"/>
                    <a:pt x="480" y="339"/>
                  </a:cubicBezTo>
                  <a:cubicBezTo>
                    <a:pt x="482" y="339"/>
                    <a:pt x="484" y="339"/>
                    <a:pt x="486" y="339"/>
                  </a:cubicBezTo>
                  <a:cubicBezTo>
                    <a:pt x="486" y="340"/>
                    <a:pt x="486" y="341"/>
                    <a:pt x="486" y="342"/>
                  </a:cubicBezTo>
                  <a:cubicBezTo>
                    <a:pt x="483" y="362"/>
                    <a:pt x="443" y="358"/>
                    <a:pt x="447" y="375"/>
                  </a:cubicBezTo>
                  <a:cubicBezTo>
                    <a:pt x="445" y="375"/>
                    <a:pt x="443" y="375"/>
                    <a:pt x="441" y="375"/>
                  </a:cubicBezTo>
                  <a:cubicBezTo>
                    <a:pt x="435" y="360"/>
                    <a:pt x="440" y="334"/>
                    <a:pt x="438" y="315"/>
                  </a:cubicBezTo>
                  <a:cubicBezTo>
                    <a:pt x="423" y="315"/>
                    <a:pt x="439" y="346"/>
                    <a:pt x="429" y="351"/>
                  </a:cubicBezTo>
                  <a:cubicBezTo>
                    <a:pt x="419" y="301"/>
                    <a:pt x="404" y="256"/>
                    <a:pt x="393" y="207"/>
                  </a:cubicBezTo>
                  <a:cubicBezTo>
                    <a:pt x="406" y="178"/>
                    <a:pt x="430" y="160"/>
                    <a:pt x="435" y="123"/>
                  </a:cubicBezTo>
                  <a:cubicBezTo>
                    <a:pt x="381" y="174"/>
                    <a:pt x="387" y="285"/>
                    <a:pt x="351" y="354"/>
                  </a:cubicBezTo>
                  <a:cubicBezTo>
                    <a:pt x="373" y="333"/>
                    <a:pt x="378" y="295"/>
                    <a:pt x="387" y="261"/>
                  </a:cubicBezTo>
                  <a:cubicBezTo>
                    <a:pt x="391" y="262"/>
                    <a:pt x="390" y="268"/>
                    <a:pt x="390" y="273"/>
                  </a:cubicBezTo>
                  <a:cubicBezTo>
                    <a:pt x="390" y="288"/>
                    <a:pt x="390" y="303"/>
                    <a:pt x="390" y="318"/>
                  </a:cubicBezTo>
                  <a:cubicBezTo>
                    <a:pt x="383" y="334"/>
                    <a:pt x="389" y="363"/>
                    <a:pt x="387" y="384"/>
                  </a:cubicBezTo>
                  <a:cubicBezTo>
                    <a:pt x="397" y="414"/>
                    <a:pt x="381" y="470"/>
                    <a:pt x="396" y="495"/>
                  </a:cubicBezTo>
                  <a:cubicBezTo>
                    <a:pt x="396" y="470"/>
                    <a:pt x="396" y="445"/>
                    <a:pt x="396" y="420"/>
                  </a:cubicBezTo>
                  <a:cubicBezTo>
                    <a:pt x="398" y="419"/>
                    <a:pt x="399" y="417"/>
                    <a:pt x="402" y="417"/>
                  </a:cubicBezTo>
                  <a:cubicBezTo>
                    <a:pt x="419" y="424"/>
                    <a:pt x="402" y="452"/>
                    <a:pt x="408" y="450"/>
                  </a:cubicBezTo>
                  <a:cubicBezTo>
                    <a:pt x="410" y="457"/>
                    <a:pt x="431" y="474"/>
                    <a:pt x="414" y="489"/>
                  </a:cubicBezTo>
                  <a:cubicBezTo>
                    <a:pt x="418" y="489"/>
                    <a:pt x="423" y="488"/>
                    <a:pt x="423" y="492"/>
                  </a:cubicBezTo>
                  <a:cubicBezTo>
                    <a:pt x="422" y="520"/>
                    <a:pt x="436" y="533"/>
                    <a:pt x="432" y="564"/>
                  </a:cubicBezTo>
                  <a:cubicBezTo>
                    <a:pt x="401" y="608"/>
                    <a:pt x="365" y="647"/>
                    <a:pt x="276" y="633"/>
                  </a:cubicBezTo>
                  <a:cubicBezTo>
                    <a:pt x="273" y="628"/>
                    <a:pt x="249" y="628"/>
                    <a:pt x="246" y="633"/>
                  </a:cubicBezTo>
                  <a:cubicBezTo>
                    <a:pt x="237" y="640"/>
                    <a:pt x="261" y="639"/>
                    <a:pt x="270" y="639"/>
                  </a:cubicBezTo>
                  <a:cubicBezTo>
                    <a:pt x="285" y="646"/>
                    <a:pt x="313" y="640"/>
                    <a:pt x="333" y="642"/>
                  </a:cubicBezTo>
                  <a:cubicBezTo>
                    <a:pt x="350" y="644"/>
                    <a:pt x="354" y="633"/>
                    <a:pt x="369" y="633"/>
                  </a:cubicBezTo>
                  <a:cubicBezTo>
                    <a:pt x="362" y="650"/>
                    <a:pt x="345" y="657"/>
                    <a:pt x="336" y="672"/>
                  </a:cubicBezTo>
                  <a:cubicBezTo>
                    <a:pt x="321" y="678"/>
                    <a:pt x="295" y="673"/>
                    <a:pt x="276" y="675"/>
                  </a:cubicBezTo>
                  <a:cubicBezTo>
                    <a:pt x="224" y="671"/>
                    <a:pt x="179" y="660"/>
                    <a:pt x="129" y="654"/>
                  </a:cubicBezTo>
                  <a:cubicBezTo>
                    <a:pt x="123" y="647"/>
                    <a:pt x="104" y="653"/>
                    <a:pt x="93" y="651"/>
                  </a:cubicBezTo>
                  <a:cubicBezTo>
                    <a:pt x="56" y="639"/>
                    <a:pt x="30" y="616"/>
                    <a:pt x="21" y="576"/>
                  </a:cubicBezTo>
                  <a:cubicBezTo>
                    <a:pt x="20" y="584"/>
                    <a:pt x="24" y="600"/>
                    <a:pt x="15" y="591"/>
                  </a:cubicBezTo>
                  <a:cubicBezTo>
                    <a:pt x="14" y="575"/>
                    <a:pt x="27" y="547"/>
                    <a:pt x="24" y="519"/>
                  </a:cubicBezTo>
                  <a:cubicBezTo>
                    <a:pt x="44" y="490"/>
                    <a:pt x="67" y="464"/>
                    <a:pt x="75" y="423"/>
                  </a:cubicBezTo>
                  <a:cubicBezTo>
                    <a:pt x="70" y="422"/>
                    <a:pt x="67" y="427"/>
                    <a:pt x="66" y="423"/>
                  </a:cubicBezTo>
                  <a:cubicBezTo>
                    <a:pt x="68" y="323"/>
                    <a:pt x="130" y="221"/>
                    <a:pt x="90" y="102"/>
                  </a:cubicBezTo>
                  <a:cubicBezTo>
                    <a:pt x="88" y="130"/>
                    <a:pt x="94" y="150"/>
                    <a:pt x="93" y="177"/>
                  </a:cubicBezTo>
                  <a:cubicBezTo>
                    <a:pt x="95" y="186"/>
                    <a:pt x="89" y="203"/>
                    <a:pt x="96" y="207"/>
                  </a:cubicBezTo>
                  <a:cubicBezTo>
                    <a:pt x="103" y="273"/>
                    <a:pt x="70" y="299"/>
                    <a:pt x="66" y="354"/>
                  </a:cubicBezTo>
                  <a:cubicBezTo>
                    <a:pt x="59" y="353"/>
                    <a:pt x="65" y="365"/>
                    <a:pt x="63" y="369"/>
                  </a:cubicBezTo>
                  <a:cubicBezTo>
                    <a:pt x="51" y="369"/>
                    <a:pt x="39" y="369"/>
                    <a:pt x="27" y="369"/>
                  </a:cubicBezTo>
                  <a:cubicBezTo>
                    <a:pt x="18" y="367"/>
                    <a:pt x="9" y="365"/>
                    <a:pt x="6" y="357"/>
                  </a:cubicBezTo>
                  <a:cubicBezTo>
                    <a:pt x="5" y="345"/>
                    <a:pt x="6" y="335"/>
                    <a:pt x="9" y="327"/>
                  </a:cubicBezTo>
                  <a:cubicBezTo>
                    <a:pt x="3" y="326"/>
                    <a:pt x="3" y="331"/>
                    <a:pt x="0" y="333"/>
                  </a:cubicBezTo>
                  <a:cubicBezTo>
                    <a:pt x="10" y="294"/>
                    <a:pt x="23" y="258"/>
                    <a:pt x="30" y="216"/>
                  </a:cubicBezTo>
                  <a:cubicBezTo>
                    <a:pt x="31" y="202"/>
                    <a:pt x="31" y="187"/>
                    <a:pt x="36" y="177"/>
                  </a:cubicBezTo>
                  <a:cubicBezTo>
                    <a:pt x="37" y="179"/>
                    <a:pt x="36" y="183"/>
                    <a:pt x="39" y="183"/>
                  </a:cubicBezTo>
                  <a:cubicBezTo>
                    <a:pt x="40" y="156"/>
                    <a:pt x="52" y="140"/>
                    <a:pt x="51" y="111"/>
                  </a:cubicBezTo>
                  <a:cubicBezTo>
                    <a:pt x="96" y="64"/>
                    <a:pt x="124" y="0"/>
                    <a:pt x="222" y="6"/>
                  </a:cubicBezTo>
                  <a:cubicBezTo>
                    <a:pt x="247" y="6"/>
                    <a:pt x="272" y="6"/>
                    <a:pt x="297" y="6"/>
                  </a:cubicBezTo>
                  <a:close/>
                  <a:moveTo>
                    <a:pt x="375" y="366"/>
                  </a:moveTo>
                  <a:cubicBezTo>
                    <a:pt x="369" y="402"/>
                    <a:pt x="331" y="422"/>
                    <a:pt x="318" y="441"/>
                  </a:cubicBezTo>
                  <a:cubicBezTo>
                    <a:pt x="346" y="422"/>
                    <a:pt x="376" y="405"/>
                    <a:pt x="381" y="363"/>
                  </a:cubicBezTo>
                  <a:cubicBezTo>
                    <a:pt x="379" y="364"/>
                    <a:pt x="375" y="363"/>
                    <a:pt x="375" y="366"/>
                  </a:cubicBezTo>
                  <a:close/>
                  <a:moveTo>
                    <a:pt x="99" y="504"/>
                  </a:moveTo>
                  <a:cubicBezTo>
                    <a:pt x="109" y="503"/>
                    <a:pt x="117" y="518"/>
                    <a:pt x="123" y="510"/>
                  </a:cubicBezTo>
                  <a:cubicBezTo>
                    <a:pt x="106" y="502"/>
                    <a:pt x="95" y="488"/>
                    <a:pt x="78" y="480"/>
                  </a:cubicBezTo>
                  <a:cubicBezTo>
                    <a:pt x="76" y="494"/>
                    <a:pt x="101" y="493"/>
                    <a:pt x="93" y="504"/>
                  </a:cubicBezTo>
                  <a:cubicBezTo>
                    <a:pt x="111" y="549"/>
                    <a:pt x="158" y="565"/>
                    <a:pt x="207" y="579"/>
                  </a:cubicBezTo>
                  <a:cubicBezTo>
                    <a:pt x="171" y="554"/>
                    <a:pt x="116" y="548"/>
                    <a:pt x="99" y="504"/>
                  </a:cubicBezTo>
                  <a:close/>
                  <a:moveTo>
                    <a:pt x="177" y="585"/>
                  </a:moveTo>
                  <a:cubicBezTo>
                    <a:pt x="130" y="568"/>
                    <a:pt x="101" y="533"/>
                    <a:pt x="66" y="504"/>
                  </a:cubicBezTo>
                  <a:cubicBezTo>
                    <a:pt x="89" y="543"/>
                    <a:pt x="134" y="576"/>
                    <a:pt x="177" y="585"/>
                  </a:cubicBezTo>
                  <a:close/>
                  <a:moveTo>
                    <a:pt x="165" y="531"/>
                  </a:moveTo>
                  <a:cubicBezTo>
                    <a:pt x="163" y="541"/>
                    <a:pt x="177" y="549"/>
                    <a:pt x="180" y="543"/>
                  </a:cubicBezTo>
                  <a:cubicBezTo>
                    <a:pt x="172" y="542"/>
                    <a:pt x="176" y="529"/>
                    <a:pt x="165" y="531"/>
                  </a:cubicBezTo>
                  <a:close/>
                  <a:moveTo>
                    <a:pt x="204" y="561"/>
                  </a:moveTo>
                  <a:cubicBezTo>
                    <a:pt x="222" y="566"/>
                    <a:pt x="249" y="590"/>
                    <a:pt x="264" y="579"/>
                  </a:cubicBezTo>
                  <a:cubicBezTo>
                    <a:pt x="244" y="575"/>
                    <a:pt x="224" y="555"/>
                    <a:pt x="204" y="561"/>
                  </a:cubicBezTo>
                  <a:close/>
                  <a:moveTo>
                    <a:pt x="318" y="582"/>
                  </a:moveTo>
                  <a:cubicBezTo>
                    <a:pt x="301" y="585"/>
                    <a:pt x="280" y="584"/>
                    <a:pt x="270" y="594"/>
                  </a:cubicBezTo>
                  <a:cubicBezTo>
                    <a:pt x="332" y="601"/>
                    <a:pt x="379" y="572"/>
                    <a:pt x="423" y="552"/>
                  </a:cubicBezTo>
                  <a:cubicBezTo>
                    <a:pt x="401" y="556"/>
                    <a:pt x="358" y="563"/>
                    <a:pt x="336" y="576"/>
                  </a:cubicBezTo>
                  <a:cubicBezTo>
                    <a:pt x="328" y="576"/>
                    <a:pt x="322" y="578"/>
                    <a:pt x="318" y="582"/>
                  </a:cubicBezTo>
                  <a:close/>
                </a:path>
              </a:pathLst>
            </a:custGeom>
            <a:solidFill>
              <a:srgbClr val="317D9D"/>
            </a:solidFill>
            <a:ln w="9525">
              <a:noFill/>
            </a:ln>
          </p:spPr>
          <p:txBody>
            <a:bodyPr vert="horz" wrap="square" anchor="t"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791" name="Freeform 167"/>
            <p:cNvSpPr/>
            <p:nvPr/>
          </p:nvSpPr>
          <p:spPr>
            <a:xfrm>
              <a:off x="4387850" y="1355725"/>
              <a:ext cx="30163" cy="80963"/>
            </a:xfrm>
            <a:custGeom>
              <a:avLst/>
              <a:gdLst>
                <a:gd name="txL" fmla="*/ 0 w 11"/>
                <a:gd name="txT" fmla="*/ 0 h 30"/>
                <a:gd name="txR" fmla="*/ 11 w 11"/>
                <a:gd name="txB" fmla="*/ 30 h 30"/>
              </a:gdLst>
              <a:ahLst/>
              <a:cxnLst>
                <a:cxn ang="0">
                  <a:pos x="4" y="0"/>
                </a:cxn>
                <a:cxn ang="0">
                  <a:pos x="7" y="30"/>
                </a:cxn>
                <a:cxn ang="0">
                  <a:pos x="4" y="0"/>
                </a:cxn>
              </a:cxnLst>
              <a:rect l="txL" t="txT" r="txR" b="txB"/>
              <a:pathLst>
                <a:path w="11" h="30">
                  <a:moveTo>
                    <a:pt x="4" y="0"/>
                  </a:moveTo>
                  <a:cubicBezTo>
                    <a:pt x="11" y="4"/>
                    <a:pt x="5" y="21"/>
                    <a:pt x="7" y="30"/>
                  </a:cubicBezTo>
                  <a:cubicBezTo>
                    <a:pt x="0" y="26"/>
                    <a:pt x="6" y="9"/>
                    <a:pt x="4" y="0"/>
                  </a:cubicBezTo>
                  <a:close/>
                </a:path>
              </a:pathLst>
            </a:custGeom>
            <a:solidFill>
              <a:srgbClr val="2865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92" name="Freeform 168"/>
            <p:cNvSpPr/>
            <p:nvPr/>
          </p:nvSpPr>
          <p:spPr>
            <a:xfrm>
              <a:off x="5211763" y="1574800"/>
              <a:ext cx="17463" cy="128588"/>
            </a:xfrm>
            <a:custGeom>
              <a:avLst/>
              <a:gdLst>
                <a:gd name="txL" fmla="*/ 0 w 7"/>
                <a:gd name="txT" fmla="*/ 0 h 48"/>
                <a:gd name="txR" fmla="*/ 7 w 7"/>
                <a:gd name="txB" fmla="*/ 48 h 48"/>
              </a:gdLst>
              <a:ahLst/>
              <a:cxnLst>
                <a:cxn ang="0">
                  <a:pos x="1" y="48"/>
                </a:cxn>
                <a:cxn ang="0">
                  <a:pos x="1" y="0"/>
                </a:cxn>
                <a:cxn ang="0">
                  <a:pos x="7" y="9"/>
                </a:cxn>
                <a:cxn ang="0">
                  <a:pos x="4" y="48"/>
                </a:cxn>
                <a:cxn ang="0">
                  <a:pos x="1" y="48"/>
                </a:cxn>
              </a:cxnLst>
              <a:rect l="txL" t="txT" r="txR" b="txB"/>
              <a:pathLst>
                <a:path w="7" h="48">
                  <a:moveTo>
                    <a:pt x="1" y="48"/>
                  </a:moveTo>
                  <a:cubicBezTo>
                    <a:pt x="1" y="32"/>
                    <a:pt x="1" y="16"/>
                    <a:pt x="1" y="0"/>
                  </a:cubicBezTo>
                  <a:cubicBezTo>
                    <a:pt x="5" y="1"/>
                    <a:pt x="7" y="4"/>
                    <a:pt x="7" y="9"/>
                  </a:cubicBezTo>
                  <a:cubicBezTo>
                    <a:pt x="0" y="16"/>
                    <a:pt x="6" y="36"/>
                    <a:pt x="4" y="48"/>
                  </a:cubicBezTo>
                  <a:cubicBezTo>
                    <a:pt x="3" y="48"/>
                    <a:pt x="2" y="48"/>
                    <a:pt x="1" y="48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93" name="Freeform 170"/>
            <p:cNvSpPr/>
            <p:nvPr/>
          </p:nvSpPr>
          <p:spPr>
            <a:xfrm>
              <a:off x="5213350" y="1703388"/>
              <a:ext cx="19050" cy="88900"/>
            </a:xfrm>
            <a:custGeom>
              <a:avLst/>
              <a:gdLst>
                <a:gd name="txL" fmla="*/ 0 w 7"/>
                <a:gd name="txT" fmla="*/ 0 h 33"/>
                <a:gd name="txR" fmla="*/ 7 w 7"/>
                <a:gd name="txB" fmla="*/ 33 h 33"/>
              </a:gdLst>
              <a:ahLst/>
              <a:cxnLst>
                <a:cxn ang="0">
                  <a:pos x="0" y="33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0" y="33"/>
                </a:cxn>
              </a:cxnLst>
              <a:rect l="txL" t="txT" r="txR" b="txB"/>
              <a:pathLst>
                <a:path w="7" h="33">
                  <a:moveTo>
                    <a:pt x="0" y="33"/>
                  </a:moveTo>
                  <a:cubicBezTo>
                    <a:pt x="0" y="22"/>
                    <a:pt x="0" y="11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" y="10"/>
                    <a:pt x="7" y="28"/>
                    <a:pt x="0" y="33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94" name="Freeform 171"/>
            <p:cNvSpPr/>
            <p:nvPr/>
          </p:nvSpPr>
          <p:spPr>
            <a:xfrm>
              <a:off x="5456238" y="1549400"/>
              <a:ext cx="19050" cy="250825"/>
            </a:xfrm>
            <a:custGeom>
              <a:avLst/>
              <a:gdLst>
                <a:gd name="txL" fmla="*/ 0 w 7"/>
                <a:gd name="txT" fmla="*/ 0 h 93"/>
                <a:gd name="txR" fmla="*/ 7 w 7"/>
                <a:gd name="txB" fmla="*/ 93 h 93"/>
              </a:gdLst>
              <a:ahLst/>
              <a:cxnLst>
                <a:cxn ang="0">
                  <a:pos x="0" y="90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0" y="93"/>
                </a:cxn>
                <a:cxn ang="0">
                  <a:pos x="0" y="90"/>
                </a:cxn>
              </a:cxnLst>
              <a:rect l="txL" t="txT" r="txR" b="txB"/>
              <a:pathLst>
                <a:path w="7" h="93">
                  <a:moveTo>
                    <a:pt x="0" y="90"/>
                  </a:moveTo>
                  <a:cubicBezTo>
                    <a:pt x="0" y="60"/>
                    <a:pt x="0" y="30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" y="30"/>
                    <a:pt x="7" y="68"/>
                    <a:pt x="0" y="93"/>
                  </a:cubicBezTo>
                  <a:cubicBezTo>
                    <a:pt x="0" y="92"/>
                    <a:pt x="0" y="91"/>
                    <a:pt x="0" y="9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95" name="Freeform 172"/>
            <p:cNvSpPr/>
            <p:nvPr/>
          </p:nvSpPr>
          <p:spPr>
            <a:xfrm>
              <a:off x="4124325" y="1760538"/>
              <a:ext cx="31750" cy="104775"/>
            </a:xfrm>
            <a:custGeom>
              <a:avLst/>
              <a:gdLst>
                <a:gd name="txL" fmla="*/ 0 w 12"/>
                <a:gd name="txT" fmla="*/ 0 h 39"/>
                <a:gd name="txR" fmla="*/ 12 w 12"/>
                <a:gd name="txB" fmla="*/ 39 h 39"/>
              </a:gdLst>
              <a:ahLst/>
              <a:cxnLst>
                <a:cxn ang="0">
                  <a:pos x="6" y="0"/>
                </a:cxn>
                <a:cxn ang="0">
                  <a:pos x="12" y="39"/>
                </a:cxn>
                <a:cxn ang="0">
                  <a:pos x="9" y="39"/>
                </a:cxn>
                <a:cxn ang="0">
                  <a:pos x="3" y="6"/>
                </a:cxn>
                <a:cxn ang="0">
                  <a:pos x="6" y="0"/>
                </a:cxn>
              </a:cxnLst>
              <a:rect l="txL" t="txT" r="txR" b="txB"/>
              <a:pathLst>
                <a:path w="12" h="39">
                  <a:moveTo>
                    <a:pt x="6" y="0"/>
                  </a:moveTo>
                  <a:cubicBezTo>
                    <a:pt x="10" y="11"/>
                    <a:pt x="9" y="27"/>
                    <a:pt x="12" y="39"/>
                  </a:cubicBezTo>
                  <a:cubicBezTo>
                    <a:pt x="11" y="39"/>
                    <a:pt x="10" y="39"/>
                    <a:pt x="9" y="39"/>
                  </a:cubicBezTo>
                  <a:cubicBezTo>
                    <a:pt x="0" y="35"/>
                    <a:pt x="12" y="10"/>
                    <a:pt x="3" y="6"/>
                  </a:cubicBezTo>
                  <a:cubicBezTo>
                    <a:pt x="4" y="4"/>
                    <a:pt x="3" y="0"/>
                    <a:pt x="6" y="0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96" name="Freeform 173"/>
            <p:cNvSpPr/>
            <p:nvPr/>
          </p:nvSpPr>
          <p:spPr>
            <a:xfrm>
              <a:off x="4221163" y="1830388"/>
              <a:ext cx="115888" cy="61913"/>
            </a:xfrm>
            <a:custGeom>
              <a:avLst/>
              <a:gdLst>
                <a:gd name="txL" fmla="*/ 0 w 43"/>
                <a:gd name="txT" fmla="*/ 0 h 23"/>
                <a:gd name="txR" fmla="*/ 43 w 43"/>
                <a:gd name="txB" fmla="*/ 23 h 23"/>
              </a:gdLst>
              <a:ahLst/>
              <a:cxnLst>
                <a:cxn ang="0">
                  <a:pos x="39" y="1"/>
                </a:cxn>
                <a:cxn ang="0">
                  <a:pos x="36" y="19"/>
                </a:cxn>
                <a:cxn ang="0">
                  <a:pos x="0" y="16"/>
                </a:cxn>
                <a:cxn ang="0">
                  <a:pos x="36" y="16"/>
                </a:cxn>
                <a:cxn ang="0">
                  <a:pos x="39" y="1"/>
                </a:cxn>
              </a:cxnLst>
              <a:rect l="txL" t="txT" r="txR" b="txB"/>
              <a:pathLst>
                <a:path w="43" h="23">
                  <a:moveTo>
                    <a:pt x="39" y="1"/>
                  </a:moveTo>
                  <a:cubicBezTo>
                    <a:pt x="37" y="6"/>
                    <a:pt x="43" y="19"/>
                    <a:pt x="36" y="19"/>
                  </a:cubicBezTo>
                  <a:cubicBezTo>
                    <a:pt x="25" y="17"/>
                    <a:pt x="6" y="23"/>
                    <a:pt x="0" y="16"/>
                  </a:cubicBezTo>
                  <a:cubicBezTo>
                    <a:pt x="12" y="16"/>
                    <a:pt x="24" y="16"/>
                    <a:pt x="36" y="16"/>
                  </a:cubicBezTo>
                  <a:cubicBezTo>
                    <a:pt x="38" y="12"/>
                    <a:pt x="32" y="0"/>
                    <a:pt x="39" y="1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97" name="Freeform 174"/>
            <p:cNvSpPr/>
            <p:nvPr/>
          </p:nvSpPr>
          <p:spPr>
            <a:xfrm>
              <a:off x="5375275" y="1847850"/>
              <a:ext cx="80963" cy="49213"/>
            </a:xfrm>
            <a:custGeom>
              <a:avLst/>
              <a:gdLst>
                <a:gd name="txL" fmla="*/ 0 w 30"/>
                <a:gd name="txT" fmla="*/ 0 h 18"/>
                <a:gd name="txR" fmla="*/ 30 w 30"/>
                <a:gd name="txB" fmla="*/ 18 h 18"/>
              </a:gdLst>
              <a:ahLst/>
              <a:cxnLst>
                <a:cxn ang="0">
                  <a:pos x="0" y="15"/>
                </a:cxn>
                <a:cxn ang="0">
                  <a:pos x="30" y="6"/>
                </a:cxn>
                <a:cxn ang="0">
                  <a:pos x="3" y="18"/>
                </a:cxn>
                <a:cxn ang="0">
                  <a:pos x="0" y="15"/>
                </a:cxn>
              </a:cxnLst>
              <a:rect l="txL" t="txT" r="txR" b="txB"/>
              <a:pathLst>
                <a:path w="30" h="18">
                  <a:moveTo>
                    <a:pt x="0" y="15"/>
                  </a:moveTo>
                  <a:cubicBezTo>
                    <a:pt x="9" y="13"/>
                    <a:pt x="23" y="0"/>
                    <a:pt x="30" y="6"/>
                  </a:cubicBezTo>
                  <a:cubicBezTo>
                    <a:pt x="24" y="13"/>
                    <a:pt x="12" y="14"/>
                    <a:pt x="3" y="18"/>
                  </a:cubicBezTo>
                  <a:cubicBezTo>
                    <a:pt x="4" y="15"/>
                    <a:pt x="2" y="15"/>
                    <a:pt x="0" y="15"/>
                  </a:cubicBezTo>
                  <a:close/>
                </a:path>
              </a:pathLst>
            </a:custGeom>
            <a:solidFill>
              <a:srgbClr val="076C8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98" name="Freeform 175"/>
            <p:cNvSpPr/>
            <p:nvPr/>
          </p:nvSpPr>
          <p:spPr>
            <a:xfrm>
              <a:off x="5275263" y="1857375"/>
              <a:ext cx="41275" cy="96838"/>
            </a:xfrm>
            <a:custGeom>
              <a:avLst/>
              <a:gdLst>
                <a:gd name="txL" fmla="*/ 0 w 15"/>
                <a:gd name="txT" fmla="*/ 0 h 36"/>
                <a:gd name="txR" fmla="*/ 15 w 15"/>
                <a:gd name="txB" fmla="*/ 36 h 36"/>
              </a:gdLst>
              <a:ahLst/>
              <a:cxnLst>
                <a:cxn ang="0">
                  <a:pos x="10" y="0"/>
                </a:cxn>
                <a:cxn ang="0">
                  <a:pos x="7" y="36"/>
                </a:cxn>
                <a:cxn ang="0">
                  <a:pos x="10" y="0"/>
                </a:cxn>
              </a:cxnLst>
              <a:rect l="txL" t="txT" r="txR" b="txB"/>
              <a:pathLst>
                <a:path w="15" h="36">
                  <a:moveTo>
                    <a:pt x="10" y="0"/>
                  </a:moveTo>
                  <a:cubicBezTo>
                    <a:pt x="15" y="6"/>
                    <a:pt x="8" y="26"/>
                    <a:pt x="7" y="36"/>
                  </a:cubicBezTo>
                  <a:cubicBezTo>
                    <a:pt x="0" y="28"/>
                    <a:pt x="9" y="11"/>
                    <a:pt x="10" y="0"/>
                  </a:cubicBezTo>
                  <a:close/>
                </a:path>
              </a:pathLst>
            </a:custGeom>
            <a:solidFill>
              <a:srgbClr val="076C8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799" name="Freeform 176"/>
            <p:cNvSpPr/>
            <p:nvPr/>
          </p:nvSpPr>
          <p:spPr>
            <a:xfrm>
              <a:off x="5335588" y="1889125"/>
              <a:ext cx="50800" cy="20638"/>
            </a:xfrm>
            <a:custGeom>
              <a:avLst/>
              <a:gdLst>
                <a:gd name="txL" fmla="*/ 0 w 19"/>
                <a:gd name="txT" fmla="*/ 0 h 8"/>
                <a:gd name="txR" fmla="*/ 19 w 19"/>
                <a:gd name="txB" fmla="*/ 8 h 8"/>
              </a:gdLst>
              <a:ahLst/>
              <a:cxnLst>
                <a:cxn ang="0">
                  <a:pos x="6" y="0"/>
                </a:cxn>
                <a:cxn ang="0">
                  <a:pos x="15" y="0"/>
                </a:cxn>
                <a:cxn ang="0">
                  <a:pos x="18" y="3"/>
                </a:cxn>
                <a:cxn ang="0">
                  <a:pos x="0" y="6"/>
                </a:cxn>
                <a:cxn ang="0">
                  <a:pos x="0" y="0"/>
                </a:cxn>
                <a:cxn ang="0">
                  <a:pos x="6" y="0"/>
                </a:cxn>
              </a:cxnLst>
              <a:rect l="txL" t="txT" r="txR" b="txB"/>
              <a:pathLst>
                <a:path w="19" h="8">
                  <a:moveTo>
                    <a:pt x="6" y="0"/>
                  </a:moveTo>
                  <a:cubicBezTo>
                    <a:pt x="9" y="0"/>
                    <a:pt x="12" y="0"/>
                    <a:pt x="15" y="0"/>
                  </a:cubicBezTo>
                  <a:cubicBezTo>
                    <a:pt x="17" y="0"/>
                    <a:pt x="19" y="0"/>
                    <a:pt x="18" y="3"/>
                  </a:cubicBezTo>
                  <a:cubicBezTo>
                    <a:pt x="11" y="3"/>
                    <a:pt x="9" y="8"/>
                    <a:pt x="0" y="6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00" name="Freeform 177"/>
            <p:cNvSpPr/>
            <p:nvPr/>
          </p:nvSpPr>
          <p:spPr>
            <a:xfrm>
              <a:off x="5461000" y="1839913"/>
              <a:ext cx="30163" cy="114300"/>
            </a:xfrm>
            <a:custGeom>
              <a:avLst/>
              <a:gdLst>
                <a:gd name="txL" fmla="*/ 0 w 11"/>
                <a:gd name="txT" fmla="*/ 0 h 42"/>
                <a:gd name="txR" fmla="*/ 11 w 11"/>
                <a:gd name="txB" fmla="*/ 42 h 42"/>
              </a:gdLst>
              <a:ahLst/>
              <a:cxnLst>
                <a:cxn ang="0">
                  <a:pos x="7" y="0"/>
                </a:cxn>
                <a:cxn ang="0">
                  <a:pos x="4" y="42"/>
                </a:cxn>
                <a:cxn ang="0">
                  <a:pos x="7" y="0"/>
                </a:cxn>
              </a:cxnLst>
              <a:rect l="txL" t="txT" r="txR" b="txB"/>
              <a:pathLst>
                <a:path w="11" h="42">
                  <a:moveTo>
                    <a:pt x="7" y="0"/>
                  </a:moveTo>
                  <a:cubicBezTo>
                    <a:pt x="5" y="13"/>
                    <a:pt x="11" y="34"/>
                    <a:pt x="4" y="42"/>
                  </a:cubicBezTo>
                  <a:cubicBezTo>
                    <a:pt x="6" y="29"/>
                    <a:pt x="0" y="8"/>
                    <a:pt x="7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01" name="Freeform 178"/>
            <p:cNvSpPr/>
            <p:nvPr/>
          </p:nvSpPr>
          <p:spPr>
            <a:xfrm>
              <a:off x="4189413" y="1912938"/>
              <a:ext cx="128588" cy="96838"/>
            </a:xfrm>
            <a:custGeom>
              <a:avLst/>
              <a:gdLst>
                <a:gd name="txL" fmla="*/ 0 w 48"/>
                <a:gd name="txT" fmla="*/ 0 h 36"/>
                <a:gd name="txR" fmla="*/ 48 w 48"/>
                <a:gd name="txB" fmla="*/ 36 h 36"/>
              </a:gdLst>
              <a:ahLst/>
              <a:cxnLst>
                <a:cxn ang="0">
                  <a:pos x="0" y="36"/>
                </a:cxn>
                <a:cxn ang="0">
                  <a:pos x="0" y="21"/>
                </a:cxn>
                <a:cxn ang="0">
                  <a:pos x="48" y="0"/>
                </a:cxn>
                <a:cxn ang="0">
                  <a:pos x="0" y="36"/>
                </a:cxn>
              </a:cxnLst>
              <a:rect l="txL" t="txT" r="txR" b="txB"/>
              <a:pathLst>
                <a:path w="48" h="36">
                  <a:moveTo>
                    <a:pt x="0" y="36"/>
                  </a:moveTo>
                  <a:cubicBezTo>
                    <a:pt x="0" y="31"/>
                    <a:pt x="0" y="26"/>
                    <a:pt x="0" y="21"/>
                  </a:cubicBezTo>
                  <a:cubicBezTo>
                    <a:pt x="21" y="19"/>
                    <a:pt x="32" y="7"/>
                    <a:pt x="48" y="0"/>
                  </a:cubicBezTo>
                  <a:cubicBezTo>
                    <a:pt x="34" y="16"/>
                    <a:pt x="10" y="25"/>
                    <a:pt x="0" y="36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02" name="Freeform 179"/>
            <p:cNvSpPr/>
            <p:nvPr/>
          </p:nvSpPr>
          <p:spPr>
            <a:xfrm>
              <a:off x="5203825" y="1954213"/>
              <a:ext cx="44450" cy="55563"/>
            </a:xfrm>
            <a:custGeom>
              <a:avLst/>
              <a:gdLst>
                <a:gd name="txL" fmla="*/ 0 w 17"/>
                <a:gd name="txT" fmla="*/ 0 h 21"/>
                <a:gd name="txR" fmla="*/ 17 w 17"/>
                <a:gd name="txB" fmla="*/ 21 h 21"/>
              </a:gdLst>
              <a:ahLst/>
              <a:cxnLst>
                <a:cxn ang="0">
                  <a:pos x="4" y="21"/>
                </a:cxn>
                <a:cxn ang="0">
                  <a:pos x="7" y="0"/>
                </a:cxn>
                <a:cxn ang="0">
                  <a:pos x="10" y="18"/>
                </a:cxn>
                <a:cxn ang="0">
                  <a:pos x="4" y="21"/>
                </a:cxn>
              </a:cxnLst>
              <a:rect l="txL" t="txT" r="txR" b="txB"/>
              <a:pathLst>
                <a:path w="17" h="21">
                  <a:moveTo>
                    <a:pt x="4" y="21"/>
                  </a:moveTo>
                  <a:cubicBezTo>
                    <a:pt x="6" y="15"/>
                    <a:pt x="0" y="1"/>
                    <a:pt x="7" y="0"/>
                  </a:cubicBezTo>
                  <a:cubicBezTo>
                    <a:pt x="8" y="5"/>
                    <a:pt x="17" y="15"/>
                    <a:pt x="10" y="18"/>
                  </a:cubicBezTo>
                  <a:cubicBezTo>
                    <a:pt x="7" y="18"/>
                    <a:pt x="6" y="20"/>
                    <a:pt x="4" y="21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03" name="Freeform 180"/>
            <p:cNvSpPr/>
            <p:nvPr/>
          </p:nvSpPr>
          <p:spPr>
            <a:xfrm>
              <a:off x="5351463" y="2009775"/>
              <a:ext cx="98425" cy="49213"/>
            </a:xfrm>
            <a:custGeom>
              <a:avLst/>
              <a:gdLst>
                <a:gd name="txL" fmla="*/ 0 w 37"/>
                <a:gd name="txT" fmla="*/ 0 h 18"/>
                <a:gd name="txR" fmla="*/ 37 w 37"/>
                <a:gd name="txB" fmla="*/ 18 h 18"/>
              </a:gdLst>
              <a:ahLst/>
              <a:cxnLst>
                <a:cxn ang="0">
                  <a:pos x="0" y="18"/>
                </a:cxn>
                <a:cxn ang="0">
                  <a:pos x="30" y="0"/>
                </a:cxn>
                <a:cxn ang="0">
                  <a:pos x="0" y="18"/>
                </a:cxn>
              </a:cxnLst>
              <a:rect l="txL" t="txT" r="txR" b="txB"/>
              <a:pathLst>
                <a:path w="37" h="18">
                  <a:moveTo>
                    <a:pt x="0" y="18"/>
                  </a:moveTo>
                  <a:cubicBezTo>
                    <a:pt x="8" y="10"/>
                    <a:pt x="22" y="8"/>
                    <a:pt x="30" y="0"/>
                  </a:cubicBezTo>
                  <a:cubicBezTo>
                    <a:pt x="37" y="11"/>
                    <a:pt x="11" y="15"/>
                    <a:pt x="0" y="18"/>
                  </a:cubicBezTo>
                  <a:close/>
                </a:path>
              </a:pathLst>
            </a:custGeom>
            <a:solidFill>
              <a:srgbClr val="0B576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04" name="Freeform 181"/>
            <p:cNvSpPr/>
            <p:nvPr/>
          </p:nvSpPr>
          <p:spPr>
            <a:xfrm>
              <a:off x="4225925" y="2090738"/>
              <a:ext cx="68263" cy="39688"/>
            </a:xfrm>
            <a:custGeom>
              <a:avLst/>
              <a:gdLst>
                <a:gd name="txL" fmla="*/ 0 w 25"/>
                <a:gd name="txT" fmla="*/ 0 h 15"/>
                <a:gd name="txR" fmla="*/ 25 w 25"/>
                <a:gd name="txB" fmla="*/ 15 h 15"/>
              </a:gdLst>
              <a:ahLst/>
              <a:cxnLst>
                <a:cxn ang="0">
                  <a:pos x="10" y="12"/>
                </a:cxn>
                <a:cxn ang="0">
                  <a:pos x="7" y="15"/>
                </a:cxn>
                <a:cxn ang="0">
                  <a:pos x="1" y="9"/>
                </a:cxn>
                <a:cxn ang="0">
                  <a:pos x="25" y="0"/>
                </a:cxn>
                <a:cxn ang="0">
                  <a:pos x="10" y="12"/>
                </a:cxn>
              </a:cxnLst>
              <a:rect l="txL" t="txT" r="txR" b="txB"/>
              <a:pathLst>
                <a:path w="25" h="15">
                  <a:moveTo>
                    <a:pt x="10" y="12"/>
                  </a:moveTo>
                  <a:cubicBezTo>
                    <a:pt x="8" y="12"/>
                    <a:pt x="6" y="12"/>
                    <a:pt x="7" y="15"/>
                  </a:cubicBezTo>
                  <a:cubicBezTo>
                    <a:pt x="3" y="15"/>
                    <a:pt x="0" y="14"/>
                    <a:pt x="1" y="9"/>
                  </a:cubicBezTo>
                  <a:cubicBezTo>
                    <a:pt x="12" y="9"/>
                    <a:pt x="14" y="0"/>
                    <a:pt x="25" y="0"/>
                  </a:cubicBezTo>
                  <a:cubicBezTo>
                    <a:pt x="23" y="7"/>
                    <a:pt x="16" y="9"/>
                    <a:pt x="10" y="12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05" name="Freeform 182"/>
            <p:cNvSpPr/>
            <p:nvPr/>
          </p:nvSpPr>
          <p:spPr>
            <a:xfrm>
              <a:off x="4586288" y="2303463"/>
              <a:ext cx="46038" cy="53975"/>
            </a:xfrm>
            <a:custGeom>
              <a:avLst/>
              <a:gdLst>
                <a:gd name="txL" fmla="*/ 0 w 17"/>
                <a:gd name="txT" fmla="*/ 0 h 20"/>
                <a:gd name="txR" fmla="*/ 17 w 17"/>
                <a:gd name="txB" fmla="*/ 20 h 20"/>
              </a:gdLst>
              <a:ahLst/>
              <a:cxnLst>
                <a:cxn ang="0">
                  <a:pos x="17" y="14"/>
                </a:cxn>
                <a:cxn ang="0">
                  <a:pos x="2" y="2"/>
                </a:cxn>
                <a:cxn ang="0">
                  <a:pos x="17" y="14"/>
                </a:cxn>
              </a:cxnLst>
              <a:rect l="txL" t="txT" r="txR" b="txB"/>
              <a:pathLst>
                <a:path w="17" h="20">
                  <a:moveTo>
                    <a:pt x="17" y="14"/>
                  </a:moveTo>
                  <a:cubicBezTo>
                    <a:pt x="14" y="20"/>
                    <a:pt x="0" y="12"/>
                    <a:pt x="2" y="2"/>
                  </a:cubicBezTo>
                  <a:cubicBezTo>
                    <a:pt x="13" y="0"/>
                    <a:pt x="9" y="13"/>
                    <a:pt x="17" y="14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06" name="Freeform 183"/>
            <p:cNvSpPr/>
            <p:nvPr/>
          </p:nvSpPr>
          <p:spPr>
            <a:xfrm>
              <a:off x="4697413" y="2373313"/>
              <a:ext cx="161925" cy="93663"/>
            </a:xfrm>
            <a:custGeom>
              <a:avLst/>
              <a:gdLst>
                <a:gd name="txL" fmla="*/ 0 w 60"/>
                <a:gd name="txT" fmla="*/ 0 h 35"/>
                <a:gd name="txR" fmla="*/ 60 w 60"/>
                <a:gd name="txB" fmla="*/ 35 h 35"/>
              </a:gdLst>
              <a:ahLst/>
              <a:cxnLst>
                <a:cxn ang="0">
                  <a:pos x="60" y="24"/>
                </a:cxn>
                <a:cxn ang="0">
                  <a:pos x="0" y="6"/>
                </a:cxn>
                <a:cxn ang="0">
                  <a:pos x="60" y="24"/>
                </a:cxn>
              </a:cxnLst>
              <a:rect l="txL" t="txT" r="txR" b="txB"/>
              <a:pathLst>
                <a:path w="60" h="35">
                  <a:moveTo>
                    <a:pt x="60" y="24"/>
                  </a:moveTo>
                  <a:cubicBezTo>
                    <a:pt x="45" y="35"/>
                    <a:pt x="18" y="11"/>
                    <a:pt x="0" y="6"/>
                  </a:cubicBezTo>
                  <a:cubicBezTo>
                    <a:pt x="20" y="0"/>
                    <a:pt x="40" y="20"/>
                    <a:pt x="60" y="24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07" name="Freeform 184"/>
            <p:cNvSpPr/>
            <p:nvPr/>
          </p:nvSpPr>
          <p:spPr>
            <a:xfrm>
              <a:off x="4999038" y="2430463"/>
              <a:ext cx="53975" cy="28575"/>
            </a:xfrm>
            <a:custGeom>
              <a:avLst/>
              <a:gdLst>
                <a:gd name="txL" fmla="*/ 0 w 20"/>
                <a:gd name="txT" fmla="*/ 0 h 11"/>
                <a:gd name="txR" fmla="*/ 20 w 20"/>
                <a:gd name="txB" fmla="*/ 11 h 11"/>
              </a:gdLst>
              <a:ahLst/>
              <a:cxnLst>
                <a:cxn ang="0">
                  <a:pos x="20" y="0"/>
                </a:cxn>
                <a:cxn ang="0">
                  <a:pos x="14" y="6"/>
                </a:cxn>
                <a:cxn ang="0">
                  <a:pos x="2" y="6"/>
                </a:cxn>
                <a:cxn ang="0">
                  <a:pos x="20" y="0"/>
                </a:cxn>
              </a:cxnLst>
              <a:rect l="txL" t="txT" r="txR" b="txB"/>
              <a:pathLst>
                <a:path w="20" h="11">
                  <a:moveTo>
                    <a:pt x="20" y="0"/>
                  </a:moveTo>
                  <a:cubicBezTo>
                    <a:pt x="20" y="4"/>
                    <a:pt x="15" y="3"/>
                    <a:pt x="14" y="6"/>
                  </a:cubicBezTo>
                  <a:cubicBezTo>
                    <a:pt x="16" y="11"/>
                    <a:pt x="0" y="11"/>
                    <a:pt x="2" y="6"/>
                  </a:cubicBezTo>
                  <a:cubicBezTo>
                    <a:pt x="6" y="2"/>
                    <a:pt x="12" y="0"/>
                    <a:pt x="20" y="0"/>
                  </a:cubicBezTo>
                  <a:close/>
                </a:path>
              </a:pathLst>
            </a:custGeom>
            <a:solidFill>
              <a:srgbClr val="0D4D5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08" name="Freeform 185"/>
            <p:cNvSpPr/>
            <p:nvPr/>
          </p:nvSpPr>
          <p:spPr>
            <a:xfrm>
              <a:off x="4810125" y="2570163"/>
              <a:ext cx="80963" cy="12700"/>
            </a:xfrm>
            <a:custGeom>
              <a:avLst/>
              <a:gdLst>
                <a:gd name="txL" fmla="*/ 0 w 30"/>
                <a:gd name="txT" fmla="*/ 0 h 5"/>
                <a:gd name="txR" fmla="*/ 30 w 30"/>
                <a:gd name="txB" fmla="*/ 5 h 5"/>
              </a:gdLst>
              <a:ahLst/>
              <a:cxnLst>
                <a:cxn ang="0">
                  <a:pos x="0" y="5"/>
                </a:cxn>
                <a:cxn ang="0">
                  <a:pos x="30" y="5"/>
                </a:cxn>
                <a:cxn ang="0">
                  <a:pos x="0" y="5"/>
                </a:cxn>
              </a:cxnLst>
              <a:rect l="txL" t="txT" r="txR" b="txB"/>
              <a:pathLst>
                <a:path w="30" h="5">
                  <a:moveTo>
                    <a:pt x="0" y="5"/>
                  </a:moveTo>
                  <a:cubicBezTo>
                    <a:pt x="3" y="0"/>
                    <a:pt x="27" y="0"/>
                    <a:pt x="30" y="5"/>
                  </a:cubicBezTo>
                  <a:cubicBezTo>
                    <a:pt x="20" y="5"/>
                    <a:pt x="10" y="5"/>
                    <a:pt x="0" y="5"/>
                  </a:cubicBezTo>
                  <a:close/>
                </a:path>
              </a:pathLst>
            </a:custGeom>
            <a:solidFill>
              <a:srgbClr val="2865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09" name="Freeform 186"/>
            <p:cNvSpPr/>
            <p:nvPr/>
          </p:nvSpPr>
          <p:spPr>
            <a:xfrm>
              <a:off x="5286375" y="2566988"/>
              <a:ext cx="26988" cy="104775"/>
            </a:xfrm>
            <a:custGeom>
              <a:avLst/>
              <a:gdLst>
                <a:gd name="txL" fmla="*/ 0 w 10"/>
                <a:gd name="txT" fmla="*/ 0 h 39"/>
                <a:gd name="txR" fmla="*/ 10 w 10"/>
                <a:gd name="txB" fmla="*/ 39 h 39"/>
              </a:gdLst>
              <a:ahLst/>
              <a:cxnLst>
                <a:cxn ang="0">
                  <a:pos x="3" y="0"/>
                </a:cxn>
                <a:cxn ang="0">
                  <a:pos x="6" y="39"/>
                </a:cxn>
                <a:cxn ang="0">
                  <a:pos x="0" y="36"/>
                </a:cxn>
                <a:cxn ang="0">
                  <a:pos x="3" y="0"/>
                </a:cxn>
              </a:cxnLst>
              <a:rect l="txL" t="txT" r="txR" b="txB"/>
              <a:pathLst>
                <a:path w="10" h="39">
                  <a:moveTo>
                    <a:pt x="3" y="0"/>
                  </a:moveTo>
                  <a:cubicBezTo>
                    <a:pt x="7" y="10"/>
                    <a:pt x="10" y="31"/>
                    <a:pt x="6" y="39"/>
                  </a:cubicBezTo>
                  <a:cubicBezTo>
                    <a:pt x="4" y="38"/>
                    <a:pt x="3" y="36"/>
                    <a:pt x="0" y="36"/>
                  </a:cubicBezTo>
                  <a:cubicBezTo>
                    <a:pt x="6" y="29"/>
                    <a:pt x="2" y="12"/>
                    <a:pt x="3" y="0"/>
                  </a:cubicBezTo>
                  <a:close/>
                </a:path>
              </a:pathLst>
            </a:custGeom>
            <a:solidFill>
              <a:srgbClr val="123F4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10" name="Freeform 187"/>
            <p:cNvSpPr/>
            <p:nvPr/>
          </p:nvSpPr>
          <p:spPr>
            <a:xfrm>
              <a:off x="5213350" y="2562225"/>
              <a:ext cx="25400" cy="66675"/>
            </a:xfrm>
            <a:custGeom>
              <a:avLst/>
              <a:gdLst>
                <a:gd name="txL" fmla="*/ 0 w 9"/>
                <a:gd name="txT" fmla="*/ 0 h 25"/>
                <a:gd name="txR" fmla="*/ 9 w 9"/>
                <a:gd name="txB" fmla="*/ 25 h 25"/>
              </a:gdLst>
              <a:ahLst/>
              <a:cxnLst>
                <a:cxn ang="0">
                  <a:pos x="9" y="20"/>
                </a:cxn>
                <a:cxn ang="0">
                  <a:pos x="9" y="5"/>
                </a:cxn>
                <a:cxn ang="0">
                  <a:pos x="9" y="20"/>
                </a:cxn>
              </a:cxnLst>
              <a:rect l="txL" t="txT" r="txR" b="txB"/>
              <a:pathLst>
                <a:path w="9" h="25">
                  <a:moveTo>
                    <a:pt x="9" y="20"/>
                  </a:moveTo>
                  <a:cubicBezTo>
                    <a:pt x="0" y="25"/>
                    <a:pt x="0" y="0"/>
                    <a:pt x="9" y="5"/>
                  </a:cubicBezTo>
                  <a:cubicBezTo>
                    <a:pt x="9" y="10"/>
                    <a:pt x="9" y="15"/>
                    <a:pt x="9" y="20"/>
                  </a:cubicBezTo>
                  <a:close/>
                </a:path>
              </a:pathLst>
            </a:custGeom>
            <a:solidFill>
              <a:srgbClr val="143236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11" name="Freeform 188"/>
            <p:cNvSpPr/>
            <p:nvPr/>
          </p:nvSpPr>
          <p:spPr>
            <a:xfrm>
              <a:off x="4875213" y="2589213"/>
              <a:ext cx="169863" cy="28575"/>
            </a:xfrm>
            <a:custGeom>
              <a:avLst/>
              <a:gdLst>
                <a:gd name="txL" fmla="*/ 0 w 63"/>
                <a:gd name="txT" fmla="*/ 0 h 11"/>
                <a:gd name="txR" fmla="*/ 63 w 63"/>
                <a:gd name="txB" fmla="*/ 11 h 11"/>
              </a:gdLst>
              <a:ahLst/>
              <a:cxnLst>
                <a:cxn ang="0">
                  <a:pos x="0" y="4"/>
                </a:cxn>
                <a:cxn ang="0">
                  <a:pos x="63" y="7"/>
                </a:cxn>
                <a:cxn ang="0">
                  <a:pos x="0" y="4"/>
                </a:cxn>
              </a:cxnLst>
              <a:rect l="txL" t="txT" r="txR" b="txB"/>
              <a:pathLst>
                <a:path w="63" h="11">
                  <a:moveTo>
                    <a:pt x="0" y="4"/>
                  </a:moveTo>
                  <a:cubicBezTo>
                    <a:pt x="20" y="6"/>
                    <a:pt x="48" y="0"/>
                    <a:pt x="63" y="7"/>
                  </a:cubicBezTo>
                  <a:cubicBezTo>
                    <a:pt x="43" y="5"/>
                    <a:pt x="15" y="11"/>
                    <a:pt x="0" y="4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12" name="Freeform 189"/>
            <p:cNvSpPr/>
            <p:nvPr/>
          </p:nvSpPr>
          <p:spPr>
            <a:xfrm>
              <a:off x="4159250" y="2566988"/>
              <a:ext cx="30163" cy="77788"/>
            </a:xfrm>
            <a:custGeom>
              <a:avLst/>
              <a:gdLst>
                <a:gd name="txL" fmla="*/ 0 w 11"/>
                <a:gd name="txT" fmla="*/ 0 h 29"/>
                <a:gd name="txR" fmla="*/ 11 w 11"/>
                <a:gd name="txB" fmla="*/ 29 h 29"/>
              </a:gdLst>
              <a:ahLst/>
              <a:cxnLst>
                <a:cxn ang="0">
                  <a:pos x="8" y="0"/>
                </a:cxn>
                <a:cxn ang="0">
                  <a:pos x="11" y="27"/>
                </a:cxn>
                <a:cxn ang="0">
                  <a:pos x="8" y="0"/>
                </a:cxn>
              </a:cxnLst>
              <a:rect l="txL" t="txT" r="txR" b="txB"/>
              <a:pathLst>
                <a:path w="11" h="29">
                  <a:moveTo>
                    <a:pt x="8" y="0"/>
                  </a:moveTo>
                  <a:cubicBezTo>
                    <a:pt x="7" y="11"/>
                    <a:pt x="8" y="20"/>
                    <a:pt x="11" y="27"/>
                  </a:cubicBezTo>
                  <a:cubicBezTo>
                    <a:pt x="0" y="29"/>
                    <a:pt x="4" y="2"/>
                    <a:pt x="8" y="0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13" name="Freeform 190"/>
            <p:cNvSpPr/>
            <p:nvPr/>
          </p:nvSpPr>
          <p:spPr>
            <a:xfrm>
              <a:off x="4398963" y="2620963"/>
              <a:ext cx="96838" cy="30163"/>
            </a:xfrm>
            <a:custGeom>
              <a:avLst/>
              <a:gdLst>
                <a:gd name="txL" fmla="*/ 0 w 36"/>
                <a:gd name="txT" fmla="*/ 0 h 11"/>
                <a:gd name="txR" fmla="*/ 36 w 36"/>
                <a:gd name="txB" fmla="*/ 11 h 11"/>
              </a:gdLst>
              <a:ahLst/>
              <a:cxnLst>
                <a:cxn ang="0">
                  <a:pos x="0" y="4"/>
                </a:cxn>
                <a:cxn ang="0">
                  <a:pos x="36" y="7"/>
                </a:cxn>
                <a:cxn ang="0">
                  <a:pos x="0" y="4"/>
                </a:cxn>
              </a:cxnLst>
              <a:rect l="txL" t="txT" r="txR" b="txB"/>
              <a:pathLst>
                <a:path w="36" h="11">
                  <a:moveTo>
                    <a:pt x="0" y="4"/>
                  </a:moveTo>
                  <a:cubicBezTo>
                    <a:pt x="11" y="6"/>
                    <a:pt x="30" y="0"/>
                    <a:pt x="36" y="7"/>
                  </a:cubicBezTo>
                  <a:cubicBezTo>
                    <a:pt x="25" y="5"/>
                    <a:pt x="6" y="11"/>
                    <a:pt x="0" y="4"/>
                  </a:cubicBezTo>
                  <a:close/>
                </a:path>
              </a:pathLst>
            </a:custGeom>
            <a:solidFill>
              <a:srgbClr val="2865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14" name="Freeform 191"/>
            <p:cNvSpPr/>
            <p:nvPr/>
          </p:nvSpPr>
          <p:spPr>
            <a:xfrm>
              <a:off x="5246688" y="2543175"/>
              <a:ext cx="12700" cy="153988"/>
            </a:xfrm>
            <a:custGeom>
              <a:avLst/>
              <a:gdLst>
                <a:gd name="txL" fmla="*/ 0 w 5"/>
                <a:gd name="txT" fmla="*/ 0 h 57"/>
                <a:gd name="txR" fmla="*/ 5 w 5"/>
                <a:gd name="txB" fmla="*/ 57 h 57"/>
              </a:gdLst>
              <a:ahLst/>
              <a:cxnLst>
                <a:cxn ang="0">
                  <a:pos x="0" y="57"/>
                </a:cxn>
                <a:cxn ang="0">
                  <a:pos x="0" y="0"/>
                </a:cxn>
                <a:cxn ang="0">
                  <a:pos x="0" y="57"/>
                </a:cxn>
              </a:cxnLst>
              <a:rect l="txL" t="txT" r="txR" b="txB"/>
              <a:pathLst>
                <a:path w="5" h="57">
                  <a:moveTo>
                    <a:pt x="0" y="57"/>
                  </a:moveTo>
                  <a:cubicBezTo>
                    <a:pt x="0" y="38"/>
                    <a:pt x="0" y="19"/>
                    <a:pt x="0" y="0"/>
                  </a:cubicBezTo>
                  <a:cubicBezTo>
                    <a:pt x="5" y="12"/>
                    <a:pt x="5" y="45"/>
                    <a:pt x="0" y="57"/>
                  </a:cubicBezTo>
                  <a:close/>
                </a:path>
              </a:pathLst>
            </a:custGeom>
            <a:solidFill>
              <a:srgbClr val="123F4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15" name="Freeform 192"/>
            <p:cNvSpPr/>
            <p:nvPr/>
          </p:nvSpPr>
          <p:spPr>
            <a:xfrm>
              <a:off x="4270375" y="2755900"/>
              <a:ext cx="71438" cy="42863"/>
            </a:xfrm>
            <a:custGeom>
              <a:avLst/>
              <a:gdLst>
                <a:gd name="txL" fmla="*/ 0 w 27"/>
                <a:gd name="txT" fmla="*/ 0 h 16"/>
                <a:gd name="txR" fmla="*/ 27 w 27"/>
                <a:gd name="txB" fmla="*/ 16 h 16"/>
              </a:gdLst>
              <a:ahLst/>
              <a:cxnLst>
                <a:cxn ang="0">
                  <a:pos x="0" y="8"/>
                </a:cxn>
                <a:cxn ang="0">
                  <a:pos x="27" y="8"/>
                </a:cxn>
                <a:cxn ang="0">
                  <a:pos x="0" y="8"/>
                </a:cxn>
              </a:cxnLst>
              <a:rect l="txL" t="txT" r="txR" b="txB"/>
              <a:pathLst>
                <a:path w="27" h="16">
                  <a:moveTo>
                    <a:pt x="0" y="8"/>
                  </a:moveTo>
                  <a:cubicBezTo>
                    <a:pt x="7" y="0"/>
                    <a:pt x="20" y="2"/>
                    <a:pt x="27" y="8"/>
                  </a:cubicBezTo>
                  <a:cubicBezTo>
                    <a:pt x="22" y="16"/>
                    <a:pt x="11" y="4"/>
                    <a:pt x="0" y="8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16" name="Freeform 193"/>
            <p:cNvSpPr/>
            <p:nvPr/>
          </p:nvSpPr>
          <p:spPr>
            <a:xfrm>
              <a:off x="4325938" y="2787650"/>
              <a:ext cx="57150" cy="33338"/>
            </a:xfrm>
            <a:custGeom>
              <a:avLst/>
              <a:gdLst>
                <a:gd name="txL" fmla="*/ 0 w 21"/>
                <a:gd name="txT" fmla="*/ 0 h 12"/>
                <a:gd name="txR" fmla="*/ 21 w 21"/>
                <a:gd name="txB" fmla="*/ 12 h 12"/>
              </a:gdLst>
              <a:ahLst/>
              <a:cxnLst>
                <a:cxn ang="0">
                  <a:pos x="21" y="5"/>
                </a:cxn>
                <a:cxn ang="0">
                  <a:pos x="0" y="8"/>
                </a:cxn>
                <a:cxn ang="0">
                  <a:pos x="21" y="5"/>
                </a:cxn>
              </a:cxnLst>
              <a:rect l="txL" t="txT" r="txR" b="txB"/>
              <a:pathLst>
                <a:path w="21" h="12">
                  <a:moveTo>
                    <a:pt x="21" y="5"/>
                  </a:moveTo>
                  <a:cubicBezTo>
                    <a:pt x="20" y="12"/>
                    <a:pt x="6" y="6"/>
                    <a:pt x="0" y="8"/>
                  </a:cubicBezTo>
                  <a:cubicBezTo>
                    <a:pt x="2" y="2"/>
                    <a:pt x="16" y="0"/>
                    <a:pt x="21" y="5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17" name="Freeform 194"/>
            <p:cNvSpPr/>
            <p:nvPr/>
          </p:nvSpPr>
          <p:spPr>
            <a:xfrm>
              <a:off x="5189538" y="2752725"/>
              <a:ext cx="85725" cy="73025"/>
            </a:xfrm>
            <a:custGeom>
              <a:avLst/>
              <a:gdLst>
                <a:gd name="txL" fmla="*/ 0 w 32"/>
                <a:gd name="txT" fmla="*/ 0 h 27"/>
                <a:gd name="txR" fmla="*/ 32 w 32"/>
                <a:gd name="txB" fmla="*/ 27 h 27"/>
              </a:gdLst>
              <a:ahLst/>
              <a:cxnLst>
                <a:cxn ang="0">
                  <a:pos x="0" y="27"/>
                </a:cxn>
                <a:cxn ang="0">
                  <a:pos x="21" y="24"/>
                </a:cxn>
                <a:cxn ang="0">
                  <a:pos x="27" y="0"/>
                </a:cxn>
                <a:cxn ang="0">
                  <a:pos x="30" y="27"/>
                </a:cxn>
                <a:cxn ang="0">
                  <a:pos x="0" y="27"/>
                </a:cxn>
              </a:cxnLst>
              <a:rect l="txL" t="txT" r="txR" b="txB"/>
              <a:pathLst>
                <a:path w="32" h="27">
                  <a:moveTo>
                    <a:pt x="0" y="27"/>
                  </a:moveTo>
                  <a:cubicBezTo>
                    <a:pt x="1" y="20"/>
                    <a:pt x="15" y="26"/>
                    <a:pt x="21" y="24"/>
                  </a:cubicBezTo>
                  <a:cubicBezTo>
                    <a:pt x="11" y="14"/>
                    <a:pt x="21" y="9"/>
                    <a:pt x="27" y="0"/>
                  </a:cubicBezTo>
                  <a:cubicBezTo>
                    <a:pt x="32" y="8"/>
                    <a:pt x="32" y="20"/>
                    <a:pt x="30" y="27"/>
                  </a:cubicBezTo>
                  <a:cubicBezTo>
                    <a:pt x="20" y="27"/>
                    <a:pt x="10" y="27"/>
                    <a:pt x="0" y="27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18" name="Freeform 195"/>
            <p:cNvSpPr/>
            <p:nvPr/>
          </p:nvSpPr>
          <p:spPr>
            <a:xfrm>
              <a:off x="4576763" y="2787650"/>
              <a:ext cx="71438" cy="38100"/>
            </a:xfrm>
            <a:custGeom>
              <a:avLst/>
              <a:gdLst>
                <a:gd name="txL" fmla="*/ 0 w 27"/>
                <a:gd name="txT" fmla="*/ 0 h 14"/>
                <a:gd name="txR" fmla="*/ 27 w 27"/>
                <a:gd name="txB" fmla="*/ 14 h 14"/>
              </a:gdLst>
              <a:ahLst/>
              <a:cxnLst>
                <a:cxn ang="0">
                  <a:pos x="0" y="11"/>
                </a:cxn>
                <a:cxn ang="0">
                  <a:pos x="27" y="8"/>
                </a:cxn>
                <a:cxn ang="0">
                  <a:pos x="24" y="14"/>
                </a:cxn>
                <a:cxn ang="0">
                  <a:pos x="12" y="11"/>
                </a:cxn>
                <a:cxn ang="0">
                  <a:pos x="0" y="11"/>
                </a:cxn>
              </a:cxnLst>
              <a:rect l="txL" t="txT" r="txR" b="txB"/>
              <a:pathLst>
                <a:path w="27" h="14">
                  <a:moveTo>
                    <a:pt x="0" y="11"/>
                  </a:moveTo>
                  <a:cubicBezTo>
                    <a:pt x="2" y="0"/>
                    <a:pt x="20" y="6"/>
                    <a:pt x="27" y="8"/>
                  </a:cubicBezTo>
                  <a:cubicBezTo>
                    <a:pt x="26" y="10"/>
                    <a:pt x="24" y="11"/>
                    <a:pt x="24" y="14"/>
                  </a:cubicBezTo>
                  <a:cubicBezTo>
                    <a:pt x="21" y="12"/>
                    <a:pt x="17" y="11"/>
                    <a:pt x="12" y="11"/>
                  </a:cubicBezTo>
                  <a:cubicBezTo>
                    <a:pt x="8" y="11"/>
                    <a:pt x="4" y="11"/>
                    <a:pt x="0" y="11"/>
                  </a:cubicBezTo>
                  <a:close/>
                </a:path>
              </a:pathLst>
            </a:custGeom>
            <a:solidFill>
              <a:srgbClr val="123F4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19" name="Freeform 198"/>
            <p:cNvSpPr/>
            <p:nvPr/>
          </p:nvSpPr>
          <p:spPr>
            <a:xfrm>
              <a:off x="4632325" y="2860675"/>
              <a:ext cx="219075" cy="57150"/>
            </a:xfrm>
            <a:custGeom>
              <a:avLst/>
              <a:gdLst>
                <a:gd name="txL" fmla="*/ 0 w 81"/>
                <a:gd name="txT" fmla="*/ 0 h 21"/>
                <a:gd name="txR" fmla="*/ 81 w 81"/>
                <a:gd name="txB" fmla="*/ 21 h 21"/>
              </a:gdLst>
              <a:ahLst/>
              <a:cxnLst>
                <a:cxn ang="0">
                  <a:pos x="30" y="5"/>
                </a:cxn>
                <a:cxn ang="0">
                  <a:pos x="81" y="14"/>
                </a:cxn>
                <a:cxn ang="0">
                  <a:pos x="3" y="17"/>
                </a:cxn>
                <a:cxn ang="0">
                  <a:pos x="0" y="8"/>
                </a:cxn>
                <a:cxn ang="0">
                  <a:pos x="30" y="5"/>
                </a:cxn>
              </a:cxnLst>
              <a:rect l="txL" t="txT" r="txR" b="txB"/>
              <a:pathLst>
                <a:path w="81" h="21">
                  <a:moveTo>
                    <a:pt x="30" y="5"/>
                  </a:moveTo>
                  <a:cubicBezTo>
                    <a:pt x="55" y="0"/>
                    <a:pt x="58" y="17"/>
                    <a:pt x="81" y="14"/>
                  </a:cubicBezTo>
                  <a:cubicBezTo>
                    <a:pt x="61" y="21"/>
                    <a:pt x="28" y="15"/>
                    <a:pt x="3" y="17"/>
                  </a:cubicBezTo>
                  <a:cubicBezTo>
                    <a:pt x="4" y="12"/>
                    <a:pt x="0" y="12"/>
                    <a:pt x="0" y="8"/>
                  </a:cubicBezTo>
                  <a:cubicBezTo>
                    <a:pt x="9" y="6"/>
                    <a:pt x="26" y="12"/>
                    <a:pt x="30" y="5"/>
                  </a:cubicBezTo>
                  <a:close/>
                </a:path>
              </a:pathLst>
            </a:custGeom>
            <a:solidFill>
              <a:srgbClr val="CEE9E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20" name="Freeform 199"/>
            <p:cNvSpPr/>
            <p:nvPr/>
          </p:nvSpPr>
          <p:spPr>
            <a:xfrm>
              <a:off x="4867275" y="2863850"/>
              <a:ext cx="168275" cy="44450"/>
            </a:xfrm>
            <a:custGeom>
              <a:avLst/>
              <a:gdLst>
                <a:gd name="txL" fmla="*/ 0 w 63"/>
                <a:gd name="txT" fmla="*/ 0 h 17"/>
                <a:gd name="txR" fmla="*/ 63 w 63"/>
                <a:gd name="txB" fmla="*/ 17 h 17"/>
              </a:gdLst>
              <a:ahLst/>
              <a:cxnLst>
                <a:cxn ang="0">
                  <a:pos x="12" y="13"/>
                </a:cxn>
                <a:cxn ang="0">
                  <a:pos x="0" y="7"/>
                </a:cxn>
                <a:cxn ang="0">
                  <a:pos x="63" y="10"/>
                </a:cxn>
                <a:cxn ang="0">
                  <a:pos x="12" y="13"/>
                </a:cxn>
              </a:cxnLst>
              <a:rect l="txL" t="txT" r="txR" b="txB"/>
              <a:pathLst>
                <a:path w="63" h="17">
                  <a:moveTo>
                    <a:pt x="12" y="13"/>
                  </a:moveTo>
                  <a:cubicBezTo>
                    <a:pt x="6" y="13"/>
                    <a:pt x="8" y="5"/>
                    <a:pt x="0" y="7"/>
                  </a:cubicBezTo>
                  <a:cubicBezTo>
                    <a:pt x="17" y="0"/>
                    <a:pt x="41" y="12"/>
                    <a:pt x="63" y="10"/>
                  </a:cubicBezTo>
                  <a:cubicBezTo>
                    <a:pt x="52" y="17"/>
                    <a:pt x="28" y="11"/>
                    <a:pt x="12" y="13"/>
                  </a:cubicBezTo>
                  <a:close/>
                </a:path>
              </a:pathLst>
            </a:custGeom>
            <a:solidFill>
              <a:srgbClr val="CEE9E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21" name="Freeform 200"/>
            <p:cNvSpPr/>
            <p:nvPr/>
          </p:nvSpPr>
          <p:spPr>
            <a:xfrm>
              <a:off x="4899025" y="2890838"/>
              <a:ext cx="161925" cy="31750"/>
            </a:xfrm>
            <a:custGeom>
              <a:avLst/>
              <a:gdLst>
                <a:gd name="txL" fmla="*/ 0 w 60"/>
                <a:gd name="txT" fmla="*/ 0 h 12"/>
                <a:gd name="txR" fmla="*/ 60 w 60"/>
                <a:gd name="txB" fmla="*/ 12 h 12"/>
              </a:gdLst>
              <a:ahLst/>
              <a:cxnLst>
                <a:cxn ang="0">
                  <a:pos x="0" y="3"/>
                </a:cxn>
                <a:cxn ang="0">
                  <a:pos x="51" y="0"/>
                </a:cxn>
                <a:cxn ang="0">
                  <a:pos x="60" y="0"/>
                </a:cxn>
                <a:cxn ang="0">
                  <a:pos x="0" y="3"/>
                </a:cxn>
              </a:cxnLst>
              <a:rect l="txL" t="txT" r="txR" b="txB"/>
              <a:pathLst>
                <a:path w="60" h="12">
                  <a:moveTo>
                    <a:pt x="0" y="3"/>
                  </a:moveTo>
                  <a:cubicBezTo>
                    <a:pt x="16" y="1"/>
                    <a:pt x="40" y="7"/>
                    <a:pt x="51" y="0"/>
                  </a:cubicBezTo>
                  <a:cubicBezTo>
                    <a:pt x="54" y="0"/>
                    <a:pt x="57" y="0"/>
                    <a:pt x="60" y="0"/>
                  </a:cubicBezTo>
                  <a:cubicBezTo>
                    <a:pt x="52" y="12"/>
                    <a:pt x="12" y="6"/>
                    <a:pt x="0" y="3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22" name="Freeform 201"/>
            <p:cNvSpPr/>
            <p:nvPr/>
          </p:nvSpPr>
          <p:spPr>
            <a:xfrm>
              <a:off x="4956175" y="2908300"/>
              <a:ext cx="104775" cy="57150"/>
            </a:xfrm>
            <a:custGeom>
              <a:avLst/>
              <a:gdLst>
                <a:gd name="txL" fmla="*/ 0 w 39"/>
                <a:gd name="txT" fmla="*/ 0 h 21"/>
                <a:gd name="txR" fmla="*/ 39 w 39"/>
                <a:gd name="txB" fmla="*/ 21 h 21"/>
              </a:gdLst>
              <a:ahLst/>
              <a:cxnLst>
                <a:cxn ang="0">
                  <a:pos x="39" y="5"/>
                </a:cxn>
                <a:cxn ang="0">
                  <a:pos x="0" y="5"/>
                </a:cxn>
                <a:cxn ang="0">
                  <a:pos x="39" y="5"/>
                </a:cxn>
              </a:cxnLst>
              <a:rect l="txL" t="txT" r="txR" b="txB"/>
              <a:pathLst>
                <a:path w="39" h="21">
                  <a:moveTo>
                    <a:pt x="39" y="5"/>
                  </a:moveTo>
                  <a:cubicBezTo>
                    <a:pt x="32" y="21"/>
                    <a:pt x="15" y="0"/>
                    <a:pt x="0" y="5"/>
                  </a:cubicBezTo>
                  <a:cubicBezTo>
                    <a:pt x="6" y="0"/>
                    <a:pt x="33" y="0"/>
                    <a:pt x="39" y="5"/>
                  </a:cubicBezTo>
                  <a:close/>
                </a:path>
              </a:pathLst>
            </a:custGeom>
            <a:solidFill>
              <a:srgbClr val="CEE9E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23" name="Freeform 202"/>
            <p:cNvSpPr/>
            <p:nvPr/>
          </p:nvSpPr>
          <p:spPr>
            <a:xfrm>
              <a:off x="4657725" y="2911475"/>
              <a:ext cx="322263" cy="46038"/>
            </a:xfrm>
            <a:custGeom>
              <a:avLst/>
              <a:gdLst>
                <a:gd name="txL" fmla="*/ 0 w 120"/>
                <a:gd name="txT" fmla="*/ 0 h 17"/>
                <a:gd name="txR" fmla="*/ 120 w 120"/>
                <a:gd name="txB" fmla="*/ 17 h 17"/>
              </a:gdLst>
              <a:ahLst/>
              <a:cxnLst>
                <a:cxn ang="0">
                  <a:pos x="42" y="4"/>
                </a:cxn>
                <a:cxn ang="0">
                  <a:pos x="120" y="10"/>
                </a:cxn>
                <a:cxn ang="0">
                  <a:pos x="3" y="13"/>
                </a:cxn>
                <a:cxn ang="0">
                  <a:pos x="0" y="7"/>
                </a:cxn>
                <a:cxn ang="0">
                  <a:pos x="42" y="4"/>
                </a:cxn>
              </a:cxnLst>
              <a:rect l="txL" t="txT" r="txR" b="txB"/>
              <a:pathLst>
                <a:path w="120" h="17">
                  <a:moveTo>
                    <a:pt x="42" y="4"/>
                  </a:moveTo>
                  <a:cubicBezTo>
                    <a:pt x="77" y="3"/>
                    <a:pt x="94" y="1"/>
                    <a:pt x="120" y="10"/>
                  </a:cubicBezTo>
                  <a:cubicBezTo>
                    <a:pt x="87" y="17"/>
                    <a:pt x="41" y="11"/>
                    <a:pt x="3" y="13"/>
                  </a:cubicBezTo>
                  <a:cubicBezTo>
                    <a:pt x="2" y="11"/>
                    <a:pt x="0" y="10"/>
                    <a:pt x="0" y="7"/>
                  </a:cubicBezTo>
                  <a:cubicBezTo>
                    <a:pt x="8" y="0"/>
                    <a:pt x="29" y="6"/>
                    <a:pt x="42" y="4"/>
                  </a:cubicBezTo>
                  <a:close/>
                </a:path>
              </a:pathLst>
            </a:custGeom>
            <a:solidFill>
              <a:srgbClr val="CEE9E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24" name="Freeform 203"/>
            <p:cNvSpPr/>
            <p:nvPr/>
          </p:nvSpPr>
          <p:spPr>
            <a:xfrm>
              <a:off x="4665663" y="2933700"/>
              <a:ext cx="387350" cy="31750"/>
            </a:xfrm>
            <a:custGeom>
              <a:avLst/>
              <a:gdLst>
                <a:gd name="txL" fmla="*/ 0 w 144"/>
                <a:gd name="txT" fmla="*/ 0 h 12"/>
                <a:gd name="txR" fmla="*/ 144 w 144"/>
                <a:gd name="txB" fmla="*/ 12 h 12"/>
              </a:gdLst>
              <a:ahLst/>
              <a:cxnLst>
                <a:cxn ang="0">
                  <a:pos x="117" y="2"/>
                </a:cxn>
                <a:cxn ang="0">
                  <a:pos x="144" y="5"/>
                </a:cxn>
                <a:cxn ang="0">
                  <a:pos x="33" y="8"/>
                </a:cxn>
                <a:cxn ang="0">
                  <a:pos x="3" y="8"/>
                </a:cxn>
                <a:cxn ang="0">
                  <a:pos x="0" y="5"/>
                </a:cxn>
                <a:cxn ang="0">
                  <a:pos x="117" y="2"/>
                </a:cxn>
              </a:cxnLst>
              <a:rect l="txL" t="txT" r="txR" b="txB"/>
              <a:pathLst>
                <a:path w="144" h="12">
                  <a:moveTo>
                    <a:pt x="117" y="2"/>
                  </a:moveTo>
                  <a:cubicBezTo>
                    <a:pt x="129" y="0"/>
                    <a:pt x="132" y="7"/>
                    <a:pt x="144" y="5"/>
                  </a:cubicBezTo>
                  <a:cubicBezTo>
                    <a:pt x="113" y="12"/>
                    <a:pt x="69" y="6"/>
                    <a:pt x="33" y="8"/>
                  </a:cubicBezTo>
                  <a:cubicBezTo>
                    <a:pt x="23" y="8"/>
                    <a:pt x="13" y="8"/>
                    <a:pt x="3" y="8"/>
                  </a:cubicBezTo>
                  <a:cubicBezTo>
                    <a:pt x="0" y="9"/>
                    <a:pt x="0" y="7"/>
                    <a:pt x="0" y="5"/>
                  </a:cubicBezTo>
                  <a:cubicBezTo>
                    <a:pt x="38" y="3"/>
                    <a:pt x="84" y="9"/>
                    <a:pt x="117" y="2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825" name="Freeform 204"/>
            <p:cNvSpPr/>
            <p:nvPr/>
          </p:nvSpPr>
          <p:spPr>
            <a:xfrm>
              <a:off x="4673600" y="2954338"/>
              <a:ext cx="80963" cy="15875"/>
            </a:xfrm>
            <a:custGeom>
              <a:avLst/>
              <a:gdLst>
                <a:gd name="txL" fmla="*/ 0 w 30"/>
                <a:gd name="txT" fmla="*/ 0 h 6"/>
                <a:gd name="txR" fmla="*/ 30 w 30"/>
                <a:gd name="txB" fmla="*/ 6 h 6"/>
              </a:gdLst>
              <a:ahLst/>
              <a:cxnLst>
                <a:cxn ang="0">
                  <a:pos x="0" y="0"/>
                </a:cxn>
                <a:cxn ang="0">
                  <a:pos x="30" y="0"/>
                </a:cxn>
                <a:cxn ang="0">
                  <a:pos x="30" y="3"/>
                </a:cxn>
                <a:cxn ang="0">
                  <a:pos x="3" y="3"/>
                </a:cxn>
                <a:cxn ang="0">
                  <a:pos x="3" y="6"/>
                </a:cxn>
                <a:cxn ang="0">
                  <a:pos x="0" y="0"/>
                </a:cxn>
              </a:cxnLst>
              <a:rect l="txL" t="txT" r="txR" b="txB"/>
              <a:pathLst>
                <a:path w="30" h="6">
                  <a:moveTo>
                    <a:pt x="0" y="0"/>
                  </a:moveTo>
                  <a:cubicBezTo>
                    <a:pt x="10" y="0"/>
                    <a:pt x="20" y="0"/>
                    <a:pt x="30" y="0"/>
                  </a:cubicBezTo>
                  <a:cubicBezTo>
                    <a:pt x="30" y="1"/>
                    <a:pt x="30" y="2"/>
                    <a:pt x="30" y="3"/>
                  </a:cubicBezTo>
                  <a:cubicBezTo>
                    <a:pt x="21" y="3"/>
                    <a:pt x="12" y="3"/>
                    <a:pt x="3" y="3"/>
                  </a:cubicBezTo>
                  <a:cubicBezTo>
                    <a:pt x="3" y="4"/>
                    <a:pt x="3" y="5"/>
                    <a:pt x="3" y="6"/>
                  </a:cubicBezTo>
                  <a:cubicBezTo>
                    <a:pt x="0" y="6"/>
                    <a:pt x="1" y="2"/>
                    <a:pt x="0" y="0"/>
                  </a:cubicBezTo>
                  <a:close/>
                </a:path>
              </a:pathLst>
            </a:custGeom>
            <a:solidFill>
              <a:srgbClr val="415A5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9826" name="组合 19825"/>
            <p:cNvGrpSpPr/>
            <p:nvPr/>
          </p:nvGrpSpPr>
          <p:grpSpPr>
            <a:xfrm>
              <a:off x="419100" y="2952751"/>
              <a:ext cx="7108825" cy="1931988"/>
              <a:chOff x="0" y="0"/>
              <a:chExt cx="4478" cy="1217"/>
            </a:xfrm>
          </p:grpSpPr>
          <p:sp>
            <p:nvSpPr>
              <p:cNvPr id="19827" name="Freeform 206"/>
              <p:cNvSpPr/>
              <p:nvPr/>
            </p:nvSpPr>
            <p:spPr>
              <a:xfrm>
                <a:off x="2837" y="0"/>
                <a:ext cx="61" cy="11"/>
              </a:xfrm>
              <a:custGeom>
                <a:avLst/>
                <a:gdLst>
                  <a:gd name="txL" fmla="*/ 0 w 36"/>
                  <a:gd name="txT" fmla="*/ 0 h 7"/>
                  <a:gd name="txR" fmla="*/ 36 w 36"/>
                  <a:gd name="txB" fmla="*/ 7 h 7"/>
                </a:gdLst>
                <a:ahLst/>
                <a:cxnLst>
                  <a:cxn ang="0">
                    <a:pos x="0" y="4"/>
                  </a:cxn>
                  <a:cxn ang="0">
                    <a:pos x="36" y="7"/>
                  </a:cxn>
                  <a:cxn ang="0">
                    <a:pos x="0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6" h="7">
                    <a:moveTo>
                      <a:pt x="0" y="4"/>
                    </a:moveTo>
                    <a:cubicBezTo>
                      <a:pt x="11" y="6"/>
                      <a:pt x="30" y="0"/>
                      <a:pt x="36" y="7"/>
                    </a:cubicBezTo>
                    <a:cubicBezTo>
                      <a:pt x="24" y="7"/>
                      <a:pt x="12" y="7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solidFill>
                <a:srgbClr val="718B8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28" name="Freeform 207"/>
              <p:cNvSpPr/>
              <p:nvPr/>
            </p:nvSpPr>
            <p:spPr>
              <a:xfrm>
                <a:off x="2761" y="25"/>
                <a:ext cx="97" cy="19"/>
              </a:xfrm>
              <a:custGeom>
                <a:avLst/>
                <a:gdLst>
                  <a:gd name="txL" fmla="*/ 0 w 57"/>
                  <a:gd name="txT" fmla="*/ 0 h 11"/>
                  <a:gd name="txR" fmla="*/ 57 w 57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57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57" h="11">
                    <a:moveTo>
                      <a:pt x="0" y="4"/>
                    </a:moveTo>
                    <a:cubicBezTo>
                      <a:pt x="18" y="6"/>
                      <a:pt x="44" y="0"/>
                      <a:pt x="57" y="7"/>
                    </a:cubicBezTo>
                    <a:cubicBezTo>
                      <a:pt x="39" y="5"/>
                      <a:pt x="13" y="11"/>
                      <a:pt x="0" y="4"/>
                    </a:cubicBezTo>
                    <a:close/>
                  </a:path>
                </a:pathLst>
              </a:custGeom>
              <a:solidFill>
                <a:srgbClr val="718B8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29" name="Freeform 208"/>
              <p:cNvSpPr/>
              <p:nvPr/>
            </p:nvSpPr>
            <p:spPr>
              <a:xfrm>
                <a:off x="2431" y="52"/>
                <a:ext cx="25" cy="21"/>
              </a:xfrm>
              <a:custGeom>
                <a:avLst/>
                <a:gdLst>
                  <a:gd name="txL" fmla="*/ 0 w 15"/>
                  <a:gd name="txT" fmla="*/ 0 h 12"/>
                  <a:gd name="txR" fmla="*/ 15 w 15"/>
                  <a:gd name="txB" fmla="*/ 12 h 12"/>
                </a:gdLst>
                <a:ahLst/>
                <a:cxnLst>
                  <a:cxn ang="0">
                    <a:pos x="0" y="12"/>
                  </a:cxn>
                  <a:cxn ang="0">
                    <a:pos x="15" y="0"/>
                  </a:cxn>
                  <a:cxn ang="0">
                    <a:pos x="0" y="12"/>
                  </a:cxn>
                </a:cxnLst>
                <a:rect l="txL" t="txT" r="txR" b="txB"/>
                <a:pathLst>
                  <a:path w="15" h="12">
                    <a:moveTo>
                      <a:pt x="0" y="12"/>
                    </a:moveTo>
                    <a:cubicBezTo>
                      <a:pt x="0" y="3"/>
                      <a:pt x="8" y="2"/>
                      <a:pt x="15" y="0"/>
                    </a:cubicBezTo>
                    <a:cubicBezTo>
                      <a:pt x="11" y="5"/>
                      <a:pt x="9" y="12"/>
                      <a:pt x="0" y="12"/>
                    </a:cubicBezTo>
                    <a:close/>
                  </a:path>
                </a:pathLst>
              </a:custGeom>
              <a:solidFill>
                <a:srgbClr val="076C8B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30" name="Freeform 209"/>
              <p:cNvSpPr/>
              <p:nvPr/>
            </p:nvSpPr>
            <p:spPr>
              <a:xfrm>
                <a:off x="2678" y="64"/>
                <a:ext cx="78" cy="14"/>
              </a:xfrm>
              <a:custGeom>
                <a:avLst/>
                <a:gdLst>
                  <a:gd name="txL" fmla="*/ 0 w 46"/>
                  <a:gd name="txT" fmla="*/ 0 h 8"/>
                  <a:gd name="txR" fmla="*/ 46 w 46"/>
                  <a:gd name="txB" fmla="*/ 8 h 8"/>
                </a:gdLst>
                <a:ahLst/>
                <a:cxnLst>
                  <a:cxn ang="0">
                    <a:pos x="31" y="8"/>
                  </a:cxn>
                  <a:cxn ang="0">
                    <a:pos x="46" y="2"/>
                  </a:cxn>
                  <a:cxn ang="0">
                    <a:pos x="46" y="5"/>
                  </a:cxn>
                  <a:cxn ang="0">
                    <a:pos x="31" y="8"/>
                  </a:cxn>
                </a:cxnLst>
                <a:rect l="txL" t="txT" r="txR" b="txB"/>
                <a:pathLst>
                  <a:path w="46" h="8">
                    <a:moveTo>
                      <a:pt x="31" y="8"/>
                    </a:moveTo>
                    <a:cubicBezTo>
                      <a:pt x="0" y="5"/>
                      <a:pt x="25" y="0"/>
                      <a:pt x="46" y="2"/>
                    </a:cubicBezTo>
                    <a:cubicBezTo>
                      <a:pt x="46" y="3"/>
                      <a:pt x="46" y="4"/>
                      <a:pt x="46" y="5"/>
                    </a:cubicBezTo>
                    <a:cubicBezTo>
                      <a:pt x="42" y="7"/>
                      <a:pt x="30" y="1"/>
                      <a:pt x="31" y="8"/>
                    </a:cubicBezTo>
                    <a:close/>
                  </a:path>
                </a:pathLst>
              </a:custGeom>
              <a:solidFill>
                <a:srgbClr val="415A5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31" name="Freeform 210"/>
              <p:cNvSpPr/>
              <p:nvPr/>
            </p:nvSpPr>
            <p:spPr>
              <a:xfrm>
                <a:off x="2907" y="37"/>
                <a:ext cx="18" cy="66"/>
              </a:xfrm>
              <a:custGeom>
                <a:avLst/>
                <a:gdLst>
                  <a:gd name="txL" fmla="*/ 0 w 11"/>
                  <a:gd name="txT" fmla="*/ 0 h 39"/>
                  <a:gd name="txR" fmla="*/ 11 w 11"/>
                  <a:gd name="txB" fmla="*/ 39 h 39"/>
                </a:gdLst>
                <a:ahLst/>
                <a:cxnLst>
                  <a:cxn ang="0">
                    <a:pos x="7" y="0"/>
                  </a:cxn>
                  <a:cxn ang="0">
                    <a:pos x="4" y="39"/>
                  </a:cxn>
                  <a:cxn ang="0">
                    <a:pos x="7" y="0"/>
                  </a:cxn>
                </a:cxnLst>
                <a:rect l="txL" t="txT" r="txR" b="txB"/>
                <a:pathLst>
                  <a:path w="11" h="39">
                    <a:moveTo>
                      <a:pt x="7" y="0"/>
                    </a:moveTo>
                    <a:cubicBezTo>
                      <a:pt x="5" y="12"/>
                      <a:pt x="11" y="32"/>
                      <a:pt x="4" y="39"/>
                    </a:cubicBezTo>
                    <a:cubicBezTo>
                      <a:pt x="6" y="27"/>
                      <a:pt x="0" y="7"/>
                      <a:pt x="7" y="0"/>
                    </a:cubicBezTo>
                    <a:close/>
                  </a:path>
                </a:pathLst>
              </a:custGeom>
              <a:solidFill>
                <a:srgbClr val="4F6B6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32" name="Freeform 212"/>
              <p:cNvSpPr/>
              <p:nvPr/>
            </p:nvSpPr>
            <p:spPr>
              <a:xfrm>
                <a:off x="2710" y="101"/>
                <a:ext cx="97" cy="17"/>
              </a:xfrm>
              <a:custGeom>
                <a:avLst/>
                <a:gdLst>
                  <a:gd name="txL" fmla="*/ 0 w 57"/>
                  <a:gd name="txT" fmla="*/ 0 h 10"/>
                  <a:gd name="txR" fmla="*/ 57 w 57"/>
                  <a:gd name="txB" fmla="*/ 10 h 10"/>
                </a:gdLst>
                <a:ahLst/>
                <a:cxnLst>
                  <a:cxn ang="0">
                    <a:pos x="0" y="10"/>
                  </a:cxn>
                  <a:cxn ang="0">
                    <a:pos x="57" y="10"/>
                  </a:cxn>
                  <a:cxn ang="0">
                    <a:pos x="0" y="10"/>
                  </a:cxn>
                </a:cxnLst>
                <a:rect l="txL" t="txT" r="txR" b="txB"/>
                <a:pathLst>
                  <a:path w="57" h="10">
                    <a:moveTo>
                      <a:pt x="0" y="10"/>
                    </a:moveTo>
                    <a:cubicBezTo>
                      <a:pt x="6" y="0"/>
                      <a:pt x="51" y="0"/>
                      <a:pt x="57" y="10"/>
                    </a:cubicBezTo>
                    <a:cubicBezTo>
                      <a:pt x="38" y="10"/>
                      <a:pt x="19" y="10"/>
                      <a:pt x="0" y="10"/>
                    </a:cubicBezTo>
                    <a:close/>
                  </a:path>
                </a:pathLst>
              </a:custGeom>
              <a:solidFill>
                <a:srgbClr val="415A5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33" name="Freeform 215"/>
              <p:cNvSpPr/>
              <p:nvPr/>
            </p:nvSpPr>
            <p:spPr>
              <a:xfrm>
                <a:off x="2731" y="142"/>
                <a:ext cx="96" cy="31"/>
              </a:xfrm>
              <a:custGeom>
                <a:avLst/>
                <a:gdLst>
                  <a:gd name="txL" fmla="*/ 0 w 57"/>
                  <a:gd name="txT" fmla="*/ 0 h 18"/>
                  <a:gd name="txR" fmla="*/ 57 w 57"/>
                  <a:gd name="txB" fmla="*/ 18 h 18"/>
                </a:gdLst>
                <a:ahLst/>
                <a:cxnLst>
                  <a:cxn ang="0">
                    <a:pos x="24" y="4"/>
                  </a:cxn>
                  <a:cxn ang="0">
                    <a:pos x="57" y="10"/>
                  </a:cxn>
                  <a:cxn ang="0">
                    <a:pos x="0" y="7"/>
                  </a:cxn>
                  <a:cxn ang="0">
                    <a:pos x="24" y="4"/>
                  </a:cxn>
                </a:cxnLst>
                <a:rect l="txL" t="txT" r="txR" b="txB"/>
                <a:pathLst>
                  <a:path w="57" h="18">
                    <a:moveTo>
                      <a:pt x="24" y="4"/>
                    </a:moveTo>
                    <a:cubicBezTo>
                      <a:pt x="36" y="5"/>
                      <a:pt x="45" y="9"/>
                      <a:pt x="57" y="10"/>
                    </a:cubicBezTo>
                    <a:cubicBezTo>
                      <a:pt x="41" y="18"/>
                      <a:pt x="22" y="3"/>
                      <a:pt x="0" y="7"/>
                    </a:cubicBezTo>
                    <a:cubicBezTo>
                      <a:pt x="2" y="0"/>
                      <a:pt x="17" y="6"/>
                      <a:pt x="24" y="4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34" name="Freeform 217"/>
              <p:cNvSpPr/>
              <p:nvPr/>
            </p:nvSpPr>
            <p:spPr>
              <a:xfrm>
                <a:off x="2771" y="220"/>
                <a:ext cx="27" cy="15"/>
              </a:xfrm>
              <a:custGeom>
                <a:avLst/>
                <a:gdLst>
                  <a:gd name="txL" fmla="*/ 0 w 16"/>
                  <a:gd name="txT" fmla="*/ 0 h 9"/>
                  <a:gd name="txR" fmla="*/ 16 w 16"/>
                  <a:gd name="txB" fmla="*/ 9 h 9"/>
                </a:gdLst>
                <a:ahLst/>
                <a:cxnLst>
                  <a:cxn ang="0">
                    <a:pos x="15" y="9"/>
                  </a:cxn>
                  <a:cxn ang="0">
                    <a:pos x="0" y="9"/>
                  </a:cxn>
                  <a:cxn ang="0">
                    <a:pos x="0" y="0"/>
                  </a:cxn>
                  <a:cxn ang="0">
                    <a:pos x="15" y="9"/>
                  </a:cxn>
                </a:cxnLst>
                <a:rect l="txL" t="txT" r="txR" b="txB"/>
                <a:pathLst>
                  <a:path w="16" h="9">
                    <a:moveTo>
                      <a:pt x="15" y="9"/>
                    </a:moveTo>
                    <a:cubicBezTo>
                      <a:pt x="10" y="9"/>
                      <a:pt x="5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ubicBezTo>
                      <a:pt x="5" y="3"/>
                      <a:pt x="16" y="0"/>
                      <a:pt x="15" y="9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35" name="Freeform 220"/>
              <p:cNvSpPr/>
              <p:nvPr/>
            </p:nvSpPr>
            <p:spPr>
              <a:xfrm>
                <a:off x="2524" y="184"/>
                <a:ext cx="8" cy="102"/>
              </a:xfrm>
              <a:custGeom>
                <a:avLst/>
                <a:gdLst>
                  <a:gd name="txL" fmla="*/ 0 w 5"/>
                  <a:gd name="txT" fmla="*/ 0 h 60"/>
                  <a:gd name="txR" fmla="*/ 5 w 5"/>
                  <a:gd name="txB" fmla="*/ 60 h 60"/>
                </a:gdLst>
                <a:ahLst/>
                <a:cxnLst>
                  <a:cxn ang="0">
                    <a:pos x="5" y="60"/>
                  </a:cxn>
                  <a:cxn ang="0">
                    <a:pos x="5" y="0"/>
                  </a:cxn>
                  <a:cxn ang="0">
                    <a:pos x="5" y="60"/>
                  </a:cxn>
                </a:cxnLst>
                <a:rect l="txL" t="txT" r="txR" b="txB"/>
                <a:pathLst>
                  <a:path w="5" h="60">
                    <a:moveTo>
                      <a:pt x="5" y="60"/>
                    </a:moveTo>
                    <a:cubicBezTo>
                      <a:pt x="0" y="47"/>
                      <a:pt x="0" y="13"/>
                      <a:pt x="5" y="0"/>
                    </a:cubicBezTo>
                    <a:cubicBezTo>
                      <a:pt x="5" y="20"/>
                      <a:pt x="5" y="40"/>
                      <a:pt x="5" y="60"/>
                    </a:cubicBezTo>
                    <a:close/>
                  </a:path>
                </a:pathLst>
              </a:custGeom>
              <a:solidFill>
                <a:srgbClr val="718B8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36" name="Freeform 225"/>
              <p:cNvSpPr/>
              <p:nvPr/>
            </p:nvSpPr>
            <p:spPr>
              <a:xfrm>
                <a:off x="2222" y="298"/>
                <a:ext cx="51" cy="8"/>
              </a:xfrm>
              <a:custGeom>
                <a:avLst/>
                <a:gdLst>
                  <a:gd name="txL" fmla="*/ 0 w 30"/>
                  <a:gd name="txT" fmla="*/ 0 h 5"/>
                  <a:gd name="txR" fmla="*/ 30 w 30"/>
                  <a:gd name="txB" fmla="*/ 5 h 5"/>
                </a:gdLst>
                <a:ahLst/>
                <a:cxnLst>
                  <a:cxn ang="0">
                    <a:pos x="0" y="5"/>
                  </a:cxn>
                  <a:cxn ang="0">
                    <a:pos x="30" y="5"/>
                  </a:cxn>
                  <a:cxn ang="0">
                    <a:pos x="0" y="5"/>
                  </a:cxn>
                </a:cxnLst>
                <a:rect l="txL" t="txT" r="txR" b="txB"/>
                <a:pathLst>
                  <a:path w="30" h="5">
                    <a:moveTo>
                      <a:pt x="0" y="5"/>
                    </a:moveTo>
                    <a:cubicBezTo>
                      <a:pt x="3" y="0"/>
                      <a:pt x="27" y="0"/>
                      <a:pt x="30" y="5"/>
                    </a:cubicBezTo>
                    <a:cubicBezTo>
                      <a:pt x="20" y="5"/>
                      <a:pt x="10" y="5"/>
                      <a:pt x="0" y="5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37" name="Freeform 231"/>
              <p:cNvSpPr/>
              <p:nvPr/>
            </p:nvSpPr>
            <p:spPr>
              <a:xfrm>
                <a:off x="2969" y="368"/>
                <a:ext cx="21" cy="50"/>
              </a:xfrm>
              <a:custGeom>
                <a:avLst/>
                <a:gdLst>
                  <a:gd name="txL" fmla="*/ 0 w 12"/>
                  <a:gd name="txT" fmla="*/ 0 h 30"/>
                  <a:gd name="txR" fmla="*/ 12 w 12"/>
                  <a:gd name="txB" fmla="*/ 30 h 30"/>
                </a:gdLst>
                <a:ahLst/>
                <a:cxnLst>
                  <a:cxn ang="0">
                    <a:pos x="3" y="30"/>
                  </a:cxn>
                  <a:cxn ang="0">
                    <a:pos x="0" y="0"/>
                  </a:cxn>
                  <a:cxn ang="0">
                    <a:pos x="6" y="30"/>
                  </a:cxn>
                  <a:cxn ang="0">
                    <a:pos x="3" y="30"/>
                  </a:cxn>
                </a:cxnLst>
                <a:rect l="txL" t="txT" r="txR" b="txB"/>
                <a:pathLst>
                  <a:path w="12" h="30">
                    <a:moveTo>
                      <a:pt x="3" y="30"/>
                    </a:moveTo>
                    <a:cubicBezTo>
                      <a:pt x="5" y="17"/>
                      <a:pt x="1" y="10"/>
                      <a:pt x="0" y="0"/>
                    </a:cubicBezTo>
                    <a:cubicBezTo>
                      <a:pt x="12" y="0"/>
                      <a:pt x="3" y="21"/>
                      <a:pt x="6" y="30"/>
                    </a:cubicBezTo>
                    <a:cubicBezTo>
                      <a:pt x="5" y="30"/>
                      <a:pt x="4" y="30"/>
                      <a:pt x="3" y="30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38" name="Freeform 232"/>
              <p:cNvSpPr/>
              <p:nvPr/>
            </p:nvSpPr>
            <p:spPr>
              <a:xfrm>
                <a:off x="2988" y="342"/>
                <a:ext cx="24" cy="41"/>
              </a:xfrm>
              <a:custGeom>
                <a:avLst/>
                <a:gdLst>
                  <a:gd name="txL" fmla="*/ 0 w 14"/>
                  <a:gd name="txT" fmla="*/ 0 h 24"/>
                  <a:gd name="txR" fmla="*/ 14 w 14"/>
                  <a:gd name="txB" fmla="*/ 24 h 24"/>
                </a:gdLst>
                <a:ahLst/>
                <a:cxnLst>
                  <a:cxn ang="0">
                    <a:pos x="7" y="0"/>
                  </a:cxn>
                  <a:cxn ang="0">
                    <a:pos x="7" y="24"/>
                  </a:cxn>
                  <a:cxn ang="0">
                    <a:pos x="4" y="24"/>
                  </a:cxn>
                  <a:cxn ang="0">
                    <a:pos x="7" y="0"/>
                  </a:cxn>
                </a:cxnLst>
                <a:rect l="txL" t="txT" r="txR" b="txB"/>
                <a:pathLst>
                  <a:path w="14" h="24">
                    <a:moveTo>
                      <a:pt x="7" y="0"/>
                    </a:moveTo>
                    <a:cubicBezTo>
                      <a:pt x="3" y="10"/>
                      <a:pt x="14" y="21"/>
                      <a:pt x="7" y="24"/>
                    </a:cubicBezTo>
                    <a:cubicBezTo>
                      <a:pt x="6" y="24"/>
                      <a:pt x="5" y="24"/>
                      <a:pt x="4" y="24"/>
                    </a:cubicBezTo>
                    <a:cubicBezTo>
                      <a:pt x="6" y="17"/>
                      <a:pt x="0" y="2"/>
                      <a:pt x="7" y="0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39" name="Freeform 233"/>
              <p:cNvSpPr/>
              <p:nvPr/>
            </p:nvSpPr>
            <p:spPr>
              <a:xfrm>
                <a:off x="2995" y="383"/>
                <a:ext cx="12" cy="51"/>
              </a:xfrm>
              <a:custGeom>
                <a:avLst/>
                <a:gdLst>
                  <a:gd name="txL" fmla="*/ 0 w 7"/>
                  <a:gd name="txT" fmla="*/ 0 h 30"/>
                  <a:gd name="txR" fmla="*/ 7 w 7"/>
                  <a:gd name="txB" fmla="*/ 30 h 30"/>
                </a:gdLst>
                <a:ahLst/>
                <a:cxnLst>
                  <a:cxn ang="0">
                    <a:pos x="0" y="30"/>
                  </a:cxn>
                  <a:cxn ang="0">
                    <a:pos x="0" y="0"/>
                  </a:cxn>
                  <a:cxn ang="0">
                    <a:pos x="3" y="0"/>
                  </a:cxn>
                  <a:cxn ang="0">
                    <a:pos x="0" y="30"/>
                  </a:cxn>
                </a:cxnLst>
                <a:rect l="txL" t="txT" r="txR" b="txB"/>
                <a:pathLst>
                  <a:path w="7" h="30">
                    <a:moveTo>
                      <a:pt x="0" y="30"/>
                    </a:moveTo>
                    <a:cubicBezTo>
                      <a:pt x="0" y="20"/>
                      <a:pt x="0" y="10"/>
                      <a:pt x="0" y="0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1" y="9"/>
                      <a:pt x="7" y="26"/>
                      <a:pt x="0" y="30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40" name="Freeform 235"/>
              <p:cNvSpPr/>
              <p:nvPr/>
            </p:nvSpPr>
            <p:spPr>
              <a:xfrm>
                <a:off x="1007" y="446"/>
                <a:ext cx="158" cy="8"/>
              </a:xfrm>
              <a:custGeom>
                <a:avLst/>
                <a:gdLst>
                  <a:gd name="txL" fmla="*/ 0 w 93"/>
                  <a:gd name="txT" fmla="*/ 0 h 5"/>
                  <a:gd name="txR" fmla="*/ 93 w 93"/>
                  <a:gd name="txB" fmla="*/ 5 h 5"/>
                </a:gdLst>
                <a:ahLst/>
                <a:cxnLst>
                  <a:cxn ang="0">
                    <a:pos x="0" y="5"/>
                  </a:cxn>
                  <a:cxn ang="0">
                    <a:pos x="93" y="5"/>
                  </a:cxn>
                  <a:cxn ang="0">
                    <a:pos x="0" y="5"/>
                  </a:cxn>
                </a:cxnLst>
                <a:rect l="txL" t="txT" r="txR" b="txB"/>
                <a:pathLst>
                  <a:path w="93" h="5">
                    <a:moveTo>
                      <a:pt x="0" y="5"/>
                    </a:moveTo>
                    <a:cubicBezTo>
                      <a:pt x="24" y="0"/>
                      <a:pt x="69" y="0"/>
                      <a:pt x="93" y="5"/>
                    </a:cubicBezTo>
                    <a:cubicBezTo>
                      <a:pt x="62" y="5"/>
                      <a:pt x="31" y="5"/>
                      <a:pt x="0" y="5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41" name="Freeform 238"/>
              <p:cNvSpPr/>
              <p:nvPr/>
            </p:nvSpPr>
            <p:spPr>
              <a:xfrm>
                <a:off x="3468" y="454"/>
                <a:ext cx="51" cy="10"/>
              </a:xfrm>
              <a:custGeom>
                <a:avLst/>
                <a:gdLst>
                  <a:gd name="txL" fmla="*/ 0 w 30"/>
                  <a:gd name="txT" fmla="*/ 0 h 6"/>
                  <a:gd name="txR" fmla="*/ 30 w 30"/>
                  <a:gd name="txB" fmla="*/ 6 h 6"/>
                </a:gdLst>
                <a:ahLst/>
                <a:cxnLst>
                  <a:cxn ang="0">
                    <a:pos x="30" y="6"/>
                  </a:cxn>
                  <a:cxn ang="0">
                    <a:pos x="0" y="6"/>
                  </a:cxn>
                  <a:cxn ang="0">
                    <a:pos x="0" y="0"/>
                  </a:cxn>
                  <a:cxn ang="0">
                    <a:pos x="30" y="3"/>
                  </a:cxn>
                  <a:cxn ang="0">
                    <a:pos x="30" y="6"/>
                  </a:cxn>
                </a:cxnLst>
                <a:rect l="txL" t="txT" r="txR" b="txB"/>
                <a:pathLst>
                  <a:path w="30" h="6">
                    <a:moveTo>
                      <a:pt x="30" y="6"/>
                    </a:moveTo>
                    <a:cubicBezTo>
                      <a:pt x="20" y="6"/>
                      <a:pt x="10" y="6"/>
                      <a:pt x="0" y="6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6" y="5"/>
                      <a:pt x="20" y="2"/>
                      <a:pt x="30" y="3"/>
                    </a:cubicBezTo>
                    <a:cubicBezTo>
                      <a:pt x="30" y="4"/>
                      <a:pt x="30" y="5"/>
                      <a:pt x="30" y="6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42" name="Freeform 239"/>
              <p:cNvSpPr/>
              <p:nvPr/>
            </p:nvSpPr>
            <p:spPr>
              <a:xfrm>
                <a:off x="1017" y="464"/>
                <a:ext cx="251" cy="12"/>
              </a:xfrm>
              <a:custGeom>
                <a:avLst/>
                <a:gdLst>
                  <a:gd name="txL" fmla="*/ 0 w 148"/>
                  <a:gd name="txT" fmla="*/ 0 h 7"/>
                  <a:gd name="txR" fmla="*/ 148 w 148"/>
                  <a:gd name="txB" fmla="*/ 7 h 7"/>
                </a:gdLst>
                <a:ahLst/>
                <a:cxnLst>
                  <a:cxn ang="0">
                    <a:pos x="84" y="0"/>
                  </a:cxn>
                  <a:cxn ang="0">
                    <a:pos x="18" y="3"/>
                  </a:cxn>
                  <a:cxn ang="0">
                    <a:pos x="0" y="0"/>
                  </a:cxn>
                  <a:cxn ang="0">
                    <a:pos x="84" y="0"/>
                  </a:cxn>
                </a:cxnLst>
                <a:rect l="txL" t="txT" r="txR" b="txB"/>
                <a:pathLst>
                  <a:path w="148" h="7">
                    <a:moveTo>
                      <a:pt x="84" y="0"/>
                    </a:moveTo>
                    <a:cubicBezTo>
                      <a:pt x="148" y="3"/>
                      <a:pt x="32" y="3"/>
                      <a:pt x="18" y="3"/>
                    </a:cubicBezTo>
                    <a:cubicBezTo>
                      <a:pt x="13" y="1"/>
                      <a:pt x="0" y="7"/>
                      <a:pt x="0" y="0"/>
                    </a:cubicBezTo>
                    <a:cubicBezTo>
                      <a:pt x="28" y="0"/>
                      <a:pt x="56" y="0"/>
                      <a:pt x="84" y="0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43" name="Freeform 240"/>
              <p:cNvSpPr/>
              <p:nvPr/>
            </p:nvSpPr>
            <p:spPr>
              <a:xfrm>
                <a:off x="1002" y="464"/>
                <a:ext cx="46" cy="17"/>
              </a:xfrm>
              <a:custGeom>
                <a:avLst/>
                <a:gdLst>
                  <a:gd name="txL" fmla="*/ 0 w 27"/>
                  <a:gd name="txT" fmla="*/ 0 h 10"/>
                  <a:gd name="txR" fmla="*/ 27 w 27"/>
                  <a:gd name="txB" fmla="*/ 10 h 10"/>
                </a:gdLst>
                <a:ahLst/>
                <a:cxnLst>
                  <a:cxn ang="0">
                    <a:pos x="9" y="0"/>
                  </a:cxn>
                  <a:cxn ang="0">
                    <a:pos x="27" y="3"/>
                  </a:cxn>
                  <a:cxn ang="0">
                    <a:pos x="0" y="6"/>
                  </a:cxn>
                  <a:cxn ang="0">
                    <a:pos x="0" y="3"/>
                  </a:cxn>
                  <a:cxn ang="0">
                    <a:pos x="9" y="0"/>
                  </a:cxn>
                </a:cxnLst>
                <a:rect l="txL" t="txT" r="txR" b="txB"/>
                <a:pathLst>
                  <a:path w="27" h="10">
                    <a:moveTo>
                      <a:pt x="9" y="0"/>
                    </a:moveTo>
                    <a:cubicBezTo>
                      <a:pt x="9" y="7"/>
                      <a:pt x="22" y="1"/>
                      <a:pt x="27" y="3"/>
                    </a:cubicBezTo>
                    <a:cubicBezTo>
                      <a:pt x="24" y="10"/>
                      <a:pt x="8" y="4"/>
                      <a:pt x="0" y="6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5" y="4"/>
                      <a:pt x="5" y="0"/>
                      <a:pt x="9" y="0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44" name="Freeform 241"/>
              <p:cNvSpPr/>
              <p:nvPr/>
            </p:nvSpPr>
            <p:spPr>
              <a:xfrm>
                <a:off x="1048" y="468"/>
                <a:ext cx="81" cy="11"/>
              </a:xfrm>
              <a:custGeom>
                <a:avLst/>
                <a:gdLst>
                  <a:gd name="txL" fmla="*/ 0 w 48"/>
                  <a:gd name="txT" fmla="*/ 0 h 7"/>
                  <a:gd name="txR" fmla="*/ 48 w 48"/>
                  <a:gd name="txB" fmla="*/ 7 h 7"/>
                </a:gdLst>
                <a:ahLst/>
                <a:cxnLst>
                  <a:cxn ang="0">
                    <a:pos x="0" y="7"/>
                  </a:cxn>
                  <a:cxn ang="0">
                    <a:pos x="48" y="4"/>
                  </a:cxn>
                  <a:cxn ang="0">
                    <a:pos x="48" y="7"/>
                  </a:cxn>
                  <a:cxn ang="0">
                    <a:pos x="0" y="7"/>
                  </a:cxn>
                </a:cxnLst>
                <a:rect l="txL" t="txT" r="txR" b="txB"/>
                <a:pathLst>
                  <a:path w="48" h="7">
                    <a:moveTo>
                      <a:pt x="0" y="7"/>
                    </a:moveTo>
                    <a:cubicBezTo>
                      <a:pt x="10" y="0"/>
                      <a:pt x="33" y="6"/>
                      <a:pt x="48" y="4"/>
                    </a:cubicBezTo>
                    <a:cubicBezTo>
                      <a:pt x="48" y="5"/>
                      <a:pt x="48" y="6"/>
                      <a:pt x="48" y="7"/>
                    </a:cubicBezTo>
                    <a:cubicBezTo>
                      <a:pt x="32" y="7"/>
                      <a:pt x="16" y="7"/>
                      <a:pt x="0" y="7"/>
                    </a:cubicBezTo>
                    <a:close/>
                  </a:path>
                </a:pathLst>
              </a:custGeom>
              <a:solidFill>
                <a:srgbClr val="718B8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45" name="Freeform 242"/>
              <p:cNvSpPr/>
              <p:nvPr/>
            </p:nvSpPr>
            <p:spPr>
              <a:xfrm>
                <a:off x="1129" y="468"/>
                <a:ext cx="127" cy="11"/>
              </a:xfrm>
              <a:custGeom>
                <a:avLst/>
                <a:gdLst>
                  <a:gd name="txL" fmla="*/ 0 w 75"/>
                  <a:gd name="txT" fmla="*/ 0 h 7"/>
                  <a:gd name="txR" fmla="*/ 75 w 75"/>
                  <a:gd name="txB" fmla="*/ 7 h 7"/>
                </a:gdLst>
                <a:ahLst/>
                <a:cxnLst>
                  <a:cxn ang="0">
                    <a:pos x="0" y="4"/>
                  </a:cxn>
                  <a:cxn ang="0">
                    <a:pos x="75" y="7"/>
                  </a:cxn>
                  <a:cxn ang="0">
                    <a:pos x="0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75" h="7">
                    <a:moveTo>
                      <a:pt x="0" y="4"/>
                    </a:moveTo>
                    <a:cubicBezTo>
                      <a:pt x="24" y="6"/>
                      <a:pt x="56" y="0"/>
                      <a:pt x="75" y="7"/>
                    </a:cubicBezTo>
                    <a:cubicBezTo>
                      <a:pt x="50" y="7"/>
                      <a:pt x="25" y="7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solidFill>
                <a:srgbClr val="9DB7B8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46" name="Freeform 246"/>
              <p:cNvSpPr/>
              <p:nvPr/>
            </p:nvSpPr>
            <p:spPr>
              <a:xfrm>
                <a:off x="4174" y="462"/>
                <a:ext cx="239" cy="55"/>
              </a:xfrm>
              <a:custGeom>
                <a:avLst/>
                <a:gdLst>
                  <a:gd name="txL" fmla="*/ 0 w 141"/>
                  <a:gd name="txT" fmla="*/ 0 h 32"/>
                  <a:gd name="txR" fmla="*/ 141 w 141"/>
                  <a:gd name="txB" fmla="*/ 32 h 32"/>
                </a:gdLst>
                <a:ahLst/>
                <a:cxnLst>
                  <a:cxn ang="0">
                    <a:pos x="0" y="25"/>
                  </a:cxn>
                  <a:cxn ang="0">
                    <a:pos x="141" y="13"/>
                  </a:cxn>
                  <a:cxn ang="0">
                    <a:pos x="48" y="25"/>
                  </a:cxn>
                  <a:cxn ang="0">
                    <a:pos x="0" y="25"/>
                  </a:cxn>
                </a:cxnLst>
                <a:rect l="txL" t="txT" r="txR" b="txB"/>
                <a:pathLst>
                  <a:path w="141" h="32">
                    <a:moveTo>
                      <a:pt x="0" y="25"/>
                    </a:moveTo>
                    <a:cubicBezTo>
                      <a:pt x="26" y="0"/>
                      <a:pt x="96" y="19"/>
                      <a:pt x="141" y="13"/>
                    </a:cubicBezTo>
                    <a:cubicBezTo>
                      <a:pt x="127" y="32"/>
                      <a:pt x="70" y="27"/>
                      <a:pt x="48" y="25"/>
                    </a:cubicBezTo>
                    <a:cubicBezTo>
                      <a:pt x="44" y="25"/>
                      <a:pt x="23" y="22"/>
                      <a:pt x="0" y="25"/>
                    </a:cubicBezTo>
                    <a:close/>
                  </a:path>
                </a:pathLst>
              </a:custGeom>
              <a:solidFill>
                <a:srgbClr val="CEE9EA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47" name="Freeform 251"/>
              <p:cNvSpPr/>
              <p:nvPr/>
            </p:nvSpPr>
            <p:spPr>
              <a:xfrm>
                <a:off x="1375" y="459"/>
                <a:ext cx="18" cy="97"/>
              </a:xfrm>
              <a:custGeom>
                <a:avLst/>
                <a:gdLst>
                  <a:gd name="txL" fmla="*/ 0 w 11"/>
                  <a:gd name="txT" fmla="*/ 0 h 57"/>
                  <a:gd name="txR" fmla="*/ 11 w 11"/>
                  <a:gd name="txB" fmla="*/ 57 h 57"/>
                </a:gdLst>
                <a:ahLst/>
                <a:cxnLst>
                  <a:cxn ang="0">
                    <a:pos x="11" y="3"/>
                  </a:cxn>
                  <a:cxn ang="0">
                    <a:pos x="8" y="48"/>
                  </a:cxn>
                  <a:cxn ang="0">
                    <a:pos x="5" y="57"/>
                  </a:cxn>
                  <a:cxn ang="0">
                    <a:pos x="5" y="0"/>
                  </a:cxn>
                  <a:cxn ang="0">
                    <a:pos x="11" y="3"/>
                  </a:cxn>
                </a:cxnLst>
                <a:rect l="txL" t="txT" r="txR" b="txB"/>
                <a:pathLst>
                  <a:path w="11" h="57">
                    <a:moveTo>
                      <a:pt x="11" y="3"/>
                    </a:moveTo>
                    <a:cubicBezTo>
                      <a:pt x="4" y="12"/>
                      <a:pt x="10" y="34"/>
                      <a:pt x="8" y="48"/>
                    </a:cubicBezTo>
                    <a:cubicBezTo>
                      <a:pt x="5" y="49"/>
                      <a:pt x="5" y="53"/>
                      <a:pt x="5" y="57"/>
                    </a:cubicBezTo>
                    <a:cubicBezTo>
                      <a:pt x="0" y="45"/>
                      <a:pt x="0" y="12"/>
                      <a:pt x="5" y="0"/>
                    </a:cubicBezTo>
                    <a:cubicBezTo>
                      <a:pt x="7" y="1"/>
                      <a:pt x="11" y="0"/>
                      <a:pt x="11" y="3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48" name="Freeform 252"/>
              <p:cNvSpPr/>
              <p:nvPr/>
            </p:nvSpPr>
            <p:spPr>
              <a:xfrm>
                <a:off x="4418" y="498"/>
                <a:ext cx="7" cy="76"/>
              </a:xfrm>
              <a:custGeom>
                <a:avLst/>
                <a:gdLst>
                  <a:gd name="txL" fmla="*/ 0 w 4"/>
                  <a:gd name="txT" fmla="*/ 0 h 45"/>
                  <a:gd name="txR" fmla="*/ 4 w 4"/>
                  <a:gd name="txB" fmla="*/ 45 h 45"/>
                </a:gdLst>
                <a:ahLst/>
                <a:cxnLst>
                  <a:cxn ang="0">
                    <a:pos x="3" y="19"/>
                  </a:cxn>
                  <a:cxn ang="0">
                    <a:pos x="0" y="31"/>
                  </a:cxn>
                  <a:cxn ang="0">
                    <a:pos x="3" y="19"/>
                  </a:cxn>
                </a:cxnLst>
                <a:rect l="txL" t="txT" r="txR" b="txB"/>
                <a:pathLst>
                  <a:path w="4" h="45">
                    <a:moveTo>
                      <a:pt x="3" y="19"/>
                    </a:moveTo>
                    <a:cubicBezTo>
                      <a:pt x="4" y="33"/>
                      <a:pt x="1" y="45"/>
                      <a:pt x="0" y="31"/>
                    </a:cubicBezTo>
                    <a:cubicBezTo>
                      <a:pt x="0" y="25"/>
                      <a:pt x="2" y="0"/>
                      <a:pt x="3" y="19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49" name="Freeform 253"/>
              <p:cNvSpPr/>
              <p:nvPr/>
            </p:nvSpPr>
            <p:spPr>
              <a:xfrm>
                <a:off x="1319" y="525"/>
                <a:ext cx="32" cy="41"/>
              </a:xfrm>
              <a:custGeom>
                <a:avLst/>
                <a:gdLst>
                  <a:gd name="txL" fmla="*/ 0 w 19"/>
                  <a:gd name="txT" fmla="*/ 0 h 24"/>
                  <a:gd name="txR" fmla="*/ 19 w 19"/>
                  <a:gd name="txB" fmla="*/ 24 h 24"/>
                </a:gdLst>
                <a:ahLst/>
                <a:cxnLst>
                  <a:cxn ang="0">
                    <a:pos x="8" y="24"/>
                  </a:cxn>
                  <a:cxn ang="0">
                    <a:pos x="11" y="0"/>
                  </a:cxn>
                  <a:cxn ang="0">
                    <a:pos x="8" y="24"/>
                  </a:cxn>
                </a:cxnLst>
                <a:rect l="txL" t="txT" r="txR" b="txB"/>
                <a:pathLst>
                  <a:path w="19" h="24">
                    <a:moveTo>
                      <a:pt x="8" y="24"/>
                    </a:moveTo>
                    <a:cubicBezTo>
                      <a:pt x="0" y="18"/>
                      <a:pt x="12" y="8"/>
                      <a:pt x="11" y="0"/>
                    </a:cubicBezTo>
                    <a:cubicBezTo>
                      <a:pt x="19" y="6"/>
                      <a:pt x="7" y="16"/>
                      <a:pt x="8" y="24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50" name="Freeform 255"/>
              <p:cNvSpPr/>
              <p:nvPr/>
            </p:nvSpPr>
            <p:spPr>
              <a:xfrm>
                <a:off x="2983" y="474"/>
                <a:ext cx="19" cy="77"/>
              </a:xfrm>
              <a:custGeom>
                <a:avLst/>
                <a:gdLst>
                  <a:gd name="txL" fmla="*/ 0 w 11"/>
                  <a:gd name="txT" fmla="*/ 0 h 45"/>
                  <a:gd name="txR" fmla="*/ 11 w 11"/>
                  <a:gd name="txB" fmla="*/ 45 h 45"/>
                </a:gdLst>
                <a:ahLst/>
                <a:cxnLst>
                  <a:cxn ang="0">
                    <a:pos x="4" y="45"/>
                  </a:cxn>
                  <a:cxn ang="0">
                    <a:pos x="7" y="0"/>
                  </a:cxn>
                  <a:cxn ang="0">
                    <a:pos x="4" y="45"/>
                  </a:cxn>
                </a:cxnLst>
                <a:rect l="txL" t="txT" r="txR" b="txB"/>
                <a:pathLst>
                  <a:path w="11" h="45">
                    <a:moveTo>
                      <a:pt x="4" y="45"/>
                    </a:moveTo>
                    <a:cubicBezTo>
                      <a:pt x="6" y="31"/>
                      <a:pt x="0" y="9"/>
                      <a:pt x="7" y="0"/>
                    </a:cubicBezTo>
                    <a:cubicBezTo>
                      <a:pt x="5" y="14"/>
                      <a:pt x="11" y="36"/>
                      <a:pt x="4" y="45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51" name="Freeform 256"/>
              <p:cNvSpPr/>
              <p:nvPr/>
            </p:nvSpPr>
            <p:spPr>
              <a:xfrm>
                <a:off x="3559" y="546"/>
                <a:ext cx="51" cy="11"/>
              </a:xfrm>
              <a:custGeom>
                <a:avLst/>
                <a:gdLst>
                  <a:gd name="txL" fmla="*/ 0 w 30"/>
                  <a:gd name="txT" fmla="*/ 0 h 7"/>
                  <a:gd name="txR" fmla="*/ 30 w 30"/>
                  <a:gd name="txB" fmla="*/ 7 h 7"/>
                </a:gdLst>
                <a:ahLst/>
                <a:cxnLst>
                  <a:cxn ang="0">
                    <a:pos x="0" y="0"/>
                  </a:cxn>
                  <a:cxn ang="0">
                    <a:pos x="30" y="0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txL" t="txT" r="txR" b="txB"/>
                <a:pathLst>
                  <a:path w="30" h="7">
                    <a:moveTo>
                      <a:pt x="0" y="0"/>
                    </a:moveTo>
                    <a:cubicBezTo>
                      <a:pt x="10" y="0"/>
                      <a:pt x="20" y="0"/>
                      <a:pt x="30" y="0"/>
                    </a:cubicBezTo>
                    <a:cubicBezTo>
                      <a:pt x="26" y="7"/>
                      <a:pt x="9" y="1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52" name="Freeform 259"/>
              <p:cNvSpPr/>
              <p:nvPr/>
            </p:nvSpPr>
            <p:spPr>
              <a:xfrm>
                <a:off x="2975" y="418"/>
                <a:ext cx="11" cy="153"/>
              </a:xfrm>
              <a:custGeom>
                <a:avLst/>
                <a:gdLst>
                  <a:gd name="txL" fmla="*/ 0 w 7"/>
                  <a:gd name="txT" fmla="*/ 0 h 90"/>
                  <a:gd name="txR" fmla="*/ 7 w 7"/>
                  <a:gd name="txB" fmla="*/ 90 h 90"/>
                </a:gdLst>
                <a:ahLst/>
                <a:cxnLst>
                  <a:cxn ang="0">
                    <a:pos x="0" y="90"/>
                  </a:cxn>
                  <a:cxn ang="0">
                    <a:pos x="0" y="0"/>
                  </a:cxn>
                  <a:cxn ang="0">
                    <a:pos x="3" y="0"/>
                  </a:cxn>
                  <a:cxn ang="0">
                    <a:pos x="0" y="90"/>
                  </a:cxn>
                </a:cxnLst>
                <a:rect l="txL" t="txT" r="txR" b="txB"/>
                <a:pathLst>
                  <a:path w="7" h="90">
                    <a:moveTo>
                      <a:pt x="0" y="90"/>
                    </a:moveTo>
                    <a:cubicBezTo>
                      <a:pt x="0" y="60"/>
                      <a:pt x="0" y="30"/>
                      <a:pt x="0" y="0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1" y="29"/>
                      <a:pt x="7" y="66"/>
                      <a:pt x="0" y="90"/>
                    </a:cubicBezTo>
                    <a:close/>
                  </a:path>
                </a:pathLst>
              </a:custGeom>
              <a:solidFill>
                <a:srgbClr val="718B8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53" name="Freeform 262"/>
              <p:cNvSpPr/>
              <p:nvPr/>
            </p:nvSpPr>
            <p:spPr>
              <a:xfrm>
                <a:off x="3635" y="568"/>
                <a:ext cx="75" cy="8"/>
              </a:xfrm>
              <a:custGeom>
                <a:avLst/>
                <a:gdLst>
                  <a:gd name="txL" fmla="*/ 0 w 44"/>
                  <a:gd name="txT" fmla="*/ 0 h 5"/>
                  <a:gd name="txR" fmla="*/ 44 w 44"/>
                  <a:gd name="txB" fmla="*/ 5 h 5"/>
                </a:gdLst>
                <a:ahLst/>
                <a:cxnLst>
                  <a:cxn ang="0">
                    <a:pos x="0" y="5"/>
                  </a:cxn>
                  <a:cxn ang="0">
                    <a:pos x="39" y="5"/>
                  </a:cxn>
                  <a:cxn ang="0">
                    <a:pos x="0" y="5"/>
                  </a:cxn>
                </a:cxnLst>
                <a:rect l="txL" t="txT" r="txR" b="txB"/>
                <a:pathLst>
                  <a:path w="44" h="5">
                    <a:moveTo>
                      <a:pt x="0" y="5"/>
                    </a:moveTo>
                    <a:cubicBezTo>
                      <a:pt x="5" y="0"/>
                      <a:pt x="44" y="1"/>
                      <a:pt x="39" y="5"/>
                    </a:cubicBezTo>
                    <a:cubicBezTo>
                      <a:pt x="26" y="5"/>
                      <a:pt x="13" y="5"/>
                      <a:pt x="0" y="5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54" name="Freeform 263"/>
              <p:cNvSpPr/>
              <p:nvPr/>
            </p:nvSpPr>
            <p:spPr>
              <a:xfrm>
                <a:off x="4220" y="564"/>
                <a:ext cx="137" cy="15"/>
              </a:xfrm>
              <a:custGeom>
                <a:avLst/>
                <a:gdLst>
                  <a:gd name="txL" fmla="*/ 0 w 81"/>
                  <a:gd name="txT" fmla="*/ 0 h 9"/>
                  <a:gd name="txR" fmla="*/ 81 w 81"/>
                  <a:gd name="txB" fmla="*/ 9 h 9"/>
                </a:gdLst>
                <a:ahLst/>
                <a:cxnLst>
                  <a:cxn ang="0">
                    <a:pos x="66" y="1"/>
                  </a:cxn>
                  <a:cxn ang="0">
                    <a:pos x="81" y="4"/>
                  </a:cxn>
                  <a:cxn ang="0">
                    <a:pos x="0" y="4"/>
                  </a:cxn>
                  <a:cxn ang="0">
                    <a:pos x="66" y="1"/>
                  </a:cxn>
                </a:cxnLst>
                <a:rect l="txL" t="txT" r="txR" b="txB"/>
                <a:pathLst>
                  <a:path w="81" h="9">
                    <a:moveTo>
                      <a:pt x="66" y="1"/>
                    </a:moveTo>
                    <a:cubicBezTo>
                      <a:pt x="73" y="0"/>
                      <a:pt x="78" y="1"/>
                      <a:pt x="81" y="4"/>
                    </a:cubicBezTo>
                    <a:cubicBezTo>
                      <a:pt x="61" y="9"/>
                      <a:pt x="20" y="9"/>
                      <a:pt x="0" y="4"/>
                    </a:cubicBezTo>
                    <a:cubicBezTo>
                      <a:pt x="21" y="2"/>
                      <a:pt x="50" y="8"/>
                      <a:pt x="66" y="1"/>
                    </a:cubicBezTo>
                    <a:close/>
                  </a:path>
                </a:pathLst>
              </a:custGeom>
              <a:solidFill>
                <a:srgbClr val="415A5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55" name="Freeform 264"/>
              <p:cNvSpPr/>
              <p:nvPr/>
            </p:nvSpPr>
            <p:spPr>
              <a:xfrm>
                <a:off x="1312" y="568"/>
                <a:ext cx="19" cy="49"/>
              </a:xfrm>
              <a:custGeom>
                <a:avLst/>
                <a:gdLst>
                  <a:gd name="txL" fmla="*/ 0 w 11"/>
                  <a:gd name="txT" fmla="*/ 0 h 29"/>
                  <a:gd name="txR" fmla="*/ 11 w 11"/>
                  <a:gd name="txB" fmla="*/ 29 h 29"/>
                </a:gdLst>
                <a:ahLst/>
                <a:cxnLst>
                  <a:cxn ang="0">
                    <a:pos x="0" y="2"/>
                  </a:cxn>
                  <a:cxn ang="0">
                    <a:pos x="3" y="29"/>
                  </a:cxn>
                  <a:cxn ang="0">
                    <a:pos x="0" y="2"/>
                  </a:cxn>
                </a:cxnLst>
                <a:rect l="txL" t="txT" r="txR" b="txB"/>
                <a:pathLst>
                  <a:path w="11" h="29">
                    <a:moveTo>
                      <a:pt x="0" y="2"/>
                    </a:moveTo>
                    <a:cubicBezTo>
                      <a:pt x="11" y="0"/>
                      <a:pt x="7" y="27"/>
                      <a:pt x="3" y="29"/>
                    </a:cubicBezTo>
                    <a:cubicBezTo>
                      <a:pt x="2" y="20"/>
                      <a:pt x="5" y="7"/>
                      <a:pt x="0" y="2"/>
                    </a:cubicBezTo>
                    <a:close/>
                  </a:path>
                </a:pathLst>
              </a:custGeom>
              <a:solidFill>
                <a:srgbClr val="415A5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56" name="Freeform 266"/>
              <p:cNvSpPr/>
              <p:nvPr/>
            </p:nvSpPr>
            <p:spPr>
              <a:xfrm>
                <a:off x="3808" y="569"/>
                <a:ext cx="92" cy="19"/>
              </a:xfrm>
              <a:custGeom>
                <a:avLst/>
                <a:gdLst>
                  <a:gd name="txL" fmla="*/ 0 w 54"/>
                  <a:gd name="txT" fmla="*/ 0 h 11"/>
                  <a:gd name="txR" fmla="*/ 54 w 54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54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54" h="11">
                    <a:moveTo>
                      <a:pt x="0" y="4"/>
                    </a:moveTo>
                    <a:cubicBezTo>
                      <a:pt x="17" y="6"/>
                      <a:pt x="42" y="0"/>
                      <a:pt x="54" y="7"/>
                    </a:cubicBezTo>
                    <a:cubicBezTo>
                      <a:pt x="37" y="5"/>
                      <a:pt x="12" y="11"/>
                      <a:pt x="0" y="4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57" name="Freeform 274"/>
              <p:cNvSpPr>
                <a:spLocks noEditPoints="1"/>
              </p:cNvSpPr>
              <p:nvPr/>
            </p:nvSpPr>
            <p:spPr>
              <a:xfrm>
                <a:off x="4040" y="503"/>
                <a:ext cx="383" cy="572"/>
              </a:xfrm>
              <a:custGeom>
                <a:avLst/>
                <a:gdLst>
                  <a:gd name="txL" fmla="*/ 0 w 226"/>
                  <a:gd name="txT" fmla="*/ 0 h 337"/>
                  <a:gd name="txR" fmla="*/ 226 w 226"/>
                  <a:gd name="txB" fmla="*/ 337 h 337"/>
                </a:gdLst>
                <a:ahLst/>
                <a:cxnLst>
                  <a:cxn ang="0">
                    <a:pos x="172" y="37"/>
                  </a:cxn>
                  <a:cxn ang="0">
                    <a:pos x="97" y="31"/>
                  </a:cxn>
                  <a:cxn ang="0">
                    <a:pos x="169" y="22"/>
                  </a:cxn>
                  <a:cxn ang="0">
                    <a:pos x="157" y="16"/>
                  </a:cxn>
                  <a:cxn ang="0">
                    <a:pos x="217" y="10"/>
                  </a:cxn>
                  <a:cxn ang="0">
                    <a:pos x="214" y="70"/>
                  </a:cxn>
                  <a:cxn ang="0">
                    <a:pos x="208" y="49"/>
                  </a:cxn>
                  <a:cxn ang="0">
                    <a:pos x="205" y="49"/>
                  </a:cxn>
                  <a:cxn ang="0">
                    <a:pos x="202" y="202"/>
                  </a:cxn>
                  <a:cxn ang="0">
                    <a:pos x="196" y="214"/>
                  </a:cxn>
                  <a:cxn ang="0">
                    <a:pos x="220" y="208"/>
                  </a:cxn>
                  <a:cxn ang="0">
                    <a:pos x="205" y="289"/>
                  </a:cxn>
                  <a:cxn ang="0">
                    <a:pos x="217" y="289"/>
                  </a:cxn>
                  <a:cxn ang="0">
                    <a:pos x="217" y="337"/>
                  </a:cxn>
                  <a:cxn ang="0">
                    <a:pos x="145" y="337"/>
                  </a:cxn>
                  <a:cxn ang="0">
                    <a:pos x="76" y="334"/>
                  </a:cxn>
                  <a:cxn ang="0">
                    <a:pos x="7" y="334"/>
                  </a:cxn>
                  <a:cxn ang="0">
                    <a:pos x="7" y="328"/>
                  </a:cxn>
                  <a:cxn ang="0">
                    <a:pos x="13" y="247"/>
                  </a:cxn>
                  <a:cxn ang="0">
                    <a:pos x="16" y="187"/>
                  </a:cxn>
                  <a:cxn ang="0">
                    <a:pos x="13" y="82"/>
                  </a:cxn>
                  <a:cxn ang="0">
                    <a:pos x="13" y="79"/>
                  </a:cxn>
                  <a:cxn ang="0">
                    <a:pos x="4" y="49"/>
                  </a:cxn>
                  <a:cxn ang="0">
                    <a:pos x="7" y="34"/>
                  </a:cxn>
                  <a:cxn ang="0">
                    <a:pos x="16" y="34"/>
                  </a:cxn>
                  <a:cxn ang="0">
                    <a:pos x="31" y="58"/>
                  </a:cxn>
                  <a:cxn ang="0">
                    <a:pos x="22" y="40"/>
                  </a:cxn>
                  <a:cxn ang="0">
                    <a:pos x="25" y="37"/>
                  </a:cxn>
                  <a:cxn ang="0">
                    <a:pos x="106" y="40"/>
                  </a:cxn>
                  <a:cxn ang="0">
                    <a:pos x="187" y="40"/>
                  </a:cxn>
                  <a:cxn ang="0">
                    <a:pos x="172" y="37"/>
                  </a:cxn>
                  <a:cxn ang="0">
                    <a:pos x="25" y="64"/>
                  </a:cxn>
                  <a:cxn ang="0">
                    <a:pos x="19" y="112"/>
                  </a:cxn>
                  <a:cxn ang="0">
                    <a:pos x="19" y="283"/>
                  </a:cxn>
                  <a:cxn ang="0">
                    <a:pos x="22" y="304"/>
                  </a:cxn>
                  <a:cxn ang="0">
                    <a:pos x="25" y="259"/>
                  </a:cxn>
                  <a:cxn ang="0">
                    <a:pos x="28" y="172"/>
                  </a:cxn>
                  <a:cxn ang="0">
                    <a:pos x="28" y="100"/>
                  </a:cxn>
                  <a:cxn ang="0">
                    <a:pos x="25" y="64"/>
                  </a:cxn>
                </a:cxnLst>
                <a:rect l="txL" t="txT" r="txR" b="txB"/>
                <a:pathLst>
                  <a:path w="226" h="337">
                    <a:moveTo>
                      <a:pt x="172" y="37"/>
                    </a:moveTo>
                    <a:cubicBezTo>
                      <a:pt x="145" y="37"/>
                      <a:pt x="119" y="36"/>
                      <a:pt x="97" y="31"/>
                    </a:cubicBezTo>
                    <a:cubicBezTo>
                      <a:pt x="112" y="5"/>
                      <a:pt x="142" y="23"/>
                      <a:pt x="169" y="22"/>
                    </a:cubicBezTo>
                    <a:cubicBezTo>
                      <a:pt x="177" y="19"/>
                      <a:pt x="164" y="14"/>
                      <a:pt x="157" y="16"/>
                    </a:cubicBezTo>
                    <a:cubicBezTo>
                      <a:pt x="163" y="0"/>
                      <a:pt x="202" y="7"/>
                      <a:pt x="217" y="10"/>
                    </a:cubicBezTo>
                    <a:cubicBezTo>
                      <a:pt x="215" y="29"/>
                      <a:pt x="220" y="55"/>
                      <a:pt x="214" y="70"/>
                    </a:cubicBezTo>
                    <a:cubicBezTo>
                      <a:pt x="205" y="70"/>
                      <a:pt x="217" y="49"/>
                      <a:pt x="208" y="49"/>
                    </a:cubicBezTo>
                    <a:cubicBezTo>
                      <a:pt x="207" y="49"/>
                      <a:pt x="206" y="49"/>
                      <a:pt x="205" y="49"/>
                    </a:cubicBezTo>
                    <a:cubicBezTo>
                      <a:pt x="198" y="94"/>
                      <a:pt x="204" y="152"/>
                      <a:pt x="202" y="202"/>
                    </a:cubicBezTo>
                    <a:cubicBezTo>
                      <a:pt x="200" y="206"/>
                      <a:pt x="198" y="210"/>
                      <a:pt x="196" y="214"/>
                    </a:cubicBezTo>
                    <a:cubicBezTo>
                      <a:pt x="206" y="227"/>
                      <a:pt x="207" y="209"/>
                      <a:pt x="220" y="208"/>
                    </a:cubicBezTo>
                    <a:cubicBezTo>
                      <a:pt x="204" y="239"/>
                      <a:pt x="226" y="260"/>
                      <a:pt x="205" y="289"/>
                    </a:cubicBezTo>
                    <a:cubicBezTo>
                      <a:pt x="207" y="298"/>
                      <a:pt x="211" y="286"/>
                      <a:pt x="217" y="289"/>
                    </a:cubicBezTo>
                    <a:cubicBezTo>
                      <a:pt x="217" y="305"/>
                      <a:pt x="217" y="321"/>
                      <a:pt x="217" y="337"/>
                    </a:cubicBezTo>
                    <a:cubicBezTo>
                      <a:pt x="193" y="337"/>
                      <a:pt x="169" y="337"/>
                      <a:pt x="145" y="337"/>
                    </a:cubicBezTo>
                    <a:cubicBezTo>
                      <a:pt x="128" y="330"/>
                      <a:pt x="98" y="336"/>
                      <a:pt x="76" y="334"/>
                    </a:cubicBezTo>
                    <a:cubicBezTo>
                      <a:pt x="53" y="334"/>
                      <a:pt x="30" y="334"/>
                      <a:pt x="7" y="334"/>
                    </a:cubicBezTo>
                    <a:cubicBezTo>
                      <a:pt x="7" y="332"/>
                      <a:pt x="7" y="330"/>
                      <a:pt x="7" y="328"/>
                    </a:cubicBezTo>
                    <a:cubicBezTo>
                      <a:pt x="6" y="298"/>
                      <a:pt x="17" y="280"/>
                      <a:pt x="13" y="247"/>
                    </a:cubicBezTo>
                    <a:cubicBezTo>
                      <a:pt x="20" y="233"/>
                      <a:pt x="14" y="206"/>
                      <a:pt x="16" y="187"/>
                    </a:cubicBezTo>
                    <a:cubicBezTo>
                      <a:pt x="14" y="153"/>
                      <a:pt x="20" y="111"/>
                      <a:pt x="13" y="82"/>
                    </a:cubicBezTo>
                    <a:cubicBezTo>
                      <a:pt x="13" y="81"/>
                      <a:pt x="13" y="80"/>
                      <a:pt x="13" y="79"/>
                    </a:cubicBezTo>
                    <a:cubicBezTo>
                      <a:pt x="11" y="68"/>
                      <a:pt x="19" y="47"/>
                      <a:pt x="4" y="49"/>
                    </a:cubicBezTo>
                    <a:cubicBezTo>
                      <a:pt x="6" y="45"/>
                      <a:pt x="0" y="33"/>
                      <a:pt x="7" y="34"/>
                    </a:cubicBezTo>
                    <a:cubicBezTo>
                      <a:pt x="10" y="34"/>
                      <a:pt x="13" y="34"/>
                      <a:pt x="16" y="34"/>
                    </a:cubicBezTo>
                    <a:cubicBezTo>
                      <a:pt x="11" y="48"/>
                      <a:pt x="19" y="54"/>
                      <a:pt x="31" y="58"/>
                    </a:cubicBezTo>
                    <a:cubicBezTo>
                      <a:pt x="33" y="47"/>
                      <a:pt x="20" y="51"/>
                      <a:pt x="22" y="40"/>
                    </a:cubicBezTo>
                    <a:cubicBezTo>
                      <a:pt x="25" y="41"/>
                      <a:pt x="25" y="39"/>
                      <a:pt x="25" y="37"/>
                    </a:cubicBezTo>
                    <a:cubicBezTo>
                      <a:pt x="55" y="35"/>
                      <a:pt x="76" y="42"/>
                      <a:pt x="106" y="40"/>
                    </a:cubicBezTo>
                    <a:cubicBezTo>
                      <a:pt x="126" y="45"/>
                      <a:pt x="167" y="45"/>
                      <a:pt x="187" y="40"/>
                    </a:cubicBezTo>
                    <a:cubicBezTo>
                      <a:pt x="184" y="37"/>
                      <a:pt x="179" y="36"/>
                      <a:pt x="172" y="37"/>
                    </a:cubicBezTo>
                    <a:close/>
                    <a:moveTo>
                      <a:pt x="25" y="64"/>
                    </a:moveTo>
                    <a:cubicBezTo>
                      <a:pt x="13" y="58"/>
                      <a:pt x="22" y="98"/>
                      <a:pt x="19" y="112"/>
                    </a:cubicBezTo>
                    <a:cubicBezTo>
                      <a:pt x="19" y="169"/>
                      <a:pt x="19" y="226"/>
                      <a:pt x="19" y="283"/>
                    </a:cubicBezTo>
                    <a:cubicBezTo>
                      <a:pt x="21" y="289"/>
                      <a:pt x="15" y="303"/>
                      <a:pt x="22" y="304"/>
                    </a:cubicBezTo>
                    <a:cubicBezTo>
                      <a:pt x="28" y="294"/>
                      <a:pt x="24" y="274"/>
                      <a:pt x="25" y="259"/>
                    </a:cubicBezTo>
                    <a:cubicBezTo>
                      <a:pt x="32" y="236"/>
                      <a:pt x="26" y="200"/>
                      <a:pt x="28" y="172"/>
                    </a:cubicBezTo>
                    <a:cubicBezTo>
                      <a:pt x="28" y="148"/>
                      <a:pt x="28" y="124"/>
                      <a:pt x="28" y="100"/>
                    </a:cubicBezTo>
                    <a:cubicBezTo>
                      <a:pt x="26" y="89"/>
                      <a:pt x="32" y="70"/>
                      <a:pt x="25" y="64"/>
                    </a:cubicBezTo>
                    <a:close/>
                  </a:path>
                </a:pathLst>
              </a:custGeom>
              <a:solidFill>
                <a:srgbClr val="CEE9EA"/>
              </a:solidFill>
              <a:ln w="9525">
                <a:noFill/>
              </a:ln>
            </p:spPr>
            <p:txBody>
              <a:bodyPr vert="horz" wrap="square" anchor="t"/>
              <a:p>
                <a:pPr lvl="0">
                  <a:lnSpc>
                    <a:spcPct val="100000"/>
                  </a:lnSpc>
                </a:pPr>
                <a:endParaRPr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9858" name="Freeform 276"/>
              <p:cNvSpPr/>
              <p:nvPr/>
            </p:nvSpPr>
            <p:spPr>
              <a:xfrm>
                <a:off x="3524" y="600"/>
                <a:ext cx="50" cy="18"/>
              </a:xfrm>
              <a:custGeom>
                <a:avLst/>
                <a:gdLst>
                  <a:gd name="txL" fmla="*/ 0 w 30"/>
                  <a:gd name="txT" fmla="*/ 0 h 11"/>
                  <a:gd name="txR" fmla="*/ 30 w 30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30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0" h="11">
                    <a:moveTo>
                      <a:pt x="0" y="4"/>
                    </a:moveTo>
                    <a:cubicBezTo>
                      <a:pt x="9" y="6"/>
                      <a:pt x="26" y="0"/>
                      <a:pt x="30" y="7"/>
                    </a:cubicBezTo>
                    <a:cubicBezTo>
                      <a:pt x="21" y="5"/>
                      <a:pt x="4" y="11"/>
                      <a:pt x="0" y="4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59" name="Freeform 280"/>
              <p:cNvSpPr/>
              <p:nvPr/>
            </p:nvSpPr>
            <p:spPr>
              <a:xfrm>
                <a:off x="605" y="610"/>
                <a:ext cx="87" cy="36"/>
              </a:xfrm>
              <a:custGeom>
                <a:avLst/>
                <a:gdLst>
                  <a:gd name="txL" fmla="*/ 0 w 51"/>
                  <a:gd name="txT" fmla="*/ 0 h 21"/>
                  <a:gd name="txR" fmla="*/ 51 w 51"/>
                  <a:gd name="txB" fmla="*/ 21 h 21"/>
                </a:gdLst>
                <a:ahLst/>
                <a:cxnLst>
                  <a:cxn ang="0">
                    <a:pos x="51" y="13"/>
                  </a:cxn>
                  <a:cxn ang="0">
                    <a:pos x="0" y="1"/>
                  </a:cxn>
                  <a:cxn ang="0">
                    <a:pos x="30" y="7"/>
                  </a:cxn>
                  <a:cxn ang="0">
                    <a:pos x="51" y="13"/>
                  </a:cxn>
                </a:cxnLst>
                <a:rect l="txL" t="txT" r="txR" b="txB"/>
                <a:pathLst>
                  <a:path w="51" h="21">
                    <a:moveTo>
                      <a:pt x="51" y="13"/>
                    </a:moveTo>
                    <a:cubicBezTo>
                      <a:pt x="33" y="21"/>
                      <a:pt x="12" y="9"/>
                      <a:pt x="0" y="1"/>
                    </a:cubicBezTo>
                    <a:cubicBezTo>
                      <a:pt x="13" y="0"/>
                      <a:pt x="16" y="9"/>
                      <a:pt x="30" y="7"/>
                    </a:cubicBezTo>
                    <a:cubicBezTo>
                      <a:pt x="30" y="16"/>
                      <a:pt x="51" y="4"/>
                      <a:pt x="51" y="13"/>
                    </a:cubicBezTo>
                    <a:close/>
                  </a:path>
                </a:pathLst>
              </a:custGeom>
              <a:solidFill>
                <a:srgbClr val="132B2D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60" name="Freeform 281"/>
              <p:cNvSpPr/>
              <p:nvPr/>
            </p:nvSpPr>
            <p:spPr>
              <a:xfrm>
                <a:off x="3620" y="605"/>
                <a:ext cx="87" cy="29"/>
              </a:xfrm>
              <a:custGeom>
                <a:avLst/>
                <a:gdLst>
                  <a:gd name="txL" fmla="*/ 0 w 51"/>
                  <a:gd name="txT" fmla="*/ 0 h 17"/>
                  <a:gd name="txR" fmla="*/ 51 w 51"/>
                  <a:gd name="txB" fmla="*/ 17 h 17"/>
                </a:gdLst>
                <a:ahLst/>
                <a:cxnLst>
                  <a:cxn ang="0">
                    <a:pos x="0" y="4"/>
                  </a:cxn>
                  <a:cxn ang="0">
                    <a:pos x="15" y="4"/>
                  </a:cxn>
                  <a:cxn ang="0">
                    <a:pos x="45" y="1"/>
                  </a:cxn>
                  <a:cxn ang="0">
                    <a:pos x="51" y="10"/>
                  </a:cxn>
                  <a:cxn ang="0">
                    <a:pos x="0" y="4"/>
                  </a:cxn>
                </a:cxnLst>
                <a:rect l="txL" t="txT" r="txR" b="txB"/>
                <a:pathLst>
                  <a:path w="51" h="17">
                    <a:moveTo>
                      <a:pt x="0" y="4"/>
                    </a:moveTo>
                    <a:cubicBezTo>
                      <a:pt x="2" y="6"/>
                      <a:pt x="14" y="11"/>
                      <a:pt x="15" y="4"/>
                    </a:cubicBezTo>
                    <a:cubicBezTo>
                      <a:pt x="24" y="2"/>
                      <a:pt x="41" y="8"/>
                      <a:pt x="45" y="1"/>
                    </a:cubicBezTo>
                    <a:cubicBezTo>
                      <a:pt x="51" y="0"/>
                      <a:pt x="51" y="5"/>
                      <a:pt x="51" y="10"/>
                    </a:cubicBezTo>
                    <a:cubicBezTo>
                      <a:pt x="36" y="6"/>
                      <a:pt x="6" y="17"/>
                      <a:pt x="0" y="4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61" name="Freeform 289"/>
              <p:cNvSpPr/>
              <p:nvPr/>
            </p:nvSpPr>
            <p:spPr>
              <a:xfrm>
                <a:off x="1354" y="576"/>
                <a:ext cx="19" cy="156"/>
              </a:xfrm>
              <a:custGeom>
                <a:avLst/>
                <a:gdLst>
                  <a:gd name="txL" fmla="*/ 0 w 11"/>
                  <a:gd name="txT" fmla="*/ 0 h 92"/>
                  <a:gd name="txR" fmla="*/ 11 w 11"/>
                  <a:gd name="txB" fmla="*/ 92 h 92"/>
                </a:gdLst>
                <a:ahLst/>
                <a:cxnLst>
                  <a:cxn ang="0">
                    <a:pos x="8" y="0"/>
                  </a:cxn>
                  <a:cxn ang="0">
                    <a:pos x="11" y="45"/>
                  </a:cxn>
                  <a:cxn ang="0">
                    <a:pos x="5" y="81"/>
                  </a:cxn>
                  <a:cxn ang="0">
                    <a:pos x="2" y="78"/>
                  </a:cxn>
                  <a:cxn ang="0">
                    <a:pos x="8" y="0"/>
                  </a:cxn>
                </a:cxnLst>
                <a:rect l="txL" t="txT" r="txR" b="txB"/>
                <a:pathLst>
                  <a:path w="11" h="92">
                    <a:moveTo>
                      <a:pt x="8" y="0"/>
                    </a:moveTo>
                    <a:cubicBezTo>
                      <a:pt x="9" y="15"/>
                      <a:pt x="6" y="34"/>
                      <a:pt x="11" y="45"/>
                    </a:cubicBezTo>
                    <a:cubicBezTo>
                      <a:pt x="6" y="54"/>
                      <a:pt x="8" y="70"/>
                      <a:pt x="5" y="81"/>
                    </a:cubicBezTo>
                    <a:cubicBezTo>
                      <a:pt x="6" y="92"/>
                      <a:pt x="0" y="85"/>
                      <a:pt x="2" y="78"/>
                    </a:cubicBezTo>
                    <a:cubicBezTo>
                      <a:pt x="10" y="58"/>
                      <a:pt x="0" y="20"/>
                      <a:pt x="8" y="0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62" name="Freeform 291"/>
              <p:cNvSpPr/>
              <p:nvPr/>
            </p:nvSpPr>
            <p:spPr>
              <a:xfrm>
                <a:off x="2500" y="612"/>
                <a:ext cx="19" cy="51"/>
              </a:xfrm>
              <a:custGeom>
                <a:avLst/>
                <a:gdLst>
                  <a:gd name="txL" fmla="*/ 0 w 11"/>
                  <a:gd name="txT" fmla="*/ 0 h 30"/>
                  <a:gd name="txR" fmla="*/ 11 w 11"/>
                  <a:gd name="txB" fmla="*/ 30 h 30"/>
                </a:gdLst>
                <a:ahLst/>
                <a:cxnLst>
                  <a:cxn ang="0">
                    <a:pos x="4" y="30"/>
                  </a:cxn>
                  <a:cxn ang="0">
                    <a:pos x="7" y="0"/>
                  </a:cxn>
                  <a:cxn ang="0">
                    <a:pos x="4" y="30"/>
                  </a:cxn>
                </a:cxnLst>
                <a:rect l="txL" t="txT" r="txR" b="txB"/>
                <a:pathLst>
                  <a:path w="11" h="30">
                    <a:moveTo>
                      <a:pt x="4" y="30"/>
                    </a:moveTo>
                    <a:cubicBezTo>
                      <a:pt x="6" y="21"/>
                      <a:pt x="0" y="4"/>
                      <a:pt x="7" y="0"/>
                    </a:cubicBezTo>
                    <a:cubicBezTo>
                      <a:pt x="5" y="9"/>
                      <a:pt x="11" y="26"/>
                      <a:pt x="4" y="30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63" name="Freeform 292"/>
              <p:cNvSpPr/>
              <p:nvPr/>
            </p:nvSpPr>
            <p:spPr>
              <a:xfrm>
                <a:off x="2510" y="627"/>
                <a:ext cx="19" cy="56"/>
              </a:xfrm>
              <a:custGeom>
                <a:avLst/>
                <a:gdLst>
                  <a:gd name="txL" fmla="*/ 0 w 11"/>
                  <a:gd name="txT" fmla="*/ 0 h 33"/>
                  <a:gd name="txR" fmla="*/ 11 w 11"/>
                  <a:gd name="txB" fmla="*/ 33 h 33"/>
                </a:gdLst>
                <a:ahLst/>
                <a:cxnLst>
                  <a:cxn ang="0">
                    <a:pos x="7" y="0"/>
                  </a:cxn>
                  <a:cxn ang="0">
                    <a:pos x="4" y="33"/>
                  </a:cxn>
                  <a:cxn ang="0">
                    <a:pos x="7" y="0"/>
                  </a:cxn>
                </a:cxnLst>
                <a:rect l="txL" t="txT" r="txR" b="txB"/>
                <a:pathLst>
                  <a:path w="11" h="33">
                    <a:moveTo>
                      <a:pt x="7" y="0"/>
                    </a:moveTo>
                    <a:cubicBezTo>
                      <a:pt x="5" y="10"/>
                      <a:pt x="11" y="28"/>
                      <a:pt x="4" y="33"/>
                    </a:cubicBezTo>
                    <a:cubicBezTo>
                      <a:pt x="6" y="23"/>
                      <a:pt x="0" y="5"/>
                      <a:pt x="7" y="0"/>
                    </a:cubicBezTo>
                    <a:close/>
                  </a:path>
                </a:pathLst>
              </a:custGeom>
              <a:solidFill>
                <a:srgbClr val="5A7B8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64" name="Freeform 294"/>
              <p:cNvSpPr/>
              <p:nvPr/>
            </p:nvSpPr>
            <p:spPr>
              <a:xfrm>
                <a:off x="949" y="637"/>
                <a:ext cx="19" cy="51"/>
              </a:xfrm>
              <a:custGeom>
                <a:avLst/>
                <a:gdLst>
                  <a:gd name="txL" fmla="*/ 0 w 11"/>
                  <a:gd name="txT" fmla="*/ 0 h 30"/>
                  <a:gd name="txR" fmla="*/ 11 w 11"/>
                  <a:gd name="txB" fmla="*/ 30 h 30"/>
                </a:gdLst>
                <a:ahLst/>
                <a:cxnLst>
                  <a:cxn ang="0">
                    <a:pos x="4" y="30"/>
                  </a:cxn>
                  <a:cxn ang="0">
                    <a:pos x="1" y="21"/>
                  </a:cxn>
                  <a:cxn ang="0">
                    <a:pos x="1" y="18"/>
                  </a:cxn>
                  <a:cxn ang="0">
                    <a:pos x="4" y="18"/>
                  </a:cxn>
                  <a:cxn ang="0">
                    <a:pos x="7" y="0"/>
                  </a:cxn>
                  <a:cxn ang="0">
                    <a:pos x="4" y="30"/>
                  </a:cxn>
                </a:cxnLst>
                <a:rect l="txL" t="txT" r="txR" b="txB"/>
                <a:pathLst>
                  <a:path w="11" h="30">
                    <a:moveTo>
                      <a:pt x="4" y="30"/>
                    </a:moveTo>
                    <a:cubicBezTo>
                      <a:pt x="4" y="26"/>
                      <a:pt x="4" y="22"/>
                      <a:pt x="1" y="21"/>
                    </a:cubicBezTo>
                    <a:cubicBezTo>
                      <a:pt x="1" y="20"/>
                      <a:pt x="1" y="19"/>
                      <a:pt x="1" y="18"/>
                    </a:cubicBezTo>
                    <a:cubicBezTo>
                      <a:pt x="2" y="18"/>
                      <a:pt x="3" y="18"/>
                      <a:pt x="4" y="18"/>
                    </a:cubicBezTo>
                    <a:cubicBezTo>
                      <a:pt x="6" y="13"/>
                      <a:pt x="0" y="0"/>
                      <a:pt x="7" y="0"/>
                    </a:cubicBezTo>
                    <a:cubicBezTo>
                      <a:pt x="5" y="9"/>
                      <a:pt x="11" y="26"/>
                      <a:pt x="4" y="30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65" name="Freeform 295"/>
              <p:cNvSpPr/>
              <p:nvPr/>
            </p:nvSpPr>
            <p:spPr>
              <a:xfrm>
                <a:off x="1383" y="654"/>
                <a:ext cx="80" cy="36"/>
              </a:xfrm>
              <a:custGeom>
                <a:avLst/>
                <a:gdLst>
                  <a:gd name="txL" fmla="*/ 0 w 47"/>
                  <a:gd name="txT" fmla="*/ 0 h 21"/>
                  <a:gd name="txR" fmla="*/ 47 w 47"/>
                  <a:gd name="txB" fmla="*/ 21 h 21"/>
                </a:gdLst>
                <a:ahLst/>
                <a:cxnLst>
                  <a:cxn ang="0">
                    <a:pos x="9" y="17"/>
                  </a:cxn>
                  <a:cxn ang="0">
                    <a:pos x="0" y="20"/>
                  </a:cxn>
                  <a:cxn ang="0">
                    <a:pos x="0" y="5"/>
                  </a:cxn>
                  <a:cxn ang="0">
                    <a:pos x="39" y="11"/>
                  </a:cxn>
                  <a:cxn ang="0">
                    <a:pos x="39" y="8"/>
                  </a:cxn>
                  <a:cxn ang="0">
                    <a:pos x="3" y="14"/>
                  </a:cxn>
                  <a:cxn ang="0">
                    <a:pos x="9" y="17"/>
                  </a:cxn>
                </a:cxnLst>
                <a:rect l="txL" t="txT" r="txR" b="txB"/>
                <a:pathLst>
                  <a:path w="47" h="21">
                    <a:moveTo>
                      <a:pt x="9" y="17"/>
                    </a:moveTo>
                    <a:cubicBezTo>
                      <a:pt x="9" y="21"/>
                      <a:pt x="4" y="20"/>
                      <a:pt x="0" y="20"/>
                    </a:cubicBezTo>
                    <a:cubicBezTo>
                      <a:pt x="0" y="15"/>
                      <a:pt x="0" y="10"/>
                      <a:pt x="0" y="5"/>
                    </a:cubicBezTo>
                    <a:cubicBezTo>
                      <a:pt x="11" y="7"/>
                      <a:pt x="47" y="0"/>
                      <a:pt x="39" y="11"/>
                    </a:cubicBezTo>
                    <a:cubicBezTo>
                      <a:pt x="39" y="10"/>
                      <a:pt x="39" y="9"/>
                      <a:pt x="39" y="8"/>
                    </a:cubicBezTo>
                    <a:cubicBezTo>
                      <a:pt x="28" y="11"/>
                      <a:pt x="4" y="1"/>
                      <a:pt x="3" y="14"/>
                    </a:cubicBezTo>
                    <a:cubicBezTo>
                      <a:pt x="3" y="17"/>
                      <a:pt x="7" y="16"/>
                      <a:pt x="9" y="17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66" name="Freeform 296"/>
              <p:cNvSpPr/>
              <p:nvPr/>
            </p:nvSpPr>
            <p:spPr>
              <a:xfrm>
                <a:off x="2975" y="576"/>
                <a:ext cx="8" cy="112"/>
              </a:xfrm>
              <a:custGeom>
                <a:avLst/>
                <a:gdLst>
                  <a:gd name="txL" fmla="*/ 0 w 5"/>
                  <a:gd name="txT" fmla="*/ 0 h 66"/>
                  <a:gd name="txR" fmla="*/ 5 w 5"/>
                  <a:gd name="txB" fmla="*/ 66 h 66"/>
                </a:gdLst>
                <a:ahLst/>
                <a:cxnLst>
                  <a:cxn ang="0">
                    <a:pos x="0" y="66"/>
                  </a:cxn>
                  <a:cxn ang="0">
                    <a:pos x="0" y="0"/>
                  </a:cxn>
                  <a:cxn ang="0">
                    <a:pos x="0" y="66"/>
                  </a:cxn>
                </a:cxnLst>
                <a:rect l="txL" t="txT" r="txR" b="txB"/>
                <a:pathLst>
                  <a:path w="5" h="66">
                    <a:moveTo>
                      <a:pt x="0" y="66"/>
                    </a:moveTo>
                    <a:cubicBezTo>
                      <a:pt x="0" y="44"/>
                      <a:pt x="0" y="22"/>
                      <a:pt x="0" y="0"/>
                    </a:cubicBezTo>
                    <a:cubicBezTo>
                      <a:pt x="5" y="15"/>
                      <a:pt x="5" y="51"/>
                      <a:pt x="0" y="66"/>
                    </a:cubicBezTo>
                    <a:close/>
                  </a:path>
                </a:pathLst>
              </a:custGeom>
              <a:solidFill>
                <a:srgbClr val="718B8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67" name="Freeform 297"/>
              <p:cNvSpPr/>
              <p:nvPr/>
            </p:nvSpPr>
            <p:spPr>
              <a:xfrm>
                <a:off x="4063" y="601"/>
                <a:ext cx="20" cy="92"/>
              </a:xfrm>
              <a:custGeom>
                <a:avLst/>
                <a:gdLst>
                  <a:gd name="txL" fmla="*/ 0 w 12"/>
                  <a:gd name="txT" fmla="*/ 0 h 54"/>
                  <a:gd name="txR" fmla="*/ 12 w 12"/>
                  <a:gd name="txB" fmla="*/ 54 h 54"/>
                </a:gdLst>
                <a:ahLst/>
                <a:cxnLst>
                  <a:cxn ang="0">
                    <a:pos x="6" y="54"/>
                  </a:cxn>
                  <a:cxn ang="0">
                    <a:pos x="12" y="6"/>
                  </a:cxn>
                  <a:cxn ang="0">
                    <a:pos x="9" y="54"/>
                  </a:cxn>
                  <a:cxn ang="0">
                    <a:pos x="6" y="54"/>
                  </a:cxn>
                </a:cxnLst>
                <a:rect l="txL" t="txT" r="txR" b="txB"/>
                <a:pathLst>
                  <a:path w="12" h="54">
                    <a:moveTo>
                      <a:pt x="6" y="54"/>
                    </a:moveTo>
                    <a:cubicBezTo>
                      <a:pt x="9" y="40"/>
                      <a:pt x="0" y="0"/>
                      <a:pt x="12" y="6"/>
                    </a:cubicBezTo>
                    <a:cubicBezTo>
                      <a:pt x="5" y="16"/>
                      <a:pt x="11" y="39"/>
                      <a:pt x="9" y="54"/>
                    </a:cubicBezTo>
                    <a:cubicBezTo>
                      <a:pt x="8" y="54"/>
                      <a:pt x="7" y="54"/>
                      <a:pt x="6" y="54"/>
                    </a:cubicBezTo>
                    <a:close/>
                  </a:path>
                </a:pathLst>
              </a:custGeom>
              <a:solidFill>
                <a:srgbClr val="718B8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68" name="Freeform 299"/>
              <p:cNvSpPr/>
              <p:nvPr/>
            </p:nvSpPr>
            <p:spPr>
              <a:xfrm>
                <a:off x="4020" y="657"/>
                <a:ext cx="17" cy="48"/>
              </a:xfrm>
              <a:custGeom>
                <a:avLst/>
                <a:gdLst>
                  <a:gd name="txL" fmla="*/ 0 w 10"/>
                  <a:gd name="txT" fmla="*/ 0 h 28"/>
                  <a:gd name="txR" fmla="*/ 10 w 10"/>
                  <a:gd name="txB" fmla="*/ 28 h 28"/>
                </a:gdLst>
                <a:ahLst/>
                <a:cxnLst>
                  <a:cxn ang="0">
                    <a:pos x="10" y="18"/>
                  </a:cxn>
                  <a:cxn ang="0">
                    <a:pos x="4" y="27"/>
                  </a:cxn>
                  <a:cxn ang="0">
                    <a:pos x="7" y="0"/>
                  </a:cxn>
                  <a:cxn ang="0">
                    <a:pos x="10" y="18"/>
                  </a:cxn>
                </a:cxnLst>
                <a:rect l="txL" t="txT" r="txR" b="txB"/>
                <a:pathLst>
                  <a:path w="10" h="28">
                    <a:moveTo>
                      <a:pt x="10" y="18"/>
                    </a:moveTo>
                    <a:cubicBezTo>
                      <a:pt x="10" y="23"/>
                      <a:pt x="10" y="28"/>
                      <a:pt x="4" y="27"/>
                    </a:cubicBezTo>
                    <a:cubicBezTo>
                      <a:pt x="6" y="19"/>
                      <a:pt x="0" y="3"/>
                      <a:pt x="7" y="0"/>
                    </a:cubicBezTo>
                    <a:cubicBezTo>
                      <a:pt x="9" y="5"/>
                      <a:pt x="3" y="18"/>
                      <a:pt x="10" y="18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69" name="Freeform 301"/>
              <p:cNvSpPr/>
              <p:nvPr/>
            </p:nvSpPr>
            <p:spPr>
              <a:xfrm>
                <a:off x="2797" y="607"/>
                <a:ext cx="20" cy="100"/>
              </a:xfrm>
              <a:custGeom>
                <a:avLst/>
                <a:gdLst>
                  <a:gd name="txL" fmla="*/ 0 w 12"/>
                  <a:gd name="txT" fmla="*/ 0 h 59"/>
                  <a:gd name="txR" fmla="*/ 12 w 12"/>
                  <a:gd name="txB" fmla="*/ 59 h 59"/>
                </a:gdLst>
                <a:ahLst/>
                <a:cxnLst>
                  <a:cxn ang="0">
                    <a:pos x="12" y="54"/>
                  </a:cxn>
                  <a:cxn ang="0">
                    <a:pos x="3" y="54"/>
                  </a:cxn>
                  <a:cxn ang="0">
                    <a:pos x="3" y="0"/>
                  </a:cxn>
                  <a:cxn ang="0">
                    <a:pos x="9" y="51"/>
                  </a:cxn>
                  <a:cxn ang="0">
                    <a:pos x="12" y="54"/>
                  </a:cxn>
                </a:cxnLst>
                <a:rect l="txL" t="txT" r="txR" b="txB"/>
                <a:pathLst>
                  <a:path w="12" h="59">
                    <a:moveTo>
                      <a:pt x="12" y="54"/>
                    </a:moveTo>
                    <a:cubicBezTo>
                      <a:pt x="10" y="59"/>
                      <a:pt x="7" y="54"/>
                      <a:pt x="3" y="54"/>
                    </a:cubicBezTo>
                    <a:cubicBezTo>
                      <a:pt x="3" y="36"/>
                      <a:pt x="3" y="18"/>
                      <a:pt x="3" y="0"/>
                    </a:cubicBezTo>
                    <a:cubicBezTo>
                      <a:pt x="12" y="10"/>
                      <a:pt x="0" y="41"/>
                      <a:pt x="9" y="51"/>
                    </a:cubicBezTo>
                    <a:cubicBezTo>
                      <a:pt x="9" y="53"/>
                      <a:pt x="9" y="55"/>
                      <a:pt x="12" y="54"/>
                    </a:cubicBezTo>
                    <a:close/>
                  </a:path>
                </a:pathLst>
              </a:custGeom>
              <a:solidFill>
                <a:srgbClr val="415A5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70" name="Freeform 302"/>
              <p:cNvSpPr/>
              <p:nvPr/>
            </p:nvSpPr>
            <p:spPr>
              <a:xfrm>
                <a:off x="2880" y="674"/>
                <a:ext cx="17" cy="44"/>
              </a:xfrm>
              <a:custGeom>
                <a:avLst/>
                <a:gdLst>
                  <a:gd name="txL" fmla="*/ 0 w 10"/>
                  <a:gd name="txT" fmla="*/ 0 h 26"/>
                  <a:gd name="txR" fmla="*/ 10 w 10"/>
                  <a:gd name="txB" fmla="*/ 26 h 26"/>
                </a:gdLst>
                <a:ahLst/>
                <a:cxnLst>
                  <a:cxn ang="0">
                    <a:pos x="2" y="26"/>
                  </a:cxn>
                  <a:cxn ang="0">
                    <a:pos x="2" y="2"/>
                  </a:cxn>
                  <a:cxn ang="0">
                    <a:pos x="8" y="14"/>
                  </a:cxn>
                  <a:cxn ang="0">
                    <a:pos x="5" y="26"/>
                  </a:cxn>
                  <a:cxn ang="0">
                    <a:pos x="2" y="26"/>
                  </a:cxn>
                </a:cxnLst>
                <a:rect l="txL" t="txT" r="txR" b="txB"/>
                <a:pathLst>
                  <a:path w="10" h="26">
                    <a:moveTo>
                      <a:pt x="2" y="26"/>
                    </a:moveTo>
                    <a:cubicBezTo>
                      <a:pt x="2" y="18"/>
                      <a:pt x="2" y="10"/>
                      <a:pt x="2" y="2"/>
                    </a:cubicBezTo>
                    <a:cubicBezTo>
                      <a:pt x="10" y="0"/>
                      <a:pt x="0" y="16"/>
                      <a:pt x="8" y="14"/>
                    </a:cubicBezTo>
                    <a:cubicBezTo>
                      <a:pt x="8" y="19"/>
                      <a:pt x="4" y="20"/>
                      <a:pt x="5" y="26"/>
                    </a:cubicBezTo>
                    <a:cubicBezTo>
                      <a:pt x="4" y="26"/>
                      <a:pt x="3" y="26"/>
                      <a:pt x="2" y="26"/>
                    </a:cubicBezTo>
                    <a:close/>
                  </a:path>
                </a:pathLst>
              </a:custGeom>
              <a:solidFill>
                <a:srgbClr val="718B8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71" name="Freeform 304"/>
              <p:cNvSpPr/>
              <p:nvPr/>
            </p:nvSpPr>
            <p:spPr>
              <a:xfrm>
                <a:off x="963" y="657"/>
                <a:ext cx="8" cy="117"/>
              </a:xfrm>
              <a:custGeom>
                <a:avLst/>
                <a:gdLst>
                  <a:gd name="txL" fmla="*/ 0 w 5"/>
                  <a:gd name="txT" fmla="*/ 0 h 69"/>
                  <a:gd name="txR" fmla="*/ 5 w 5"/>
                  <a:gd name="txB" fmla="*/ 69 h 69"/>
                </a:gdLst>
                <a:ahLst/>
                <a:cxnLst>
                  <a:cxn ang="0">
                    <a:pos x="5" y="69"/>
                  </a:cxn>
                  <a:cxn ang="0">
                    <a:pos x="5" y="0"/>
                  </a:cxn>
                  <a:cxn ang="0">
                    <a:pos x="5" y="69"/>
                  </a:cxn>
                </a:cxnLst>
                <a:rect l="txL" t="txT" r="txR" b="txB"/>
                <a:pathLst>
                  <a:path w="5" h="69">
                    <a:moveTo>
                      <a:pt x="5" y="69"/>
                    </a:moveTo>
                    <a:cubicBezTo>
                      <a:pt x="0" y="53"/>
                      <a:pt x="0" y="16"/>
                      <a:pt x="5" y="0"/>
                    </a:cubicBezTo>
                    <a:cubicBezTo>
                      <a:pt x="5" y="23"/>
                      <a:pt x="5" y="46"/>
                      <a:pt x="5" y="69"/>
                    </a:cubicBezTo>
                    <a:close/>
                  </a:path>
                </a:pathLst>
              </a:custGeom>
              <a:solidFill>
                <a:srgbClr val="718B8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72" name="Freeform 305"/>
              <p:cNvSpPr/>
              <p:nvPr/>
            </p:nvSpPr>
            <p:spPr>
              <a:xfrm>
                <a:off x="2495" y="734"/>
                <a:ext cx="19" cy="51"/>
              </a:xfrm>
              <a:custGeom>
                <a:avLst/>
                <a:gdLst>
                  <a:gd name="txL" fmla="*/ 0 w 11"/>
                  <a:gd name="txT" fmla="*/ 0 h 30"/>
                  <a:gd name="txR" fmla="*/ 11 w 11"/>
                  <a:gd name="txB" fmla="*/ 30 h 30"/>
                </a:gdLst>
                <a:ahLst/>
                <a:cxnLst>
                  <a:cxn ang="0">
                    <a:pos x="7" y="0"/>
                  </a:cxn>
                  <a:cxn ang="0">
                    <a:pos x="4" y="30"/>
                  </a:cxn>
                  <a:cxn ang="0">
                    <a:pos x="7" y="0"/>
                  </a:cxn>
                </a:cxnLst>
                <a:rect l="txL" t="txT" r="txR" b="txB"/>
                <a:pathLst>
                  <a:path w="11" h="30">
                    <a:moveTo>
                      <a:pt x="7" y="0"/>
                    </a:moveTo>
                    <a:cubicBezTo>
                      <a:pt x="5" y="9"/>
                      <a:pt x="11" y="26"/>
                      <a:pt x="4" y="30"/>
                    </a:cubicBezTo>
                    <a:cubicBezTo>
                      <a:pt x="6" y="21"/>
                      <a:pt x="0" y="4"/>
                      <a:pt x="7" y="0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73" name="Freeform 306"/>
              <p:cNvSpPr/>
              <p:nvPr/>
            </p:nvSpPr>
            <p:spPr>
              <a:xfrm>
                <a:off x="1327" y="688"/>
                <a:ext cx="26" cy="66"/>
              </a:xfrm>
              <a:custGeom>
                <a:avLst/>
                <a:gdLst>
                  <a:gd name="txL" fmla="*/ 0 w 15"/>
                  <a:gd name="txT" fmla="*/ 0 h 39"/>
                  <a:gd name="txR" fmla="*/ 15 w 15"/>
                  <a:gd name="txB" fmla="*/ 39 h 39"/>
                </a:gdLst>
                <a:ahLst/>
                <a:cxnLst>
                  <a:cxn ang="0">
                    <a:pos x="0" y="36"/>
                  </a:cxn>
                  <a:cxn ang="0">
                    <a:pos x="9" y="0"/>
                  </a:cxn>
                  <a:cxn ang="0">
                    <a:pos x="3" y="39"/>
                  </a:cxn>
                  <a:cxn ang="0">
                    <a:pos x="0" y="36"/>
                  </a:cxn>
                </a:cxnLst>
                <a:rect l="txL" t="txT" r="txR" b="txB"/>
                <a:pathLst>
                  <a:path w="15" h="39">
                    <a:moveTo>
                      <a:pt x="0" y="36"/>
                    </a:moveTo>
                    <a:cubicBezTo>
                      <a:pt x="4" y="25"/>
                      <a:pt x="7" y="13"/>
                      <a:pt x="9" y="0"/>
                    </a:cubicBezTo>
                    <a:cubicBezTo>
                      <a:pt x="15" y="9"/>
                      <a:pt x="7" y="30"/>
                      <a:pt x="3" y="39"/>
                    </a:cubicBezTo>
                    <a:cubicBezTo>
                      <a:pt x="3" y="37"/>
                      <a:pt x="3" y="35"/>
                      <a:pt x="0" y="36"/>
                    </a:cubicBezTo>
                    <a:close/>
                  </a:path>
                </a:pathLst>
              </a:custGeom>
              <a:solidFill>
                <a:srgbClr val="789EA8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74" name="Freeform 307"/>
              <p:cNvSpPr/>
              <p:nvPr/>
            </p:nvSpPr>
            <p:spPr>
              <a:xfrm>
                <a:off x="2868" y="724"/>
                <a:ext cx="20" cy="50"/>
              </a:xfrm>
              <a:custGeom>
                <a:avLst/>
                <a:gdLst>
                  <a:gd name="txL" fmla="*/ 0 w 12"/>
                  <a:gd name="txT" fmla="*/ 0 h 30"/>
                  <a:gd name="txR" fmla="*/ 12 w 12"/>
                  <a:gd name="txB" fmla="*/ 30 h 30"/>
                </a:gdLst>
                <a:ahLst/>
                <a:cxnLst>
                  <a:cxn ang="0">
                    <a:pos x="12" y="0"/>
                  </a:cxn>
                  <a:cxn ang="0">
                    <a:pos x="6" y="30"/>
                  </a:cxn>
                  <a:cxn ang="0">
                    <a:pos x="3" y="24"/>
                  </a:cxn>
                  <a:cxn ang="0">
                    <a:pos x="3" y="6"/>
                  </a:cxn>
                  <a:cxn ang="0">
                    <a:pos x="12" y="0"/>
                  </a:cxn>
                </a:cxnLst>
                <a:rect l="txL" t="txT" r="txR" b="txB"/>
                <a:pathLst>
                  <a:path w="12" h="30">
                    <a:moveTo>
                      <a:pt x="12" y="0"/>
                    </a:moveTo>
                    <a:cubicBezTo>
                      <a:pt x="10" y="10"/>
                      <a:pt x="7" y="19"/>
                      <a:pt x="6" y="30"/>
                    </a:cubicBezTo>
                    <a:cubicBezTo>
                      <a:pt x="3" y="30"/>
                      <a:pt x="4" y="26"/>
                      <a:pt x="3" y="24"/>
                    </a:cubicBezTo>
                    <a:cubicBezTo>
                      <a:pt x="0" y="16"/>
                      <a:pt x="12" y="10"/>
                      <a:pt x="3" y="6"/>
                    </a:cubicBezTo>
                    <a:cubicBezTo>
                      <a:pt x="4" y="2"/>
                      <a:pt x="7" y="0"/>
                      <a:pt x="12" y="0"/>
                    </a:cubicBezTo>
                    <a:close/>
                  </a:path>
                </a:pathLst>
              </a:custGeom>
              <a:solidFill>
                <a:srgbClr val="415A5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75" name="Freeform 308"/>
              <p:cNvSpPr/>
              <p:nvPr/>
            </p:nvSpPr>
            <p:spPr>
              <a:xfrm>
                <a:off x="1353" y="715"/>
                <a:ext cx="22" cy="80"/>
              </a:xfrm>
              <a:custGeom>
                <a:avLst/>
                <a:gdLst>
                  <a:gd name="txL" fmla="*/ 0 w 13"/>
                  <a:gd name="txT" fmla="*/ 0 h 47"/>
                  <a:gd name="txR" fmla="*/ 13 w 13"/>
                  <a:gd name="txB" fmla="*/ 47 h 47"/>
                </a:gdLst>
                <a:ahLst/>
                <a:cxnLst>
                  <a:cxn ang="0">
                    <a:pos x="0" y="47"/>
                  </a:cxn>
                  <a:cxn ang="0">
                    <a:pos x="6" y="26"/>
                  </a:cxn>
                  <a:cxn ang="0">
                    <a:pos x="3" y="47"/>
                  </a:cxn>
                  <a:cxn ang="0">
                    <a:pos x="0" y="47"/>
                  </a:cxn>
                </a:cxnLst>
                <a:rect l="txL" t="txT" r="txR" b="txB"/>
                <a:pathLst>
                  <a:path w="13" h="47">
                    <a:moveTo>
                      <a:pt x="0" y="47"/>
                    </a:moveTo>
                    <a:cubicBezTo>
                      <a:pt x="2" y="37"/>
                      <a:pt x="4" y="31"/>
                      <a:pt x="6" y="26"/>
                    </a:cubicBezTo>
                    <a:cubicBezTo>
                      <a:pt x="13" y="0"/>
                      <a:pt x="8" y="29"/>
                      <a:pt x="3" y="47"/>
                    </a:cubicBezTo>
                    <a:cubicBezTo>
                      <a:pt x="2" y="47"/>
                      <a:pt x="1" y="47"/>
                      <a:pt x="0" y="47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76" name="Freeform 309"/>
              <p:cNvSpPr/>
              <p:nvPr/>
            </p:nvSpPr>
            <p:spPr>
              <a:xfrm>
                <a:off x="4391" y="754"/>
                <a:ext cx="27" cy="61"/>
              </a:xfrm>
              <a:custGeom>
                <a:avLst/>
                <a:gdLst>
                  <a:gd name="txL" fmla="*/ 0 w 16"/>
                  <a:gd name="txT" fmla="*/ 0 h 36"/>
                  <a:gd name="txR" fmla="*/ 16 w 16"/>
                  <a:gd name="txB" fmla="*/ 36 h 36"/>
                </a:gdLst>
                <a:ahLst/>
                <a:cxnLst>
                  <a:cxn ang="0">
                    <a:pos x="4" y="0"/>
                  </a:cxn>
                  <a:cxn ang="0">
                    <a:pos x="7" y="36"/>
                  </a:cxn>
                  <a:cxn ang="0">
                    <a:pos x="4" y="0"/>
                  </a:cxn>
                </a:cxnLst>
                <a:rect l="txL" t="txT" r="txR" b="txB"/>
                <a:pathLst>
                  <a:path w="16" h="36">
                    <a:moveTo>
                      <a:pt x="4" y="0"/>
                    </a:moveTo>
                    <a:cubicBezTo>
                      <a:pt x="16" y="1"/>
                      <a:pt x="10" y="30"/>
                      <a:pt x="7" y="36"/>
                    </a:cubicBezTo>
                    <a:cubicBezTo>
                      <a:pt x="0" y="30"/>
                      <a:pt x="6" y="11"/>
                      <a:pt x="4" y="0"/>
                    </a:cubicBezTo>
                    <a:close/>
                  </a:path>
                </a:pathLst>
              </a:custGeom>
              <a:solidFill>
                <a:srgbClr val="CEE9EA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77" name="Freeform 310"/>
              <p:cNvSpPr/>
              <p:nvPr/>
            </p:nvSpPr>
            <p:spPr>
              <a:xfrm>
                <a:off x="2985" y="683"/>
                <a:ext cx="12" cy="112"/>
              </a:xfrm>
              <a:custGeom>
                <a:avLst/>
                <a:gdLst>
                  <a:gd name="txL" fmla="*/ 0 w 7"/>
                  <a:gd name="txT" fmla="*/ 0 h 66"/>
                  <a:gd name="txR" fmla="*/ 7 w 7"/>
                  <a:gd name="txB" fmla="*/ 66 h 66"/>
                </a:gdLst>
                <a:ahLst/>
                <a:cxnLst>
                  <a:cxn ang="0">
                    <a:pos x="0" y="66"/>
                  </a:cxn>
                  <a:cxn ang="0">
                    <a:pos x="0" y="0"/>
                  </a:cxn>
                  <a:cxn ang="0">
                    <a:pos x="3" y="0"/>
                  </a:cxn>
                  <a:cxn ang="0">
                    <a:pos x="0" y="66"/>
                  </a:cxn>
                </a:cxnLst>
                <a:rect l="txL" t="txT" r="txR" b="txB"/>
                <a:pathLst>
                  <a:path w="7" h="66">
                    <a:moveTo>
                      <a:pt x="0" y="66"/>
                    </a:moveTo>
                    <a:cubicBezTo>
                      <a:pt x="0" y="44"/>
                      <a:pt x="0" y="22"/>
                      <a:pt x="0" y="0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1" y="21"/>
                      <a:pt x="7" y="50"/>
                      <a:pt x="0" y="66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78" name="Freeform 311"/>
              <p:cNvSpPr/>
              <p:nvPr/>
            </p:nvSpPr>
            <p:spPr>
              <a:xfrm>
                <a:off x="4418" y="780"/>
                <a:ext cx="21" cy="42"/>
              </a:xfrm>
              <a:custGeom>
                <a:avLst/>
                <a:gdLst>
                  <a:gd name="txL" fmla="*/ 0 w 12"/>
                  <a:gd name="txT" fmla="*/ 0 h 25"/>
                  <a:gd name="txR" fmla="*/ 12 w 12"/>
                  <a:gd name="txB" fmla="*/ 25 h 25"/>
                </a:gdLst>
                <a:ahLst/>
                <a:cxnLst>
                  <a:cxn ang="0">
                    <a:pos x="12" y="6"/>
                  </a:cxn>
                  <a:cxn ang="0">
                    <a:pos x="0" y="18"/>
                  </a:cxn>
                  <a:cxn ang="0">
                    <a:pos x="12" y="0"/>
                  </a:cxn>
                  <a:cxn ang="0">
                    <a:pos x="12" y="6"/>
                  </a:cxn>
                </a:cxnLst>
                <a:rect l="txL" t="txT" r="txR" b="txB"/>
                <a:pathLst>
                  <a:path w="12" h="25">
                    <a:moveTo>
                      <a:pt x="12" y="6"/>
                    </a:moveTo>
                    <a:cubicBezTo>
                      <a:pt x="10" y="10"/>
                      <a:pt x="3" y="25"/>
                      <a:pt x="0" y="18"/>
                    </a:cubicBezTo>
                    <a:cubicBezTo>
                      <a:pt x="3" y="11"/>
                      <a:pt x="7" y="5"/>
                      <a:pt x="12" y="0"/>
                    </a:cubicBezTo>
                    <a:cubicBezTo>
                      <a:pt x="12" y="2"/>
                      <a:pt x="12" y="4"/>
                      <a:pt x="12" y="6"/>
                    </a:cubicBezTo>
                    <a:close/>
                  </a:path>
                </a:pathLst>
              </a:custGeom>
              <a:solidFill>
                <a:srgbClr val="0387B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79" name="Freeform 312"/>
              <p:cNvSpPr/>
              <p:nvPr/>
            </p:nvSpPr>
            <p:spPr>
              <a:xfrm>
                <a:off x="4385" y="749"/>
                <a:ext cx="18" cy="93"/>
              </a:xfrm>
              <a:custGeom>
                <a:avLst/>
                <a:gdLst>
                  <a:gd name="txL" fmla="*/ 0 w 11"/>
                  <a:gd name="txT" fmla="*/ 0 h 55"/>
                  <a:gd name="txR" fmla="*/ 11 w 11"/>
                  <a:gd name="txB" fmla="*/ 55 h 55"/>
                </a:gdLst>
                <a:ahLst/>
                <a:cxnLst>
                  <a:cxn ang="0">
                    <a:pos x="8" y="3"/>
                  </a:cxn>
                  <a:cxn ang="0">
                    <a:pos x="11" y="39"/>
                  </a:cxn>
                  <a:cxn ang="0">
                    <a:pos x="5" y="0"/>
                  </a:cxn>
                  <a:cxn ang="0">
                    <a:pos x="8" y="0"/>
                  </a:cxn>
                  <a:cxn ang="0">
                    <a:pos x="8" y="3"/>
                  </a:cxn>
                </a:cxnLst>
                <a:rect l="txL" t="txT" r="txR" b="txB"/>
                <a:pathLst>
                  <a:path w="11" h="55">
                    <a:moveTo>
                      <a:pt x="8" y="3"/>
                    </a:moveTo>
                    <a:cubicBezTo>
                      <a:pt x="10" y="14"/>
                      <a:pt x="4" y="33"/>
                      <a:pt x="11" y="39"/>
                    </a:cubicBezTo>
                    <a:cubicBezTo>
                      <a:pt x="0" y="55"/>
                      <a:pt x="7" y="12"/>
                      <a:pt x="5" y="0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8" y="1"/>
                      <a:pt x="8" y="2"/>
                      <a:pt x="8" y="3"/>
                    </a:cubicBezTo>
                    <a:close/>
                  </a:path>
                </a:pathLst>
              </a:custGeom>
              <a:solidFill>
                <a:srgbClr val="9DB7B8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80" name="Freeform 313"/>
              <p:cNvSpPr/>
              <p:nvPr/>
            </p:nvSpPr>
            <p:spPr>
              <a:xfrm>
                <a:off x="4442" y="810"/>
                <a:ext cx="36" cy="48"/>
              </a:xfrm>
              <a:custGeom>
                <a:avLst/>
                <a:gdLst>
                  <a:gd name="txL" fmla="*/ 0 w 21"/>
                  <a:gd name="txT" fmla="*/ 0 h 28"/>
                  <a:gd name="txR" fmla="*/ 21 w 21"/>
                  <a:gd name="txB" fmla="*/ 28 h 28"/>
                </a:gdLst>
                <a:ahLst/>
                <a:cxnLst>
                  <a:cxn ang="0">
                    <a:pos x="13" y="18"/>
                  </a:cxn>
                  <a:cxn ang="0">
                    <a:pos x="10" y="6"/>
                  </a:cxn>
                  <a:cxn ang="0">
                    <a:pos x="10" y="0"/>
                  </a:cxn>
                  <a:cxn ang="0">
                    <a:pos x="13" y="18"/>
                  </a:cxn>
                </a:cxnLst>
                <a:rect l="txL" t="txT" r="txR" b="txB"/>
                <a:pathLst>
                  <a:path w="21" h="28">
                    <a:moveTo>
                      <a:pt x="13" y="18"/>
                    </a:moveTo>
                    <a:cubicBezTo>
                      <a:pt x="12" y="14"/>
                      <a:pt x="14" y="7"/>
                      <a:pt x="10" y="6"/>
                    </a:cubicBezTo>
                    <a:cubicBezTo>
                      <a:pt x="7" y="28"/>
                      <a:pt x="0" y="8"/>
                      <a:pt x="10" y="0"/>
                    </a:cubicBezTo>
                    <a:cubicBezTo>
                      <a:pt x="15" y="1"/>
                      <a:pt x="21" y="15"/>
                      <a:pt x="13" y="18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81" name="Freeform 314"/>
              <p:cNvSpPr/>
              <p:nvPr/>
            </p:nvSpPr>
            <p:spPr>
              <a:xfrm>
                <a:off x="4047" y="698"/>
                <a:ext cx="9" cy="148"/>
              </a:xfrm>
              <a:custGeom>
                <a:avLst/>
                <a:gdLst>
                  <a:gd name="txL" fmla="*/ 0 w 5"/>
                  <a:gd name="txT" fmla="*/ 0 h 87"/>
                  <a:gd name="txR" fmla="*/ 5 w 5"/>
                  <a:gd name="txB" fmla="*/ 87 h 87"/>
                </a:gdLst>
                <a:ahLst/>
                <a:cxnLst>
                  <a:cxn ang="0">
                    <a:pos x="0" y="87"/>
                  </a:cxn>
                  <a:cxn ang="0">
                    <a:pos x="0" y="0"/>
                  </a:cxn>
                  <a:cxn ang="0">
                    <a:pos x="0" y="87"/>
                  </a:cxn>
                </a:cxnLst>
                <a:rect l="txL" t="txT" r="txR" b="txB"/>
                <a:pathLst>
                  <a:path w="5" h="87">
                    <a:moveTo>
                      <a:pt x="0" y="87"/>
                    </a:moveTo>
                    <a:cubicBezTo>
                      <a:pt x="0" y="58"/>
                      <a:pt x="0" y="29"/>
                      <a:pt x="0" y="0"/>
                    </a:cubicBezTo>
                    <a:cubicBezTo>
                      <a:pt x="5" y="22"/>
                      <a:pt x="5" y="65"/>
                      <a:pt x="0" y="87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82" name="Freeform 315"/>
              <p:cNvSpPr/>
              <p:nvPr/>
            </p:nvSpPr>
            <p:spPr>
              <a:xfrm>
                <a:off x="4376" y="586"/>
                <a:ext cx="19" cy="260"/>
              </a:xfrm>
              <a:custGeom>
                <a:avLst/>
                <a:gdLst>
                  <a:gd name="txL" fmla="*/ 0 w 11"/>
                  <a:gd name="txT" fmla="*/ 0 h 153"/>
                  <a:gd name="txR" fmla="*/ 11 w 11"/>
                  <a:gd name="txB" fmla="*/ 153 h 153"/>
                </a:gdLst>
                <a:ahLst/>
                <a:cxnLst>
                  <a:cxn ang="0">
                    <a:pos x="4" y="153"/>
                  </a:cxn>
                  <a:cxn ang="0">
                    <a:pos x="7" y="0"/>
                  </a:cxn>
                  <a:cxn ang="0">
                    <a:pos x="4" y="153"/>
                  </a:cxn>
                </a:cxnLst>
                <a:rect l="txL" t="txT" r="txR" b="txB"/>
                <a:pathLst>
                  <a:path w="11" h="153">
                    <a:moveTo>
                      <a:pt x="4" y="153"/>
                    </a:moveTo>
                    <a:cubicBezTo>
                      <a:pt x="6" y="103"/>
                      <a:pt x="0" y="45"/>
                      <a:pt x="7" y="0"/>
                    </a:cubicBezTo>
                    <a:cubicBezTo>
                      <a:pt x="5" y="50"/>
                      <a:pt x="11" y="108"/>
                      <a:pt x="4" y="153"/>
                    </a:cubicBezTo>
                    <a:close/>
                  </a:path>
                </a:pathLst>
              </a:custGeom>
              <a:solidFill>
                <a:srgbClr val="415A5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83" name="Freeform 316"/>
              <p:cNvSpPr/>
              <p:nvPr/>
            </p:nvSpPr>
            <p:spPr>
              <a:xfrm>
                <a:off x="1382" y="841"/>
                <a:ext cx="11" cy="96"/>
              </a:xfrm>
              <a:custGeom>
                <a:avLst/>
                <a:gdLst>
                  <a:gd name="txL" fmla="*/ 0 w 7"/>
                  <a:gd name="txT" fmla="*/ 0 h 57"/>
                  <a:gd name="txR" fmla="*/ 7 w 7"/>
                  <a:gd name="txB" fmla="*/ 57 h 57"/>
                </a:gdLst>
                <a:ahLst/>
                <a:cxnLst>
                  <a:cxn ang="0">
                    <a:pos x="7" y="0"/>
                  </a:cxn>
                  <a:cxn ang="0">
                    <a:pos x="7" y="57"/>
                  </a:cxn>
                  <a:cxn ang="0">
                    <a:pos x="4" y="0"/>
                  </a:cxn>
                  <a:cxn ang="0">
                    <a:pos x="7" y="0"/>
                  </a:cxn>
                </a:cxnLst>
                <a:rect l="txL" t="txT" r="txR" b="txB"/>
                <a:pathLst>
                  <a:path w="7" h="57">
                    <a:moveTo>
                      <a:pt x="7" y="0"/>
                    </a:moveTo>
                    <a:cubicBezTo>
                      <a:pt x="7" y="19"/>
                      <a:pt x="7" y="38"/>
                      <a:pt x="7" y="57"/>
                    </a:cubicBezTo>
                    <a:cubicBezTo>
                      <a:pt x="0" y="44"/>
                      <a:pt x="6" y="18"/>
                      <a:pt x="4" y="0"/>
                    </a:cubicBezTo>
                    <a:cubicBezTo>
                      <a:pt x="5" y="0"/>
                      <a:pt x="6" y="0"/>
                      <a:pt x="7" y="0"/>
                    </a:cubicBezTo>
                    <a:close/>
                  </a:path>
                </a:pathLst>
              </a:custGeom>
              <a:solidFill>
                <a:srgbClr val="0D4D5E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84" name="Freeform 317"/>
              <p:cNvSpPr/>
              <p:nvPr/>
            </p:nvSpPr>
            <p:spPr>
              <a:xfrm>
                <a:off x="1343" y="851"/>
                <a:ext cx="22" cy="40"/>
              </a:xfrm>
              <a:custGeom>
                <a:avLst/>
                <a:gdLst>
                  <a:gd name="txL" fmla="*/ 0 w 13"/>
                  <a:gd name="txT" fmla="*/ 0 h 24"/>
                  <a:gd name="txR" fmla="*/ 13 w 13"/>
                  <a:gd name="txB" fmla="*/ 24 h 24"/>
                </a:gdLst>
                <a:ahLst/>
                <a:cxnLst>
                  <a:cxn ang="0">
                    <a:pos x="0" y="21"/>
                  </a:cxn>
                  <a:cxn ang="0">
                    <a:pos x="6" y="0"/>
                  </a:cxn>
                  <a:cxn ang="0">
                    <a:pos x="3" y="24"/>
                  </a:cxn>
                  <a:cxn ang="0">
                    <a:pos x="0" y="21"/>
                  </a:cxn>
                </a:cxnLst>
                <a:rect l="txL" t="txT" r="txR" b="txB"/>
                <a:pathLst>
                  <a:path w="13" h="24">
                    <a:moveTo>
                      <a:pt x="0" y="21"/>
                    </a:moveTo>
                    <a:cubicBezTo>
                      <a:pt x="2" y="14"/>
                      <a:pt x="6" y="9"/>
                      <a:pt x="6" y="0"/>
                    </a:cubicBezTo>
                    <a:cubicBezTo>
                      <a:pt x="13" y="4"/>
                      <a:pt x="6" y="20"/>
                      <a:pt x="3" y="24"/>
                    </a:cubicBezTo>
                    <a:cubicBezTo>
                      <a:pt x="3" y="22"/>
                      <a:pt x="3" y="20"/>
                      <a:pt x="0" y="21"/>
                    </a:cubicBezTo>
                    <a:close/>
                  </a:path>
                </a:pathLst>
              </a:custGeom>
              <a:solidFill>
                <a:srgbClr val="5A7B82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85" name="Freeform 318"/>
              <p:cNvSpPr/>
              <p:nvPr/>
            </p:nvSpPr>
            <p:spPr>
              <a:xfrm>
                <a:off x="1375" y="942"/>
                <a:ext cx="20" cy="46"/>
              </a:xfrm>
              <a:custGeom>
                <a:avLst/>
                <a:gdLst>
                  <a:gd name="txL" fmla="*/ 0 w 12"/>
                  <a:gd name="txT" fmla="*/ 0 h 27"/>
                  <a:gd name="txR" fmla="*/ 12 w 12"/>
                  <a:gd name="txB" fmla="*/ 27 h 27"/>
                </a:gdLst>
                <a:ahLst/>
                <a:cxnLst>
                  <a:cxn ang="0">
                    <a:pos x="2" y="0"/>
                  </a:cxn>
                  <a:cxn ang="0">
                    <a:pos x="8" y="27"/>
                  </a:cxn>
                  <a:cxn ang="0">
                    <a:pos x="2" y="0"/>
                  </a:cxn>
                </a:cxnLst>
                <a:rect l="txL" t="txT" r="txR" b="txB"/>
                <a:pathLst>
                  <a:path w="12" h="27">
                    <a:moveTo>
                      <a:pt x="2" y="0"/>
                    </a:moveTo>
                    <a:cubicBezTo>
                      <a:pt x="12" y="1"/>
                      <a:pt x="7" y="17"/>
                      <a:pt x="8" y="27"/>
                    </a:cubicBezTo>
                    <a:cubicBezTo>
                      <a:pt x="0" y="24"/>
                      <a:pt x="2" y="11"/>
                      <a:pt x="2" y="0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86" name="Freeform 319"/>
              <p:cNvSpPr/>
              <p:nvPr/>
            </p:nvSpPr>
            <p:spPr>
              <a:xfrm>
                <a:off x="4040" y="947"/>
                <a:ext cx="16" cy="56"/>
              </a:xfrm>
              <a:custGeom>
                <a:avLst/>
                <a:gdLst>
                  <a:gd name="txL" fmla="*/ 0 w 9"/>
                  <a:gd name="txT" fmla="*/ 0 h 33"/>
                  <a:gd name="txR" fmla="*/ 9 w 9"/>
                  <a:gd name="txB" fmla="*/ 33 h 33"/>
                </a:gdLst>
                <a:ahLst/>
                <a:cxnLst>
                  <a:cxn ang="0">
                    <a:pos x="1" y="21"/>
                  </a:cxn>
                  <a:cxn ang="0">
                    <a:pos x="4" y="0"/>
                  </a:cxn>
                  <a:cxn ang="0">
                    <a:pos x="4" y="33"/>
                  </a:cxn>
                  <a:cxn ang="0">
                    <a:pos x="1" y="21"/>
                  </a:cxn>
                </a:cxnLst>
                <a:rect l="txL" t="txT" r="txR" b="txB"/>
                <a:pathLst>
                  <a:path w="9" h="33">
                    <a:moveTo>
                      <a:pt x="1" y="21"/>
                    </a:moveTo>
                    <a:cubicBezTo>
                      <a:pt x="0" y="12"/>
                      <a:pt x="6" y="10"/>
                      <a:pt x="4" y="0"/>
                    </a:cubicBezTo>
                    <a:cubicBezTo>
                      <a:pt x="9" y="4"/>
                      <a:pt x="9" y="29"/>
                      <a:pt x="4" y="33"/>
                    </a:cubicBezTo>
                    <a:cubicBezTo>
                      <a:pt x="3" y="29"/>
                      <a:pt x="5" y="22"/>
                      <a:pt x="1" y="21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87" name="Freeform 320"/>
              <p:cNvSpPr/>
              <p:nvPr/>
            </p:nvSpPr>
            <p:spPr>
              <a:xfrm>
                <a:off x="2532" y="983"/>
                <a:ext cx="295" cy="29"/>
              </a:xfrm>
              <a:custGeom>
                <a:avLst/>
                <a:gdLst>
                  <a:gd name="txL" fmla="*/ 0 w 174"/>
                  <a:gd name="txT" fmla="*/ 0 h 17"/>
                  <a:gd name="txR" fmla="*/ 174 w 174"/>
                  <a:gd name="txB" fmla="*/ 17 h 17"/>
                </a:gdLst>
                <a:ahLst/>
                <a:cxnLst>
                  <a:cxn ang="0">
                    <a:pos x="165" y="0"/>
                  </a:cxn>
                  <a:cxn ang="0">
                    <a:pos x="174" y="3"/>
                  </a:cxn>
                  <a:cxn ang="0">
                    <a:pos x="0" y="9"/>
                  </a:cxn>
                  <a:cxn ang="0">
                    <a:pos x="162" y="6"/>
                  </a:cxn>
                  <a:cxn ang="0">
                    <a:pos x="165" y="0"/>
                  </a:cxn>
                </a:cxnLst>
                <a:rect l="txL" t="txT" r="txR" b="txB"/>
                <a:pathLst>
                  <a:path w="174" h="17">
                    <a:moveTo>
                      <a:pt x="165" y="0"/>
                    </a:moveTo>
                    <a:cubicBezTo>
                      <a:pt x="164" y="12"/>
                      <a:pt x="167" y="1"/>
                      <a:pt x="174" y="3"/>
                    </a:cubicBezTo>
                    <a:cubicBezTo>
                      <a:pt x="128" y="17"/>
                      <a:pt x="56" y="5"/>
                      <a:pt x="0" y="9"/>
                    </a:cubicBezTo>
                    <a:cubicBezTo>
                      <a:pt x="48" y="2"/>
                      <a:pt x="109" y="8"/>
                      <a:pt x="162" y="6"/>
                    </a:cubicBezTo>
                    <a:cubicBezTo>
                      <a:pt x="163" y="4"/>
                      <a:pt x="162" y="0"/>
                      <a:pt x="165" y="0"/>
                    </a:cubicBezTo>
                    <a:close/>
                  </a:path>
                </a:pathLst>
              </a:custGeom>
              <a:solidFill>
                <a:srgbClr val="9DB7B8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88" name="Freeform 321"/>
              <p:cNvSpPr/>
              <p:nvPr/>
            </p:nvSpPr>
            <p:spPr>
              <a:xfrm>
                <a:off x="2410" y="998"/>
                <a:ext cx="66" cy="9"/>
              </a:xfrm>
              <a:custGeom>
                <a:avLst/>
                <a:gdLst>
                  <a:gd name="txL" fmla="*/ 0 w 39"/>
                  <a:gd name="txT" fmla="*/ 0 h 5"/>
                  <a:gd name="txR" fmla="*/ 39 w 39"/>
                  <a:gd name="txB" fmla="*/ 5 h 5"/>
                </a:gdLst>
                <a:ahLst/>
                <a:cxnLst>
                  <a:cxn ang="0">
                    <a:pos x="0" y="0"/>
                  </a:cxn>
                  <a:cxn ang="0">
                    <a:pos x="39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39" h="5">
                    <a:moveTo>
                      <a:pt x="0" y="0"/>
                    </a:moveTo>
                    <a:cubicBezTo>
                      <a:pt x="13" y="0"/>
                      <a:pt x="26" y="0"/>
                      <a:pt x="39" y="0"/>
                    </a:cubicBezTo>
                    <a:cubicBezTo>
                      <a:pt x="33" y="5"/>
                      <a:pt x="6" y="5"/>
                      <a:pt x="0" y="0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89" name="Freeform 322"/>
              <p:cNvSpPr/>
              <p:nvPr/>
            </p:nvSpPr>
            <p:spPr>
              <a:xfrm>
                <a:off x="2268" y="997"/>
                <a:ext cx="61" cy="18"/>
              </a:xfrm>
              <a:custGeom>
                <a:avLst/>
                <a:gdLst>
                  <a:gd name="txL" fmla="*/ 0 w 36"/>
                  <a:gd name="txT" fmla="*/ 0 h 11"/>
                  <a:gd name="txR" fmla="*/ 36 w 36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36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6" h="11">
                    <a:moveTo>
                      <a:pt x="0" y="4"/>
                    </a:moveTo>
                    <a:cubicBezTo>
                      <a:pt x="11" y="6"/>
                      <a:pt x="30" y="0"/>
                      <a:pt x="36" y="7"/>
                    </a:cubicBezTo>
                    <a:cubicBezTo>
                      <a:pt x="25" y="5"/>
                      <a:pt x="6" y="11"/>
                      <a:pt x="0" y="4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90" name="Freeform 323"/>
              <p:cNvSpPr/>
              <p:nvPr/>
            </p:nvSpPr>
            <p:spPr>
              <a:xfrm>
                <a:off x="2741" y="1007"/>
                <a:ext cx="110" cy="6"/>
              </a:xfrm>
              <a:custGeom>
                <a:avLst/>
                <a:gdLst>
                  <a:gd name="txL" fmla="*/ 0 w 65"/>
                  <a:gd name="txT" fmla="*/ 0 h 4"/>
                  <a:gd name="txR" fmla="*/ 65 w 65"/>
                  <a:gd name="txB" fmla="*/ 4 h 4"/>
                </a:gdLst>
                <a:ahLst/>
                <a:cxnLst>
                  <a:cxn ang="0">
                    <a:pos x="33" y="1"/>
                  </a:cxn>
                  <a:cxn ang="0">
                    <a:pos x="24" y="4"/>
                  </a:cxn>
                  <a:cxn ang="0">
                    <a:pos x="33" y="1"/>
                  </a:cxn>
                </a:cxnLst>
                <a:rect l="txL" t="txT" r="txR" b="txB"/>
                <a:pathLst>
                  <a:path w="65" h="4">
                    <a:moveTo>
                      <a:pt x="33" y="1"/>
                    </a:moveTo>
                    <a:cubicBezTo>
                      <a:pt x="65" y="2"/>
                      <a:pt x="39" y="4"/>
                      <a:pt x="24" y="4"/>
                    </a:cubicBezTo>
                    <a:cubicBezTo>
                      <a:pt x="0" y="3"/>
                      <a:pt x="9" y="0"/>
                      <a:pt x="33" y="1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91" name="Freeform 324"/>
              <p:cNvSpPr/>
              <p:nvPr/>
            </p:nvSpPr>
            <p:spPr>
              <a:xfrm>
                <a:off x="2839" y="1003"/>
                <a:ext cx="59" cy="21"/>
              </a:xfrm>
              <a:custGeom>
                <a:avLst/>
                <a:gdLst>
                  <a:gd name="txL" fmla="*/ 0 w 35"/>
                  <a:gd name="txT" fmla="*/ 0 h 12"/>
                  <a:gd name="txR" fmla="*/ 35 w 35"/>
                  <a:gd name="txB" fmla="*/ 12 h 12"/>
                </a:gdLst>
                <a:ahLst/>
                <a:cxnLst>
                  <a:cxn ang="0">
                    <a:pos x="11" y="3"/>
                  </a:cxn>
                  <a:cxn ang="0">
                    <a:pos x="35" y="9"/>
                  </a:cxn>
                  <a:cxn ang="0">
                    <a:pos x="11" y="3"/>
                  </a:cxn>
                </a:cxnLst>
                <a:rect l="txL" t="txT" r="txR" b="txB"/>
                <a:pathLst>
                  <a:path w="35" h="12">
                    <a:moveTo>
                      <a:pt x="11" y="3"/>
                    </a:moveTo>
                    <a:cubicBezTo>
                      <a:pt x="12" y="12"/>
                      <a:pt x="34" y="0"/>
                      <a:pt x="35" y="9"/>
                    </a:cubicBezTo>
                    <a:cubicBezTo>
                      <a:pt x="27" y="8"/>
                      <a:pt x="0" y="12"/>
                      <a:pt x="11" y="3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92" name="Freeform 325"/>
              <p:cNvSpPr/>
              <p:nvPr/>
            </p:nvSpPr>
            <p:spPr>
              <a:xfrm>
                <a:off x="2917" y="1005"/>
                <a:ext cx="58" cy="20"/>
              </a:xfrm>
              <a:custGeom>
                <a:avLst/>
                <a:gdLst>
                  <a:gd name="txL" fmla="*/ 0 w 34"/>
                  <a:gd name="txT" fmla="*/ 0 h 12"/>
                  <a:gd name="txR" fmla="*/ 34 w 34"/>
                  <a:gd name="txB" fmla="*/ 12 h 12"/>
                </a:gdLst>
                <a:ahLst/>
                <a:cxnLst>
                  <a:cxn ang="0">
                    <a:pos x="16" y="8"/>
                  </a:cxn>
                  <a:cxn ang="0">
                    <a:pos x="1" y="2"/>
                  </a:cxn>
                  <a:cxn ang="0">
                    <a:pos x="31" y="2"/>
                  </a:cxn>
                  <a:cxn ang="0">
                    <a:pos x="16" y="8"/>
                  </a:cxn>
                </a:cxnLst>
                <a:rect l="txL" t="txT" r="txR" b="txB"/>
                <a:pathLst>
                  <a:path w="34" h="12">
                    <a:moveTo>
                      <a:pt x="16" y="8"/>
                    </a:moveTo>
                    <a:cubicBezTo>
                      <a:pt x="17" y="0"/>
                      <a:pt x="0" y="10"/>
                      <a:pt x="1" y="2"/>
                    </a:cubicBezTo>
                    <a:cubicBezTo>
                      <a:pt x="11" y="2"/>
                      <a:pt x="21" y="2"/>
                      <a:pt x="31" y="2"/>
                    </a:cubicBezTo>
                    <a:cubicBezTo>
                      <a:pt x="34" y="12"/>
                      <a:pt x="22" y="7"/>
                      <a:pt x="16" y="8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93" name="Freeform 326"/>
              <p:cNvSpPr/>
              <p:nvPr/>
            </p:nvSpPr>
            <p:spPr>
              <a:xfrm>
                <a:off x="2542" y="1010"/>
                <a:ext cx="41" cy="14"/>
              </a:xfrm>
              <a:custGeom>
                <a:avLst/>
                <a:gdLst>
                  <a:gd name="txL" fmla="*/ 0 w 24"/>
                  <a:gd name="txT" fmla="*/ 0 h 8"/>
                  <a:gd name="txR" fmla="*/ 24 w 24"/>
                  <a:gd name="txB" fmla="*/ 8 h 8"/>
                </a:gdLst>
                <a:ahLst/>
                <a:cxnLst>
                  <a:cxn ang="0">
                    <a:pos x="24" y="5"/>
                  </a:cxn>
                  <a:cxn ang="0">
                    <a:pos x="12" y="8"/>
                  </a:cxn>
                  <a:cxn ang="0">
                    <a:pos x="0" y="5"/>
                  </a:cxn>
                  <a:cxn ang="0">
                    <a:pos x="24" y="5"/>
                  </a:cxn>
                </a:cxnLst>
                <a:rect l="txL" t="txT" r="txR" b="txB"/>
                <a:pathLst>
                  <a:path w="24" h="8">
                    <a:moveTo>
                      <a:pt x="24" y="5"/>
                    </a:moveTo>
                    <a:cubicBezTo>
                      <a:pt x="19" y="5"/>
                      <a:pt x="13" y="4"/>
                      <a:pt x="12" y="8"/>
                    </a:cubicBezTo>
                    <a:cubicBezTo>
                      <a:pt x="7" y="8"/>
                      <a:pt x="6" y="4"/>
                      <a:pt x="0" y="5"/>
                    </a:cubicBezTo>
                    <a:cubicBezTo>
                      <a:pt x="1" y="0"/>
                      <a:pt x="23" y="0"/>
                      <a:pt x="24" y="5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94" name="Freeform 327"/>
              <p:cNvSpPr/>
              <p:nvPr/>
            </p:nvSpPr>
            <p:spPr>
              <a:xfrm>
                <a:off x="2563" y="1015"/>
                <a:ext cx="122" cy="34"/>
              </a:xfrm>
              <a:custGeom>
                <a:avLst/>
                <a:gdLst>
                  <a:gd name="txL" fmla="*/ 0 w 72"/>
                  <a:gd name="txT" fmla="*/ 0 h 20"/>
                  <a:gd name="txR" fmla="*/ 72 w 72"/>
                  <a:gd name="txB" fmla="*/ 20 h 20"/>
                </a:gdLst>
                <a:ahLst/>
                <a:cxnLst>
                  <a:cxn ang="0">
                    <a:pos x="12" y="2"/>
                  </a:cxn>
                  <a:cxn ang="0">
                    <a:pos x="72" y="5"/>
                  </a:cxn>
                  <a:cxn ang="0">
                    <a:pos x="0" y="5"/>
                  </a:cxn>
                  <a:cxn ang="0">
                    <a:pos x="12" y="2"/>
                  </a:cxn>
                </a:cxnLst>
                <a:rect l="txL" t="txT" r="txR" b="txB"/>
                <a:pathLst>
                  <a:path w="72" h="20">
                    <a:moveTo>
                      <a:pt x="12" y="2"/>
                    </a:moveTo>
                    <a:cubicBezTo>
                      <a:pt x="35" y="0"/>
                      <a:pt x="51" y="5"/>
                      <a:pt x="72" y="5"/>
                    </a:cubicBezTo>
                    <a:cubicBezTo>
                      <a:pt x="55" y="20"/>
                      <a:pt x="23" y="4"/>
                      <a:pt x="0" y="5"/>
                    </a:cubicBezTo>
                    <a:cubicBezTo>
                      <a:pt x="1" y="1"/>
                      <a:pt x="7" y="2"/>
                      <a:pt x="12" y="2"/>
                    </a:cubicBezTo>
                    <a:close/>
                  </a:path>
                </a:pathLst>
              </a:custGeom>
              <a:solidFill>
                <a:srgbClr val="0099C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95" name="Freeform 328"/>
              <p:cNvSpPr/>
              <p:nvPr/>
            </p:nvSpPr>
            <p:spPr>
              <a:xfrm>
                <a:off x="2481" y="1010"/>
                <a:ext cx="72" cy="31"/>
              </a:xfrm>
              <a:custGeom>
                <a:avLst/>
                <a:gdLst>
                  <a:gd name="txL" fmla="*/ 0 w 42"/>
                  <a:gd name="txT" fmla="*/ 0 h 18"/>
                  <a:gd name="txR" fmla="*/ 42 w 42"/>
                  <a:gd name="txB" fmla="*/ 18 h 18"/>
                </a:gdLst>
                <a:ahLst/>
                <a:cxnLst>
                  <a:cxn ang="0">
                    <a:pos x="42" y="11"/>
                  </a:cxn>
                  <a:cxn ang="0">
                    <a:pos x="0" y="14"/>
                  </a:cxn>
                  <a:cxn ang="0">
                    <a:pos x="42" y="11"/>
                  </a:cxn>
                </a:cxnLst>
                <a:rect l="txL" t="txT" r="txR" b="txB"/>
                <a:pathLst>
                  <a:path w="42" h="18">
                    <a:moveTo>
                      <a:pt x="42" y="11"/>
                    </a:moveTo>
                    <a:cubicBezTo>
                      <a:pt x="34" y="18"/>
                      <a:pt x="13" y="12"/>
                      <a:pt x="0" y="14"/>
                    </a:cubicBezTo>
                    <a:cubicBezTo>
                      <a:pt x="5" y="0"/>
                      <a:pt x="31" y="12"/>
                      <a:pt x="42" y="11"/>
                    </a:cubicBezTo>
                    <a:close/>
                  </a:path>
                </a:pathLst>
              </a:custGeom>
              <a:solidFill>
                <a:srgbClr val="0099C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96" name="Freeform 329"/>
              <p:cNvSpPr/>
              <p:nvPr/>
            </p:nvSpPr>
            <p:spPr>
              <a:xfrm>
                <a:off x="3198" y="1017"/>
                <a:ext cx="77" cy="19"/>
              </a:xfrm>
              <a:custGeom>
                <a:avLst/>
                <a:gdLst>
                  <a:gd name="txL" fmla="*/ 0 w 45"/>
                  <a:gd name="txT" fmla="*/ 0 h 11"/>
                  <a:gd name="txR" fmla="*/ 45 w 45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45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45" h="11">
                    <a:moveTo>
                      <a:pt x="0" y="4"/>
                    </a:moveTo>
                    <a:cubicBezTo>
                      <a:pt x="14" y="6"/>
                      <a:pt x="36" y="0"/>
                      <a:pt x="45" y="7"/>
                    </a:cubicBezTo>
                    <a:cubicBezTo>
                      <a:pt x="31" y="5"/>
                      <a:pt x="9" y="11"/>
                      <a:pt x="0" y="4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97" name="Freeform 330"/>
              <p:cNvSpPr/>
              <p:nvPr/>
            </p:nvSpPr>
            <p:spPr>
              <a:xfrm>
                <a:off x="2181" y="1015"/>
                <a:ext cx="297" cy="31"/>
              </a:xfrm>
              <a:custGeom>
                <a:avLst/>
                <a:gdLst>
                  <a:gd name="txL" fmla="*/ 0 w 175"/>
                  <a:gd name="txT" fmla="*/ 0 h 18"/>
                  <a:gd name="txR" fmla="*/ 175 w 175"/>
                  <a:gd name="txB" fmla="*/ 18 h 18"/>
                </a:gdLst>
                <a:ahLst/>
                <a:cxnLst>
                  <a:cxn ang="0">
                    <a:pos x="171" y="2"/>
                  </a:cxn>
                  <a:cxn ang="0">
                    <a:pos x="174" y="11"/>
                  </a:cxn>
                  <a:cxn ang="0">
                    <a:pos x="0" y="11"/>
                  </a:cxn>
                  <a:cxn ang="0">
                    <a:pos x="171" y="2"/>
                  </a:cxn>
                </a:cxnLst>
                <a:rect l="txL" t="txT" r="txR" b="txB"/>
                <a:pathLst>
                  <a:path w="175" h="18">
                    <a:moveTo>
                      <a:pt x="171" y="2"/>
                    </a:moveTo>
                    <a:cubicBezTo>
                      <a:pt x="175" y="2"/>
                      <a:pt x="174" y="7"/>
                      <a:pt x="174" y="11"/>
                    </a:cubicBezTo>
                    <a:cubicBezTo>
                      <a:pt x="116" y="11"/>
                      <a:pt x="58" y="11"/>
                      <a:pt x="0" y="11"/>
                    </a:cubicBezTo>
                    <a:cubicBezTo>
                      <a:pt x="49" y="0"/>
                      <a:pt x="127" y="18"/>
                      <a:pt x="171" y="2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98" name="Freeform 331"/>
              <p:cNvSpPr/>
              <p:nvPr/>
            </p:nvSpPr>
            <p:spPr>
              <a:xfrm>
                <a:off x="2875" y="1025"/>
                <a:ext cx="110" cy="21"/>
              </a:xfrm>
              <a:custGeom>
                <a:avLst/>
                <a:gdLst>
                  <a:gd name="txL" fmla="*/ 0 w 65"/>
                  <a:gd name="txT" fmla="*/ 0 h 12"/>
                  <a:gd name="txR" fmla="*/ 65 w 65"/>
                  <a:gd name="txB" fmla="*/ 12 h 12"/>
                </a:gdLst>
                <a:ahLst/>
                <a:cxnLst>
                  <a:cxn ang="0">
                    <a:pos x="14" y="2"/>
                  </a:cxn>
                  <a:cxn ang="0">
                    <a:pos x="65" y="5"/>
                  </a:cxn>
                  <a:cxn ang="0">
                    <a:pos x="2" y="8"/>
                  </a:cxn>
                  <a:cxn ang="0">
                    <a:pos x="14" y="2"/>
                  </a:cxn>
                </a:cxnLst>
                <a:rect l="txL" t="txT" r="txR" b="txB"/>
                <a:pathLst>
                  <a:path w="65" h="12">
                    <a:moveTo>
                      <a:pt x="14" y="2"/>
                    </a:moveTo>
                    <a:cubicBezTo>
                      <a:pt x="32" y="2"/>
                      <a:pt x="51" y="1"/>
                      <a:pt x="65" y="5"/>
                    </a:cubicBezTo>
                    <a:cubicBezTo>
                      <a:pt x="50" y="12"/>
                      <a:pt x="22" y="6"/>
                      <a:pt x="2" y="8"/>
                    </a:cubicBezTo>
                    <a:cubicBezTo>
                      <a:pt x="0" y="0"/>
                      <a:pt x="16" y="10"/>
                      <a:pt x="14" y="2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899" name="Freeform 332"/>
              <p:cNvSpPr/>
              <p:nvPr/>
            </p:nvSpPr>
            <p:spPr>
              <a:xfrm>
                <a:off x="3275" y="1022"/>
                <a:ext cx="106" cy="19"/>
              </a:xfrm>
              <a:custGeom>
                <a:avLst/>
                <a:gdLst>
                  <a:gd name="txL" fmla="*/ 0 w 63"/>
                  <a:gd name="txT" fmla="*/ 0 h 11"/>
                  <a:gd name="txR" fmla="*/ 63 w 63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63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63" h="11">
                    <a:moveTo>
                      <a:pt x="0" y="4"/>
                    </a:moveTo>
                    <a:cubicBezTo>
                      <a:pt x="20" y="6"/>
                      <a:pt x="48" y="0"/>
                      <a:pt x="63" y="7"/>
                    </a:cubicBezTo>
                    <a:cubicBezTo>
                      <a:pt x="43" y="5"/>
                      <a:pt x="15" y="11"/>
                      <a:pt x="0" y="4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00" name="Freeform 333"/>
              <p:cNvSpPr/>
              <p:nvPr/>
            </p:nvSpPr>
            <p:spPr>
              <a:xfrm>
                <a:off x="2080" y="1027"/>
                <a:ext cx="56" cy="19"/>
              </a:xfrm>
              <a:custGeom>
                <a:avLst/>
                <a:gdLst>
                  <a:gd name="txL" fmla="*/ 0 w 33"/>
                  <a:gd name="txT" fmla="*/ 0 h 11"/>
                  <a:gd name="txR" fmla="*/ 33 w 33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33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33" h="11">
                    <a:moveTo>
                      <a:pt x="0" y="7"/>
                    </a:moveTo>
                    <a:cubicBezTo>
                      <a:pt x="5" y="0"/>
                      <a:pt x="23" y="6"/>
                      <a:pt x="33" y="4"/>
                    </a:cubicBezTo>
                    <a:cubicBezTo>
                      <a:pt x="28" y="11"/>
                      <a:pt x="10" y="5"/>
                      <a:pt x="0" y="7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01" name="Freeform 334"/>
              <p:cNvSpPr/>
              <p:nvPr/>
            </p:nvSpPr>
            <p:spPr>
              <a:xfrm>
                <a:off x="1973" y="1032"/>
                <a:ext cx="56" cy="19"/>
              </a:xfrm>
              <a:custGeom>
                <a:avLst/>
                <a:gdLst>
                  <a:gd name="txL" fmla="*/ 0 w 33"/>
                  <a:gd name="txT" fmla="*/ 0 h 11"/>
                  <a:gd name="txR" fmla="*/ 33 w 33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33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33" h="11">
                    <a:moveTo>
                      <a:pt x="0" y="7"/>
                    </a:moveTo>
                    <a:cubicBezTo>
                      <a:pt x="5" y="0"/>
                      <a:pt x="23" y="6"/>
                      <a:pt x="33" y="4"/>
                    </a:cubicBezTo>
                    <a:cubicBezTo>
                      <a:pt x="28" y="11"/>
                      <a:pt x="10" y="5"/>
                      <a:pt x="0" y="7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02" name="Freeform 335"/>
              <p:cNvSpPr/>
              <p:nvPr/>
            </p:nvSpPr>
            <p:spPr>
              <a:xfrm>
                <a:off x="3193" y="1034"/>
                <a:ext cx="76" cy="15"/>
              </a:xfrm>
              <a:custGeom>
                <a:avLst/>
                <a:gdLst>
                  <a:gd name="txL" fmla="*/ 0 w 45"/>
                  <a:gd name="txT" fmla="*/ 0 h 9"/>
                  <a:gd name="txR" fmla="*/ 45 w 45"/>
                  <a:gd name="txB" fmla="*/ 9 h 9"/>
                </a:gdLst>
                <a:ahLst/>
                <a:cxnLst>
                  <a:cxn ang="0">
                    <a:pos x="39" y="3"/>
                  </a:cxn>
                  <a:cxn ang="0">
                    <a:pos x="6" y="6"/>
                  </a:cxn>
                  <a:cxn ang="0">
                    <a:pos x="39" y="3"/>
                  </a:cxn>
                </a:cxnLst>
                <a:rect l="txL" t="txT" r="txR" b="txB"/>
                <a:pathLst>
                  <a:path w="45" h="9">
                    <a:moveTo>
                      <a:pt x="39" y="3"/>
                    </a:moveTo>
                    <a:cubicBezTo>
                      <a:pt x="45" y="9"/>
                      <a:pt x="15" y="5"/>
                      <a:pt x="6" y="6"/>
                    </a:cubicBezTo>
                    <a:cubicBezTo>
                      <a:pt x="0" y="0"/>
                      <a:pt x="30" y="4"/>
                      <a:pt x="39" y="3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03" name="Freeform 336"/>
              <p:cNvSpPr/>
              <p:nvPr/>
            </p:nvSpPr>
            <p:spPr>
              <a:xfrm>
                <a:off x="1861" y="1037"/>
                <a:ext cx="56" cy="19"/>
              </a:xfrm>
              <a:custGeom>
                <a:avLst/>
                <a:gdLst>
                  <a:gd name="txL" fmla="*/ 0 w 33"/>
                  <a:gd name="txT" fmla="*/ 0 h 11"/>
                  <a:gd name="txR" fmla="*/ 33 w 33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33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33" h="11">
                    <a:moveTo>
                      <a:pt x="0" y="7"/>
                    </a:moveTo>
                    <a:cubicBezTo>
                      <a:pt x="5" y="0"/>
                      <a:pt x="23" y="6"/>
                      <a:pt x="33" y="4"/>
                    </a:cubicBezTo>
                    <a:cubicBezTo>
                      <a:pt x="28" y="11"/>
                      <a:pt x="10" y="5"/>
                      <a:pt x="0" y="7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04" name="Freeform 337"/>
              <p:cNvSpPr/>
              <p:nvPr/>
            </p:nvSpPr>
            <p:spPr>
              <a:xfrm>
                <a:off x="944" y="1019"/>
                <a:ext cx="19" cy="50"/>
              </a:xfrm>
              <a:custGeom>
                <a:avLst/>
                <a:gdLst>
                  <a:gd name="txL" fmla="*/ 0 w 11"/>
                  <a:gd name="txT" fmla="*/ 0 h 30"/>
                  <a:gd name="txR" fmla="*/ 11 w 11"/>
                  <a:gd name="txB" fmla="*/ 30 h 30"/>
                </a:gdLst>
                <a:ahLst/>
                <a:cxnLst>
                  <a:cxn ang="0">
                    <a:pos x="7" y="0"/>
                  </a:cxn>
                  <a:cxn ang="0">
                    <a:pos x="4" y="30"/>
                  </a:cxn>
                  <a:cxn ang="0">
                    <a:pos x="7" y="0"/>
                  </a:cxn>
                </a:cxnLst>
                <a:rect l="txL" t="txT" r="txR" b="txB"/>
                <a:pathLst>
                  <a:path w="11" h="30">
                    <a:moveTo>
                      <a:pt x="7" y="0"/>
                    </a:moveTo>
                    <a:cubicBezTo>
                      <a:pt x="5" y="9"/>
                      <a:pt x="11" y="26"/>
                      <a:pt x="4" y="30"/>
                    </a:cubicBezTo>
                    <a:cubicBezTo>
                      <a:pt x="6" y="21"/>
                      <a:pt x="0" y="4"/>
                      <a:pt x="7" y="0"/>
                    </a:cubicBezTo>
                    <a:close/>
                  </a:path>
                </a:pathLst>
              </a:custGeom>
              <a:solidFill>
                <a:srgbClr val="0D4D5E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05" name="Freeform 338"/>
              <p:cNvSpPr/>
              <p:nvPr/>
            </p:nvSpPr>
            <p:spPr>
              <a:xfrm>
                <a:off x="1965" y="1046"/>
                <a:ext cx="110" cy="15"/>
              </a:xfrm>
              <a:custGeom>
                <a:avLst/>
                <a:gdLst>
                  <a:gd name="txL" fmla="*/ 0 w 65"/>
                  <a:gd name="txT" fmla="*/ 0 h 9"/>
                  <a:gd name="txR" fmla="*/ 65 w 65"/>
                  <a:gd name="txB" fmla="*/ 9 h 9"/>
                </a:gdLst>
                <a:ahLst/>
                <a:cxnLst>
                  <a:cxn ang="0">
                    <a:pos x="47" y="5"/>
                  </a:cxn>
                  <a:cxn ang="0">
                    <a:pos x="65" y="2"/>
                  </a:cxn>
                  <a:cxn ang="0">
                    <a:pos x="47" y="5"/>
                  </a:cxn>
                </a:cxnLst>
                <a:rect l="txL" t="txT" r="txR" b="txB"/>
                <a:pathLst>
                  <a:path w="65" h="9">
                    <a:moveTo>
                      <a:pt x="47" y="5"/>
                    </a:moveTo>
                    <a:cubicBezTo>
                      <a:pt x="0" y="5"/>
                      <a:pt x="39" y="0"/>
                      <a:pt x="65" y="2"/>
                    </a:cubicBezTo>
                    <a:cubicBezTo>
                      <a:pt x="65" y="9"/>
                      <a:pt x="52" y="3"/>
                      <a:pt x="47" y="5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06" name="Freeform 339"/>
              <p:cNvSpPr/>
              <p:nvPr/>
            </p:nvSpPr>
            <p:spPr>
              <a:xfrm>
                <a:off x="2044" y="1047"/>
                <a:ext cx="127" cy="22"/>
              </a:xfrm>
              <a:custGeom>
                <a:avLst/>
                <a:gdLst>
                  <a:gd name="txL" fmla="*/ 0 w 75"/>
                  <a:gd name="txT" fmla="*/ 0 h 13"/>
                  <a:gd name="txR" fmla="*/ 75 w 75"/>
                  <a:gd name="txB" fmla="*/ 13 h 13"/>
                </a:gdLst>
                <a:ahLst/>
                <a:cxnLst>
                  <a:cxn ang="0">
                    <a:pos x="18" y="1"/>
                  </a:cxn>
                  <a:cxn ang="0">
                    <a:pos x="63" y="1"/>
                  </a:cxn>
                  <a:cxn ang="0">
                    <a:pos x="75" y="4"/>
                  </a:cxn>
                  <a:cxn ang="0">
                    <a:pos x="0" y="4"/>
                  </a:cxn>
                  <a:cxn ang="0">
                    <a:pos x="18" y="1"/>
                  </a:cxn>
                </a:cxnLst>
                <a:rect l="txL" t="txT" r="txR" b="txB"/>
                <a:pathLst>
                  <a:path w="75" h="13">
                    <a:moveTo>
                      <a:pt x="18" y="1"/>
                    </a:moveTo>
                    <a:cubicBezTo>
                      <a:pt x="33" y="1"/>
                      <a:pt x="48" y="1"/>
                      <a:pt x="63" y="1"/>
                    </a:cubicBezTo>
                    <a:cubicBezTo>
                      <a:pt x="68" y="1"/>
                      <a:pt x="74" y="0"/>
                      <a:pt x="75" y="4"/>
                    </a:cubicBezTo>
                    <a:cubicBezTo>
                      <a:pt x="49" y="1"/>
                      <a:pt x="22" y="13"/>
                      <a:pt x="0" y="4"/>
                    </a:cubicBezTo>
                    <a:cubicBezTo>
                      <a:pt x="5" y="2"/>
                      <a:pt x="18" y="8"/>
                      <a:pt x="18" y="1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07" name="Freeform 340"/>
              <p:cNvSpPr/>
              <p:nvPr/>
            </p:nvSpPr>
            <p:spPr>
              <a:xfrm>
                <a:off x="2334" y="1046"/>
                <a:ext cx="97" cy="8"/>
              </a:xfrm>
              <a:custGeom>
                <a:avLst/>
                <a:gdLst>
                  <a:gd name="txL" fmla="*/ 0 w 57"/>
                  <a:gd name="txT" fmla="*/ 0 h 5"/>
                  <a:gd name="txR" fmla="*/ 57 w 57"/>
                  <a:gd name="txB" fmla="*/ 5 h 5"/>
                </a:gdLst>
                <a:ahLst/>
                <a:cxnLst>
                  <a:cxn ang="0">
                    <a:pos x="0" y="5"/>
                  </a:cxn>
                  <a:cxn ang="0">
                    <a:pos x="57" y="5"/>
                  </a:cxn>
                  <a:cxn ang="0">
                    <a:pos x="0" y="5"/>
                  </a:cxn>
                </a:cxnLst>
                <a:rect l="txL" t="txT" r="txR" b="txB"/>
                <a:pathLst>
                  <a:path w="57" h="5">
                    <a:moveTo>
                      <a:pt x="0" y="5"/>
                    </a:moveTo>
                    <a:cubicBezTo>
                      <a:pt x="12" y="0"/>
                      <a:pt x="45" y="0"/>
                      <a:pt x="57" y="5"/>
                    </a:cubicBezTo>
                    <a:cubicBezTo>
                      <a:pt x="38" y="5"/>
                      <a:pt x="19" y="5"/>
                      <a:pt x="0" y="5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08" name="Freeform 341"/>
              <p:cNvSpPr/>
              <p:nvPr/>
            </p:nvSpPr>
            <p:spPr>
              <a:xfrm>
                <a:off x="2495" y="1044"/>
                <a:ext cx="80" cy="15"/>
              </a:xfrm>
              <a:custGeom>
                <a:avLst/>
                <a:gdLst>
                  <a:gd name="txL" fmla="*/ 0 w 47"/>
                  <a:gd name="txT" fmla="*/ 0 h 9"/>
                  <a:gd name="txR" fmla="*/ 47 w 47"/>
                  <a:gd name="txB" fmla="*/ 9 h 9"/>
                </a:gdLst>
                <a:ahLst/>
                <a:cxnLst>
                  <a:cxn ang="0">
                    <a:pos x="4" y="3"/>
                  </a:cxn>
                  <a:cxn ang="0">
                    <a:pos x="43" y="6"/>
                  </a:cxn>
                  <a:cxn ang="0">
                    <a:pos x="4" y="3"/>
                  </a:cxn>
                </a:cxnLst>
                <a:rect l="txL" t="txT" r="txR" b="txB"/>
                <a:pathLst>
                  <a:path w="47" h="9">
                    <a:moveTo>
                      <a:pt x="4" y="3"/>
                    </a:moveTo>
                    <a:cubicBezTo>
                      <a:pt x="15" y="4"/>
                      <a:pt x="47" y="0"/>
                      <a:pt x="43" y="6"/>
                    </a:cubicBezTo>
                    <a:cubicBezTo>
                      <a:pt x="32" y="5"/>
                      <a:pt x="0" y="9"/>
                      <a:pt x="4" y="3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09" name="Freeform 342"/>
              <p:cNvSpPr/>
              <p:nvPr/>
            </p:nvSpPr>
            <p:spPr>
              <a:xfrm>
                <a:off x="3327" y="1044"/>
                <a:ext cx="129" cy="15"/>
              </a:xfrm>
              <a:custGeom>
                <a:avLst/>
                <a:gdLst>
                  <a:gd name="txL" fmla="*/ 0 w 76"/>
                  <a:gd name="txT" fmla="*/ 0 h 9"/>
                  <a:gd name="txR" fmla="*/ 76 w 76"/>
                  <a:gd name="txB" fmla="*/ 9 h 9"/>
                </a:gdLst>
                <a:ahLst/>
                <a:cxnLst>
                  <a:cxn ang="0">
                    <a:pos x="68" y="3"/>
                  </a:cxn>
                  <a:cxn ang="0">
                    <a:pos x="8" y="6"/>
                  </a:cxn>
                  <a:cxn ang="0">
                    <a:pos x="68" y="3"/>
                  </a:cxn>
                </a:cxnLst>
                <a:rect l="txL" t="txT" r="txR" b="txB"/>
                <a:pathLst>
                  <a:path w="76" h="9">
                    <a:moveTo>
                      <a:pt x="68" y="3"/>
                    </a:moveTo>
                    <a:cubicBezTo>
                      <a:pt x="76" y="9"/>
                      <a:pt x="24" y="5"/>
                      <a:pt x="8" y="6"/>
                    </a:cubicBezTo>
                    <a:cubicBezTo>
                      <a:pt x="0" y="0"/>
                      <a:pt x="52" y="4"/>
                      <a:pt x="68" y="3"/>
                    </a:cubicBezTo>
                    <a:close/>
                  </a:path>
                </a:pathLst>
              </a:custGeom>
              <a:solidFill>
                <a:srgbClr val="0099C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10" name="Freeform 343"/>
              <p:cNvSpPr/>
              <p:nvPr/>
            </p:nvSpPr>
            <p:spPr>
              <a:xfrm>
                <a:off x="1632" y="1047"/>
                <a:ext cx="97" cy="19"/>
              </a:xfrm>
              <a:custGeom>
                <a:avLst/>
                <a:gdLst>
                  <a:gd name="txL" fmla="*/ 0 w 57"/>
                  <a:gd name="txT" fmla="*/ 0 h 11"/>
                  <a:gd name="txR" fmla="*/ 57 w 57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57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57" h="11">
                    <a:moveTo>
                      <a:pt x="0" y="7"/>
                    </a:moveTo>
                    <a:cubicBezTo>
                      <a:pt x="13" y="0"/>
                      <a:pt x="39" y="6"/>
                      <a:pt x="57" y="4"/>
                    </a:cubicBezTo>
                    <a:cubicBezTo>
                      <a:pt x="44" y="11"/>
                      <a:pt x="18" y="5"/>
                      <a:pt x="0" y="7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11" name="Freeform 344"/>
              <p:cNvSpPr/>
              <p:nvPr/>
            </p:nvSpPr>
            <p:spPr>
              <a:xfrm>
                <a:off x="2273" y="1054"/>
                <a:ext cx="229" cy="5"/>
              </a:xfrm>
              <a:custGeom>
                <a:avLst/>
                <a:gdLst>
                  <a:gd name="txL" fmla="*/ 0 w 135"/>
                  <a:gd name="txT" fmla="*/ 0 h 3"/>
                  <a:gd name="txR" fmla="*/ 135 w 135"/>
                  <a:gd name="txB" fmla="*/ 3 h 3"/>
                </a:gdLst>
                <a:ahLst/>
                <a:cxnLst>
                  <a:cxn ang="0">
                    <a:pos x="36" y="0"/>
                  </a:cxn>
                  <a:cxn ang="0">
                    <a:pos x="93" y="0"/>
                  </a:cxn>
                  <a:cxn ang="0">
                    <a:pos x="72" y="3"/>
                  </a:cxn>
                  <a:cxn ang="0">
                    <a:pos x="0" y="3"/>
                  </a:cxn>
                  <a:cxn ang="0">
                    <a:pos x="0" y="0"/>
                  </a:cxn>
                  <a:cxn ang="0">
                    <a:pos x="36" y="0"/>
                  </a:cxn>
                </a:cxnLst>
                <a:rect l="txL" t="txT" r="txR" b="txB"/>
                <a:pathLst>
                  <a:path w="135" h="3">
                    <a:moveTo>
                      <a:pt x="36" y="0"/>
                    </a:moveTo>
                    <a:cubicBezTo>
                      <a:pt x="55" y="0"/>
                      <a:pt x="74" y="0"/>
                      <a:pt x="93" y="0"/>
                    </a:cubicBezTo>
                    <a:cubicBezTo>
                      <a:pt x="135" y="2"/>
                      <a:pt x="95" y="3"/>
                      <a:pt x="72" y="3"/>
                    </a:cubicBezTo>
                    <a:cubicBezTo>
                      <a:pt x="47" y="3"/>
                      <a:pt x="14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12" y="0"/>
                      <a:pt x="24" y="0"/>
                      <a:pt x="36" y="0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12" name="Freeform 345"/>
              <p:cNvSpPr/>
              <p:nvPr/>
            </p:nvSpPr>
            <p:spPr>
              <a:xfrm>
                <a:off x="3610" y="1047"/>
                <a:ext cx="56" cy="19"/>
              </a:xfrm>
              <a:custGeom>
                <a:avLst/>
                <a:gdLst>
                  <a:gd name="txL" fmla="*/ 0 w 33"/>
                  <a:gd name="txT" fmla="*/ 0 h 11"/>
                  <a:gd name="txR" fmla="*/ 33 w 33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33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3" h="11">
                    <a:moveTo>
                      <a:pt x="0" y="4"/>
                    </a:moveTo>
                    <a:cubicBezTo>
                      <a:pt x="10" y="6"/>
                      <a:pt x="28" y="0"/>
                      <a:pt x="33" y="7"/>
                    </a:cubicBezTo>
                    <a:cubicBezTo>
                      <a:pt x="23" y="5"/>
                      <a:pt x="5" y="11"/>
                      <a:pt x="0" y="4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13" name="Freeform 346"/>
              <p:cNvSpPr/>
              <p:nvPr/>
            </p:nvSpPr>
            <p:spPr>
              <a:xfrm>
                <a:off x="1551" y="1052"/>
                <a:ext cx="51" cy="19"/>
              </a:xfrm>
              <a:custGeom>
                <a:avLst/>
                <a:gdLst>
                  <a:gd name="txL" fmla="*/ 0 w 30"/>
                  <a:gd name="txT" fmla="*/ 0 h 11"/>
                  <a:gd name="txR" fmla="*/ 30 w 30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30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30" h="11">
                    <a:moveTo>
                      <a:pt x="0" y="7"/>
                    </a:moveTo>
                    <a:cubicBezTo>
                      <a:pt x="4" y="0"/>
                      <a:pt x="21" y="6"/>
                      <a:pt x="30" y="4"/>
                    </a:cubicBezTo>
                    <a:cubicBezTo>
                      <a:pt x="26" y="11"/>
                      <a:pt x="9" y="5"/>
                      <a:pt x="0" y="7"/>
                    </a:cubicBezTo>
                    <a:close/>
                  </a:path>
                </a:pathLst>
              </a:custGeom>
              <a:solidFill>
                <a:srgbClr val="0D4D5E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14" name="Freeform 347"/>
              <p:cNvSpPr/>
              <p:nvPr/>
            </p:nvSpPr>
            <p:spPr>
              <a:xfrm>
                <a:off x="2614" y="1052"/>
                <a:ext cx="62" cy="21"/>
              </a:xfrm>
              <a:custGeom>
                <a:avLst/>
                <a:gdLst>
                  <a:gd name="txL" fmla="*/ 0 w 37"/>
                  <a:gd name="txT" fmla="*/ 0 h 12"/>
                  <a:gd name="txR" fmla="*/ 37 w 37"/>
                  <a:gd name="txB" fmla="*/ 12 h 12"/>
                </a:gdLst>
                <a:ahLst/>
                <a:cxnLst>
                  <a:cxn ang="0">
                    <a:pos x="36" y="4"/>
                  </a:cxn>
                  <a:cxn ang="0">
                    <a:pos x="0" y="7"/>
                  </a:cxn>
                  <a:cxn ang="0">
                    <a:pos x="36" y="4"/>
                  </a:cxn>
                </a:cxnLst>
                <a:rect l="txL" t="txT" r="txR" b="txB"/>
                <a:pathLst>
                  <a:path w="37" h="12">
                    <a:moveTo>
                      <a:pt x="36" y="4"/>
                    </a:moveTo>
                    <a:cubicBezTo>
                      <a:pt x="37" y="7"/>
                      <a:pt x="8" y="12"/>
                      <a:pt x="0" y="7"/>
                    </a:cubicBezTo>
                    <a:cubicBezTo>
                      <a:pt x="6" y="0"/>
                      <a:pt x="25" y="6"/>
                      <a:pt x="36" y="4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15" name="Freeform 348"/>
              <p:cNvSpPr/>
              <p:nvPr/>
            </p:nvSpPr>
            <p:spPr>
              <a:xfrm>
                <a:off x="3244" y="1052"/>
                <a:ext cx="107" cy="17"/>
              </a:xfrm>
              <a:custGeom>
                <a:avLst/>
                <a:gdLst>
                  <a:gd name="txL" fmla="*/ 0 w 63"/>
                  <a:gd name="txT" fmla="*/ 0 h 10"/>
                  <a:gd name="txR" fmla="*/ 63 w 63"/>
                  <a:gd name="txB" fmla="*/ 10 h 10"/>
                </a:gdLst>
                <a:ahLst/>
                <a:cxnLst>
                  <a:cxn ang="0">
                    <a:pos x="12" y="10"/>
                  </a:cxn>
                  <a:cxn ang="0">
                    <a:pos x="0" y="4"/>
                  </a:cxn>
                  <a:cxn ang="0">
                    <a:pos x="63" y="7"/>
                  </a:cxn>
                  <a:cxn ang="0">
                    <a:pos x="12" y="10"/>
                  </a:cxn>
                </a:cxnLst>
                <a:rect l="txL" t="txT" r="txR" b="txB"/>
                <a:pathLst>
                  <a:path w="63" h="10">
                    <a:moveTo>
                      <a:pt x="12" y="10"/>
                    </a:moveTo>
                    <a:cubicBezTo>
                      <a:pt x="6" y="10"/>
                      <a:pt x="2" y="8"/>
                      <a:pt x="0" y="4"/>
                    </a:cubicBezTo>
                    <a:cubicBezTo>
                      <a:pt x="20" y="6"/>
                      <a:pt x="48" y="0"/>
                      <a:pt x="63" y="7"/>
                    </a:cubicBezTo>
                    <a:cubicBezTo>
                      <a:pt x="47" y="9"/>
                      <a:pt x="23" y="3"/>
                      <a:pt x="12" y="10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16" name="Freeform 349"/>
              <p:cNvSpPr/>
              <p:nvPr/>
            </p:nvSpPr>
            <p:spPr>
              <a:xfrm>
                <a:off x="3717" y="1052"/>
                <a:ext cx="56" cy="19"/>
              </a:xfrm>
              <a:custGeom>
                <a:avLst/>
                <a:gdLst>
                  <a:gd name="txL" fmla="*/ 0 w 33"/>
                  <a:gd name="txT" fmla="*/ 0 h 11"/>
                  <a:gd name="txR" fmla="*/ 33 w 33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33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3" h="11">
                    <a:moveTo>
                      <a:pt x="0" y="4"/>
                    </a:moveTo>
                    <a:cubicBezTo>
                      <a:pt x="10" y="6"/>
                      <a:pt x="28" y="0"/>
                      <a:pt x="33" y="7"/>
                    </a:cubicBezTo>
                    <a:cubicBezTo>
                      <a:pt x="23" y="5"/>
                      <a:pt x="5" y="11"/>
                      <a:pt x="0" y="4"/>
                    </a:cubicBezTo>
                    <a:close/>
                  </a:path>
                </a:pathLst>
              </a:custGeom>
              <a:solidFill>
                <a:srgbClr val="0D4D5E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17" name="Freeform 350"/>
              <p:cNvSpPr/>
              <p:nvPr/>
            </p:nvSpPr>
            <p:spPr>
              <a:xfrm>
                <a:off x="1683" y="1058"/>
                <a:ext cx="71" cy="11"/>
              </a:xfrm>
              <a:custGeom>
                <a:avLst/>
                <a:gdLst>
                  <a:gd name="txL" fmla="*/ 0 w 42"/>
                  <a:gd name="txT" fmla="*/ 0 h 7"/>
                  <a:gd name="txR" fmla="*/ 42 w 42"/>
                  <a:gd name="txB" fmla="*/ 7 h 7"/>
                </a:gdLst>
                <a:ahLst/>
                <a:cxnLst>
                  <a:cxn ang="0">
                    <a:pos x="0" y="7"/>
                  </a:cxn>
                  <a:cxn ang="0">
                    <a:pos x="24" y="7"/>
                  </a:cxn>
                  <a:cxn ang="0">
                    <a:pos x="0" y="7"/>
                  </a:cxn>
                </a:cxnLst>
                <a:rect l="txL" t="txT" r="txR" b="txB"/>
                <a:pathLst>
                  <a:path w="42" h="7">
                    <a:moveTo>
                      <a:pt x="0" y="7"/>
                    </a:moveTo>
                    <a:cubicBezTo>
                      <a:pt x="1" y="0"/>
                      <a:pt x="42" y="5"/>
                      <a:pt x="24" y="7"/>
                    </a:cubicBezTo>
                    <a:cubicBezTo>
                      <a:pt x="16" y="7"/>
                      <a:pt x="8" y="7"/>
                      <a:pt x="0" y="7"/>
                    </a:cubicBezTo>
                    <a:close/>
                  </a:path>
                </a:pathLst>
              </a:custGeom>
              <a:solidFill>
                <a:srgbClr val="0D4D5E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18" name="Freeform 351"/>
              <p:cNvSpPr/>
              <p:nvPr/>
            </p:nvSpPr>
            <p:spPr>
              <a:xfrm>
                <a:off x="2207" y="1063"/>
                <a:ext cx="178" cy="13"/>
              </a:xfrm>
              <a:custGeom>
                <a:avLst/>
                <a:gdLst>
                  <a:gd name="txL" fmla="*/ 0 w 105"/>
                  <a:gd name="txT" fmla="*/ 0 h 8"/>
                  <a:gd name="txR" fmla="*/ 105 w 105"/>
                  <a:gd name="txB" fmla="*/ 8 h 8"/>
                </a:gdLst>
                <a:ahLst/>
                <a:cxnLst>
                  <a:cxn ang="0">
                    <a:pos x="0" y="1"/>
                  </a:cxn>
                  <a:cxn ang="0">
                    <a:pos x="66" y="1"/>
                  </a:cxn>
                  <a:cxn ang="0">
                    <a:pos x="54" y="4"/>
                  </a:cxn>
                  <a:cxn ang="0">
                    <a:pos x="0" y="1"/>
                  </a:cxn>
                </a:cxnLst>
                <a:rect l="txL" t="txT" r="txR" b="txB"/>
                <a:pathLst>
                  <a:path w="105" h="8">
                    <a:moveTo>
                      <a:pt x="0" y="1"/>
                    </a:moveTo>
                    <a:cubicBezTo>
                      <a:pt x="22" y="1"/>
                      <a:pt x="44" y="1"/>
                      <a:pt x="66" y="1"/>
                    </a:cubicBezTo>
                    <a:cubicBezTo>
                      <a:pt x="105" y="0"/>
                      <a:pt x="78" y="6"/>
                      <a:pt x="54" y="4"/>
                    </a:cubicBezTo>
                    <a:cubicBezTo>
                      <a:pt x="37" y="2"/>
                      <a:pt x="12" y="8"/>
                      <a:pt x="0" y="1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19" name="Freeform 352"/>
              <p:cNvSpPr/>
              <p:nvPr/>
            </p:nvSpPr>
            <p:spPr>
              <a:xfrm>
                <a:off x="2893" y="1056"/>
                <a:ext cx="132" cy="17"/>
              </a:xfrm>
              <a:custGeom>
                <a:avLst/>
                <a:gdLst>
                  <a:gd name="txL" fmla="*/ 0 w 78"/>
                  <a:gd name="txT" fmla="*/ 0 h 10"/>
                  <a:gd name="txR" fmla="*/ 78 w 78"/>
                  <a:gd name="txB" fmla="*/ 10 h 10"/>
                </a:gdLst>
                <a:ahLst/>
                <a:cxnLst>
                  <a:cxn ang="0">
                    <a:pos x="78" y="5"/>
                  </a:cxn>
                  <a:cxn ang="0">
                    <a:pos x="42" y="8"/>
                  </a:cxn>
                  <a:cxn ang="0">
                    <a:pos x="0" y="5"/>
                  </a:cxn>
                  <a:cxn ang="0">
                    <a:pos x="78" y="5"/>
                  </a:cxn>
                </a:cxnLst>
                <a:rect l="txL" t="txT" r="txR" b="txB"/>
                <a:pathLst>
                  <a:path w="78" h="10">
                    <a:moveTo>
                      <a:pt x="78" y="5"/>
                    </a:moveTo>
                    <a:cubicBezTo>
                      <a:pt x="67" y="7"/>
                      <a:pt x="48" y="1"/>
                      <a:pt x="42" y="8"/>
                    </a:cubicBezTo>
                    <a:cubicBezTo>
                      <a:pt x="25" y="10"/>
                      <a:pt x="17" y="3"/>
                      <a:pt x="0" y="5"/>
                    </a:cubicBezTo>
                    <a:cubicBezTo>
                      <a:pt x="19" y="0"/>
                      <a:pt x="59" y="0"/>
                      <a:pt x="78" y="5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20" name="Freeform 353"/>
              <p:cNvSpPr/>
              <p:nvPr/>
            </p:nvSpPr>
            <p:spPr>
              <a:xfrm>
                <a:off x="2964" y="1058"/>
                <a:ext cx="155" cy="13"/>
              </a:xfrm>
              <a:custGeom>
                <a:avLst/>
                <a:gdLst>
                  <a:gd name="txL" fmla="*/ 0 w 91"/>
                  <a:gd name="txT" fmla="*/ 0 h 8"/>
                  <a:gd name="txR" fmla="*/ 91 w 91"/>
                  <a:gd name="txB" fmla="*/ 8 h 8"/>
                </a:gdLst>
                <a:ahLst/>
                <a:cxnLst>
                  <a:cxn ang="0">
                    <a:pos x="36" y="4"/>
                  </a:cxn>
                  <a:cxn ang="0">
                    <a:pos x="60" y="7"/>
                  </a:cxn>
                  <a:cxn ang="0">
                    <a:pos x="0" y="7"/>
                  </a:cxn>
                  <a:cxn ang="0">
                    <a:pos x="36" y="4"/>
                  </a:cxn>
                </a:cxnLst>
                <a:rect l="txL" t="txT" r="txR" b="txB"/>
                <a:pathLst>
                  <a:path w="91" h="8">
                    <a:moveTo>
                      <a:pt x="36" y="4"/>
                    </a:moveTo>
                    <a:cubicBezTo>
                      <a:pt x="63" y="3"/>
                      <a:pt x="91" y="5"/>
                      <a:pt x="60" y="7"/>
                    </a:cubicBezTo>
                    <a:cubicBezTo>
                      <a:pt x="46" y="8"/>
                      <a:pt x="18" y="6"/>
                      <a:pt x="0" y="7"/>
                    </a:cubicBezTo>
                    <a:cubicBezTo>
                      <a:pt x="6" y="0"/>
                      <a:pt x="25" y="6"/>
                      <a:pt x="36" y="4"/>
                    </a:cubicBezTo>
                    <a:close/>
                  </a:path>
                </a:pathLst>
              </a:custGeom>
              <a:solidFill>
                <a:srgbClr val="0099C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21" name="Freeform 354"/>
              <p:cNvSpPr/>
              <p:nvPr/>
            </p:nvSpPr>
            <p:spPr>
              <a:xfrm>
                <a:off x="3117" y="1056"/>
                <a:ext cx="81" cy="22"/>
              </a:xfrm>
              <a:custGeom>
                <a:avLst/>
                <a:gdLst>
                  <a:gd name="txL" fmla="*/ 0 w 48"/>
                  <a:gd name="txT" fmla="*/ 0 h 13"/>
                  <a:gd name="txR" fmla="*/ 48 w 48"/>
                  <a:gd name="txB" fmla="*/ 13 h 13"/>
                </a:gdLst>
                <a:ahLst/>
                <a:cxnLst>
                  <a:cxn ang="0">
                    <a:pos x="48" y="5"/>
                  </a:cxn>
                  <a:cxn ang="0">
                    <a:pos x="30" y="5"/>
                  </a:cxn>
                  <a:cxn ang="0">
                    <a:pos x="48" y="5"/>
                  </a:cxn>
                </a:cxnLst>
                <a:rect l="txL" t="txT" r="txR" b="txB"/>
                <a:pathLst>
                  <a:path w="48" h="13">
                    <a:moveTo>
                      <a:pt x="48" y="5"/>
                    </a:moveTo>
                    <a:cubicBezTo>
                      <a:pt x="41" y="13"/>
                      <a:pt x="33" y="5"/>
                      <a:pt x="30" y="5"/>
                    </a:cubicBezTo>
                    <a:cubicBezTo>
                      <a:pt x="0" y="2"/>
                      <a:pt x="26" y="0"/>
                      <a:pt x="48" y="5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22" name="Freeform 355"/>
              <p:cNvSpPr/>
              <p:nvPr/>
            </p:nvSpPr>
            <p:spPr>
              <a:xfrm>
                <a:off x="3407" y="1064"/>
                <a:ext cx="56" cy="9"/>
              </a:xfrm>
              <a:custGeom>
                <a:avLst/>
                <a:gdLst>
                  <a:gd name="txL" fmla="*/ 0 w 33"/>
                  <a:gd name="txT" fmla="*/ 0 h 5"/>
                  <a:gd name="txR" fmla="*/ 33 w 33"/>
                  <a:gd name="txB" fmla="*/ 5 h 5"/>
                </a:gdLst>
                <a:ahLst/>
                <a:cxnLst>
                  <a:cxn ang="0">
                    <a:pos x="0" y="0"/>
                  </a:cxn>
                  <a:cxn ang="0">
                    <a:pos x="33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33" h="5">
                    <a:moveTo>
                      <a:pt x="0" y="0"/>
                    </a:moveTo>
                    <a:cubicBezTo>
                      <a:pt x="11" y="0"/>
                      <a:pt x="22" y="0"/>
                      <a:pt x="33" y="0"/>
                    </a:cubicBezTo>
                    <a:cubicBezTo>
                      <a:pt x="29" y="5"/>
                      <a:pt x="4" y="5"/>
                      <a:pt x="0" y="0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23" name="Freeform 356"/>
              <p:cNvSpPr/>
              <p:nvPr/>
            </p:nvSpPr>
            <p:spPr>
              <a:xfrm>
                <a:off x="3839" y="1058"/>
                <a:ext cx="66" cy="18"/>
              </a:xfrm>
              <a:custGeom>
                <a:avLst/>
                <a:gdLst>
                  <a:gd name="txL" fmla="*/ 0 w 39"/>
                  <a:gd name="txT" fmla="*/ 0 h 11"/>
                  <a:gd name="txR" fmla="*/ 39 w 39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39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9" h="11">
                    <a:moveTo>
                      <a:pt x="0" y="4"/>
                    </a:moveTo>
                    <a:cubicBezTo>
                      <a:pt x="12" y="6"/>
                      <a:pt x="32" y="0"/>
                      <a:pt x="39" y="7"/>
                    </a:cubicBezTo>
                    <a:cubicBezTo>
                      <a:pt x="27" y="5"/>
                      <a:pt x="7" y="11"/>
                      <a:pt x="0" y="4"/>
                    </a:cubicBezTo>
                    <a:close/>
                  </a:path>
                </a:pathLst>
              </a:custGeom>
              <a:solidFill>
                <a:srgbClr val="0D4D5E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24" name="Freeform 357"/>
              <p:cNvSpPr/>
              <p:nvPr/>
            </p:nvSpPr>
            <p:spPr>
              <a:xfrm>
                <a:off x="3991" y="1059"/>
                <a:ext cx="61" cy="22"/>
              </a:xfrm>
              <a:custGeom>
                <a:avLst/>
                <a:gdLst>
                  <a:gd name="txL" fmla="*/ 0 w 36"/>
                  <a:gd name="txT" fmla="*/ 0 h 13"/>
                  <a:gd name="txR" fmla="*/ 36 w 36"/>
                  <a:gd name="txB" fmla="*/ 13 h 13"/>
                </a:gdLst>
                <a:ahLst/>
                <a:cxnLst>
                  <a:cxn ang="0">
                    <a:pos x="0" y="6"/>
                  </a:cxn>
                  <a:cxn ang="0">
                    <a:pos x="33" y="6"/>
                  </a:cxn>
                  <a:cxn ang="0">
                    <a:pos x="33" y="0"/>
                  </a:cxn>
                  <a:cxn ang="0">
                    <a:pos x="36" y="0"/>
                  </a:cxn>
                  <a:cxn ang="0">
                    <a:pos x="36" y="6"/>
                  </a:cxn>
                  <a:cxn ang="0">
                    <a:pos x="36" y="9"/>
                  </a:cxn>
                  <a:cxn ang="0">
                    <a:pos x="0" y="6"/>
                  </a:cxn>
                </a:cxnLst>
                <a:rect l="txL" t="txT" r="txR" b="txB"/>
                <a:pathLst>
                  <a:path w="36" h="13">
                    <a:moveTo>
                      <a:pt x="0" y="6"/>
                    </a:moveTo>
                    <a:cubicBezTo>
                      <a:pt x="11" y="6"/>
                      <a:pt x="22" y="6"/>
                      <a:pt x="33" y="6"/>
                    </a:cubicBezTo>
                    <a:cubicBezTo>
                      <a:pt x="33" y="4"/>
                      <a:pt x="33" y="2"/>
                      <a:pt x="33" y="0"/>
                    </a:cubicBezTo>
                    <a:cubicBezTo>
                      <a:pt x="34" y="0"/>
                      <a:pt x="35" y="0"/>
                      <a:pt x="36" y="0"/>
                    </a:cubicBezTo>
                    <a:cubicBezTo>
                      <a:pt x="36" y="2"/>
                      <a:pt x="36" y="4"/>
                      <a:pt x="36" y="6"/>
                    </a:cubicBezTo>
                    <a:cubicBezTo>
                      <a:pt x="36" y="7"/>
                      <a:pt x="36" y="8"/>
                      <a:pt x="36" y="9"/>
                    </a:cubicBezTo>
                    <a:cubicBezTo>
                      <a:pt x="25" y="7"/>
                      <a:pt x="6" y="13"/>
                      <a:pt x="0" y="6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25" name="Freeform 358"/>
              <p:cNvSpPr/>
              <p:nvPr/>
            </p:nvSpPr>
            <p:spPr>
              <a:xfrm>
                <a:off x="1582" y="1063"/>
                <a:ext cx="50" cy="18"/>
              </a:xfrm>
              <a:custGeom>
                <a:avLst/>
                <a:gdLst>
                  <a:gd name="txL" fmla="*/ 0 w 30"/>
                  <a:gd name="txT" fmla="*/ 0 h 11"/>
                  <a:gd name="txR" fmla="*/ 30 w 30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30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30" h="11">
                    <a:moveTo>
                      <a:pt x="0" y="7"/>
                    </a:moveTo>
                    <a:cubicBezTo>
                      <a:pt x="4" y="0"/>
                      <a:pt x="21" y="6"/>
                      <a:pt x="30" y="4"/>
                    </a:cubicBezTo>
                    <a:cubicBezTo>
                      <a:pt x="26" y="11"/>
                      <a:pt x="9" y="5"/>
                      <a:pt x="0" y="7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26" name="Freeform 359"/>
              <p:cNvSpPr/>
              <p:nvPr/>
            </p:nvSpPr>
            <p:spPr>
              <a:xfrm>
                <a:off x="2473" y="1069"/>
                <a:ext cx="42" cy="16"/>
              </a:xfrm>
              <a:custGeom>
                <a:avLst/>
                <a:gdLst>
                  <a:gd name="txL" fmla="*/ 0 w 25"/>
                  <a:gd name="txT" fmla="*/ 0 h 9"/>
                  <a:gd name="txR" fmla="*/ 25 w 25"/>
                  <a:gd name="txB" fmla="*/ 9 h 9"/>
                </a:gdLst>
                <a:ahLst/>
                <a:cxnLst>
                  <a:cxn ang="0">
                    <a:pos x="20" y="0"/>
                  </a:cxn>
                  <a:cxn ang="0">
                    <a:pos x="5" y="0"/>
                  </a:cxn>
                  <a:cxn ang="0">
                    <a:pos x="20" y="0"/>
                  </a:cxn>
                </a:cxnLst>
                <a:rect l="txL" t="txT" r="txR" b="txB"/>
                <a:pathLst>
                  <a:path w="25" h="9">
                    <a:moveTo>
                      <a:pt x="20" y="0"/>
                    </a:moveTo>
                    <a:cubicBezTo>
                      <a:pt x="25" y="9"/>
                      <a:pt x="0" y="9"/>
                      <a:pt x="5" y="0"/>
                    </a:cubicBezTo>
                    <a:cubicBezTo>
                      <a:pt x="10" y="0"/>
                      <a:pt x="15" y="0"/>
                      <a:pt x="20" y="0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27" name="Freeform 360"/>
              <p:cNvSpPr/>
              <p:nvPr/>
            </p:nvSpPr>
            <p:spPr>
              <a:xfrm>
                <a:off x="2680" y="1064"/>
                <a:ext cx="193" cy="29"/>
              </a:xfrm>
              <a:custGeom>
                <a:avLst/>
                <a:gdLst>
                  <a:gd name="txL" fmla="*/ 0 w 114"/>
                  <a:gd name="txT" fmla="*/ 0 h 17"/>
                  <a:gd name="txR" fmla="*/ 114 w 114"/>
                  <a:gd name="txB" fmla="*/ 17 h 17"/>
                </a:gdLst>
                <a:ahLst/>
                <a:cxnLst>
                  <a:cxn ang="0">
                    <a:pos x="114" y="9"/>
                  </a:cxn>
                  <a:cxn ang="0">
                    <a:pos x="0" y="3"/>
                  </a:cxn>
                  <a:cxn ang="0">
                    <a:pos x="15" y="3"/>
                  </a:cxn>
                  <a:cxn ang="0">
                    <a:pos x="114" y="9"/>
                  </a:cxn>
                </a:cxnLst>
                <a:rect l="txL" t="txT" r="txR" b="txB"/>
                <a:pathLst>
                  <a:path w="114" h="17">
                    <a:moveTo>
                      <a:pt x="114" y="9"/>
                    </a:moveTo>
                    <a:cubicBezTo>
                      <a:pt x="78" y="5"/>
                      <a:pt x="26" y="17"/>
                      <a:pt x="0" y="3"/>
                    </a:cubicBezTo>
                    <a:cubicBezTo>
                      <a:pt x="5" y="3"/>
                      <a:pt x="10" y="3"/>
                      <a:pt x="15" y="3"/>
                    </a:cubicBezTo>
                    <a:cubicBezTo>
                      <a:pt x="41" y="12"/>
                      <a:pt x="88" y="0"/>
                      <a:pt x="114" y="9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28" name="Freeform 361"/>
              <p:cNvSpPr/>
              <p:nvPr/>
            </p:nvSpPr>
            <p:spPr>
              <a:xfrm>
                <a:off x="3686" y="1063"/>
                <a:ext cx="56" cy="18"/>
              </a:xfrm>
              <a:custGeom>
                <a:avLst/>
                <a:gdLst>
                  <a:gd name="txL" fmla="*/ 0 w 33"/>
                  <a:gd name="txT" fmla="*/ 0 h 11"/>
                  <a:gd name="txR" fmla="*/ 33 w 33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33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3" h="11">
                    <a:moveTo>
                      <a:pt x="0" y="4"/>
                    </a:moveTo>
                    <a:cubicBezTo>
                      <a:pt x="10" y="6"/>
                      <a:pt x="28" y="0"/>
                      <a:pt x="33" y="7"/>
                    </a:cubicBezTo>
                    <a:cubicBezTo>
                      <a:pt x="23" y="5"/>
                      <a:pt x="5" y="11"/>
                      <a:pt x="0" y="4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29" name="Freeform 362"/>
              <p:cNvSpPr/>
              <p:nvPr/>
            </p:nvSpPr>
            <p:spPr>
              <a:xfrm>
                <a:off x="1475" y="1071"/>
                <a:ext cx="56" cy="12"/>
              </a:xfrm>
              <a:custGeom>
                <a:avLst/>
                <a:gdLst>
                  <a:gd name="txL" fmla="*/ 0 w 33"/>
                  <a:gd name="txT" fmla="*/ 0 h 7"/>
                  <a:gd name="txR" fmla="*/ 33 w 33"/>
                  <a:gd name="txB" fmla="*/ 7 h 7"/>
                </a:gdLst>
                <a:ahLst/>
                <a:cxnLst>
                  <a:cxn ang="0">
                    <a:pos x="33" y="5"/>
                  </a:cxn>
                  <a:cxn ang="0">
                    <a:pos x="33" y="2"/>
                  </a:cxn>
                  <a:cxn ang="0">
                    <a:pos x="33" y="5"/>
                  </a:cxn>
                </a:cxnLst>
                <a:rect l="txL" t="txT" r="txR" b="txB"/>
                <a:pathLst>
                  <a:path w="33" h="7">
                    <a:moveTo>
                      <a:pt x="33" y="5"/>
                    </a:moveTo>
                    <a:cubicBezTo>
                      <a:pt x="0" y="7"/>
                      <a:pt x="0" y="0"/>
                      <a:pt x="33" y="2"/>
                    </a:cubicBezTo>
                    <a:cubicBezTo>
                      <a:pt x="33" y="3"/>
                      <a:pt x="33" y="4"/>
                      <a:pt x="33" y="5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30" name="Freeform 363"/>
              <p:cNvSpPr/>
              <p:nvPr/>
            </p:nvSpPr>
            <p:spPr>
              <a:xfrm>
                <a:off x="1531" y="1054"/>
                <a:ext cx="467" cy="31"/>
              </a:xfrm>
              <a:custGeom>
                <a:avLst/>
                <a:gdLst>
                  <a:gd name="txL" fmla="*/ 0 w 276"/>
                  <a:gd name="txT" fmla="*/ 0 h 18"/>
                  <a:gd name="txR" fmla="*/ 276 w 276"/>
                  <a:gd name="txB" fmla="*/ 18 h 18"/>
                </a:gdLst>
                <a:ahLst/>
                <a:cxnLst>
                  <a:cxn ang="0">
                    <a:pos x="177" y="12"/>
                  </a:cxn>
                  <a:cxn ang="0">
                    <a:pos x="96" y="18"/>
                  </a:cxn>
                  <a:cxn ang="0">
                    <a:pos x="27" y="15"/>
                  </a:cxn>
                  <a:cxn ang="0">
                    <a:pos x="0" y="15"/>
                  </a:cxn>
                  <a:cxn ang="0">
                    <a:pos x="0" y="12"/>
                  </a:cxn>
                  <a:cxn ang="0">
                    <a:pos x="30" y="12"/>
                  </a:cxn>
                  <a:cxn ang="0">
                    <a:pos x="60" y="9"/>
                  </a:cxn>
                  <a:cxn ang="0">
                    <a:pos x="90" y="9"/>
                  </a:cxn>
                  <a:cxn ang="0">
                    <a:pos x="114" y="9"/>
                  </a:cxn>
                  <a:cxn ang="0">
                    <a:pos x="207" y="6"/>
                  </a:cxn>
                  <a:cxn ang="0">
                    <a:pos x="276" y="9"/>
                  </a:cxn>
                  <a:cxn ang="0">
                    <a:pos x="216" y="12"/>
                  </a:cxn>
                  <a:cxn ang="0">
                    <a:pos x="177" y="12"/>
                  </a:cxn>
                </a:cxnLst>
                <a:rect l="txL" t="txT" r="txR" b="txB"/>
                <a:pathLst>
                  <a:path w="276" h="18">
                    <a:moveTo>
                      <a:pt x="177" y="12"/>
                    </a:moveTo>
                    <a:cubicBezTo>
                      <a:pt x="152" y="16"/>
                      <a:pt x="124" y="17"/>
                      <a:pt x="96" y="18"/>
                    </a:cubicBezTo>
                    <a:cubicBezTo>
                      <a:pt x="79" y="11"/>
                      <a:pt x="49" y="17"/>
                      <a:pt x="27" y="15"/>
                    </a:cubicBezTo>
                    <a:cubicBezTo>
                      <a:pt x="18" y="15"/>
                      <a:pt x="9" y="15"/>
                      <a:pt x="0" y="15"/>
                    </a:cubicBezTo>
                    <a:cubicBezTo>
                      <a:pt x="0" y="14"/>
                      <a:pt x="0" y="13"/>
                      <a:pt x="0" y="12"/>
                    </a:cubicBezTo>
                    <a:cubicBezTo>
                      <a:pt x="10" y="12"/>
                      <a:pt x="20" y="12"/>
                      <a:pt x="30" y="12"/>
                    </a:cubicBezTo>
                    <a:cubicBezTo>
                      <a:pt x="39" y="10"/>
                      <a:pt x="56" y="16"/>
                      <a:pt x="60" y="9"/>
                    </a:cubicBezTo>
                    <a:cubicBezTo>
                      <a:pt x="70" y="9"/>
                      <a:pt x="80" y="9"/>
                      <a:pt x="90" y="9"/>
                    </a:cubicBezTo>
                    <a:cubicBezTo>
                      <a:pt x="98" y="9"/>
                      <a:pt x="106" y="9"/>
                      <a:pt x="114" y="9"/>
                    </a:cubicBezTo>
                    <a:cubicBezTo>
                      <a:pt x="129" y="16"/>
                      <a:pt x="173" y="0"/>
                      <a:pt x="207" y="6"/>
                    </a:cubicBezTo>
                    <a:cubicBezTo>
                      <a:pt x="229" y="8"/>
                      <a:pt x="259" y="2"/>
                      <a:pt x="276" y="9"/>
                    </a:cubicBezTo>
                    <a:cubicBezTo>
                      <a:pt x="260" y="14"/>
                      <a:pt x="237" y="12"/>
                      <a:pt x="216" y="12"/>
                    </a:cubicBezTo>
                    <a:cubicBezTo>
                      <a:pt x="210" y="7"/>
                      <a:pt x="183" y="7"/>
                      <a:pt x="177" y="12"/>
                    </a:cubicBezTo>
                    <a:close/>
                  </a:path>
                </a:pathLst>
              </a:custGeom>
              <a:solidFill>
                <a:srgbClr val="0099C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31" name="Freeform 364"/>
              <p:cNvSpPr/>
              <p:nvPr/>
            </p:nvSpPr>
            <p:spPr>
              <a:xfrm>
                <a:off x="2517" y="1066"/>
                <a:ext cx="85" cy="24"/>
              </a:xfrm>
              <a:custGeom>
                <a:avLst/>
                <a:gdLst>
                  <a:gd name="txL" fmla="*/ 0 w 50"/>
                  <a:gd name="txT" fmla="*/ 0 h 14"/>
                  <a:gd name="txR" fmla="*/ 50 w 50"/>
                  <a:gd name="txB" fmla="*/ 14 h 14"/>
                </a:gdLst>
                <a:ahLst/>
                <a:cxnLst>
                  <a:cxn ang="0">
                    <a:pos x="0" y="5"/>
                  </a:cxn>
                  <a:cxn ang="0">
                    <a:pos x="9" y="5"/>
                  </a:cxn>
                  <a:cxn ang="0">
                    <a:pos x="0" y="5"/>
                  </a:cxn>
                </a:cxnLst>
                <a:rect l="txL" t="txT" r="txR" b="txB"/>
                <a:pathLst>
                  <a:path w="50" h="14">
                    <a:moveTo>
                      <a:pt x="0" y="5"/>
                    </a:moveTo>
                    <a:cubicBezTo>
                      <a:pt x="2" y="0"/>
                      <a:pt x="5" y="5"/>
                      <a:pt x="9" y="5"/>
                    </a:cubicBezTo>
                    <a:cubicBezTo>
                      <a:pt x="50" y="2"/>
                      <a:pt x="17" y="14"/>
                      <a:pt x="0" y="5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32" name="Freeform 365"/>
              <p:cNvSpPr/>
              <p:nvPr/>
            </p:nvSpPr>
            <p:spPr>
              <a:xfrm>
                <a:off x="3783" y="1068"/>
                <a:ext cx="56" cy="18"/>
              </a:xfrm>
              <a:custGeom>
                <a:avLst/>
                <a:gdLst>
                  <a:gd name="txL" fmla="*/ 0 w 33"/>
                  <a:gd name="txT" fmla="*/ 0 h 11"/>
                  <a:gd name="txR" fmla="*/ 33 w 33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33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3" h="11">
                    <a:moveTo>
                      <a:pt x="0" y="4"/>
                    </a:moveTo>
                    <a:cubicBezTo>
                      <a:pt x="10" y="6"/>
                      <a:pt x="28" y="0"/>
                      <a:pt x="33" y="7"/>
                    </a:cubicBezTo>
                    <a:cubicBezTo>
                      <a:pt x="23" y="5"/>
                      <a:pt x="5" y="11"/>
                      <a:pt x="0" y="4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33" name="Freeform 366"/>
              <p:cNvSpPr/>
              <p:nvPr/>
            </p:nvSpPr>
            <p:spPr>
              <a:xfrm>
                <a:off x="1576" y="1073"/>
                <a:ext cx="117" cy="18"/>
              </a:xfrm>
              <a:custGeom>
                <a:avLst/>
                <a:gdLst>
                  <a:gd name="txL" fmla="*/ 0 w 69"/>
                  <a:gd name="txT" fmla="*/ 0 h 11"/>
                  <a:gd name="txR" fmla="*/ 69 w 69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69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69" h="11">
                    <a:moveTo>
                      <a:pt x="0" y="4"/>
                    </a:moveTo>
                    <a:cubicBezTo>
                      <a:pt x="22" y="6"/>
                      <a:pt x="52" y="0"/>
                      <a:pt x="69" y="7"/>
                    </a:cubicBezTo>
                    <a:cubicBezTo>
                      <a:pt x="47" y="5"/>
                      <a:pt x="17" y="11"/>
                      <a:pt x="0" y="4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34" name="Freeform 367"/>
              <p:cNvSpPr/>
              <p:nvPr/>
            </p:nvSpPr>
            <p:spPr>
              <a:xfrm>
                <a:off x="3275" y="1063"/>
                <a:ext cx="152" cy="22"/>
              </a:xfrm>
              <a:custGeom>
                <a:avLst/>
                <a:gdLst>
                  <a:gd name="txL" fmla="*/ 0 w 90"/>
                  <a:gd name="txT" fmla="*/ 0 h 13"/>
                  <a:gd name="txR" fmla="*/ 90 w 90"/>
                  <a:gd name="txB" fmla="*/ 13 h 13"/>
                </a:gdLst>
                <a:ahLst/>
                <a:cxnLst>
                  <a:cxn ang="0">
                    <a:pos x="0" y="4"/>
                  </a:cxn>
                  <a:cxn ang="0">
                    <a:pos x="51" y="13"/>
                  </a:cxn>
                  <a:cxn ang="0">
                    <a:pos x="0" y="4"/>
                  </a:cxn>
                </a:cxnLst>
                <a:rect l="txL" t="txT" r="txR" b="txB"/>
                <a:pathLst>
                  <a:path w="90" h="13">
                    <a:moveTo>
                      <a:pt x="0" y="4"/>
                    </a:moveTo>
                    <a:cubicBezTo>
                      <a:pt x="19" y="5"/>
                      <a:pt x="90" y="0"/>
                      <a:pt x="51" y="13"/>
                    </a:cubicBezTo>
                    <a:cubicBezTo>
                      <a:pt x="36" y="8"/>
                      <a:pt x="16" y="8"/>
                      <a:pt x="0" y="4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35" name="Freeform 368"/>
              <p:cNvSpPr/>
              <p:nvPr/>
            </p:nvSpPr>
            <p:spPr>
              <a:xfrm>
                <a:off x="3905" y="1073"/>
                <a:ext cx="86" cy="18"/>
              </a:xfrm>
              <a:custGeom>
                <a:avLst/>
                <a:gdLst>
                  <a:gd name="txL" fmla="*/ 0 w 51"/>
                  <a:gd name="txT" fmla="*/ 0 h 11"/>
                  <a:gd name="txR" fmla="*/ 51 w 51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51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51" h="11">
                    <a:moveTo>
                      <a:pt x="0" y="4"/>
                    </a:moveTo>
                    <a:cubicBezTo>
                      <a:pt x="16" y="6"/>
                      <a:pt x="40" y="0"/>
                      <a:pt x="51" y="7"/>
                    </a:cubicBezTo>
                    <a:cubicBezTo>
                      <a:pt x="35" y="5"/>
                      <a:pt x="11" y="11"/>
                      <a:pt x="0" y="4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36" name="Freeform 369"/>
              <p:cNvSpPr/>
              <p:nvPr/>
            </p:nvSpPr>
            <p:spPr>
              <a:xfrm>
                <a:off x="0" y="1078"/>
                <a:ext cx="265" cy="12"/>
              </a:xfrm>
              <a:custGeom>
                <a:avLst/>
                <a:gdLst>
                  <a:gd name="txL" fmla="*/ 0 w 156"/>
                  <a:gd name="txT" fmla="*/ 0 h 7"/>
                  <a:gd name="txR" fmla="*/ 156 w 156"/>
                  <a:gd name="txB" fmla="*/ 7 h 7"/>
                </a:gdLst>
                <a:ahLst/>
                <a:cxnLst>
                  <a:cxn ang="0">
                    <a:pos x="0" y="4"/>
                  </a:cxn>
                  <a:cxn ang="0">
                    <a:pos x="156" y="7"/>
                  </a:cxn>
                  <a:cxn ang="0">
                    <a:pos x="0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156" h="7">
                    <a:moveTo>
                      <a:pt x="0" y="4"/>
                    </a:moveTo>
                    <a:cubicBezTo>
                      <a:pt x="51" y="6"/>
                      <a:pt x="110" y="0"/>
                      <a:pt x="156" y="7"/>
                    </a:cubicBezTo>
                    <a:cubicBezTo>
                      <a:pt x="104" y="7"/>
                      <a:pt x="52" y="7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37" name="Freeform 370"/>
              <p:cNvSpPr/>
              <p:nvPr/>
            </p:nvSpPr>
            <p:spPr>
              <a:xfrm>
                <a:off x="1099" y="1078"/>
                <a:ext cx="86" cy="19"/>
              </a:xfrm>
              <a:custGeom>
                <a:avLst/>
                <a:gdLst>
                  <a:gd name="txL" fmla="*/ 0 w 51"/>
                  <a:gd name="txT" fmla="*/ 0 h 11"/>
                  <a:gd name="txR" fmla="*/ 51 w 51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51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51" h="11">
                    <a:moveTo>
                      <a:pt x="0" y="7"/>
                    </a:moveTo>
                    <a:cubicBezTo>
                      <a:pt x="11" y="0"/>
                      <a:pt x="35" y="6"/>
                      <a:pt x="51" y="4"/>
                    </a:cubicBezTo>
                    <a:cubicBezTo>
                      <a:pt x="40" y="11"/>
                      <a:pt x="16" y="5"/>
                      <a:pt x="0" y="7"/>
                    </a:cubicBezTo>
                    <a:close/>
                  </a:path>
                </a:pathLst>
              </a:custGeom>
              <a:solidFill>
                <a:srgbClr val="4F6B6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38" name="Freeform 371"/>
              <p:cNvSpPr/>
              <p:nvPr/>
            </p:nvSpPr>
            <p:spPr>
              <a:xfrm>
                <a:off x="1978" y="1075"/>
                <a:ext cx="353" cy="27"/>
              </a:xfrm>
              <a:custGeom>
                <a:avLst/>
                <a:gdLst>
                  <a:gd name="txL" fmla="*/ 0 w 208"/>
                  <a:gd name="txT" fmla="*/ 0 h 16"/>
                  <a:gd name="txR" fmla="*/ 208 w 208"/>
                  <a:gd name="txB" fmla="*/ 16 h 16"/>
                </a:gdLst>
                <a:ahLst/>
                <a:cxnLst>
                  <a:cxn ang="0">
                    <a:pos x="0" y="9"/>
                  </a:cxn>
                  <a:cxn ang="0">
                    <a:pos x="201" y="9"/>
                  </a:cxn>
                  <a:cxn ang="0">
                    <a:pos x="201" y="12"/>
                  </a:cxn>
                  <a:cxn ang="0">
                    <a:pos x="0" y="9"/>
                  </a:cxn>
                </a:cxnLst>
                <a:rect l="txL" t="txT" r="txR" b="txB"/>
                <a:pathLst>
                  <a:path w="208" h="16">
                    <a:moveTo>
                      <a:pt x="0" y="9"/>
                    </a:moveTo>
                    <a:cubicBezTo>
                      <a:pt x="64" y="0"/>
                      <a:pt x="135" y="10"/>
                      <a:pt x="201" y="9"/>
                    </a:cubicBezTo>
                    <a:cubicBezTo>
                      <a:pt x="208" y="9"/>
                      <a:pt x="206" y="13"/>
                      <a:pt x="201" y="12"/>
                    </a:cubicBezTo>
                    <a:cubicBezTo>
                      <a:pt x="135" y="10"/>
                      <a:pt x="61" y="16"/>
                      <a:pt x="0" y="9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39" name="Freeform 372"/>
              <p:cNvSpPr/>
              <p:nvPr/>
            </p:nvSpPr>
            <p:spPr>
              <a:xfrm>
                <a:off x="2944" y="1080"/>
                <a:ext cx="137" cy="15"/>
              </a:xfrm>
              <a:custGeom>
                <a:avLst/>
                <a:gdLst>
                  <a:gd name="txL" fmla="*/ 0 w 81"/>
                  <a:gd name="txT" fmla="*/ 0 h 9"/>
                  <a:gd name="txR" fmla="*/ 81 w 81"/>
                  <a:gd name="txB" fmla="*/ 9 h 9"/>
                </a:gdLst>
                <a:ahLst/>
                <a:cxnLst>
                  <a:cxn ang="0">
                    <a:pos x="81" y="0"/>
                  </a:cxn>
                  <a:cxn ang="0">
                    <a:pos x="0" y="6"/>
                  </a:cxn>
                  <a:cxn ang="0">
                    <a:pos x="81" y="0"/>
                  </a:cxn>
                </a:cxnLst>
                <a:rect l="txL" t="txT" r="txR" b="txB"/>
                <a:pathLst>
                  <a:path w="81" h="9">
                    <a:moveTo>
                      <a:pt x="81" y="0"/>
                    </a:moveTo>
                    <a:cubicBezTo>
                      <a:pt x="61" y="9"/>
                      <a:pt x="28" y="5"/>
                      <a:pt x="0" y="6"/>
                    </a:cubicBezTo>
                    <a:cubicBezTo>
                      <a:pt x="13" y="2"/>
                      <a:pt x="54" y="0"/>
                      <a:pt x="81" y="0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40" name="Freeform 373"/>
              <p:cNvSpPr/>
              <p:nvPr/>
            </p:nvSpPr>
            <p:spPr>
              <a:xfrm>
                <a:off x="341" y="1083"/>
                <a:ext cx="254" cy="19"/>
              </a:xfrm>
              <a:custGeom>
                <a:avLst/>
                <a:gdLst>
                  <a:gd name="txL" fmla="*/ 0 w 150"/>
                  <a:gd name="txT" fmla="*/ 0 h 11"/>
                  <a:gd name="txR" fmla="*/ 150 w 150"/>
                  <a:gd name="txB" fmla="*/ 11 h 11"/>
                </a:gdLst>
                <a:ahLst/>
                <a:cxnLst>
                  <a:cxn ang="0">
                    <a:pos x="108" y="4"/>
                  </a:cxn>
                  <a:cxn ang="0">
                    <a:pos x="150" y="7"/>
                  </a:cxn>
                  <a:cxn ang="0">
                    <a:pos x="120" y="10"/>
                  </a:cxn>
                  <a:cxn ang="0">
                    <a:pos x="0" y="10"/>
                  </a:cxn>
                  <a:cxn ang="0">
                    <a:pos x="0" y="7"/>
                  </a:cxn>
                  <a:cxn ang="0">
                    <a:pos x="108" y="4"/>
                  </a:cxn>
                </a:cxnLst>
                <a:rect l="txL" t="txT" r="txR" b="txB"/>
                <a:pathLst>
                  <a:path w="150" h="11">
                    <a:moveTo>
                      <a:pt x="108" y="4"/>
                    </a:moveTo>
                    <a:cubicBezTo>
                      <a:pt x="121" y="6"/>
                      <a:pt x="142" y="0"/>
                      <a:pt x="150" y="7"/>
                    </a:cubicBezTo>
                    <a:cubicBezTo>
                      <a:pt x="141" y="9"/>
                      <a:pt x="124" y="3"/>
                      <a:pt x="120" y="10"/>
                    </a:cubicBezTo>
                    <a:cubicBezTo>
                      <a:pt x="80" y="10"/>
                      <a:pt x="40" y="10"/>
                      <a:pt x="0" y="10"/>
                    </a:cubicBezTo>
                    <a:cubicBezTo>
                      <a:pt x="0" y="9"/>
                      <a:pt x="0" y="8"/>
                      <a:pt x="0" y="7"/>
                    </a:cubicBezTo>
                    <a:cubicBezTo>
                      <a:pt x="35" y="5"/>
                      <a:pt x="78" y="11"/>
                      <a:pt x="108" y="4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41" name="Freeform 374"/>
              <p:cNvSpPr/>
              <p:nvPr/>
            </p:nvSpPr>
            <p:spPr>
              <a:xfrm>
                <a:off x="956" y="1090"/>
                <a:ext cx="61" cy="8"/>
              </a:xfrm>
              <a:custGeom>
                <a:avLst/>
                <a:gdLst>
                  <a:gd name="txL" fmla="*/ 0 w 36"/>
                  <a:gd name="txT" fmla="*/ 0 h 5"/>
                  <a:gd name="txR" fmla="*/ 36 w 36"/>
                  <a:gd name="txB" fmla="*/ 5 h 5"/>
                </a:gdLst>
                <a:ahLst/>
                <a:cxnLst>
                  <a:cxn ang="0">
                    <a:pos x="0" y="0"/>
                  </a:cxn>
                  <a:cxn ang="0">
                    <a:pos x="36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36" h="5">
                    <a:moveTo>
                      <a:pt x="0" y="0"/>
                    </a:moveTo>
                    <a:cubicBezTo>
                      <a:pt x="12" y="0"/>
                      <a:pt x="24" y="0"/>
                      <a:pt x="36" y="0"/>
                    </a:cubicBezTo>
                    <a:cubicBezTo>
                      <a:pt x="31" y="5"/>
                      <a:pt x="5" y="5"/>
                      <a:pt x="0" y="0"/>
                    </a:cubicBezTo>
                    <a:close/>
                  </a:path>
                </a:pathLst>
              </a:custGeom>
              <a:solidFill>
                <a:srgbClr val="718B8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42" name="Freeform 375"/>
              <p:cNvSpPr/>
              <p:nvPr/>
            </p:nvSpPr>
            <p:spPr>
              <a:xfrm>
                <a:off x="138" y="1095"/>
                <a:ext cx="203" cy="5"/>
              </a:xfrm>
              <a:custGeom>
                <a:avLst/>
                <a:gdLst>
                  <a:gd name="txL" fmla="*/ 0 w 120"/>
                  <a:gd name="txT" fmla="*/ 0 h 3"/>
                  <a:gd name="txR" fmla="*/ 120 w 120"/>
                  <a:gd name="txB" fmla="*/ 3 h 3"/>
                </a:gdLst>
                <a:ahLst/>
                <a:cxnLst>
                  <a:cxn ang="0">
                    <a:pos x="0" y="0"/>
                  </a:cxn>
                  <a:cxn ang="0">
                    <a:pos x="120" y="0"/>
                  </a:cxn>
                  <a:cxn ang="0">
                    <a:pos x="120" y="3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txL" t="txT" r="txR" b="txB"/>
                <a:pathLst>
                  <a:path w="120" h="3">
                    <a:moveTo>
                      <a:pt x="0" y="0"/>
                    </a:moveTo>
                    <a:cubicBezTo>
                      <a:pt x="40" y="0"/>
                      <a:pt x="80" y="0"/>
                      <a:pt x="120" y="0"/>
                    </a:cubicBezTo>
                    <a:cubicBezTo>
                      <a:pt x="120" y="1"/>
                      <a:pt x="120" y="2"/>
                      <a:pt x="120" y="3"/>
                    </a:cubicBezTo>
                    <a:cubicBezTo>
                      <a:pt x="80" y="3"/>
                      <a:pt x="4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43" name="Freeform 376"/>
              <p:cNvSpPr/>
              <p:nvPr/>
            </p:nvSpPr>
            <p:spPr>
              <a:xfrm>
                <a:off x="768" y="1088"/>
                <a:ext cx="107" cy="19"/>
              </a:xfrm>
              <a:custGeom>
                <a:avLst/>
                <a:gdLst>
                  <a:gd name="txL" fmla="*/ 0 w 63"/>
                  <a:gd name="txT" fmla="*/ 0 h 11"/>
                  <a:gd name="txR" fmla="*/ 63 w 63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63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63" h="11">
                    <a:moveTo>
                      <a:pt x="0" y="7"/>
                    </a:moveTo>
                    <a:cubicBezTo>
                      <a:pt x="15" y="0"/>
                      <a:pt x="43" y="6"/>
                      <a:pt x="63" y="4"/>
                    </a:cubicBezTo>
                    <a:cubicBezTo>
                      <a:pt x="48" y="11"/>
                      <a:pt x="20" y="5"/>
                      <a:pt x="0" y="7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44" name="Freeform 377"/>
              <p:cNvSpPr/>
              <p:nvPr/>
            </p:nvSpPr>
            <p:spPr>
              <a:xfrm>
                <a:off x="666" y="1088"/>
                <a:ext cx="72" cy="17"/>
              </a:xfrm>
              <a:custGeom>
                <a:avLst/>
                <a:gdLst>
                  <a:gd name="txL" fmla="*/ 0 w 42"/>
                  <a:gd name="txT" fmla="*/ 0 h 10"/>
                  <a:gd name="txR" fmla="*/ 42 w 42"/>
                  <a:gd name="txB" fmla="*/ 10 h 10"/>
                </a:gdLst>
                <a:ahLst/>
                <a:cxnLst>
                  <a:cxn ang="0">
                    <a:pos x="30" y="10"/>
                  </a:cxn>
                  <a:cxn ang="0">
                    <a:pos x="15" y="10"/>
                  </a:cxn>
                  <a:cxn ang="0">
                    <a:pos x="0" y="7"/>
                  </a:cxn>
                  <a:cxn ang="0">
                    <a:pos x="0" y="4"/>
                  </a:cxn>
                  <a:cxn ang="0">
                    <a:pos x="42" y="7"/>
                  </a:cxn>
                  <a:cxn ang="0">
                    <a:pos x="30" y="10"/>
                  </a:cxn>
                </a:cxnLst>
                <a:rect l="txL" t="txT" r="txR" b="txB"/>
                <a:pathLst>
                  <a:path w="42" h="10">
                    <a:moveTo>
                      <a:pt x="30" y="10"/>
                    </a:moveTo>
                    <a:cubicBezTo>
                      <a:pt x="25" y="10"/>
                      <a:pt x="20" y="10"/>
                      <a:pt x="15" y="10"/>
                    </a:cubicBezTo>
                    <a:cubicBezTo>
                      <a:pt x="16" y="3"/>
                      <a:pt x="4" y="9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13" y="6"/>
                      <a:pt x="34" y="0"/>
                      <a:pt x="42" y="7"/>
                    </a:cubicBezTo>
                    <a:cubicBezTo>
                      <a:pt x="38" y="8"/>
                      <a:pt x="31" y="6"/>
                      <a:pt x="30" y="10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45" name="Freeform 378"/>
              <p:cNvSpPr/>
              <p:nvPr/>
            </p:nvSpPr>
            <p:spPr>
              <a:xfrm>
                <a:off x="1383" y="1093"/>
                <a:ext cx="158" cy="19"/>
              </a:xfrm>
              <a:custGeom>
                <a:avLst/>
                <a:gdLst>
                  <a:gd name="txL" fmla="*/ 0 w 93"/>
                  <a:gd name="txT" fmla="*/ 0 h 11"/>
                  <a:gd name="txR" fmla="*/ 93 w 93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93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93" h="11">
                    <a:moveTo>
                      <a:pt x="0" y="7"/>
                    </a:moveTo>
                    <a:cubicBezTo>
                      <a:pt x="25" y="0"/>
                      <a:pt x="63" y="6"/>
                      <a:pt x="93" y="4"/>
                    </a:cubicBezTo>
                    <a:cubicBezTo>
                      <a:pt x="68" y="11"/>
                      <a:pt x="30" y="5"/>
                      <a:pt x="0" y="7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46" name="Freeform 379"/>
              <p:cNvSpPr/>
              <p:nvPr/>
            </p:nvSpPr>
            <p:spPr>
              <a:xfrm>
                <a:off x="2609" y="1091"/>
                <a:ext cx="111" cy="19"/>
              </a:xfrm>
              <a:custGeom>
                <a:avLst/>
                <a:gdLst>
                  <a:gd name="txL" fmla="*/ 0 w 66"/>
                  <a:gd name="txT" fmla="*/ 0 h 11"/>
                  <a:gd name="txR" fmla="*/ 66 w 66"/>
                  <a:gd name="txB" fmla="*/ 11 h 11"/>
                </a:gdLst>
                <a:ahLst/>
                <a:cxnLst>
                  <a:cxn ang="0">
                    <a:pos x="66" y="2"/>
                  </a:cxn>
                  <a:cxn ang="0">
                    <a:pos x="36" y="5"/>
                  </a:cxn>
                  <a:cxn ang="0">
                    <a:pos x="66" y="2"/>
                  </a:cxn>
                </a:cxnLst>
                <a:rect l="txL" t="txT" r="txR" b="txB"/>
                <a:pathLst>
                  <a:path w="66" h="11">
                    <a:moveTo>
                      <a:pt x="66" y="2"/>
                    </a:moveTo>
                    <a:cubicBezTo>
                      <a:pt x="50" y="11"/>
                      <a:pt x="0" y="10"/>
                      <a:pt x="36" y="5"/>
                    </a:cubicBezTo>
                    <a:cubicBezTo>
                      <a:pt x="45" y="4"/>
                      <a:pt x="49" y="0"/>
                      <a:pt x="66" y="2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47" name="Freeform 380"/>
              <p:cNvSpPr/>
              <p:nvPr/>
            </p:nvSpPr>
            <p:spPr>
              <a:xfrm>
                <a:off x="3915" y="1093"/>
                <a:ext cx="61" cy="19"/>
              </a:xfrm>
              <a:custGeom>
                <a:avLst/>
                <a:gdLst>
                  <a:gd name="txL" fmla="*/ 0 w 36"/>
                  <a:gd name="txT" fmla="*/ 0 h 11"/>
                  <a:gd name="txR" fmla="*/ 36 w 36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36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36" h="11">
                    <a:moveTo>
                      <a:pt x="0" y="4"/>
                    </a:moveTo>
                    <a:cubicBezTo>
                      <a:pt x="11" y="6"/>
                      <a:pt x="30" y="0"/>
                      <a:pt x="36" y="7"/>
                    </a:cubicBezTo>
                    <a:cubicBezTo>
                      <a:pt x="25" y="5"/>
                      <a:pt x="6" y="11"/>
                      <a:pt x="0" y="4"/>
                    </a:cubicBezTo>
                    <a:close/>
                  </a:path>
                </a:pathLst>
              </a:custGeom>
              <a:solidFill>
                <a:srgbClr val="0B576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48" name="Freeform 381"/>
              <p:cNvSpPr/>
              <p:nvPr/>
            </p:nvSpPr>
            <p:spPr>
              <a:xfrm>
                <a:off x="1043" y="1102"/>
                <a:ext cx="76" cy="8"/>
              </a:xfrm>
              <a:custGeom>
                <a:avLst/>
                <a:gdLst>
                  <a:gd name="txL" fmla="*/ 0 w 45"/>
                  <a:gd name="txT" fmla="*/ 0 h 5"/>
                  <a:gd name="txR" fmla="*/ 45 w 45"/>
                  <a:gd name="txB" fmla="*/ 5 h 5"/>
                </a:gdLst>
                <a:ahLst/>
                <a:cxnLst>
                  <a:cxn ang="0">
                    <a:pos x="0" y="5"/>
                  </a:cxn>
                  <a:cxn ang="0">
                    <a:pos x="45" y="5"/>
                  </a:cxn>
                  <a:cxn ang="0">
                    <a:pos x="0" y="5"/>
                  </a:cxn>
                </a:cxnLst>
                <a:rect l="txL" t="txT" r="txR" b="txB"/>
                <a:pathLst>
                  <a:path w="45" h="5">
                    <a:moveTo>
                      <a:pt x="0" y="5"/>
                    </a:moveTo>
                    <a:cubicBezTo>
                      <a:pt x="8" y="0"/>
                      <a:pt x="37" y="0"/>
                      <a:pt x="45" y="5"/>
                    </a:cubicBezTo>
                    <a:cubicBezTo>
                      <a:pt x="30" y="5"/>
                      <a:pt x="15" y="5"/>
                      <a:pt x="0" y="5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49" name="Freeform 382"/>
              <p:cNvSpPr/>
              <p:nvPr/>
            </p:nvSpPr>
            <p:spPr>
              <a:xfrm>
                <a:off x="1953" y="1098"/>
                <a:ext cx="91" cy="19"/>
              </a:xfrm>
              <a:custGeom>
                <a:avLst/>
                <a:gdLst>
                  <a:gd name="txL" fmla="*/ 0 w 54"/>
                  <a:gd name="txT" fmla="*/ 0 h 11"/>
                  <a:gd name="txR" fmla="*/ 54 w 54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54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54" h="11">
                    <a:moveTo>
                      <a:pt x="0" y="4"/>
                    </a:moveTo>
                    <a:cubicBezTo>
                      <a:pt x="17" y="6"/>
                      <a:pt x="42" y="0"/>
                      <a:pt x="54" y="7"/>
                    </a:cubicBezTo>
                    <a:cubicBezTo>
                      <a:pt x="37" y="5"/>
                      <a:pt x="12" y="11"/>
                      <a:pt x="0" y="4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50" name="Freeform 383"/>
              <p:cNvSpPr/>
              <p:nvPr/>
            </p:nvSpPr>
            <p:spPr>
              <a:xfrm>
                <a:off x="2348" y="1103"/>
                <a:ext cx="191" cy="11"/>
              </a:xfrm>
              <a:custGeom>
                <a:avLst/>
                <a:gdLst>
                  <a:gd name="txL" fmla="*/ 0 w 113"/>
                  <a:gd name="txT" fmla="*/ 0 h 6"/>
                  <a:gd name="txR" fmla="*/ 113 w 113"/>
                  <a:gd name="txB" fmla="*/ 6 h 6"/>
                </a:gdLst>
                <a:ahLst/>
                <a:cxnLst>
                  <a:cxn ang="0">
                    <a:pos x="85" y="1"/>
                  </a:cxn>
                  <a:cxn ang="0">
                    <a:pos x="25" y="4"/>
                  </a:cxn>
                  <a:cxn ang="0">
                    <a:pos x="43" y="1"/>
                  </a:cxn>
                  <a:cxn ang="0">
                    <a:pos x="85" y="1"/>
                  </a:cxn>
                </a:cxnLst>
                <a:rect l="txL" t="txT" r="txR" b="txB"/>
                <a:pathLst>
                  <a:path w="113" h="6">
                    <a:moveTo>
                      <a:pt x="85" y="1"/>
                    </a:moveTo>
                    <a:cubicBezTo>
                      <a:pt x="113" y="4"/>
                      <a:pt x="39" y="6"/>
                      <a:pt x="25" y="4"/>
                    </a:cubicBezTo>
                    <a:cubicBezTo>
                      <a:pt x="0" y="1"/>
                      <a:pt x="33" y="1"/>
                      <a:pt x="43" y="1"/>
                    </a:cubicBezTo>
                    <a:cubicBezTo>
                      <a:pt x="52" y="1"/>
                      <a:pt x="74" y="0"/>
                      <a:pt x="85" y="1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51" name="Freeform 384"/>
              <p:cNvSpPr/>
              <p:nvPr/>
            </p:nvSpPr>
            <p:spPr>
              <a:xfrm>
                <a:off x="3461" y="1103"/>
                <a:ext cx="110" cy="9"/>
              </a:xfrm>
              <a:custGeom>
                <a:avLst/>
                <a:gdLst>
                  <a:gd name="txL" fmla="*/ 0 w 65"/>
                  <a:gd name="txT" fmla="*/ 0 h 5"/>
                  <a:gd name="txR" fmla="*/ 65 w 65"/>
                  <a:gd name="txB" fmla="*/ 5 h 5"/>
                </a:gdLst>
                <a:ahLst/>
                <a:cxnLst>
                  <a:cxn ang="0">
                    <a:pos x="25" y="1"/>
                  </a:cxn>
                  <a:cxn ang="0">
                    <a:pos x="43" y="4"/>
                  </a:cxn>
                  <a:cxn ang="0">
                    <a:pos x="25" y="1"/>
                  </a:cxn>
                </a:cxnLst>
                <a:rect l="txL" t="txT" r="txR" b="txB"/>
                <a:pathLst>
                  <a:path w="65" h="5">
                    <a:moveTo>
                      <a:pt x="25" y="1"/>
                    </a:moveTo>
                    <a:cubicBezTo>
                      <a:pt x="38" y="0"/>
                      <a:pt x="65" y="3"/>
                      <a:pt x="43" y="4"/>
                    </a:cubicBezTo>
                    <a:cubicBezTo>
                      <a:pt x="34" y="5"/>
                      <a:pt x="0" y="3"/>
                      <a:pt x="25" y="1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52" name="Freeform 385"/>
              <p:cNvSpPr/>
              <p:nvPr/>
            </p:nvSpPr>
            <p:spPr>
              <a:xfrm>
                <a:off x="2807" y="1098"/>
                <a:ext cx="137" cy="19"/>
              </a:xfrm>
              <a:custGeom>
                <a:avLst/>
                <a:gdLst>
                  <a:gd name="txL" fmla="*/ 0 w 81"/>
                  <a:gd name="txT" fmla="*/ 0 h 11"/>
                  <a:gd name="txR" fmla="*/ 81 w 81"/>
                  <a:gd name="txB" fmla="*/ 11 h 11"/>
                </a:gdLst>
                <a:ahLst/>
                <a:cxnLst>
                  <a:cxn ang="0">
                    <a:pos x="72" y="4"/>
                  </a:cxn>
                  <a:cxn ang="0">
                    <a:pos x="75" y="4"/>
                  </a:cxn>
                  <a:cxn ang="0">
                    <a:pos x="9" y="10"/>
                  </a:cxn>
                  <a:cxn ang="0">
                    <a:pos x="6" y="7"/>
                  </a:cxn>
                  <a:cxn ang="0">
                    <a:pos x="0" y="7"/>
                  </a:cxn>
                  <a:cxn ang="0">
                    <a:pos x="33" y="4"/>
                  </a:cxn>
                  <a:cxn ang="0">
                    <a:pos x="72" y="4"/>
                  </a:cxn>
                </a:cxnLst>
                <a:rect l="txL" t="txT" r="txR" b="txB"/>
                <a:pathLst>
                  <a:path w="81" h="11">
                    <a:moveTo>
                      <a:pt x="72" y="4"/>
                    </a:moveTo>
                    <a:cubicBezTo>
                      <a:pt x="73" y="4"/>
                      <a:pt x="74" y="4"/>
                      <a:pt x="75" y="4"/>
                    </a:cubicBezTo>
                    <a:cubicBezTo>
                      <a:pt x="81" y="11"/>
                      <a:pt x="30" y="11"/>
                      <a:pt x="9" y="10"/>
                    </a:cubicBezTo>
                    <a:cubicBezTo>
                      <a:pt x="10" y="7"/>
                      <a:pt x="8" y="7"/>
                      <a:pt x="6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5" y="0"/>
                      <a:pt x="23" y="6"/>
                      <a:pt x="33" y="4"/>
                    </a:cubicBezTo>
                    <a:cubicBezTo>
                      <a:pt x="46" y="4"/>
                      <a:pt x="59" y="4"/>
                      <a:pt x="72" y="4"/>
                    </a:cubicBezTo>
                    <a:close/>
                  </a:path>
                </a:pathLst>
              </a:custGeom>
              <a:solidFill>
                <a:srgbClr val="0099C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53" name="Freeform 386"/>
              <p:cNvSpPr/>
              <p:nvPr/>
            </p:nvSpPr>
            <p:spPr>
              <a:xfrm>
                <a:off x="3041" y="1098"/>
                <a:ext cx="264" cy="22"/>
              </a:xfrm>
              <a:custGeom>
                <a:avLst/>
                <a:gdLst>
                  <a:gd name="txL" fmla="*/ 0 w 156"/>
                  <a:gd name="txT" fmla="*/ 0 h 13"/>
                  <a:gd name="txR" fmla="*/ 156 w 156"/>
                  <a:gd name="txB" fmla="*/ 13 h 13"/>
                </a:gdLst>
                <a:ahLst/>
                <a:cxnLst>
                  <a:cxn ang="0">
                    <a:pos x="102" y="10"/>
                  </a:cxn>
                  <a:cxn ang="0">
                    <a:pos x="0" y="7"/>
                  </a:cxn>
                  <a:cxn ang="0">
                    <a:pos x="156" y="4"/>
                  </a:cxn>
                  <a:cxn ang="0">
                    <a:pos x="132" y="10"/>
                  </a:cxn>
                  <a:cxn ang="0">
                    <a:pos x="102" y="10"/>
                  </a:cxn>
                </a:cxnLst>
                <a:rect l="txL" t="txT" r="txR" b="txB"/>
                <a:pathLst>
                  <a:path w="156" h="13">
                    <a:moveTo>
                      <a:pt x="102" y="10"/>
                    </a:moveTo>
                    <a:cubicBezTo>
                      <a:pt x="74" y="3"/>
                      <a:pt x="33" y="9"/>
                      <a:pt x="0" y="7"/>
                    </a:cubicBezTo>
                    <a:cubicBezTo>
                      <a:pt x="46" y="0"/>
                      <a:pt x="105" y="6"/>
                      <a:pt x="156" y="4"/>
                    </a:cubicBezTo>
                    <a:cubicBezTo>
                      <a:pt x="155" y="13"/>
                      <a:pt x="133" y="1"/>
                      <a:pt x="132" y="10"/>
                    </a:cubicBezTo>
                    <a:cubicBezTo>
                      <a:pt x="122" y="10"/>
                      <a:pt x="112" y="10"/>
                      <a:pt x="102" y="10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54" name="Freeform 387"/>
              <p:cNvSpPr/>
              <p:nvPr/>
            </p:nvSpPr>
            <p:spPr>
              <a:xfrm>
                <a:off x="3900" y="1105"/>
                <a:ext cx="112" cy="17"/>
              </a:xfrm>
              <a:custGeom>
                <a:avLst/>
                <a:gdLst>
                  <a:gd name="txL" fmla="*/ 0 w 66"/>
                  <a:gd name="txT" fmla="*/ 0 h 10"/>
                  <a:gd name="txR" fmla="*/ 66 w 66"/>
                  <a:gd name="txB" fmla="*/ 10 h 10"/>
                </a:gdLst>
                <a:ahLst/>
                <a:cxnLst>
                  <a:cxn ang="0">
                    <a:pos x="63" y="0"/>
                  </a:cxn>
                  <a:cxn ang="0">
                    <a:pos x="66" y="6"/>
                  </a:cxn>
                  <a:cxn ang="0">
                    <a:pos x="0" y="3"/>
                  </a:cxn>
                  <a:cxn ang="0">
                    <a:pos x="63" y="0"/>
                  </a:cxn>
                </a:cxnLst>
                <a:rect l="txL" t="txT" r="txR" b="txB"/>
                <a:pathLst>
                  <a:path w="66" h="10">
                    <a:moveTo>
                      <a:pt x="63" y="0"/>
                    </a:moveTo>
                    <a:cubicBezTo>
                      <a:pt x="65" y="1"/>
                      <a:pt x="66" y="3"/>
                      <a:pt x="66" y="6"/>
                    </a:cubicBezTo>
                    <a:cubicBezTo>
                      <a:pt x="45" y="4"/>
                      <a:pt x="16" y="10"/>
                      <a:pt x="0" y="3"/>
                    </a:cubicBezTo>
                    <a:cubicBezTo>
                      <a:pt x="20" y="1"/>
                      <a:pt x="48" y="7"/>
                      <a:pt x="63" y="0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55" name="Freeform 388"/>
              <p:cNvSpPr/>
              <p:nvPr/>
            </p:nvSpPr>
            <p:spPr>
              <a:xfrm>
                <a:off x="3030" y="1103"/>
                <a:ext cx="184" cy="24"/>
              </a:xfrm>
              <a:custGeom>
                <a:avLst/>
                <a:gdLst>
                  <a:gd name="txL" fmla="*/ 0 w 108"/>
                  <a:gd name="txT" fmla="*/ 0 h 14"/>
                  <a:gd name="txR" fmla="*/ 108 w 108"/>
                  <a:gd name="txB" fmla="*/ 14 h 14"/>
                </a:gdLst>
                <a:ahLst/>
                <a:cxnLst>
                  <a:cxn ang="0">
                    <a:pos x="27" y="10"/>
                  </a:cxn>
                  <a:cxn ang="0">
                    <a:pos x="0" y="7"/>
                  </a:cxn>
                  <a:cxn ang="0">
                    <a:pos x="6" y="4"/>
                  </a:cxn>
                  <a:cxn ang="0">
                    <a:pos x="108" y="7"/>
                  </a:cxn>
                  <a:cxn ang="0">
                    <a:pos x="81" y="7"/>
                  </a:cxn>
                  <a:cxn ang="0">
                    <a:pos x="27" y="10"/>
                  </a:cxn>
                </a:cxnLst>
                <a:rect l="txL" t="txT" r="txR" b="txB"/>
                <a:pathLst>
                  <a:path w="108" h="14">
                    <a:moveTo>
                      <a:pt x="27" y="10"/>
                    </a:moveTo>
                    <a:cubicBezTo>
                      <a:pt x="19" y="8"/>
                      <a:pt x="3" y="14"/>
                      <a:pt x="0" y="7"/>
                    </a:cubicBezTo>
                    <a:cubicBezTo>
                      <a:pt x="2" y="6"/>
                      <a:pt x="6" y="7"/>
                      <a:pt x="6" y="4"/>
                    </a:cubicBezTo>
                    <a:cubicBezTo>
                      <a:pt x="39" y="6"/>
                      <a:pt x="80" y="0"/>
                      <a:pt x="108" y="7"/>
                    </a:cubicBezTo>
                    <a:cubicBezTo>
                      <a:pt x="99" y="7"/>
                      <a:pt x="90" y="7"/>
                      <a:pt x="81" y="7"/>
                    </a:cubicBezTo>
                    <a:cubicBezTo>
                      <a:pt x="64" y="9"/>
                      <a:pt x="39" y="3"/>
                      <a:pt x="27" y="10"/>
                    </a:cubicBezTo>
                    <a:close/>
                  </a:path>
                </a:pathLst>
              </a:custGeom>
              <a:solidFill>
                <a:srgbClr val="0099C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56" name="Freeform 389"/>
              <p:cNvSpPr/>
              <p:nvPr/>
            </p:nvSpPr>
            <p:spPr>
              <a:xfrm>
                <a:off x="3193" y="1114"/>
                <a:ext cx="87" cy="11"/>
              </a:xfrm>
              <a:custGeom>
                <a:avLst/>
                <a:gdLst>
                  <a:gd name="txL" fmla="*/ 0 w 51"/>
                  <a:gd name="txT" fmla="*/ 0 h 7"/>
                  <a:gd name="txR" fmla="*/ 51 w 51"/>
                  <a:gd name="txB" fmla="*/ 7 h 7"/>
                </a:gdLst>
                <a:ahLst/>
                <a:cxnLst>
                  <a:cxn ang="0">
                    <a:pos x="0" y="4"/>
                  </a:cxn>
                  <a:cxn ang="0">
                    <a:pos x="51" y="7"/>
                  </a:cxn>
                  <a:cxn ang="0">
                    <a:pos x="0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51" h="7">
                    <a:moveTo>
                      <a:pt x="0" y="4"/>
                    </a:moveTo>
                    <a:cubicBezTo>
                      <a:pt x="16" y="6"/>
                      <a:pt x="40" y="0"/>
                      <a:pt x="51" y="7"/>
                    </a:cubicBezTo>
                    <a:cubicBezTo>
                      <a:pt x="34" y="7"/>
                      <a:pt x="17" y="7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57" name="Freeform 390"/>
              <p:cNvSpPr/>
              <p:nvPr/>
            </p:nvSpPr>
            <p:spPr>
              <a:xfrm>
                <a:off x="3402" y="1114"/>
                <a:ext cx="66" cy="18"/>
              </a:xfrm>
              <a:custGeom>
                <a:avLst/>
                <a:gdLst>
                  <a:gd name="txL" fmla="*/ 0 w 39"/>
                  <a:gd name="txT" fmla="*/ 0 h 11"/>
                  <a:gd name="txR" fmla="*/ 39 w 39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39" y="4"/>
                  </a:cxn>
                  <a:cxn ang="0">
                    <a:pos x="0" y="7"/>
                  </a:cxn>
                </a:cxnLst>
                <a:rect l="txL" t="txT" r="txR" b="txB"/>
                <a:pathLst>
                  <a:path w="39" h="11">
                    <a:moveTo>
                      <a:pt x="0" y="7"/>
                    </a:moveTo>
                    <a:cubicBezTo>
                      <a:pt x="7" y="0"/>
                      <a:pt x="27" y="6"/>
                      <a:pt x="39" y="4"/>
                    </a:cubicBezTo>
                    <a:cubicBezTo>
                      <a:pt x="32" y="11"/>
                      <a:pt x="12" y="5"/>
                      <a:pt x="0" y="7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58" name="Freeform 391"/>
              <p:cNvSpPr/>
              <p:nvPr/>
            </p:nvSpPr>
            <p:spPr>
              <a:xfrm>
                <a:off x="2629" y="1127"/>
                <a:ext cx="112" cy="10"/>
              </a:xfrm>
              <a:custGeom>
                <a:avLst/>
                <a:gdLst>
                  <a:gd name="txL" fmla="*/ 0 w 66"/>
                  <a:gd name="txT" fmla="*/ 0 h 6"/>
                  <a:gd name="txR" fmla="*/ 66 w 66"/>
                  <a:gd name="txB" fmla="*/ 6 h 6"/>
                </a:gdLst>
                <a:ahLst/>
                <a:cxnLst>
                  <a:cxn ang="0">
                    <a:pos x="18" y="2"/>
                  </a:cxn>
                  <a:cxn ang="0">
                    <a:pos x="51" y="5"/>
                  </a:cxn>
                  <a:cxn ang="0">
                    <a:pos x="18" y="2"/>
                  </a:cxn>
                </a:cxnLst>
                <a:rect l="txL" t="txT" r="txR" b="txB"/>
                <a:pathLst>
                  <a:path w="66" h="6">
                    <a:moveTo>
                      <a:pt x="18" y="2"/>
                    </a:moveTo>
                    <a:cubicBezTo>
                      <a:pt x="33" y="0"/>
                      <a:pt x="66" y="3"/>
                      <a:pt x="51" y="5"/>
                    </a:cubicBezTo>
                    <a:cubicBezTo>
                      <a:pt x="43" y="6"/>
                      <a:pt x="0" y="4"/>
                      <a:pt x="18" y="2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59" name="Freeform 392"/>
              <p:cNvSpPr/>
              <p:nvPr/>
            </p:nvSpPr>
            <p:spPr>
              <a:xfrm>
                <a:off x="2797" y="1124"/>
                <a:ext cx="66" cy="20"/>
              </a:xfrm>
              <a:custGeom>
                <a:avLst/>
                <a:gdLst>
                  <a:gd name="txL" fmla="*/ 0 w 39"/>
                  <a:gd name="txT" fmla="*/ 0 h 12"/>
                  <a:gd name="txR" fmla="*/ 39 w 39"/>
                  <a:gd name="txB" fmla="*/ 12 h 12"/>
                </a:gdLst>
                <a:ahLst/>
                <a:cxnLst>
                  <a:cxn ang="0">
                    <a:pos x="0" y="7"/>
                  </a:cxn>
                  <a:cxn ang="0">
                    <a:pos x="39" y="4"/>
                  </a:cxn>
                  <a:cxn ang="0">
                    <a:pos x="39" y="7"/>
                  </a:cxn>
                  <a:cxn ang="0">
                    <a:pos x="18" y="10"/>
                  </a:cxn>
                  <a:cxn ang="0">
                    <a:pos x="0" y="7"/>
                  </a:cxn>
                </a:cxnLst>
                <a:rect l="txL" t="txT" r="txR" b="txB"/>
                <a:pathLst>
                  <a:path w="39" h="12">
                    <a:moveTo>
                      <a:pt x="0" y="7"/>
                    </a:moveTo>
                    <a:cubicBezTo>
                      <a:pt x="7" y="0"/>
                      <a:pt x="27" y="6"/>
                      <a:pt x="39" y="4"/>
                    </a:cubicBezTo>
                    <a:cubicBezTo>
                      <a:pt x="39" y="5"/>
                      <a:pt x="39" y="6"/>
                      <a:pt x="39" y="7"/>
                    </a:cubicBezTo>
                    <a:cubicBezTo>
                      <a:pt x="30" y="6"/>
                      <a:pt x="28" y="12"/>
                      <a:pt x="18" y="10"/>
                    </a:cubicBezTo>
                    <a:cubicBezTo>
                      <a:pt x="18" y="3"/>
                      <a:pt x="5" y="9"/>
                      <a:pt x="0" y="7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60" name="Freeform 393"/>
              <p:cNvSpPr/>
              <p:nvPr/>
            </p:nvSpPr>
            <p:spPr>
              <a:xfrm>
                <a:off x="2863" y="1124"/>
                <a:ext cx="40" cy="12"/>
              </a:xfrm>
              <a:custGeom>
                <a:avLst/>
                <a:gdLst>
                  <a:gd name="txL" fmla="*/ 0 w 24"/>
                  <a:gd name="txT" fmla="*/ 0 h 7"/>
                  <a:gd name="txR" fmla="*/ 24 w 24"/>
                  <a:gd name="txB" fmla="*/ 7 h 7"/>
                </a:gdLst>
                <a:ahLst/>
                <a:cxnLst>
                  <a:cxn ang="0">
                    <a:pos x="0" y="4"/>
                  </a:cxn>
                  <a:cxn ang="0">
                    <a:pos x="24" y="1"/>
                  </a:cxn>
                  <a:cxn ang="0">
                    <a:pos x="0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24" h="7">
                    <a:moveTo>
                      <a:pt x="0" y="4"/>
                    </a:moveTo>
                    <a:cubicBezTo>
                      <a:pt x="7" y="2"/>
                      <a:pt x="14" y="0"/>
                      <a:pt x="24" y="1"/>
                    </a:cubicBezTo>
                    <a:cubicBezTo>
                      <a:pt x="19" y="6"/>
                      <a:pt x="10" y="7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61" name="Freeform 394"/>
              <p:cNvSpPr/>
              <p:nvPr/>
            </p:nvSpPr>
            <p:spPr>
              <a:xfrm>
                <a:off x="3844" y="1124"/>
                <a:ext cx="112" cy="18"/>
              </a:xfrm>
              <a:custGeom>
                <a:avLst/>
                <a:gdLst>
                  <a:gd name="txL" fmla="*/ 0 w 66"/>
                  <a:gd name="txT" fmla="*/ 0 h 11"/>
                  <a:gd name="txR" fmla="*/ 66 w 66"/>
                  <a:gd name="txB" fmla="*/ 11 h 11"/>
                </a:gdLst>
                <a:ahLst/>
                <a:cxnLst>
                  <a:cxn ang="0">
                    <a:pos x="0" y="4"/>
                  </a:cxn>
                  <a:cxn ang="0">
                    <a:pos x="66" y="7"/>
                  </a:cxn>
                  <a:cxn ang="0">
                    <a:pos x="0" y="4"/>
                  </a:cxn>
                </a:cxnLst>
                <a:rect l="txL" t="txT" r="txR" b="txB"/>
                <a:pathLst>
                  <a:path w="66" h="11">
                    <a:moveTo>
                      <a:pt x="0" y="4"/>
                    </a:moveTo>
                    <a:cubicBezTo>
                      <a:pt x="21" y="6"/>
                      <a:pt x="50" y="0"/>
                      <a:pt x="66" y="7"/>
                    </a:cubicBezTo>
                    <a:cubicBezTo>
                      <a:pt x="45" y="5"/>
                      <a:pt x="16" y="11"/>
                      <a:pt x="0" y="4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62" name="Freeform 395"/>
              <p:cNvSpPr/>
              <p:nvPr/>
            </p:nvSpPr>
            <p:spPr>
              <a:xfrm>
                <a:off x="2607" y="1136"/>
                <a:ext cx="32" cy="20"/>
              </a:xfrm>
              <a:custGeom>
                <a:avLst/>
                <a:gdLst>
                  <a:gd name="txL" fmla="*/ 0 w 19"/>
                  <a:gd name="txT" fmla="*/ 0 h 12"/>
                  <a:gd name="txR" fmla="*/ 19 w 19"/>
                  <a:gd name="txB" fmla="*/ 12 h 12"/>
                </a:gdLst>
                <a:ahLst/>
                <a:cxnLst>
                  <a:cxn ang="0">
                    <a:pos x="16" y="12"/>
                  </a:cxn>
                  <a:cxn ang="0">
                    <a:pos x="1" y="0"/>
                  </a:cxn>
                  <a:cxn ang="0">
                    <a:pos x="19" y="3"/>
                  </a:cxn>
                  <a:cxn ang="0">
                    <a:pos x="16" y="9"/>
                  </a:cxn>
                  <a:cxn ang="0">
                    <a:pos x="16" y="12"/>
                  </a:cxn>
                </a:cxnLst>
                <a:rect l="txL" t="txT" r="txR" b="txB"/>
                <a:pathLst>
                  <a:path w="19" h="12">
                    <a:moveTo>
                      <a:pt x="16" y="12"/>
                    </a:moveTo>
                    <a:cubicBezTo>
                      <a:pt x="12" y="7"/>
                      <a:pt x="0" y="10"/>
                      <a:pt x="1" y="0"/>
                    </a:cubicBezTo>
                    <a:cubicBezTo>
                      <a:pt x="5" y="3"/>
                      <a:pt x="12" y="3"/>
                      <a:pt x="19" y="3"/>
                    </a:cubicBezTo>
                    <a:cubicBezTo>
                      <a:pt x="18" y="5"/>
                      <a:pt x="16" y="6"/>
                      <a:pt x="16" y="9"/>
                    </a:cubicBezTo>
                    <a:cubicBezTo>
                      <a:pt x="16" y="10"/>
                      <a:pt x="16" y="11"/>
                      <a:pt x="16" y="12"/>
                    </a:cubicBezTo>
                    <a:close/>
                  </a:path>
                </a:pathLst>
              </a:custGeom>
              <a:solidFill>
                <a:srgbClr val="076C8B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63" name="Freeform 396"/>
              <p:cNvSpPr/>
              <p:nvPr/>
            </p:nvSpPr>
            <p:spPr>
              <a:xfrm>
                <a:off x="2805" y="1141"/>
                <a:ext cx="139" cy="15"/>
              </a:xfrm>
              <a:custGeom>
                <a:avLst/>
                <a:gdLst>
                  <a:gd name="txL" fmla="*/ 0 w 82"/>
                  <a:gd name="txT" fmla="*/ 0 h 9"/>
                  <a:gd name="txR" fmla="*/ 82 w 82"/>
                  <a:gd name="txB" fmla="*/ 9 h 9"/>
                </a:gdLst>
                <a:ahLst/>
                <a:cxnLst>
                  <a:cxn ang="0">
                    <a:pos x="82" y="3"/>
                  </a:cxn>
                  <a:cxn ang="0">
                    <a:pos x="67" y="3"/>
                  </a:cxn>
                  <a:cxn ang="0">
                    <a:pos x="52" y="0"/>
                  </a:cxn>
                  <a:cxn ang="0">
                    <a:pos x="73" y="0"/>
                  </a:cxn>
                  <a:cxn ang="0">
                    <a:pos x="82" y="3"/>
                  </a:cxn>
                </a:cxnLst>
                <a:rect l="txL" t="txT" r="txR" b="txB"/>
                <a:pathLst>
                  <a:path w="82" h="9">
                    <a:moveTo>
                      <a:pt x="82" y="3"/>
                    </a:moveTo>
                    <a:cubicBezTo>
                      <a:pt x="77" y="3"/>
                      <a:pt x="72" y="3"/>
                      <a:pt x="67" y="3"/>
                    </a:cubicBezTo>
                    <a:cubicBezTo>
                      <a:pt x="50" y="9"/>
                      <a:pt x="0" y="4"/>
                      <a:pt x="52" y="0"/>
                    </a:cubicBezTo>
                    <a:cubicBezTo>
                      <a:pt x="57" y="0"/>
                      <a:pt x="64" y="0"/>
                      <a:pt x="73" y="0"/>
                    </a:cubicBezTo>
                    <a:cubicBezTo>
                      <a:pt x="77" y="0"/>
                      <a:pt x="81" y="0"/>
                      <a:pt x="82" y="3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64" name="Freeform 397"/>
              <p:cNvSpPr/>
              <p:nvPr/>
            </p:nvSpPr>
            <p:spPr>
              <a:xfrm>
                <a:off x="2995" y="1139"/>
                <a:ext cx="137" cy="15"/>
              </a:xfrm>
              <a:custGeom>
                <a:avLst/>
                <a:gdLst>
                  <a:gd name="txL" fmla="*/ 0 w 81"/>
                  <a:gd name="txT" fmla="*/ 0 h 9"/>
                  <a:gd name="txR" fmla="*/ 81 w 81"/>
                  <a:gd name="txB" fmla="*/ 9 h 9"/>
                </a:gdLst>
                <a:ahLst/>
                <a:cxnLst>
                  <a:cxn ang="0">
                    <a:pos x="81" y="4"/>
                  </a:cxn>
                  <a:cxn ang="0">
                    <a:pos x="0" y="4"/>
                  </a:cxn>
                  <a:cxn ang="0">
                    <a:pos x="9" y="1"/>
                  </a:cxn>
                  <a:cxn ang="0">
                    <a:pos x="81" y="4"/>
                  </a:cxn>
                </a:cxnLst>
                <a:rect l="txL" t="txT" r="txR" b="txB"/>
                <a:pathLst>
                  <a:path w="81" h="9">
                    <a:moveTo>
                      <a:pt x="81" y="4"/>
                    </a:moveTo>
                    <a:cubicBezTo>
                      <a:pt x="61" y="9"/>
                      <a:pt x="20" y="9"/>
                      <a:pt x="0" y="4"/>
                    </a:cubicBezTo>
                    <a:cubicBezTo>
                      <a:pt x="4" y="4"/>
                      <a:pt x="4" y="0"/>
                      <a:pt x="9" y="1"/>
                    </a:cubicBezTo>
                    <a:cubicBezTo>
                      <a:pt x="27" y="8"/>
                      <a:pt x="58" y="2"/>
                      <a:pt x="81" y="4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65" name="Freeform 398"/>
              <p:cNvSpPr/>
              <p:nvPr/>
            </p:nvSpPr>
            <p:spPr>
              <a:xfrm>
                <a:off x="2853" y="1154"/>
                <a:ext cx="164" cy="19"/>
              </a:xfrm>
              <a:custGeom>
                <a:avLst/>
                <a:gdLst>
                  <a:gd name="txL" fmla="*/ 0 w 97"/>
                  <a:gd name="txT" fmla="*/ 0 h 11"/>
                  <a:gd name="txR" fmla="*/ 97 w 97"/>
                  <a:gd name="txB" fmla="*/ 11 h 11"/>
                </a:gdLst>
                <a:ahLst/>
                <a:cxnLst>
                  <a:cxn ang="0">
                    <a:pos x="0" y="7"/>
                  </a:cxn>
                  <a:cxn ang="0">
                    <a:pos x="75" y="4"/>
                  </a:cxn>
                  <a:cxn ang="0">
                    <a:pos x="96" y="4"/>
                  </a:cxn>
                  <a:cxn ang="0">
                    <a:pos x="81" y="7"/>
                  </a:cxn>
                  <a:cxn ang="0">
                    <a:pos x="42" y="7"/>
                  </a:cxn>
                  <a:cxn ang="0">
                    <a:pos x="6" y="10"/>
                  </a:cxn>
                  <a:cxn ang="0">
                    <a:pos x="0" y="7"/>
                  </a:cxn>
                </a:cxnLst>
                <a:rect l="txL" t="txT" r="txR" b="txB"/>
                <a:pathLst>
                  <a:path w="97" h="11">
                    <a:moveTo>
                      <a:pt x="0" y="7"/>
                    </a:moveTo>
                    <a:cubicBezTo>
                      <a:pt x="19" y="0"/>
                      <a:pt x="51" y="6"/>
                      <a:pt x="75" y="4"/>
                    </a:cubicBezTo>
                    <a:cubicBezTo>
                      <a:pt x="82" y="4"/>
                      <a:pt x="89" y="4"/>
                      <a:pt x="96" y="4"/>
                    </a:cubicBezTo>
                    <a:cubicBezTo>
                      <a:pt x="97" y="11"/>
                      <a:pt x="85" y="5"/>
                      <a:pt x="81" y="7"/>
                    </a:cubicBezTo>
                    <a:cubicBezTo>
                      <a:pt x="68" y="7"/>
                      <a:pt x="55" y="7"/>
                      <a:pt x="42" y="7"/>
                    </a:cubicBezTo>
                    <a:cubicBezTo>
                      <a:pt x="31" y="9"/>
                      <a:pt x="20" y="11"/>
                      <a:pt x="6" y="10"/>
                    </a:cubicBezTo>
                    <a:cubicBezTo>
                      <a:pt x="5" y="8"/>
                      <a:pt x="3" y="7"/>
                      <a:pt x="0" y="7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66" name="Freeform 399"/>
              <p:cNvSpPr/>
              <p:nvPr/>
            </p:nvSpPr>
            <p:spPr>
              <a:xfrm>
                <a:off x="2715" y="1163"/>
                <a:ext cx="148" cy="18"/>
              </a:xfrm>
              <a:custGeom>
                <a:avLst/>
                <a:gdLst>
                  <a:gd name="txL" fmla="*/ 0 w 87"/>
                  <a:gd name="txT" fmla="*/ 0 h 11"/>
                  <a:gd name="txR" fmla="*/ 87 w 87"/>
                  <a:gd name="txB" fmla="*/ 11 h 11"/>
                </a:gdLst>
                <a:ahLst/>
                <a:cxnLst>
                  <a:cxn ang="0">
                    <a:pos x="87" y="5"/>
                  </a:cxn>
                  <a:cxn ang="0">
                    <a:pos x="0" y="5"/>
                  </a:cxn>
                  <a:cxn ang="0">
                    <a:pos x="81" y="2"/>
                  </a:cxn>
                  <a:cxn ang="0">
                    <a:pos x="87" y="5"/>
                  </a:cxn>
                </a:cxnLst>
                <a:rect l="txL" t="txT" r="txR" b="txB"/>
                <a:pathLst>
                  <a:path w="87" h="11">
                    <a:moveTo>
                      <a:pt x="87" y="5"/>
                    </a:moveTo>
                    <a:cubicBezTo>
                      <a:pt x="64" y="8"/>
                      <a:pt x="12" y="11"/>
                      <a:pt x="0" y="5"/>
                    </a:cubicBezTo>
                    <a:cubicBezTo>
                      <a:pt x="28" y="5"/>
                      <a:pt x="51" y="0"/>
                      <a:pt x="81" y="2"/>
                    </a:cubicBezTo>
                    <a:cubicBezTo>
                      <a:pt x="84" y="2"/>
                      <a:pt x="86" y="3"/>
                      <a:pt x="87" y="5"/>
                    </a:cubicBezTo>
                    <a:close/>
                  </a:path>
                </a:pathLst>
              </a:custGeom>
              <a:solidFill>
                <a:srgbClr val="0099C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67" name="Freeform 400"/>
              <p:cNvSpPr/>
              <p:nvPr/>
            </p:nvSpPr>
            <p:spPr>
              <a:xfrm>
                <a:off x="3086" y="1175"/>
                <a:ext cx="102" cy="18"/>
              </a:xfrm>
              <a:custGeom>
                <a:avLst/>
                <a:gdLst>
                  <a:gd name="txL" fmla="*/ 0 w 60"/>
                  <a:gd name="txT" fmla="*/ 0 h 11"/>
                  <a:gd name="txR" fmla="*/ 60 w 60"/>
                  <a:gd name="txB" fmla="*/ 11 h 11"/>
                </a:gdLst>
                <a:ahLst/>
                <a:cxnLst>
                  <a:cxn ang="0">
                    <a:pos x="60" y="7"/>
                  </a:cxn>
                  <a:cxn ang="0">
                    <a:pos x="0" y="4"/>
                  </a:cxn>
                  <a:cxn ang="0">
                    <a:pos x="48" y="1"/>
                  </a:cxn>
                  <a:cxn ang="0">
                    <a:pos x="60" y="4"/>
                  </a:cxn>
                  <a:cxn ang="0">
                    <a:pos x="60" y="7"/>
                  </a:cxn>
                </a:cxnLst>
                <a:rect l="txL" t="txT" r="txR" b="txB"/>
                <a:pathLst>
                  <a:path w="60" h="11">
                    <a:moveTo>
                      <a:pt x="60" y="7"/>
                    </a:moveTo>
                    <a:cubicBezTo>
                      <a:pt x="41" y="5"/>
                      <a:pt x="14" y="11"/>
                      <a:pt x="0" y="4"/>
                    </a:cubicBezTo>
                    <a:cubicBezTo>
                      <a:pt x="19" y="6"/>
                      <a:pt x="30" y="0"/>
                      <a:pt x="48" y="1"/>
                    </a:cubicBezTo>
                    <a:cubicBezTo>
                      <a:pt x="49" y="5"/>
                      <a:pt x="55" y="4"/>
                      <a:pt x="60" y="4"/>
                    </a:cubicBezTo>
                    <a:cubicBezTo>
                      <a:pt x="60" y="5"/>
                      <a:pt x="60" y="6"/>
                      <a:pt x="60" y="7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68" name="Freeform 401"/>
              <p:cNvSpPr/>
              <p:nvPr/>
            </p:nvSpPr>
            <p:spPr>
              <a:xfrm>
                <a:off x="2664" y="1178"/>
                <a:ext cx="77" cy="25"/>
              </a:xfrm>
              <a:custGeom>
                <a:avLst/>
                <a:gdLst>
                  <a:gd name="txL" fmla="*/ 0 w 45"/>
                  <a:gd name="txT" fmla="*/ 0 h 15"/>
                  <a:gd name="txR" fmla="*/ 45 w 45"/>
                  <a:gd name="txB" fmla="*/ 15 h 15"/>
                </a:gdLst>
                <a:ahLst/>
                <a:cxnLst>
                  <a:cxn ang="0">
                    <a:pos x="0" y="2"/>
                  </a:cxn>
                  <a:cxn ang="0">
                    <a:pos x="45" y="8"/>
                  </a:cxn>
                  <a:cxn ang="0">
                    <a:pos x="0" y="2"/>
                  </a:cxn>
                </a:cxnLst>
                <a:rect l="txL" t="txT" r="txR" b="txB"/>
                <a:pathLst>
                  <a:path w="45" h="15">
                    <a:moveTo>
                      <a:pt x="0" y="2"/>
                    </a:moveTo>
                    <a:cubicBezTo>
                      <a:pt x="9" y="10"/>
                      <a:pt x="36" y="0"/>
                      <a:pt x="45" y="8"/>
                    </a:cubicBezTo>
                    <a:cubicBezTo>
                      <a:pt x="31" y="5"/>
                      <a:pt x="4" y="15"/>
                      <a:pt x="0" y="2"/>
                    </a:cubicBezTo>
                    <a:close/>
                  </a:path>
                </a:pathLst>
              </a:custGeom>
              <a:solidFill>
                <a:srgbClr val="0E465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69" name="Freeform 402"/>
              <p:cNvSpPr/>
              <p:nvPr/>
            </p:nvSpPr>
            <p:spPr>
              <a:xfrm>
                <a:off x="3188" y="1180"/>
                <a:ext cx="71" cy="12"/>
              </a:xfrm>
              <a:custGeom>
                <a:avLst/>
                <a:gdLst>
                  <a:gd name="txL" fmla="*/ 0 w 42"/>
                  <a:gd name="txT" fmla="*/ 0 h 7"/>
                  <a:gd name="txR" fmla="*/ 42 w 42"/>
                  <a:gd name="txB" fmla="*/ 7 h 7"/>
                </a:gdLst>
                <a:ahLst/>
                <a:cxnLst>
                  <a:cxn ang="0">
                    <a:pos x="0" y="1"/>
                  </a:cxn>
                  <a:cxn ang="0">
                    <a:pos x="24" y="7"/>
                  </a:cxn>
                  <a:cxn ang="0">
                    <a:pos x="24" y="4"/>
                  </a:cxn>
                  <a:cxn ang="0">
                    <a:pos x="0" y="4"/>
                  </a:cxn>
                  <a:cxn ang="0">
                    <a:pos x="0" y="1"/>
                  </a:cxn>
                </a:cxnLst>
                <a:rect l="txL" t="txT" r="txR" b="txB"/>
                <a:pathLst>
                  <a:path w="42" h="7">
                    <a:moveTo>
                      <a:pt x="0" y="1"/>
                    </a:moveTo>
                    <a:cubicBezTo>
                      <a:pt x="8" y="0"/>
                      <a:pt x="42" y="0"/>
                      <a:pt x="24" y="7"/>
                    </a:cubicBezTo>
                    <a:cubicBezTo>
                      <a:pt x="24" y="6"/>
                      <a:pt x="24" y="5"/>
                      <a:pt x="24" y="4"/>
                    </a:cubicBezTo>
                    <a:cubicBezTo>
                      <a:pt x="16" y="4"/>
                      <a:pt x="8" y="4"/>
                      <a:pt x="0" y="4"/>
                    </a:cubicBezTo>
                    <a:cubicBezTo>
                      <a:pt x="0" y="3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70" name="Freeform 403"/>
              <p:cNvSpPr/>
              <p:nvPr/>
            </p:nvSpPr>
            <p:spPr>
              <a:xfrm>
                <a:off x="3051" y="1193"/>
                <a:ext cx="61" cy="14"/>
              </a:xfrm>
              <a:custGeom>
                <a:avLst/>
                <a:gdLst>
                  <a:gd name="txL" fmla="*/ 0 w 36"/>
                  <a:gd name="txT" fmla="*/ 0 h 8"/>
                  <a:gd name="txR" fmla="*/ 36 w 36"/>
                  <a:gd name="txB" fmla="*/ 8 h 8"/>
                </a:gdLst>
                <a:ahLst/>
                <a:cxnLst>
                  <a:cxn ang="0">
                    <a:pos x="0" y="5"/>
                  </a:cxn>
                  <a:cxn ang="0">
                    <a:pos x="36" y="5"/>
                  </a:cxn>
                  <a:cxn ang="0">
                    <a:pos x="0" y="8"/>
                  </a:cxn>
                  <a:cxn ang="0">
                    <a:pos x="0" y="5"/>
                  </a:cxn>
                </a:cxnLst>
                <a:rect l="txL" t="txT" r="txR" b="txB"/>
                <a:pathLst>
                  <a:path w="36" h="8">
                    <a:moveTo>
                      <a:pt x="0" y="5"/>
                    </a:moveTo>
                    <a:cubicBezTo>
                      <a:pt x="5" y="0"/>
                      <a:pt x="31" y="0"/>
                      <a:pt x="36" y="5"/>
                    </a:cubicBezTo>
                    <a:cubicBezTo>
                      <a:pt x="21" y="3"/>
                      <a:pt x="13" y="8"/>
                      <a:pt x="0" y="8"/>
                    </a:cubicBezTo>
                    <a:cubicBezTo>
                      <a:pt x="0" y="7"/>
                      <a:pt x="0" y="6"/>
                      <a:pt x="0" y="5"/>
                    </a:cubicBezTo>
                    <a:close/>
                  </a:path>
                </a:pathLst>
              </a:custGeom>
              <a:solidFill>
                <a:srgbClr val="0D4D5E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71" name="Freeform 404"/>
              <p:cNvSpPr/>
              <p:nvPr/>
            </p:nvSpPr>
            <p:spPr>
              <a:xfrm>
                <a:off x="3000" y="1195"/>
                <a:ext cx="51" cy="17"/>
              </a:xfrm>
              <a:custGeom>
                <a:avLst/>
                <a:gdLst>
                  <a:gd name="txL" fmla="*/ 0 w 30"/>
                  <a:gd name="txT" fmla="*/ 0 h 10"/>
                  <a:gd name="txR" fmla="*/ 30 w 30"/>
                  <a:gd name="txB" fmla="*/ 10 h 10"/>
                </a:gdLst>
                <a:ahLst/>
                <a:cxnLst>
                  <a:cxn ang="0">
                    <a:pos x="0" y="7"/>
                  </a:cxn>
                  <a:cxn ang="0">
                    <a:pos x="30" y="4"/>
                  </a:cxn>
                  <a:cxn ang="0">
                    <a:pos x="30" y="7"/>
                  </a:cxn>
                  <a:cxn ang="0">
                    <a:pos x="0" y="10"/>
                  </a:cxn>
                  <a:cxn ang="0">
                    <a:pos x="0" y="7"/>
                  </a:cxn>
                </a:cxnLst>
                <a:rect l="txL" t="txT" r="txR" b="txB"/>
                <a:pathLst>
                  <a:path w="30" h="10">
                    <a:moveTo>
                      <a:pt x="0" y="7"/>
                    </a:moveTo>
                    <a:cubicBezTo>
                      <a:pt x="4" y="0"/>
                      <a:pt x="21" y="6"/>
                      <a:pt x="30" y="4"/>
                    </a:cubicBezTo>
                    <a:cubicBezTo>
                      <a:pt x="30" y="5"/>
                      <a:pt x="30" y="6"/>
                      <a:pt x="30" y="7"/>
                    </a:cubicBezTo>
                    <a:cubicBezTo>
                      <a:pt x="17" y="5"/>
                      <a:pt x="10" y="9"/>
                      <a:pt x="0" y="10"/>
                    </a:cubicBezTo>
                    <a:cubicBezTo>
                      <a:pt x="0" y="9"/>
                      <a:pt x="0" y="8"/>
                      <a:pt x="0" y="7"/>
                    </a:cubicBezTo>
                    <a:close/>
                  </a:path>
                </a:pathLst>
              </a:custGeom>
              <a:solidFill>
                <a:srgbClr val="09627C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9972" name="Freeform 405"/>
              <p:cNvSpPr/>
              <p:nvPr/>
            </p:nvSpPr>
            <p:spPr>
              <a:xfrm>
                <a:off x="2939" y="1200"/>
                <a:ext cx="61" cy="17"/>
              </a:xfrm>
              <a:custGeom>
                <a:avLst/>
                <a:gdLst>
                  <a:gd name="txL" fmla="*/ 0 w 36"/>
                  <a:gd name="txT" fmla="*/ 0 h 10"/>
                  <a:gd name="txR" fmla="*/ 36 w 36"/>
                  <a:gd name="txB" fmla="*/ 10 h 10"/>
                </a:gdLst>
                <a:ahLst/>
                <a:cxnLst>
                  <a:cxn ang="0">
                    <a:pos x="0" y="7"/>
                  </a:cxn>
                  <a:cxn ang="0">
                    <a:pos x="36" y="4"/>
                  </a:cxn>
                  <a:cxn ang="0">
                    <a:pos x="36" y="7"/>
                  </a:cxn>
                  <a:cxn ang="0">
                    <a:pos x="6" y="10"/>
                  </a:cxn>
                  <a:cxn ang="0">
                    <a:pos x="0" y="7"/>
                  </a:cxn>
                </a:cxnLst>
                <a:rect l="txL" t="txT" r="txR" b="txB"/>
                <a:pathLst>
                  <a:path w="36" h="10">
                    <a:moveTo>
                      <a:pt x="0" y="7"/>
                    </a:moveTo>
                    <a:cubicBezTo>
                      <a:pt x="6" y="0"/>
                      <a:pt x="25" y="6"/>
                      <a:pt x="36" y="4"/>
                    </a:cubicBezTo>
                    <a:cubicBezTo>
                      <a:pt x="36" y="5"/>
                      <a:pt x="36" y="6"/>
                      <a:pt x="36" y="7"/>
                    </a:cubicBezTo>
                    <a:cubicBezTo>
                      <a:pt x="23" y="5"/>
                      <a:pt x="16" y="9"/>
                      <a:pt x="6" y="10"/>
                    </a:cubicBezTo>
                    <a:cubicBezTo>
                      <a:pt x="5" y="8"/>
                      <a:pt x="3" y="7"/>
                      <a:pt x="0" y="7"/>
                    </a:cubicBezTo>
                    <a:close/>
                  </a:path>
                </a:pathLst>
              </a:custGeom>
              <a:solidFill>
                <a:srgbClr val="047CA3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9973" name="Freeform 407"/>
            <p:cNvSpPr/>
            <p:nvPr/>
          </p:nvSpPr>
          <p:spPr>
            <a:xfrm>
              <a:off x="4778375" y="4865688"/>
              <a:ext cx="63500" cy="23813"/>
            </a:xfrm>
            <a:custGeom>
              <a:avLst/>
              <a:gdLst>
                <a:gd name="txL" fmla="*/ 0 w 24"/>
                <a:gd name="txT" fmla="*/ 0 h 9"/>
                <a:gd name="txR" fmla="*/ 24 w 24"/>
                <a:gd name="txB" fmla="*/ 9 h 9"/>
              </a:gdLst>
              <a:ahLst/>
              <a:cxnLst>
                <a:cxn ang="0">
                  <a:pos x="24" y="4"/>
                </a:cxn>
                <a:cxn ang="0">
                  <a:pos x="0" y="4"/>
                </a:cxn>
                <a:cxn ang="0">
                  <a:pos x="21" y="1"/>
                </a:cxn>
                <a:cxn ang="0">
                  <a:pos x="24" y="4"/>
                </a:cxn>
              </a:cxnLst>
              <a:rect l="txL" t="txT" r="txR" b="txB"/>
              <a:pathLst>
                <a:path w="24" h="9">
                  <a:moveTo>
                    <a:pt x="24" y="4"/>
                  </a:moveTo>
                  <a:cubicBezTo>
                    <a:pt x="23" y="9"/>
                    <a:pt x="1" y="9"/>
                    <a:pt x="0" y="4"/>
                  </a:cubicBezTo>
                  <a:cubicBezTo>
                    <a:pt x="10" y="6"/>
                    <a:pt x="12" y="0"/>
                    <a:pt x="21" y="1"/>
                  </a:cubicBezTo>
                  <a:cubicBezTo>
                    <a:pt x="21" y="3"/>
                    <a:pt x="21" y="5"/>
                    <a:pt x="24" y="4"/>
                  </a:cubicBezTo>
                  <a:close/>
                </a:path>
              </a:pathLst>
            </a:custGeom>
            <a:solidFill>
              <a:srgbClr val="0B576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74" name="Freeform 408"/>
            <p:cNvSpPr/>
            <p:nvPr/>
          </p:nvSpPr>
          <p:spPr>
            <a:xfrm>
              <a:off x="5294313" y="4879976"/>
              <a:ext cx="169863" cy="26988"/>
            </a:xfrm>
            <a:custGeom>
              <a:avLst/>
              <a:gdLst>
                <a:gd name="txL" fmla="*/ 0 w 63"/>
                <a:gd name="txT" fmla="*/ 0 h 10"/>
                <a:gd name="txR" fmla="*/ 63 w 63"/>
                <a:gd name="txB" fmla="*/ 10 h 10"/>
              </a:gdLst>
              <a:ahLst/>
              <a:cxnLst>
                <a:cxn ang="0">
                  <a:pos x="33" y="8"/>
                </a:cxn>
                <a:cxn ang="0">
                  <a:pos x="0" y="5"/>
                </a:cxn>
                <a:cxn ang="0">
                  <a:pos x="63" y="5"/>
                </a:cxn>
                <a:cxn ang="0">
                  <a:pos x="33" y="8"/>
                </a:cxn>
              </a:cxnLst>
              <a:rect l="txL" t="txT" r="txR" b="txB"/>
              <a:pathLst>
                <a:path w="63" h="10">
                  <a:moveTo>
                    <a:pt x="33" y="8"/>
                  </a:moveTo>
                  <a:cubicBezTo>
                    <a:pt x="28" y="1"/>
                    <a:pt x="10" y="7"/>
                    <a:pt x="0" y="5"/>
                  </a:cubicBezTo>
                  <a:cubicBezTo>
                    <a:pt x="14" y="0"/>
                    <a:pt x="49" y="0"/>
                    <a:pt x="63" y="5"/>
                  </a:cubicBezTo>
                  <a:cubicBezTo>
                    <a:pt x="50" y="3"/>
                    <a:pt x="46" y="10"/>
                    <a:pt x="33" y="8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75" name="Freeform 409"/>
            <p:cNvSpPr/>
            <p:nvPr/>
          </p:nvSpPr>
          <p:spPr>
            <a:xfrm>
              <a:off x="5472113" y="4889501"/>
              <a:ext cx="80963" cy="30163"/>
            </a:xfrm>
            <a:custGeom>
              <a:avLst/>
              <a:gdLst>
                <a:gd name="txL" fmla="*/ 0 w 30"/>
                <a:gd name="txT" fmla="*/ 0 h 11"/>
                <a:gd name="txR" fmla="*/ 30 w 30"/>
                <a:gd name="txB" fmla="*/ 11 h 11"/>
              </a:gdLst>
              <a:ahLst/>
              <a:cxnLst>
                <a:cxn ang="0">
                  <a:pos x="30" y="7"/>
                </a:cxn>
                <a:cxn ang="0">
                  <a:pos x="0" y="4"/>
                </a:cxn>
                <a:cxn ang="0">
                  <a:pos x="15" y="1"/>
                </a:cxn>
                <a:cxn ang="0">
                  <a:pos x="30" y="4"/>
                </a:cxn>
                <a:cxn ang="0">
                  <a:pos x="30" y="7"/>
                </a:cxn>
              </a:cxnLst>
              <a:rect l="txL" t="txT" r="txR" b="txB"/>
              <a:pathLst>
                <a:path w="30" h="11">
                  <a:moveTo>
                    <a:pt x="30" y="7"/>
                  </a:moveTo>
                  <a:cubicBezTo>
                    <a:pt x="21" y="5"/>
                    <a:pt x="4" y="11"/>
                    <a:pt x="0" y="4"/>
                  </a:cubicBezTo>
                  <a:cubicBezTo>
                    <a:pt x="8" y="6"/>
                    <a:pt x="8" y="0"/>
                    <a:pt x="15" y="1"/>
                  </a:cubicBezTo>
                  <a:cubicBezTo>
                    <a:pt x="14" y="8"/>
                    <a:pt x="26" y="2"/>
                    <a:pt x="30" y="4"/>
                  </a:cubicBezTo>
                  <a:cubicBezTo>
                    <a:pt x="30" y="5"/>
                    <a:pt x="30" y="6"/>
                    <a:pt x="30" y="7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76" name="Freeform 410"/>
            <p:cNvSpPr/>
            <p:nvPr/>
          </p:nvSpPr>
          <p:spPr>
            <a:xfrm>
              <a:off x="5553075" y="4887913"/>
              <a:ext cx="112713" cy="28575"/>
            </a:xfrm>
            <a:custGeom>
              <a:avLst/>
              <a:gdLst>
                <a:gd name="txL" fmla="*/ 0 w 42"/>
                <a:gd name="txT" fmla="*/ 0 h 11"/>
                <a:gd name="txR" fmla="*/ 42 w 42"/>
                <a:gd name="txB" fmla="*/ 11 h 11"/>
              </a:gdLst>
              <a:ahLst/>
              <a:cxnLst>
                <a:cxn ang="0">
                  <a:pos x="33" y="11"/>
                </a:cxn>
                <a:cxn ang="0">
                  <a:pos x="0" y="8"/>
                </a:cxn>
                <a:cxn ang="0">
                  <a:pos x="0" y="5"/>
                </a:cxn>
                <a:cxn ang="0">
                  <a:pos x="33" y="11"/>
                </a:cxn>
              </a:cxnLst>
              <a:rect l="txL" t="txT" r="txR" b="txB"/>
              <a:pathLst>
                <a:path w="42" h="11">
                  <a:moveTo>
                    <a:pt x="33" y="11"/>
                  </a:moveTo>
                  <a:cubicBezTo>
                    <a:pt x="28" y="4"/>
                    <a:pt x="10" y="10"/>
                    <a:pt x="0" y="8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9" y="7"/>
                    <a:pt x="42" y="0"/>
                    <a:pt x="33" y="11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77" name="Freeform 411"/>
            <p:cNvSpPr/>
            <p:nvPr/>
          </p:nvSpPr>
          <p:spPr>
            <a:xfrm>
              <a:off x="5262563" y="4919663"/>
              <a:ext cx="177800" cy="22225"/>
            </a:xfrm>
            <a:custGeom>
              <a:avLst/>
              <a:gdLst>
                <a:gd name="txL" fmla="*/ 0 w 66"/>
                <a:gd name="txT" fmla="*/ 0 h 8"/>
                <a:gd name="txR" fmla="*/ 66 w 66"/>
                <a:gd name="txB" fmla="*/ 8 h 8"/>
              </a:gdLst>
              <a:ahLst/>
              <a:cxnLst>
                <a:cxn ang="0">
                  <a:pos x="0" y="5"/>
                </a:cxn>
                <a:cxn ang="0">
                  <a:pos x="66" y="5"/>
                </a:cxn>
                <a:cxn ang="0">
                  <a:pos x="18" y="8"/>
                </a:cxn>
                <a:cxn ang="0">
                  <a:pos x="18" y="5"/>
                </a:cxn>
                <a:cxn ang="0">
                  <a:pos x="0" y="5"/>
                </a:cxn>
              </a:cxnLst>
              <a:rect l="txL" t="txT" r="txR" b="txB"/>
              <a:pathLst>
                <a:path w="66" h="8">
                  <a:moveTo>
                    <a:pt x="0" y="5"/>
                  </a:moveTo>
                  <a:cubicBezTo>
                    <a:pt x="15" y="0"/>
                    <a:pt x="51" y="0"/>
                    <a:pt x="66" y="5"/>
                  </a:cubicBezTo>
                  <a:cubicBezTo>
                    <a:pt x="47" y="3"/>
                    <a:pt x="34" y="7"/>
                    <a:pt x="18" y="8"/>
                  </a:cubicBezTo>
                  <a:cubicBezTo>
                    <a:pt x="18" y="7"/>
                    <a:pt x="18" y="6"/>
                    <a:pt x="18" y="5"/>
                  </a:cubicBezTo>
                  <a:cubicBezTo>
                    <a:pt x="12" y="5"/>
                    <a:pt x="6" y="5"/>
                    <a:pt x="0" y="5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78" name="Freeform 412"/>
            <p:cNvSpPr/>
            <p:nvPr/>
          </p:nvSpPr>
          <p:spPr>
            <a:xfrm>
              <a:off x="5608638" y="4922838"/>
              <a:ext cx="106363" cy="34925"/>
            </a:xfrm>
            <a:custGeom>
              <a:avLst/>
              <a:gdLst>
                <a:gd name="txL" fmla="*/ 0 w 39"/>
                <a:gd name="txT" fmla="*/ 0 h 13"/>
                <a:gd name="txR" fmla="*/ 39 w 39"/>
                <a:gd name="txB" fmla="*/ 13 h 13"/>
              </a:gdLst>
              <a:ahLst/>
              <a:cxnLst>
                <a:cxn ang="0">
                  <a:pos x="0" y="4"/>
                </a:cxn>
                <a:cxn ang="0">
                  <a:pos x="39" y="7"/>
                </a:cxn>
                <a:cxn ang="0">
                  <a:pos x="30" y="10"/>
                </a:cxn>
                <a:cxn ang="0">
                  <a:pos x="0" y="4"/>
                </a:cxn>
              </a:cxnLst>
              <a:rect l="txL" t="txT" r="txR" b="txB"/>
              <a:pathLst>
                <a:path w="39" h="13">
                  <a:moveTo>
                    <a:pt x="0" y="4"/>
                  </a:moveTo>
                  <a:cubicBezTo>
                    <a:pt x="12" y="6"/>
                    <a:pt x="32" y="0"/>
                    <a:pt x="39" y="7"/>
                  </a:cubicBezTo>
                  <a:cubicBezTo>
                    <a:pt x="38" y="10"/>
                    <a:pt x="34" y="10"/>
                    <a:pt x="30" y="10"/>
                  </a:cubicBezTo>
                  <a:cubicBezTo>
                    <a:pt x="27" y="1"/>
                    <a:pt x="3" y="13"/>
                    <a:pt x="0" y="4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79" name="Freeform 413"/>
            <p:cNvSpPr/>
            <p:nvPr/>
          </p:nvSpPr>
          <p:spPr>
            <a:xfrm>
              <a:off x="5399088" y="4943476"/>
              <a:ext cx="161925" cy="22225"/>
            </a:xfrm>
            <a:custGeom>
              <a:avLst/>
              <a:gdLst>
                <a:gd name="txL" fmla="*/ 0 w 60"/>
                <a:gd name="txT" fmla="*/ 0 h 8"/>
                <a:gd name="txR" fmla="*/ 60 w 60"/>
                <a:gd name="txB" fmla="*/ 8 h 8"/>
              </a:gdLst>
              <a:ahLst/>
              <a:cxnLst>
                <a:cxn ang="0">
                  <a:pos x="27" y="8"/>
                </a:cxn>
                <a:cxn ang="0">
                  <a:pos x="0" y="5"/>
                </a:cxn>
                <a:cxn ang="0">
                  <a:pos x="60" y="5"/>
                </a:cxn>
                <a:cxn ang="0">
                  <a:pos x="27" y="8"/>
                </a:cxn>
              </a:cxnLst>
              <a:rect l="txL" t="txT" r="txR" b="txB"/>
              <a:pathLst>
                <a:path w="60" h="8">
                  <a:moveTo>
                    <a:pt x="27" y="8"/>
                  </a:moveTo>
                  <a:cubicBezTo>
                    <a:pt x="24" y="1"/>
                    <a:pt x="8" y="7"/>
                    <a:pt x="0" y="5"/>
                  </a:cubicBezTo>
                  <a:cubicBezTo>
                    <a:pt x="13" y="0"/>
                    <a:pt x="47" y="0"/>
                    <a:pt x="60" y="5"/>
                  </a:cubicBezTo>
                  <a:cubicBezTo>
                    <a:pt x="47" y="4"/>
                    <a:pt x="38" y="7"/>
                    <a:pt x="27" y="8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80" name="Freeform 414"/>
            <p:cNvSpPr/>
            <p:nvPr/>
          </p:nvSpPr>
          <p:spPr>
            <a:xfrm>
              <a:off x="4899025" y="4965701"/>
              <a:ext cx="88900" cy="26988"/>
            </a:xfrm>
            <a:custGeom>
              <a:avLst/>
              <a:gdLst>
                <a:gd name="txL" fmla="*/ 0 w 33"/>
                <a:gd name="txT" fmla="*/ 0 h 10"/>
                <a:gd name="txR" fmla="*/ 33 w 33"/>
                <a:gd name="txB" fmla="*/ 10 h 10"/>
              </a:gdLst>
              <a:ahLst/>
              <a:cxnLst>
                <a:cxn ang="0">
                  <a:pos x="33" y="3"/>
                </a:cxn>
                <a:cxn ang="0">
                  <a:pos x="0" y="6"/>
                </a:cxn>
                <a:cxn ang="0">
                  <a:pos x="27" y="0"/>
                </a:cxn>
                <a:cxn ang="0">
                  <a:pos x="33" y="3"/>
                </a:cxn>
              </a:cxnLst>
              <a:rect l="txL" t="txT" r="txR" b="txB"/>
              <a:pathLst>
                <a:path w="33" h="10">
                  <a:moveTo>
                    <a:pt x="33" y="3"/>
                  </a:moveTo>
                  <a:cubicBezTo>
                    <a:pt x="26" y="6"/>
                    <a:pt x="4" y="10"/>
                    <a:pt x="0" y="6"/>
                  </a:cubicBezTo>
                  <a:cubicBezTo>
                    <a:pt x="8" y="3"/>
                    <a:pt x="19" y="3"/>
                    <a:pt x="27" y="0"/>
                  </a:cubicBezTo>
                  <a:cubicBezTo>
                    <a:pt x="28" y="2"/>
                    <a:pt x="30" y="3"/>
                    <a:pt x="33" y="3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81" name="Freeform 415"/>
            <p:cNvSpPr/>
            <p:nvPr/>
          </p:nvSpPr>
          <p:spPr>
            <a:xfrm>
              <a:off x="5480050" y="4970463"/>
              <a:ext cx="146050" cy="33338"/>
            </a:xfrm>
            <a:custGeom>
              <a:avLst/>
              <a:gdLst>
                <a:gd name="txL" fmla="*/ 0 w 54"/>
                <a:gd name="txT" fmla="*/ 0 h 12"/>
                <a:gd name="txR" fmla="*/ 54 w 54"/>
                <a:gd name="txB" fmla="*/ 12 h 12"/>
              </a:gdLst>
              <a:ahLst/>
              <a:cxnLst>
                <a:cxn ang="0">
                  <a:pos x="0" y="7"/>
                </a:cxn>
                <a:cxn ang="0">
                  <a:pos x="9" y="4"/>
                </a:cxn>
                <a:cxn ang="0">
                  <a:pos x="54" y="7"/>
                </a:cxn>
                <a:cxn ang="0">
                  <a:pos x="24" y="10"/>
                </a:cxn>
                <a:cxn ang="0">
                  <a:pos x="0" y="7"/>
                </a:cxn>
              </a:cxnLst>
              <a:rect l="txL" t="txT" r="txR" b="txB"/>
              <a:pathLst>
                <a:path w="54" h="12">
                  <a:moveTo>
                    <a:pt x="0" y="7"/>
                  </a:moveTo>
                  <a:cubicBezTo>
                    <a:pt x="1" y="4"/>
                    <a:pt x="5" y="4"/>
                    <a:pt x="9" y="4"/>
                  </a:cubicBezTo>
                  <a:cubicBezTo>
                    <a:pt x="23" y="6"/>
                    <a:pt x="45" y="0"/>
                    <a:pt x="54" y="7"/>
                  </a:cubicBezTo>
                  <a:cubicBezTo>
                    <a:pt x="42" y="6"/>
                    <a:pt x="37" y="12"/>
                    <a:pt x="24" y="10"/>
                  </a:cubicBezTo>
                  <a:cubicBezTo>
                    <a:pt x="22" y="3"/>
                    <a:pt x="7" y="9"/>
                    <a:pt x="0" y="7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82" name="Freeform 416"/>
            <p:cNvSpPr/>
            <p:nvPr/>
          </p:nvSpPr>
          <p:spPr>
            <a:xfrm>
              <a:off x="5348288" y="4970463"/>
              <a:ext cx="84138" cy="38100"/>
            </a:xfrm>
            <a:custGeom>
              <a:avLst/>
              <a:gdLst>
                <a:gd name="txL" fmla="*/ 0 w 31"/>
                <a:gd name="txT" fmla="*/ 0 h 14"/>
                <a:gd name="txR" fmla="*/ 31 w 31"/>
                <a:gd name="txB" fmla="*/ 14 h 14"/>
              </a:gdLst>
              <a:ahLst/>
              <a:cxnLst>
                <a:cxn ang="0">
                  <a:pos x="10" y="10"/>
                </a:cxn>
                <a:cxn ang="0">
                  <a:pos x="1" y="7"/>
                </a:cxn>
                <a:cxn ang="0">
                  <a:pos x="16" y="4"/>
                </a:cxn>
                <a:cxn ang="0">
                  <a:pos x="31" y="7"/>
                </a:cxn>
                <a:cxn ang="0">
                  <a:pos x="10" y="10"/>
                </a:cxn>
              </a:cxnLst>
              <a:rect l="txL" t="txT" r="txR" b="txB"/>
              <a:pathLst>
                <a:path w="31" h="14">
                  <a:moveTo>
                    <a:pt x="10" y="10"/>
                  </a:moveTo>
                  <a:cubicBezTo>
                    <a:pt x="9" y="7"/>
                    <a:pt x="5" y="7"/>
                    <a:pt x="1" y="7"/>
                  </a:cubicBezTo>
                  <a:cubicBezTo>
                    <a:pt x="0" y="0"/>
                    <a:pt x="12" y="6"/>
                    <a:pt x="16" y="4"/>
                  </a:cubicBezTo>
                  <a:cubicBezTo>
                    <a:pt x="15" y="11"/>
                    <a:pt x="27" y="5"/>
                    <a:pt x="31" y="7"/>
                  </a:cubicBezTo>
                  <a:cubicBezTo>
                    <a:pt x="30" y="14"/>
                    <a:pt x="16" y="8"/>
                    <a:pt x="10" y="1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83" name="Freeform 417"/>
            <p:cNvSpPr/>
            <p:nvPr/>
          </p:nvSpPr>
          <p:spPr>
            <a:xfrm>
              <a:off x="5399088" y="5032376"/>
              <a:ext cx="282575" cy="22225"/>
            </a:xfrm>
            <a:custGeom>
              <a:avLst/>
              <a:gdLst>
                <a:gd name="txL" fmla="*/ 0 w 105"/>
                <a:gd name="txT" fmla="*/ 0 h 8"/>
                <a:gd name="txR" fmla="*/ 105 w 105"/>
                <a:gd name="txB" fmla="*/ 8 h 8"/>
              </a:gdLst>
              <a:ahLst/>
              <a:cxnLst>
                <a:cxn ang="0">
                  <a:pos x="93" y="8"/>
                </a:cxn>
                <a:cxn ang="0">
                  <a:pos x="0" y="5"/>
                </a:cxn>
                <a:cxn ang="0">
                  <a:pos x="105" y="5"/>
                </a:cxn>
                <a:cxn ang="0">
                  <a:pos x="93" y="8"/>
                </a:cxn>
              </a:cxnLst>
              <a:rect l="txL" t="txT" r="txR" b="txB"/>
              <a:pathLst>
                <a:path w="105" h="8">
                  <a:moveTo>
                    <a:pt x="93" y="8"/>
                  </a:moveTo>
                  <a:cubicBezTo>
                    <a:pt x="68" y="1"/>
                    <a:pt x="30" y="7"/>
                    <a:pt x="0" y="5"/>
                  </a:cubicBezTo>
                  <a:cubicBezTo>
                    <a:pt x="28" y="0"/>
                    <a:pt x="77" y="0"/>
                    <a:pt x="105" y="5"/>
                  </a:cubicBezTo>
                  <a:cubicBezTo>
                    <a:pt x="99" y="4"/>
                    <a:pt x="98" y="8"/>
                    <a:pt x="93" y="8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84" name="Freeform 418"/>
            <p:cNvSpPr/>
            <p:nvPr/>
          </p:nvSpPr>
          <p:spPr>
            <a:xfrm>
              <a:off x="4972050" y="5035551"/>
              <a:ext cx="73025" cy="31750"/>
            </a:xfrm>
            <a:custGeom>
              <a:avLst/>
              <a:gdLst>
                <a:gd name="txL" fmla="*/ 0 w 27"/>
                <a:gd name="txT" fmla="*/ 0 h 12"/>
                <a:gd name="txR" fmla="*/ 27 w 27"/>
                <a:gd name="txB" fmla="*/ 12 h 12"/>
              </a:gdLst>
              <a:ahLst/>
              <a:cxnLst>
                <a:cxn ang="0">
                  <a:pos x="0" y="4"/>
                </a:cxn>
                <a:cxn ang="0">
                  <a:pos x="27" y="7"/>
                </a:cxn>
                <a:cxn ang="0">
                  <a:pos x="12" y="10"/>
                </a:cxn>
                <a:cxn ang="0">
                  <a:pos x="12" y="7"/>
                </a:cxn>
                <a:cxn ang="0">
                  <a:pos x="0" y="4"/>
                </a:cxn>
              </a:cxnLst>
              <a:rect l="txL" t="txT" r="txR" b="txB"/>
              <a:pathLst>
                <a:path w="27" h="12">
                  <a:moveTo>
                    <a:pt x="0" y="4"/>
                  </a:moveTo>
                  <a:cubicBezTo>
                    <a:pt x="8" y="6"/>
                    <a:pt x="24" y="0"/>
                    <a:pt x="27" y="7"/>
                  </a:cubicBezTo>
                  <a:cubicBezTo>
                    <a:pt x="20" y="6"/>
                    <a:pt x="20" y="12"/>
                    <a:pt x="12" y="10"/>
                  </a:cubicBezTo>
                  <a:cubicBezTo>
                    <a:pt x="12" y="9"/>
                    <a:pt x="12" y="8"/>
                    <a:pt x="12" y="7"/>
                  </a:cubicBezTo>
                  <a:cubicBezTo>
                    <a:pt x="8" y="6"/>
                    <a:pt x="1" y="8"/>
                    <a:pt x="0" y="4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85" name="Freeform 419"/>
            <p:cNvSpPr/>
            <p:nvPr/>
          </p:nvSpPr>
          <p:spPr>
            <a:xfrm>
              <a:off x="5391150" y="5091113"/>
              <a:ext cx="169863" cy="38100"/>
            </a:xfrm>
            <a:custGeom>
              <a:avLst/>
              <a:gdLst>
                <a:gd name="txL" fmla="*/ 0 w 63"/>
                <a:gd name="txT" fmla="*/ 0 h 14"/>
                <a:gd name="txR" fmla="*/ 63 w 63"/>
                <a:gd name="txB" fmla="*/ 14 h 14"/>
              </a:gdLst>
              <a:ahLst/>
              <a:cxnLst>
                <a:cxn ang="0">
                  <a:pos x="39" y="10"/>
                </a:cxn>
                <a:cxn ang="0">
                  <a:pos x="0" y="4"/>
                </a:cxn>
                <a:cxn ang="0">
                  <a:pos x="30" y="1"/>
                </a:cxn>
                <a:cxn ang="0">
                  <a:pos x="51" y="4"/>
                </a:cxn>
                <a:cxn ang="0">
                  <a:pos x="63" y="7"/>
                </a:cxn>
                <a:cxn ang="0">
                  <a:pos x="39" y="10"/>
                </a:cxn>
              </a:cxnLst>
              <a:rect l="txL" t="txT" r="txR" b="txB"/>
              <a:pathLst>
                <a:path w="63" h="14">
                  <a:moveTo>
                    <a:pt x="39" y="10"/>
                  </a:moveTo>
                  <a:cubicBezTo>
                    <a:pt x="33" y="1"/>
                    <a:pt x="6" y="13"/>
                    <a:pt x="0" y="4"/>
                  </a:cubicBezTo>
                  <a:cubicBezTo>
                    <a:pt x="13" y="6"/>
                    <a:pt x="18" y="0"/>
                    <a:pt x="30" y="1"/>
                  </a:cubicBezTo>
                  <a:cubicBezTo>
                    <a:pt x="31" y="8"/>
                    <a:pt x="45" y="2"/>
                    <a:pt x="51" y="4"/>
                  </a:cubicBezTo>
                  <a:cubicBezTo>
                    <a:pt x="52" y="8"/>
                    <a:pt x="59" y="6"/>
                    <a:pt x="63" y="7"/>
                  </a:cubicBezTo>
                  <a:cubicBezTo>
                    <a:pt x="61" y="14"/>
                    <a:pt x="46" y="8"/>
                    <a:pt x="39" y="1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86" name="Freeform 420"/>
            <p:cNvSpPr/>
            <p:nvPr/>
          </p:nvSpPr>
          <p:spPr>
            <a:xfrm>
              <a:off x="5529263" y="5091113"/>
              <a:ext cx="104775" cy="22225"/>
            </a:xfrm>
            <a:custGeom>
              <a:avLst/>
              <a:gdLst>
                <a:gd name="txL" fmla="*/ 0 w 39"/>
                <a:gd name="txT" fmla="*/ 0 h 8"/>
                <a:gd name="txR" fmla="*/ 39 w 39"/>
                <a:gd name="txB" fmla="*/ 8 h 8"/>
              </a:gdLst>
              <a:ahLst/>
              <a:cxnLst>
                <a:cxn ang="0">
                  <a:pos x="0" y="4"/>
                </a:cxn>
                <a:cxn ang="0">
                  <a:pos x="39" y="7"/>
                </a:cxn>
                <a:cxn ang="0">
                  <a:pos x="12" y="7"/>
                </a:cxn>
                <a:cxn ang="0">
                  <a:pos x="0" y="4"/>
                </a:cxn>
              </a:cxnLst>
              <a:rect l="txL" t="txT" r="txR" b="txB"/>
              <a:pathLst>
                <a:path w="39" h="8">
                  <a:moveTo>
                    <a:pt x="0" y="4"/>
                  </a:moveTo>
                  <a:cubicBezTo>
                    <a:pt x="12" y="6"/>
                    <a:pt x="32" y="0"/>
                    <a:pt x="39" y="7"/>
                  </a:cubicBezTo>
                  <a:cubicBezTo>
                    <a:pt x="30" y="7"/>
                    <a:pt x="21" y="7"/>
                    <a:pt x="12" y="7"/>
                  </a:cubicBezTo>
                  <a:cubicBezTo>
                    <a:pt x="8" y="6"/>
                    <a:pt x="1" y="8"/>
                    <a:pt x="0" y="4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87" name="Freeform 427"/>
            <p:cNvSpPr/>
            <p:nvPr/>
          </p:nvSpPr>
          <p:spPr>
            <a:xfrm>
              <a:off x="5092700" y="685801"/>
              <a:ext cx="153988" cy="12700"/>
            </a:xfrm>
            <a:custGeom>
              <a:avLst/>
              <a:gdLst>
                <a:gd name="txL" fmla="*/ 0 w 57"/>
                <a:gd name="txT" fmla="*/ 0 h 5"/>
                <a:gd name="txR" fmla="*/ 57 w 57"/>
                <a:gd name="txB" fmla="*/ 5 h 5"/>
              </a:gdLst>
              <a:ahLst/>
              <a:cxnLst>
                <a:cxn ang="0">
                  <a:pos x="0" y="0"/>
                </a:cxn>
                <a:cxn ang="0">
                  <a:pos x="57" y="0"/>
                </a:cxn>
                <a:cxn ang="0">
                  <a:pos x="0" y="0"/>
                </a:cxn>
              </a:cxnLst>
              <a:rect l="txL" t="txT" r="txR" b="txB"/>
              <a:pathLst>
                <a:path w="57" h="5">
                  <a:moveTo>
                    <a:pt x="0" y="0"/>
                  </a:moveTo>
                  <a:cubicBezTo>
                    <a:pt x="19" y="0"/>
                    <a:pt x="38" y="0"/>
                    <a:pt x="57" y="0"/>
                  </a:cubicBezTo>
                  <a:cubicBezTo>
                    <a:pt x="45" y="5"/>
                    <a:pt x="12" y="5"/>
                    <a:pt x="0" y="0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88" name="Freeform 428"/>
            <p:cNvSpPr/>
            <p:nvPr/>
          </p:nvSpPr>
          <p:spPr>
            <a:xfrm>
              <a:off x="2620963" y="4473576"/>
              <a:ext cx="28575" cy="185738"/>
            </a:xfrm>
            <a:custGeom>
              <a:avLst/>
              <a:gdLst>
                <a:gd name="txL" fmla="*/ 0 w 11"/>
                <a:gd name="txT" fmla="*/ 0 h 69"/>
                <a:gd name="txR" fmla="*/ 11 w 11"/>
                <a:gd name="txB" fmla="*/ 69 h 69"/>
              </a:gdLst>
              <a:ahLst/>
              <a:cxnLst>
                <a:cxn ang="0">
                  <a:pos x="4" y="0"/>
                </a:cxn>
                <a:cxn ang="0">
                  <a:pos x="7" y="69"/>
                </a:cxn>
                <a:cxn ang="0">
                  <a:pos x="4" y="0"/>
                </a:cxn>
              </a:cxnLst>
              <a:rect l="txL" t="txT" r="txR" b="txB"/>
              <a:pathLst>
                <a:path w="11" h="69">
                  <a:moveTo>
                    <a:pt x="4" y="0"/>
                  </a:moveTo>
                  <a:cubicBezTo>
                    <a:pt x="11" y="17"/>
                    <a:pt x="5" y="47"/>
                    <a:pt x="7" y="69"/>
                  </a:cubicBezTo>
                  <a:cubicBezTo>
                    <a:pt x="0" y="52"/>
                    <a:pt x="6" y="22"/>
                    <a:pt x="4" y="0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89" name="Freeform 429"/>
            <p:cNvSpPr/>
            <p:nvPr/>
          </p:nvSpPr>
          <p:spPr>
            <a:xfrm>
              <a:off x="5511800" y="5016501"/>
              <a:ext cx="203200" cy="14288"/>
            </a:xfrm>
            <a:custGeom>
              <a:avLst/>
              <a:gdLst>
                <a:gd name="txL" fmla="*/ 0 w 75"/>
                <a:gd name="txT" fmla="*/ 0 h 5"/>
                <a:gd name="txR" fmla="*/ 75 w 75"/>
                <a:gd name="txB" fmla="*/ 5 h 5"/>
              </a:gdLst>
              <a:ahLst/>
              <a:cxnLst>
                <a:cxn ang="0">
                  <a:pos x="0" y="5"/>
                </a:cxn>
                <a:cxn ang="0">
                  <a:pos x="75" y="5"/>
                </a:cxn>
                <a:cxn ang="0">
                  <a:pos x="0" y="5"/>
                </a:cxn>
              </a:cxnLst>
              <a:rect l="txL" t="txT" r="txR" b="txB"/>
              <a:pathLst>
                <a:path w="75" h="5">
                  <a:moveTo>
                    <a:pt x="0" y="5"/>
                  </a:moveTo>
                  <a:cubicBezTo>
                    <a:pt x="18" y="0"/>
                    <a:pt x="57" y="0"/>
                    <a:pt x="75" y="5"/>
                  </a:cubicBezTo>
                  <a:cubicBezTo>
                    <a:pt x="50" y="5"/>
                    <a:pt x="25" y="5"/>
                    <a:pt x="0" y="5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90" name="Freeform 430"/>
            <p:cNvSpPr/>
            <p:nvPr/>
          </p:nvSpPr>
          <p:spPr>
            <a:xfrm>
              <a:off x="5141913" y="4214813"/>
              <a:ext cx="17463" cy="330200"/>
            </a:xfrm>
            <a:custGeom>
              <a:avLst/>
              <a:gdLst>
                <a:gd name="txL" fmla="*/ 0 w 7"/>
                <a:gd name="txT" fmla="*/ 0 h 123"/>
                <a:gd name="txR" fmla="*/ 7 w 7"/>
                <a:gd name="txB" fmla="*/ 123 h 123"/>
              </a:gdLst>
              <a:ahLst/>
              <a:cxnLst>
                <a:cxn ang="0">
                  <a:pos x="3" y="0"/>
                </a:cxn>
                <a:cxn ang="0">
                  <a:pos x="6" y="123"/>
                </a:cxn>
                <a:cxn ang="0">
                  <a:pos x="3" y="0"/>
                </a:cxn>
              </a:cxnLst>
              <a:rect l="txL" t="txT" r="txR" b="txB"/>
              <a:pathLst>
                <a:path w="7" h="123">
                  <a:moveTo>
                    <a:pt x="3" y="0"/>
                  </a:moveTo>
                  <a:cubicBezTo>
                    <a:pt x="6" y="39"/>
                    <a:pt x="7" y="80"/>
                    <a:pt x="6" y="123"/>
                  </a:cubicBezTo>
                  <a:cubicBezTo>
                    <a:pt x="2" y="87"/>
                    <a:pt x="0" y="33"/>
                    <a:pt x="3" y="0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91" name="Freeform 431"/>
            <p:cNvSpPr/>
            <p:nvPr/>
          </p:nvSpPr>
          <p:spPr>
            <a:xfrm>
              <a:off x="5302250" y="4711701"/>
              <a:ext cx="185738" cy="30163"/>
            </a:xfrm>
            <a:custGeom>
              <a:avLst/>
              <a:gdLst>
                <a:gd name="txL" fmla="*/ 0 w 69"/>
                <a:gd name="txT" fmla="*/ 0 h 11"/>
                <a:gd name="txR" fmla="*/ 69 w 69"/>
                <a:gd name="txB" fmla="*/ 11 h 11"/>
              </a:gdLst>
              <a:ahLst/>
              <a:cxnLst>
                <a:cxn ang="0">
                  <a:pos x="0" y="7"/>
                </a:cxn>
                <a:cxn ang="0">
                  <a:pos x="54" y="4"/>
                </a:cxn>
                <a:cxn ang="0">
                  <a:pos x="69" y="7"/>
                </a:cxn>
                <a:cxn ang="0">
                  <a:pos x="69" y="10"/>
                </a:cxn>
                <a:cxn ang="0">
                  <a:pos x="51" y="10"/>
                </a:cxn>
                <a:cxn ang="0">
                  <a:pos x="0" y="7"/>
                </a:cxn>
              </a:cxnLst>
              <a:rect l="txL" t="txT" r="txR" b="txB"/>
              <a:pathLst>
                <a:path w="69" h="11">
                  <a:moveTo>
                    <a:pt x="0" y="7"/>
                  </a:moveTo>
                  <a:cubicBezTo>
                    <a:pt x="12" y="0"/>
                    <a:pt x="37" y="6"/>
                    <a:pt x="54" y="4"/>
                  </a:cubicBezTo>
                  <a:cubicBezTo>
                    <a:pt x="53" y="11"/>
                    <a:pt x="65" y="5"/>
                    <a:pt x="69" y="7"/>
                  </a:cubicBezTo>
                  <a:cubicBezTo>
                    <a:pt x="69" y="8"/>
                    <a:pt x="69" y="9"/>
                    <a:pt x="69" y="10"/>
                  </a:cubicBezTo>
                  <a:cubicBezTo>
                    <a:pt x="63" y="10"/>
                    <a:pt x="57" y="10"/>
                    <a:pt x="51" y="10"/>
                  </a:cubicBezTo>
                  <a:cubicBezTo>
                    <a:pt x="40" y="3"/>
                    <a:pt x="16" y="9"/>
                    <a:pt x="0" y="7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92" name="Freeform 432"/>
            <p:cNvSpPr/>
            <p:nvPr/>
          </p:nvSpPr>
          <p:spPr>
            <a:xfrm>
              <a:off x="1727200" y="4730751"/>
              <a:ext cx="153988" cy="14288"/>
            </a:xfrm>
            <a:custGeom>
              <a:avLst/>
              <a:gdLst>
                <a:gd name="txL" fmla="*/ 0 w 57"/>
                <a:gd name="txT" fmla="*/ 0 h 5"/>
                <a:gd name="txR" fmla="*/ 57 w 57"/>
                <a:gd name="txB" fmla="*/ 5 h 5"/>
              </a:gdLst>
              <a:ahLst/>
              <a:cxnLst>
                <a:cxn ang="0">
                  <a:pos x="0" y="0"/>
                </a:cxn>
                <a:cxn ang="0">
                  <a:pos x="57" y="0"/>
                </a:cxn>
                <a:cxn ang="0">
                  <a:pos x="0" y="0"/>
                </a:cxn>
              </a:cxnLst>
              <a:rect l="txL" t="txT" r="txR" b="txB"/>
              <a:pathLst>
                <a:path w="57" h="5">
                  <a:moveTo>
                    <a:pt x="0" y="0"/>
                  </a:moveTo>
                  <a:cubicBezTo>
                    <a:pt x="19" y="0"/>
                    <a:pt x="38" y="0"/>
                    <a:pt x="57" y="0"/>
                  </a:cubicBezTo>
                  <a:cubicBezTo>
                    <a:pt x="45" y="5"/>
                    <a:pt x="12" y="5"/>
                    <a:pt x="0" y="0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93" name="Freeform 433"/>
            <p:cNvSpPr/>
            <p:nvPr/>
          </p:nvSpPr>
          <p:spPr>
            <a:xfrm>
              <a:off x="4568825" y="104776"/>
              <a:ext cx="96838" cy="31750"/>
            </a:xfrm>
            <a:custGeom>
              <a:avLst/>
              <a:gdLst>
                <a:gd name="txL" fmla="*/ 0 w 36"/>
                <a:gd name="txT" fmla="*/ 0 h 12"/>
                <a:gd name="txR" fmla="*/ 36 w 36"/>
                <a:gd name="txB" fmla="*/ 12 h 12"/>
              </a:gdLst>
              <a:ahLst/>
              <a:cxnLst>
                <a:cxn ang="0">
                  <a:pos x="0" y="9"/>
                </a:cxn>
                <a:cxn ang="0">
                  <a:pos x="33" y="3"/>
                </a:cxn>
                <a:cxn ang="0">
                  <a:pos x="36" y="9"/>
                </a:cxn>
                <a:cxn ang="0">
                  <a:pos x="0" y="9"/>
                </a:cxn>
              </a:cxnLst>
              <a:rect l="txL" t="txT" r="txR" b="txB"/>
              <a:pathLst>
                <a:path w="36" h="12">
                  <a:moveTo>
                    <a:pt x="0" y="9"/>
                  </a:moveTo>
                  <a:cubicBezTo>
                    <a:pt x="4" y="0"/>
                    <a:pt x="29" y="12"/>
                    <a:pt x="33" y="3"/>
                  </a:cubicBezTo>
                  <a:cubicBezTo>
                    <a:pt x="35" y="4"/>
                    <a:pt x="36" y="6"/>
                    <a:pt x="36" y="9"/>
                  </a:cubicBezTo>
                  <a:cubicBezTo>
                    <a:pt x="24" y="9"/>
                    <a:pt x="12" y="9"/>
                    <a:pt x="0" y="9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94" name="Freeform 434"/>
            <p:cNvSpPr/>
            <p:nvPr/>
          </p:nvSpPr>
          <p:spPr>
            <a:xfrm>
              <a:off x="5461000" y="1549401"/>
              <a:ext cx="30163" cy="282575"/>
            </a:xfrm>
            <a:custGeom>
              <a:avLst/>
              <a:gdLst>
                <a:gd name="txL" fmla="*/ 0 w 11"/>
                <a:gd name="txT" fmla="*/ 0 h 105"/>
                <a:gd name="txR" fmla="*/ 11 w 11"/>
                <a:gd name="txB" fmla="*/ 105 h 105"/>
              </a:gdLst>
              <a:ahLst/>
              <a:cxnLst>
                <a:cxn ang="0">
                  <a:pos x="4" y="0"/>
                </a:cxn>
                <a:cxn ang="0">
                  <a:pos x="7" y="105"/>
                </a:cxn>
                <a:cxn ang="0">
                  <a:pos x="4" y="0"/>
                </a:cxn>
              </a:cxnLst>
              <a:rect l="txL" t="txT" r="txR" b="txB"/>
              <a:pathLst>
                <a:path w="11" h="105">
                  <a:moveTo>
                    <a:pt x="4" y="0"/>
                  </a:moveTo>
                  <a:cubicBezTo>
                    <a:pt x="11" y="29"/>
                    <a:pt x="5" y="71"/>
                    <a:pt x="7" y="105"/>
                  </a:cubicBezTo>
                  <a:cubicBezTo>
                    <a:pt x="0" y="76"/>
                    <a:pt x="6" y="34"/>
                    <a:pt x="4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95" name="Freeform 436"/>
            <p:cNvSpPr/>
            <p:nvPr/>
          </p:nvSpPr>
          <p:spPr>
            <a:xfrm>
              <a:off x="3970338" y="4524376"/>
              <a:ext cx="219075" cy="12700"/>
            </a:xfrm>
            <a:custGeom>
              <a:avLst/>
              <a:gdLst>
                <a:gd name="txL" fmla="*/ 0 w 81"/>
                <a:gd name="txT" fmla="*/ 0 h 5"/>
                <a:gd name="txR" fmla="*/ 81 w 81"/>
                <a:gd name="txB" fmla="*/ 5 h 5"/>
              </a:gdLst>
              <a:ahLst/>
              <a:cxnLst>
                <a:cxn ang="0">
                  <a:pos x="0" y="5"/>
                </a:cxn>
                <a:cxn ang="0">
                  <a:pos x="81" y="5"/>
                </a:cxn>
                <a:cxn ang="0">
                  <a:pos x="0" y="5"/>
                </a:cxn>
              </a:cxnLst>
              <a:rect l="txL" t="txT" r="txR" b="txB"/>
              <a:pathLst>
                <a:path w="81" h="5">
                  <a:moveTo>
                    <a:pt x="0" y="5"/>
                  </a:moveTo>
                  <a:cubicBezTo>
                    <a:pt x="20" y="0"/>
                    <a:pt x="61" y="0"/>
                    <a:pt x="81" y="5"/>
                  </a:cubicBezTo>
                  <a:cubicBezTo>
                    <a:pt x="54" y="5"/>
                    <a:pt x="27" y="5"/>
                    <a:pt x="0" y="5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96" name="Freeform 437"/>
            <p:cNvSpPr/>
            <p:nvPr/>
          </p:nvSpPr>
          <p:spPr>
            <a:xfrm>
              <a:off x="0" y="4664076"/>
              <a:ext cx="419100" cy="19050"/>
            </a:xfrm>
            <a:custGeom>
              <a:avLst/>
              <a:gdLst>
                <a:gd name="txL" fmla="*/ 0 w 156"/>
                <a:gd name="txT" fmla="*/ 0 h 7"/>
                <a:gd name="txR" fmla="*/ 156 w 156"/>
                <a:gd name="txB" fmla="*/ 7 h 7"/>
              </a:gdLst>
              <a:ahLst/>
              <a:cxnLst>
                <a:cxn ang="0">
                  <a:pos x="0" y="7"/>
                </a:cxn>
                <a:cxn ang="0">
                  <a:pos x="156" y="4"/>
                </a:cxn>
                <a:cxn ang="0">
                  <a:pos x="156" y="7"/>
                </a:cxn>
                <a:cxn ang="0">
                  <a:pos x="0" y="7"/>
                </a:cxn>
              </a:cxnLst>
              <a:rect l="txL" t="txT" r="txR" b="txB"/>
              <a:pathLst>
                <a:path w="156" h="7">
                  <a:moveTo>
                    <a:pt x="0" y="7"/>
                  </a:moveTo>
                  <a:cubicBezTo>
                    <a:pt x="46" y="0"/>
                    <a:pt x="105" y="6"/>
                    <a:pt x="156" y="4"/>
                  </a:cubicBezTo>
                  <a:cubicBezTo>
                    <a:pt x="156" y="5"/>
                    <a:pt x="156" y="6"/>
                    <a:pt x="156" y="7"/>
                  </a:cubicBezTo>
                  <a:cubicBezTo>
                    <a:pt x="104" y="7"/>
                    <a:pt x="52" y="7"/>
                    <a:pt x="0" y="7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97" name="Freeform 438"/>
            <p:cNvSpPr/>
            <p:nvPr/>
          </p:nvSpPr>
          <p:spPr>
            <a:xfrm>
              <a:off x="4665663" y="4722813"/>
              <a:ext cx="120650" cy="14288"/>
            </a:xfrm>
            <a:custGeom>
              <a:avLst/>
              <a:gdLst>
                <a:gd name="txL" fmla="*/ 0 w 45"/>
                <a:gd name="txT" fmla="*/ 0 h 5"/>
                <a:gd name="txR" fmla="*/ 45 w 45"/>
                <a:gd name="txB" fmla="*/ 5 h 5"/>
              </a:gdLst>
              <a:ahLst/>
              <a:cxnLst>
                <a:cxn ang="0">
                  <a:pos x="0" y="0"/>
                </a:cxn>
                <a:cxn ang="0">
                  <a:pos x="45" y="0"/>
                </a:cxn>
                <a:cxn ang="0">
                  <a:pos x="0" y="0"/>
                </a:cxn>
              </a:cxnLst>
              <a:rect l="txL" t="txT" r="txR" b="txB"/>
              <a:pathLst>
                <a:path w="45" h="5">
                  <a:moveTo>
                    <a:pt x="0" y="0"/>
                  </a:moveTo>
                  <a:cubicBezTo>
                    <a:pt x="15" y="0"/>
                    <a:pt x="30" y="0"/>
                    <a:pt x="45" y="0"/>
                  </a:cubicBezTo>
                  <a:cubicBezTo>
                    <a:pt x="37" y="5"/>
                    <a:pt x="8" y="5"/>
                    <a:pt x="0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98" name="Freeform 439"/>
            <p:cNvSpPr/>
            <p:nvPr/>
          </p:nvSpPr>
          <p:spPr>
            <a:xfrm>
              <a:off x="4027488" y="4730751"/>
              <a:ext cx="298450" cy="19050"/>
            </a:xfrm>
            <a:custGeom>
              <a:avLst/>
              <a:gdLst>
                <a:gd name="txL" fmla="*/ 0 w 111"/>
                <a:gd name="txT" fmla="*/ 0 h 7"/>
                <a:gd name="txR" fmla="*/ 111 w 111"/>
                <a:gd name="txB" fmla="*/ 7 h 7"/>
              </a:gdLst>
              <a:ahLst/>
              <a:cxnLst>
                <a:cxn ang="0">
                  <a:pos x="0" y="0"/>
                </a:cxn>
                <a:cxn ang="0">
                  <a:pos x="111" y="0"/>
                </a:cxn>
                <a:cxn ang="0">
                  <a:pos x="111" y="3"/>
                </a:cxn>
                <a:cxn ang="0">
                  <a:pos x="0" y="0"/>
                </a:cxn>
              </a:cxnLst>
              <a:rect l="txL" t="txT" r="txR" b="txB"/>
              <a:pathLst>
                <a:path w="111" h="7">
                  <a:moveTo>
                    <a:pt x="0" y="0"/>
                  </a:moveTo>
                  <a:cubicBezTo>
                    <a:pt x="37" y="0"/>
                    <a:pt x="74" y="0"/>
                    <a:pt x="111" y="0"/>
                  </a:cubicBezTo>
                  <a:cubicBezTo>
                    <a:pt x="111" y="1"/>
                    <a:pt x="111" y="2"/>
                    <a:pt x="111" y="3"/>
                  </a:cubicBezTo>
                  <a:cubicBezTo>
                    <a:pt x="75" y="1"/>
                    <a:pt x="31" y="7"/>
                    <a:pt x="0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999" name="Freeform 440"/>
            <p:cNvSpPr/>
            <p:nvPr/>
          </p:nvSpPr>
          <p:spPr>
            <a:xfrm>
              <a:off x="6464300" y="4764088"/>
              <a:ext cx="169863" cy="12700"/>
            </a:xfrm>
            <a:custGeom>
              <a:avLst/>
              <a:gdLst>
                <a:gd name="txL" fmla="*/ 0 w 63"/>
                <a:gd name="txT" fmla="*/ 0 h 5"/>
                <a:gd name="txR" fmla="*/ 63 w 63"/>
                <a:gd name="txB" fmla="*/ 5 h 5"/>
              </a:gdLst>
              <a:ahLst/>
              <a:cxnLst>
                <a:cxn ang="0">
                  <a:pos x="0" y="0"/>
                </a:cxn>
                <a:cxn ang="0">
                  <a:pos x="63" y="0"/>
                </a:cxn>
                <a:cxn ang="0">
                  <a:pos x="0" y="0"/>
                </a:cxn>
              </a:cxnLst>
              <a:rect l="txL" t="txT" r="txR" b="txB"/>
              <a:pathLst>
                <a:path w="63" h="5">
                  <a:moveTo>
                    <a:pt x="0" y="0"/>
                  </a:moveTo>
                  <a:cubicBezTo>
                    <a:pt x="21" y="0"/>
                    <a:pt x="42" y="0"/>
                    <a:pt x="63" y="0"/>
                  </a:cubicBezTo>
                  <a:cubicBezTo>
                    <a:pt x="49" y="5"/>
                    <a:pt x="14" y="5"/>
                    <a:pt x="0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00" name="Freeform 441"/>
            <p:cNvSpPr/>
            <p:nvPr/>
          </p:nvSpPr>
          <p:spPr>
            <a:xfrm>
              <a:off x="4833938" y="2962276"/>
              <a:ext cx="88900" cy="19050"/>
            </a:xfrm>
            <a:custGeom>
              <a:avLst/>
              <a:gdLst>
                <a:gd name="txL" fmla="*/ 0 w 33"/>
                <a:gd name="txT" fmla="*/ 0 h 7"/>
                <a:gd name="txR" fmla="*/ 33 w 33"/>
                <a:gd name="txB" fmla="*/ 7 h 7"/>
              </a:gdLst>
              <a:ahLst/>
              <a:cxnLst>
                <a:cxn ang="0">
                  <a:pos x="0" y="0"/>
                </a:cxn>
                <a:cxn ang="0">
                  <a:pos x="33" y="0"/>
                </a:cxn>
                <a:cxn ang="0">
                  <a:pos x="33" y="3"/>
                </a:cxn>
                <a:cxn ang="0">
                  <a:pos x="0" y="0"/>
                </a:cxn>
              </a:cxnLst>
              <a:rect l="txL" t="txT" r="txR" b="txB"/>
              <a:pathLst>
                <a:path w="33" h="7">
                  <a:moveTo>
                    <a:pt x="0" y="0"/>
                  </a:moveTo>
                  <a:cubicBezTo>
                    <a:pt x="11" y="0"/>
                    <a:pt x="22" y="0"/>
                    <a:pt x="33" y="0"/>
                  </a:cubicBezTo>
                  <a:cubicBezTo>
                    <a:pt x="33" y="1"/>
                    <a:pt x="33" y="2"/>
                    <a:pt x="33" y="3"/>
                  </a:cubicBezTo>
                  <a:cubicBezTo>
                    <a:pt x="23" y="1"/>
                    <a:pt x="5" y="7"/>
                    <a:pt x="0" y="0"/>
                  </a:cubicBezTo>
                  <a:close/>
                </a:path>
              </a:pathLst>
            </a:custGeom>
            <a:solidFill>
              <a:srgbClr val="9DB7B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01" name="Freeform 442"/>
            <p:cNvSpPr/>
            <p:nvPr/>
          </p:nvSpPr>
          <p:spPr>
            <a:xfrm>
              <a:off x="4778375" y="3068638"/>
              <a:ext cx="136525" cy="25400"/>
            </a:xfrm>
            <a:custGeom>
              <a:avLst/>
              <a:gdLst>
                <a:gd name="txL" fmla="*/ 0 w 51"/>
                <a:gd name="txT" fmla="*/ 0 h 10"/>
                <a:gd name="txR" fmla="*/ 51 w 51"/>
                <a:gd name="txB" fmla="*/ 10 h 10"/>
              </a:gdLst>
              <a:ahLst/>
              <a:cxnLst>
                <a:cxn ang="0">
                  <a:pos x="0" y="3"/>
                </a:cxn>
                <a:cxn ang="0">
                  <a:pos x="42" y="0"/>
                </a:cxn>
                <a:cxn ang="0">
                  <a:pos x="0" y="3"/>
                </a:cxn>
              </a:cxnLst>
              <a:rect l="txL" t="txT" r="txR" b="txB"/>
              <a:pathLst>
                <a:path w="51" h="10">
                  <a:moveTo>
                    <a:pt x="0" y="3"/>
                  </a:moveTo>
                  <a:cubicBezTo>
                    <a:pt x="13" y="1"/>
                    <a:pt x="34" y="7"/>
                    <a:pt x="42" y="0"/>
                  </a:cubicBezTo>
                  <a:cubicBezTo>
                    <a:pt x="51" y="10"/>
                    <a:pt x="6" y="8"/>
                    <a:pt x="0" y="3"/>
                  </a:cubicBezTo>
                  <a:close/>
                </a:path>
              </a:pathLst>
            </a:custGeom>
            <a:solidFill>
              <a:srgbClr val="9DB7B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02" name="Freeform 443"/>
            <p:cNvSpPr/>
            <p:nvPr/>
          </p:nvSpPr>
          <p:spPr>
            <a:xfrm>
              <a:off x="7381875" y="3883026"/>
              <a:ext cx="34925" cy="96838"/>
            </a:xfrm>
            <a:custGeom>
              <a:avLst/>
              <a:gdLst>
                <a:gd name="txL" fmla="*/ 0 w 13"/>
                <a:gd name="txT" fmla="*/ 0 h 36"/>
                <a:gd name="txR" fmla="*/ 13 w 13"/>
                <a:gd name="txB" fmla="*/ 36 h 36"/>
              </a:gdLst>
              <a:ahLst/>
              <a:cxnLst>
                <a:cxn ang="0">
                  <a:pos x="4" y="0"/>
                </a:cxn>
                <a:cxn ang="0">
                  <a:pos x="10" y="21"/>
                </a:cxn>
                <a:cxn ang="0">
                  <a:pos x="7" y="36"/>
                </a:cxn>
                <a:cxn ang="0">
                  <a:pos x="4" y="0"/>
                </a:cxn>
              </a:cxnLst>
              <a:rect l="txL" t="txT" r="txR" b="txB"/>
              <a:pathLst>
                <a:path w="13" h="36">
                  <a:moveTo>
                    <a:pt x="4" y="0"/>
                  </a:moveTo>
                  <a:cubicBezTo>
                    <a:pt x="13" y="0"/>
                    <a:pt x="1" y="21"/>
                    <a:pt x="10" y="21"/>
                  </a:cubicBezTo>
                  <a:cubicBezTo>
                    <a:pt x="11" y="28"/>
                    <a:pt x="5" y="28"/>
                    <a:pt x="7" y="36"/>
                  </a:cubicBezTo>
                  <a:cubicBezTo>
                    <a:pt x="0" y="30"/>
                    <a:pt x="6" y="11"/>
                    <a:pt x="4" y="0"/>
                  </a:cubicBezTo>
                  <a:close/>
                </a:path>
              </a:pathLst>
            </a:custGeom>
            <a:solidFill>
              <a:srgbClr val="9DB7B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03" name="Freeform 444"/>
            <p:cNvSpPr/>
            <p:nvPr/>
          </p:nvSpPr>
          <p:spPr>
            <a:xfrm>
              <a:off x="4745038" y="882651"/>
              <a:ext cx="203200" cy="12700"/>
            </a:xfrm>
            <a:custGeom>
              <a:avLst/>
              <a:gdLst>
                <a:gd name="txL" fmla="*/ 0 w 75"/>
                <a:gd name="txT" fmla="*/ 0 h 5"/>
                <a:gd name="txR" fmla="*/ 75 w 75"/>
                <a:gd name="txB" fmla="*/ 5 h 5"/>
              </a:gdLst>
              <a:ahLst/>
              <a:cxnLst>
                <a:cxn ang="0">
                  <a:pos x="0" y="5"/>
                </a:cxn>
                <a:cxn ang="0">
                  <a:pos x="75" y="5"/>
                </a:cxn>
                <a:cxn ang="0">
                  <a:pos x="0" y="5"/>
                </a:cxn>
              </a:cxnLst>
              <a:rect l="txL" t="txT" r="txR" b="txB"/>
              <a:pathLst>
                <a:path w="75" h="5">
                  <a:moveTo>
                    <a:pt x="0" y="5"/>
                  </a:moveTo>
                  <a:cubicBezTo>
                    <a:pt x="18" y="0"/>
                    <a:pt x="57" y="0"/>
                    <a:pt x="75" y="5"/>
                  </a:cubicBezTo>
                  <a:cubicBezTo>
                    <a:pt x="50" y="5"/>
                    <a:pt x="25" y="5"/>
                    <a:pt x="0" y="5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04" name="Freeform 445"/>
            <p:cNvSpPr/>
            <p:nvPr/>
          </p:nvSpPr>
          <p:spPr>
            <a:xfrm>
              <a:off x="5259388" y="2524126"/>
              <a:ext cx="42863" cy="155575"/>
            </a:xfrm>
            <a:custGeom>
              <a:avLst/>
              <a:gdLst>
                <a:gd name="txL" fmla="*/ 0 w 16"/>
                <a:gd name="txT" fmla="*/ 0 h 58"/>
                <a:gd name="txR" fmla="*/ 16 w 16"/>
                <a:gd name="txB" fmla="*/ 58 h 58"/>
              </a:gdLst>
              <a:ahLst/>
              <a:cxnLst>
                <a:cxn ang="0">
                  <a:pos x="4" y="4"/>
                </a:cxn>
                <a:cxn ang="0">
                  <a:pos x="13" y="4"/>
                </a:cxn>
                <a:cxn ang="0">
                  <a:pos x="13" y="16"/>
                </a:cxn>
                <a:cxn ang="0">
                  <a:pos x="10" y="52"/>
                </a:cxn>
                <a:cxn ang="0">
                  <a:pos x="7" y="58"/>
                </a:cxn>
                <a:cxn ang="0">
                  <a:pos x="4" y="34"/>
                </a:cxn>
                <a:cxn ang="0">
                  <a:pos x="4" y="4"/>
                </a:cxn>
              </a:cxnLst>
              <a:rect l="txL" t="txT" r="txR" b="txB"/>
              <a:pathLst>
                <a:path w="16" h="58">
                  <a:moveTo>
                    <a:pt x="4" y="4"/>
                  </a:moveTo>
                  <a:cubicBezTo>
                    <a:pt x="8" y="0"/>
                    <a:pt x="9" y="3"/>
                    <a:pt x="13" y="4"/>
                  </a:cubicBezTo>
                  <a:cubicBezTo>
                    <a:pt x="13" y="8"/>
                    <a:pt x="13" y="12"/>
                    <a:pt x="13" y="16"/>
                  </a:cubicBezTo>
                  <a:cubicBezTo>
                    <a:pt x="12" y="28"/>
                    <a:pt x="16" y="45"/>
                    <a:pt x="10" y="52"/>
                  </a:cubicBezTo>
                  <a:cubicBezTo>
                    <a:pt x="10" y="55"/>
                    <a:pt x="9" y="57"/>
                    <a:pt x="7" y="58"/>
                  </a:cubicBezTo>
                  <a:cubicBezTo>
                    <a:pt x="0" y="56"/>
                    <a:pt x="6" y="41"/>
                    <a:pt x="4" y="34"/>
                  </a:cubicBezTo>
                  <a:cubicBezTo>
                    <a:pt x="4" y="24"/>
                    <a:pt x="4" y="14"/>
                    <a:pt x="4" y="4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05" name="Freeform 446"/>
            <p:cNvSpPr/>
            <p:nvPr/>
          </p:nvSpPr>
          <p:spPr>
            <a:xfrm>
              <a:off x="4899025" y="2809876"/>
              <a:ext cx="266700" cy="46038"/>
            </a:xfrm>
            <a:custGeom>
              <a:avLst/>
              <a:gdLst>
                <a:gd name="txL" fmla="*/ 0 w 99"/>
                <a:gd name="txT" fmla="*/ 0 h 17"/>
                <a:gd name="txR" fmla="*/ 99 w 99"/>
                <a:gd name="txB" fmla="*/ 17 h 17"/>
              </a:gdLst>
              <a:ahLst/>
              <a:cxnLst>
                <a:cxn ang="0">
                  <a:pos x="99" y="0"/>
                </a:cxn>
                <a:cxn ang="0">
                  <a:pos x="45" y="6"/>
                </a:cxn>
                <a:cxn ang="0">
                  <a:pos x="0" y="0"/>
                </a:cxn>
                <a:cxn ang="0">
                  <a:pos x="99" y="0"/>
                </a:cxn>
              </a:cxnLst>
              <a:rect l="txL" t="txT" r="txR" b="txB"/>
              <a:pathLst>
                <a:path w="99" h="17">
                  <a:moveTo>
                    <a:pt x="99" y="0"/>
                  </a:moveTo>
                  <a:cubicBezTo>
                    <a:pt x="90" y="16"/>
                    <a:pt x="64" y="6"/>
                    <a:pt x="45" y="6"/>
                  </a:cubicBezTo>
                  <a:cubicBezTo>
                    <a:pt x="56" y="15"/>
                    <a:pt x="0" y="17"/>
                    <a:pt x="0" y="0"/>
                  </a:cubicBezTo>
                  <a:cubicBezTo>
                    <a:pt x="33" y="0"/>
                    <a:pt x="66" y="0"/>
                    <a:pt x="99" y="0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06" name="Freeform 447"/>
            <p:cNvSpPr/>
            <p:nvPr/>
          </p:nvSpPr>
          <p:spPr>
            <a:xfrm>
              <a:off x="4751388" y="3057526"/>
              <a:ext cx="139700" cy="28575"/>
            </a:xfrm>
            <a:custGeom>
              <a:avLst/>
              <a:gdLst>
                <a:gd name="txL" fmla="*/ 0 w 52"/>
                <a:gd name="txT" fmla="*/ 0 h 11"/>
                <a:gd name="txR" fmla="*/ 52 w 52"/>
                <a:gd name="txB" fmla="*/ 11 h 11"/>
              </a:gdLst>
              <a:ahLst/>
              <a:cxnLst>
                <a:cxn ang="0">
                  <a:pos x="1" y="7"/>
                </a:cxn>
                <a:cxn ang="0">
                  <a:pos x="16" y="4"/>
                </a:cxn>
                <a:cxn ang="0">
                  <a:pos x="46" y="4"/>
                </a:cxn>
                <a:cxn ang="0">
                  <a:pos x="52" y="4"/>
                </a:cxn>
                <a:cxn ang="0">
                  <a:pos x="10" y="7"/>
                </a:cxn>
                <a:cxn ang="0">
                  <a:pos x="1" y="7"/>
                </a:cxn>
              </a:cxnLst>
              <a:rect l="txL" t="txT" r="txR" b="txB"/>
              <a:pathLst>
                <a:path w="52" h="11">
                  <a:moveTo>
                    <a:pt x="1" y="7"/>
                  </a:moveTo>
                  <a:cubicBezTo>
                    <a:pt x="0" y="0"/>
                    <a:pt x="12" y="6"/>
                    <a:pt x="16" y="4"/>
                  </a:cubicBezTo>
                  <a:cubicBezTo>
                    <a:pt x="26" y="4"/>
                    <a:pt x="36" y="4"/>
                    <a:pt x="46" y="4"/>
                  </a:cubicBezTo>
                  <a:cubicBezTo>
                    <a:pt x="48" y="4"/>
                    <a:pt x="50" y="4"/>
                    <a:pt x="52" y="4"/>
                  </a:cubicBezTo>
                  <a:cubicBezTo>
                    <a:pt x="44" y="11"/>
                    <a:pt x="23" y="5"/>
                    <a:pt x="10" y="7"/>
                  </a:cubicBezTo>
                  <a:cubicBezTo>
                    <a:pt x="7" y="7"/>
                    <a:pt x="4" y="7"/>
                    <a:pt x="1" y="7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07" name="Freeform 448"/>
            <p:cNvSpPr/>
            <p:nvPr/>
          </p:nvSpPr>
          <p:spPr>
            <a:xfrm>
              <a:off x="0" y="4683126"/>
              <a:ext cx="1250950" cy="19050"/>
            </a:xfrm>
            <a:custGeom>
              <a:avLst/>
              <a:gdLst>
                <a:gd name="txL" fmla="*/ 0 w 465"/>
                <a:gd name="txT" fmla="*/ 0 h 7"/>
                <a:gd name="txR" fmla="*/ 465 w 465"/>
                <a:gd name="txB" fmla="*/ 7 h 7"/>
              </a:gdLst>
              <a:ahLst/>
              <a:cxnLst>
                <a:cxn ang="0">
                  <a:pos x="0" y="0"/>
                </a:cxn>
                <a:cxn ang="0">
                  <a:pos x="156" y="0"/>
                </a:cxn>
                <a:cxn ang="0">
                  <a:pos x="312" y="0"/>
                </a:cxn>
                <a:cxn ang="0">
                  <a:pos x="465" y="0"/>
                </a:cxn>
                <a:cxn ang="0">
                  <a:pos x="357" y="3"/>
                </a:cxn>
                <a:cxn ang="0">
                  <a:pos x="237" y="3"/>
                </a:cxn>
                <a:cxn ang="0">
                  <a:pos x="120" y="3"/>
                </a:cxn>
                <a:cxn ang="0">
                  <a:pos x="0" y="0"/>
                </a:cxn>
              </a:cxnLst>
              <a:rect l="txL" t="txT" r="txR" b="txB"/>
              <a:pathLst>
                <a:path w="465" h="7">
                  <a:moveTo>
                    <a:pt x="0" y="0"/>
                  </a:moveTo>
                  <a:cubicBezTo>
                    <a:pt x="52" y="0"/>
                    <a:pt x="104" y="0"/>
                    <a:pt x="156" y="0"/>
                  </a:cubicBezTo>
                  <a:cubicBezTo>
                    <a:pt x="208" y="0"/>
                    <a:pt x="260" y="0"/>
                    <a:pt x="312" y="0"/>
                  </a:cubicBezTo>
                  <a:cubicBezTo>
                    <a:pt x="363" y="0"/>
                    <a:pt x="414" y="0"/>
                    <a:pt x="465" y="0"/>
                  </a:cubicBezTo>
                  <a:cubicBezTo>
                    <a:pt x="435" y="7"/>
                    <a:pt x="392" y="1"/>
                    <a:pt x="357" y="3"/>
                  </a:cubicBezTo>
                  <a:cubicBezTo>
                    <a:pt x="317" y="3"/>
                    <a:pt x="277" y="3"/>
                    <a:pt x="237" y="3"/>
                  </a:cubicBezTo>
                  <a:cubicBezTo>
                    <a:pt x="198" y="3"/>
                    <a:pt x="159" y="3"/>
                    <a:pt x="120" y="3"/>
                  </a:cubicBezTo>
                  <a:cubicBezTo>
                    <a:pt x="81" y="1"/>
                    <a:pt x="34" y="7"/>
                    <a:pt x="0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08" name="Freeform 449"/>
            <p:cNvSpPr/>
            <p:nvPr/>
          </p:nvSpPr>
          <p:spPr>
            <a:xfrm>
              <a:off x="1282700" y="4679951"/>
              <a:ext cx="193675" cy="19050"/>
            </a:xfrm>
            <a:custGeom>
              <a:avLst/>
              <a:gdLst>
                <a:gd name="txL" fmla="*/ 0 w 72"/>
                <a:gd name="txT" fmla="*/ 0 h 7"/>
                <a:gd name="txR" fmla="*/ 72 w 72"/>
                <a:gd name="txB" fmla="*/ 7 h 7"/>
              </a:gdLst>
              <a:ahLst/>
              <a:cxnLst>
                <a:cxn ang="0">
                  <a:pos x="0" y="7"/>
                </a:cxn>
                <a:cxn ang="0">
                  <a:pos x="30" y="4"/>
                </a:cxn>
                <a:cxn ang="0">
                  <a:pos x="72" y="4"/>
                </a:cxn>
                <a:cxn ang="0">
                  <a:pos x="72" y="7"/>
                </a:cxn>
                <a:cxn ang="0">
                  <a:pos x="45" y="7"/>
                </a:cxn>
                <a:cxn ang="0">
                  <a:pos x="0" y="7"/>
                </a:cxn>
              </a:cxnLst>
              <a:rect l="txL" t="txT" r="txR" b="txB"/>
              <a:pathLst>
                <a:path w="72" h="7">
                  <a:moveTo>
                    <a:pt x="0" y="7"/>
                  </a:moveTo>
                  <a:cubicBezTo>
                    <a:pt x="4" y="0"/>
                    <a:pt x="21" y="6"/>
                    <a:pt x="30" y="4"/>
                  </a:cubicBezTo>
                  <a:cubicBezTo>
                    <a:pt x="44" y="4"/>
                    <a:pt x="58" y="4"/>
                    <a:pt x="72" y="4"/>
                  </a:cubicBezTo>
                  <a:cubicBezTo>
                    <a:pt x="72" y="5"/>
                    <a:pt x="72" y="6"/>
                    <a:pt x="72" y="7"/>
                  </a:cubicBezTo>
                  <a:cubicBezTo>
                    <a:pt x="63" y="7"/>
                    <a:pt x="54" y="7"/>
                    <a:pt x="45" y="7"/>
                  </a:cubicBezTo>
                  <a:cubicBezTo>
                    <a:pt x="30" y="7"/>
                    <a:pt x="15" y="7"/>
                    <a:pt x="0" y="7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09" name="Freeform 450"/>
            <p:cNvSpPr/>
            <p:nvPr/>
          </p:nvSpPr>
          <p:spPr>
            <a:xfrm>
              <a:off x="3406775" y="4622801"/>
              <a:ext cx="241300" cy="26988"/>
            </a:xfrm>
            <a:custGeom>
              <a:avLst/>
              <a:gdLst>
                <a:gd name="txL" fmla="*/ 0 w 90"/>
                <a:gd name="txT" fmla="*/ 0 h 10"/>
                <a:gd name="txR" fmla="*/ 90 w 90"/>
                <a:gd name="txB" fmla="*/ 10 h 10"/>
              </a:gdLst>
              <a:ahLst/>
              <a:cxnLst>
                <a:cxn ang="0">
                  <a:pos x="0" y="7"/>
                </a:cxn>
                <a:cxn ang="0">
                  <a:pos x="90" y="4"/>
                </a:cxn>
                <a:cxn ang="0">
                  <a:pos x="69" y="10"/>
                </a:cxn>
                <a:cxn ang="0">
                  <a:pos x="0" y="7"/>
                </a:cxn>
              </a:cxnLst>
              <a:rect l="txL" t="txT" r="txR" b="txB"/>
              <a:pathLst>
                <a:path w="90" h="10">
                  <a:moveTo>
                    <a:pt x="0" y="7"/>
                  </a:moveTo>
                  <a:cubicBezTo>
                    <a:pt x="24" y="0"/>
                    <a:pt x="61" y="6"/>
                    <a:pt x="90" y="4"/>
                  </a:cubicBezTo>
                  <a:cubicBezTo>
                    <a:pt x="85" y="8"/>
                    <a:pt x="77" y="9"/>
                    <a:pt x="69" y="10"/>
                  </a:cubicBezTo>
                  <a:cubicBezTo>
                    <a:pt x="52" y="3"/>
                    <a:pt x="22" y="9"/>
                    <a:pt x="0" y="7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10" name="Freeform 451"/>
            <p:cNvSpPr/>
            <p:nvPr/>
          </p:nvSpPr>
          <p:spPr>
            <a:xfrm>
              <a:off x="3736975" y="4641851"/>
              <a:ext cx="169863" cy="17463"/>
            </a:xfrm>
            <a:custGeom>
              <a:avLst/>
              <a:gdLst>
                <a:gd name="txL" fmla="*/ 0 w 63"/>
                <a:gd name="txT" fmla="*/ 0 h 6"/>
                <a:gd name="txR" fmla="*/ 63 w 63"/>
                <a:gd name="txB" fmla="*/ 6 h 6"/>
              </a:gdLst>
              <a:ahLst/>
              <a:cxnLst>
                <a:cxn ang="0">
                  <a:pos x="63" y="6"/>
                </a:cxn>
                <a:cxn ang="0">
                  <a:pos x="0" y="6"/>
                </a:cxn>
                <a:cxn ang="0">
                  <a:pos x="51" y="3"/>
                </a:cxn>
                <a:cxn ang="0">
                  <a:pos x="63" y="6"/>
                </a:cxn>
              </a:cxnLst>
              <a:rect l="txL" t="txT" r="txR" b="txB"/>
              <a:pathLst>
                <a:path w="63" h="6">
                  <a:moveTo>
                    <a:pt x="63" y="6"/>
                  </a:moveTo>
                  <a:cubicBezTo>
                    <a:pt x="42" y="6"/>
                    <a:pt x="21" y="6"/>
                    <a:pt x="0" y="6"/>
                  </a:cubicBezTo>
                  <a:cubicBezTo>
                    <a:pt x="0" y="0"/>
                    <a:pt x="37" y="5"/>
                    <a:pt x="51" y="3"/>
                  </a:cubicBezTo>
                  <a:cubicBezTo>
                    <a:pt x="56" y="3"/>
                    <a:pt x="62" y="2"/>
                    <a:pt x="63" y="6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11" name="Freeform 452"/>
            <p:cNvSpPr/>
            <p:nvPr/>
          </p:nvSpPr>
          <p:spPr>
            <a:xfrm>
              <a:off x="5173663" y="3182938"/>
              <a:ext cx="23813" cy="119063"/>
            </a:xfrm>
            <a:custGeom>
              <a:avLst/>
              <a:gdLst>
                <a:gd name="txL" fmla="*/ 0 w 9"/>
                <a:gd name="txT" fmla="*/ 0 h 44"/>
                <a:gd name="txR" fmla="*/ 9 w 9"/>
                <a:gd name="txB" fmla="*/ 44 h 44"/>
              </a:gdLst>
              <a:ahLst/>
              <a:cxnLst>
                <a:cxn ang="0">
                  <a:pos x="9" y="11"/>
                </a:cxn>
                <a:cxn ang="0">
                  <a:pos x="6" y="11"/>
                </a:cxn>
                <a:cxn ang="0">
                  <a:pos x="6" y="44"/>
                </a:cxn>
                <a:cxn ang="0">
                  <a:pos x="9" y="11"/>
                </a:cxn>
              </a:cxnLst>
              <a:rect l="txL" t="txT" r="txR" b="txB"/>
              <a:pathLst>
                <a:path w="9" h="44">
                  <a:moveTo>
                    <a:pt x="9" y="11"/>
                  </a:moveTo>
                  <a:cubicBezTo>
                    <a:pt x="8" y="11"/>
                    <a:pt x="7" y="11"/>
                    <a:pt x="6" y="11"/>
                  </a:cubicBezTo>
                  <a:cubicBezTo>
                    <a:pt x="6" y="22"/>
                    <a:pt x="6" y="33"/>
                    <a:pt x="6" y="44"/>
                  </a:cubicBezTo>
                  <a:cubicBezTo>
                    <a:pt x="1" y="41"/>
                    <a:pt x="0" y="0"/>
                    <a:pt x="9" y="11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12" name="Freeform 453"/>
            <p:cNvSpPr/>
            <p:nvPr/>
          </p:nvSpPr>
          <p:spPr>
            <a:xfrm>
              <a:off x="2033588" y="3676651"/>
              <a:ext cx="227013" cy="12700"/>
            </a:xfrm>
            <a:custGeom>
              <a:avLst/>
              <a:gdLst>
                <a:gd name="txL" fmla="*/ 0 w 84"/>
                <a:gd name="txT" fmla="*/ 0 h 5"/>
                <a:gd name="txR" fmla="*/ 84 w 84"/>
                <a:gd name="txB" fmla="*/ 5 h 5"/>
              </a:gdLst>
              <a:ahLst/>
              <a:cxnLst>
                <a:cxn ang="0">
                  <a:pos x="0" y="5"/>
                </a:cxn>
                <a:cxn ang="0">
                  <a:pos x="84" y="5"/>
                </a:cxn>
                <a:cxn ang="0">
                  <a:pos x="0" y="5"/>
                </a:cxn>
              </a:cxnLst>
              <a:rect l="txL" t="txT" r="txR" b="txB"/>
              <a:pathLst>
                <a:path w="84" h="5">
                  <a:moveTo>
                    <a:pt x="0" y="5"/>
                  </a:moveTo>
                  <a:cubicBezTo>
                    <a:pt x="21" y="0"/>
                    <a:pt x="63" y="0"/>
                    <a:pt x="84" y="5"/>
                  </a:cubicBezTo>
                  <a:cubicBezTo>
                    <a:pt x="56" y="5"/>
                    <a:pt x="28" y="5"/>
                    <a:pt x="0" y="5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13" name="Freeform 454"/>
            <p:cNvSpPr/>
            <p:nvPr/>
          </p:nvSpPr>
          <p:spPr>
            <a:xfrm>
              <a:off x="6900863" y="4214813"/>
              <a:ext cx="19050" cy="233363"/>
            </a:xfrm>
            <a:custGeom>
              <a:avLst/>
              <a:gdLst>
                <a:gd name="txL" fmla="*/ 0 w 7"/>
                <a:gd name="txT" fmla="*/ 0 h 87"/>
                <a:gd name="txR" fmla="*/ 7 w 7"/>
                <a:gd name="txB" fmla="*/ 87 h 87"/>
              </a:gdLst>
              <a:ahLst/>
              <a:cxnLst>
                <a:cxn ang="0">
                  <a:pos x="3" y="0"/>
                </a:cxn>
                <a:cxn ang="0">
                  <a:pos x="0" y="87"/>
                </a:cxn>
                <a:cxn ang="0">
                  <a:pos x="0" y="0"/>
                </a:cxn>
                <a:cxn ang="0">
                  <a:pos x="3" y="0"/>
                </a:cxn>
              </a:cxnLst>
              <a:rect l="txL" t="txT" r="txR" b="txB"/>
              <a:pathLst>
                <a:path w="7" h="87">
                  <a:moveTo>
                    <a:pt x="3" y="0"/>
                  </a:moveTo>
                  <a:cubicBezTo>
                    <a:pt x="1" y="28"/>
                    <a:pt x="7" y="64"/>
                    <a:pt x="0" y="87"/>
                  </a:cubicBezTo>
                  <a:cubicBezTo>
                    <a:pt x="0" y="58"/>
                    <a:pt x="0" y="29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415A5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14" name="Freeform 455"/>
            <p:cNvSpPr/>
            <p:nvPr/>
          </p:nvSpPr>
          <p:spPr>
            <a:xfrm>
              <a:off x="4745038" y="4668838"/>
              <a:ext cx="231775" cy="15875"/>
            </a:xfrm>
            <a:custGeom>
              <a:avLst/>
              <a:gdLst>
                <a:gd name="txL" fmla="*/ 0 w 86"/>
                <a:gd name="txT" fmla="*/ 0 h 6"/>
                <a:gd name="txR" fmla="*/ 86 w 86"/>
                <a:gd name="txB" fmla="*/ 6 h 6"/>
              </a:gdLst>
              <a:ahLst/>
              <a:cxnLst>
                <a:cxn ang="0">
                  <a:pos x="21" y="2"/>
                </a:cxn>
                <a:cxn ang="0">
                  <a:pos x="66" y="5"/>
                </a:cxn>
                <a:cxn ang="0">
                  <a:pos x="21" y="2"/>
                </a:cxn>
              </a:cxnLst>
              <a:rect l="txL" t="txT" r="txR" b="txB"/>
              <a:pathLst>
                <a:path w="86" h="6">
                  <a:moveTo>
                    <a:pt x="21" y="2"/>
                  </a:moveTo>
                  <a:cubicBezTo>
                    <a:pt x="35" y="0"/>
                    <a:pt x="86" y="2"/>
                    <a:pt x="66" y="5"/>
                  </a:cubicBezTo>
                  <a:cubicBezTo>
                    <a:pt x="59" y="6"/>
                    <a:pt x="0" y="5"/>
                    <a:pt x="21" y="2"/>
                  </a:cubicBezTo>
                  <a:close/>
                </a:path>
              </a:pathLst>
            </a:custGeom>
            <a:solidFill>
              <a:srgbClr val="047CA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15" name="Freeform 456"/>
            <p:cNvSpPr/>
            <p:nvPr/>
          </p:nvSpPr>
          <p:spPr>
            <a:xfrm>
              <a:off x="2509838" y="3948113"/>
              <a:ext cx="14288" cy="136525"/>
            </a:xfrm>
            <a:custGeom>
              <a:avLst/>
              <a:gdLst>
                <a:gd name="txL" fmla="*/ 0 w 5"/>
                <a:gd name="txT" fmla="*/ 0 h 51"/>
                <a:gd name="txR" fmla="*/ 5 w 5"/>
                <a:gd name="txB" fmla="*/ 51 h 51"/>
              </a:gdLst>
              <a:ahLst/>
              <a:cxnLst>
                <a:cxn ang="0">
                  <a:pos x="0" y="0"/>
                </a:cxn>
                <a:cxn ang="0">
                  <a:pos x="0" y="51"/>
                </a:cxn>
                <a:cxn ang="0">
                  <a:pos x="0" y="0"/>
                </a:cxn>
              </a:cxnLst>
              <a:rect l="txL" t="txT" r="txR" b="txB"/>
              <a:pathLst>
                <a:path w="5" h="51">
                  <a:moveTo>
                    <a:pt x="0" y="0"/>
                  </a:moveTo>
                  <a:cubicBezTo>
                    <a:pt x="5" y="10"/>
                    <a:pt x="5" y="41"/>
                    <a:pt x="0" y="51"/>
                  </a:cubicBezTo>
                  <a:cubicBezTo>
                    <a:pt x="0" y="34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415A5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16" name="Freeform 457"/>
            <p:cNvSpPr/>
            <p:nvPr/>
          </p:nvSpPr>
          <p:spPr>
            <a:xfrm>
              <a:off x="4810125" y="866776"/>
              <a:ext cx="128588" cy="12700"/>
            </a:xfrm>
            <a:custGeom>
              <a:avLst/>
              <a:gdLst>
                <a:gd name="txL" fmla="*/ 0 w 48"/>
                <a:gd name="txT" fmla="*/ 0 h 5"/>
                <a:gd name="txR" fmla="*/ 48 w 48"/>
                <a:gd name="txB" fmla="*/ 5 h 5"/>
              </a:gdLst>
              <a:ahLst/>
              <a:cxnLst>
                <a:cxn ang="0">
                  <a:pos x="0" y="5"/>
                </a:cxn>
                <a:cxn ang="0">
                  <a:pos x="48" y="5"/>
                </a:cxn>
                <a:cxn ang="0">
                  <a:pos x="0" y="5"/>
                </a:cxn>
              </a:cxnLst>
              <a:rect l="txL" t="txT" r="txR" b="txB"/>
              <a:pathLst>
                <a:path w="48" h="5">
                  <a:moveTo>
                    <a:pt x="0" y="5"/>
                  </a:moveTo>
                  <a:cubicBezTo>
                    <a:pt x="9" y="0"/>
                    <a:pt x="39" y="0"/>
                    <a:pt x="48" y="5"/>
                  </a:cubicBezTo>
                  <a:cubicBezTo>
                    <a:pt x="32" y="5"/>
                    <a:pt x="16" y="5"/>
                    <a:pt x="0" y="5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17" name="Freeform 458"/>
            <p:cNvSpPr/>
            <p:nvPr/>
          </p:nvSpPr>
          <p:spPr>
            <a:xfrm>
              <a:off x="4640263" y="2898776"/>
              <a:ext cx="255588" cy="23813"/>
            </a:xfrm>
            <a:custGeom>
              <a:avLst/>
              <a:gdLst>
                <a:gd name="txL" fmla="*/ 0 w 95"/>
                <a:gd name="txT" fmla="*/ 0 h 9"/>
                <a:gd name="txR" fmla="*/ 95 w 95"/>
                <a:gd name="txB" fmla="*/ 9 h 9"/>
              </a:gdLst>
              <a:ahLst/>
              <a:cxnLst>
                <a:cxn ang="0">
                  <a:pos x="0" y="3"/>
                </a:cxn>
                <a:cxn ang="0">
                  <a:pos x="78" y="0"/>
                </a:cxn>
                <a:cxn ang="0">
                  <a:pos x="48" y="6"/>
                </a:cxn>
                <a:cxn ang="0">
                  <a:pos x="3" y="6"/>
                </a:cxn>
                <a:cxn ang="0">
                  <a:pos x="0" y="3"/>
                </a:cxn>
              </a:cxnLst>
              <a:rect l="txL" t="txT" r="txR" b="txB"/>
              <a:pathLst>
                <a:path w="95" h="9">
                  <a:moveTo>
                    <a:pt x="0" y="3"/>
                  </a:moveTo>
                  <a:cubicBezTo>
                    <a:pt x="25" y="1"/>
                    <a:pt x="58" y="7"/>
                    <a:pt x="78" y="0"/>
                  </a:cubicBezTo>
                  <a:cubicBezTo>
                    <a:pt x="95" y="9"/>
                    <a:pt x="58" y="5"/>
                    <a:pt x="48" y="6"/>
                  </a:cubicBezTo>
                  <a:cubicBezTo>
                    <a:pt x="33" y="6"/>
                    <a:pt x="18" y="6"/>
                    <a:pt x="3" y="6"/>
                  </a:cubicBezTo>
                  <a:cubicBezTo>
                    <a:pt x="0" y="7"/>
                    <a:pt x="0" y="5"/>
                    <a:pt x="0" y="3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18" name="Freeform 459"/>
            <p:cNvSpPr/>
            <p:nvPr/>
          </p:nvSpPr>
          <p:spPr>
            <a:xfrm>
              <a:off x="6900863" y="4021138"/>
              <a:ext cx="7938" cy="193675"/>
            </a:xfrm>
            <a:custGeom>
              <a:avLst/>
              <a:gdLst>
                <a:gd name="txL" fmla="*/ 0 w 3"/>
                <a:gd name="txT" fmla="*/ 0 h 72"/>
                <a:gd name="txR" fmla="*/ 3 w 3"/>
                <a:gd name="txB" fmla="*/ 72 h 72"/>
              </a:gdLst>
              <a:ahLst/>
              <a:cxnLst>
                <a:cxn ang="0">
                  <a:pos x="3" y="0"/>
                </a:cxn>
                <a:cxn ang="0">
                  <a:pos x="3" y="72"/>
                </a:cxn>
                <a:cxn ang="0">
                  <a:pos x="0" y="72"/>
                </a:cxn>
                <a:cxn ang="0">
                  <a:pos x="0" y="0"/>
                </a:cxn>
                <a:cxn ang="0">
                  <a:pos x="3" y="0"/>
                </a:cxn>
              </a:cxnLst>
              <a:rect l="txL" t="txT" r="txR" b="txB"/>
              <a:pathLst>
                <a:path w="3" h="72">
                  <a:moveTo>
                    <a:pt x="3" y="0"/>
                  </a:moveTo>
                  <a:cubicBezTo>
                    <a:pt x="3" y="24"/>
                    <a:pt x="3" y="48"/>
                    <a:pt x="3" y="72"/>
                  </a:cubicBezTo>
                  <a:cubicBezTo>
                    <a:pt x="2" y="72"/>
                    <a:pt x="1" y="72"/>
                    <a:pt x="0" y="72"/>
                  </a:cubicBezTo>
                  <a:cubicBezTo>
                    <a:pt x="0" y="48"/>
                    <a:pt x="0" y="24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718B8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19" name="Freeform 460"/>
            <p:cNvSpPr/>
            <p:nvPr/>
          </p:nvSpPr>
          <p:spPr>
            <a:xfrm>
              <a:off x="5132388" y="4343401"/>
              <a:ext cx="19050" cy="96838"/>
            </a:xfrm>
            <a:custGeom>
              <a:avLst/>
              <a:gdLst>
                <a:gd name="txL" fmla="*/ 0 w 7"/>
                <a:gd name="txT" fmla="*/ 0 h 36"/>
                <a:gd name="txR" fmla="*/ 7 w 7"/>
                <a:gd name="txB" fmla="*/ 36 h 36"/>
              </a:gdLst>
              <a:ahLst/>
              <a:cxnLst>
                <a:cxn ang="0">
                  <a:pos x="0" y="0"/>
                </a:cxn>
                <a:cxn ang="0">
                  <a:pos x="3" y="36"/>
                </a:cxn>
                <a:cxn ang="0">
                  <a:pos x="0" y="36"/>
                </a:cxn>
                <a:cxn ang="0">
                  <a:pos x="0" y="0"/>
                </a:cxn>
              </a:cxnLst>
              <a:rect l="txL" t="txT" r="txR" b="txB"/>
              <a:pathLst>
                <a:path w="7" h="36">
                  <a:moveTo>
                    <a:pt x="0" y="0"/>
                  </a:moveTo>
                  <a:cubicBezTo>
                    <a:pt x="7" y="6"/>
                    <a:pt x="1" y="25"/>
                    <a:pt x="3" y="36"/>
                  </a:cubicBezTo>
                  <a:cubicBezTo>
                    <a:pt x="2" y="36"/>
                    <a:pt x="1" y="36"/>
                    <a:pt x="0" y="36"/>
                  </a:cubicBezTo>
                  <a:cubicBezTo>
                    <a:pt x="0" y="24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9DB7B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20" name="Freeform 461"/>
            <p:cNvSpPr/>
            <p:nvPr/>
          </p:nvSpPr>
          <p:spPr>
            <a:xfrm>
              <a:off x="3325813" y="4645026"/>
              <a:ext cx="104775" cy="14288"/>
            </a:xfrm>
            <a:custGeom>
              <a:avLst/>
              <a:gdLst>
                <a:gd name="txL" fmla="*/ 0 w 39"/>
                <a:gd name="txT" fmla="*/ 0 h 5"/>
                <a:gd name="txR" fmla="*/ 39 w 39"/>
                <a:gd name="txB" fmla="*/ 5 h 5"/>
              </a:gdLst>
              <a:ahLst/>
              <a:cxnLst>
                <a:cxn ang="0">
                  <a:pos x="0" y="5"/>
                </a:cxn>
                <a:cxn ang="0">
                  <a:pos x="39" y="5"/>
                </a:cxn>
                <a:cxn ang="0">
                  <a:pos x="0" y="5"/>
                </a:cxn>
              </a:cxnLst>
              <a:rect l="txL" t="txT" r="txR" b="txB"/>
              <a:pathLst>
                <a:path w="39" h="5">
                  <a:moveTo>
                    <a:pt x="0" y="5"/>
                  </a:moveTo>
                  <a:cubicBezTo>
                    <a:pt x="6" y="0"/>
                    <a:pt x="33" y="0"/>
                    <a:pt x="39" y="5"/>
                  </a:cubicBezTo>
                  <a:cubicBezTo>
                    <a:pt x="26" y="5"/>
                    <a:pt x="13" y="5"/>
                    <a:pt x="0" y="5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21" name="Freeform 462"/>
            <p:cNvSpPr/>
            <p:nvPr/>
          </p:nvSpPr>
          <p:spPr>
            <a:xfrm>
              <a:off x="4964113" y="4694238"/>
              <a:ext cx="104775" cy="12700"/>
            </a:xfrm>
            <a:custGeom>
              <a:avLst/>
              <a:gdLst>
                <a:gd name="txL" fmla="*/ 0 w 39"/>
                <a:gd name="txT" fmla="*/ 0 h 5"/>
                <a:gd name="txR" fmla="*/ 39 w 39"/>
                <a:gd name="txB" fmla="*/ 5 h 5"/>
              </a:gdLst>
              <a:ahLst/>
              <a:cxnLst>
                <a:cxn ang="0">
                  <a:pos x="0" y="5"/>
                </a:cxn>
                <a:cxn ang="0">
                  <a:pos x="39" y="5"/>
                </a:cxn>
                <a:cxn ang="0">
                  <a:pos x="0" y="5"/>
                </a:cxn>
              </a:cxnLst>
              <a:rect l="txL" t="txT" r="txR" b="txB"/>
              <a:pathLst>
                <a:path w="39" h="5">
                  <a:moveTo>
                    <a:pt x="0" y="5"/>
                  </a:moveTo>
                  <a:cubicBezTo>
                    <a:pt x="6" y="0"/>
                    <a:pt x="33" y="0"/>
                    <a:pt x="39" y="5"/>
                  </a:cubicBezTo>
                  <a:cubicBezTo>
                    <a:pt x="26" y="5"/>
                    <a:pt x="13" y="5"/>
                    <a:pt x="0" y="5"/>
                  </a:cubicBezTo>
                  <a:close/>
                </a:path>
              </a:pathLst>
            </a:custGeom>
            <a:solidFill>
              <a:srgbClr val="0E465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022" name="Freeform 463"/>
            <p:cNvSpPr/>
            <p:nvPr/>
          </p:nvSpPr>
          <p:spPr>
            <a:xfrm>
              <a:off x="6948488" y="3695701"/>
              <a:ext cx="492125" cy="17463"/>
            </a:xfrm>
            <a:custGeom>
              <a:avLst/>
              <a:gdLst>
                <a:gd name="txL" fmla="*/ 0 w 183"/>
                <a:gd name="txT" fmla="*/ 0 h 7"/>
                <a:gd name="txR" fmla="*/ 183 w 183"/>
                <a:gd name="txB" fmla="*/ 7 h 7"/>
              </a:gdLst>
              <a:ahLst/>
              <a:cxnLst>
                <a:cxn ang="0">
                  <a:pos x="0" y="1"/>
                </a:cxn>
                <a:cxn ang="0">
                  <a:pos x="183" y="4"/>
                </a:cxn>
                <a:cxn ang="0">
                  <a:pos x="183" y="7"/>
                </a:cxn>
                <a:cxn ang="0">
                  <a:pos x="0" y="4"/>
                </a:cxn>
                <a:cxn ang="0">
                  <a:pos x="0" y="1"/>
                </a:cxn>
              </a:cxnLst>
              <a:rect l="txL" t="txT" r="txR" b="txB"/>
              <a:pathLst>
                <a:path w="183" h="7">
                  <a:moveTo>
                    <a:pt x="0" y="1"/>
                  </a:moveTo>
                  <a:cubicBezTo>
                    <a:pt x="62" y="1"/>
                    <a:pt x="125" y="0"/>
                    <a:pt x="183" y="4"/>
                  </a:cubicBezTo>
                  <a:cubicBezTo>
                    <a:pt x="183" y="5"/>
                    <a:pt x="183" y="6"/>
                    <a:pt x="183" y="7"/>
                  </a:cubicBezTo>
                  <a:cubicBezTo>
                    <a:pt x="125" y="3"/>
                    <a:pt x="62" y="4"/>
                    <a:pt x="0" y="4"/>
                  </a:cubicBezTo>
                  <a:cubicBezTo>
                    <a:pt x="0" y="3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  <p:pic>
        <p:nvPicPr>
          <p:cNvPr id="3" name="图片 2" descr="11"/>
          <p:cNvPicPr>
            <a:picLocks noChangeAspect="1"/>
          </p:cNvPicPr>
          <p:nvPr/>
        </p:nvPicPr>
        <p:blipFill>
          <a:blip r:embed="rId2"/>
          <a:srcRect l="10373" r="10190"/>
          <a:stretch>
            <a:fillRect/>
          </a:stretch>
        </p:blipFill>
        <p:spPr>
          <a:xfrm>
            <a:off x="641350" y="469900"/>
            <a:ext cx="7989570" cy="4944745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93827E-7 L 0.04132 4.93827E-7 " pathEditMode="relative" rAng="0" ptsTypes="AA">
                                      <p:cBhvr>
                                        <p:cTn id="9" dur="2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60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2" dur="2000"/>
                                        <p:tgtEl>
                                          <p:spTgt spid="19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3.61111E-6 -6.79012E-6 L -0.11805 -6.79012E-6 " pathEditMode="relative" ptsTypes="AA">
                                      <p:cBhvr>
                                        <p:cTn id="14" dur="2000" fill="hold"/>
                                        <p:tgtEl>
                                          <p:spTgt spid="196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animEffect filter="fade">
                                      <p:cBhvr>
                                        <p:cTn id="16" dur="1500"/>
                                        <p:tgtEl>
                                          <p:spTgt spid="196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9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animEffect filter="fade">
                                      <p:cBhvr>
                                        <p:cTn id="19" dur="1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animEffect filter="fade">
                                      <p:cBhvr>
                                        <p:cTn id="22" dur="1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122" name="组合 5121"/>
          <p:cNvGrpSpPr/>
          <p:nvPr/>
        </p:nvGrpSpPr>
        <p:grpSpPr>
          <a:xfrm>
            <a:off x="2916238" y="1782763"/>
            <a:ext cx="5859462" cy="4575175"/>
            <a:chOff x="0" y="0"/>
            <a:chExt cx="5860195" cy="4575190"/>
          </a:xfrm>
        </p:grpSpPr>
        <p:sp>
          <p:nvSpPr>
            <p:cNvPr id="5123" name="Freeform 5"/>
            <p:cNvSpPr/>
            <p:nvPr/>
          </p:nvSpPr>
          <p:spPr>
            <a:xfrm>
              <a:off x="4933861" y="1457282"/>
              <a:ext cx="26830" cy="101671"/>
            </a:xfrm>
            <a:custGeom>
              <a:avLst/>
              <a:gdLst>
                <a:gd name="txL" fmla="*/ 0 w 11"/>
                <a:gd name="txT" fmla="*/ 0 h 42"/>
                <a:gd name="txR" fmla="*/ 11 w 11"/>
                <a:gd name="txB" fmla="*/ 42 h 42"/>
              </a:gdLst>
              <a:ahLst/>
              <a:cxnLst>
                <a:cxn ang="0">
                  <a:pos x="4" y="0"/>
                </a:cxn>
                <a:cxn ang="0">
                  <a:pos x="7" y="42"/>
                </a:cxn>
                <a:cxn ang="0">
                  <a:pos x="4" y="0"/>
                </a:cxn>
              </a:cxnLst>
              <a:rect l="txL" t="txT" r="txR" b="txB"/>
              <a:pathLst>
                <a:path w="11" h="42">
                  <a:moveTo>
                    <a:pt x="4" y="0"/>
                  </a:moveTo>
                  <a:cubicBezTo>
                    <a:pt x="11" y="8"/>
                    <a:pt x="5" y="29"/>
                    <a:pt x="7" y="42"/>
                  </a:cubicBezTo>
                  <a:cubicBezTo>
                    <a:pt x="0" y="34"/>
                    <a:pt x="6" y="13"/>
                    <a:pt x="4" y="0"/>
                  </a:cubicBezTo>
                  <a:close/>
                </a:path>
              </a:pathLst>
            </a:custGeom>
            <a:solidFill>
              <a:srgbClr val="0E485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4" name="Freeform 6"/>
            <p:cNvSpPr/>
            <p:nvPr/>
          </p:nvSpPr>
          <p:spPr>
            <a:xfrm>
              <a:off x="4412797" y="1646503"/>
              <a:ext cx="86138" cy="12709"/>
            </a:xfrm>
            <a:custGeom>
              <a:avLst/>
              <a:gdLst>
                <a:gd name="txL" fmla="*/ 0 w 36"/>
                <a:gd name="txT" fmla="*/ 0 h 5"/>
                <a:gd name="txR" fmla="*/ 36 w 36"/>
                <a:gd name="txB" fmla="*/ 5 h 5"/>
              </a:gdLst>
              <a:ahLst/>
              <a:cxnLst>
                <a:cxn ang="0">
                  <a:pos x="0" y="5"/>
                </a:cxn>
                <a:cxn ang="0">
                  <a:pos x="36" y="5"/>
                </a:cxn>
                <a:cxn ang="0">
                  <a:pos x="0" y="5"/>
                </a:cxn>
              </a:cxnLst>
              <a:rect l="txL" t="txT" r="txR" b="txB"/>
              <a:pathLst>
                <a:path w="36" h="5">
                  <a:moveTo>
                    <a:pt x="0" y="5"/>
                  </a:moveTo>
                  <a:cubicBezTo>
                    <a:pt x="5" y="0"/>
                    <a:pt x="31" y="0"/>
                    <a:pt x="36" y="5"/>
                  </a:cubicBezTo>
                  <a:cubicBezTo>
                    <a:pt x="24" y="5"/>
                    <a:pt x="12" y="5"/>
                    <a:pt x="0" y="5"/>
                  </a:cubicBezTo>
                  <a:close/>
                </a:path>
              </a:pathLst>
            </a:custGeom>
            <a:solidFill>
              <a:srgbClr val="28708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5" name="Freeform 7"/>
            <p:cNvSpPr/>
            <p:nvPr/>
          </p:nvSpPr>
          <p:spPr>
            <a:xfrm>
              <a:off x="4075307" y="1738290"/>
              <a:ext cx="24006" cy="87550"/>
            </a:xfrm>
            <a:custGeom>
              <a:avLst/>
              <a:gdLst>
                <a:gd name="txL" fmla="*/ 0 w 10"/>
                <a:gd name="txT" fmla="*/ 0 h 37"/>
                <a:gd name="txR" fmla="*/ 10 w 10"/>
                <a:gd name="txB" fmla="*/ 37 h 37"/>
              </a:gdLst>
              <a:ahLst/>
              <a:cxnLst>
                <a:cxn ang="0">
                  <a:pos x="3" y="0"/>
                </a:cxn>
                <a:cxn ang="0">
                  <a:pos x="6" y="30"/>
                </a:cxn>
                <a:cxn ang="0">
                  <a:pos x="3" y="0"/>
                </a:cxn>
              </a:cxnLst>
              <a:rect l="txL" t="txT" r="txR" b="txB"/>
              <a:pathLst>
                <a:path w="10" h="37">
                  <a:moveTo>
                    <a:pt x="3" y="0"/>
                  </a:moveTo>
                  <a:cubicBezTo>
                    <a:pt x="10" y="4"/>
                    <a:pt x="4" y="21"/>
                    <a:pt x="6" y="30"/>
                  </a:cubicBezTo>
                  <a:cubicBezTo>
                    <a:pt x="0" y="37"/>
                    <a:pt x="4" y="8"/>
                    <a:pt x="3" y="0"/>
                  </a:cubicBezTo>
                  <a:close/>
                </a:path>
              </a:pathLst>
            </a:custGeom>
            <a:solidFill>
              <a:srgbClr val="0E485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6" name="Freeform 8"/>
            <p:cNvSpPr/>
            <p:nvPr/>
          </p:nvSpPr>
          <p:spPr>
            <a:xfrm>
              <a:off x="4796887" y="1801834"/>
              <a:ext cx="26830" cy="180748"/>
            </a:xfrm>
            <a:custGeom>
              <a:avLst/>
              <a:gdLst>
                <a:gd name="txL" fmla="*/ 0 w 11"/>
                <a:gd name="txT" fmla="*/ 0 h 75"/>
                <a:gd name="txR" fmla="*/ 11 w 11"/>
                <a:gd name="txB" fmla="*/ 75 h 75"/>
              </a:gdLst>
              <a:ahLst/>
              <a:cxnLst>
                <a:cxn ang="0">
                  <a:pos x="4" y="0"/>
                </a:cxn>
                <a:cxn ang="0">
                  <a:pos x="7" y="75"/>
                </a:cxn>
                <a:cxn ang="0">
                  <a:pos x="4" y="0"/>
                </a:cxn>
              </a:cxnLst>
              <a:rect l="txL" t="txT" r="txR" b="txB"/>
              <a:pathLst>
                <a:path w="11" h="75">
                  <a:moveTo>
                    <a:pt x="4" y="0"/>
                  </a:moveTo>
                  <a:cubicBezTo>
                    <a:pt x="11" y="19"/>
                    <a:pt x="5" y="51"/>
                    <a:pt x="7" y="75"/>
                  </a:cubicBezTo>
                  <a:cubicBezTo>
                    <a:pt x="0" y="56"/>
                    <a:pt x="6" y="24"/>
                    <a:pt x="4" y="0"/>
                  </a:cubicBezTo>
                  <a:close/>
                </a:path>
              </a:pathLst>
            </a:custGeom>
            <a:solidFill>
              <a:srgbClr val="1A404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7" name="Freeform 9"/>
            <p:cNvSpPr/>
            <p:nvPr/>
          </p:nvSpPr>
          <p:spPr>
            <a:xfrm>
              <a:off x="4812420" y="1817367"/>
              <a:ext cx="15533" cy="158155"/>
            </a:xfrm>
            <a:custGeom>
              <a:avLst/>
              <a:gdLst>
                <a:gd name="txL" fmla="*/ 0 w 7"/>
                <a:gd name="txT" fmla="*/ 0 h 66"/>
                <a:gd name="txR" fmla="*/ 7 w 7"/>
                <a:gd name="txB" fmla="*/ 66 h 66"/>
              </a:gdLst>
              <a:ahLst/>
              <a:cxnLst>
                <a:cxn ang="0">
                  <a:pos x="4" y="0"/>
                </a:cxn>
                <a:cxn ang="0">
                  <a:pos x="7" y="0"/>
                </a:cxn>
                <a:cxn ang="0">
                  <a:pos x="7" y="66"/>
                </a:cxn>
                <a:cxn ang="0">
                  <a:pos x="4" y="0"/>
                </a:cxn>
              </a:cxnLst>
              <a:rect l="txL" t="txT" r="txR" b="txB"/>
              <a:pathLst>
                <a:path w="7" h="66">
                  <a:moveTo>
                    <a:pt x="4" y="0"/>
                  </a:moveTo>
                  <a:cubicBezTo>
                    <a:pt x="5" y="0"/>
                    <a:pt x="6" y="0"/>
                    <a:pt x="7" y="0"/>
                  </a:cubicBezTo>
                  <a:cubicBezTo>
                    <a:pt x="7" y="22"/>
                    <a:pt x="7" y="44"/>
                    <a:pt x="7" y="66"/>
                  </a:cubicBezTo>
                  <a:cubicBezTo>
                    <a:pt x="0" y="50"/>
                    <a:pt x="6" y="21"/>
                    <a:pt x="4" y="0"/>
                  </a:cubicBezTo>
                  <a:close/>
                </a:path>
              </a:pathLst>
            </a:custGeom>
            <a:solidFill>
              <a:srgbClr val="0E485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8" name="Freeform 10"/>
            <p:cNvSpPr/>
            <p:nvPr/>
          </p:nvSpPr>
          <p:spPr>
            <a:xfrm>
              <a:off x="4836426" y="2003764"/>
              <a:ext cx="11297" cy="72017"/>
            </a:xfrm>
            <a:custGeom>
              <a:avLst/>
              <a:gdLst>
                <a:gd name="txL" fmla="*/ 0 w 5"/>
                <a:gd name="txT" fmla="*/ 0 h 30"/>
                <a:gd name="txR" fmla="*/ 5 w 5"/>
                <a:gd name="txB" fmla="*/ 30 h 30"/>
              </a:gdLst>
              <a:ahLst/>
              <a:cxnLst>
                <a:cxn ang="0">
                  <a:pos x="0" y="0"/>
                </a:cxn>
                <a:cxn ang="0">
                  <a:pos x="0" y="30"/>
                </a:cxn>
                <a:cxn ang="0">
                  <a:pos x="0" y="0"/>
                </a:cxn>
              </a:cxnLst>
              <a:rect l="txL" t="txT" r="txR" b="txB"/>
              <a:pathLst>
                <a:path w="5" h="30">
                  <a:moveTo>
                    <a:pt x="0" y="0"/>
                  </a:moveTo>
                  <a:cubicBezTo>
                    <a:pt x="5" y="3"/>
                    <a:pt x="5" y="27"/>
                    <a:pt x="0" y="30"/>
                  </a:cubicBezTo>
                  <a:cubicBezTo>
                    <a:pt x="0" y="20"/>
                    <a:pt x="0" y="10"/>
                    <a:pt x="0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9" name="Freeform 11"/>
            <p:cNvSpPr/>
            <p:nvPr/>
          </p:nvSpPr>
          <p:spPr>
            <a:xfrm>
              <a:off x="5077894" y="2218402"/>
              <a:ext cx="16945" cy="79077"/>
            </a:xfrm>
            <a:custGeom>
              <a:avLst/>
              <a:gdLst>
                <a:gd name="txL" fmla="*/ 0 w 7"/>
                <a:gd name="txT" fmla="*/ 0 h 33"/>
                <a:gd name="txR" fmla="*/ 7 w 7"/>
                <a:gd name="txB" fmla="*/ 33 h 33"/>
              </a:gdLst>
              <a:ahLst/>
              <a:cxnLst>
                <a:cxn ang="0">
                  <a:pos x="7" y="0"/>
                </a:cxn>
                <a:cxn ang="0">
                  <a:pos x="7" y="33"/>
                </a:cxn>
                <a:cxn ang="0">
                  <a:pos x="4" y="33"/>
                </a:cxn>
                <a:cxn ang="0">
                  <a:pos x="7" y="0"/>
                </a:cxn>
              </a:cxnLst>
              <a:rect l="txL" t="txT" r="txR" b="txB"/>
              <a:pathLst>
                <a:path w="7" h="33">
                  <a:moveTo>
                    <a:pt x="7" y="0"/>
                  </a:moveTo>
                  <a:cubicBezTo>
                    <a:pt x="7" y="11"/>
                    <a:pt x="7" y="22"/>
                    <a:pt x="7" y="33"/>
                  </a:cubicBezTo>
                  <a:cubicBezTo>
                    <a:pt x="6" y="33"/>
                    <a:pt x="5" y="33"/>
                    <a:pt x="4" y="33"/>
                  </a:cubicBezTo>
                  <a:cubicBezTo>
                    <a:pt x="6" y="23"/>
                    <a:pt x="0" y="5"/>
                    <a:pt x="7" y="0"/>
                  </a:cubicBezTo>
                  <a:close/>
                </a:path>
              </a:pathLst>
            </a:custGeom>
            <a:solidFill>
              <a:srgbClr val="0E485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0" name="Freeform 12"/>
            <p:cNvSpPr/>
            <p:nvPr/>
          </p:nvSpPr>
          <p:spPr>
            <a:xfrm>
              <a:off x="4527177" y="2290419"/>
              <a:ext cx="214638" cy="12709"/>
            </a:xfrm>
            <a:custGeom>
              <a:avLst/>
              <a:gdLst>
                <a:gd name="txL" fmla="*/ 0 w 90"/>
                <a:gd name="txT" fmla="*/ 0 h 5"/>
                <a:gd name="txR" fmla="*/ 90 w 90"/>
                <a:gd name="txB" fmla="*/ 5 h 5"/>
              </a:gdLst>
              <a:ahLst/>
              <a:cxnLst>
                <a:cxn ang="0">
                  <a:pos x="0" y="0"/>
                </a:cxn>
                <a:cxn ang="0">
                  <a:pos x="90" y="0"/>
                </a:cxn>
                <a:cxn ang="0">
                  <a:pos x="0" y="0"/>
                </a:cxn>
              </a:cxnLst>
              <a:rect l="txL" t="txT" r="txR" b="txB"/>
              <a:pathLst>
                <a:path w="90" h="5">
                  <a:moveTo>
                    <a:pt x="0" y="0"/>
                  </a:moveTo>
                  <a:cubicBezTo>
                    <a:pt x="30" y="0"/>
                    <a:pt x="60" y="0"/>
                    <a:pt x="90" y="0"/>
                  </a:cubicBezTo>
                  <a:cubicBezTo>
                    <a:pt x="67" y="5"/>
                    <a:pt x="23" y="5"/>
                    <a:pt x="0" y="0"/>
                  </a:cubicBezTo>
                  <a:close/>
                </a:path>
              </a:pathLst>
            </a:custGeom>
            <a:solidFill>
              <a:srgbClr val="4999A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1" name="Freeform 13"/>
            <p:cNvSpPr/>
            <p:nvPr/>
          </p:nvSpPr>
          <p:spPr>
            <a:xfrm>
              <a:off x="5086367" y="2297480"/>
              <a:ext cx="16945" cy="79077"/>
            </a:xfrm>
            <a:custGeom>
              <a:avLst/>
              <a:gdLst>
                <a:gd name="txL" fmla="*/ 0 w 7"/>
                <a:gd name="txT" fmla="*/ 0 h 33"/>
                <a:gd name="txR" fmla="*/ 7 w 7"/>
                <a:gd name="txB" fmla="*/ 33 h 33"/>
              </a:gdLst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0" y="33"/>
                </a:cxn>
                <a:cxn ang="0">
                  <a:pos x="0" y="0"/>
                </a:cxn>
              </a:cxnLst>
              <a:rect l="txL" t="txT" r="txR" b="txB"/>
              <a:pathLst>
                <a:path w="7" h="33">
                  <a:moveTo>
                    <a:pt x="0" y="0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1" y="10"/>
                    <a:pt x="7" y="28"/>
                    <a:pt x="0" y="33"/>
                  </a:cubicBezTo>
                  <a:cubicBezTo>
                    <a:pt x="0" y="22"/>
                    <a:pt x="0" y="11"/>
                    <a:pt x="0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2" name="Freeform 14"/>
            <p:cNvSpPr/>
            <p:nvPr/>
          </p:nvSpPr>
          <p:spPr>
            <a:xfrm>
              <a:off x="4827953" y="2627910"/>
              <a:ext cx="12709" cy="94611"/>
            </a:xfrm>
            <a:custGeom>
              <a:avLst/>
              <a:gdLst>
                <a:gd name="txL" fmla="*/ 0 w 5"/>
                <a:gd name="txT" fmla="*/ 0 h 39"/>
                <a:gd name="txR" fmla="*/ 5 w 5"/>
                <a:gd name="txB" fmla="*/ 39 h 39"/>
              </a:gdLst>
              <a:ahLst/>
              <a:cxnLst>
                <a:cxn ang="0">
                  <a:pos x="0" y="0"/>
                </a:cxn>
                <a:cxn ang="0">
                  <a:pos x="0" y="39"/>
                </a:cxn>
                <a:cxn ang="0">
                  <a:pos x="0" y="0"/>
                </a:cxn>
              </a:cxnLst>
              <a:rect l="txL" t="txT" r="txR" b="txB"/>
              <a:pathLst>
                <a:path w="5" h="39">
                  <a:moveTo>
                    <a:pt x="0" y="0"/>
                  </a:moveTo>
                  <a:cubicBezTo>
                    <a:pt x="5" y="6"/>
                    <a:pt x="5" y="33"/>
                    <a:pt x="0" y="39"/>
                  </a:cubicBezTo>
                  <a:cubicBezTo>
                    <a:pt x="0" y="26"/>
                    <a:pt x="0" y="13"/>
                    <a:pt x="0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3" name="Freeform 15"/>
            <p:cNvSpPr/>
            <p:nvPr/>
          </p:nvSpPr>
          <p:spPr>
            <a:xfrm>
              <a:off x="4562479" y="2908917"/>
              <a:ext cx="122853" cy="11297"/>
            </a:xfrm>
            <a:custGeom>
              <a:avLst/>
              <a:gdLst>
                <a:gd name="txL" fmla="*/ 0 w 51"/>
                <a:gd name="txT" fmla="*/ 0 h 5"/>
                <a:gd name="txR" fmla="*/ 51 w 51"/>
                <a:gd name="txB" fmla="*/ 5 h 5"/>
              </a:gdLst>
              <a:ahLst/>
              <a:cxnLst>
                <a:cxn ang="0">
                  <a:pos x="0" y="0"/>
                </a:cxn>
                <a:cxn ang="0">
                  <a:pos x="51" y="0"/>
                </a:cxn>
                <a:cxn ang="0">
                  <a:pos x="0" y="0"/>
                </a:cxn>
              </a:cxnLst>
              <a:rect l="txL" t="txT" r="txR" b="txB"/>
              <a:pathLst>
                <a:path w="51" h="5">
                  <a:moveTo>
                    <a:pt x="0" y="0"/>
                  </a:moveTo>
                  <a:cubicBezTo>
                    <a:pt x="17" y="0"/>
                    <a:pt x="34" y="0"/>
                    <a:pt x="51" y="0"/>
                  </a:cubicBezTo>
                  <a:cubicBezTo>
                    <a:pt x="41" y="5"/>
                    <a:pt x="10" y="5"/>
                    <a:pt x="0" y="0"/>
                  </a:cubicBezTo>
                  <a:close/>
                </a:path>
              </a:pathLst>
            </a:custGeom>
            <a:solidFill>
              <a:srgbClr val="326A7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4" name="Freeform 16"/>
            <p:cNvSpPr/>
            <p:nvPr/>
          </p:nvSpPr>
          <p:spPr>
            <a:xfrm>
              <a:off x="4031531" y="3476579"/>
              <a:ext cx="16945" cy="86138"/>
            </a:xfrm>
            <a:custGeom>
              <a:avLst/>
              <a:gdLst>
                <a:gd name="txL" fmla="*/ 0 w 7"/>
                <a:gd name="txT" fmla="*/ 0 h 36"/>
                <a:gd name="txR" fmla="*/ 7 w 7"/>
                <a:gd name="txB" fmla="*/ 36 h 36"/>
              </a:gdLst>
              <a:ahLst/>
              <a:cxnLst>
                <a:cxn ang="0">
                  <a:pos x="0" y="0"/>
                </a:cxn>
                <a:cxn ang="0">
                  <a:pos x="3" y="36"/>
                </a:cxn>
                <a:cxn ang="0">
                  <a:pos x="0" y="36"/>
                </a:cxn>
                <a:cxn ang="0">
                  <a:pos x="0" y="0"/>
                </a:cxn>
              </a:cxnLst>
              <a:rect l="txL" t="txT" r="txR" b="txB"/>
              <a:pathLst>
                <a:path w="7" h="36">
                  <a:moveTo>
                    <a:pt x="0" y="0"/>
                  </a:moveTo>
                  <a:cubicBezTo>
                    <a:pt x="7" y="6"/>
                    <a:pt x="1" y="25"/>
                    <a:pt x="3" y="36"/>
                  </a:cubicBezTo>
                  <a:cubicBezTo>
                    <a:pt x="2" y="36"/>
                    <a:pt x="1" y="36"/>
                    <a:pt x="0" y="36"/>
                  </a:cubicBezTo>
                  <a:cubicBezTo>
                    <a:pt x="0" y="24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326A7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5" name="Freeform 17"/>
            <p:cNvSpPr/>
            <p:nvPr/>
          </p:nvSpPr>
          <p:spPr>
            <a:xfrm>
              <a:off x="3907267" y="3490700"/>
              <a:ext cx="26830" cy="114380"/>
            </a:xfrm>
            <a:custGeom>
              <a:avLst/>
              <a:gdLst>
                <a:gd name="txL" fmla="*/ 0 w 11"/>
                <a:gd name="txT" fmla="*/ 0 h 48"/>
                <a:gd name="txR" fmla="*/ 11 w 11"/>
                <a:gd name="txB" fmla="*/ 48 h 48"/>
              </a:gdLst>
              <a:ahLst/>
              <a:cxnLst>
                <a:cxn ang="0">
                  <a:pos x="4" y="0"/>
                </a:cxn>
                <a:cxn ang="0">
                  <a:pos x="7" y="48"/>
                </a:cxn>
                <a:cxn ang="0">
                  <a:pos x="4" y="0"/>
                </a:cxn>
              </a:cxnLst>
              <a:rect l="txL" t="txT" r="txR" b="txB"/>
              <a:pathLst>
                <a:path w="11" h="48">
                  <a:moveTo>
                    <a:pt x="4" y="0"/>
                  </a:moveTo>
                  <a:cubicBezTo>
                    <a:pt x="11" y="10"/>
                    <a:pt x="5" y="33"/>
                    <a:pt x="7" y="48"/>
                  </a:cubicBezTo>
                  <a:cubicBezTo>
                    <a:pt x="0" y="38"/>
                    <a:pt x="6" y="15"/>
                    <a:pt x="4" y="0"/>
                  </a:cubicBezTo>
                  <a:close/>
                </a:path>
              </a:pathLst>
            </a:custGeom>
            <a:solidFill>
              <a:srgbClr val="41879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6" name="Freeform 18"/>
            <p:cNvSpPr/>
            <p:nvPr/>
          </p:nvSpPr>
          <p:spPr>
            <a:xfrm>
              <a:off x="4031531" y="3562717"/>
              <a:ext cx="14121" cy="79077"/>
            </a:xfrm>
            <a:custGeom>
              <a:avLst/>
              <a:gdLst>
                <a:gd name="txL" fmla="*/ 0 w 6"/>
                <a:gd name="txT" fmla="*/ 0 h 33"/>
                <a:gd name="txR" fmla="*/ 6 w 6"/>
                <a:gd name="txB" fmla="*/ 33 h 33"/>
              </a:gdLst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6" y="33"/>
                </a:cxn>
                <a:cxn ang="0">
                  <a:pos x="3" y="33"/>
                </a:cxn>
                <a:cxn ang="0">
                  <a:pos x="0" y="33"/>
                </a:cxn>
                <a:cxn ang="0">
                  <a:pos x="0" y="0"/>
                </a:cxn>
              </a:cxnLst>
              <a:rect l="txL" t="txT" r="txR" b="txB"/>
              <a:pathLst>
                <a:path w="6" h="33">
                  <a:moveTo>
                    <a:pt x="0" y="0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4" y="11"/>
                    <a:pt x="0" y="27"/>
                    <a:pt x="6" y="33"/>
                  </a:cubicBezTo>
                  <a:cubicBezTo>
                    <a:pt x="5" y="33"/>
                    <a:pt x="4" y="33"/>
                    <a:pt x="3" y="33"/>
                  </a:cubicBezTo>
                  <a:cubicBezTo>
                    <a:pt x="2" y="33"/>
                    <a:pt x="1" y="33"/>
                    <a:pt x="0" y="33"/>
                  </a:cubicBezTo>
                  <a:cubicBezTo>
                    <a:pt x="0" y="22"/>
                    <a:pt x="0" y="11"/>
                    <a:pt x="0" y="0"/>
                  </a:cubicBezTo>
                  <a:close/>
                </a:path>
              </a:pathLst>
            </a:custGeom>
            <a:solidFill>
              <a:srgbClr val="41879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7" name="Freeform 19"/>
            <p:cNvSpPr/>
            <p:nvPr/>
          </p:nvSpPr>
          <p:spPr>
            <a:xfrm>
              <a:off x="823251" y="4323836"/>
              <a:ext cx="79077" cy="11297"/>
            </a:xfrm>
            <a:custGeom>
              <a:avLst/>
              <a:gdLst>
                <a:gd name="txL" fmla="*/ 0 w 33"/>
                <a:gd name="txT" fmla="*/ 0 h 5"/>
                <a:gd name="txR" fmla="*/ 33 w 33"/>
                <a:gd name="txB" fmla="*/ 5 h 5"/>
              </a:gdLst>
              <a:ahLst/>
              <a:cxnLst>
                <a:cxn ang="0">
                  <a:pos x="33" y="0"/>
                </a:cxn>
                <a:cxn ang="0">
                  <a:pos x="0" y="0"/>
                </a:cxn>
                <a:cxn ang="0">
                  <a:pos x="33" y="0"/>
                </a:cxn>
              </a:cxnLst>
              <a:rect l="txL" t="txT" r="txR" b="txB"/>
              <a:pathLst>
                <a:path w="33" h="5">
                  <a:moveTo>
                    <a:pt x="33" y="0"/>
                  </a:moveTo>
                  <a:cubicBezTo>
                    <a:pt x="29" y="5"/>
                    <a:pt x="4" y="5"/>
                    <a:pt x="0" y="0"/>
                  </a:cubicBezTo>
                  <a:cubicBezTo>
                    <a:pt x="11" y="0"/>
                    <a:pt x="22" y="0"/>
                    <a:pt x="33" y="0"/>
                  </a:cubicBezTo>
                  <a:close/>
                </a:path>
              </a:pathLst>
            </a:custGeom>
            <a:solidFill>
              <a:srgbClr val="0588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8" name="Freeform 21"/>
            <p:cNvSpPr/>
            <p:nvPr/>
          </p:nvSpPr>
          <p:spPr>
            <a:xfrm>
              <a:off x="441985" y="4263116"/>
              <a:ext cx="107319" cy="31066"/>
            </a:xfrm>
            <a:custGeom>
              <a:avLst/>
              <a:gdLst>
                <a:gd name="txL" fmla="*/ 0 w 45"/>
                <a:gd name="txT" fmla="*/ 0 h 13"/>
                <a:gd name="txR" fmla="*/ 45 w 45"/>
                <a:gd name="txB" fmla="*/ 13 h 13"/>
              </a:gdLst>
              <a:ahLst/>
              <a:cxnLst>
                <a:cxn ang="0">
                  <a:pos x="0" y="7"/>
                </a:cxn>
                <a:cxn ang="0">
                  <a:pos x="24" y="13"/>
                </a:cxn>
                <a:cxn ang="0">
                  <a:pos x="27" y="7"/>
                </a:cxn>
                <a:cxn ang="0">
                  <a:pos x="0" y="7"/>
                </a:cxn>
              </a:cxnLst>
              <a:rect l="txL" t="txT" r="txR" b="txB"/>
              <a:pathLst>
                <a:path w="45" h="13">
                  <a:moveTo>
                    <a:pt x="0" y="7"/>
                  </a:moveTo>
                  <a:cubicBezTo>
                    <a:pt x="5" y="0"/>
                    <a:pt x="45" y="4"/>
                    <a:pt x="24" y="13"/>
                  </a:cubicBezTo>
                  <a:cubicBezTo>
                    <a:pt x="24" y="10"/>
                    <a:pt x="26" y="9"/>
                    <a:pt x="27" y="7"/>
                  </a:cubicBezTo>
                  <a:cubicBezTo>
                    <a:pt x="18" y="7"/>
                    <a:pt x="9" y="7"/>
                    <a:pt x="0" y="7"/>
                  </a:cubicBezTo>
                  <a:close/>
                </a:path>
              </a:pathLst>
            </a:custGeom>
            <a:solidFill>
              <a:srgbClr val="0588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9" name="Freeform 23"/>
            <p:cNvSpPr/>
            <p:nvPr/>
          </p:nvSpPr>
          <p:spPr>
            <a:xfrm>
              <a:off x="4593545" y="79077"/>
              <a:ext cx="40951" cy="72017"/>
            </a:xfrm>
            <a:custGeom>
              <a:avLst/>
              <a:gdLst>
                <a:gd name="txL" fmla="*/ 0 w 17"/>
                <a:gd name="txT" fmla="*/ 0 h 30"/>
                <a:gd name="txR" fmla="*/ 17 w 17"/>
                <a:gd name="txB" fmla="*/ 30 h 30"/>
              </a:gdLst>
              <a:ahLst/>
              <a:cxnLst>
                <a:cxn ang="0">
                  <a:pos x="8" y="0"/>
                </a:cxn>
                <a:cxn ang="0">
                  <a:pos x="17" y="12"/>
                </a:cxn>
                <a:cxn ang="0">
                  <a:pos x="14" y="12"/>
                </a:cxn>
                <a:cxn ang="0">
                  <a:pos x="11" y="30"/>
                </a:cxn>
                <a:cxn ang="0">
                  <a:pos x="8" y="0"/>
                </a:cxn>
              </a:cxnLst>
              <a:rect l="txL" t="txT" r="txR" b="txB"/>
              <a:pathLst>
                <a:path w="17" h="30">
                  <a:moveTo>
                    <a:pt x="8" y="0"/>
                  </a:moveTo>
                  <a:cubicBezTo>
                    <a:pt x="14" y="1"/>
                    <a:pt x="9" y="13"/>
                    <a:pt x="17" y="12"/>
                  </a:cubicBezTo>
                  <a:cubicBezTo>
                    <a:pt x="17" y="19"/>
                    <a:pt x="13" y="17"/>
                    <a:pt x="14" y="12"/>
                  </a:cubicBezTo>
                  <a:cubicBezTo>
                    <a:pt x="7" y="12"/>
                    <a:pt x="13" y="25"/>
                    <a:pt x="11" y="30"/>
                  </a:cubicBezTo>
                  <a:cubicBezTo>
                    <a:pt x="0" y="28"/>
                    <a:pt x="12" y="13"/>
                    <a:pt x="8" y="0"/>
                  </a:cubicBezTo>
                  <a:close/>
                </a:path>
              </a:pathLst>
            </a:custGeom>
            <a:solidFill>
              <a:srgbClr val="0E485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0" name="Freeform 24"/>
            <p:cNvSpPr/>
            <p:nvPr/>
          </p:nvSpPr>
          <p:spPr>
            <a:xfrm>
              <a:off x="4596369" y="38127"/>
              <a:ext cx="96022" cy="83314"/>
            </a:xfrm>
            <a:custGeom>
              <a:avLst/>
              <a:gdLst>
                <a:gd name="txL" fmla="*/ 0 w 40"/>
                <a:gd name="txT" fmla="*/ 0 h 35"/>
                <a:gd name="txR" fmla="*/ 40 w 40"/>
                <a:gd name="txB" fmla="*/ 35 h 35"/>
              </a:gdLst>
              <a:ahLst/>
              <a:cxnLst>
                <a:cxn ang="0">
                  <a:pos x="13" y="2"/>
                </a:cxn>
                <a:cxn ang="0">
                  <a:pos x="40" y="20"/>
                </a:cxn>
                <a:cxn ang="0">
                  <a:pos x="28" y="14"/>
                </a:cxn>
                <a:cxn ang="0">
                  <a:pos x="31" y="35"/>
                </a:cxn>
                <a:cxn ang="0">
                  <a:pos x="16" y="29"/>
                </a:cxn>
                <a:cxn ang="0">
                  <a:pos x="7" y="17"/>
                </a:cxn>
                <a:cxn ang="0">
                  <a:pos x="1" y="17"/>
                </a:cxn>
                <a:cxn ang="0">
                  <a:pos x="4" y="5"/>
                </a:cxn>
                <a:cxn ang="0">
                  <a:pos x="13" y="2"/>
                </a:cxn>
              </a:cxnLst>
              <a:rect l="txL" t="txT" r="txR" b="txB"/>
              <a:pathLst>
                <a:path w="40" h="35">
                  <a:moveTo>
                    <a:pt x="13" y="2"/>
                  </a:moveTo>
                  <a:cubicBezTo>
                    <a:pt x="30" y="0"/>
                    <a:pt x="36" y="9"/>
                    <a:pt x="40" y="20"/>
                  </a:cubicBezTo>
                  <a:cubicBezTo>
                    <a:pt x="34" y="20"/>
                    <a:pt x="36" y="12"/>
                    <a:pt x="28" y="14"/>
                  </a:cubicBezTo>
                  <a:cubicBezTo>
                    <a:pt x="27" y="23"/>
                    <a:pt x="33" y="25"/>
                    <a:pt x="31" y="35"/>
                  </a:cubicBezTo>
                  <a:cubicBezTo>
                    <a:pt x="27" y="27"/>
                    <a:pt x="20" y="12"/>
                    <a:pt x="16" y="29"/>
                  </a:cubicBezTo>
                  <a:cubicBezTo>
                    <a:pt x="8" y="30"/>
                    <a:pt x="13" y="18"/>
                    <a:pt x="7" y="17"/>
                  </a:cubicBezTo>
                  <a:cubicBezTo>
                    <a:pt x="5" y="17"/>
                    <a:pt x="3" y="17"/>
                    <a:pt x="1" y="17"/>
                  </a:cubicBezTo>
                  <a:cubicBezTo>
                    <a:pt x="0" y="11"/>
                    <a:pt x="3" y="9"/>
                    <a:pt x="4" y="5"/>
                  </a:cubicBezTo>
                  <a:cubicBezTo>
                    <a:pt x="4" y="1"/>
                    <a:pt x="9" y="2"/>
                    <a:pt x="13" y="2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1" name="Freeform 25"/>
            <p:cNvSpPr/>
            <p:nvPr/>
          </p:nvSpPr>
          <p:spPr>
            <a:xfrm>
              <a:off x="4498935" y="49424"/>
              <a:ext cx="56484" cy="50835"/>
            </a:xfrm>
            <a:custGeom>
              <a:avLst/>
              <a:gdLst>
                <a:gd name="txL" fmla="*/ 0 w 24"/>
                <a:gd name="txT" fmla="*/ 0 h 21"/>
                <a:gd name="txR" fmla="*/ 24 w 24"/>
                <a:gd name="txB" fmla="*/ 21 h 21"/>
              </a:gdLst>
              <a:ahLst/>
              <a:cxnLst>
                <a:cxn ang="0">
                  <a:pos x="9" y="21"/>
                </a:cxn>
                <a:cxn ang="0">
                  <a:pos x="15" y="0"/>
                </a:cxn>
                <a:cxn ang="0">
                  <a:pos x="9" y="21"/>
                </a:cxn>
              </a:cxnLst>
              <a:rect l="txL" t="txT" r="txR" b="txB"/>
              <a:pathLst>
                <a:path w="24" h="21">
                  <a:moveTo>
                    <a:pt x="9" y="21"/>
                  </a:moveTo>
                  <a:cubicBezTo>
                    <a:pt x="0" y="15"/>
                    <a:pt x="18" y="10"/>
                    <a:pt x="15" y="0"/>
                  </a:cubicBezTo>
                  <a:cubicBezTo>
                    <a:pt x="24" y="6"/>
                    <a:pt x="11" y="16"/>
                    <a:pt x="9" y="21"/>
                  </a:cubicBezTo>
                  <a:close/>
                </a:path>
              </a:pathLst>
            </a:custGeom>
            <a:solidFill>
              <a:srgbClr val="0B576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2" name="Freeform 26"/>
            <p:cNvSpPr/>
            <p:nvPr/>
          </p:nvSpPr>
          <p:spPr>
            <a:xfrm>
              <a:off x="4268763" y="217463"/>
              <a:ext cx="38127" cy="40951"/>
            </a:xfrm>
            <a:custGeom>
              <a:avLst/>
              <a:gdLst>
                <a:gd name="txL" fmla="*/ 0 w 16"/>
                <a:gd name="txT" fmla="*/ 0 h 17"/>
                <a:gd name="txR" fmla="*/ 16 w 16"/>
                <a:gd name="txB" fmla="*/ 17 h 17"/>
              </a:gdLst>
              <a:ahLst/>
              <a:cxnLst>
                <a:cxn ang="0">
                  <a:pos x="6" y="17"/>
                </a:cxn>
                <a:cxn ang="0">
                  <a:pos x="15" y="2"/>
                </a:cxn>
                <a:cxn ang="0">
                  <a:pos x="6" y="17"/>
                </a:cxn>
              </a:cxnLst>
              <a:rect l="txL" t="txT" r="txR" b="txB"/>
              <a:pathLst>
                <a:path w="16" h="17">
                  <a:moveTo>
                    <a:pt x="6" y="17"/>
                  </a:moveTo>
                  <a:cubicBezTo>
                    <a:pt x="0" y="14"/>
                    <a:pt x="7" y="0"/>
                    <a:pt x="15" y="2"/>
                  </a:cubicBezTo>
                  <a:cubicBezTo>
                    <a:pt x="16" y="11"/>
                    <a:pt x="7" y="10"/>
                    <a:pt x="6" y="17"/>
                  </a:cubicBezTo>
                  <a:close/>
                </a:path>
              </a:pathLst>
            </a:custGeom>
            <a:solidFill>
              <a:srgbClr val="0B576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3" name="Freeform 27"/>
            <p:cNvSpPr/>
            <p:nvPr/>
          </p:nvSpPr>
          <p:spPr>
            <a:xfrm>
              <a:off x="4727695" y="279595"/>
              <a:ext cx="31066" cy="115792"/>
            </a:xfrm>
            <a:custGeom>
              <a:avLst/>
              <a:gdLst>
                <a:gd name="txL" fmla="*/ 0 w 13"/>
                <a:gd name="txT" fmla="*/ 0 h 48"/>
                <a:gd name="txR" fmla="*/ 13 w 13"/>
                <a:gd name="txB" fmla="*/ 48 h 48"/>
              </a:gdLst>
              <a:ahLst/>
              <a:cxnLst>
                <a:cxn ang="0">
                  <a:pos x="3" y="18"/>
                </a:cxn>
                <a:cxn ang="0">
                  <a:pos x="6" y="0"/>
                </a:cxn>
                <a:cxn ang="0">
                  <a:pos x="9" y="48"/>
                </a:cxn>
                <a:cxn ang="0">
                  <a:pos x="3" y="18"/>
                </a:cxn>
              </a:cxnLst>
              <a:rect l="txL" t="txT" r="txR" b="txB"/>
              <a:pathLst>
                <a:path w="13" h="48">
                  <a:moveTo>
                    <a:pt x="3" y="18"/>
                  </a:moveTo>
                  <a:cubicBezTo>
                    <a:pt x="1" y="9"/>
                    <a:pt x="6" y="7"/>
                    <a:pt x="6" y="0"/>
                  </a:cubicBezTo>
                  <a:cubicBezTo>
                    <a:pt x="13" y="10"/>
                    <a:pt x="7" y="33"/>
                    <a:pt x="9" y="48"/>
                  </a:cubicBezTo>
                  <a:cubicBezTo>
                    <a:pt x="0" y="45"/>
                    <a:pt x="12" y="21"/>
                    <a:pt x="3" y="18"/>
                  </a:cubicBezTo>
                  <a:close/>
                </a:path>
              </a:pathLst>
            </a:custGeom>
            <a:solidFill>
              <a:srgbClr val="087EA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4" name="Freeform 28"/>
            <p:cNvSpPr/>
            <p:nvPr/>
          </p:nvSpPr>
          <p:spPr>
            <a:xfrm>
              <a:off x="4441039" y="409508"/>
              <a:ext cx="52248" cy="42363"/>
            </a:xfrm>
            <a:custGeom>
              <a:avLst/>
              <a:gdLst>
                <a:gd name="txL" fmla="*/ 0 w 22"/>
                <a:gd name="txT" fmla="*/ 0 h 18"/>
                <a:gd name="txR" fmla="*/ 22 w 22"/>
                <a:gd name="txB" fmla="*/ 18 h 18"/>
              </a:gdLst>
              <a:ahLst/>
              <a:cxnLst>
                <a:cxn ang="0">
                  <a:pos x="0" y="18"/>
                </a:cxn>
                <a:cxn ang="0">
                  <a:pos x="15" y="0"/>
                </a:cxn>
                <a:cxn ang="0">
                  <a:pos x="0" y="18"/>
                </a:cxn>
              </a:cxnLst>
              <a:rect l="txL" t="txT" r="txR" b="txB"/>
              <a:pathLst>
                <a:path w="22" h="18">
                  <a:moveTo>
                    <a:pt x="0" y="18"/>
                  </a:moveTo>
                  <a:cubicBezTo>
                    <a:pt x="3" y="10"/>
                    <a:pt x="12" y="8"/>
                    <a:pt x="15" y="0"/>
                  </a:cubicBezTo>
                  <a:cubicBezTo>
                    <a:pt x="22" y="6"/>
                    <a:pt x="8" y="17"/>
                    <a:pt x="0" y="18"/>
                  </a:cubicBezTo>
                  <a:close/>
                </a:path>
              </a:pathLst>
            </a:custGeom>
            <a:solidFill>
              <a:srgbClr val="076F9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5" name="Freeform 29"/>
            <p:cNvSpPr/>
            <p:nvPr/>
          </p:nvSpPr>
          <p:spPr>
            <a:xfrm>
              <a:off x="4527177" y="416569"/>
              <a:ext cx="35303" cy="107319"/>
            </a:xfrm>
            <a:custGeom>
              <a:avLst/>
              <a:gdLst>
                <a:gd name="txL" fmla="*/ 0 w 15"/>
                <a:gd name="txT" fmla="*/ 0 h 45"/>
                <a:gd name="txR" fmla="*/ 15 w 15"/>
                <a:gd name="txB" fmla="*/ 45 h 45"/>
              </a:gdLst>
              <a:ahLst/>
              <a:cxnLst>
                <a:cxn ang="0">
                  <a:pos x="9" y="0"/>
                </a:cxn>
                <a:cxn ang="0">
                  <a:pos x="6" y="45"/>
                </a:cxn>
                <a:cxn ang="0">
                  <a:pos x="9" y="0"/>
                </a:cxn>
              </a:cxnLst>
              <a:rect l="txL" t="txT" r="txR" b="txB"/>
              <a:pathLst>
                <a:path w="15" h="45">
                  <a:moveTo>
                    <a:pt x="9" y="0"/>
                  </a:moveTo>
                  <a:cubicBezTo>
                    <a:pt x="15" y="10"/>
                    <a:pt x="13" y="38"/>
                    <a:pt x="6" y="45"/>
                  </a:cubicBezTo>
                  <a:cubicBezTo>
                    <a:pt x="0" y="35"/>
                    <a:pt x="1" y="6"/>
                    <a:pt x="9" y="0"/>
                  </a:cubicBezTo>
                  <a:close/>
                </a:path>
              </a:pathLst>
            </a:custGeom>
            <a:solidFill>
              <a:srgbClr val="8EC5D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6" name="Freeform 30"/>
            <p:cNvSpPr/>
            <p:nvPr/>
          </p:nvSpPr>
          <p:spPr>
            <a:xfrm>
              <a:off x="4562479" y="465991"/>
              <a:ext cx="55072" cy="57896"/>
            </a:xfrm>
            <a:custGeom>
              <a:avLst/>
              <a:gdLst>
                <a:gd name="txL" fmla="*/ 0 w 23"/>
                <a:gd name="txT" fmla="*/ 0 h 24"/>
                <a:gd name="txR" fmla="*/ 23 w 23"/>
                <a:gd name="txB" fmla="*/ 24 h 24"/>
              </a:gdLst>
              <a:ahLst/>
              <a:cxnLst>
                <a:cxn ang="0">
                  <a:pos x="12" y="0"/>
                </a:cxn>
                <a:cxn ang="0">
                  <a:pos x="18" y="15"/>
                </a:cxn>
                <a:cxn ang="0">
                  <a:pos x="15" y="24"/>
                </a:cxn>
                <a:cxn ang="0">
                  <a:pos x="0" y="24"/>
                </a:cxn>
                <a:cxn ang="0">
                  <a:pos x="12" y="0"/>
                </a:cxn>
              </a:cxnLst>
              <a:rect l="txL" t="txT" r="txR" b="txB"/>
              <a:pathLst>
                <a:path w="23" h="24">
                  <a:moveTo>
                    <a:pt x="12" y="0"/>
                  </a:moveTo>
                  <a:cubicBezTo>
                    <a:pt x="23" y="2"/>
                    <a:pt x="4" y="19"/>
                    <a:pt x="18" y="15"/>
                  </a:cubicBezTo>
                  <a:cubicBezTo>
                    <a:pt x="16" y="17"/>
                    <a:pt x="15" y="20"/>
                    <a:pt x="15" y="24"/>
                  </a:cubicBezTo>
                  <a:cubicBezTo>
                    <a:pt x="10" y="24"/>
                    <a:pt x="5" y="24"/>
                    <a:pt x="0" y="24"/>
                  </a:cubicBezTo>
                  <a:cubicBezTo>
                    <a:pt x="1" y="13"/>
                    <a:pt x="8" y="8"/>
                    <a:pt x="12" y="0"/>
                  </a:cubicBezTo>
                  <a:close/>
                </a:path>
              </a:pathLst>
            </a:custGeom>
            <a:solidFill>
              <a:srgbClr val="8EC5D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7" name="Freeform 31"/>
            <p:cNvSpPr/>
            <p:nvPr/>
          </p:nvSpPr>
          <p:spPr>
            <a:xfrm>
              <a:off x="4476342" y="588844"/>
              <a:ext cx="46600" cy="49424"/>
            </a:xfrm>
            <a:custGeom>
              <a:avLst/>
              <a:gdLst>
                <a:gd name="txL" fmla="*/ 0 w 19"/>
                <a:gd name="txT" fmla="*/ 0 h 21"/>
                <a:gd name="txR" fmla="*/ 19 w 19"/>
                <a:gd name="txB" fmla="*/ 21 h 21"/>
              </a:gdLst>
              <a:ahLst/>
              <a:cxnLst>
                <a:cxn ang="0">
                  <a:pos x="0" y="21"/>
                </a:cxn>
                <a:cxn ang="0">
                  <a:pos x="18" y="0"/>
                </a:cxn>
                <a:cxn ang="0">
                  <a:pos x="0" y="21"/>
                </a:cxn>
              </a:cxnLst>
              <a:rect l="txL" t="txT" r="txR" b="txB"/>
              <a:pathLst>
                <a:path w="19" h="21">
                  <a:moveTo>
                    <a:pt x="0" y="21"/>
                  </a:moveTo>
                  <a:cubicBezTo>
                    <a:pt x="8" y="16"/>
                    <a:pt x="8" y="3"/>
                    <a:pt x="18" y="0"/>
                  </a:cubicBezTo>
                  <a:cubicBezTo>
                    <a:pt x="19" y="14"/>
                    <a:pt x="13" y="21"/>
                    <a:pt x="0" y="21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8" name="Freeform 32"/>
            <p:cNvSpPr>
              <a:spLocks noEditPoints="1"/>
            </p:cNvSpPr>
            <p:nvPr/>
          </p:nvSpPr>
          <p:spPr>
            <a:xfrm>
              <a:off x="3927036" y="622735"/>
              <a:ext cx="1196045" cy="1546245"/>
            </a:xfrm>
            <a:custGeom>
              <a:avLst/>
              <a:gdLst>
                <a:gd name="txL" fmla="*/ 0 w 500"/>
                <a:gd name="txT" fmla="*/ 0 h 646"/>
                <a:gd name="txR" fmla="*/ 500 w 500"/>
                <a:gd name="txB" fmla="*/ 646 h 646"/>
              </a:gdLst>
              <a:ahLst/>
              <a:cxnLst>
                <a:cxn ang="0">
                  <a:pos x="317" y="16"/>
                </a:cxn>
                <a:cxn ang="0">
                  <a:pos x="398" y="52"/>
                </a:cxn>
                <a:cxn ang="0">
                  <a:pos x="458" y="196"/>
                </a:cxn>
                <a:cxn ang="0">
                  <a:pos x="491" y="544"/>
                </a:cxn>
                <a:cxn ang="0">
                  <a:pos x="497" y="616"/>
                </a:cxn>
                <a:cxn ang="0">
                  <a:pos x="431" y="610"/>
                </a:cxn>
                <a:cxn ang="0">
                  <a:pos x="443" y="535"/>
                </a:cxn>
                <a:cxn ang="0">
                  <a:pos x="443" y="484"/>
                </a:cxn>
                <a:cxn ang="0">
                  <a:pos x="410" y="298"/>
                </a:cxn>
                <a:cxn ang="0">
                  <a:pos x="425" y="184"/>
                </a:cxn>
                <a:cxn ang="0">
                  <a:pos x="422" y="106"/>
                </a:cxn>
                <a:cxn ang="0">
                  <a:pos x="410" y="103"/>
                </a:cxn>
                <a:cxn ang="0">
                  <a:pos x="362" y="271"/>
                </a:cxn>
                <a:cxn ang="0">
                  <a:pos x="368" y="340"/>
                </a:cxn>
                <a:cxn ang="0">
                  <a:pos x="371" y="568"/>
                </a:cxn>
                <a:cxn ang="0">
                  <a:pos x="245" y="631"/>
                </a:cxn>
                <a:cxn ang="0">
                  <a:pos x="107" y="643"/>
                </a:cxn>
                <a:cxn ang="0">
                  <a:pos x="56" y="535"/>
                </a:cxn>
                <a:cxn ang="0">
                  <a:pos x="233" y="508"/>
                </a:cxn>
                <a:cxn ang="0">
                  <a:pos x="197" y="499"/>
                </a:cxn>
                <a:cxn ang="0">
                  <a:pos x="164" y="499"/>
                </a:cxn>
                <a:cxn ang="0">
                  <a:pos x="221" y="478"/>
                </a:cxn>
                <a:cxn ang="0">
                  <a:pos x="251" y="436"/>
                </a:cxn>
                <a:cxn ang="0">
                  <a:pos x="203" y="433"/>
                </a:cxn>
                <a:cxn ang="0">
                  <a:pos x="128" y="382"/>
                </a:cxn>
                <a:cxn ang="0">
                  <a:pos x="131" y="322"/>
                </a:cxn>
                <a:cxn ang="0">
                  <a:pos x="140" y="214"/>
                </a:cxn>
                <a:cxn ang="0">
                  <a:pos x="122" y="97"/>
                </a:cxn>
                <a:cxn ang="0">
                  <a:pos x="107" y="130"/>
                </a:cxn>
                <a:cxn ang="0">
                  <a:pos x="95" y="133"/>
                </a:cxn>
                <a:cxn ang="0">
                  <a:pos x="95" y="244"/>
                </a:cxn>
                <a:cxn ang="0">
                  <a:pos x="56" y="472"/>
                </a:cxn>
                <a:cxn ang="0">
                  <a:pos x="2" y="541"/>
                </a:cxn>
                <a:cxn ang="0">
                  <a:pos x="83" y="103"/>
                </a:cxn>
                <a:cxn ang="0">
                  <a:pos x="176" y="16"/>
                </a:cxn>
                <a:cxn ang="0">
                  <a:pos x="194" y="28"/>
                </a:cxn>
                <a:cxn ang="0">
                  <a:pos x="230" y="19"/>
                </a:cxn>
                <a:cxn ang="0">
                  <a:pos x="284" y="16"/>
                </a:cxn>
                <a:cxn ang="0">
                  <a:pos x="113" y="190"/>
                </a:cxn>
                <a:cxn ang="0">
                  <a:pos x="245" y="376"/>
                </a:cxn>
                <a:cxn ang="0">
                  <a:pos x="245" y="376"/>
                </a:cxn>
                <a:cxn ang="0">
                  <a:pos x="353" y="343"/>
                </a:cxn>
                <a:cxn ang="0">
                  <a:pos x="266" y="400"/>
                </a:cxn>
                <a:cxn ang="0">
                  <a:pos x="266" y="400"/>
                </a:cxn>
                <a:cxn ang="0">
                  <a:pos x="314" y="394"/>
                </a:cxn>
              </a:cxnLst>
              <a:rect l="txL" t="txT" r="txR" b="txB"/>
              <a:pathLst>
                <a:path w="500" h="646">
                  <a:moveTo>
                    <a:pt x="284" y="16"/>
                  </a:moveTo>
                  <a:cubicBezTo>
                    <a:pt x="295" y="18"/>
                    <a:pt x="314" y="2"/>
                    <a:pt x="317" y="16"/>
                  </a:cubicBezTo>
                  <a:cubicBezTo>
                    <a:pt x="323" y="14"/>
                    <a:pt x="319" y="2"/>
                    <a:pt x="326" y="1"/>
                  </a:cubicBezTo>
                  <a:cubicBezTo>
                    <a:pt x="359" y="0"/>
                    <a:pt x="379" y="30"/>
                    <a:pt x="398" y="52"/>
                  </a:cubicBezTo>
                  <a:cubicBezTo>
                    <a:pt x="417" y="74"/>
                    <a:pt x="442" y="91"/>
                    <a:pt x="449" y="112"/>
                  </a:cubicBezTo>
                  <a:cubicBezTo>
                    <a:pt x="456" y="134"/>
                    <a:pt x="454" y="167"/>
                    <a:pt x="458" y="196"/>
                  </a:cubicBezTo>
                  <a:cubicBezTo>
                    <a:pt x="469" y="279"/>
                    <a:pt x="495" y="397"/>
                    <a:pt x="491" y="487"/>
                  </a:cubicBezTo>
                  <a:cubicBezTo>
                    <a:pt x="490" y="505"/>
                    <a:pt x="481" y="546"/>
                    <a:pt x="491" y="544"/>
                  </a:cubicBezTo>
                  <a:cubicBezTo>
                    <a:pt x="500" y="545"/>
                    <a:pt x="488" y="567"/>
                    <a:pt x="497" y="568"/>
                  </a:cubicBezTo>
                  <a:cubicBezTo>
                    <a:pt x="497" y="584"/>
                    <a:pt x="497" y="600"/>
                    <a:pt x="497" y="616"/>
                  </a:cubicBezTo>
                  <a:cubicBezTo>
                    <a:pt x="480" y="616"/>
                    <a:pt x="463" y="616"/>
                    <a:pt x="446" y="616"/>
                  </a:cubicBezTo>
                  <a:cubicBezTo>
                    <a:pt x="439" y="616"/>
                    <a:pt x="437" y="611"/>
                    <a:pt x="431" y="610"/>
                  </a:cubicBezTo>
                  <a:cubicBezTo>
                    <a:pt x="434" y="601"/>
                    <a:pt x="438" y="580"/>
                    <a:pt x="440" y="562"/>
                  </a:cubicBezTo>
                  <a:cubicBezTo>
                    <a:pt x="441" y="551"/>
                    <a:pt x="438" y="517"/>
                    <a:pt x="443" y="535"/>
                  </a:cubicBezTo>
                  <a:cubicBezTo>
                    <a:pt x="446" y="552"/>
                    <a:pt x="446" y="572"/>
                    <a:pt x="449" y="589"/>
                  </a:cubicBezTo>
                  <a:cubicBezTo>
                    <a:pt x="462" y="557"/>
                    <a:pt x="449" y="521"/>
                    <a:pt x="443" y="484"/>
                  </a:cubicBezTo>
                  <a:cubicBezTo>
                    <a:pt x="435" y="429"/>
                    <a:pt x="439" y="362"/>
                    <a:pt x="422" y="322"/>
                  </a:cubicBezTo>
                  <a:cubicBezTo>
                    <a:pt x="416" y="316"/>
                    <a:pt x="412" y="308"/>
                    <a:pt x="410" y="298"/>
                  </a:cubicBezTo>
                  <a:cubicBezTo>
                    <a:pt x="404" y="282"/>
                    <a:pt x="397" y="267"/>
                    <a:pt x="389" y="253"/>
                  </a:cubicBezTo>
                  <a:cubicBezTo>
                    <a:pt x="402" y="231"/>
                    <a:pt x="421" y="215"/>
                    <a:pt x="425" y="184"/>
                  </a:cubicBezTo>
                  <a:cubicBezTo>
                    <a:pt x="405" y="197"/>
                    <a:pt x="406" y="231"/>
                    <a:pt x="383" y="241"/>
                  </a:cubicBezTo>
                  <a:cubicBezTo>
                    <a:pt x="399" y="201"/>
                    <a:pt x="436" y="166"/>
                    <a:pt x="422" y="106"/>
                  </a:cubicBezTo>
                  <a:cubicBezTo>
                    <a:pt x="417" y="149"/>
                    <a:pt x="408" y="188"/>
                    <a:pt x="386" y="214"/>
                  </a:cubicBezTo>
                  <a:cubicBezTo>
                    <a:pt x="390" y="185"/>
                    <a:pt x="419" y="155"/>
                    <a:pt x="410" y="103"/>
                  </a:cubicBezTo>
                  <a:cubicBezTo>
                    <a:pt x="400" y="153"/>
                    <a:pt x="382" y="195"/>
                    <a:pt x="365" y="238"/>
                  </a:cubicBezTo>
                  <a:cubicBezTo>
                    <a:pt x="377" y="244"/>
                    <a:pt x="370" y="267"/>
                    <a:pt x="362" y="271"/>
                  </a:cubicBezTo>
                  <a:cubicBezTo>
                    <a:pt x="376" y="262"/>
                    <a:pt x="370" y="281"/>
                    <a:pt x="371" y="292"/>
                  </a:cubicBezTo>
                  <a:cubicBezTo>
                    <a:pt x="364" y="302"/>
                    <a:pt x="370" y="325"/>
                    <a:pt x="368" y="340"/>
                  </a:cubicBezTo>
                  <a:cubicBezTo>
                    <a:pt x="368" y="391"/>
                    <a:pt x="368" y="442"/>
                    <a:pt x="368" y="493"/>
                  </a:cubicBezTo>
                  <a:cubicBezTo>
                    <a:pt x="370" y="517"/>
                    <a:pt x="364" y="549"/>
                    <a:pt x="371" y="568"/>
                  </a:cubicBezTo>
                  <a:cubicBezTo>
                    <a:pt x="373" y="579"/>
                    <a:pt x="375" y="590"/>
                    <a:pt x="374" y="604"/>
                  </a:cubicBezTo>
                  <a:cubicBezTo>
                    <a:pt x="342" y="624"/>
                    <a:pt x="286" y="620"/>
                    <a:pt x="245" y="631"/>
                  </a:cubicBezTo>
                  <a:cubicBezTo>
                    <a:pt x="230" y="633"/>
                    <a:pt x="207" y="627"/>
                    <a:pt x="197" y="634"/>
                  </a:cubicBezTo>
                  <a:cubicBezTo>
                    <a:pt x="160" y="628"/>
                    <a:pt x="133" y="646"/>
                    <a:pt x="107" y="643"/>
                  </a:cubicBezTo>
                  <a:cubicBezTo>
                    <a:pt x="76" y="639"/>
                    <a:pt x="55" y="607"/>
                    <a:pt x="20" y="607"/>
                  </a:cubicBezTo>
                  <a:cubicBezTo>
                    <a:pt x="29" y="580"/>
                    <a:pt x="46" y="561"/>
                    <a:pt x="56" y="535"/>
                  </a:cubicBezTo>
                  <a:cubicBezTo>
                    <a:pt x="59" y="540"/>
                    <a:pt x="66" y="544"/>
                    <a:pt x="68" y="535"/>
                  </a:cubicBezTo>
                  <a:cubicBezTo>
                    <a:pt x="119" y="522"/>
                    <a:pt x="179" y="518"/>
                    <a:pt x="233" y="508"/>
                  </a:cubicBezTo>
                  <a:cubicBezTo>
                    <a:pt x="225" y="502"/>
                    <a:pt x="211" y="502"/>
                    <a:pt x="197" y="502"/>
                  </a:cubicBezTo>
                  <a:cubicBezTo>
                    <a:pt x="197" y="501"/>
                    <a:pt x="197" y="500"/>
                    <a:pt x="197" y="499"/>
                  </a:cubicBezTo>
                  <a:cubicBezTo>
                    <a:pt x="205" y="498"/>
                    <a:pt x="211" y="495"/>
                    <a:pt x="215" y="490"/>
                  </a:cubicBezTo>
                  <a:cubicBezTo>
                    <a:pt x="193" y="488"/>
                    <a:pt x="181" y="496"/>
                    <a:pt x="164" y="499"/>
                  </a:cubicBezTo>
                  <a:cubicBezTo>
                    <a:pt x="159" y="500"/>
                    <a:pt x="158" y="497"/>
                    <a:pt x="158" y="493"/>
                  </a:cubicBezTo>
                  <a:cubicBezTo>
                    <a:pt x="176" y="485"/>
                    <a:pt x="201" y="484"/>
                    <a:pt x="221" y="478"/>
                  </a:cubicBezTo>
                  <a:cubicBezTo>
                    <a:pt x="212" y="469"/>
                    <a:pt x="198" y="481"/>
                    <a:pt x="185" y="478"/>
                  </a:cubicBezTo>
                  <a:cubicBezTo>
                    <a:pt x="193" y="462"/>
                    <a:pt x="243" y="462"/>
                    <a:pt x="251" y="436"/>
                  </a:cubicBezTo>
                  <a:cubicBezTo>
                    <a:pt x="250" y="432"/>
                    <a:pt x="243" y="434"/>
                    <a:pt x="239" y="433"/>
                  </a:cubicBezTo>
                  <a:cubicBezTo>
                    <a:pt x="234" y="428"/>
                    <a:pt x="208" y="428"/>
                    <a:pt x="203" y="433"/>
                  </a:cubicBezTo>
                  <a:cubicBezTo>
                    <a:pt x="198" y="435"/>
                    <a:pt x="185" y="429"/>
                    <a:pt x="185" y="436"/>
                  </a:cubicBezTo>
                  <a:cubicBezTo>
                    <a:pt x="175" y="404"/>
                    <a:pt x="131" y="411"/>
                    <a:pt x="128" y="382"/>
                  </a:cubicBezTo>
                  <a:cubicBezTo>
                    <a:pt x="125" y="356"/>
                    <a:pt x="157" y="354"/>
                    <a:pt x="161" y="325"/>
                  </a:cubicBezTo>
                  <a:cubicBezTo>
                    <a:pt x="157" y="318"/>
                    <a:pt x="140" y="324"/>
                    <a:pt x="131" y="322"/>
                  </a:cubicBezTo>
                  <a:cubicBezTo>
                    <a:pt x="131" y="305"/>
                    <a:pt x="131" y="288"/>
                    <a:pt x="131" y="271"/>
                  </a:cubicBezTo>
                  <a:cubicBezTo>
                    <a:pt x="131" y="249"/>
                    <a:pt x="142" y="238"/>
                    <a:pt x="140" y="214"/>
                  </a:cubicBezTo>
                  <a:cubicBezTo>
                    <a:pt x="145" y="206"/>
                    <a:pt x="145" y="177"/>
                    <a:pt x="140" y="169"/>
                  </a:cubicBezTo>
                  <a:cubicBezTo>
                    <a:pt x="138" y="141"/>
                    <a:pt x="129" y="120"/>
                    <a:pt x="122" y="97"/>
                  </a:cubicBezTo>
                  <a:cubicBezTo>
                    <a:pt x="115" y="117"/>
                    <a:pt x="136" y="135"/>
                    <a:pt x="131" y="163"/>
                  </a:cubicBezTo>
                  <a:cubicBezTo>
                    <a:pt x="119" y="156"/>
                    <a:pt x="118" y="138"/>
                    <a:pt x="107" y="130"/>
                  </a:cubicBezTo>
                  <a:cubicBezTo>
                    <a:pt x="103" y="143"/>
                    <a:pt x="119" y="162"/>
                    <a:pt x="128" y="172"/>
                  </a:cubicBezTo>
                  <a:cubicBezTo>
                    <a:pt x="118" y="170"/>
                    <a:pt x="98" y="152"/>
                    <a:pt x="95" y="133"/>
                  </a:cubicBezTo>
                  <a:cubicBezTo>
                    <a:pt x="88" y="155"/>
                    <a:pt x="113" y="171"/>
                    <a:pt x="125" y="184"/>
                  </a:cubicBezTo>
                  <a:cubicBezTo>
                    <a:pt x="117" y="206"/>
                    <a:pt x="111" y="230"/>
                    <a:pt x="95" y="244"/>
                  </a:cubicBezTo>
                  <a:cubicBezTo>
                    <a:pt x="87" y="314"/>
                    <a:pt x="73" y="378"/>
                    <a:pt x="59" y="442"/>
                  </a:cubicBezTo>
                  <a:cubicBezTo>
                    <a:pt x="52" y="446"/>
                    <a:pt x="58" y="463"/>
                    <a:pt x="56" y="472"/>
                  </a:cubicBezTo>
                  <a:cubicBezTo>
                    <a:pt x="72" y="532"/>
                    <a:pt x="28" y="567"/>
                    <a:pt x="5" y="607"/>
                  </a:cubicBezTo>
                  <a:cubicBezTo>
                    <a:pt x="0" y="589"/>
                    <a:pt x="3" y="563"/>
                    <a:pt x="2" y="541"/>
                  </a:cubicBezTo>
                  <a:cubicBezTo>
                    <a:pt x="3" y="530"/>
                    <a:pt x="11" y="526"/>
                    <a:pt x="14" y="517"/>
                  </a:cubicBezTo>
                  <a:cubicBezTo>
                    <a:pt x="36" y="378"/>
                    <a:pt x="46" y="227"/>
                    <a:pt x="83" y="103"/>
                  </a:cubicBezTo>
                  <a:cubicBezTo>
                    <a:pt x="89" y="90"/>
                    <a:pt x="102" y="81"/>
                    <a:pt x="98" y="67"/>
                  </a:cubicBezTo>
                  <a:cubicBezTo>
                    <a:pt x="125" y="51"/>
                    <a:pt x="149" y="32"/>
                    <a:pt x="176" y="16"/>
                  </a:cubicBezTo>
                  <a:cubicBezTo>
                    <a:pt x="176" y="23"/>
                    <a:pt x="176" y="30"/>
                    <a:pt x="179" y="34"/>
                  </a:cubicBezTo>
                  <a:cubicBezTo>
                    <a:pt x="186" y="34"/>
                    <a:pt x="188" y="29"/>
                    <a:pt x="194" y="28"/>
                  </a:cubicBezTo>
                  <a:cubicBezTo>
                    <a:pt x="202" y="25"/>
                    <a:pt x="210" y="22"/>
                    <a:pt x="221" y="22"/>
                  </a:cubicBezTo>
                  <a:cubicBezTo>
                    <a:pt x="225" y="22"/>
                    <a:pt x="229" y="22"/>
                    <a:pt x="230" y="19"/>
                  </a:cubicBezTo>
                  <a:cubicBezTo>
                    <a:pt x="235" y="19"/>
                    <a:pt x="240" y="19"/>
                    <a:pt x="245" y="19"/>
                  </a:cubicBezTo>
                  <a:cubicBezTo>
                    <a:pt x="257" y="17"/>
                    <a:pt x="277" y="23"/>
                    <a:pt x="284" y="16"/>
                  </a:cubicBezTo>
                  <a:close/>
                  <a:moveTo>
                    <a:pt x="95" y="181"/>
                  </a:moveTo>
                  <a:cubicBezTo>
                    <a:pt x="99" y="184"/>
                    <a:pt x="106" y="200"/>
                    <a:pt x="113" y="190"/>
                  </a:cubicBezTo>
                  <a:cubicBezTo>
                    <a:pt x="106" y="190"/>
                    <a:pt x="101" y="172"/>
                    <a:pt x="95" y="181"/>
                  </a:cubicBezTo>
                  <a:close/>
                  <a:moveTo>
                    <a:pt x="245" y="376"/>
                  </a:moveTo>
                  <a:cubicBezTo>
                    <a:pt x="291" y="354"/>
                    <a:pt x="346" y="341"/>
                    <a:pt x="362" y="289"/>
                  </a:cubicBezTo>
                  <a:cubicBezTo>
                    <a:pt x="336" y="331"/>
                    <a:pt x="287" y="350"/>
                    <a:pt x="245" y="376"/>
                  </a:cubicBezTo>
                  <a:close/>
                  <a:moveTo>
                    <a:pt x="251" y="388"/>
                  </a:moveTo>
                  <a:cubicBezTo>
                    <a:pt x="292" y="380"/>
                    <a:pt x="328" y="367"/>
                    <a:pt x="353" y="343"/>
                  </a:cubicBezTo>
                  <a:cubicBezTo>
                    <a:pt x="320" y="359"/>
                    <a:pt x="283" y="371"/>
                    <a:pt x="251" y="388"/>
                  </a:cubicBezTo>
                  <a:close/>
                  <a:moveTo>
                    <a:pt x="266" y="400"/>
                  </a:moveTo>
                  <a:cubicBezTo>
                    <a:pt x="289" y="398"/>
                    <a:pt x="308" y="392"/>
                    <a:pt x="320" y="379"/>
                  </a:cubicBezTo>
                  <a:cubicBezTo>
                    <a:pt x="298" y="382"/>
                    <a:pt x="282" y="391"/>
                    <a:pt x="266" y="400"/>
                  </a:cubicBezTo>
                  <a:close/>
                  <a:moveTo>
                    <a:pt x="287" y="409"/>
                  </a:moveTo>
                  <a:cubicBezTo>
                    <a:pt x="302" y="410"/>
                    <a:pt x="308" y="402"/>
                    <a:pt x="314" y="394"/>
                  </a:cubicBezTo>
                  <a:cubicBezTo>
                    <a:pt x="301" y="395"/>
                    <a:pt x="292" y="400"/>
                    <a:pt x="287" y="409"/>
                  </a:cubicBezTo>
                  <a:close/>
                </a:path>
              </a:pathLst>
            </a:custGeom>
            <a:solidFill>
              <a:srgbClr val="317D9D"/>
            </a:solidFill>
            <a:ln w="9525">
              <a:noFill/>
            </a:ln>
          </p:spPr>
          <p:txBody>
            <a:bodyPr vert="horz" wrap="square" anchor="t"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49" name="Freeform 33"/>
            <p:cNvSpPr/>
            <p:nvPr/>
          </p:nvSpPr>
          <p:spPr>
            <a:xfrm>
              <a:off x="4154384" y="1033654"/>
              <a:ext cx="42363" cy="67781"/>
            </a:xfrm>
            <a:custGeom>
              <a:avLst/>
              <a:gdLst>
                <a:gd name="txL" fmla="*/ 0 w 18"/>
                <a:gd name="txT" fmla="*/ 0 h 28"/>
                <a:gd name="txR" fmla="*/ 18 w 18"/>
                <a:gd name="txB" fmla="*/ 28 h 28"/>
              </a:gdLst>
              <a:ahLst/>
              <a:cxnLst>
                <a:cxn ang="0">
                  <a:pos x="18" y="18"/>
                </a:cxn>
                <a:cxn ang="0">
                  <a:pos x="0" y="9"/>
                </a:cxn>
                <a:cxn ang="0">
                  <a:pos x="18" y="18"/>
                </a:cxn>
              </a:cxnLst>
              <a:rect l="txL" t="txT" r="txR" b="txB"/>
              <a:pathLst>
                <a:path w="18" h="28">
                  <a:moveTo>
                    <a:pt x="18" y="18"/>
                  </a:moveTo>
                  <a:cubicBezTo>
                    <a:pt x="11" y="28"/>
                    <a:pt x="4" y="12"/>
                    <a:pt x="0" y="9"/>
                  </a:cubicBezTo>
                  <a:cubicBezTo>
                    <a:pt x="6" y="0"/>
                    <a:pt x="11" y="18"/>
                    <a:pt x="18" y="18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0" name="Freeform 34"/>
            <p:cNvSpPr>
              <a:spLocks noEditPoints="1"/>
            </p:cNvSpPr>
            <p:nvPr/>
          </p:nvSpPr>
          <p:spPr>
            <a:xfrm>
              <a:off x="4089428" y="1270886"/>
              <a:ext cx="437750" cy="632619"/>
            </a:xfrm>
            <a:custGeom>
              <a:avLst/>
              <a:gdLst>
                <a:gd name="txL" fmla="*/ 0 w 183"/>
                <a:gd name="txT" fmla="*/ 0 h 264"/>
                <a:gd name="txR" fmla="*/ 183 w 183"/>
                <a:gd name="txB" fmla="*/ 264 h 264"/>
              </a:gdLst>
              <a:ahLst/>
              <a:cxnLst>
                <a:cxn ang="0">
                  <a:pos x="0" y="264"/>
                </a:cxn>
                <a:cxn ang="0">
                  <a:pos x="33" y="108"/>
                </a:cxn>
                <a:cxn ang="0">
                  <a:pos x="63" y="0"/>
                </a:cxn>
                <a:cxn ang="0">
                  <a:pos x="63" y="51"/>
                </a:cxn>
                <a:cxn ang="0">
                  <a:pos x="93" y="54"/>
                </a:cxn>
                <a:cxn ang="0">
                  <a:pos x="60" y="111"/>
                </a:cxn>
                <a:cxn ang="0">
                  <a:pos x="117" y="165"/>
                </a:cxn>
                <a:cxn ang="0">
                  <a:pos x="135" y="162"/>
                </a:cxn>
                <a:cxn ang="0">
                  <a:pos x="171" y="162"/>
                </a:cxn>
                <a:cxn ang="0">
                  <a:pos x="183" y="165"/>
                </a:cxn>
                <a:cxn ang="0">
                  <a:pos x="117" y="207"/>
                </a:cxn>
                <a:cxn ang="0">
                  <a:pos x="69" y="219"/>
                </a:cxn>
                <a:cxn ang="0">
                  <a:pos x="90" y="222"/>
                </a:cxn>
                <a:cxn ang="0">
                  <a:pos x="96" y="228"/>
                </a:cxn>
                <a:cxn ang="0">
                  <a:pos x="129" y="228"/>
                </a:cxn>
                <a:cxn ang="0">
                  <a:pos x="129" y="231"/>
                </a:cxn>
                <a:cxn ang="0">
                  <a:pos x="165" y="237"/>
                </a:cxn>
                <a:cxn ang="0">
                  <a:pos x="0" y="264"/>
                </a:cxn>
                <a:cxn ang="0">
                  <a:pos x="33" y="231"/>
                </a:cxn>
                <a:cxn ang="0">
                  <a:pos x="147" y="183"/>
                </a:cxn>
                <a:cxn ang="0">
                  <a:pos x="33" y="231"/>
                </a:cxn>
                <a:cxn ang="0">
                  <a:pos x="24" y="216"/>
                </a:cxn>
                <a:cxn ang="0">
                  <a:pos x="120" y="174"/>
                </a:cxn>
                <a:cxn ang="0">
                  <a:pos x="24" y="216"/>
                </a:cxn>
              </a:cxnLst>
              <a:rect l="txL" t="txT" r="txR" b="txB"/>
              <a:pathLst>
                <a:path w="183" h="264">
                  <a:moveTo>
                    <a:pt x="0" y="264"/>
                  </a:moveTo>
                  <a:cubicBezTo>
                    <a:pt x="10" y="211"/>
                    <a:pt x="33" y="171"/>
                    <a:pt x="33" y="108"/>
                  </a:cubicBezTo>
                  <a:cubicBezTo>
                    <a:pt x="57" y="86"/>
                    <a:pt x="49" y="32"/>
                    <a:pt x="63" y="0"/>
                  </a:cubicBezTo>
                  <a:cubicBezTo>
                    <a:pt x="63" y="17"/>
                    <a:pt x="63" y="34"/>
                    <a:pt x="63" y="51"/>
                  </a:cubicBezTo>
                  <a:cubicBezTo>
                    <a:pt x="72" y="53"/>
                    <a:pt x="89" y="47"/>
                    <a:pt x="93" y="54"/>
                  </a:cubicBezTo>
                  <a:cubicBezTo>
                    <a:pt x="89" y="83"/>
                    <a:pt x="57" y="85"/>
                    <a:pt x="60" y="111"/>
                  </a:cubicBezTo>
                  <a:cubicBezTo>
                    <a:pt x="63" y="140"/>
                    <a:pt x="107" y="133"/>
                    <a:pt x="117" y="165"/>
                  </a:cubicBezTo>
                  <a:cubicBezTo>
                    <a:pt x="117" y="158"/>
                    <a:pt x="130" y="164"/>
                    <a:pt x="135" y="162"/>
                  </a:cubicBezTo>
                  <a:cubicBezTo>
                    <a:pt x="147" y="162"/>
                    <a:pt x="159" y="162"/>
                    <a:pt x="171" y="162"/>
                  </a:cubicBezTo>
                  <a:cubicBezTo>
                    <a:pt x="175" y="163"/>
                    <a:pt x="182" y="161"/>
                    <a:pt x="183" y="165"/>
                  </a:cubicBezTo>
                  <a:cubicBezTo>
                    <a:pt x="175" y="191"/>
                    <a:pt x="125" y="191"/>
                    <a:pt x="117" y="207"/>
                  </a:cubicBezTo>
                  <a:cubicBezTo>
                    <a:pt x="101" y="211"/>
                    <a:pt x="83" y="213"/>
                    <a:pt x="69" y="219"/>
                  </a:cubicBezTo>
                  <a:cubicBezTo>
                    <a:pt x="70" y="226"/>
                    <a:pt x="84" y="220"/>
                    <a:pt x="90" y="222"/>
                  </a:cubicBezTo>
                  <a:cubicBezTo>
                    <a:pt x="90" y="226"/>
                    <a:pt x="91" y="229"/>
                    <a:pt x="96" y="228"/>
                  </a:cubicBezTo>
                  <a:cubicBezTo>
                    <a:pt x="101" y="234"/>
                    <a:pt x="124" y="232"/>
                    <a:pt x="129" y="228"/>
                  </a:cubicBezTo>
                  <a:cubicBezTo>
                    <a:pt x="129" y="229"/>
                    <a:pt x="129" y="230"/>
                    <a:pt x="129" y="231"/>
                  </a:cubicBezTo>
                  <a:cubicBezTo>
                    <a:pt x="143" y="231"/>
                    <a:pt x="157" y="231"/>
                    <a:pt x="165" y="237"/>
                  </a:cubicBezTo>
                  <a:cubicBezTo>
                    <a:pt x="111" y="247"/>
                    <a:pt x="51" y="251"/>
                    <a:pt x="0" y="264"/>
                  </a:cubicBezTo>
                  <a:close/>
                  <a:moveTo>
                    <a:pt x="33" y="231"/>
                  </a:moveTo>
                  <a:cubicBezTo>
                    <a:pt x="66" y="210"/>
                    <a:pt x="105" y="195"/>
                    <a:pt x="147" y="183"/>
                  </a:cubicBezTo>
                  <a:cubicBezTo>
                    <a:pt x="97" y="187"/>
                    <a:pt x="58" y="202"/>
                    <a:pt x="33" y="231"/>
                  </a:cubicBezTo>
                  <a:close/>
                  <a:moveTo>
                    <a:pt x="24" y="216"/>
                  </a:moveTo>
                  <a:cubicBezTo>
                    <a:pt x="56" y="202"/>
                    <a:pt x="92" y="192"/>
                    <a:pt x="120" y="174"/>
                  </a:cubicBezTo>
                  <a:cubicBezTo>
                    <a:pt x="83" y="183"/>
                    <a:pt x="50" y="196"/>
                    <a:pt x="24" y="216"/>
                  </a:cubicBezTo>
                  <a:close/>
                </a:path>
              </a:pathLst>
            </a:custGeom>
            <a:solidFill>
              <a:srgbClr val="27667C"/>
            </a:solidFill>
            <a:ln w="9525">
              <a:noFill/>
            </a:ln>
          </p:spPr>
          <p:txBody>
            <a:bodyPr vert="horz" wrap="square" anchor="t"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51" name="Freeform 35"/>
            <p:cNvSpPr/>
            <p:nvPr/>
          </p:nvSpPr>
          <p:spPr>
            <a:xfrm>
              <a:off x="4513056" y="1314661"/>
              <a:ext cx="279595" cy="207578"/>
            </a:xfrm>
            <a:custGeom>
              <a:avLst/>
              <a:gdLst>
                <a:gd name="txL" fmla="*/ 0 w 117"/>
                <a:gd name="txT" fmla="*/ 0 h 87"/>
                <a:gd name="txR" fmla="*/ 117 w 117"/>
                <a:gd name="txB" fmla="*/ 87 h 87"/>
              </a:gdLst>
              <a:ahLst/>
              <a:cxnLst>
                <a:cxn ang="0">
                  <a:pos x="117" y="0"/>
                </a:cxn>
                <a:cxn ang="0">
                  <a:pos x="0" y="87"/>
                </a:cxn>
                <a:cxn ang="0">
                  <a:pos x="117" y="0"/>
                </a:cxn>
              </a:cxnLst>
              <a:rect l="txL" t="txT" r="txR" b="txB"/>
              <a:pathLst>
                <a:path w="117" h="87">
                  <a:moveTo>
                    <a:pt x="117" y="0"/>
                  </a:moveTo>
                  <a:cubicBezTo>
                    <a:pt x="101" y="52"/>
                    <a:pt x="46" y="65"/>
                    <a:pt x="0" y="87"/>
                  </a:cubicBezTo>
                  <a:cubicBezTo>
                    <a:pt x="42" y="61"/>
                    <a:pt x="91" y="42"/>
                    <a:pt x="117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2" name="Freeform 36"/>
            <p:cNvSpPr/>
            <p:nvPr/>
          </p:nvSpPr>
          <p:spPr>
            <a:xfrm>
              <a:off x="4527177" y="1443162"/>
              <a:ext cx="244293" cy="107319"/>
            </a:xfrm>
            <a:custGeom>
              <a:avLst/>
              <a:gdLst>
                <a:gd name="txL" fmla="*/ 0 w 102"/>
                <a:gd name="txT" fmla="*/ 0 h 45"/>
                <a:gd name="txR" fmla="*/ 102 w 102"/>
                <a:gd name="txB" fmla="*/ 45 h 45"/>
              </a:gdLst>
              <a:ahLst/>
              <a:cxnLst>
                <a:cxn ang="0">
                  <a:pos x="102" y="0"/>
                </a:cxn>
                <a:cxn ang="0">
                  <a:pos x="0" y="45"/>
                </a:cxn>
                <a:cxn ang="0">
                  <a:pos x="102" y="0"/>
                </a:cxn>
              </a:cxnLst>
              <a:rect l="txL" t="txT" r="txR" b="txB"/>
              <a:pathLst>
                <a:path w="102" h="45">
                  <a:moveTo>
                    <a:pt x="102" y="0"/>
                  </a:moveTo>
                  <a:cubicBezTo>
                    <a:pt x="77" y="24"/>
                    <a:pt x="41" y="37"/>
                    <a:pt x="0" y="45"/>
                  </a:cubicBezTo>
                  <a:cubicBezTo>
                    <a:pt x="32" y="28"/>
                    <a:pt x="69" y="16"/>
                    <a:pt x="102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3" name="Freeform 37"/>
            <p:cNvSpPr/>
            <p:nvPr/>
          </p:nvSpPr>
          <p:spPr>
            <a:xfrm>
              <a:off x="4562479" y="1529300"/>
              <a:ext cx="129913" cy="50835"/>
            </a:xfrm>
            <a:custGeom>
              <a:avLst/>
              <a:gdLst>
                <a:gd name="txL" fmla="*/ 0 w 54"/>
                <a:gd name="txT" fmla="*/ 0 h 21"/>
                <a:gd name="txR" fmla="*/ 54 w 54"/>
                <a:gd name="txB" fmla="*/ 21 h 21"/>
              </a:gdLst>
              <a:ahLst/>
              <a:cxnLst>
                <a:cxn ang="0">
                  <a:pos x="54" y="0"/>
                </a:cxn>
                <a:cxn ang="0">
                  <a:pos x="0" y="21"/>
                </a:cxn>
                <a:cxn ang="0">
                  <a:pos x="54" y="0"/>
                </a:cxn>
              </a:cxnLst>
              <a:rect l="txL" t="txT" r="txR" b="txB"/>
              <a:pathLst>
                <a:path w="54" h="21">
                  <a:moveTo>
                    <a:pt x="54" y="0"/>
                  </a:moveTo>
                  <a:cubicBezTo>
                    <a:pt x="42" y="13"/>
                    <a:pt x="23" y="19"/>
                    <a:pt x="0" y="21"/>
                  </a:cubicBezTo>
                  <a:cubicBezTo>
                    <a:pt x="16" y="12"/>
                    <a:pt x="32" y="3"/>
                    <a:pt x="54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4" name="Freeform 38"/>
            <p:cNvSpPr/>
            <p:nvPr/>
          </p:nvSpPr>
          <p:spPr>
            <a:xfrm>
              <a:off x="4613315" y="1566014"/>
              <a:ext cx="64956" cy="38127"/>
            </a:xfrm>
            <a:custGeom>
              <a:avLst/>
              <a:gdLst>
                <a:gd name="txL" fmla="*/ 0 w 27"/>
                <a:gd name="txT" fmla="*/ 0 h 16"/>
                <a:gd name="txR" fmla="*/ 27 w 27"/>
                <a:gd name="txB" fmla="*/ 16 h 16"/>
              </a:gdLst>
              <a:ahLst/>
              <a:cxnLst>
                <a:cxn ang="0">
                  <a:pos x="27" y="0"/>
                </a:cxn>
                <a:cxn ang="0">
                  <a:pos x="0" y="15"/>
                </a:cxn>
                <a:cxn ang="0">
                  <a:pos x="27" y="0"/>
                </a:cxn>
              </a:cxnLst>
              <a:rect l="txL" t="txT" r="txR" b="txB"/>
              <a:pathLst>
                <a:path w="27" h="16">
                  <a:moveTo>
                    <a:pt x="27" y="0"/>
                  </a:moveTo>
                  <a:cubicBezTo>
                    <a:pt x="21" y="8"/>
                    <a:pt x="15" y="16"/>
                    <a:pt x="0" y="15"/>
                  </a:cubicBezTo>
                  <a:cubicBezTo>
                    <a:pt x="5" y="6"/>
                    <a:pt x="14" y="1"/>
                    <a:pt x="27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5" name="Freeform 39"/>
            <p:cNvSpPr/>
            <p:nvPr/>
          </p:nvSpPr>
          <p:spPr>
            <a:xfrm>
              <a:off x="4145912" y="1687454"/>
              <a:ext cx="230172" cy="100259"/>
            </a:xfrm>
            <a:custGeom>
              <a:avLst/>
              <a:gdLst>
                <a:gd name="txL" fmla="*/ 0 w 96"/>
                <a:gd name="txT" fmla="*/ 0 h 42"/>
                <a:gd name="txR" fmla="*/ 96 w 96"/>
                <a:gd name="txB" fmla="*/ 42 h 42"/>
              </a:gdLst>
              <a:ahLst/>
              <a:cxnLst>
                <a:cxn ang="0">
                  <a:pos x="96" y="0"/>
                </a:cxn>
                <a:cxn ang="0">
                  <a:pos x="0" y="42"/>
                </a:cxn>
                <a:cxn ang="0">
                  <a:pos x="96" y="0"/>
                </a:cxn>
              </a:cxnLst>
              <a:rect l="txL" t="txT" r="txR" b="txB"/>
              <a:pathLst>
                <a:path w="96" h="42">
                  <a:moveTo>
                    <a:pt x="96" y="0"/>
                  </a:moveTo>
                  <a:cubicBezTo>
                    <a:pt x="68" y="18"/>
                    <a:pt x="32" y="28"/>
                    <a:pt x="0" y="42"/>
                  </a:cubicBezTo>
                  <a:cubicBezTo>
                    <a:pt x="26" y="22"/>
                    <a:pt x="59" y="9"/>
                    <a:pt x="96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6" name="Freeform 40"/>
            <p:cNvSpPr/>
            <p:nvPr/>
          </p:nvSpPr>
          <p:spPr>
            <a:xfrm>
              <a:off x="4168505" y="1708635"/>
              <a:ext cx="272535" cy="115792"/>
            </a:xfrm>
            <a:custGeom>
              <a:avLst/>
              <a:gdLst>
                <a:gd name="txL" fmla="*/ 0 w 114"/>
                <a:gd name="txT" fmla="*/ 0 h 48"/>
                <a:gd name="txR" fmla="*/ 114 w 114"/>
                <a:gd name="txB" fmla="*/ 48 h 48"/>
              </a:gdLst>
              <a:ahLst/>
              <a:cxnLst>
                <a:cxn ang="0">
                  <a:pos x="114" y="0"/>
                </a:cxn>
                <a:cxn ang="0">
                  <a:pos x="0" y="48"/>
                </a:cxn>
                <a:cxn ang="0">
                  <a:pos x="114" y="0"/>
                </a:cxn>
              </a:cxnLst>
              <a:rect l="txL" t="txT" r="txR" b="txB"/>
              <a:pathLst>
                <a:path w="114" h="48">
                  <a:moveTo>
                    <a:pt x="114" y="0"/>
                  </a:moveTo>
                  <a:cubicBezTo>
                    <a:pt x="72" y="12"/>
                    <a:pt x="33" y="27"/>
                    <a:pt x="0" y="48"/>
                  </a:cubicBezTo>
                  <a:cubicBezTo>
                    <a:pt x="25" y="19"/>
                    <a:pt x="64" y="4"/>
                    <a:pt x="114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7" name="Freeform 41"/>
            <p:cNvSpPr/>
            <p:nvPr/>
          </p:nvSpPr>
          <p:spPr>
            <a:xfrm>
              <a:off x="4254642" y="1745350"/>
              <a:ext cx="200518" cy="66369"/>
            </a:xfrm>
            <a:custGeom>
              <a:avLst/>
              <a:gdLst>
                <a:gd name="txL" fmla="*/ 0 w 84"/>
                <a:gd name="txT" fmla="*/ 0 h 28"/>
                <a:gd name="txR" fmla="*/ 84 w 84"/>
                <a:gd name="txB" fmla="*/ 28 h 28"/>
              </a:gdLst>
              <a:ahLst/>
              <a:cxnLst>
                <a:cxn ang="0">
                  <a:pos x="48" y="9"/>
                </a:cxn>
                <a:cxn ang="0">
                  <a:pos x="84" y="9"/>
                </a:cxn>
                <a:cxn ang="0">
                  <a:pos x="21" y="24"/>
                </a:cxn>
                <a:cxn ang="0">
                  <a:pos x="0" y="21"/>
                </a:cxn>
                <a:cxn ang="0">
                  <a:pos x="48" y="9"/>
                </a:cxn>
              </a:cxnLst>
              <a:rect l="txL" t="txT" r="txR" b="txB"/>
              <a:pathLst>
                <a:path w="84" h="28">
                  <a:moveTo>
                    <a:pt x="48" y="9"/>
                  </a:moveTo>
                  <a:cubicBezTo>
                    <a:pt x="61" y="12"/>
                    <a:pt x="75" y="0"/>
                    <a:pt x="84" y="9"/>
                  </a:cubicBezTo>
                  <a:cubicBezTo>
                    <a:pt x="64" y="15"/>
                    <a:pt x="39" y="16"/>
                    <a:pt x="21" y="24"/>
                  </a:cubicBezTo>
                  <a:cubicBezTo>
                    <a:pt x="15" y="22"/>
                    <a:pt x="1" y="28"/>
                    <a:pt x="0" y="21"/>
                  </a:cubicBezTo>
                  <a:cubicBezTo>
                    <a:pt x="14" y="15"/>
                    <a:pt x="32" y="13"/>
                    <a:pt x="48" y="9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8" name="Freeform 42"/>
            <p:cNvSpPr>
              <a:spLocks noEditPoints="1"/>
            </p:cNvSpPr>
            <p:nvPr/>
          </p:nvSpPr>
          <p:spPr>
            <a:xfrm>
              <a:off x="4045652" y="2111083"/>
              <a:ext cx="746999" cy="367145"/>
            </a:xfrm>
            <a:custGeom>
              <a:avLst/>
              <a:gdLst>
                <a:gd name="txL" fmla="*/ 0 w 312"/>
                <a:gd name="txT" fmla="*/ 0 h 153"/>
                <a:gd name="txR" fmla="*/ 312 w 312"/>
                <a:gd name="txB" fmla="*/ 153 h 153"/>
              </a:gdLst>
              <a:ahLst/>
              <a:cxnLst>
                <a:cxn ang="0">
                  <a:pos x="312" y="69"/>
                </a:cxn>
                <a:cxn ang="0">
                  <a:pos x="291" y="75"/>
                </a:cxn>
                <a:cxn ang="0">
                  <a:pos x="201" y="75"/>
                </a:cxn>
                <a:cxn ang="0">
                  <a:pos x="195" y="78"/>
                </a:cxn>
                <a:cxn ang="0">
                  <a:pos x="192" y="69"/>
                </a:cxn>
                <a:cxn ang="0">
                  <a:pos x="234" y="60"/>
                </a:cxn>
                <a:cxn ang="0">
                  <a:pos x="234" y="57"/>
                </a:cxn>
                <a:cxn ang="0">
                  <a:pos x="207" y="51"/>
                </a:cxn>
                <a:cxn ang="0">
                  <a:pos x="177" y="45"/>
                </a:cxn>
                <a:cxn ang="0">
                  <a:pos x="198" y="33"/>
                </a:cxn>
                <a:cxn ang="0">
                  <a:pos x="123" y="54"/>
                </a:cxn>
                <a:cxn ang="0">
                  <a:pos x="135" y="63"/>
                </a:cxn>
                <a:cxn ang="0">
                  <a:pos x="111" y="123"/>
                </a:cxn>
                <a:cxn ang="0">
                  <a:pos x="0" y="153"/>
                </a:cxn>
                <a:cxn ang="0">
                  <a:pos x="27" y="12"/>
                </a:cxn>
                <a:cxn ang="0">
                  <a:pos x="51" y="27"/>
                </a:cxn>
                <a:cxn ang="0">
                  <a:pos x="303" y="0"/>
                </a:cxn>
                <a:cxn ang="0">
                  <a:pos x="312" y="69"/>
                </a:cxn>
                <a:cxn ang="0">
                  <a:pos x="69" y="51"/>
                </a:cxn>
                <a:cxn ang="0">
                  <a:pos x="66" y="57"/>
                </a:cxn>
                <a:cxn ang="0">
                  <a:pos x="126" y="63"/>
                </a:cxn>
                <a:cxn ang="0">
                  <a:pos x="69" y="51"/>
                </a:cxn>
              </a:cxnLst>
              <a:rect l="txL" t="txT" r="txR" b="txB"/>
              <a:pathLst>
                <a:path w="312" h="153">
                  <a:moveTo>
                    <a:pt x="312" y="69"/>
                  </a:moveTo>
                  <a:cubicBezTo>
                    <a:pt x="307" y="52"/>
                    <a:pt x="300" y="71"/>
                    <a:pt x="291" y="75"/>
                  </a:cubicBezTo>
                  <a:cubicBezTo>
                    <a:pt x="261" y="75"/>
                    <a:pt x="231" y="75"/>
                    <a:pt x="201" y="75"/>
                  </a:cubicBezTo>
                  <a:cubicBezTo>
                    <a:pt x="198" y="75"/>
                    <a:pt x="196" y="76"/>
                    <a:pt x="195" y="78"/>
                  </a:cubicBezTo>
                  <a:cubicBezTo>
                    <a:pt x="191" y="78"/>
                    <a:pt x="192" y="73"/>
                    <a:pt x="192" y="69"/>
                  </a:cubicBezTo>
                  <a:cubicBezTo>
                    <a:pt x="194" y="54"/>
                    <a:pt x="227" y="70"/>
                    <a:pt x="234" y="60"/>
                  </a:cubicBezTo>
                  <a:cubicBezTo>
                    <a:pt x="237" y="59"/>
                    <a:pt x="236" y="57"/>
                    <a:pt x="234" y="57"/>
                  </a:cubicBezTo>
                  <a:cubicBezTo>
                    <a:pt x="231" y="49"/>
                    <a:pt x="211" y="58"/>
                    <a:pt x="207" y="51"/>
                  </a:cubicBezTo>
                  <a:cubicBezTo>
                    <a:pt x="204" y="42"/>
                    <a:pt x="180" y="54"/>
                    <a:pt x="177" y="45"/>
                  </a:cubicBezTo>
                  <a:cubicBezTo>
                    <a:pt x="186" y="43"/>
                    <a:pt x="194" y="40"/>
                    <a:pt x="198" y="33"/>
                  </a:cubicBezTo>
                  <a:cubicBezTo>
                    <a:pt x="163" y="30"/>
                    <a:pt x="146" y="45"/>
                    <a:pt x="123" y="54"/>
                  </a:cubicBezTo>
                  <a:cubicBezTo>
                    <a:pt x="133" y="57"/>
                    <a:pt x="126" y="61"/>
                    <a:pt x="135" y="63"/>
                  </a:cubicBezTo>
                  <a:cubicBezTo>
                    <a:pt x="127" y="83"/>
                    <a:pt x="119" y="103"/>
                    <a:pt x="111" y="123"/>
                  </a:cubicBezTo>
                  <a:cubicBezTo>
                    <a:pt x="80" y="139"/>
                    <a:pt x="19" y="125"/>
                    <a:pt x="0" y="153"/>
                  </a:cubicBezTo>
                  <a:cubicBezTo>
                    <a:pt x="8" y="105"/>
                    <a:pt x="31" y="72"/>
                    <a:pt x="27" y="12"/>
                  </a:cubicBezTo>
                  <a:cubicBezTo>
                    <a:pt x="38" y="14"/>
                    <a:pt x="43" y="22"/>
                    <a:pt x="51" y="27"/>
                  </a:cubicBezTo>
                  <a:cubicBezTo>
                    <a:pt x="145" y="22"/>
                    <a:pt x="220" y="15"/>
                    <a:pt x="303" y="0"/>
                  </a:cubicBezTo>
                  <a:cubicBezTo>
                    <a:pt x="311" y="18"/>
                    <a:pt x="309" y="46"/>
                    <a:pt x="312" y="69"/>
                  </a:cubicBezTo>
                  <a:close/>
                  <a:moveTo>
                    <a:pt x="69" y="51"/>
                  </a:moveTo>
                  <a:cubicBezTo>
                    <a:pt x="67" y="52"/>
                    <a:pt x="66" y="54"/>
                    <a:pt x="66" y="57"/>
                  </a:cubicBezTo>
                  <a:cubicBezTo>
                    <a:pt x="78" y="66"/>
                    <a:pt x="110" y="76"/>
                    <a:pt x="126" y="63"/>
                  </a:cubicBezTo>
                  <a:cubicBezTo>
                    <a:pt x="100" y="66"/>
                    <a:pt x="85" y="58"/>
                    <a:pt x="69" y="51"/>
                  </a:cubicBezTo>
                  <a:close/>
                </a:path>
              </a:pathLst>
            </a:custGeom>
            <a:solidFill>
              <a:srgbClr val="3D848D"/>
            </a:solidFill>
            <a:ln w="9525">
              <a:noFill/>
            </a:ln>
          </p:spPr>
          <p:txBody>
            <a:bodyPr vert="horz" wrap="square" anchor="t"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59" name="Freeform 44"/>
            <p:cNvSpPr/>
            <p:nvPr/>
          </p:nvSpPr>
          <p:spPr>
            <a:xfrm>
              <a:off x="4381731" y="2235347"/>
              <a:ext cx="425041" cy="1513766"/>
            </a:xfrm>
            <a:custGeom>
              <a:avLst/>
              <a:gdLst>
                <a:gd name="txL" fmla="*/ 0 w 178"/>
                <a:gd name="txT" fmla="*/ 0 h 632"/>
                <a:gd name="txR" fmla="*/ 178 w 178"/>
                <a:gd name="txB" fmla="*/ 632 h 632"/>
              </a:gdLst>
              <a:ahLst/>
              <a:cxnLst>
                <a:cxn ang="0">
                  <a:pos x="151" y="23"/>
                </a:cxn>
                <a:cxn ang="0">
                  <a:pos x="172" y="17"/>
                </a:cxn>
                <a:cxn ang="0">
                  <a:pos x="175" y="89"/>
                </a:cxn>
                <a:cxn ang="0">
                  <a:pos x="178" y="125"/>
                </a:cxn>
                <a:cxn ang="0">
                  <a:pos x="178" y="170"/>
                </a:cxn>
                <a:cxn ang="0">
                  <a:pos x="178" y="200"/>
                </a:cxn>
                <a:cxn ang="0">
                  <a:pos x="127" y="461"/>
                </a:cxn>
                <a:cxn ang="0">
                  <a:pos x="130" y="479"/>
                </a:cxn>
                <a:cxn ang="0">
                  <a:pos x="118" y="479"/>
                </a:cxn>
                <a:cxn ang="0">
                  <a:pos x="1" y="632"/>
                </a:cxn>
                <a:cxn ang="0">
                  <a:pos x="40" y="377"/>
                </a:cxn>
                <a:cxn ang="0">
                  <a:pos x="43" y="338"/>
                </a:cxn>
                <a:cxn ang="0">
                  <a:pos x="67" y="260"/>
                </a:cxn>
                <a:cxn ang="0">
                  <a:pos x="79" y="263"/>
                </a:cxn>
                <a:cxn ang="0">
                  <a:pos x="112" y="269"/>
                </a:cxn>
                <a:cxn ang="0">
                  <a:pos x="76" y="281"/>
                </a:cxn>
                <a:cxn ang="0">
                  <a:pos x="127" y="281"/>
                </a:cxn>
                <a:cxn ang="0">
                  <a:pos x="118" y="278"/>
                </a:cxn>
                <a:cxn ang="0">
                  <a:pos x="151" y="254"/>
                </a:cxn>
                <a:cxn ang="0">
                  <a:pos x="94" y="251"/>
                </a:cxn>
                <a:cxn ang="0">
                  <a:pos x="133" y="227"/>
                </a:cxn>
                <a:cxn ang="0">
                  <a:pos x="67" y="251"/>
                </a:cxn>
                <a:cxn ang="0">
                  <a:pos x="109" y="221"/>
                </a:cxn>
                <a:cxn ang="0">
                  <a:pos x="70" y="236"/>
                </a:cxn>
                <a:cxn ang="0">
                  <a:pos x="79" y="227"/>
                </a:cxn>
                <a:cxn ang="0">
                  <a:pos x="67" y="224"/>
                </a:cxn>
                <a:cxn ang="0">
                  <a:pos x="124" y="179"/>
                </a:cxn>
                <a:cxn ang="0">
                  <a:pos x="70" y="212"/>
                </a:cxn>
                <a:cxn ang="0">
                  <a:pos x="55" y="113"/>
                </a:cxn>
                <a:cxn ang="0">
                  <a:pos x="58" y="101"/>
                </a:cxn>
                <a:cxn ang="0">
                  <a:pos x="64" y="104"/>
                </a:cxn>
                <a:cxn ang="0">
                  <a:pos x="37" y="8"/>
                </a:cxn>
                <a:cxn ang="0">
                  <a:pos x="55" y="53"/>
                </a:cxn>
                <a:cxn ang="0">
                  <a:pos x="55" y="26"/>
                </a:cxn>
                <a:cxn ang="0">
                  <a:pos x="61" y="23"/>
                </a:cxn>
                <a:cxn ang="0">
                  <a:pos x="151" y="23"/>
                </a:cxn>
              </a:cxnLst>
              <a:rect l="txL" t="txT" r="txR" b="txB"/>
              <a:pathLst>
                <a:path w="178" h="632">
                  <a:moveTo>
                    <a:pt x="151" y="23"/>
                  </a:moveTo>
                  <a:cubicBezTo>
                    <a:pt x="160" y="19"/>
                    <a:pt x="167" y="0"/>
                    <a:pt x="172" y="17"/>
                  </a:cubicBezTo>
                  <a:cubicBezTo>
                    <a:pt x="170" y="44"/>
                    <a:pt x="175" y="64"/>
                    <a:pt x="175" y="89"/>
                  </a:cubicBezTo>
                  <a:cubicBezTo>
                    <a:pt x="177" y="100"/>
                    <a:pt x="171" y="119"/>
                    <a:pt x="178" y="125"/>
                  </a:cubicBezTo>
                  <a:cubicBezTo>
                    <a:pt x="178" y="140"/>
                    <a:pt x="178" y="155"/>
                    <a:pt x="178" y="170"/>
                  </a:cubicBezTo>
                  <a:cubicBezTo>
                    <a:pt x="178" y="180"/>
                    <a:pt x="178" y="190"/>
                    <a:pt x="178" y="200"/>
                  </a:cubicBezTo>
                  <a:cubicBezTo>
                    <a:pt x="166" y="292"/>
                    <a:pt x="160" y="390"/>
                    <a:pt x="127" y="461"/>
                  </a:cubicBezTo>
                  <a:cubicBezTo>
                    <a:pt x="125" y="470"/>
                    <a:pt x="132" y="470"/>
                    <a:pt x="130" y="479"/>
                  </a:cubicBezTo>
                  <a:cubicBezTo>
                    <a:pt x="126" y="479"/>
                    <a:pt x="122" y="479"/>
                    <a:pt x="118" y="479"/>
                  </a:cubicBezTo>
                  <a:cubicBezTo>
                    <a:pt x="86" y="537"/>
                    <a:pt x="40" y="589"/>
                    <a:pt x="1" y="632"/>
                  </a:cubicBezTo>
                  <a:cubicBezTo>
                    <a:pt x="0" y="545"/>
                    <a:pt x="34" y="467"/>
                    <a:pt x="40" y="377"/>
                  </a:cubicBezTo>
                  <a:cubicBezTo>
                    <a:pt x="47" y="370"/>
                    <a:pt x="41" y="350"/>
                    <a:pt x="43" y="338"/>
                  </a:cubicBezTo>
                  <a:cubicBezTo>
                    <a:pt x="58" y="319"/>
                    <a:pt x="64" y="291"/>
                    <a:pt x="67" y="260"/>
                  </a:cubicBezTo>
                  <a:cubicBezTo>
                    <a:pt x="70" y="262"/>
                    <a:pt x="74" y="263"/>
                    <a:pt x="79" y="263"/>
                  </a:cubicBezTo>
                  <a:cubicBezTo>
                    <a:pt x="83" y="272"/>
                    <a:pt x="108" y="260"/>
                    <a:pt x="112" y="269"/>
                  </a:cubicBezTo>
                  <a:cubicBezTo>
                    <a:pt x="104" y="277"/>
                    <a:pt x="76" y="265"/>
                    <a:pt x="76" y="281"/>
                  </a:cubicBezTo>
                  <a:cubicBezTo>
                    <a:pt x="86" y="286"/>
                    <a:pt x="117" y="286"/>
                    <a:pt x="127" y="281"/>
                  </a:cubicBezTo>
                  <a:cubicBezTo>
                    <a:pt x="127" y="277"/>
                    <a:pt x="122" y="278"/>
                    <a:pt x="118" y="278"/>
                  </a:cubicBezTo>
                  <a:cubicBezTo>
                    <a:pt x="128" y="273"/>
                    <a:pt x="170" y="259"/>
                    <a:pt x="151" y="254"/>
                  </a:cubicBezTo>
                  <a:cubicBezTo>
                    <a:pt x="133" y="252"/>
                    <a:pt x="107" y="258"/>
                    <a:pt x="94" y="251"/>
                  </a:cubicBezTo>
                  <a:cubicBezTo>
                    <a:pt x="107" y="243"/>
                    <a:pt x="121" y="236"/>
                    <a:pt x="133" y="227"/>
                  </a:cubicBezTo>
                  <a:cubicBezTo>
                    <a:pt x="112" y="222"/>
                    <a:pt x="87" y="255"/>
                    <a:pt x="67" y="251"/>
                  </a:cubicBezTo>
                  <a:cubicBezTo>
                    <a:pt x="73" y="233"/>
                    <a:pt x="103" y="238"/>
                    <a:pt x="109" y="221"/>
                  </a:cubicBezTo>
                  <a:cubicBezTo>
                    <a:pt x="92" y="222"/>
                    <a:pt x="86" y="234"/>
                    <a:pt x="70" y="236"/>
                  </a:cubicBezTo>
                  <a:cubicBezTo>
                    <a:pt x="72" y="232"/>
                    <a:pt x="75" y="229"/>
                    <a:pt x="79" y="227"/>
                  </a:cubicBezTo>
                  <a:cubicBezTo>
                    <a:pt x="78" y="216"/>
                    <a:pt x="66" y="232"/>
                    <a:pt x="67" y="224"/>
                  </a:cubicBezTo>
                  <a:cubicBezTo>
                    <a:pt x="84" y="207"/>
                    <a:pt x="109" y="198"/>
                    <a:pt x="124" y="179"/>
                  </a:cubicBezTo>
                  <a:cubicBezTo>
                    <a:pt x="106" y="178"/>
                    <a:pt x="85" y="200"/>
                    <a:pt x="70" y="212"/>
                  </a:cubicBezTo>
                  <a:cubicBezTo>
                    <a:pt x="61" y="184"/>
                    <a:pt x="49" y="147"/>
                    <a:pt x="55" y="113"/>
                  </a:cubicBezTo>
                  <a:cubicBezTo>
                    <a:pt x="55" y="108"/>
                    <a:pt x="54" y="102"/>
                    <a:pt x="58" y="101"/>
                  </a:cubicBezTo>
                  <a:cubicBezTo>
                    <a:pt x="58" y="104"/>
                    <a:pt x="62" y="103"/>
                    <a:pt x="64" y="104"/>
                  </a:cubicBezTo>
                  <a:cubicBezTo>
                    <a:pt x="60" y="67"/>
                    <a:pt x="41" y="45"/>
                    <a:pt x="37" y="8"/>
                  </a:cubicBezTo>
                  <a:cubicBezTo>
                    <a:pt x="47" y="19"/>
                    <a:pt x="50" y="37"/>
                    <a:pt x="55" y="53"/>
                  </a:cubicBezTo>
                  <a:cubicBezTo>
                    <a:pt x="69" y="48"/>
                    <a:pt x="53" y="37"/>
                    <a:pt x="55" y="26"/>
                  </a:cubicBezTo>
                  <a:cubicBezTo>
                    <a:pt x="56" y="24"/>
                    <a:pt x="58" y="23"/>
                    <a:pt x="61" y="23"/>
                  </a:cubicBezTo>
                  <a:cubicBezTo>
                    <a:pt x="84" y="28"/>
                    <a:pt x="128" y="28"/>
                    <a:pt x="151" y="23"/>
                  </a:cubicBezTo>
                  <a:close/>
                </a:path>
              </a:pathLst>
            </a:custGeom>
            <a:solidFill>
              <a:srgbClr val="4FA4B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60" name="Freeform 45"/>
            <p:cNvSpPr>
              <a:spLocks noEditPoints="1"/>
            </p:cNvSpPr>
            <p:nvPr/>
          </p:nvSpPr>
          <p:spPr>
            <a:xfrm>
              <a:off x="3895970" y="2406211"/>
              <a:ext cx="415156" cy="1477052"/>
            </a:xfrm>
            <a:custGeom>
              <a:avLst/>
              <a:gdLst>
                <a:gd name="txL" fmla="*/ 0 w 174"/>
                <a:gd name="txT" fmla="*/ 0 h 617"/>
                <a:gd name="txR" fmla="*/ 174 w 174"/>
                <a:gd name="txB" fmla="*/ 617 h 617"/>
              </a:gdLst>
              <a:ahLst/>
              <a:cxnLst>
                <a:cxn ang="0">
                  <a:pos x="63" y="30"/>
                </a:cxn>
                <a:cxn ang="0">
                  <a:pos x="174" y="0"/>
                </a:cxn>
                <a:cxn ang="0">
                  <a:pos x="123" y="150"/>
                </a:cxn>
                <a:cxn ang="0">
                  <a:pos x="120" y="156"/>
                </a:cxn>
                <a:cxn ang="0">
                  <a:pos x="72" y="159"/>
                </a:cxn>
                <a:cxn ang="0">
                  <a:pos x="81" y="162"/>
                </a:cxn>
                <a:cxn ang="0">
                  <a:pos x="120" y="165"/>
                </a:cxn>
                <a:cxn ang="0">
                  <a:pos x="87" y="525"/>
                </a:cxn>
                <a:cxn ang="0">
                  <a:pos x="87" y="576"/>
                </a:cxn>
                <a:cxn ang="0">
                  <a:pos x="78" y="543"/>
                </a:cxn>
                <a:cxn ang="0">
                  <a:pos x="84" y="594"/>
                </a:cxn>
                <a:cxn ang="0">
                  <a:pos x="87" y="579"/>
                </a:cxn>
                <a:cxn ang="0">
                  <a:pos x="120" y="615"/>
                </a:cxn>
                <a:cxn ang="0">
                  <a:pos x="63" y="516"/>
                </a:cxn>
                <a:cxn ang="0">
                  <a:pos x="60" y="483"/>
                </a:cxn>
                <a:cxn ang="0">
                  <a:pos x="57" y="447"/>
                </a:cxn>
                <a:cxn ang="0">
                  <a:pos x="51" y="390"/>
                </a:cxn>
                <a:cxn ang="0">
                  <a:pos x="48" y="558"/>
                </a:cxn>
                <a:cxn ang="0">
                  <a:pos x="54" y="576"/>
                </a:cxn>
                <a:cxn ang="0">
                  <a:pos x="60" y="567"/>
                </a:cxn>
                <a:cxn ang="0">
                  <a:pos x="63" y="567"/>
                </a:cxn>
                <a:cxn ang="0">
                  <a:pos x="78" y="606"/>
                </a:cxn>
                <a:cxn ang="0">
                  <a:pos x="15" y="597"/>
                </a:cxn>
                <a:cxn ang="0">
                  <a:pos x="39" y="594"/>
                </a:cxn>
                <a:cxn ang="0">
                  <a:pos x="0" y="582"/>
                </a:cxn>
                <a:cxn ang="0">
                  <a:pos x="12" y="501"/>
                </a:cxn>
                <a:cxn ang="0">
                  <a:pos x="9" y="453"/>
                </a:cxn>
                <a:cxn ang="0">
                  <a:pos x="9" y="324"/>
                </a:cxn>
                <a:cxn ang="0">
                  <a:pos x="12" y="273"/>
                </a:cxn>
                <a:cxn ang="0">
                  <a:pos x="45" y="159"/>
                </a:cxn>
                <a:cxn ang="0">
                  <a:pos x="48" y="99"/>
                </a:cxn>
                <a:cxn ang="0">
                  <a:pos x="63" y="30"/>
                </a:cxn>
                <a:cxn ang="0">
                  <a:pos x="63" y="165"/>
                </a:cxn>
                <a:cxn ang="0">
                  <a:pos x="63" y="174"/>
                </a:cxn>
                <a:cxn ang="0">
                  <a:pos x="99" y="177"/>
                </a:cxn>
                <a:cxn ang="0">
                  <a:pos x="63" y="165"/>
                </a:cxn>
                <a:cxn ang="0">
                  <a:pos x="60" y="192"/>
                </a:cxn>
                <a:cxn ang="0">
                  <a:pos x="81" y="204"/>
                </a:cxn>
                <a:cxn ang="0">
                  <a:pos x="87" y="195"/>
                </a:cxn>
                <a:cxn ang="0">
                  <a:pos x="60" y="192"/>
                </a:cxn>
              </a:cxnLst>
              <a:rect l="txL" t="txT" r="txR" b="txB"/>
              <a:pathLst>
                <a:path w="174" h="617">
                  <a:moveTo>
                    <a:pt x="63" y="30"/>
                  </a:moveTo>
                  <a:cubicBezTo>
                    <a:pt x="82" y="2"/>
                    <a:pt x="143" y="16"/>
                    <a:pt x="174" y="0"/>
                  </a:cubicBezTo>
                  <a:cubicBezTo>
                    <a:pt x="168" y="50"/>
                    <a:pt x="131" y="92"/>
                    <a:pt x="123" y="150"/>
                  </a:cubicBezTo>
                  <a:cubicBezTo>
                    <a:pt x="120" y="150"/>
                    <a:pt x="121" y="154"/>
                    <a:pt x="120" y="156"/>
                  </a:cubicBezTo>
                  <a:cubicBezTo>
                    <a:pt x="104" y="157"/>
                    <a:pt x="83" y="153"/>
                    <a:pt x="72" y="159"/>
                  </a:cubicBezTo>
                  <a:cubicBezTo>
                    <a:pt x="72" y="163"/>
                    <a:pt x="77" y="162"/>
                    <a:pt x="81" y="162"/>
                  </a:cubicBezTo>
                  <a:cubicBezTo>
                    <a:pt x="97" y="160"/>
                    <a:pt x="104" y="167"/>
                    <a:pt x="120" y="165"/>
                  </a:cubicBezTo>
                  <a:cubicBezTo>
                    <a:pt x="118" y="279"/>
                    <a:pt x="72" y="411"/>
                    <a:pt x="87" y="525"/>
                  </a:cubicBezTo>
                  <a:cubicBezTo>
                    <a:pt x="89" y="542"/>
                    <a:pt x="112" y="564"/>
                    <a:pt x="87" y="576"/>
                  </a:cubicBezTo>
                  <a:cubicBezTo>
                    <a:pt x="79" y="570"/>
                    <a:pt x="85" y="550"/>
                    <a:pt x="78" y="543"/>
                  </a:cubicBezTo>
                  <a:cubicBezTo>
                    <a:pt x="68" y="560"/>
                    <a:pt x="81" y="580"/>
                    <a:pt x="84" y="594"/>
                  </a:cubicBezTo>
                  <a:cubicBezTo>
                    <a:pt x="93" y="592"/>
                    <a:pt x="88" y="586"/>
                    <a:pt x="87" y="579"/>
                  </a:cubicBezTo>
                  <a:cubicBezTo>
                    <a:pt x="103" y="586"/>
                    <a:pt x="104" y="608"/>
                    <a:pt x="120" y="615"/>
                  </a:cubicBezTo>
                  <a:cubicBezTo>
                    <a:pt x="78" y="617"/>
                    <a:pt x="65" y="564"/>
                    <a:pt x="63" y="516"/>
                  </a:cubicBezTo>
                  <a:cubicBezTo>
                    <a:pt x="57" y="510"/>
                    <a:pt x="61" y="494"/>
                    <a:pt x="60" y="483"/>
                  </a:cubicBezTo>
                  <a:cubicBezTo>
                    <a:pt x="58" y="472"/>
                    <a:pt x="64" y="453"/>
                    <a:pt x="57" y="447"/>
                  </a:cubicBezTo>
                  <a:cubicBezTo>
                    <a:pt x="49" y="434"/>
                    <a:pt x="59" y="403"/>
                    <a:pt x="51" y="390"/>
                  </a:cubicBezTo>
                  <a:cubicBezTo>
                    <a:pt x="39" y="433"/>
                    <a:pt x="45" y="510"/>
                    <a:pt x="48" y="558"/>
                  </a:cubicBezTo>
                  <a:cubicBezTo>
                    <a:pt x="59" y="555"/>
                    <a:pt x="52" y="570"/>
                    <a:pt x="54" y="576"/>
                  </a:cubicBezTo>
                  <a:cubicBezTo>
                    <a:pt x="60" y="577"/>
                    <a:pt x="60" y="572"/>
                    <a:pt x="60" y="567"/>
                  </a:cubicBezTo>
                  <a:cubicBezTo>
                    <a:pt x="61" y="567"/>
                    <a:pt x="62" y="567"/>
                    <a:pt x="63" y="567"/>
                  </a:cubicBezTo>
                  <a:cubicBezTo>
                    <a:pt x="67" y="581"/>
                    <a:pt x="72" y="594"/>
                    <a:pt x="78" y="606"/>
                  </a:cubicBezTo>
                  <a:cubicBezTo>
                    <a:pt x="52" y="608"/>
                    <a:pt x="31" y="605"/>
                    <a:pt x="15" y="597"/>
                  </a:cubicBezTo>
                  <a:cubicBezTo>
                    <a:pt x="17" y="590"/>
                    <a:pt x="32" y="596"/>
                    <a:pt x="39" y="594"/>
                  </a:cubicBezTo>
                  <a:cubicBezTo>
                    <a:pt x="35" y="575"/>
                    <a:pt x="15" y="590"/>
                    <a:pt x="0" y="582"/>
                  </a:cubicBezTo>
                  <a:cubicBezTo>
                    <a:pt x="2" y="555"/>
                    <a:pt x="18" y="526"/>
                    <a:pt x="12" y="501"/>
                  </a:cubicBezTo>
                  <a:cubicBezTo>
                    <a:pt x="10" y="486"/>
                    <a:pt x="16" y="463"/>
                    <a:pt x="9" y="453"/>
                  </a:cubicBezTo>
                  <a:cubicBezTo>
                    <a:pt x="9" y="410"/>
                    <a:pt x="9" y="367"/>
                    <a:pt x="9" y="324"/>
                  </a:cubicBezTo>
                  <a:cubicBezTo>
                    <a:pt x="16" y="313"/>
                    <a:pt x="10" y="289"/>
                    <a:pt x="12" y="273"/>
                  </a:cubicBezTo>
                  <a:cubicBezTo>
                    <a:pt x="11" y="223"/>
                    <a:pt x="32" y="195"/>
                    <a:pt x="45" y="159"/>
                  </a:cubicBezTo>
                  <a:cubicBezTo>
                    <a:pt x="52" y="145"/>
                    <a:pt x="46" y="118"/>
                    <a:pt x="48" y="99"/>
                  </a:cubicBezTo>
                  <a:cubicBezTo>
                    <a:pt x="63" y="86"/>
                    <a:pt x="51" y="46"/>
                    <a:pt x="63" y="30"/>
                  </a:cubicBezTo>
                  <a:close/>
                  <a:moveTo>
                    <a:pt x="63" y="165"/>
                  </a:moveTo>
                  <a:cubicBezTo>
                    <a:pt x="63" y="168"/>
                    <a:pt x="63" y="171"/>
                    <a:pt x="63" y="174"/>
                  </a:cubicBezTo>
                  <a:cubicBezTo>
                    <a:pt x="67" y="181"/>
                    <a:pt x="95" y="191"/>
                    <a:pt x="99" y="177"/>
                  </a:cubicBezTo>
                  <a:cubicBezTo>
                    <a:pt x="79" y="181"/>
                    <a:pt x="71" y="173"/>
                    <a:pt x="63" y="165"/>
                  </a:cubicBezTo>
                  <a:close/>
                  <a:moveTo>
                    <a:pt x="60" y="192"/>
                  </a:moveTo>
                  <a:cubicBezTo>
                    <a:pt x="60" y="203"/>
                    <a:pt x="70" y="204"/>
                    <a:pt x="81" y="204"/>
                  </a:cubicBezTo>
                  <a:cubicBezTo>
                    <a:pt x="81" y="199"/>
                    <a:pt x="89" y="202"/>
                    <a:pt x="87" y="195"/>
                  </a:cubicBezTo>
                  <a:cubicBezTo>
                    <a:pt x="76" y="196"/>
                    <a:pt x="67" y="195"/>
                    <a:pt x="60" y="192"/>
                  </a:cubicBezTo>
                  <a:close/>
                </a:path>
              </a:pathLst>
            </a:custGeom>
            <a:solidFill>
              <a:srgbClr val="4FA4B5"/>
            </a:solidFill>
            <a:ln w="9525">
              <a:noFill/>
            </a:ln>
          </p:spPr>
          <p:txBody>
            <a:bodyPr vert="horz" wrap="square" anchor="t"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61" name="Freeform 46"/>
            <p:cNvSpPr/>
            <p:nvPr/>
          </p:nvSpPr>
          <p:spPr>
            <a:xfrm>
              <a:off x="4068246" y="2764883"/>
              <a:ext cx="125677" cy="48011"/>
            </a:xfrm>
            <a:custGeom>
              <a:avLst/>
              <a:gdLst>
                <a:gd name="txL" fmla="*/ 0 w 53"/>
                <a:gd name="txT" fmla="*/ 0 h 20"/>
                <a:gd name="txR" fmla="*/ 53 w 53"/>
                <a:gd name="txB" fmla="*/ 20 h 20"/>
              </a:gdLst>
              <a:ahLst/>
              <a:cxnLst>
                <a:cxn ang="0">
                  <a:pos x="9" y="12"/>
                </a:cxn>
                <a:cxn ang="0">
                  <a:pos x="0" y="9"/>
                </a:cxn>
                <a:cxn ang="0">
                  <a:pos x="48" y="6"/>
                </a:cxn>
                <a:cxn ang="0">
                  <a:pos x="51" y="0"/>
                </a:cxn>
                <a:cxn ang="0">
                  <a:pos x="9" y="12"/>
                </a:cxn>
              </a:cxnLst>
              <a:rect l="txL" t="txT" r="txR" b="txB"/>
              <a:pathLst>
                <a:path w="53" h="20">
                  <a:moveTo>
                    <a:pt x="9" y="12"/>
                  </a:moveTo>
                  <a:cubicBezTo>
                    <a:pt x="5" y="12"/>
                    <a:pt x="0" y="13"/>
                    <a:pt x="0" y="9"/>
                  </a:cubicBezTo>
                  <a:cubicBezTo>
                    <a:pt x="11" y="3"/>
                    <a:pt x="32" y="7"/>
                    <a:pt x="48" y="6"/>
                  </a:cubicBezTo>
                  <a:cubicBezTo>
                    <a:pt x="49" y="4"/>
                    <a:pt x="48" y="0"/>
                    <a:pt x="51" y="0"/>
                  </a:cubicBezTo>
                  <a:cubicBezTo>
                    <a:pt x="53" y="20"/>
                    <a:pt x="16" y="1"/>
                    <a:pt x="9" y="12"/>
                  </a:cubicBezTo>
                  <a:close/>
                </a:path>
              </a:pathLst>
            </a:custGeom>
            <a:solidFill>
              <a:srgbClr val="326A7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62" name="Freeform 47"/>
            <p:cNvSpPr>
              <a:spLocks noEditPoints="1"/>
            </p:cNvSpPr>
            <p:nvPr/>
          </p:nvSpPr>
          <p:spPr>
            <a:xfrm>
              <a:off x="3260527" y="7061"/>
              <a:ext cx="2120967" cy="4193923"/>
            </a:xfrm>
            <a:custGeom>
              <a:avLst/>
              <a:gdLst>
                <a:gd name="txL" fmla="*/ 0 w 886"/>
                <a:gd name="txT" fmla="*/ 0 h 1752"/>
                <a:gd name="txR" fmla="*/ 886 w 886"/>
                <a:gd name="txB" fmla="*/ 1752 h 1752"/>
              </a:gdLst>
              <a:ahLst/>
              <a:cxnLst>
                <a:cxn ang="0">
                  <a:pos x="601" y="1158"/>
                </a:cxn>
                <a:cxn ang="0">
                  <a:pos x="547" y="1194"/>
                </a:cxn>
                <a:cxn ang="0">
                  <a:pos x="646" y="1101"/>
                </a:cxn>
                <a:cxn ang="0">
                  <a:pos x="310" y="1101"/>
                </a:cxn>
                <a:cxn ang="0">
                  <a:pos x="490" y="216"/>
                </a:cxn>
                <a:cxn ang="0">
                  <a:pos x="424" y="177"/>
                </a:cxn>
                <a:cxn ang="0">
                  <a:pos x="418" y="75"/>
                </a:cxn>
                <a:cxn ang="0">
                  <a:pos x="622" y="162"/>
                </a:cxn>
                <a:cxn ang="0">
                  <a:pos x="781" y="780"/>
                </a:cxn>
                <a:cxn ang="0">
                  <a:pos x="688" y="990"/>
                </a:cxn>
                <a:cxn ang="0">
                  <a:pos x="718" y="819"/>
                </a:cxn>
                <a:cxn ang="0">
                  <a:pos x="727" y="369"/>
                </a:cxn>
                <a:cxn ang="0">
                  <a:pos x="583" y="213"/>
                </a:cxn>
                <a:cxn ang="0">
                  <a:pos x="376" y="324"/>
                </a:cxn>
                <a:cxn ang="0">
                  <a:pos x="373" y="390"/>
                </a:cxn>
                <a:cxn ang="0">
                  <a:pos x="346" y="792"/>
                </a:cxn>
                <a:cxn ang="0">
                  <a:pos x="646" y="597"/>
                </a:cxn>
                <a:cxn ang="0">
                  <a:pos x="667" y="510"/>
                </a:cxn>
                <a:cxn ang="0">
                  <a:pos x="652" y="996"/>
                </a:cxn>
                <a:cxn ang="0">
                  <a:pos x="559" y="1485"/>
                </a:cxn>
                <a:cxn ang="0">
                  <a:pos x="520" y="1605"/>
                </a:cxn>
                <a:cxn ang="0">
                  <a:pos x="595" y="1620"/>
                </a:cxn>
                <a:cxn ang="0">
                  <a:pos x="715" y="1614"/>
                </a:cxn>
                <a:cxn ang="0">
                  <a:pos x="799" y="1647"/>
                </a:cxn>
                <a:cxn ang="0">
                  <a:pos x="673" y="1668"/>
                </a:cxn>
                <a:cxn ang="0">
                  <a:pos x="607" y="1677"/>
                </a:cxn>
                <a:cxn ang="0">
                  <a:pos x="544" y="1719"/>
                </a:cxn>
                <a:cxn ang="0">
                  <a:pos x="445" y="1725"/>
                </a:cxn>
                <a:cxn ang="0">
                  <a:pos x="379" y="1752"/>
                </a:cxn>
                <a:cxn ang="0">
                  <a:pos x="361" y="1674"/>
                </a:cxn>
                <a:cxn ang="0">
                  <a:pos x="232" y="1623"/>
                </a:cxn>
                <a:cxn ang="0">
                  <a:pos x="115" y="1578"/>
                </a:cxn>
                <a:cxn ang="0">
                  <a:pos x="217" y="1602"/>
                </a:cxn>
                <a:cxn ang="0">
                  <a:pos x="304" y="1158"/>
                </a:cxn>
                <a:cxn ang="0">
                  <a:pos x="304" y="1596"/>
                </a:cxn>
                <a:cxn ang="0">
                  <a:pos x="343" y="1545"/>
                </a:cxn>
                <a:cxn ang="0">
                  <a:pos x="526" y="912"/>
                </a:cxn>
                <a:cxn ang="0">
                  <a:pos x="523" y="984"/>
                </a:cxn>
                <a:cxn ang="0">
                  <a:pos x="484" y="939"/>
                </a:cxn>
                <a:cxn ang="0">
                  <a:pos x="373" y="1473"/>
                </a:cxn>
                <a:cxn ang="0">
                  <a:pos x="430" y="1569"/>
                </a:cxn>
                <a:cxn ang="0">
                  <a:pos x="523" y="1170"/>
                </a:cxn>
                <a:cxn ang="0">
                  <a:pos x="466" y="1680"/>
                </a:cxn>
                <a:cxn ang="0">
                  <a:pos x="373" y="1641"/>
                </a:cxn>
                <a:cxn ang="0">
                  <a:pos x="415" y="1611"/>
                </a:cxn>
                <a:cxn ang="0">
                  <a:pos x="454" y="1599"/>
                </a:cxn>
                <a:cxn ang="0">
                  <a:pos x="598" y="1692"/>
                </a:cxn>
                <a:cxn ang="0">
                  <a:pos x="595" y="1653"/>
                </a:cxn>
                <a:cxn ang="0">
                  <a:pos x="391" y="1656"/>
                </a:cxn>
                <a:cxn ang="0">
                  <a:pos x="415" y="1683"/>
                </a:cxn>
                <a:cxn ang="0">
                  <a:pos x="445" y="189"/>
                </a:cxn>
                <a:cxn ang="0">
                  <a:pos x="436" y="90"/>
                </a:cxn>
                <a:cxn ang="0">
                  <a:pos x="568" y="60"/>
                </a:cxn>
                <a:cxn ang="0">
                  <a:pos x="541" y="18"/>
                </a:cxn>
                <a:cxn ang="0">
                  <a:pos x="481" y="96"/>
                </a:cxn>
                <a:cxn ang="0">
                  <a:pos x="556" y="171"/>
                </a:cxn>
                <a:cxn ang="0">
                  <a:pos x="562" y="207"/>
                </a:cxn>
                <a:cxn ang="0">
                  <a:pos x="712" y="1023"/>
                </a:cxn>
                <a:cxn ang="0">
                  <a:pos x="706" y="873"/>
                </a:cxn>
                <a:cxn ang="0">
                  <a:pos x="346" y="753"/>
                </a:cxn>
              </a:cxnLst>
              <a:rect l="txL" t="txT" r="txR" b="txB"/>
              <a:pathLst>
                <a:path w="886" h="1752">
                  <a:moveTo>
                    <a:pt x="523" y="1044"/>
                  </a:moveTo>
                  <a:cubicBezTo>
                    <a:pt x="517" y="1078"/>
                    <a:pt x="529" y="1115"/>
                    <a:pt x="538" y="1143"/>
                  </a:cubicBezTo>
                  <a:cubicBezTo>
                    <a:pt x="553" y="1131"/>
                    <a:pt x="574" y="1109"/>
                    <a:pt x="592" y="1110"/>
                  </a:cubicBezTo>
                  <a:cubicBezTo>
                    <a:pt x="577" y="1129"/>
                    <a:pt x="552" y="1138"/>
                    <a:pt x="535" y="1155"/>
                  </a:cubicBezTo>
                  <a:cubicBezTo>
                    <a:pt x="534" y="1163"/>
                    <a:pt x="546" y="1147"/>
                    <a:pt x="547" y="1158"/>
                  </a:cubicBezTo>
                  <a:cubicBezTo>
                    <a:pt x="543" y="1160"/>
                    <a:pt x="540" y="1163"/>
                    <a:pt x="538" y="1167"/>
                  </a:cubicBezTo>
                  <a:cubicBezTo>
                    <a:pt x="554" y="1165"/>
                    <a:pt x="560" y="1153"/>
                    <a:pt x="577" y="1152"/>
                  </a:cubicBezTo>
                  <a:cubicBezTo>
                    <a:pt x="571" y="1169"/>
                    <a:pt x="541" y="1164"/>
                    <a:pt x="535" y="1182"/>
                  </a:cubicBezTo>
                  <a:cubicBezTo>
                    <a:pt x="555" y="1186"/>
                    <a:pt x="580" y="1153"/>
                    <a:pt x="601" y="1158"/>
                  </a:cubicBezTo>
                  <a:cubicBezTo>
                    <a:pt x="589" y="1167"/>
                    <a:pt x="575" y="1174"/>
                    <a:pt x="562" y="1182"/>
                  </a:cubicBezTo>
                  <a:cubicBezTo>
                    <a:pt x="560" y="1183"/>
                    <a:pt x="559" y="1185"/>
                    <a:pt x="556" y="1185"/>
                  </a:cubicBezTo>
                  <a:cubicBezTo>
                    <a:pt x="570" y="1190"/>
                    <a:pt x="605" y="1190"/>
                    <a:pt x="619" y="1185"/>
                  </a:cubicBezTo>
                  <a:cubicBezTo>
                    <a:pt x="638" y="1190"/>
                    <a:pt x="596" y="1204"/>
                    <a:pt x="586" y="1209"/>
                  </a:cubicBezTo>
                  <a:cubicBezTo>
                    <a:pt x="590" y="1209"/>
                    <a:pt x="595" y="1208"/>
                    <a:pt x="595" y="1212"/>
                  </a:cubicBezTo>
                  <a:cubicBezTo>
                    <a:pt x="578" y="1212"/>
                    <a:pt x="561" y="1212"/>
                    <a:pt x="544" y="1212"/>
                  </a:cubicBezTo>
                  <a:cubicBezTo>
                    <a:pt x="544" y="1196"/>
                    <a:pt x="572" y="1208"/>
                    <a:pt x="580" y="1200"/>
                  </a:cubicBezTo>
                  <a:cubicBezTo>
                    <a:pt x="590" y="1201"/>
                    <a:pt x="593" y="1195"/>
                    <a:pt x="604" y="1197"/>
                  </a:cubicBezTo>
                  <a:cubicBezTo>
                    <a:pt x="591" y="1190"/>
                    <a:pt x="565" y="1196"/>
                    <a:pt x="547" y="1194"/>
                  </a:cubicBezTo>
                  <a:cubicBezTo>
                    <a:pt x="542" y="1194"/>
                    <a:pt x="538" y="1193"/>
                    <a:pt x="535" y="1191"/>
                  </a:cubicBezTo>
                  <a:cubicBezTo>
                    <a:pt x="532" y="1222"/>
                    <a:pt x="526" y="1250"/>
                    <a:pt x="511" y="1269"/>
                  </a:cubicBezTo>
                  <a:cubicBezTo>
                    <a:pt x="504" y="1276"/>
                    <a:pt x="510" y="1296"/>
                    <a:pt x="508" y="1308"/>
                  </a:cubicBezTo>
                  <a:cubicBezTo>
                    <a:pt x="502" y="1398"/>
                    <a:pt x="468" y="1476"/>
                    <a:pt x="469" y="1563"/>
                  </a:cubicBezTo>
                  <a:cubicBezTo>
                    <a:pt x="508" y="1520"/>
                    <a:pt x="554" y="1468"/>
                    <a:pt x="586" y="1410"/>
                  </a:cubicBezTo>
                  <a:cubicBezTo>
                    <a:pt x="590" y="1410"/>
                    <a:pt x="594" y="1410"/>
                    <a:pt x="598" y="1410"/>
                  </a:cubicBezTo>
                  <a:cubicBezTo>
                    <a:pt x="600" y="1401"/>
                    <a:pt x="593" y="1401"/>
                    <a:pt x="595" y="1392"/>
                  </a:cubicBezTo>
                  <a:cubicBezTo>
                    <a:pt x="628" y="1321"/>
                    <a:pt x="634" y="1223"/>
                    <a:pt x="646" y="1131"/>
                  </a:cubicBezTo>
                  <a:cubicBezTo>
                    <a:pt x="651" y="1128"/>
                    <a:pt x="651" y="1104"/>
                    <a:pt x="646" y="1101"/>
                  </a:cubicBezTo>
                  <a:cubicBezTo>
                    <a:pt x="646" y="1086"/>
                    <a:pt x="646" y="1071"/>
                    <a:pt x="646" y="1056"/>
                  </a:cubicBezTo>
                  <a:cubicBezTo>
                    <a:pt x="644" y="1045"/>
                    <a:pt x="650" y="1026"/>
                    <a:pt x="643" y="1020"/>
                  </a:cubicBezTo>
                  <a:cubicBezTo>
                    <a:pt x="643" y="995"/>
                    <a:pt x="638" y="975"/>
                    <a:pt x="640" y="948"/>
                  </a:cubicBezTo>
                  <a:cubicBezTo>
                    <a:pt x="637" y="925"/>
                    <a:pt x="639" y="897"/>
                    <a:pt x="631" y="879"/>
                  </a:cubicBezTo>
                  <a:cubicBezTo>
                    <a:pt x="548" y="894"/>
                    <a:pt x="473" y="901"/>
                    <a:pt x="379" y="906"/>
                  </a:cubicBezTo>
                  <a:cubicBezTo>
                    <a:pt x="371" y="901"/>
                    <a:pt x="366" y="893"/>
                    <a:pt x="355" y="891"/>
                  </a:cubicBezTo>
                  <a:cubicBezTo>
                    <a:pt x="359" y="951"/>
                    <a:pt x="336" y="984"/>
                    <a:pt x="328" y="1032"/>
                  </a:cubicBezTo>
                  <a:cubicBezTo>
                    <a:pt x="316" y="1048"/>
                    <a:pt x="328" y="1088"/>
                    <a:pt x="313" y="1101"/>
                  </a:cubicBezTo>
                  <a:cubicBezTo>
                    <a:pt x="312" y="1101"/>
                    <a:pt x="311" y="1101"/>
                    <a:pt x="310" y="1101"/>
                  </a:cubicBezTo>
                  <a:cubicBezTo>
                    <a:pt x="316" y="1055"/>
                    <a:pt x="324" y="1011"/>
                    <a:pt x="334" y="969"/>
                  </a:cubicBezTo>
                  <a:cubicBezTo>
                    <a:pt x="321" y="965"/>
                    <a:pt x="321" y="974"/>
                    <a:pt x="313" y="975"/>
                  </a:cubicBezTo>
                  <a:cubicBezTo>
                    <a:pt x="316" y="950"/>
                    <a:pt x="267" y="946"/>
                    <a:pt x="286" y="903"/>
                  </a:cubicBezTo>
                  <a:cubicBezTo>
                    <a:pt x="291" y="900"/>
                    <a:pt x="291" y="876"/>
                    <a:pt x="286" y="873"/>
                  </a:cubicBezTo>
                  <a:cubicBezTo>
                    <a:pt x="278" y="862"/>
                    <a:pt x="271" y="850"/>
                    <a:pt x="274" y="828"/>
                  </a:cubicBezTo>
                  <a:cubicBezTo>
                    <a:pt x="274" y="818"/>
                    <a:pt x="274" y="808"/>
                    <a:pt x="274" y="798"/>
                  </a:cubicBezTo>
                  <a:cubicBezTo>
                    <a:pt x="307" y="704"/>
                    <a:pt x="302" y="587"/>
                    <a:pt x="322" y="483"/>
                  </a:cubicBezTo>
                  <a:cubicBezTo>
                    <a:pt x="331" y="437"/>
                    <a:pt x="354" y="396"/>
                    <a:pt x="346" y="348"/>
                  </a:cubicBezTo>
                  <a:cubicBezTo>
                    <a:pt x="384" y="294"/>
                    <a:pt x="463" y="281"/>
                    <a:pt x="490" y="216"/>
                  </a:cubicBezTo>
                  <a:cubicBezTo>
                    <a:pt x="501" y="217"/>
                    <a:pt x="504" y="210"/>
                    <a:pt x="514" y="210"/>
                  </a:cubicBezTo>
                  <a:cubicBezTo>
                    <a:pt x="514" y="203"/>
                    <a:pt x="514" y="196"/>
                    <a:pt x="514" y="189"/>
                  </a:cubicBezTo>
                  <a:cubicBezTo>
                    <a:pt x="504" y="192"/>
                    <a:pt x="498" y="199"/>
                    <a:pt x="487" y="201"/>
                  </a:cubicBezTo>
                  <a:cubicBezTo>
                    <a:pt x="485" y="195"/>
                    <a:pt x="491" y="181"/>
                    <a:pt x="484" y="180"/>
                  </a:cubicBezTo>
                  <a:cubicBezTo>
                    <a:pt x="473" y="195"/>
                    <a:pt x="451" y="199"/>
                    <a:pt x="427" y="201"/>
                  </a:cubicBezTo>
                  <a:cubicBezTo>
                    <a:pt x="429" y="193"/>
                    <a:pt x="444" y="198"/>
                    <a:pt x="445" y="189"/>
                  </a:cubicBezTo>
                  <a:cubicBezTo>
                    <a:pt x="435" y="188"/>
                    <a:pt x="424" y="202"/>
                    <a:pt x="418" y="195"/>
                  </a:cubicBezTo>
                  <a:cubicBezTo>
                    <a:pt x="437" y="186"/>
                    <a:pt x="454" y="175"/>
                    <a:pt x="469" y="162"/>
                  </a:cubicBezTo>
                  <a:cubicBezTo>
                    <a:pt x="455" y="166"/>
                    <a:pt x="437" y="182"/>
                    <a:pt x="424" y="177"/>
                  </a:cubicBezTo>
                  <a:cubicBezTo>
                    <a:pt x="433" y="160"/>
                    <a:pt x="449" y="135"/>
                    <a:pt x="451" y="120"/>
                  </a:cubicBezTo>
                  <a:cubicBezTo>
                    <a:pt x="445" y="128"/>
                    <a:pt x="434" y="147"/>
                    <a:pt x="427" y="144"/>
                  </a:cubicBezTo>
                  <a:cubicBezTo>
                    <a:pt x="431" y="136"/>
                    <a:pt x="437" y="130"/>
                    <a:pt x="442" y="123"/>
                  </a:cubicBezTo>
                  <a:cubicBezTo>
                    <a:pt x="431" y="122"/>
                    <a:pt x="431" y="132"/>
                    <a:pt x="421" y="132"/>
                  </a:cubicBezTo>
                  <a:cubicBezTo>
                    <a:pt x="423" y="124"/>
                    <a:pt x="435" y="126"/>
                    <a:pt x="436" y="117"/>
                  </a:cubicBezTo>
                  <a:cubicBezTo>
                    <a:pt x="422" y="120"/>
                    <a:pt x="417" y="132"/>
                    <a:pt x="403" y="135"/>
                  </a:cubicBezTo>
                  <a:cubicBezTo>
                    <a:pt x="410" y="125"/>
                    <a:pt x="416" y="104"/>
                    <a:pt x="418" y="93"/>
                  </a:cubicBezTo>
                  <a:cubicBezTo>
                    <a:pt x="415" y="97"/>
                    <a:pt x="414" y="103"/>
                    <a:pt x="406" y="102"/>
                  </a:cubicBezTo>
                  <a:cubicBezTo>
                    <a:pt x="406" y="92"/>
                    <a:pt x="431" y="78"/>
                    <a:pt x="418" y="75"/>
                  </a:cubicBezTo>
                  <a:cubicBezTo>
                    <a:pt x="411" y="77"/>
                    <a:pt x="391" y="82"/>
                    <a:pt x="385" y="75"/>
                  </a:cubicBezTo>
                  <a:cubicBezTo>
                    <a:pt x="417" y="53"/>
                    <a:pt x="448" y="35"/>
                    <a:pt x="475" y="3"/>
                  </a:cubicBezTo>
                  <a:cubicBezTo>
                    <a:pt x="482" y="9"/>
                    <a:pt x="497" y="2"/>
                    <a:pt x="505" y="0"/>
                  </a:cubicBezTo>
                  <a:cubicBezTo>
                    <a:pt x="525" y="0"/>
                    <a:pt x="545" y="0"/>
                    <a:pt x="565" y="0"/>
                  </a:cubicBezTo>
                  <a:cubicBezTo>
                    <a:pt x="564" y="2"/>
                    <a:pt x="562" y="3"/>
                    <a:pt x="559" y="3"/>
                  </a:cubicBezTo>
                  <a:cubicBezTo>
                    <a:pt x="590" y="4"/>
                    <a:pt x="609" y="33"/>
                    <a:pt x="631" y="48"/>
                  </a:cubicBezTo>
                  <a:cubicBezTo>
                    <a:pt x="617" y="66"/>
                    <a:pt x="650" y="102"/>
                    <a:pt x="634" y="132"/>
                  </a:cubicBezTo>
                  <a:cubicBezTo>
                    <a:pt x="627" y="120"/>
                    <a:pt x="635" y="93"/>
                    <a:pt x="625" y="84"/>
                  </a:cubicBezTo>
                  <a:cubicBezTo>
                    <a:pt x="624" y="107"/>
                    <a:pt x="636" y="145"/>
                    <a:pt x="622" y="162"/>
                  </a:cubicBezTo>
                  <a:cubicBezTo>
                    <a:pt x="620" y="147"/>
                    <a:pt x="626" y="124"/>
                    <a:pt x="619" y="114"/>
                  </a:cubicBezTo>
                  <a:cubicBezTo>
                    <a:pt x="619" y="121"/>
                    <a:pt x="614" y="123"/>
                    <a:pt x="616" y="132"/>
                  </a:cubicBezTo>
                  <a:cubicBezTo>
                    <a:pt x="611" y="160"/>
                    <a:pt x="602" y="184"/>
                    <a:pt x="589" y="204"/>
                  </a:cubicBezTo>
                  <a:cubicBezTo>
                    <a:pt x="609" y="205"/>
                    <a:pt x="605" y="235"/>
                    <a:pt x="601" y="252"/>
                  </a:cubicBezTo>
                  <a:cubicBezTo>
                    <a:pt x="668" y="258"/>
                    <a:pt x="682" y="317"/>
                    <a:pt x="727" y="345"/>
                  </a:cubicBezTo>
                  <a:cubicBezTo>
                    <a:pt x="730" y="359"/>
                    <a:pt x="733" y="373"/>
                    <a:pt x="739" y="384"/>
                  </a:cubicBezTo>
                  <a:cubicBezTo>
                    <a:pt x="741" y="395"/>
                    <a:pt x="735" y="414"/>
                    <a:pt x="742" y="420"/>
                  </a:cubicBezTo>
                  <a:cubicBezTo>
                    <a:pt x="749" y="534"/>
                    <a:pt x="778" y="626"/>
                    <a:pt x="778" y="747"/>
                  </a:cubicBezTo>
                  <a:cubicBezTo>
                    <a:pt x="780" y="757"/>
                    <a:pt x="774" y="775"/>
                    <a:pt x="781" y="780"/>
                  </a:cubicBezTo>
                  <a:cubicBezTo>
                    <a:pt x="781" y="788"/>
                    <a:pt x="781" y="796"/>
                    <a:pt x="781" y="804"/>
                  </a:cubicBezTo>
                  <a:cubicBezTo>
                    <a:pt x="783" y="824"/>
                    <a:pt x="777" y="852"/>
                    <a:pt x="784" y="867"/>
                  </a:cubicBezTo>
                  <a:cubicBezTo>
                    <a:pt x="790" y="886"/>
                    <a:pt x="773" y="908"/>
                    <a:pt x="766" y="924"/>
                  </a:cubicBezTo>
                  <a:cubicBezTo>
                    <a:pt x="759" y="929"/>
                    <a:pt x="765" y="947"/>
                    <a:pt x="763" y="957"/>
                  </a:cubicBezTo>
                  <a:cubicBezTo>
                    <a:pt x="763" y="968"/>
                    <a:pt x="763" y="979"/>
                    <a:pt x="763" y="990"/>
                  </a:cubicBezTo>
                  <a:cubicBezTo>
                    <a:pt x="741" y="1003"/>
                    <a:pt x="727" y="1024"/>
                    <a:pt x="706" y="1038"/>
                  </a:cubicBezTo>
                  <a:cubicBezTo>
                    <a:pt x="710" y="1038"/>
                    <a:pt x="715" y="1037"/>
                    <a:pt x="715" y="1041"/>
                  </a:cubicBezTo>
                  <a:cubicBezTo>
                    <a:pt x="669" y="1045"/>
                    <a:pt x="648" y="1018"/>
                    <a:pt x="661" y="969"/>
                  </a:cubicBezTo>
                  <a:cubicBezTo>
                    <a:pt x="671" y="975"/>
                    <a:pt x="669" y="993"/>
                    <a:pt x="688" y="990"/>
                  </a:cubicBezTo>
                  <a:cubicBezTo>
                    <a:pt x="684" y="956"/>
                    <a:pt x="693" y="935"/>
                    <a:pt x="706" y="918"/>
                  </a:cubicBezTo>
                  <a:cubicBezTo>
                    <a:pt x="674" y="905"/>
                    <a:pt x="700" y="881"/>
                    <a:pt x="706" y="861"/>
                  </a:cubicBezTo>
                  <a:cubicBezTo>
                    <a:pt x="723" y="800"/>
                    <a:pt x="709" y="715"/>
                    <a:pt x="706" y="648"/>
                  </a:cubicBezTo>
                  <a:cubicBezTo>
                    <a:pt x="704" y="635"/>
                    <a:pt x="710" y="614"/>
                    <a:pt x="703" y="606"/>
                  </a:cubicBezTo>
                  <a:cubicBezTo>
                    <a:pt x="705" y="594"/>
                    <a:pt x="698" y="591"/>
                    <a:pt x="700" y="579"/>
                  </a:cubicBezTo>
                  <a:cubicBezTo>
                    <a:pt x="717" y="619"/>
                    <a:pt x="713" y="686"/>
                    <a:pt x="721" y="741"/>
                  </a:cubicBezTo>
                  <a:cubicBezTo>
                    <a:pt x="727" y="778"/>
                    <a:pt x="740" y="814"/>
                    <a:pt x="727" y="846"/>
                  </a:cubicBezTo>
                  <a:cubicBezTo>
                    <a:pt x="724" y="829"/>
                    <a:pt x="724" y="809"/>
                    <a:pt x="721" y="792"/>
                  </a:cubicBezTo>
                  <a:cubicBezTo>
                    <a:pt x="716" y="774"/>
                    <a:pt x="719" y="808"/>
                    <a:pt x="718" y="819"/>
                  </a:cubicBezTo>
                  <a:cubicBezTo>
                    <a:pt x="716" y="837"/>
                    <a:pt x="712" y="858"/>
                    <a:pt x="709" y="867"/>
                  </a:cubicBezTo>
                  <a:cubicBezTo>
                    <a:pt x="715" y="868"/>
                    <a:pt x="717" y="873"/>
                    <a:pt x="724" y="873"/>
                  </a:cubicBezTo>
                  <a:cubicBezTo>
                    <a:pt x="734" y="878"/>
                    <a:pt x="765" y="878"/>
                    <a:pt x="775" y="873"/>
                  </a:cubicBezTo>
                  <a:cubicBezTo>
                    <a:pt x="775" y="857"/>
                    <a:pt x="775" y="841"/>
                    <a:pt x="775" y="825"/>
                  </a:cubicBezTo>
                  <a:cubicBezTo>
                    <a:pt x="775" y="810"/>
                    <a:pt x="775" y="795"/>
                    <a:pt x="775" y="780"/>
                  </a:cubicBezTo>
                  <a:cubicBezTo>
                    <a:pt x="770" y="784"/>
                    <a:pt x="769" y="792"/>
                    <a:pt x="769" y="801"/>
                  </a:cubicBezTo>
                  <a:cubicBezTo>
                    <a:pt x="759" y="803"/>
                    <a:pt x="768" y="762"/>
                    <a:pt x="769" y="744"/>
                  </a:cubicBezTo>
                  <a:cubicBezTo>
                    <a:pt x="773" y="654"/>
                    <a:pt x="747" y="536"/>
                    <a:pt x="736" y="453"/>
                  </a:cubicBezTo>
                  <a:cubicBezTo>
                    <a:pt x="732" y="424"/>
                    <a:pt x="734" y="391"/>
                    <a:pt x="727" y="369"/>
                  </a:cubicBezTo>
                  <a:cubicBezTo>
                    <a:pt x="720" y="348"/>
                    <a:pt x="695" y="331"/>
                    <a:pt x="676" y="309"/>
                  </a:cubicBezTo>
                  <a:cubicBezTo>
                    <a:pt x="657" y="287"/>
                    <a:pt x="637" y="257"/>
                    <a:pt x="604" y="258"/>
                  </a:cubicBezTo>
                  <a:cubicBezTo>
                    <a:pt x="597" y="259"/>
                    <a:pt x="601" y="271"/>
                    <a:pt x="595" y="273"/>
                  </a:cubicBezTo>
                  <a:cubicBezTo>
                    <a:pt x="592" y="259"/>
                    <a:pt x="573" y="275"/>
                    <a:pt x="562" y="273"/>
                  </a:cubicBezTo>
                  <a:cubicBezTo>
                    <a:pt x="550" y="275"/>
                    <a:pt x="530" y="269"/>
                    <a:pt x="523" y="276"/>
                  </a:cubicBezTo>
                  <a:cubicBezTo>
                    <a:pt x="518" y="276"/>
                    <a:pt x="513" y="276"/>
                    <a:pt x="508" y="276"/>
                  </a:cubicBezTo>
                  <a:cubicBezTo>
                    <a:pt x="506" y="277"/>
                    <a:pt x="503" y="275"/>
                    <a:pt x="502" y="276"/>
                  </a:cubicBezTo>
                  <a:cubicBezTo>
                    <a:pt x="521" y="264"/>
                    <a:pt x="592" y="270"/>
                    <a:pt x="598" y="240"/>
                  </a:cubicBezTo>
                  <a:cubicBezTo>
                    <a:pt x="598" y="239"/>
                    <a:pt x="607" y="209"/>
                    <a:pt x="583" y="213"/>
                  </a:cubicBezTo>
                  <a:cubicBezTo>
                    <a:pt x="582" y="222"/>
                    <a:pt x="584" y="219"/>
                    <a:pt x="577" y="231"/>
                  </a:cubicBezTo>
                  <a:cubicBezTo>
                    <a:pt x="566" y="236"/>
                    <a:pt x="575" y="221"/>
                    <a:pt x="568" y="222"/>
                  </a:cubicBezTo>
                  <a:cubicBezTo>
                    <a:pt x="541" y="223"/>
                    <a:pt x="518" y="228"/>
                    <a:pt x="493" y="231"/>
                  </a:cubicBezTo>
                  <a:cubicBezTo>
                    <a:pt x="479" y="243"/>
                    <a:pt x="475" y="265"/>
                    <a:pt x="460" y="276"/>
                  </a:cubicBezTo>
                  <a:cubicBezTo>
                    <a:pt x="459" y="281"/>
                    <a:pt x="462" y="282"/>
                    <a:pt x="466" y="282"/>
                  </a:cubicBezTo>
                  <a:cubicBezTo>
                    <a:pt x="469" y="282"/>
                    <a:pt x="471" y="283"/>
                    <a:pt x="472" y="285"/>
                  </a:cubicBezTo>
                  <a:cubicBezTo>
                    <a:pt x="466" y="286"/>
                    <a:pt x="464" y="291"/>
                    <a:pt x="457" y="291"/>
                  </a:cubicBezTo>
                  <a:cubicBezTo>
                    <a:pt x="454" y="287"/>
                    <a:pt x="454" y="280"/>
                    <a:pt x="454" y="273"/>
                  </a:cubicBezTo>
                  <a:cubicBezTo>
                    <a:pt x="427" y="289"/>
                    <a:pt x="403" y="308"/>
                    <a:pt x="376" y="324"/>
                  </a:cubicBezTo>
                  <a:cubicBezTo>
                    <a:pt x="380" y="338"/>
                    <a:pt x="367" y="347"/>
                    <a:pt x="361" y="360"/>
                  </a:cubicBezTo>
                  <a:cubicBezTo>
                    <a:pt x="324" y="484"/>
                    <a:pt x="314" y="635"/>
                    <a:pt x="292" y="774"/>
                  </a:cubicBezTo>
                  <a:cubicBezTo>
                    <a:pt x="289" y="783"/>
                    <a:pt x="281" y="787"/>
                    <a:pt x="280" y="798"/>
                  </a:cubicBezTo>
                  <a:cubicBezTo>
                    <a:pt x="281" y="820"/>
                    <a:pt x="278" y="846"/>
                    <a:pt x="283" y="864"/>
                  </a:cubicBezTo>
                  <a:cubicBezTo>
                    <a:pt x="306" y="824"/>
                    <a:pt x="350" y="789"/>
                    <a:pt x="334" y="729"/>
                  </a:cubicBezTo>
                  <a:cubicBezTo>
                    <a:pt x="341" y="725"/>
                    <a:pt x="335" y="708"/>
                    <a:pt x="337" y="699"/>
                  </a:cubicBezTo>
                  <a:cubicBezTo>
                    <a:pt x="351" y="635"/>
                    <a:pt x="365" y="571"/>
                    <a:pt x="373" y="501"/>
                  </a:cubicBezTo>
                  <a:cubicBezTo>
                    <a:pt x="389" y="487"/>
                    <a:pt x="395" y="463"/>
                    <a:pt x="403" y="441"/>
                  </a:cubicBezTo>
                  <a:cubicBezTo>
                    <a:pt x="391" y="428"/>
                    <a:pt x="366" y="412"/>
                    <a:pt x="373" y="390"/>
                  </a:cubicBezTo>
                  <a:cubicBezTo>
                    <a:pt x="376" y="409"/>
                    <a:pt x="396" y="427"/>
                    <a:pt x="406" y="429"/>
                  </a:cubicBezTo>
                  <a:cubicBezTo>
                    <a:pt x="397" y="419"/>
                    <a:pt x="381" y="400"/>
                    <a:pt x="385" y="387"/>
                  </a:cubicBezTo>
                  <a:cubicBezTo>
                    <a:pt x="396" y="395"/>
                    <a:pt x="397" y="413"/>
                    <a:pt x="409" y="420"/>
                  </a:cubicBezTo>
                  <a:cubicBezTo>
                    <a:pt x="414" y="392"/>
                    <a:pt x="393" y="374"/>
                    <a:pt x="400" y="354"/>
                  </a:cubicBezTo>
                  <a:cubicBezTo>
                    <a:pt x="407" y="377"/>
                    <a:pt x="416" y="398"/>
                    <a:pt x="418" y="426"/>
                  </a:cubicBezTo>
                  <a:cubicBezTo>
                    <a:pt x="418" y="441"/>
                    <a:pt x="418" y="456"/>
                    <a:pt x="418" y="471"/>
                  </a:cubicBezTo>
                  <a:cubicBezTo>
                    <a:pt x="420" y="495"/>
                    <a:pt x="409" y="506"/>
                    <a:pt x="409" y="528"/>
                  </a:cubicBezTo>
                  <a:cubicBezTo>
                    <a:pt x="395" y="560"/>
                    <a:pt x="403" y="614"/>
                    <a:pt x="379" y="636"/>
                  </a:cubicBezTo>
                  <a:cubicBezTo>
                    <a:pt x="379" y="699"/>
                    <a:pt x="356" y="739"/>
                    <a:pt x="346" y="792"/>
                  </a:cubicBezTo>
                  <a:cubicBezTo>
                    <a:pt x="344" y="801"/>
                    <a:pt x="337" y="797"/>
                    <a:pt x="334" y="792"/>
                  </a:cubicBezTo>
                  <a:cubicBezTo>
                    <a:pt x="324" y="818"/>
                    <a:pt x="307" y="837"/>
                    <a:pt x="298" y="864"/>
                  </a:cubicBezTo>
                  <a:cubicBezTo>
                    <a:pt x="333" y="864"/>
                    <a:pt x="354" y="896"/>
                    <a:pt x="385" y="900"/>
                  </a:cubicBezTo>
                  <a:cubicBezTo>
                    <a:pt x="411" y="903"/>
                    <a:pt x="438" y="885"/>
                    <a:pt x="475" y="891"/>
                  </a:cubicBezTo>
                  <a:cubicBezTo>
                    <a:pt x="490" y="889"/>
                    <a:pt x="513" y="895"/>
                    <a:pt x="523" y="888"/>
                  </a:cubicBezTo>
                  <a:cubicBezTo>
                    <a:pt x="564" y="877"/>
                    <a:pt x="620" y="881"/>
                    <a:pt x="652" y="861"/>
                  </a:cubicBezTo>
                  <a:cubicBezTo>
                    <a:pt x="653" y="847"/>
                    <a:pt x="651" y="836"/>
                    <a:pt x="649" y="825"/>
                  </a:cubicBezTo>
                  <a:cubicBezTo>
                    <a:pt x="647" y="801"/>
                    <a:pt x="653" y="769"/>
                    <a:pt x="646" y="750"/>
                  </a:cubicBezTo>
                  <a:cubicBezTo>
                    <a:pt x="646" y="699"/>
                    <a:pt x="646" y="648"/>
                    <a:pt x="646" y="597"/>
                  </a:cubicBezTo>
                  <a:cubicBezTo>
                    <a:pt x="653" y="587"/>
                    <a:pt x="647" y="564"/>
                    <a:pt x="649" y="549"/>
                  </a:cubicBezTo>
                  <a:cubicBezTo>
                    <a:pt x="648" y="538"/>
                    <a:pt x="654" y="519"/>
                    <a:pt x="640" y="528"/>
                  </a:cubicBezTo>
                  <a:cubicBezTo>
                    <a:pt x="648" y="524"/>
                    <a:pt x="655" y="501"/>
                    <a:pt x="643" y="495"/>
                  </a:cubicBezTo>
                  <a:cubicBezTo>
                    <a:pt x="660" y="452"/>
                    <a:pt x="678" y="410"/>
                    <a:pt x="688" y="360"/>
                  </a:cubicBezTo>
                  <a:cubicBezTo>
                    <a:pt x="697" y="412"/>
                    <a:pt x="668" y="442"/>
                    <a:pt x="664" y="471"/>
                  </a:cubicBezTo>
                  <a:cubicBezTo>
                    <a:pt x="686" y="445"/>
                    <a:pt x="695" y="406"/>
                    <a:pt x="700" y="363"/>
                  </a:cubicBezTo>
                  <a:cubicBezTo>
                    <a:pt x="714" y="423"/>
                    <a:pt x="677" y="458"/>
                    <a:pt x="661" y="498"/>
                  </a:cubicBezTo>
                  <a:cubicBezTo>
                    <a:pt x="684" y="488"/>
                    <a:pt x="683" y="454"/>
                    <a:pt x="703" y="441"/>
                  </a:cubicBezTo>
                  <a:cubicBezTo>
                    <a:pt x="699" y="472"/>
                    <a:pt x="680" y="488"/>
                    <a:pt x="667" y="510"/>
                  </a:cubicBezTo>
                  <a:cubicBezTo>
                    <a:pt x="675" y="524"/>
                    <a:pt x="682" y="539"/>
                    <a:pt x="688" y="555"/>
                  </a:cubicBezTo>
                  <a:cubicBezTo>
                    <a:pt x="674" y="545"/>
                    <a:pt x="671" y="524"/>
                    <a:pt x="658" y="513"/>
                  </a:cubicBezTo>
                  <a:cubicBezTo>
                    <a:pt x="652" y="523"/>
                    <a:pt x="656" y="543"/>
                    <a:pt x="655" y="558"/>
                  </a:cubicBezTo>
                  <a:cubicBezTo>
                    <a:pt x="648" y="591"/>
                    <a:pt x="654" y="637"/>
                    <a:pt x="652" y="675"/>
                  </a:cubicBezTo>
                  <a:cubicBezTo>
                    <a:pt x="652" y="702"/>
                    <a:pt x="652" y="729"/>
                    <a:pt x="652" y="756"/>
                  </a:cubicBezTo>
                  <a:cubicBezTo>
                    <a:pt x="654" y="777"/>
                    <a:pt x="648" y="806"/>
                    <a:pt x="655" y="822"/>
                  </a:cubicBezTo>
                  <a:cubicBezTo>
                    <a:pt x="655" y="827"/>
                    <a:pt x="656" y="831"/>
                    <a:pt x="658" y="834"/>
                  </a:cubicBezTo>
                  <a:cubicBezTo>
                    <a:pt x="658" y="844"/>
                    <a:pt x="658" y="854"/>
                    <a:pt x="658" y="864"/>
                  </a:cubicBezTo>
                  <a:cubicBezTo>
                    <a:pt x="625" y="877"/>
                    <a:pt x="648" y="945"/>
                    <a:pt x="652" y="996"/>
                  </a:cubicBezTo>
                  <a:cubicBezTo>
                    <a:pt x="655" y="1033"/>
                    <a:pt x="653" y="1065"/>
                    <a:pt x="655" y="1095"/>
                  </a:cubicBezTo>
                  <a:cubicBezTo>
                    <a:pt x="655" y="1108"/>
                    <a:pt x="655" y="1121"/>
                    <a:pt x="655" y="1134"/>
                  </a:cubicBezTo>
                  <a:cubicBezTo>
                    <a:pt x="638" y="1284"/>
                    <a:pt x="601" y="1414"/>
                    <a:pt x="574" y="1554"/>
                  </a:cubicBezTo>
                  <a:cubicBezTo>
                    <a:pt x="572" y="1554"/>
                    <a:pt x="570" y="1554"/>
                    <a:pt x="568" y="1554"/>
                  </a:cubicBezTo>
                  <a:cubicBezTo>
                    <a:pt x="573" y="1503"/>
                    <a:pt x="592" y="1466"/>
                    <a:pt x="595" y="1413"/>
                  </a:cubicBezTo>
                  <a:cubicBezTo>
                    <a:pt x="573" y="1446"/>
                    <a:pt x="551" y="1479"/>
                    <a:pt x="526" y="1509"/>
                  </a:cubicBezTo>
                  <a:cubicBezTo>
                    <a:pt x="514" y="1519"/>
                    <a:pt x="503" y="1530"/>
                    <a:pt x="493" y="1542"/>
                  </a:cubicBezTo>
                  <a:cubicBezTo>
                    <a:pt x="505" y="1539"/>
                    <a:pt x="510" y="1529"/>
                    <a:pt x="517" y="1521"/>
                  </a:cubicBezTo>
                  <a:cubicBezTo>
                    <a:pt x="533" y="1511"/>
                    <a:pt x="540" y="1492"/>
                    <a:pt x="559" y="1485"/>
                  </a:cubicBezTo>
                  <a:cubicBezTo>
                    <a:pt x="535" y="1521"/>
                    <a:pt x="507" y="1553"/>
                    <a:pt x="463" y="1569"/>
                  </a:cubicBezTo>
                  <a:cubicBezTo>
                    <a:pt x="481" y="1581"/>
                    <a:pt x="503" y="1589"/>
                    <a:pt x="526" y="1596"/>
                  </a:cubicBezTo>
                  <a:cubicBezTo>
                    <a:pt x="525" y="1603"/>
                    <a:pt x="513" y="1598"/>
                    <a:pt x="511" y="1596"/>
                  </a:cubicBezTo>
                  <a:cubicBezTo>
                    <a:pt x="490" y="1596"/>
                    <a:pt x="482" y="1583"/>
                    <a:pt x="463" y="1581"/>
                  </a:cubicBezTo>
                  <a:cubicBezTo>
                    <a:pt x="459" y="1585"/>
                    <a:pt x="478" y="1592"/>
                    <a:pt x="484" y="1596"/>
                  </a:cubicBezTo>
                  <a:cubicBezTo>
                    <a:pt x="484" y="1597"/>
                    <a:pt x="484" y="1598"/>
                    <a:pt x="484" y="1599"/>
                  </a:cubicBezTo>
                  <a:cubicBezTo>
                    <a:pt x="473" y="1598"/>
                    <a:pt x="467" y="1592"/>
                    <a:pt x="457" y="1590"/>
                  </a:cubicBezTo>
                  <a:cubicBezTo>
                    <a:pt x="461" y="1598"/>
                    <a:pt x="472" y="1599"/>
                    <a:pt x="478" y="1605"/>
                  </a:cubicBezTo>
                  <a:cubicBezTo>
                    <a:pt x="485" y="1610"/>
                    <a:pt x="513" y="1610"/>
                    <a:pt x="520" y="1605"/>
                  </a:cubicBezTo>
                  <a:cubicBezTo>
                    <a:pt x="527" y="1603"/>
                    <a:pt x="542" y="1609"/>
                    <a:pt x="544" y="1602"/>
                  </a:cubicBezTo>
                  <a:cubicBezTo>
                    <a:pt x="552" y="1596"/>
                    <a:pt x="556" y="1604"/>
                    <a:pt x="565" y="1599"/>
                  </a:cubicBezTo>
                  <a:cubicBezTo>
                    <a:pt x="563" y="1582"/>
                    <a:pt x="533" y="1577"/>
                    <a:pt x="544" y="1557"/>
                  </a:cubicBezTo>
                  <a:cubicBezTo>
                    <a:pt x="557" y="1561"/>
                    <a:pt x="553" y="1582"/>
                    <a:pt x="565" y="1587"/>
                  </a:cubicBezTo>
                  <a:cubicBezTo>
                    <a:pt x="569" y="1586"/>
                    <a:pt x="567" y="1579"/>
                    <a:pt x="568" y="1575"/>
                  </a:cubicBezTo>
                  <a:cubicBezTo>
                    <a:pt x="571" y="1576"/>
                    <a:pt x="570" y="1581"/>
                    <a:pt x="574" y="1581"/>
                  </a:cubicBezTo>
                  <a:cubicBezTo>
                    <a:pt x="578" y="1594"/>
                    <a:pt x="594" y="1595"/>
                    <a:pt x="598" y="1608"/>
                  </a:cubicBezTo>
                  <a:cubicBezTo>
                    <a:pt x="588" y="1607"/>
                    <a:pt x="581" y="1603"/>
                    <a:pt x="568" y="1605"/>
                  </a:cubicBezTo>
                  <a:cubicBezTo>
                    <a:pt x="575" y="1612"/>
                    <a:pt x="582" y="1619"/>
                    <a:pt x="595" y="1620"/>
                  </a:cubicBezTo>
                  <a:cubicBezTo>
                    <a:pt x="615" y="1607"/>
                    <a:pt x="647" y="1634"/>
                    <a:pt x="676" y="1620"/>
                  </a:cubicBezTo>
                  <a:cubicBezTo>
                    <a:pt x="675" y="1614"/>
                    <a:pt x="668" y="1614"/>
                    <a:pt x="664" y="1611"/>
                  </a:cubicBezTo>
                  <a:cubicBezTo>
                    <a:pt x="663" y="1604"/>
                    <a:pt x="650" y="1594"/>
                    <a:pt x="658" y="1587"/>
                  </a:cubicBezTo>
                  <a:cubicBezTo>
                    <a:pt x="664" y="1600"/>
                    <a:pt x="675" y="1608"/>
                    <a:pt x="685" y="1617"/>
                  </a:cubicBezTo>
                  <a:cubicBezTo>
                    <a:pt x="699" y="1612"/>
                    <a:pt x="660" y="1595"/>
                    <a:pt x="667" y="1587"/>
                  </a:cubicBezTo>
                  <a:cubicBezTo>
                    <a:pt x="683" y="1598"/>
                    <a:pt x="700" y="1624"/>
                    <a:pt x="718" y="1623"/>
                  </a:cubicBezTo>
                  <a:cubicBezTo>
                    <a:pt x="711" y="1621"/>
                    <a:pt x="710" y="1613"/>
                    <a:pt x="703" y="1611"/>
                  </a:cubicBezTo>
                  <a:cubicBezTo>
                    <a:pt x="702" y="1608"/>
                    <a:pt x="700" y="1606"/>
                    <a:pt x="697" y="1605"/>
                  </a:cubicBezTo>
                  <a:cubicBezTo>
                    <a:pt x="703" y="1596"/>
                    <a:pt x="708" y="1614"/>
                    <a:pt x="715" y="1614"/>
                  </a:cubicBezTo>
                  <a:cubicBezTo>
                    <a:pt x="717" y="1607"/>
                    <a:pt x="699" y="1594"/>
                    <a:pt x="691" y="1587"/>
                  </a:cubicBezTo>
                  <a:cubicBezTo>
                    <a:pt x="691" y="1585"/>
                    <a:pt x="691" y="1583"/>
                    <a:pt x="691" y="1581"/>
                  </a:cubicBezTo>
                  <a:cubicBezTo>
                    <a:pt x="708" y="1586"/>
                    <a:pt x="710" y="1606"/>
                    <a:pt x="727" y="1611"/>
                  </a:cubicBezTo>
                  <a:cubicBezTo>
                    <a:pt x="729" y="1615"/>
                    <a:pt x="732" y="1618"/>
                    <a:pt x="736" y="1620"/>
                  </a:cubicBezTo>
                  <a:cubicBezTo>
                    <a:pt x="744" y="1616"/>
                    <a:pt x="725" y="1613"/>
                    <a:pt x="730" y="1602"/>
                  </a:cubicBezTo>
                  <a:cubicBezTo>
                    <a:pt x="736" y="1602"/>
                    <a:pt x="732" y="1612"/>
                    <a:pt x="739" y="1611"/>
                  </a:cubicBezTo>
                  <a:cubicBezTo>
                    <a:pt x="745" y="1611"/>
                    <a:pt x="743" y="1619"/>
                    <a:pt x="751" y="1617"/>
                  </a:cubicBezTo>
                  <a:cubicBezTo>
                    <a:pt x="761" y="1629"/>
                    <a:pt x="777" y="1635"/>
                    <a:pt x="793" y="1641"/>
                  </a:cubicBezTo>
                  <a:cubicBezTo>
                    <a:pt x="793" y="1645"/>
                    <a:pt x="798" y="1644"/>
                    <a:pt x="799" y="1647"/>
                  </a:cubicBezTo>
                  <a:cubicBezTo>
                    <a:pt x="808" y="1656"/>
                    <a:pt x="825" y="1657"/>
                    <a:pt x="838" y="1662"/>
                  </a:cubicBezTo>
                  <a:cubicBezTo>
                    <a:pt x="853" y="1666"/>
                    <a:pt x="874" y="1664"/>
                    <a:pt x="886" y="1671"/>
                  </a:cubicBezTo>
                  <a:cubicBezTo>
                    <a:pt x="881" y="1678"/>
                    <a:pt x="863" y="1672"/>
                    <a:pt x="853" y="1674"/>
                  </a:cubicBezTo>
                  <a:cubicBezTo>
                    <a:pt x="822" y="1667"/>
                    <a:pt x="794" y="1657"/>
                    <a:pt x="766" y="1647"/>
                  </a:cubicBezTo>
                  <a:cubicBezTo>
                    <a:pt x="758" y="1637"/>
                    <a:pt x="772" y="1643"/>
                    <a:pt x="778" y="1644"/>
                  </a:cubicBezTo>
                  <a:cubicBezTo>
                    <a:pt x="773" y="1634"/>
                    <a:pt x="757" y="1635"/>
                    <a:pt x="751" y="1626"/>
                  </a:cubicBezTo>
                  <a:cubicBezTo>
                    <a:pt x="751" y="1635"/>
                    <a:pt x="766" y="1636"/>
                    <a:pt x="760" y="1650"/>
                  </a:cubicBezTo>
                  <a:cubicBezTo>
                    <a:pt x="725" y="1637"/>
                    <a:pt x="689" y="1618"/>
                    <a:pt x="634" y="1632"/>
                  </a:cubicBezTo>
                  <a:cubicBezTo>
                    <a:pt x="636" y="1643"/>
                    <a:pt x="658" y="1659"/>
                    <a:pt x="673" y="1668"/>
                  </a:cubicBezTo>
                  <a:cubicBezTo>
                    <a:pt x="680" y="1667"/>
                    <a:pt x="673" y="1652"/>
                    <a:pt x="679" y="1650"/>
                  </a:cubicBezTo>
                  <a:cubicBezTo>
                    <a:pt x="698" y="1652"/>
                    <a:pt x="709" y="1662"/>
                    <a:pt x="724" y="1668"/>
                  </a:cubicBezTo>
                  <a:cubicBezTo>
                    <a:pt x="714" y="1675"/>
                    <a:pt x="699" y="1663"/>
                    <a:pt x="691" y="1659"/>
                  </a:cubicBezTo>
                  <a:cubicBezTo>
                    <a:pt x="683" y="1648"/>
                    <a:pt x="680" y="1665"/>
                    <a:pt x="682" y="1674"/>
                  </a:cubicBezTo>
                  <a:cubicBezTo>
                    <a:pt x="679" y="1674"/>
                    <a:pt x="676" y="1674"/>
                    <a:pt x="673" y="1674"/>
                  </a:cubicBezTo>
                  <a:cubicBezTo>
                    <a:pt x="664" y="1674"/>
                    <a:pt x="661" y="1668"/>
                    <a:pt x="655" y="1665"/>
                  </a:cubicBezTo>
                  <a:cubicBezTo>
                    <a:pt x="648" y="1668"/>
                    <a:pt x="659" y="1679"/>
                    <a:pt x="655" y="1689"/>
                  </a:cubicBezTo>
                  <a:cubicBezTo>
                    <a:pt x="647" y="1694"/>
                    <a:pt x="635" y="1682"/>
                    <a:pt x="628" y="1677"/>
                  </a:cubicBezTo>
                  <a:cubicBezTo>
                    <a:pt x="623" y="1689"/>
                    <a:pt x="614" y="1685"/>
                    <a:pt x="607" y="1677"/>
                  </a:cubicBezTo>
                  <a:cubicBezTo>
                    <a:pt x="600" y="1679"/>
                    <a:pt x="606" y="1694"/>
                    <a:pt x="604" y="1701"/>
                  </a:cubicBezTo>
                  <a:cubicBezTo>
                    <a:pt x="571" y="1698"/>
                    <a:pt x="556" y="1677"/>
                    <a:pt x="547" y="1650"/>
                  </a:cubicBezTo>
                  <a:cubicBezTo>
                    <a:pt x="540" y="1650"/>
                    <a:pt x="533" y="1650"/>
                    <a:pt x="529" y="1653"/>
                  </a:cubicBezTo>
                  <a:cubicBezTo>
                    <a:pt x="531" y="1682"/>
                    <a:pt x="551" y="1693"/>
                    <a:pt x="562" y="1713"/>
                  </a:cubicBezTo>
                  <a:cubicBezTo>
                    <a:pt x="570" y="1714"/>
                    <a:pt x="559" y="1696"/>
                    <a:pt x="571" y="1701"/>
                  </a:cubicBezTo>
                  <a:cubicBezTo>
                    <a:pt x="571" y="1708"/>
                    <a:pt x="571" y="1715"/>
                    <a:pt x="571" y="1722"/>
                  </a:cubicBezTo>
                  <a:cubicBezTo>
                    <a:pt x="564" y="1726"/>
                    <a:pt x="560" y="1714"/>
                    <a:pt x="559" y="1722"/>
                  </a:cubicBezTo>
                  <a:cubicBezTo>
                    <a:pt x="530" y="1715"/>
                    <a:pt x="518" y="1691"/>
                    <a:pt x="505" y="1668"/>
                  </a:cubicBezTo>
                  <a:cubicBezTo>
                    <a:pt x="493" y="1687"/>
                    <a:pt x="527" y="1709"/>
                    <a:pt x="544" y="1719"/>
                  </a:cubicBezTo>
                  <a:cubicBezTo>
                    <a:pt x="521" y="1723"/>
                    <a:pt x="504" y="1695"/>
                    <a:pt x="493" y="1677"/>
                  </a:cubicBezTo>
                  <a:cubicBezTo>
                    <a:pt x="490" y="1699"/>
                    <a:pt x="508" y="1726"/>
                    <a:pt x="529" y="1734"/>
                  </a:cubicBezTo>
                  <a:cubicBezTo>
                    <a:pt x="503" y="1736"/>
                    <a:pt x="489" y="1700"/>
                    <a:pt x="466" y="1689"/>
                  </a:cubicBezTo>
                  <a:cubicBezTo>
                    <a:pt x="456" y="1691"/>
                    <a:pt x="450" y="1697"/>
                    <a:pt x="439" y="1698"/>
                  </a:cubicBezTo>
                  <a:cubicBezTo>
                    <a:pt x="451" y="1718"/>
                    <a:pt x="469" y="1732"/>
                    <a:pt x="490" y="1743"/>
                  </a:cubicBezTo>
                  <a:cubicBezTo>
                    <a:pt x="462" y="1746"/>
                    <a:pt x="448" y="1709"/>
                    <a:pt x="418" y="1704"/>
                  </a:cubicBezTo>
                  <a:cubicBezTo>
                    <a:pt x="415" y="1706"/>
                    <a:pt x="415" y="1711"/>
                    <a:pt x="409" y="1710"/>
                  </a:cubicBezTo>
                  <a:cubicBezTo>
                    <a:pt x="408" y="1721"/>
                    <a:pt x="418" y="1721"/>
                    <a:pt x="418" y="1731"/>
                  </a:cubicBezTo>
                  <a:cubicBezTo>
                    <a:pt x="423" y="1725"/>
                    <a:pt x="433" y="1724"/>
                    <a:pt x="445" y="1725"/>
                  </a:cubicBezTo>
                  <a:cubicBezTo>
                    <a:pt x="454" y="1732"/>
                    <a:pt x="463" y="1739"/>
                    <a:pt x="466" y="1752"/>
                  </a:cubicBezTo>
                  <a:cubicBezTo>
                    <a:pt x="450" y="1751"/>
                    <a:pt x="453" y="1731"/>
                    <a:pt x="436" y="1731"/>
                  </a:cubicBezTo>
                  <a:cubicBezTo>
                    <a:pt x="426" y="1728"/>
                    <a:pt x="432" y="1741"/>
                    <a:pt x="427" y="1743"/>
                  </a:cubicBezTo>
                  <a:cubicBezTo>
                    <a:pt x="421" y="1740"/>
                    <a:pt x="414" y="1738"/>
                    <a:pt x="412" y="1731"/>
                  </a:cubicBezTo>
                  <a:cubicBezTo>
                    <a:pt x="411" y="1729"/>
                    <a:pt x="409" y="1728"/>
                    <a:pt x="409" y="1725"/>
                  </a:cubicBezTo>
                  <a:cubicBezTo>
                    <a:pt x="402" y="1726"/>
                    <a:pt x="408" y="1740"/>
                    <a:pt x="406" y="1746"/>
                  </a:cubicBezTo>
                  <a:cubicBezTo>
                    <a:pt x="394" y="1749"/>
                    <a:pt x="395" y="1739"/>
                    <a:pt x="388" y="1737"/>
                  </a:cubicBezTo>
                  <a:cubicBezTo>
                    <a:pt x="386" y="1733"/>
                    <a:pt x="383" y="1730"/>
                    <a:pt x="379" y="1728"/>
                  </a:cubicBezTo>
                  <a:cubicBezTo>
                    <a:pt x="379" y="1736"/>
                    <a:pt x="379" y="1744"/>
                    <a:pt x="379" y="1752"/>
                  </a:cubicBezTo>
                  <a:cubicBezTo>
                    <a:pt x="338" y="1747"/>
                    <a:pt x="316" y="1717"/>
                    <a:pt x="310" y="1692"/>
                  </a:cubicBezTo>
                  <a:cubicBezTo>
                    <a:pt x="325" y="1698"/>
                    <a:pt x="328" y="1716"/>
                    <a:pt x="340" y="1725"/>
                  </a:cubicBezTo>
                  <a:cubicBezTo>
                    <a:pt x="343" y="1723"/>
                    <a:pt x="345" y="1720"/>
                    <a:pt x="346" y="1716"/>
                  </a:cubicBezTo>
                  <a:cubicBezTo>
                    <a:pt x="353" y="1726"/>
                    <a:pt x="357" y="1739"/>
                    <a:pt x="370" y="1743"/>
                  </a:cubicBezTo>
                  <a:cubicBezTo>
                    <a:pt x="378" y="1737"/>
                    <a:pt x="368" y="1713"/>
                    <a:pt x="376" y="1707"/>
                  </a:cubicBezTo>
                  <a:cubicBezTo>
                    <a:pt x="384" y="1717"/>
                    <a:pt x="389" y="1730"/>
                    <a:pt x="400" y="1737"/>
                  </a:cubicBezTo>
                  <a:cubicBezTo>
                    <a:pt x="400" y="1728"/>
                    <a:pt x="400" y="1719"/>
                    <a:pt x="400" y="1710"/>
                  </a:cubicBezTo>
                  <a:cubicBezTo>
                    <a:pt x="376" y="1707"/>
                    <a:pt x="366" y="1690"/>
                    <a:pt x="355" y="1674"/>
                  </a:cubicBezTo>
                  <a:cubicBezTo>
                    <a:pt x="357" y="1674"/>
                    <a:pt x="359" y="1674"/>
                    <a:pt x="361" y="1674"/>
                  </a:cubicBezTo>
                  <a:cubicBezTo>
                    <a:pt x="371" y="1684"/>
                    <a:pt x="379" y="1696"/>
                    <a:pt x="391" y="1704"/>
                  </a:cubicBezTo>
                  <a:cubicBezTo>
                    <a:pt x="397" y="1692"/>
                    <a:pt x="373" y="1687"/>
                    <a:pt x="373" y="1671"/>
                  </a:cubicBezTo>
                  <a:cubicBezTo>
                    <a:pt x="383" y="1669"/>
                    <a:pt x="377" y="1683"/>
                    <a:pt x="388" y="1680"/>
                  </a:cubicBezTo>
                  <a:cubicBezTo>
                    <a:pt x="386" y="1667"/>
                    <a:pt x="367" y="1663"/>
                    <a:pt x="355" y="1668"/>
                  </a:cubicBezTo>
                  <a:cubicBezTo>
                    <a:pt x="347" y="1668"/>
                    <a:pt x="339" y="1668"/>
                    <a:pt x="331" y="1668"/>
                  </a:cubicBezTo>
                  <a:cubicBezTo>
                    <a:pt x="301" y="1665"/>
                    <a:pt x="284" y="1649"/>
                    <a:pt x="265" y="1635"/>
                  </a:cubicBezTo>
                  <a:cubicBezTo>
                    <a:pt x="265" y="1627"/>
                    <a:pt x="264" y="1618"/>
                    <a:pt x="268" y="1614"/>
                  </a:cubicBezTo>
                  <a:cubicBezTo>
                    <a:pt x="258" y="1609"/>
                    <a:pt x="241" y="1611"/>
                    <a:pt x="232" y="1605"/>
                  </a:cubicBezTo>
                  <a:cubicBezTo>
                    <a:pt x="226" y="1605"/>
                    <a:pt x="236" y="1615"/>
                    <a:pt x="232" y="1623"/>
                  </a:cubicBezTo>
                  <a:cubicBezTo>
                    <a:pt x="178" y="1628"/>
                    <a:pt x="118" y="1618"/>
                    <a:pt x="82" y="1584"/>
                  </a:cubicBezTo>
                  <a:cubicBezTo>
                    <a:pt x="48" y="1587"/>
                    <a:pt x="30" y="1574"/>
                    <a:pt x="13" y="1560"/>
                  </a:cubicBezTo>
                  <a:cubicBezTo>
                    <a:pt x="11" y="1552"/>
                    <a:pt x="0" y="1553"/>
                    <a:pt x="1" y="1542"/>
                  </a:cubicBezTo>
                  <a:cubicBezTo>
                    <a:pt x="9" y="1545"/>
                    <a:pt x="11" y="1554"/>
                    <a:pt x="19" y="1557"/>
                  </a:cubicBezTo>
                  <a:cubicBezTo>
                    <a:pt x="27" y="1567"/>
                    <a:pt x="77" y="1589"/>
                    <a:pt x="76" y="1569"/>
                  </a:cubicBezTo>
                  <a:cubicBezTo>
                    <a:pt x="76" y="1564"/>
                    <a:pt x="76" y="1559"/>
                    <a:pt x="82" y="1560"/>
                  </a:cubicBezTo>
                  <a:cubicBezTo>
                    <a:pt x="82" y="1571"/>
                    <a:pt x="91" y="1573"/>
                    <a:pt x="94" y="1581"/>
                  </a:cubicBezTo>
                  <a:cubicBezTo>
                    <a:pt x="100" y="1591"/>
                    <a:pt x="110" y="1597"/>
                    <a:pt x="121" y="1602"/>
                  </a:cubicBezTo>
                  <a:cubicBezTo>
                    <a:pt x="127" y="1598"/>
                    <a:pt x="109" y="1592"/>
                    <a:pt x="115" y="1578"/>
                  </a:cubicBezTo>
                  <a:cubicBezTo>
                    <a:pt x="116" y="1578"/>
                    <a:pt x="117" y="1578"/>
                    <a:pt x="118" y="1578"/>
                  </a:cubicBezTo>
                  <a:cubicBezTo>
                    <a:pt x="119" y="1592"/>
                    <a:pt x="128" y="1598"/>
                    <a:pt x="139" y="1602"/>
                  </a:cubicBezTo>
                  <a:cubicBezTo>
                    <a:pt x="142" y="1611"/>
                    <a:pt x="153" y="1612"/>
                    <a:pt x="160" y="1617"/>
                  </a:cubicBezTo>
                  <a:cubicBezTo>
                    <a:pt x="165" y="1613"/>
                    <a:pt x="149" y="1605"/>
                    <a:pt x="145" y="1599"/>
                  </a:cubicBezTo>
                  <a:cubicBezTo>
                    <a:pt x="159" y="1583"/>
                    <a:pt x="177" y="1628"/>
                    <a:pt x="199" y="1614"/>
                  </a:cubicBezTo>
                  <a:cubicBezTo>
                    <a:pt x="185" y="1604"/>
                    <a:pt x="169" y="1596"/>
                    <a:pt x="163" y="1578"/>
                  </a:cubicBezTo>
                  <a:cubicBezTo>
                    <a:pt x="186" y="1580"/>
                    <a:pt x="199" y="1592"/>
                    <a:pt x="208" y="1608"/>
                  </a:cubicBezTo>
                  <a:cubicBezTo>
                    <a:pt x="210" y="1615"/>
                    <a:pt x="219" y="1615"/>
                    <a:pt x="226" y="1617"/>
                  </a:cubicBezTo>
                  <a:cubicBezTo>
                    <a:pt x="225" y="1610"/>
                    <a:pt x="223" y="1604"/>
                    <a:pt x="217" y="1602"/>
                  </a:cubicBezTo>
                  <a:cubicBezTo>
                    <a:pt x="209" y="1593"/>
                    <a:pt x="193" y="1592"/>
                    <a:pt x="190" y="1578"/>
                  </a:cubicBezTo>
                  <a:cubicBezTo>
                    <a:pt x="216" y="1584"/>
                    <a:pt x="237" y="1611"/>
                    <a:pt x="268" y="1602"/>
                  </a:cubicBezTo>
                  <a:cubicBezTo>
                    <a:pt x="251" y="1586"/>
                    <a:pt x="216" y="1588"/>
                    <a:pt x="211" y="1560"/>
                  </a:cubicBezTo>
                  <a:cubicBezTo>
                    <a:pt x="229" y="1565"/>
                    <a:pt x="241" y="1576"/>
                    <a:pt x="259" y="1581"/>
                  </a:cubicBezTo>
                  <a:cubicBezTo>
                    <a:pt x="267" y="1550"/>
                    <a:pt x="270" y="1514"/>
                    <a:pt x="268" y="1473"/>
                  </a:cubicBezTo>
                  <a:cubicBezTo>
                    <a:pt x="268" y="1424"/>
                    <a:pt x="268" y="1375"/>
                    <a:pt x="268" y="1326"/>
                  </a:cubicBezTo>
                  <a:cubicBezTo>
                    <a:pt x="268" y="1315"/>
                    <a:pt x="268" y="1304"/>
                    <a:pt x="268" y="1293"/>
                  </a:cubicBezTo>
                  <a:cubicBezTo>
                    <a:pt x="275" y="1284"/>
                    <a:pt x="269" y="1262"/>
                    <a:pt x="271" y="1248"/>
                  </a:cubicBezTo>
                  <a:cubicBezTo>
                    <a:pt x="278" y="1214"/>
                    <a:pt x="292" y="1187"/>
                    <a:pt x="304" y="1158"/>
                  </a:cubicBezTo>
                  <a:cubicBezTo>
                    <a:pt x="311" y="1146"/>
                    <a:pt x="305" y="1121"/>
                    <a:pt x="307" y="1104"/>
                  </a:cubicBezTo>
                  <a:cubicBezTo>
                    <a:pt x="308" y="1104"/>
                    <a:pt x="309" y="1104"/>
                    <a:pt x="310" y="1104"/>
                  </a:cubicBezTo>
                  <a:cubicBezTo>
                    <a:pt x="310" y="1123"/>
                    <a:pt x="310" y="1142"/>
                    <a:pt x="310" y="1161"/>
                  </a:cubicBezTo>
                  <a:cubicBezTo>
                    <a:pt x="297" y="1197"/>
                    <a:pt x="276" y="1225"/>
                    <a:pt x="277" y="1275"/>
                  </a:cubicBezTo>
                  <a:cubicBezTo>
                    <a:pt x="270" y="1286"/>
                    <a:pt x="276" y="1310"/>
                    <a:pt x="274" y="1326"/>
                  </a:cubicBezTo>
                  <a:cubicBezTo>
                    <a:pt x="274" y="1369"/>
                    <a:pt x="274" y="1412"/>
                    <a:pt x="274" y="1455"/>
                  </a:cubicBezTo>
                  <a:cubicBezTo>
                    <a:pt x="276" y="1470"/>
                    <a:pt x="270" y="1493"/>
                    <a:pt x="277" y="1503"/>
                  </a:cubicBezTo>
                  <a:cubicBezTo>
                    <a:pt x="283" y="1528"/>
                    <a:pt x="267" y="1557"/>
                    <a:pt x="265" y="1584"/>
                  </a:cubicBezTo>
                  <a:cubicBezTo>
                    <a:pt x="280" y="1592"/>
                    <a:pt x="300" y="1577"/>
                    <a:pt x="304" y="1596"/>
                  </a:cubicBezTo>
                  <a:cubicBezTo>
                    <a:pt x="297" y="1598"/>
                    <a:pt x="282" y="1592"/>
                    <a:pt x="280" y="1599"/>
                  </a:cubicBezTo>
                  <a:cubicBezTo>
                    <a:pt x="296" y="1607"/>
                    <a:pt x="317" y="1610"/>
                    <a:pt x="343" y="1608"/>
                  </a:cubicBezTo>
                  <a:cubicBezTo>
                    <a:pt x="337" y="1596"/>
                    <a:pt x="332" y="1583"/>
                    <a:pt x="328" y="1569"/>
                  </a:cubicBezTo>
                  <a:cubicBezTo>
                    <a:pt x="330" y="1549"/>
                    <a:pt x="324" y="1537"/>
                    <a:pt x="325" y="1518"/>
                  </a:cubicBezTo>
                  <a:cubicBezTo>
                    <a:pt x="326" y="1518"/>
                    <a:pt x="327" y="1518"/>
                    <a:pt x="328" y="1518"/>
                  </a:cubicBezTo>
                  <a:cubicBezTo>
                    <a:pt x="330" y="1566"/>
                    <a:pt x="343" y="1619"/>
                    <a:pt x="385" y="1617"/>
                  </a:cubicBezTo>
                  <a:cubicBezTo>
                    <a:pt x="369" y="1610"/>
                    <a:pt x="368" y="1588"/>
                    <a:pt x="352" y="1581"/>
                  </a:cubicBezTo>
                  <a:cubicBezTo>
                    <a:pt x="353" y="1588"/>
                    <a:pt x="358" y="1594"/>
                    <a:pt x="349" y="1596"/>
                  </a:cubicBezTo>
                  <a:cubicBezTo>
                    <a:pt x="346" y="1582"/>
                    <a:pt x="333" y="1562"/>
                    <a:pt x="343" y="1545"/>
                  </a:cubicBezTo>
                  <a:cubicBezTo>
                    <a:pt x="350" y="1552"/>
                    <a:pt x="344" y="1572"/>
                    <a:pt x="352" y="1578"/>
                  </a:cubicBezTo>
                  <a:cubicBezTo>
                    <a:pt x="377" y="1566"/>
                    <a:pt x="354" y="1544"/>
                    <a:pt x="352" y="1527"/>
                  </a:cubicBezTo>
                  <a:cubicBezTo>
                    <a:pt x="337" y="1413"/>
                    <a:pt x="383" y="1281"/>
                    <a:pt x="385" y="1167"/>
                  </a:cubicBezTo>
                  <a:cubicBezTo>
                    <a:pt x="369" y="1169"/>
                    <a:pt x="362" y="1162"/>
                    <a:pt x="346" y="1164"/>
                  </a:cubicBezTo>
                  <a:cubicBezTo>
                    <a:pt x="353" y="1153"/>
                    <a:pt x="390" y="1172"/>
                    <a:pt x="388" y="1152"/>
                  </a:cubicBezTo>
                  <a:cubicBezTo>
                    <a:pt x="396" y="1094"/>
                    <a:pt x="433" y="1052"/>
                    <a:pt x="439" y="1002"/>
                  </a:cubicBezTo>
                  <a:cubicBezTo>
                    <a:pt x="447" y="982"/>
                    <a:pt x="455" y="962"/>
                    <a:pt x="463" y="942"/>
                  </a:cubicBezTo>
                  <a:cubicBezTo>
                    <a:pt x="454" y="940"/>
                    <a:pt x="461" y="936"/>
                    <a:pt x="451" y="933"/>
                  </a:cubicBezTo>
                  <a:cubicBezTo>
                    <a:pt x="474" y="924"/>
                    <a:pt x="491" y="909"/>
                    <a:pt x="526" y="912"/>
                  </a:cubicBezTo>
                  <a:cubicBezTo>
                    <a:pt x="522" y="919"/>
                    <a:pt x="514" y="922"/>
                    <a:pt x="505" y="924"/>
                  </a:cubicBezTo>
                  <a:cubicBezTo>
                    <a:pt x="503" y="926"/>
                    <a:pt x="500" y="927"/>
                    <a:pt x="496" y="927"/>
                  </a:cubicBezTo>
                  <a:cubicBezTo>
                    <a:pt x="503" y="934"/>
                    <a:pt x="523" y="928"/>
                    <a:pt x="535" y="930"/>
                  </a:cubicBezTo>
                  <a:cubicBezTo>
                    <a:pt x="534" y="942"/>
                    <a:pt x="554" y="933"/>
                    <a:pt x="562" y="936"/>
                  </a:cubicBezTo>
                  <a:cubicBezTo>
                    <a:pt x="564" y="936"/>
                    <a:pt x="565" y="938"/>
                    <a:pt x="562" y="939"/>
                  </a:cubicBezTo>
                  <a:cubicBezTo>
                    <a:pt x="547" y="939"/>
                    <a:pt x="532" y="939"/>
                    <a:pt x="517" y="939"/>
                  </a:cubicBezTo>
                  <a:cubicBezTo>
                    <a:pt x="517" y="943"/>
                    <a:pt x="517" y="947"/>
                    <a:pt x="520" y="948"/>
                  </a:cubicBezTo>
                  <a:cubicBezTo>
                    <a:pt x="520" y="952"/>
                    <a:pt x="519" y="957"/>
                    <a:pt x="523" y="957"/>
                  </a:cubicBezTo>
                  <a:cubicBezTo>
                    <a:pt x="521" y="968"/>
                    <a:pt x="537" y="979"/>
                    <a:pt x="523" y="984"/>
                  </a:cubicBezTo>
                  <a:cubicBezTo>
                    <a:pt x="518" y="968"/>
                    <a:pt x="515" y="950"/>
                    <a:pt x="505" y="939"/>
                  </a:cubicBezTo>
                  <a:cubicBezTo>
                    <a:pt x="509" y="976"/>
                    <a:pt x="528" y="998"/>
                    <a:pt x="532" y="1035"/>
                  </a:cubicBezTo>
                  <a:cubicBezTo>
                    <a:pt x="530" y="1034"/>
                    <a:pt x="526" y="1035"/>
                    <a:pt x="526" y="1032"/>
                  </a:cubicBezTo>
                  <a:cubicBezTo>
                    <a:pt x="526" y="1023"/>
                    <a:pt x="518" y="1022"/>
                    <a:pt x="520" y="1011"/>
                  </a:cubicBezTo>
                  <a:cubicBezTo>
                    <a:pt x="514" y="1017"/>
                    <a:pt x="520" y="1037"/>
                    <a:pt x="523" y="1044"/>
                  </a:cubicBezTo>
                  <a:close/>
                  <a:moveTo>
                    <a:pt x="523" y="1167"/>
                  </a:moveTo>
                  <a:cubicBezTo>
                    <a:pt x="526" y="1167"/>
                    <a:pt x="527" y="1165"/>
                    <a:pt x="529" y="1164"/>
                  </a:cubicBezTo>
                  <a:cubicBezTo>
                    <a:pt x="522" y="1112"/>
                    <a:pt x="517" y="1059"/>
                    <a:pt x="511" y="1002"/>
                  </a:cubicBezTo>
                  <a:cubicBezTo>
                    <a:pt x="509" y="980"/>
                    <a:pt x="502" y="943"/>
                    <a:pt x="484" y="939"/>
                  </a:cubicBezTo>
                  <a:cubicBezTo>
                    <a:pt x="477" y="942"/>
                    <a:pt x="488" y="951"/>
                    <a:pt x="484" y="960"/>
                  </a:cubicBezTo>
                  <a:cubicBezTo>
                    <a:pt x="445" y="1023"/>
                    <a:pt x="403" y="1083"/>
                    <a:pt x="394" y="1176"/>
                  </a:cubicBezTo>
                  <a:cubicBezTo>
                    <a:pt x="394" y="1194"/>
                    <a:pt x="394" y="1212"/>
                    <a:pt x="394" y="1230"/>
                  </a:cubicBezTo>
                  <a:cubicBezTo>
                    <a:pt x="386" y="1231"/>
                    <a:pt x="396" y="1214"/>
                    <a:pt x="388" y="1215"/>
                  </a:cubicBezTo>
                  <a:cubicBezTo>
                    <a:pt x="377" y="1288"/>
                    <a:pt x="363" y="1373"/>
                    <a:pt x="361" y="1446"/>
                  </a:cubicBezTo>
                  <a:cubicBezTo>
                    <a:pt x="356" y="1451"/>
                    <a:pt x="356" y="1477"/>
                    <a:pt x="361" y="1482"/>
                  </a:cubicBezTo>
                  <a:cubicBezTo>
                    <a:pt x="364" y="1504"/>
                    <a:pt x="360" y="1533"/>
                    <a:pt x="370" y="1548"/>
                  </a:cubicBezTo>
                  <a:cubicBezTo>
                    <a:pt x="370" y="1533"/>
                    <a:pt x="370" y="1518"/>
                    <a:pt x="370" y="1503"/>
                  </a:cubicBezTo>
                  <a:cubicBezTo>
                    <a:pt x="372" y="1494"/>
                    <a:pt x="366" y="1477"/>
                    <a:pt x="373" y="1473"/>
                  </a:cubicBezTo>
                  <a:cubicBezTo>
                    <a:pt x="375" y="1477"/>
                    <a:pt x="369" y="1489"/>
                    <a:pt x="376" y="1488"/>
                  </a:cubicBezTo>
                  <a:cubicBezTo>
                    <a:pt x="378" y="1525"/>
                    <a:pt x="374" y="1556"/>
                    <a:pt x="373" y="1590"/>
                  </a:cubicBezTo>
                  <a:cubicBezTo>
                    <a:pt x="381" y="1603"/>
                    <a:pt x="394" y="1611"/>
                    <a:pt x="409" y="1617"/>
                  </a:cubicBezTo>
                  <a:cubicBezTo>
                    <a:pt x="413" y="1594"/>
                    <a:pt x="395" y="1593"/>
                    <a:pt x="394" y="1575"/>
                  </a:cubicBezTo>
                  <a:cubicBezTo>
                    <a:pt x="409" y="1587"/>
                    <a:pt x="415" y="1608"/>
                    <a:pt x="436" y="1614"/>
                  </a:cubicBezTo>
                  <a:cubicBezTo>
                    <a:pt x="437" y="1600"/>
                    <a:pt x="418" y="1606"/>
                    <a:pt x="421" y="1590"/>
                  </a:cubicBezTo>
                  <a:cubicBezTo>
                    <a:pt x="429" y="1593"/>
                    <a:pt x="436" y="1607"/>
                    <a:pt x="445" y="1599"/>
                  </a:cubicBezTo>
                  <a:cubicBezTo>
                    <a:pt x="451" y="1574"/>
                    <a:pt x="409" y="1573"/>
                    <a:pt x="394" y="1560"/>
                  </a:cubicBezTo>
                  <a:cubicBezTo>
                    <a:pt x="410" y="1559"/>
                    <a:pt x="419" y="1565"/>
                    <a:pt x="430" y="1569"/>
                  </a:cubicBezTo>
                  <a:cubicBezTo>
                    <a:pt x="429" y="1547"/>
                    <a:pt x="451" y="1573"/>
                    <a:pt x="460" y="1566"/>
                  </a:cubicBezTo>
                  <a:cubicBezTo>
                    <a:pt x="466" y="1458"/>
                    <a:pt x="503" y="1381"/>
                    <a:pt x="502" y="1266"/>
                  </a:cubicBezTo>
                  <a:cubicBezTo>
                    <a:pt x="507" y="1260"/>
                    <a:pt x="512" y="1254"/>
                    <a:pt x="514" y="1245"/>
                  </a:cubicBezTo>
                  <a:cubicBezTo>
                    <a:pt x="519" y="1241"/>
                    <a:pt x="519" y="1216"/>
                    <a:pt x="514" y="1212"/>
                  </a:cubicBezTo>
                  <a:cubicBezTo>
                    <a:pt x="514" y="1197"/>
                    <a:pt x="514" y="1182"/>
                    <a:pt x="514" y="1167"/>
                  </a:cubicBezTo>
                  <a:cubicBezTo>
                    <a:pt x="516" y="1167"/>
                    <a:pt x="518" y="1167"/>
                    <a:pt x="520" y="1167"/>
                  </a:cubicBezTo>
                  <a:cubicBezTo>
                    <a:pt x="522" y="1187"/>
                    <a:pt x="516" y="1215"/>
                    <a:pt x="523" y="1230"/>
                  </a:cubicBezTo>
                  <a:cubicBezTo>
                    <a:pt x="522" y="1224"/>
                    <a:pt x="526" y="1223"/>
                    <a:pt x="526" y="1218"/>
                  </a:cubicBezTo>
                  <a:cubicBezTo>
                    <a:pt x="528" y="1208"/>
                    <a:pt x="535" y="1175"/>
                    <a:pt x="523" y="1170"/>
                  </a:cubicBezTo>
                  <a:cubicBezTo>
                    <a:pt x="523" y="1169"/>
                    <a:pt x="523" y="1168"/>
                    <a:pt x="523" y="1167"/>
                  </a:cubicBezTo>
                  <a:close/>
                  <a:moveTo>
                    <a:pt x="514" y="1653"/>
                  </a:moveTo>
                  <a:cubicBezTo>
                    <a:pt x="508" y="1668"/>
                    <a:pt x="531" y="1708"/>
                    <a:pt x="550" y="1707"/>
                  </a:cubicBezTo>
                  <a:cubicBezTo>
                    <a:pt x="531" y="1696"/>
                    <a:pt x="531" y="1666"/>
                    <a:pt x="514" y="1653"/>
                  </a:cubicBezTo>
                  <a:close/>
                  <a:moveTo>
                    <a:pt x="505" y="1659"/>
                  </a:moveTo>
                  <a:cubicBezTo>
                    <a:pt x="497" y="1658"/>
                    <a:pt x="490" y="1658"/>
                    <a:pt x="493" y="1668"/>
                  </a:cubicBezTo>
                  <a:cubicBezTo>
                    <a:pt x="499" y="1667"/>
                    <a:pt x="506" y="1667"/>
                    <a:pt x="505" y="1659"/>
                  </a:cubicBezTo>
                  <a:close/>
                  <a:moveTo>
                    <a:pt x="463" y="1671"/>
                  </a:moveTo>
                  <a:cubicBezTo>
                    <a:pt x="463" y="1675"/>
                    <a:pt x="464" y="1678"/>
                    <a:pt x="466" y="1680"/>
                  </a:cubicBezTo>
                  <a:cubicBezTo>
                    <a:pt x="476" y="1681"/>
                    <a:pt x="476" y="1672"/>
                    <a:pt x="481" y="1668"/>
                  </a:cubicBezTo>
                  <a:cubicBezTo>
                    <a:pt x="485" y="1669"/>
                    <a:pt x="487" y="1673"/>
                    <a:pt x="487" y="1665"/>
                  </a:cubicBezTo>
                  <a:cubicBezTo>
                    <a:pt x="483" y="1659"/>
                    <a:pt x="472" y="1671"/>
                    <a:pt x="463" y="1671"/>
                  </a:cubicBezTo>
                  <a:close/>
                  <a:moveTo>
                    <a:pt x="460" y="1680"/>
                  </a:moveTo>
                  <a:cubicBezTo>
                    <a:pt x="451" y="1672"/>
                    <a:pt x="440" y="1680"/>
                    <a:pt x="439" y="1689"/>
                  </a:cubicBezTo>
                  <a:cubicBezTo>
                    <a:pt x="448" y="1688"/>
                    <a:pt x="457" y="1687"/>
                    <a:pt x="460" y="1680"/>
                  </a:cubicBezTo>
                  <a:close/>
                  <a:moveTo>
                    <a:pt x="277" y="1602"/>
                  </a:moveTo>
                  <a:cubicBezTo>
                    <a:pt x="277" y="1614"/>
                    <a:pt x="271" y="1620"/>
                    <a:pt x="271" y="1632"/>
                  </a:cubicBezTo>
                  <a:cubicBezTo>
                    <a:pt x="286" y="1652"/>
                    <a:pt x="356" y="1679"/>
                    <a:pt x="373" y="1641"/>
                  </a:cubicBezTo>
                  <a:cubicBezTo>
                    <a:pt x="346" y="1623"/>
                    <a:pt x="307" y="1617"/>
                    <a:pt x="277" y="1602"/>
                  </a:cubicBezTo>
                  <a:close/>
                  <a:moveTo>
                    <a:pt x="349" y="1614"/>
                  </a:moveTo>
                  <a:cubicBezTo>
                    <a:pt x="345" y="1614"/>
                    <a:pt x="340" y="1613"/>
                    <a:pt x="340" y="1617"/>
                  </a:cubicBezTo>
                  <a:cubicBezTo>
                    <a:pt x="352" y="1627"/>
                    <a:pt x="373" y="1628"/>
                    <a:pt x="382" y="1641"/>
                  </a:cubicBezTo>
                  <a:cubicBezTo>
                    <a:pt x="390" y="1640"/>
                    <a:pt x="396" y="1637"/>
                    <a:pt x="400" y="1632"/>
                  </a:cubicBezTo>
                  <a:cubicBezTo>
                    <a:pt x="388" y="1629"/>
                    <a:pt x="379" y="1623"/>
                    <a:pt x="367" y="1620"/>
                  </a:cubicBezTo>
                  <a:cubicBezTo>
                    <a:pt x="363" y="1615"/>
                    <a:pt x="357" y="1612"/>
                    <a:pt x="349" y="1611"/>
                  </a:cubicBezTo>
                  <a:cubicBezTo>
                    <a:pt x="349" y="1612"/>
                    <a:pt x="349" y="1613"/>
                    <a:pt x="349" y="1614"/>
                  </a:cubicBezTo>
                  <a:close/>
                  <a:moveTo>
                    <a:pt x="415" y="1611"/>
                  </a:moveTo>
                  <a:cubicBezTo>
                    <a:pt x="415" y="1615"/>
                    <a:pt x="415" y="1619"/>
                    <a:pt x="415" y="1623"/>
                  </a:cubicBezTo>
                  <a:cubicBezTo>
                    <a:pt x="427" y="1625"/>
                    <a:pt x="427" y="1609"/>
                    <a:pt x="415" y="1611"/>
                  </a:cubicBezTo>
                  <a:close/>
                  <a:moveTo>
                    <a:pt x="436" y="1572"/>
                  </a:moveTo>
                  <a:cubicBezTo>
                    <a:pt x="442" y="1575"/>
                    <a:pt x="448" y="1578"/>
                    <a:pt x="454" y="1581"/>
                  </a:cubicBezTo>
                  <a:cubicBezTo>
                    <a:pt x="456" y="1572"/>
                    <a:pt x="438" y="1567"/>
                    <a:pt x="436" y="1572"/>
                  </a:cubicBezTo>
                  <a:close/>
                  <a:moveTo>
                    <a:pt x="451" y="1611"/>
                  </a:moveTo>
                  <a:cubicBezTo>
                    <a:pt x="457" y="1612"/>
                    <a:pt x="457" y="1607"/>
                    <a:pt x="460" y="1605"/>
                  </a:cubicBezTo>
                  <a:cubicBezTo>
                    <a:pt x="460" y="1608"/>
                    <a:pt x="465" y="1609"/>
                    <a:pt x="466" y="1605"/>
                  </a:cubicBezTo>
                  <a:cubicBezTo>
                    <a:pt x="460" y="1605"/>
                    <a:pt x="462" y="1597"/>
                    <a:pt x="454" y="1599"/>
                  </a:cubicBezTo>
                  <a:cubicBezTo>
                    <a:pt x="453" y="1603"/>
                    <a:pt x="450" y="1605"/>
                    <a:pt x="451" y="1611"/>
                  </a:cubicBezTo>
                  <a:close/>
                  <a:moveTo>
                    <a:pt x="508" y="1611"/>
                  </a:moveTo>
                  <a:cubicBezTo>
                    <a:pt x="503" y="1613"/>
                    <a:pt x="490" y="1607"/>
                    <a:pt x="490" y="1614"/>
                  </a:cubicBezTo>
                  <a:cubicBezTo>
                    <a:pt x="502" y="1625"/>
                    <a:pt x="557" y="1632"/>
                    <a:pt x="547" y="1614"/>
                  </a:cubicBezTo>
                  <a:cubicBezTo>
                    <a:pt x="540" y="1607"/>
                    <a:pt x="520" y="1613"/>
                    <a:pt x="508" y="1611"/>
                  </a:cubicBezTo>
                  <a:close/>
                  <a:moveTo>
                    <a:pt x="499" y="1632"/>
                  </a:moveTo>
                  <a:cubicBezTo>
                    <a:pt x="492" y="1627"/>
                    <a:pt x="464" y="1627"/>
                    <a:pt x="457" y="1632"/>
                  </a:cubicBezTo>
                  <a:cubicBezTo>
                    <a:pt x="485" y="1642"/>
                    <a:pt x="532" y="1644"/>
                    <a:pt x="559" y="1632"/>
                  </a:cubicBezTo>
                  <a:cubicBezTo>
                    <a:pt x="573" y="1651"/>
                    <a:pt x="584" y="1673"/>
                    <a:pt x="598" y="1692"/>
                  </a:cubicBezTo>
                  <a:cubicBezTo>
                    <a:pt x="599" y="1660"/>
                    <a:pt x="576" y="1652"/>
                    <a:pt x="571" y="1626"/>
                  </a:cubicBezTo>
                  <a:cubicBezTo>
                    <a:pt x="579" y="1629"/>
                    <a:pt x="585" y="1650"/>
                    <a:pt x="592" y="1644"/>
                  </a:cubicBezTo>
                  <a:cubicBezTo>
                    <a:pt x="583" y="1641"/>
                    <a:pt x="597" y="1641"/>
                    <a:pt x="598" y="1644"/>
                  </a:cubicBezTo>
                  <a:cubicBezTo>
                    <a:pt x="598" y="1637"/>
                    <a:pt x="593" y="1635"/>
                    <a:pt x="595" y="1626"/>
                  </a:cubicBezTo>
                  <a:cubicBezTo>
                    <a:pt x="580" y="1626"/>
                    <a:pt x="574" y="1617"/>
                    <a:pt x="562" y="1614"/>
                  </a:cubicBezTo>
                  <a:cubicBezTo>
                    <a:pt x="564" y="1633"/>
                    <a:pt x="542" y="1628"/>
                    <a:pt x="529" y="1632"/>
                  </a:cubicBezTo>
                  <a:cubicBezTo>
                    <a:pt x="519" y="1632"/>
                    <a:pt x="509" y="1632"/>
                    <a:pt x="499" y="1632"/>
                  </a:cubicBezTo>
                  <a:close/>
                  <a:moveTo>
                    <a:pt x="616" y="1674"/>
                  </a:moveTo>
                  <a:cubicBezTo>
                    <a:pt x="613" y="1665"/>
                    <a:pt x="604" y="1646"/>
                    <a:pt x="595" y="1653"/>
                  </a:cubicBezTo>
                  <a:cubicBezTo>
                    <a:pt x="604" y="1658"/>
                    <a:pt x="606" y="1670"/>
                    <a:pt x="616" y="1674"/>
                  </a:cubicBezTo>
                  <a:close/>
                  <a:moveTo>
                    <a:pt x="604" y="1629"/>
                  </a:moveTo>
                  <a:cubicBezTo>
                    <a:pt x="594" y="1636"/>
                    <a:pt x="621" y="1656"/>
                    <a:pt x="634" y="1659"/>
                  </a:cubicBezTo>
                  <a:cubicBezTo>
                    <a:pt x="613" y="1660"/>
                    <a:pt x="639" y="1678"/>
                    <a:pt x="646" y="1680"/>
                  </a:cubicBezTo>
                  <a:cubicBezTo>
                    <a:pt x="647" y="1655"/>
                    <a:pt x="629" y="1649"/>
                    <a:pt x="622" y="1632"/>
                  </a:cubicBezTo>
                  <a:cubicBezTo>
                    <a:pt x="617" y="1630"/>
                    <a:pt x="604" y="1636"/>
                    <a:pt x="604" y="1629"/>
                  </a:cubicBezTo>
                  <a:close/>
                  <a:moveTo>
                    <a:pt x="424" y="1635"/>
                  </a:moveTo>
                  <a:cubicBezTo>
                    <a:pt x="456" y="1635"/>
                    <a:pt x="441" y="1620"/>
                    <a:pt x="424" y="1635"/>
                  </a:cubicBezTo>
                  <a:close/>
                  <a:moveTo>
                    <a:pt x="391" y="1656"/>
                  </a:moveTo>
                  <a:cubicBezTo>
                    <a:pt x="414" y="1645"/>
                    <a:pt x="460" y="1657"/>
                    <a:pt x="481" y="1644"/>
                  </a:cubicBezTo>
                  <a:cubicBezTo>
                    <a:pt x="447" y="1639"/>
                    <a:pt x="413" y="1642"/>
                    <a:pt x="391" y="1656"/>
                  </a:cubicBezTo>
                  <a:close/>
                  <a:moveTo>
                    <a:pt x="469" y="1662"/>
                  </a:moveTo>
                  <a:cubicBezTo>
                    <a:pt x="475" y="1657"/>
                    <a:pt x="489" y="1660"/>
                    <a:pt x="493" y="1653"/>
                  </a:cubicBezTo>
                  <a:cubicBezTo>
                    <a:pt x="483" y="1653"/>
                    <a:pt x="475" y="1655"/>
                    <a:pt x="469" y="1659"/>
                  </a:cubicBezTo>
                  <a:cubicBezTo>
                    <a:pt x="449" y="1663"/>
                    <a:pt x="430" y="1668"/>
                    <a:pt x="415" y="1677"/>
                  </a:cubicBezTo>
                  <a:cubicBezTo>
                    <a:pt x="432" y="1683"/>
                    <a:pt x="450" y="1664"/>
                    <a:pt x="469" y="1662"/>
                  </a:cubicBezTo>
                  <a:close/>
                  <a:moveTo>
                    <a:pt x="400" y="1683"/>
                  </a:moveTo>
                  <a:cubicBezTo>
                    <a:pt x="405" y="1686"/>
                    <a:pt x="413" y="1694"/>
                    <a:pt x="415" y="1683"/>
                  </a:cubicBezTo>
                  <a:cubicBezTo>
                    <a:pt x="410" y="1679"/>
                    <a:pt x="405" y="1675"/>
                    <a:pt x="400" y="1683"/>
                  </a:cubicBezTo>
                  <a:close/>
                  <a:moveTo>
                    <a:pt x="403" y="1662"/>
                  </a:moveTo>
                  <a:cubicBezTo>
                    <a:pt x="404" y="1675"/>
                    <a:pt x="426" y="1665"/>
                    <a:pt x="427" y="1659"/>
                  </a:cubicBezTo>
                  <a:cubicBezTo>
                    <a:pt x="417" y="1658"/>
                    <a:pt x="414" y="1664"/>
                    <a:pt x="403" y="1662"/>
                  </a:cubicBezTo>
                  <a:close/>
                  <a:moveTo>
                    <a:pt x="469" y="939"/>
                  </a:moveTo>
                  <a:cubicBezTo>
                    <a:pt x="473" y="950"/>
                    <a:pt x="460" y="960"/>
                    <a:pt x="469" y="966"/>
                  </a:cubicBezTo>
                  <a:cubicBezTo>
                    <a:pt x="470" y="960"/>
                    <a:pt x="484" y="941"/>
                    <a:pt x="469" y="939"/>
                  </a:cubicBezTo>
                  <a:close/>
                  <a:moveTo>
                    <a:pt x="460" y="180"/>
                  </a:moveTo>
                  <a:cubicBezTo>
                    <a:pt x="453" y="181"/>
                    <a:pt x="447" y="183"/>
                    <a:pt x="445" y="189"/>
                  </a:cubicBezTo>
                  <a:cubicBezTo>
                    <a:pt x="453" y="186"/>
                    <a:pt x="462" y="184"/>
                    <a:pt x="469" y="180"/>
                  </a:cubicBezTo>
                  <a:cubicBezTo>
                    <a:pt x="483" y="178"/>
                    <a:pt x="487" y="174"/>
                    <a:pt x="490" y="168"/>
                  </a:cubicBezTo>
                  <a:cubicBezTo>
                    <a:pt x="486" y="166"/>
                    <a:pt x="466" y="173"/>
                    <a:pt x="460" y="180"/>
                  </a:cubicBezTo>
                  <a:close/>
                  <a:moveTo>
                    <a:pt x="457" y="84"/>
                  </a:moveTo>
                  <a:cubicBezTo>
                    <a:pt x="444" y="88"/>
                    <a:pt x="438" y="99"/>
                    <a:pt x="430" y="108"/>
                  </a:cubicBezTo>
                  <a:cubicBezTo>
                    <a:pt x="442" y="103"/>
                    <a:pt x="450" y="94"/>
                    <a:pt x="457" y="84"/>
                  </a:cubicBezTo>
                  <a:close/>
                  <a:moveTo>
                    <a:pt x="436" y="90"/>
                  </a:moveTo>
                  <a:cubicBezTo>
                    <a:pt x="428" y="88"/>
                    <a:pt x="421" y="102"/>
                    <a:pt x="427" y="105"/>
                  </a:cubicBezTo>
                  <a:cubicBezTo>
                    <a:pt x="428" y="98"/>
                    <a:pt x="437" y="99"/>
                    <a:pt x="436" y="90"/>
                  </a:cubicBezTo>
                  <a:close/>
                  <a:moveTo>
                    <a:pt x="397" y="72"/>
                  </a:moveTo>
                  <a:cubicBezTo>
                    <a:pt x="412" y="70"/>
                    <a:pt x="442" y="67"/>
                    <a:pt x="436" y="54"/>
                  </a:cubicBezTo>
                  <a:cubicBezTo>
                    <a:pt x="425" y="62"/>
                    <a:pt x="409" y="65"/>
                    <a:pt x="397" y="72"/>
                  </a:cubicBezTo>
                  <a:close/>
                  <a:moveTo>
                    <a:pt x="571" y="15"/>
                  </a:moveTo>
                  <a:cubicBezTo>
                    <a:pt x="570" y="8"/>
                    <a:pt x="556" y="14"/>
                    <a:pt x="550" y="12"/>
                  </a:cubicBezTo>
                  <a:cubicBezTo>
                    <a:pt x="547" y="21"/>
                    <a:pt x="557" y="17"/>
                    <a:pt x="562" y="18"/>
                  </a:cubicBezTo>
                  <a:cubicBezTo>
                    <a:pt x="561" y="22"/>
                    <a:pt x="558" y="24"/>
                    <a:pt x="559" y="30"/>
                  </a:cubicBezTo>
                  <a:cubicBezTo>
                    <a:pt x="561" y="30"/>
                    <a:pt x="563" y="30"/>
                    <a:pt x="565" y="30"/>
                  </a:cubicBezTo>
                  <a:cubicBezTo>
                    <a:pt x="569" y="43"/>
                    <a:pt x="557" y="58"/>
                    <a:pt x="568" y="60"/>
                  </a:cubicBezTo>
                  <a:cubicBezTo>
                    <a:pt x="570" y="55"/>
                    <a:pt x="564" y="42"/>
                    <a:pt x="571" y="42"/>
                  </a:cubicBezTo>
                  <a:cubicBezTo>
                    <a:pt x="570" y="47"/>
                    <a:pt x="574" y="49"/>
                    <a:pt x="574" y="42"/>
                  </a:cubicBezTo>
                  <a:cubicBezTo>
                    <a:pt x="578" y="25"/>
                    <a:pt x="585" y="40"/>
                    <a:pt x="589" y="48"/>
                  </a:cubicBezTo>
                  <a:cubicBezTo>
                    <a:pt x="591" y="38"/>
                    <a:pt x="585" y="36"/>
                    <a:pt x="586" y="27"/>
                  </a:cubicBezTo>
                  <a:cubicBezTo>
                    <a:pt x="594" y="25"/>
                    <a:pt x="592" y="33"/>
                    <a:pt x="598" y="33"/>
                  </a:cubicBezTo>
                  <a:cubicBezTo>
                    <a:pt x="594" y="22"/>
                    <a:pt x="588" y="13"/>
                    <a:pt x="571" y="15"/>
                  </a:cubicBezTo>
                  <a:close/>
                  <a:moveTo>
                    <a:pt x="541" y="18"/>
                  </a:moveTo>
                  <a:cubicBezTo>
                    <a:pt x="546" y="36"/>
                    <a:pt x="525" y="44"/>
                    <a:pt x="535" y="57"/>
                  </a:cubicBezTo>
                  <a:cubicBezTo>
                    <a:pt x="538" y="48"/>
                    <a:pt x="550" y="19"/>
                    <a:pt x="541" y="18"/>
                  </a:cubicBezTo>
                  <a:close/>
                  <a:moveTo>
                    <a:pt x="532" y="18"/>
                  </a:moveTo>
                  <a:cubicBezTo>
                    <a:pt x="535" y="28"/>
                    <a:pt x="517" y="33"/>
                    <a:pt x="526" y="39"/>
                  </a:cubicBezTo>
                  <a:cubicBezTo>
                    <a:pt x="528" y="34"/>
                    <a:pt x="541" y="24"/>
                    <a:pt x="532" y="18"/>
                  </a:cubicBezTo>
                  <a:close/>
                  <a:moveTo>
                    <a:pt x="553" y="66"/>
                  </a:moveTo>
                  <a:cubicBezTo>
                    <a:pt x="558" y="74"/>
                    <a:pt x="555" y="48"/>
                    <a:pt x="556" y="42"/>
                  </a:cubicBezTo>
                  <a:cubicBezTo>
                    <a:pt x="551" y="34"/>
                    <a:pt x="554" y="60"/>
                    <a:pt x="553" y="66"/>
                  </a:cubicBezTo>
                  <a:close/>
                  <a:moveTo>
                    <a:pt x="481" y="96"/>
                  </a:moveTo>
                  <a:cubicBezTo>
                    <a:pt x="480" y="103"/>
                    <a:pt x="464" y="111"/>
                    <a:pt x="472" y="117"/>
                  </a:cubicBezTo>
                  <a:cubicBezTo>
                    <a:pt x="471" y="108"/>
                    <a:pt x="489" y="103"/>
                    <a:pt x="481" y="96"/>
                  </a:cubicBezTo>
                  <a:close/>
                  <a:moveTo>
                    <a:pt x="442" y="159"/>
                  </a:moveTo>
                  <a:cubicBezTo>
                    <a:pt x="436" y="165"/>
                    <a:pt x="462" y="140"/>
                    <a:pt x="454" y="135"/>
                  </a:cubicBezTo>
                  <a:cubicBezTo>
                    <a:pt x="450" y="143"/>
                    <a:pt x="443" y="148"/>
                    <a:pt x="442" y="159"/>
                  </a:cubicBezTo>
                  <a:close/>
                  <a:moveTo>
                    <a:pt x="598" y="135"/>
                  </a:moveTo>
                  <a:cubicBezTo>
                    <a:pt x="597" y="123"/>
                    <a:pt x="606" y="106"/>
                    <a:pt x="598" y="96"/>
                  </a:cubicBezTo>
                  <a:cubicBezTo>
                    <a:pt x="596" y="104"/>
                    <a:pt x="592" y="138"/>
                    <a:pt x="598" y="135"/>
                  </a:cubicBezTo>
                  <a:close/>
                  <a:moveTo>
                    <a:pt x="556" y="171"/>
                  </a:moveTo>
                  <a:cubicBezTo>
                    <a:pt x="555" y="163"/>
                    <a:pt x="565" y="150"/>
                    <a:pt x="556" y="144"/>
                  </a:cubicBezTo>
                  <a:cubicBezTo>
                    <a:pt x="559" y="154"/>
                    <a:pt x="547" y="164"/>
                    <a:pt x="556" y="171"/>
                  </a:cubicBezTo>
                  <a:close/>
                  <a:moveTo>
                    <a:pt x="535" y="216"/>
                  </a:moveTo>
                  <a:cubicBezTo>
                    <a:pt x="542" y="209"/>
                    <a:pt x="544" y="181"/>
                    <a:pt x="538" y="171"/>
                  </a:cubicBezTo>
                  <a:cubicBezTo>
                    <a:pt x="530" y="177"/>
                    <a:pt x="529" y="206"/>
                    <a:pt x="535" y="216"/>
                  </a:cubicBezTo>
                  <a:close/>
                  <a:moveTo>
                    <a:pt x="508" y="168"/>
                  </a:moveTo>
                  <a:cubicBezTo>
                    <a:pt x="505" y="176"/>
                    <a:pt x="496" y="178"/>
                    <a:pt x="493" y="186"/>
                  </a:cubicBezTo>
                  <a:cubicBezTo>
                    <a:pt x="501" y="185"/>
                    <a:pt x="515" y="174"/>
                    <a:pt x="508" y="168"/>
                  </a:cubicBezTo>
                  <a:close/>
                  <a:moveTo>
                    <a:pt x="544" y="216"/>
                  </a:moveTo>
                  <a:cubicBezTo>
                    <a:pt x="549" y="216"/>
                    <a:pt x="554" y="216"/>
                    <a:pt x="559" y="216"/>
                  </a:cubicBezTo>
                  <a:cubicBezTo>
                    <a:pt x="559" y="212"/>
                    <a:pt x="560" y="209"/>
                    <a:pt x="562" y="207"/>
                  </a:cubicBezTo>
                  <a:cubicBezTo>
                    <a:pt x="548" y="211"/>
                    <a:pt x="567" y="194"/>
                    <a:pt x="556" y="192"/>
                  </a:cubicBezTo>
                  <a:cubicBezTo>
                    <a:pt x="552" y="200"/>
                    <a:pt x="545" y="205"/>
                    <a:pt x="544" y="216"/>
                  </a:cubicBezTo>
                  <a:close/>
                  <a:moveTo>
                    <a:pt x="712" y="924"/>
                  </a:moveTo>
                  <a:cubicBezTo>
                    <a:pt x="701" y="935"/>
                    <a:pt x="687" y="959"/>
                    <a:pt x="697" y="981"/>
                  </a:cubicBezTo>
                  <a:cubicBezTo>
                    <a:pt x="706" y="969"/>
                    <a:pt x="707" y="949"/>
                    <a:pt x="718" y="939"/>
                  </a:cubicBezTo>
                  <a:cubicBezTo>
                    <a:pt x="718" y="974"/>
                    <a:pt x="701" y="992"/>
                    <a:pt x="676" y="1002"/>
                  </a:cubicBezTo>
                  <a:cubicBezTo>
                    <a:pt x="669" y="1000"/>
                    <a:pt x="672" y="988"/>
                    <a:pt x="664" y="987"/>
                  </a:cubicBezTo>
                  <a:cubicBezTo>
                    <a:pt x="664" y="996"/>
                    <a:pt x="664" y="1005"/>
                    <a:pt x="664" y="1014"/>
                  </a:cubicBezTo>
                  <a:cubicBezTo>
                    <a:pt x="674" y="1025"/>
                    <a:pt x="698" y="1041"/>
                    <a:pt x="712" y="1023"/>
                  </a:cubicBezTo>
                  <a:cubicBezTo>
                    <a:pt x="704" y="1021"/>
                    <a:pt x="688" y="1027"/>
                    <a:pt x="685" y="1020"/>
                  </a:cubicBezTo>
                  <a:cubicBezTo>
                    <a:pt x="721" y="1020"/>
                    <a:pt x="738" y="1001"/>
                    <a:pt x="757" y="984"/>
                  </a:cubicBezTo>
                  <a:cubicBezTo>
                    <a:pt x="762" y="971"/>
                    <a:pt x="762" y="937"/>
                    <a:pt x="757" y="924"/>
                  </a:cubicBezTo>
                  <a:cubicBezTo>
                    <a:pt x="742" y="924"/>
                    <a:pt x="727" y="924"/>
                    <a:pt x="712" y="924"/>
                  </a:cubicBezTo>
                  <a:close/>
                  <a:moveTo>
                    <a:pt x="706" y="873"/>
                  </a:moveTo>
                  <a:cubicBezTo>
                    <a:pt x="706" y="887"/>
                    <a:pt x="694" y="889"/>
                    <a:pt x="697" y="906"/>
                  </a:cubicBezTo>
                  <a:cubicBezTo>
                    <a:pt x="710" y="918"/>
                    <a:pt x="739" y="914"/>
                    <a:pt x="763" y="915"/>
                  </a:cubicBezTo>
                  <a:cubicBezTo>
                    <a:pt x="769" y="905"/>
                    <a:pt x="772" y="892"/>
                    <a:pt x="778" y="882"/>
                  </a:cubicBezTo>
                  <a:cubicBezTo>
                    <a:pt x="750" y="883"/>
                    <a:pt x="725" y="881"/>
                    <a:pt x="706" y="873"/>
                  </a:cubicBezTo>
                  <a:close/>
                  <a:moveTo>
                    <a:pt x="292" y="909"/>
                  </a:moveTo>
                  <a:cubicBezTo>
                    <a:pt x="293" y="919"/>
                    <a:pt x="291" y="926"/>
                    <a:pt x="289" y="933"/>
                  </a:cubicBezTo>
                  <a:cubicBezTo>
                    <a:pt x="303" y="945"/>
                    <a:pt x="310" y="964"/>
                    <a:pt x="337" y="963"/>
                  </a:cubicBezTo>
                  <a:cubicBezTo>
                    <a:pt x="346" y="943"/>
                    <a:pt x="351" y="919"/>
                    <a:pt x="349" y="888"/>
                  </a:cubicBezTo>
                  <a:cubicBezTo>
                    <a:pt x="336" y="882"/>
                    <a:pt x="313" y="871"/>
                    <a:pt x="295" y="879"/>
                  </a:cubicBezTo>
                  <a:cubicBezTo>
                    <a:pt x="288" y="883"/>
                    <a:pt x="294" y="900"/>
                    <a:pt x="292" y="909"/>
                  </a:cubicBezTo>
                  <a:close/>
                  <a:moveTo>
                    <a:pt x="379" y="537"/>
                  </a:moveTo>
                  <a:cubicBezTo>
                    <a:pt x="363" y="595"/>
                    <a:pt x="351" y="657"/>
                    <a:pt x="343" y="723"/>
                  </a:cubicBezTo>
                  <a:cubicBezTo>
                    <a:pt x="344" y="731"/>
                    <a:pt x="340" y="760"/>
                    <a:pt x="346" y="753"/>
                  </a:cubicBezTo>
                  <a:cubicBezTo>
                    <a:pt x="367" y="725"/>
                    <a:pt x="366" y="675"/>
                    <a:pt x="373" y="633"/>
                  </a:cubicBezTo>
                  <a:cubicBezTo>
                    <a:pt x="398" y="590"/>
                    <a:pt x="404" y="512"/>
                    <a:pt x="406" y="456"/>
                  </a:cubicBezTo>
                  <a:cubicBezTo>
                    <a:pt x="404" y="478"/>
                    <a:pt x="392" y="490"/>
                    <a:pt x="382" y="504"/>
                  </a:cubicBezTo>
                  <a:cubicBezTo>
                    <a:pt x="375" y="509"/>
                    <a:pt x="381" y="527"/>
                    <a:pt x="379" y="537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 vert="horz" wrap="square" anchor="t"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63" name="Freeform 48"/>
            <p:cNvSpPr/>
            <p:nvPr/>
          </p:nvSpPr>
          <p:spPr>
            <a:xfrm>
              <a:off x="4599194" y="4079544"/>
              <a:ext cx="45187" cy="59308"/>
            </a:xfrm>
            <a:custGeom>
              <a:avLst/>
              <a:gdLst>
                <a:gd name="txL" fmla="*/ 0 w 19"/>
                <a:gd name="txT" fmla="*/ 0 h 25"/>
                <a:gd name="txR" fmla="*/ 19 w 19"/>
                <a:gd name="txB" fmla="*/ 25 h 25"/>
              </a:gdLst>
              <a:ahLst/>
              <a:cxnLst>
                <a:cxn ang="0">
                  <a:pos x="12" y="0"/>
                </a:cxn>
                <a:cxn ang="0">
                  <a:pos x="15" y="21"/>
                </a:cxn>
                <a:cxn ang="0">
                  <a:pos x="0" y="21"/>
                </a:cxn>
                <a:cxn ang="0">
                  <a:pos x="12" y="21"/>
                </a:cxn>
                <a:cxn ang="0">
                  <a:pos x="12" y="0"/>
                </a:cxn>
              </a:cxnLst>
              <a:rect l="txL" t="txT" r="txR" b="txB"/>
              <a:pathLst>
                <a:path w="19" h="25">
                  <a:moveTo>
                    <a:pt x="12" y="0"/>
                  </a:moveTo>
                  <a:cubicBezTo>
                    <a:pt x="19" y="1"/>
                    <a:pt x="13" y="15"/>
                    <a:pt x="15" y="21"/>
                  </a:cubicBezTo>
                  <a:cubicBezTo>
                    <a:pt x="11" y="25"/>
                    <a:pt x="4" y="25"/>
                    <a:pt x="0" y="21"/>
                  </a:cubicBezTo>
                  <a:cubicBezTo>
                    <a:pt x="1" y="13"/>
                    <a:pt x="5" y="25"/>
                    <a:pt x="12" y="21"/>
                  </a:cubicBezTo>
                  <a:cubicBezTo>
                    <a:pt x="12" y="14"/>
                    <a:pt x="12" y="7"/>
                    <a:pt x="12" y="0"/>
                  </a:cubicBezTo>
                  <a:close/>
                </a:path>
              </a:pathLst>
            </a:custGeom>
            <a:solidFill>
              <a:srgbClr val="1D485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64" name="Freeform 49"/>
            <p:cNvSpPr/>
            <p:nvPr/>
          </p:nvSpPr>
          <p:spPr>
            <a:xfrm>
              <a:off x="4189686" y="4137440"/>
              <a:ext cx="57896" cy="59308"/>
            </a:xfrm>
            <a:custGeom>
              <a:avLst/>
              <a:gdLst>
                <a:gd name="txL" fmla="*/ 0 w 24"/>
                <a:gd name="txT" fmla="*/ 0 h 25"/>
                <a:gd name="txR" fmla="*/ 24 w 24"/>
                <a:gd name="txB" fmla="*/ 25 h 25"/>
              </a:gdLst>
              <a:ahLst/>
              <a:cxnLst>
                <a:cxn ang="0">
                  <a:pos x="0" y="12"/>
                </a:cxn>
                <a:cxn ang="0">
                  <a:pos x="18" y="21"/>
                </a:cxn>
                <a:cxn ang="0">
                  <a:pos x="21" y="0"/>
                </a:cxn>
                <a:cxn ang="0">
                  <a:pos x="24" y="6"/>
                </a:cxn>
                <a:cxn ang="0">
                  <a:pos x="18" y="24"/>
                </a:cxn>
                <a:cxn ang="0">
                  <a:pos x="0" y="12"/>
                </a:cxn>
              </a:cxnLst>
              <a:rect l="txL" t="txT" r="txR" b="txB"/>
              <a:pathLst>
                <a:path w="24" h="25">
                  <a:moveTo>
                    <a:pt x="0" y="12"/>
                  </a:moveTo>
                  <a:cubicBezTo>
                    <a:pt x="7" y="14"/>
                    <a:pt x="6" y="24"/>
                    <a:pt x="18" y="21"/>
                  </a:cubicBezTo>
                  <a:cubicBezTo>
                    <a:pt x="20" y="15"/>
                    <a:pt x="14" y="1"/>
                    <a:pt x="21" y="0"/>
                  </a:cubicBezTo>
                  <a:cubicBezTo>
                    <a:pt x="21" y="3"/>
                    <a:pt x="23" y="4"/>
                    <a:pt x="24" y="6"/>
                  </a:cubicBezTo>
                  <a:cubicBezTo>
                    <a:pt x="17" y="7"/>
                    <a:pt x="24" y="22"/>
                    <a:pt x="18" y="24"/>
                  </a:cubicBezTo>
                  <a:cubicBezTo>
                    <a:pt x="7" y="25"/>
                    <a:pt x="4" y="18"/>
                    <a:pt x="0" y="12"/>
                  </a:cubicBezTo>
                  <a:close/>
                </a:path>
              </a:pathLst>
            </a:custGeom>
            <a:solidFill>
              <a:srgbClr val="1D485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65" name="Freeform 50"/>
            <p:cNvSpPr/>
            <p:nvPr/>
          </p:nvSpPr>
          <p:spPr>
            <a:xfrm>
              <a:off x="4131791" y="3526003"/>
              <a:ext cx="29654" cy="79077"/>
            </a:xfrm>
            <a:custGeom>
              <a:avLst/>
              <a:gdLst>
                <a:gd name="txL" fmla="*/ 0 w 12"/>
                <a:gd name="txT" fmla="*/ 0 h 33"/>
                <a:gd name="txR" fmla="*/ 12 w 12"/>
                <a:gd name="txB" fmla="*/ 33 h 33"/>
              </a:gdLst>
              <a:ahLst/>
              <a:cxnLst>
                <a:cxn ang="0">
                  <a:pos x="6" y="33"/>
                </a:cxn>
                <a:cxn ang="0">
                  <a:pos x="9" y="0"/>
                </a:cxn>
                <a:cxn ang="0">
                  <a:pos x="12" y="18"/>
                </a:cxn>
                <a:cxn ang="0">
                  <a:pos x="9" y="3"/>
                </a:cxn>
                <a:cxn ang="0">
                  <a:pos x="6" y="33"/>
                </a:cxn>
              </a:cxnLst>
              <a:rect l="txL" t="txT" r="txR" b="txB"/>
              <a:pathLst>
                <a:path w="12" h="33">
                  <a:moveTo>
                    <a:pt x="6" y="33"/>
                  </a:moveTo>
                  <a:cubicBezTo>
                    <a:pt x="1" y="28"/>
                    <a:pt x="0" y="1"/>
                    <a:pt x="9" y="0"/>
                  </a:cubicBezTo>
                  <a:cubicBezTo>
                    <a:pt x="12" y="4"/>
                    <a:pt x="12" y="11"/>
                    <a:pt x="12" y="18"/>
                  </a:cubicBezTo>
                  <a:cubicBezTo>
                    <a:pt x="5" y="19"/>
                    <a:pt x="11" y="7"/>
                    <a:pt x="9" y="3"/>
                  </a:cubicBezTo>
                  <a:cubicBezTo>
                    <a:pt x="2" y="7"/>
                    <a:pt x="8" y="24"/>
                    <a:pt x="6" y="33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66" name="Freeform 52"/>
            <p:cNvSpPr/>
            <p:nvPr/>
          </p:nvSpPr>
          <p:spPr>
            <a:xfrm>
              <a:off x="3989169" y="3339606"/>
              <a:ext cx="48011" cy="402448"/>
            </a:xfrm>
            <a:custGeom>
              <a:avLst/>
              <a:gdLst>
                <a:gd name="txL" fmla="*/ 0 w 20"/>
                <a:gd name="txT" fmla="*/ 0 h 168"/>
                <a:gd name="txR" fmla="*/ 20 w 20"/>
                <a:gd name="txB" fmla="*/ 168 h 168"/>
              </a:gdLst>
              <a:ahLst/>
              <a:cxnLst>
                <a:cxn ang="0">
                  <a:pos x="9" y="168"/>
                </a:cxn>
                <a:cxn ang="0">
                  <a:pos x="12" y="0"/>
                </a:cxn>
                <a:cxn ang="0">
                  <a:pos x="18" y="57"/>
                </a:cxn>
                <a:cxn ang="0">
                  <a:pos x="12" y="3"/>
                </a:cxn>
                <a:cxn ang="0">
                  <a:pos x="9" y="168"/>
                </a:cxn>
              </a:cxnLst>
              <a:rect l="txL" t="txT" r="txR" b="txB"/>
              <a:pathLst>
                <a:path w="20" h="168">
                  <a:moveTo>
                    <a:pt x="9" y="168"/>
                  </a:moveTo>
                  <a:cubicBezTo>
                    <a:pt x="6" y="120"/>
                    <a:pt x="0" y="43"/>
                    <a:pt x="12" y="0"/>
                  </a:cubicBezTo>
                  <a:cubicBezTo>
                    <a:pt x="20" y="13"/>
                    <a:pt x="10" y="44"/>
                    <a:pt x="18" y="57"/>
                  </a:cubicBezTo>
                  <a:cubicBezTo>
                    <a:pt x="5" y="50"/>
                    <a:pt x="16" y="19"/>
                    <a:pt x="12" y="3"/>
                  </a:cubicBezTo>
                  <a:cubicBezTo>
                    <a:pt x="5" y="52"/>
                    <a:pt x="11" y="114"/>
                    <a:pt x="9" y="168"/>
                  </a:cubicBezTo>
                  <a:close/>
                </a:path>
              </a:pathLst>
            </a:custGeom>
            <a:solidFill>
              <a:srgbClr val="234A5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67" name="Freeform 53"/>
            <p:cNvSpPr/>
            <p:nvPr/>
          </p:nvSpPr>
          <p:spPr>
            <a:xfrm>
              <a:off x="4369023" y="3390442"/>
              <a:ext cx="316309" cy="456107"/>
            </a:xfrm>
            <a:custGeom>
              <a:avLst/>
              <a:gdLst>
                <a:gd name="txL" fmla="*/ 0 w 132"/>
                <a:gd name="txT" fmla="*/ 0 h 191"/>
                <a:gd name="txR" fmla="*/ 132 w 132"/>
                <a:gd name="txB" fmla="*/ 191 h 191"/>
              </a:gdLst>
              <a:ahLst/>
              <a:cxnLst>
                <a:cxn ang="0">
                  <a:pos x="63" y="96"/>
                </a:cxn>
                <a:cxn ang="0">
                  <a:pos x="132" y="0"/>
                </a:cxn>
                <a:cxn ang="0">
                  <a:pos x="105" y="141"/>
                </a:cxn>
                <a:cxn ang="0">
                  <a:pos x="105" y="162"/>
                </a:cxn>
                <a:cxn ang="0">
                  <a:pos x="102" y="174"/>
                </a:cxn>
                <a:cxn ang="0">
                  <a:pos x="81" y="144"/>
                </a:cxn>
                <a:cxn ang="0">
                  <a:pos x="102" y="186"/>
                </a:cxn>
                <a:cxn ang="0">
                  <a:pos x="81" y="189"/>
                </a:cxn>
                <a:cxn ang="0">
                  <a:pos x="63" y="183"/>
                </a:cxn>
                <a:cxn ang="0">
                  <a:pos x="0" y="156"/>
                </a:cxn>
                <a:cxn ang="0">
                  <a:pos x="96" y="72"/>
                </a:cxn>
                <a:cxn ang="0">
                  <a:pos x="54" y="108"/>
                </a:cxn>
                <a:cxn ang="0">
                  <a:pos x="63" y="96"/>
                </a:cxn>
              </a:cxnLst>
              <a:rect l="txL" t="txT" r="txR" b="txB"/>
              <a:pathLst>
                <a:path w="132" h="191">
                  <a:moveTo>
                    <a:pt x="63" y="96"/>
                  </a:moveTo>
                  <a:cubicBezTo>
                    <a:pt x="88" y="66"/>
                    <a:pt x="110" y="33"/>
                    <a:pt x="132" y="0"/>
                  </a:cubicBezTo>
                  <a:cubicBezTo>
                    <a:pt x="129" y="53"/>
                    <a:pt x="110" y="90"/>
                    <a:pt x="105" y="141"/>
                  </a:cubicBezTo>
                  <a:cubicBezTo>
                    <a:pt x="105" y="148"/>
                    <a:pt x="105" y="155"/>
                    <a:pt x="105" y="162"/>
                  </a:cubicBezTo>
                  <a:cubicBezTo>
                    <a:pt x="104" y="166"/>
                    <a:pt x="106" y="173"/>
                    <a:pt x="102" y="174"/>
                  </a:cubicBezTo>
                  <a:cubicBezTo>
                    <a:pt x="90" y="169"/>
                    <a:pt x="94" y="148"/>
                    <a:pt x="81" y="144"/>
                  </a:cubicBezTo>
                  <a:cubicBezTo>
                    <a:pt x="70" y="164"/>
                    <a:pt x="100" y="169"/>
                    <a:pt x="102" y="186"/>
                  </a:cubicBezTo>
                  <a:cubicBezTo>
                    <a:pt x="93" y="191"/>
                    <a:pt x="89" y="183"/>
                    <a:pt x="81" y="189"/>
                  </a:cubicBezTo>
                  <a:cubicBezTo>
                    <a:pt x="72" y="190"/>
                    <a:pt x="69" y="185"/>
                    <a:pt x="63" y="183"/>
                  </a:cubicBezTo>
                  <a:cubicBezTo>
                    <a:pt x="40" y="176"/>
                    <a:pt x="18" y="168"/>
                    <a:pt x="0" y="156"/>
                  </a:cubicBezTo>
                  <a:cubicBezTo>
                    <a:pt x="44" y="140"/>
                    <a:pt x="72" y="108"/>
                    <a:pt x="96" y="72"/>
                  </a:cubicBezTo>
                  <a:cubicBezTo>
                    <a:pt x="77" y="79"/>
                    <a:pt x="70" y="98"/>
                    <a:pt x="54" y="108"/>
                  </a:cubicBezTo>
                  <a:cubicBezTo>
                    <a:pt x="55" y="102"/>
                    <a:pt x="62" y="102"/>
                    <a:pt x="63" y="96"/>
                  </a:cubicBezTo>
                  <a:close/>
                </a:path>
              </a:pathLst>
            </a:custGeom>
            <a:solidFill>
              <a:srgbClr val="4FA4B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68" name="Freeform 54"/>
            <p:cNvSpPr/>
            <p:nvPr/>
          </p:nvSpPr>
          <p:spPr>
            <a:xfrm>
              <a:off x="2564365" y="3562717"/>
              <a:ext cx="60721" cy="62132"/>
            </a:xfrm>
            <a:custGeom>
              <a:avLst/>
              <a:gdLst>
                <a:gd name="txL" fmla="*/ 0 w 25"/>
                <a:gd name="txT" fmla="*/ 0 h 26"/>
                <a:gd name="txR" fmla="*/ 25 w 25"/>
                <a:gd name="txB" fmla="*/ 26 h 26"/>
              </a:gdLst>
              <a:ahLst/>
              <a:cxnLst>
                <a:cxn ang="0">
                  <a:pos x="13" y="18"/>
                </a:cxn>
                <a:cxn ang="0">
                  <a:pos x="1" y="0"/>
                </a:cxn>
                <a:cxn ang="0">
                  <a:pos x="25" y="18"/>
                </a:cxn>
                <a:cxn ang="0">
                  <a:pos x="13" y="18"/>
                </a:cxn>
              </a:cxnLst>
              <a:rect l="txL" t="txT" r="txR" b="txB"/>
              <a:pathLst>
                <a:path w="25" h="26">
                  <a:moveTo>
                    <a:pt x="13" y="18"/>
                  </a:moveTo>
                  <a:cubicBezTo>
                    <a:pt x="21" y="12"/>
                    <a:pt x="0" y="9"/>
                    <a:pt x="1" y="0"/>
                  </a:cubicBezTo>
                  <a:cubicBezTo>
                    <a:pt x="13" y="2"/>
                    <a:pt x="16" y="13"/>
                    <a:pt x="25" y="18"/>
                  </a:cubicBezTo>
                  <a:cubicBezTo>
                    <a:pt x="25" y="23"/>
                    <a:pt x="19" y="26"/>
                    <a:pt x="13" y="18"/>
                  </a:cubicBezTo>
                  <a:close/>
                </a:path>
              </a:pathLst>
            </a:custGeom>
            <a:solidFill>
              <a:srgbClr val="14333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69" name="Freeform 55"/>
            <p:cNvSpPr>
              <a:spLocks noEditPoints="1"/>
            </p:cNvSpPr>
            <p:nvPr/>
          </p:nvSpPr>
          <p:spPr>
            <a:xfrm>
              <a:off x="406683" y="3533063"/>
              <a:ext cx="2993642" cy="516827"/>
            </a:xfrm>
            <a:custGeom>
              <a:avLst/>
              <a:gdLst>
                <a:gd name="txL" fmla="*/ 0 w 1251"/>
                <a:gd name="txT" fmla="*/ 0 h 216"/>
                <a:gd name="txR" fmla="*/ 1251 w 1251"/>
                <a:gd name="txB" fmla="*/ 216 h 216"/>
              </a:gdLst>
              <a:ahLst/>
              <a:cxnLst>
                <a:cxn ang="0">
                  <a:pos x="915" y="30"/>
                </a:cxn>
                <a:cxn ang="0">
                  <a:pos x="990" y="66"/>
                </a:cxn>
                <a:cxn ang="0">
                  <a:pos x="1125" y="84"/>
                </a:cxn>
                <a:cxn ang="0">
                  <a:pos x="1101" y="21"/>
                </a:cxn>
                <a:cxn ang="0">
                  <a:pos x="1197" y="93"/>
                </a:cxn>
                <a:cxn ang="0">
                  <a:pos x="1176" y="99"/>
                </a:cxn>
                <a:cxn ang="0">
                  <a:pos x="1191" y="126"/>
                </a:cxn>
                <a:cxn ang="0">
                  <a:pos x="996" y="105"/>
                </a:cxn>
                <a:cxn ang="0">
                  <a:pos x="948" y="138"/>
                </a:cxn>
                <a:cxn ang="0">
                  <a:pos x="825" y="96"/>
                </a:cxn>
                <a:cxn ang="0">
                  <a:pos x="798" y="90"/>
                </a:cxn>
                <a:cxn ang="0">
                  <a:pos x="840" y="90"/>
                </a:cxn>
                <a:cxn ang="0">
                  <a:pos x="684" y="84"/>
                </a:cxn>
                <a:cxn ang="0">
                  <a:pos x="630" y="81"/>
                </a:cxn>
                <a:cxn ang="0">
                  <a:pos x="648" y="138"/>
                </a:cxn>
                <a:cxn ang="0">
                  <a:pos x="495" y="123"/>
                </a:cxn>
                <a:cxn ang="0">
                  <a:pos x="399" y="99"/>
                </a:cxn>
                <a:cxn ang="0">
                  <a:pos x="543" y="165"/>
                </a:cxn>
                <a:cxn ang="0">
                  <a:pos x="378" y="123"/>
                </a:cxn>
                <a:cxn ang="0">
                  <a:pos x="297" y="129"/>
                </a:cxn>
                <a:cxn ang="0">
                  <a:pos x="351" y="177"/>
                </a:cxn>
                <a:cxn ang="0">
                  <a:pos x="363" y="171"/>
                </a:cxn>
                <a:cxn ang="0">
                  <a:pos x="306" y="195"/>
                </a:cxn>
                <a:cxn ang="0">
                  <a:pos x="279" y="117"/>
                </a:cxn>
                <a:cxn ang="0">
                  <a:pos x="240" y="96"/>
                </a:cxn>
                <a:cxn ang="0">
                  <a:pos x="228" y="174"/>
                </a:cxn>
                <a:cxn ang="0">
                  <a:pos x="66" y="87"/>
                </a:cxn>
                <a:cxn ang="0">
                  <a:pos x="114" y="81"/>
                </a:cxn>
                <a:cxn ang="0">
                  <a:pos x="177" y="75"/>
                </a:cxn>
                <a:cxn ang="0">
                  <a:pos x="282" y="90"/>
                </a:cxn>
                <a:cxn ang="0">
                  <a:pos x="357" y="45"/>
                </a:cxn>
                <a:cxn ang="0">
                  <a:pos x="495" y="87"/>
                </a:cxn>
                <a:cxn ang="0">
                  <a:pos x="549" y="87"/>
                </a:cxn>
                <a:cxn ang="0">
                  <a:pos x="579" y="84"/>
                </a:cxn>
                <a:cxn ang="0">
                  <a:pos x="663" y="57"/>
                </a:cxn>
                <a:cxn ang="0">
                  <a:pos x="819" y="72"/>
                </a:cxn>
                <a:cxn ang="0">
                  <a:pos x="984" y="90"/>
                </a:cxn>
                <a:cxn ang="0">
                  <a:pos x="927" y="78"/>
                </a:cxn>
                <a:cxn ang="0">
                  <a:pos x="912" y="102"/>
                </a:cxn>
                <a:cxn ang="0">
                  <a:pos x="840" y="57"/>
                </a:cxn>
                <a:cxn ang="0">
                  <a:pos x="849" y="84"/>
                </a:cxn>
                <a:cxn ang="0">
                  <a:pos x="891" y="111"/>
                </a:cxn>
                <a:cxn ang="0">
                  <a:pos x="549" y="108"/>
                </a:cxn>
                <a:cxn ang="0">
                  <a:pos x="501" y="111"/>
                </a:cxn>
                <a:cxn ang="0">
                  <a:pos x="393" y="48"/>
                </a:cxn>
                <a:cxn ang="0">
                  <a:pos x="597" y="54"/>
                </a:cxn>
                <a:cxn ang="0">
                  <a:pos x="375" y="132"/>
                </a:cxn>
                <a:cxn ang="0">
                  <a:pos x="231" y="129"/>
                </a:cxn>
                <a:cxn ang="0">
                  <a:pos x="282" y="81"/>
                </a:cxn>
                <a:cxn ang="0">
                  <a:pos x="273" y="75"/>
                </a:cxn>
                <a:cxn ang="0">
                  <a:pos x="402" y="90"/>
                </a:cxn>
                <a:cxn ang="0">
                  <a:pos x="201" y="114"/>
                </a:cxn>
              </a:cxnLst>
              <a:rect l="txL" t="txT" r="txR" b="txB"/>
              <a:pathLst>
                <a:path w="1251" h="216">
                  <a:moveTo>
                    <a:pt x="819" y="72"/>
                  </a:moveTo>
                  <a:cubicBezTo>
                    <a:pt x="806" y="61"/>
                    <a:pt x="793" y="50"/>
                    <a:pt x="786" y="33"/>
                  </a:cubicBezTo>
                  <a:cubicBezTo>
                    <a:pt x="840" y="22"/>
                    <a:pt x="897" y="59"/>
                    <a:pt x="945" y="81"/>
                  </a:cubicBezTo>
                  <a:cubicBezTo>
                    <a:pt x="931" y="47"/>
                    <a:pt x="899" y="29"/>
                    <a:pt x="876" y="12"/>
                  </a:cubicBezTo>
                  <a:cubicBezTo>
                    <a:pt x="889" y="18"/>
                    <a:pt x="900" y="26"/>
                    <a:pt x="915" y="30"/>
                  </a:cubicBezTo>
                  <a:cubicBezTo>
                    <a:pt x="921" y="38"/>
                    <a:pt x="927" y="35"/>
                    <a:pt x="927" y="30"/>
                  </a:cubicBezTo>
                  <a:cubicBezTo>
                    <a:pt x="935" y="34"/>
                    <a:pt x="938" y="43"/>
                    <a:pt x="948" y="45"/>
                  </a:cubicBezTo>
                  <a:cubicBezTo>
                    <a:pt x="951" y="50"/>
                    <a:pt x="955" y="54"/>
                    <a:pt x="960" y="57"/>
                  </a:cubicBezTo>
                  <a:cubicBezTo>
                    <a:pt x="965" y="53"/>
                    <a:pt x="950" y="43"/>
                    <a:pt x="945" y="39"/>
                  </a:cubicBezTo>
                  <a:cubicBezTo>
                    <a:pt x="960" y="37"/>
                    <a:pt x="971" y="63"/>
                    <a:pt x="990" y="66"/>
                  </a:cubicBezTo>
                  <a:cubicBezTo>
                    <a:pt x="993" y="71"/>
                    <a:pt x="1001" y="71"/>
                    <a:pt x="1005" y="75"/>
                  </a:cubicBezTo>
                  <a:cubicBezTo>
                    <a:pt x="1012" y="73"/>
                    <a:pt x="999" y="65"/>
                    <a:pt x="996" y="63"/>
                  </a:cubicBezTo>
                  <a:cubicBezTo>
                    <a:pt x="993" y="47"/>
                    <a:pt x="964" y="41"/>
                    <a:pt x="972" y="24"/>
                  </a:cubicBezTo>
                  <a:cubicBezTo>
                    <a:pt x="990" y="43"/>
                    <a:pt x="1024" y="46"/>
                    <a:pt x="1044" y="63"/>
                  </a:cubicBezTo>
                  <a:cubicBezTo>
                    <a:pt x="1076" y="55"/>
                    <a:pt x="1094" y="92"/>
                    <a:pt x="1125" y="84"/>
                  </a:cubicBezTo>
                  <a:cubicBezTo>
                    <a:pt x="1109" y="69"/>
                    <a:pt x="1072" y="59"/>
                    <a:pt x="1068" y="42"/>
                  </a:cubicBezTo>
                  <a:cubicBezTo>
                    <a:pt x="1078" y="45"/>
                    <a:pt x="1089" y="63"/>
                    <a:pt x="1098" y="57"/>
                  </a:cubicBezTo>
                  <a:cubicBezTo>
                    <a:pt x="1088" y="48"/>
                    <a:pt x="1071" y="30"/>
                    <a:pt x="1071" y="21"/>
                  </a:cubicBezTo>
                  <a:cubicBezTo>
                    <a:pt x="1090" y="35"/>
                    <a:pt x="1105" y="67"/>
                    <a:pt x="1125" y="69"/>
                  </a:cubicBezTo>
                  <a:cubicBezTo>
                    <a:pt x="1109" y="57"/>
                    <a:pt x="1105" y="35"/>
                    <a:pt x="1101" y="21"/>
                  </a:cubicBezTo>
                  <a:cubicBezTo>
                    <a:pt x="1111" y="28"/>
                    <a:pt x="1114" y="42"/>
                    <a:pt x="1125" y="48"/>
                  </a:cubicBezTo>
                  <a:cubicBezTo>
                    <a:pt x="1128" y="40"/>
                    <a:pt x="1116" y="34"/>
                    <a:pt x="1125" y="30"/>
                  </a:cubicBezTo>
                  <a:cubicBezTo>
                    <a:pt x="1134" y="42"/>
                    <a:pt x="1133" y="64"/>
                    <a:pt x="1149" y="69"/>
                  </a:cubicBezTo>
                  <a:cubicBezTo>
                    <a:pt x="1161" y="66"/>
                    <a:pt x="1146" y="57"/>
                    <a:pt x="1152" y="54"/>
                  </a:cubicBezTo>
                  <a:cubicBezTo>
                    <a:pt x="1166" y="68"/>
                    <a:pt x="1178" y="84"/>
                    <a:pt x="1197" y="93"/>
                  </a:cubicBezTo>
                  <a:cubicBezTo>
                    <a:pt x="1213" y="103"/>
                    <a:pt x="1228" y="114"/>
                    <a:pt x="1251" y="117"/>
                  </a:cubicBezTo>
                  <a:cubicBezTo>
                    <a:pt x="1228" y="126"/>
                    <a:pt x="1207" y="107"/>
                    <a:pt x="1191" y="99"/>
                  </a:cubicBezTo>
                  <a:cubicBezTo>
                    <a:pt x="1186" y="96"/>
                    <a:pt x="1182" y="92"/>
                    <a:pt x="1179" y="87"/>
                  </a:cubicBezTo>
                  <a:cubicBezTo>
                    <a:pt x="1173" y="92"/>
                    <a:pt x="1178" y="98"/>
                    <a:pt x="1167" y="93"/>
                  </a:cubicBezTo>
                  <a:cubicBezTo>
                    <a:pt x="1168" y="97"/>
                    <a:pt x="1171" y="99"/>
                    <a:pt x="1176" y="99"/>
                  </a:cubicBezTo>
                  <a:cubicBezTo>
                    <a:pt x="1189" y="108"/>
                    <a:pt x="1203" y="116"/>
                    <a:pt x="1221" y="120"/>
                  </a:cubicBezTo>
                  <a:cubicBezTo>
                    <a:pt x="1193" y="126"/>
                    <a:pt x="1168" y="103"/>
                    <a:pt x="1149" y="90"/>
                  </a:cubicBezTo>
                  <a:cubicBezTo>
                    <a:pt x="1142" y="89"/>
                    <a:pt x="1143" y="80"/>
                    <a:pt x="1134" y="81"/>
                  </a:cubicBezTo>
                  <a:cubicBezTo>
                    <a:pt x="1128" y="84"/>
                    <a:pt x="1142" y="93"/>
                    <a:pt x="1149" y="93"/>
                  </a:cubicBezTo>
                  <a:cubicBezTo>
                    <a:pt x="1159" y="108"/>
                    <a:pt x="1175" y="117"/>
                    <a:pt x="1191" y="126"/>
                  </a:cubicBezTo>
                  <a:cubicBezTo>
                    <a:pt x="1172" y="130"/>
                    <a:pt x="1155" y="106"/>
                    <a:pt x="1140" y="96"/>
                  </a:cubicBezTo>
                  <a:cubicBezTo>
                    <a:pt x="1080" y="94"/>
                    <a:pt x="1045" y="67"/>
                    <a:pt x="999" y="51"/>
                  </a:cubicBezTo>
                  <a:cubicBezTo>
                    <a:pt x="1009" y="70"/>
                    <a:pt x="1028" y="80"/>
                    <a:pt x="1044" y="93"/>
                  </a:cubicBezTo>
                  <a:cubicBezTo>
                    <a:pt x="1031" y="99"/>
                    <a:pt x="1015" y="82"/>
                    <a:pt x="1002" y="78"/>
                  </a:cubicBezTo>
                  <a:cubicBezTo>
                    <a:pt x="1000" y="86"/>
                    <a:pt x="988" y="101"/>
                    <a:pt x="996" y="105"/>
                  </a:cubicBezTo>
                  <a:cubicBezTo>
                    <a:pt x="977" y="110"/>
                    <a:pt x="963" y="84"/>
                    <a:pt x="939" y="84"/>
                  </a:cubicBezTo>
                  <a:cubicBezTo>
                    <a:pt x="938" y="91"/>
                    <a:pt x="946" y="115"/>
                    <a:pt x="957" y="120"/>
                  </a:cubicBezTo>
                  <a:cubicBezTo>
                    <a:pt x="976" y="126"/>
                    <a:pt x="998" y="101"/>
                    <a:pt x="1005" y="123"/>
                  </a:cubicBezTo>
                  <a:cubicBezTo>
                    <a:pt x="985" y="120"/>
                    <a:pt x="967" y="132"/>
                    <a:pt x="951" y="123"/>
                  </a:cubicBezTo>
                  <a:cubicBezTo>
                    <a:pt x="944" y="122"/>
                    <a:pt x="950" y="134"/>
                    <a:pt x="948" y="138"/>
                  </a:cubicBezTo>
                  <a:cubicBezTo>
                    <a:pt x="930" y="138"/>
                    <a:pt x="924" y="126"/>
                    <a:pt x="915" y="117"/>
                  </a:cubicBezTo>
                  <a:cubicBezTo>
                    <a:pt x="908" y="118"/>
                    <a:pt x="915" y="133"/>
                    <a:pt x="909" y="135"/>
                  </a:cubicBezTo>
                  <a:cubicBezTo>
                    <a:pt x="891" y="124"/>
                    <a:pt x="871" y="115"/>
                    <a:pt x="855" y="102"/>
                  </a:cubicBezTo>
                  <a:cubicBezTo>
                    <a:pt x="855" y="110"/>
                    <a:pt x="855" y="118"/>
                    <a:pt x="855" y="126"/>
                  </a:cubicBezTo>
                  <a:cubicBezTo>
                    <a:pt x="838" y="123"/>
                    <a:pt x="831" y="110"/>
                    <a:pt x="825" y="96"/>
                  </a:cubicBezTo>
                  <a:cubicBezTo>
                    <a:pt x="818" y="97"/>
                    <a:pt x="827" y="114"/>
                    <a:pt x="813" y="108"/>
                  </a:cubicBezTo>
                  <a:cubicBezTo>
                    <a:pt x="818" y="112"/>
                    <a:pt x="816" y="123"/>
                    <a:pt x="816" y="132"/>
                  </a:cubicBezTo>
                  <a:cubicBezTo>
                    <a:pt x="799" y="123"/>
                    <a:pt x="775" y="121"/>
                    <a:pt x="765" y="105"/>
                  </a:cubicBezTo>
                  <a:cubicBezTo>
                    <a:pt x="781" y="109"/>
                    <a:pt x="794" y="116"/>
                    <a:pt x="807" y="123"/>
                  </a:cubicBezTo>
                  <a:cubicBezTo>
                    <a:pt x="813" y="115"/>
                    <a:pt x="798" y="102"/>
                    <a:pt x="798" y="90"/>
                  </a:cubicBezTo>
                  <a:cubicBezTo>
                    <a:pt x="807" y="89"/>
                    <a:pt x="806" y="98"/>
                    <a:pt x="813" y="99"/>
                  </a:cubicBezTo>
                  <a:cubicBezTo>
                    <a:pt x="817" y="99"/>
                    <a:pt x="816" y="94"/>
                    <a:pt x="816" y="90"/>
                  </a:cubicBezTo>
                  <a:cubicBezTo>
                    <a:pt x="820" y="90"/>
                    <a:pt x="824" y="90"/>
                    <a:pt x="828" y="90"/>
                  </a:cubicBezTo>
                  <a:cubicBezTo>
                    <a:pt x="831" y="102"/>
                    <a:pt x="841" y="107"/>
                    <a:pt x="849" y="114"/>
                  </a:cubicBezTo>
                  <a:cubicBezTo>
                    <a:pt x="849" y="103"/>
                    <a:pt x="851" y="90"/>
                    <a:pt x="840" y="90"/>
                  </a:cubicBezTo>
                  <a:cubicBezTo>
                    <a:pt x="831" y="85"/>
                    <a:pt x="817" y="85"/>
                    <a:pt x="804" y="84"/>
                  </a:cubicBezTo>
                  <a:cubicBezTo>
                    <a:pt x="786" y="86"/>
                    <a:pt x="776" y="80"/>
                    <a:pt x="759" y="81"/>
                  </a:cubicBezTo>
                  <a:cubicBezTo>
                    <a:pt x="755" y="82"/>
                    <a:pt x="759" y="86"/>
                    <a:pt x="762" y="87"/>
                  </a:cubicBezTo>
                  <a:cubicBezTo>
                    <a:pt x="744" y="82"/>
                    <a:pt x="721" y="68"/>
                    <a:pt x="693" y="72"/>
                  </a:cubicBezTo>
                  <a:cubicBezTo>
                    <a:pt x="689" y="75"/>
                    <a:pt x="689" y="82"/>
                    <a:pt x="684" y="84"/>
                  </a:cubicBezTo>
                  <a:cubicBezTo>
                    <a:pt x="670" y="87"/>
                    <a:pt x="667" y="79"/>
                    <a:pt x="657" y="78"/>
                  </a:cubicBezTo>
                  <a:cubicBezTo>
                    <a:pt x="657" y="96"/>
                    <a:pt x="671" y="100"/>
                    <a:pt x="681" y="108"/>
                  </a:cubicBezTo>
                  <a:cubicBezTo>
                    <a:pt x="687" y="108"/>
                    <a:pt x="683" y="98"/>
                    <a:pt x="687" y="96"/>
                  </a:cubicBezTo>
                  <a:cubicBezTo>
                    <a:pt x="695" y="100"/>
                    <a:pt x="701" y="106"/>
                    <a:pt x="708" y="111"/>
                  </a:cubicBezTo>
                  <a:cubicBezTo>
                    <a:pt x="676" y="131"/>
                    <a:pt x="661" y="89"/>
                    <a:pt x="630" y="81"/>
                  </a:cubicBezTo>
                  <a:cubicBezTo>
                    <a:pt x="628" y="100"/>
                    <a:pt x="651" y="120"/>
                    <a:pt x="669" y="129"/>
                  </a:cubicBezTo>
                  <a:cubicBezTo>
                    <a:pt x="673" y="128"/>
                    <a:pt x="673" y="120"/>
                    <a:pt x="669" y="120"/>
                  </a:cubicBezTo>
                  <a:cubicBezTo>
                    <a:pt x="676" y="111"/>
                    <a:pt x="681" y="130"/>
                    <a:pt x="681" y="138"/>
                  </a:cubicBezTo>
                  <a:cubicBezTo>
                    <a:pt x="662" y="138"/>
                    <a:pt x="653" y="128"/>
                    <a:pt x="642" y="120"/>
                  </a:cubicBezTo>
                  <a:cubicBezTo>
                    <a:pt x="641" y="129"/>
                    <a:pt x="649" y="129"/>
                    <a:pt x="648" y="138"/>
                  </a:cubicBezTo>
                  <a:cubicBezTo>
                    <a:pt x="637" y="154"/>
                    <a:pt x="606" y="139"/>
                    <a:pt x="594" y="129"/>
                  </a:cubicBezTo>
                  <a:cubicBezTo>
                    <a:pt x="586" y="133"/>
                    <a:pt x="605" y="136"/>
                    <a:pt x="600" y="147"/>
                  </a:cubicBezTo>
                  <a:cubicBezTo>
                    <a:pt x="587" y="147"/>
                    <a:pt x="574" y="147"/>
                    <a:pt x="561" y="147"/>
                  </a:cubicBezTo>
                  <a:cubicBezTo>
                    <a:pt x="564" y="151"/>
                    <a:pt x="569" y="153"/>
                    <a:pt x="576" y="153"/>
                  </a:cubicBezTo>
                  <a:cubicBezTo>
                    <a:pt x="545" y="159"/>
                    <a:pt x="518" y="135"/>
                    <a:pt x="495" y="123"/>
                  </a:cubicBezTo>
                  <a:cubicBezTo>
                    <a:pt x="496" y="123"/>
                    <a:pt x="497" y="123"/>
                    <a:pt x="498" y="123"/>
                  </a:cubicBezTo>
                  <a:cubicBezTo>
                    <a:pt x="507" y="123"/>
                    <a:pt x="508" y="131"/>
                    <a:pt x="519" y="129"/>
                  </a:cubicBezTo>
                  <a:cubicBezTo>
                    <a:pt x="493" y="104"/>
                    <a:pt x="449" y="97"/>
                    <a:pt x="411" y="84"/>
                  </a:cubicBezTo>
                  <a:cubicBezTo>
                    <a:pt x="403" y="89"/>
                    <a:pt x="423" y="92"/>
                    <a:pt x="420" y="102"/>
                  </a:cubicBezTo>
                  <a:cubicBezTo>
                    <a:pt x="410" y="104"/>
                    <a:pt x="408" y="98"/>
                    <a:pt x="399" y="99"/>
                  </a:cubicBezTo>
                  <a:cubicBezTo>
                    <a:pt x="431" y="113"/>
                    <a:pt x="446" y="144"/>
                    <a:pt x="483" y="153"/>
                  </a:cubicBezTo>
                  <a:cubicBezTo>
                    <a:pt x="489" y="146"/>
                    <a:pt x="467" y="141"/>
                    <a:pt x="468" y="129"/>
                  </a:cubicBezTo>
                  <a:cubicBezTo>
                    <a:pt x="503" y="129"/>
                    <a:pt x="540" y="153"/>
                    <a:pt x="570" y="168"/>
                  </a:cubicBezTo>
                  <a:cubicBezTo>
                    <a:pt x="561" y="176"/>
                    <a:pt x="541" y="169"/>
                    <a:pt x="531" y="168"/>
                  </a:cubicBezTo>
                  <a:cubicBezTo>
                    <a:pt x="532" y="164"/>
                    <a:pt x="539" y="166"/>
                    <a:pt x="543" y="165"/>
                  </a:cubicBezTo>
                  <a:cubicBezTo>
                    <a:pt x="528" y="150"/>
                    <a:pt x="504" y="144"/>
                    <a:pt x="483" y="135"/>
                  </a:cubicBezTo>
                  <a:cubicBezTo>
                    <a:pt x="482" y="143"/>
                    <a:pt x="502" y="154"/>
                    <a:pt x="513" y="159"/>
                  </a:cubicBezTo>
                  <a:cubicBezTo>
                    <a:pt x="463" y="171"/>
                    <a:pt x="440" y="130"/>
                    <a:pt x="408" y="114"/>
                  </a:cubicBezTo>
                  <a:cubicBezTo>
                    <a:pt x="401" y="113"/>
                    <a:pt x="407" y="125"/>
                    <a:pt x="405" y="129"/>
                  </a:cubicBezTo>
                  <a:cubicBezTo>
                    <a:pt x="394" y="129"/>
                    <a:pt x="386" y="126"/>
                    <a:pt x="378" y="123"/>
                  </a:cubicBezTo>
                  <a:cubicBezTo>
                    <a:pt x="371" y="130"/>
                    <a:pt x="393" y="134"/>
                    <a:pt x="393" y="144"/>
                  </a:cubicBezTo>
                  <a:cubicBezTo>
                    <a:pt x="367" y="146"/>
                    <a:pt x="347" y="127"/>
                    <a:pt x="330" y="129"/>
                  </a:cubicBezTo>
                  <a:cubicBezTo>
                    <a:pt x="330" y="130"/>
                    <a:pt x="330" y="131"/>
                    <a:pt x="330" y="132"/>
                  </a:cubicBezTo>
                  <a:cubicBezTo>
                    <a:pt x="324" y="123"/>
                    <a:pt x="311" y="121"/>
                    <a:pt x="294" y="123"/>
                  </a:cubicBezTo>
                  <a:cubicBezTo>
                    <a:pt x="294" y="126"/>
                    <a:pt x="295" y="128"/>
                    <a:pt x="297" y="129"/>
                  </a:cubicBezTo>
                  <a:cubicBezTo>
                    <a:pt x="311" y="135"/>
                    <a:pt x="324" y="142"/>
                    <a:pt x="339" y="147"/>
                  </a:cubicBezTo>
                  <a:cubicBezTo>
                    <a:pt x="341" y="146"/>
                    <a:pt x="342" y="144"/>
                    <a:pt x="345" y="144"/>
                  </a:cubicBezTo>
                  <a:cubicBezTo>
                    <a:pt x="353" y="147"/>
                    <a:pt x="355" y="156"/>
                    <a:pt x="366" y="156"/>
                  </a:cubicBezTo>
                  <a:cubicBezTo>
                    <a:pt x="351" y="166"/>
                    <a:pt x="337" y="149"/>
                    <a:pt x="321" y="150"/>
                  </a:cubicBezTo>
                  <a:cubicBezTo>
                    <a:pt x="319" y="159"/>
                    <a:pt x="343" y="168"/>
                    <a:pt x="351" y="177"/>
                  </a:cubicBezTo>
                  <a:cubicBezTo>
                    <a:pt x="359" y="176"/>
                    <a:pt x="347" y="172"/>
                    <a:pt x="351" y="165"/>
                  </a:cubicBezTo>
                  <a:cubicBezTo>
                    <a:pt x="368" y="164"/>
                    <a:pt x="378" y="170"/>
                    <a:pt x="387" y="177"/>
                  </a:cubicBezTo>
                  <a:cubicBezTo>
                    <a:pt x="391" y="176"/>
                    <a:pt x="387" y="172"/>
                    <a:pt x="384" y="171"/>
                  </a:cubicBezTo>
                  <a:cubicBezTo>
                    <a:pt x="409" y="170"/>
                    <a:pt x="437" y="192"/>
                    <a:pt x="465" y="198"/>
                  </a:cubicBezTo>
                  <a:cubicBezTo>
                    <a:pt x="429" y="200"/>
                    <a:pt x="388" y="193"/>
                    <a:pt x="363" y="171"/>
                  </a:cubicBezTo>
                  <a:cubicBezTo>
                    <a:pt x="360" y="181"/>
                    <a:pt x="385" y="189"/>
                    <a:pt x="393" y="198"/>
                  </a:cubicBezTo>
                  <a:cubicBezTo>
                    <a:pt x="373" y="208"/>
                    <a:pt x="360" y="185"/>
                    <a:pt x="345" y="180"/>
                  </a:cubicBezTo>
                  <a:cubicBezTo>
                    <a:pt x="342" y="192"/>
                    <a:pt x="369" y="198"/>
                    <a:pt x="372" y="213"/>
                  </a:cubicBezTo>
                  <a:cubicBezTo>
                    <a:pt x="346" y="216"/>
                    <a:pt x="314" y="199"/>
                    <a:pt x="282" y="198"/>
                  </a:cubicBezTo>
                  <a:cubicBezTo>
                    <a:pt x="284" y="191"/>
                    <a:pt x="299" y="197"/>
                    <a:pt x="306" y="195"/>
                  </a:cubicBezTo>
                  <a:cubicBezTo>
                    <a:pt x="313" y="194"/>
                    <a:pt x="303" y="187"/>
                    <a:pt x="300" y="186"/>
                  </a:cubicBezTo>
                  <a:cubicBezTo>
                    <a:pt x="313" y="181"/>
                    <a:pt x="324" y="204"/>
                    <a:pt x="345" y="201"/>
                  </a:cubicBezTo>
                  <a:cubicBezTo>
                    <a:pt x="340" y="168"/>
                    <a:pt x="266" y="163"/>
                    <a:pt x="264" y="126"/>
                  </a:cubicBezTo>
                  <a:cubicBezTo>
                    <a:pt x="272" y="124"/>
                    <a:pt x="270" y="132"/>
                    <a:pt x="276" y="132"/>
                  </a:cubicBezTo>
                  <a:cubicBezTo>
                    <a:pt x="283" y="133"/>
                    <a:pt x="277" y="121"/>
                    <a:pt x="279" y="117"/>
                  </a:cubicBezTo>
                  <a:cubicBezTo>
                    <a:pt x="297" y="119"/>
                    <a:pt x="310" y="116"/>
                    <a:pt x="321" y="111"/>
                  </a:cubicBezTo>
                  <a:cubicBezTo>
                    <a:pt x="322" y="108"/>
                    <a:pt x="320" y="108"/>
                    <a:pt x="318" y="108"/>
                  </a:cubicBezTo>
                  <a:cubicBezTo>
                    <a:pt x="314" y="101"/>
                    <a:pt x="297" y="107"/>
                    <a:pt x="288" y="105"/>
                  </a:cubicBezTo>
                  <a:cubicBezTo>
                    <a:pt x="286" y="105"/>
                    <a:pt x="284" y="105"/>
                    <a:pt x="282" y="105"/>
                  </a:cubicBezTo>
                  <a:cubicBezTo>
                    <a:pt x="269" y="101"/>
                    <a:pt x="257" y="96"/>
                    <a:pt x="240" y="96"/>
                  </a:cubicBezTo>
                  <a:cubicBezTo>
                    <a:pt x="245" y="102"/>
                    <a:pt x="254" y="104"/>
                    <a:pt x="261" y="108"/>
                  </a:cubicBezTo>
                  <a:cubicBezTo>
                    <a:pt x="259" y="122"/>
                    <a:pt x="249" y="113"/>
                    <a:pt x="237" y="114"/>
                  </a:cubicBezTo>
                  <a:cubicBezTo>
                    <a:pt x="243" y="129"/>
                    <a:pt x="254" y="138"/>
                    <a:pt x="261" y="165"/>
                  </a:cubicBezTo>
                  <a:cubicBezTo>
                    <a:pt x="250" y="164"/>
                    <a:pt x="234" y="168"/>
                    <a:pt x="228" y="162"/>
                  </a:cubicBezTo>
                  <a:cubicBezTo>
                    <a:pt x="220" y="163"/>
                    <a:pt x="232" y="167"/>
                    <a:pt x="228" y="174"/>
                  </a:cubicBezTo>
                  <a:cubicBezTo>
                    <a:pt x="194" y="168"/>
                    <a:pt x="168" y="154"/>
                    <a:pt x="144" y="138"/>
                  </a:cubicBezTo>
                  <a:cubicBezTo>
                    <a:pt x="142" y="135"/>
                    <a:pt x="139" y="133"/>
                    <a:pt x="135" y="132"/>
                  </a:cubicBezTo>
                  <a:cubicBezTo>
                    <a:pt x="119" y="127"/>
                    <a:pt x="108" y="117"/>
                    <a:pt x="93" y="111"/>
                  </a:cubicBezTo>
                  <a:cubicBezTo>
                    <a:pt x="73" y="84"/>
                    <a:pt x="5" y="89"/>
                    <a:pt x="0" y="57"/>
                  </a:cubicBezTo>
                  <a:cubicBezTo>
                    <a:pt x="21" y="66"/>
                    <a:pt x="44" y="89"/>
                    <a:pt x="66" y="87"/>
                  </a:cubicBezTo>
                  <a:cubicBezTo>
                    <a:pt x="56" y="80"/>
                    <a:pt x="47" y="72"/>
                    <a:pt x="42" y="60"/>
                  </a:cubicBezTo>
                  <a:cubicBezTo>
                    <a:pt x="50" y="58"/>
                    <a:pt x="50" y="64"/>
                    <a:pt x="57" y="63"/>
                  </a:cubicBezTo>
                  <a:cubicBezTo>
                    <a:pt x="61" y="56"/>
                    <a:pt x="48" y="51"/>
                    <a:pt x="57" y="48"/>
                  </a:cubicBezTo>
                  <a:cubicBezTo>
                    <a:pt x="64" y="81"/>
                    <a:pt x="101" y="81"/>
                    <a:pt x="120" y="90"/>
                  </a:cubicBezTo>
                  <a:cubicBezTo>
                    <a:pt x="117" y="89"/>
                    <a:pt x="107" y="82"/>
                    <a:pt x="114" y="81"/>
                  </a:cubicBezTo>
                  <a:cubicBezTo>
                    <a:pt x="131" y="89"/>
                    <a:pt x="139" y="86"/>
                    <a:pt x="153" y="96"/>
                  </a:cubicBezTo>
                  <a:cubicBezTo>
                    <a:pt x="161" y="105"/>
                    <a:pt x="171" y="112"/>
                    <a:pt x="186" y="114"/>
                  </a:cubicBezTo>
                  <a:cubicBezTo>
                    <a:pt x="179" y="104"/>
                    <a:pt x="165" y="101"/>
                    <a:pt x="156" y="93"/>
                  </a:cubicBezTo>
                  <a:cubicBezTo>
                    <a:pt x="149" y="84"/>
                    <a:pt x="135" y="82"/>
                    <a:pt x="132" y="69"/>
                  </a:cubicBezTo>
                  <a:cubicBezTo>
                    <a:pt x="147" y="71"/>
                    <a:pt x="171" y="64"/>
                    <a:pt x="177" y="75"/>
                  </a:cubicBezTo>
                  <a:cubicBezTo>
                    <a:pt x="173" y="77"/>
                    <a:pt x="161" y="71"/>
                    <a:pt x="162" y="78"/>
                  </a:cubicBezTo>
                  <a:cubicBezTo>
                    <a:pt x="180" y="90"/>
                    <a:pt x="195" y="87"/>
                    <a:pt x="216" y="96"/>
                  </a:cubicBezTo>
                  <a:cubicBezTo>
                    <a:pt x="227" y="75"/>
                    <a:pt x="259" y="95"/>
                    <a:pt x="276" y="96"/>
                  </a:cubicBezTo>
                  <a:cubicBezTo>
                    <a:pt x="276" y="103"/>
                    <a:pt x="289" y="97"/>
                    <a:pt x="294" y="99"/>
                  </a:cubicBezTo>
                  <a:cubicBezTo>
                    <a:pt x="293" y="93"/>
                    <a:pt x="286" y="93"/>
                    <a:pt x="282" y="90"/>
                  </a:cubicBezTo>
                  <a:cubicBezTo>
                    <a:pt x="274" y="82"/>
                    <a:pt x="262" y="78"/>
                    <a:pt x="261" y="63"/>
                  </a:cubicBezTo>
                  <a:cubicBezTo>
                    <a:pt x="283" y="68"/>
                    <a:pt x="308" y="70"/>
                    <a:pt x="333" y="72"/>
                  </a:cubicBezTo>
                  <a:cubicBezTo>
                    <a:pt x="336" y="61"/>
                    <a:pt x="311" y="52"/>
                    <a:pt x="303" y="42"/>
                  </a:cubicBezTo>
                  <a:cubicBezTo>
                    <a:pt x="329" y="48"/>
                    <a:pt x="355" y="70"/>
                    <a:pt x="378" y="69"/>
                  </a:cubicBezTo>
                  <a:cubicBezTo>
                    <a:pt x="371" y="63"/>
                    <a:pt x="350" y="55"/>
                    <a:pt x="357" y="45"/>
                  </a:cubicBezTo>
                  <a:cubicBezTo>
                    <a:pt x="377" y="60"/>
                    <a:pt x="405" y="83"/>
                    <a:pt x="432" y="81"/>
                  </a:cubicBezTo>
                  <a:cubicBezTo>
                    <a:pt x="412" y="67"/>
                    <a:pt x="384" y="61"/>
                    <a:pt x="381" y="30"/>
                  </a:cubicBezTo>
                  <a:cubicBezTo>
                    <a:pt x="396" y="37"/>
                    <a:pt x="410" y="45"/>
                    <a:pt x="423" y="54"/>
                  </a:cubicBezTo>
                  <a:cubicBezTo>
                    <a:pt x="423" y="49"/>
                    <a:pt x="423" y="44"/>
                    <a:pt x="429" y="45"/>
                  </a:cubicBezTo>
                  <a:cubicBezTo>
                    <a:pt x="459" y="51"/>
                    <a:pt x="468" y="78"/>
                    <a:pt x="495" y="87"/>
                  </a:cubicBezTo>
                  <a:cubicBezTo>
                    <a:pt x="490" y="73"/>
                    <a:pt x="463" y="65"/>
                    <a:pt x="468" y="51"/>
                  </a:cubicBezTo>
                  <a:cubicBezTo>
                    <a:pt x="489" y="54"/>
                    <a:pt x="501" y="82"/>
                    <a:pt x="513" y="84"/>
                  </a:cubicBezTo>
                  <a:cubicBezTo>
                    <a:pt x="508" y="79"/>
                    <a:pt x="501" y="66"/>
                    <a:pt x="507" y="60"/>
                  </a:cubicBezTo>
                  <a:cubicBezTo>
                    <a:pt x="522" y="67"/>
                    <a:pt x="532" y="93"/>
                    <a:pt x="546" y="90"/>
                  </a:cubicBezTo>
                  <a:cubicBezTo>
                    <a:pt x="536" y="87"/>
                    <a:pt x="543" y="80"/>
                    <a:pt x="549" y="87"/>
                  </a:cubicBezTo>
                  <a:cubicBezTo>
                    <a:pt x="551" y="78"/>
                    <a:pt x="534" y="72"/>
                    <a:pt x="543" y="66"/>
                  </a:cubicBezTo>
                  <a:cubicBezTo>
                    <a:pt x="551" y="76"/>
                    <a:pt x="564" y="97"/>
                    <a:pt x="576" y="93"/>
                  </a:cubicBezTo>
                  <a:cubicBezTo>
                    <a:pt x="572" y="93"/>
                    <a:pt x="573" y="85"/>
                    <a:pt x="579" y="87"/>
                  </a:cubicBezTo>
                  <a:cubicBezTo>
                    <a:pt x="580" y="95"/>
                    <a:pt x="583" y="101"/>
                    <a:pt x="588" y="105"/>
                  </a:cubicBezTo>
                  <a:cubicBezTo>
                    <a:pt x="593" y="102"/>
                    <a:pt x="583" y="88"/>
                    <a:pt x="579" y="84"/>
                  </a:cubicBezTo>
                  <a:cubicBezTo>
                    <a:pt x="568" y="49"/>
                    <a:pt x="545" y="26"/>
                    <a:pt x="504" y="21"/>
                  </a:cubicBezTo>
                  <a:cubicBezTo>
                    <a:pt x="570" y="0"/>
                    <a:pt x="604" y="60"/>
                    <a:pt x="648" y="81"/>
                  </a:cubicBezTo>
                  <a:cubicBezTo>
                    <a:pt x="644" y="67"/>
                    <a:pt x="614" y="63"/>
                    <a:pt x="621" y="48"/>
                  </a:cubicBezTo>
                  <a:cubicBezTo>
                    <a:pt x="644" y="51"/>
                    <a:pt x="648" y="73"/>
                    <a:pt x="672" y="75"/>
                  </a:cubicBezTo>
                  <a:cubicBezTo>
                    <a:pt x="681" y="70"/>
                    <a:pt x="651" y="65"/>
                    <a:pt x="663" y="57"/>
                  </a:cubicBezTo>
                  <a:cubicBezTo>
                    <a:pt x="679" y="60"/>
                    <a:pt x="695" y="63"/>
                    <a:pt x="714" y="63"/>
                  </a:cubicBezTo>
                  <a:cubicBezTo>
                    <a:pt x="721" y="54"/>
                    <a:pt x="695" y="52"/>
                    <a:pt x="696" y="39"/>
                  </a:cubicBezTo>
                  <a:cubicBezTo>
                    <a:pt x="723" y="73"/>
                    <a:pt x="768" y="62"/>
                    <a:pt x="807" y="75"/>
                  </a:cubicBezTo>
                  <a:cubicBezTo>
                    <a:pt x="811" y="81"/>
                    <a:pt x="823" y="79"/>
                    <a:pt x="828" y="84"/>
                  </a:cubicBezTo>
                  <a:cubicBezTo>
                    <a:pt x="835" y="82"/>
                    <a:pt x="822" y="74"/>
                    <a:pt x="819" y="72"/>
                  </a:cubicBezTo>
                  <a:close/>
                  <a:moveTo>
                    <a:pt x="948" y="60"/>
                  </a:moveTo>
                  <a:cubicBezTo>
                    <a:pt x="957" y="61"/>
                    <a:pt x="966" y="78"/>
                    <a:pt x="972" y="72"/>
                  </a:cubicBezTo>
                  <a:cubicBezTo>
                    <a:pt x="964" y="69"/>
                    <a:pt x="955" y="53"/>
                    <a:pt x="948" y="60"/>
                  </a:cubicBezTo>
                  <a:close/>
                  <a:moveTo>
                    <a:pt x="960" y="78"/>
                  </a:moveTo>
                  <a:cubicBezTo>
                    <a:pt x="966" y="83"/>
                    <a:pt x="976" y="98"/>
                    <a:pt x="984" y="90"/>
                  </a:cubicBezTo>
                  <a:cubicBezTo>
                    <a:pt x="977" y="84"/>
                    <a:pt x="967" y="81"/>
                    <a:pt x="960" y="75"/>
                  </a:cubicBezTo>
                  <a:cubicBezTo>
                    <a:pt x="952" y="72"/>
                    <a:pt x="943" y="54"/>
                    <a:pt x="936" y="60"/>
                  </a:cubicBezTo>
                  <a:cubicBezTo>
                    <a:pt x="944" y="66"/>
                    <a:pt x="951" y="73"/>
                    <a:pt x="960" y="78"/>
                  </a:cubicBezTo>
                  <a:close/>
                  <a:moveTo>
                    <a:pt x="927" y="96"/>
                  </a:moveTo>
                  <a:cubicBezTo>
                    <a:pt x="927" y="90"/>
                    <a:pt x="927" y="84"/>
                    <a:pt x="927" y="78"/>
                  </a:cubicBezTo>
                  <a:cubicBezTo>
                    <a:pt x="917" y="79"/>
                    <a:pt x="908" y="63"/>
                    <a:pt x="900" y="72"/>
                  </a:cubicBezTo>
                  <a:cubicBezTo>
                    <a:pt x="904" y="85"/>
                    <a:pt x="917" y="89"/>
                    <a:pt x="927" y="96"/>
                  </a:cubicBezTo>
                  <a:close/>
                  <a:moveTo>
                    <a:pt x="912" y="102"/>
                  </a:moveTo>
                  <a:cubicBezTo>
                    <a:pt x="922" y="108"/>
                    <a:pt x="930" y="131"/>
                    <a:pt x="942" y="126"/>
                  </a:cubicBezTo>
                  <a:cubicBezTo>
                    <a:pt x="940" y="112"/>
                    <a:pt x="930" y="91"/>
                    <a:pt x="912" y="102"/>
                  </a:cubicBezTo>
                  <a:close/>
                  <a:moveTo>
                    <a:pt x="855" y="54"/>
                  </a:moveTo>
                  <a:cubicBezTo>
                    <a:pt x="868" y="56"/>
                    <a:pt x="888" y="80"/>
                    <a:pt x="894" y="69"/>
                  </a:cubicBezTo>
                  <a:cubicBezTo>
                    <a:pt x="882" y="65"/>
                    <a:pt x="866" y="50"/>
                    <a:pt x="855" y="54"/>
                  </a:cubicBezTo>
                  <a:close/>
                  <a:moveTo>
                    <a:pt x="867" y="72"/>
                  </a:moveTo>
                  <a:cubicBezTo>
                    <a:pt x="863" y="64"/>
                    <a:pt x="847" y="52"/>
                    <a:pt x="840" y="57"/>
                  </a:cubicBezTo>
                  <a:cubicBezTo>
                    <a:pt x="850" y="61"/>
                    <a:pt x="857" y="68"/>
                    <a:pt x="867" y="72"/>
                  </a:cubicBezTo>
                  <a:close/>
                  <a:moveTo>
                    <a:pt x="825" y="69"/>
                  </a:moveTo>
                  <a:cubicBezTo>
                    <a:pt x="832" y="70"/>
                    <a:pt x="840" y="86"/>
                    <a:pt x="846" y="78"/>
                  </a:cubicBezTo>
                  <a:cubicBezTo>
                    <a:pt x="840" y="76"/>
                    <a:pt x="831" y="61"/>
                    <a:pt x="825" y="69"/>
                  </a:cubicBezTo>
                  <a:close/>
                  <a:moveTo>
                    <a:pt x="849" y="84"/>
                  </a:moveTo>
                  <a:cubicBezTo>
                    <a:pt x="855" y="86"/>
                    <a:pt x="864" y="101"/>
                    <a:pt x="870" y="93"/>
                  </a:cubicBezTo>
                  <a:cubicBezTo>
                    <a:pt x="866" y="89"/>
                    <a:pt x="854" y="77"/>
                    <a:pt x="849" y="84"/>
                  </a:cubicBezTo>
                  <a:close/>
                  <a:moveTo>
                    <a:pt x="900" y="93"/>
                  </a:moveTo>
                  <a:cubicBezTo>
                    <a:pt x="893" y="92"/>
                    <a:pt x="887" y="87"/>
                    <a:pt x="885" y="96"/>
                  </a:cubicBezTo>
                  <a:cubicBezTo>
                    <a:pt x="891" y="96"/>
                    <a:pt x="905" y="111"/>
                    <a:pt x="891" y="111"/>
                  </a:cubicBezTo>
                  <a:cubicBezTo>
                    <a:pt x="890" y="120"/>
                    <a:pt x="899" y="119"/>
                    <a:pt x="903" y="123"/>
                  </a:cubicBezTo>
                  <a:cubicBezTo>
                    <a:pt x="905" y="110"/>
                    <a:pt x="898" y="106"/>
                    <a:pt x="900" y="93"/>
                  </a:cubicBezTo>
                  <a:close/>
                  <a:moveTo>
                    <a:pt x="507" y="96"/>
                  </a:moveTo>
                  <a:cubicBezTo>
                    <a:pt x="524" y="120"/>
                    <a:pt x="549" y="136"/>
                    <a:pt x="588" y="138"/>
                  </a:cubicBezTo>
                  <a:cubicBezTo>
                    <a:pt x="590" y="120"/>
                    <a:pt x="566" y="105"/>
                    <a:pt x="549" y="108"/>
                  </a:cubicBezTo>
                  <a:cubicBezTo>
                    <a:pt x="554" y="113"/>
                    <a:pt x="563" y="114"/>
                    <a:pt x="564" y="123"/>
                  </a:cubicBezTo>
                  <a:cubicBezTo>
                    <a:pt x="544" y="115"/>
                    <a:pt x="529" y="102"/>
                    <a:pt x="507" y="96"/>
                  </a:cubicBezTo>
                  <a:close/>
                  <a:moveTo>
                    <a:pt x="501" y="111"/>
                  </a:moveTo>
                  <a:cubicBezTo>
                    <a:pt x="509" y="112"/>
                    <a:pt x="518" y="128"/>
                    <a:pt x="525" y="120"/>
                  </a:cubicBezTo>
                  <a:cubicBezTo>
                    <a:pt x="517" y="119"/>
                    <a:pt x="508" y="103"/>
                    <a:pt x="501" y="111"/>
                  </a:cubicBezTo>
                  <a:close/>
                  <a:moveTo>
                    <a:pt x="498" y="99"/>
                  </a:moveTo>
                  <a:cubicBezTo>
                    <a:pt x="490" y="94"/>
                    <a:pt x="477" y="78"/>
                    <a:pt x="465" y="87"/>
                  </a:cubicBezTo>
                  <a:cubicBezTo>
                    <a:pt x="467" y="88"/>
                    <a:pt x="468" y="90"/>
                    <a:pt x="468" y="93"/>
                  </a:cubicBezTo>
                  <a:cubicBezTo>
                    <a:pt x="482" y="82"/>
                    <a:pt x="486" y="110"/>
                    <a:pt x="498" y="99"/>
                  </a:cubicBezTo>
                  <a:close/>
                  <a:moveTo>
                    <a:pt x="393" y="48"/>
                  </a:moveTo>
                  <a:cubicBezTo>
                    <a:pt x="411" y="58"/>
                    <a:pt x="430" y="83"/>
                    <a:pt x="450" y="81"/>
                  </a:cubicBezTo>
                  <a:cubicBezTo>
                    <a:pt x="431" y="72"/>
                    <a:pt x="411" y="48"/>
                    <a:pt x="393" y="48"/>
                  </a:cubicBezTo>
                  <a:close/>
                  <a:moveTo>
                    <a:pt x="549" y="30"/>
                  </a:moveTo>
                  <a:cubicBezTo>
                    <a:pt x="572" y="36"/>
                    <a:pt x="575" y="62"/>
                    <a:pt x="591" y="75"/>
                  </a:cubicBezTo>
                  <a:cubicBezTo>
                    <a:pt x="602" y="69"/>
                    <a:pt x="576" y="52"/>
                    <a:pt x="597" y="54"/>
                  </a:cubicBezTo>
                  <a:cubicBezTo>
                    <a:pt x="588" y="41"/>
                    <a:pt x="564" y="27"/>
                    <a:pt x="549" y="30"/>
                  </a:cubicBezTo>
                  <a:close/>
                  <a:moveTo>
                    <a:pt x="534" y="138"/>
                  </a:moveTo>
                  <a:cubicBezTo>
                    <a:pt x="542" y="136"/>
                    <a:pt x="549" y="150"/>
                    <a:pt x="555" y="141"/>
                  </a:cubicBezTo>
                  <a:cubicBezTo>
                    <a:pt x="550" y="140"/>
                    <a:pt x="538" y="130"/>
                    <a:pt x="534" y="138"/>
                  </a:cubicBezTo>
                  <a:close/>
                  <a:moveTo>
                    <a:pt x="375" y="132"/>
                  </a:moveTo>
                  <a:cubicBezTo>
                    <a:pt x="366" y="127"/>
                    <a:pt x="363" y="116"/>
                    <a:pt x="345" y="120"/>
                  </a:cubicBezTo>
                  <a:cubicBezTo>
                    <a:pt x="348" y="129"/>
                    <a:pt x="370" y="135"/>
                    <a:pt x="375" y="132"/>
                  </a:cubicBezTo>
                  <a:close/>
                  <a:moveTo>
                    <a:pt x="219" y="153"/>
                  </a:moveTo>
                  <a:cubicBezTo>
                    <a:pt x="231" y="155"/>
                    <a:pt x="239" y="161"/>
                    <a:pt x="255" y="159"/>
                  </a:cubicBezTo>
                  <a:cubicBezTo>
                    <a:pt x="252" y="144"/>
                    <a:pt x="241" y="137"/>
                    <a:pt x="231" y="129"/>
                  </a:cubicBezTo>
                  <a:cubicBezTo>
                    <a:pt x="227" y="123"/>
                    <a:pt x="187" y="130"/>
                    <a:pt x="210" y="135"/>
                  </a:cubicBezTo>
                  <a:cubicBezTo>
                    <a:pt x="215" y="138"/>
                    <a:pt x="219" y="142"/>
                    <a:pt x="225" y="144"/>
                  </a:cubicBezTo>
                  <a:cubicBezTo>
                    <a:pt x="223" y="154"/>
                    <a:pt x="206" y="140"/>
                    <a:pt x="207" y="147"/>
                  </a:cubicBezTo>
                  <a:cubicBezTo>
                    <a:pt x="211" y="149"/>
                    <a:pt x="215" y="151"/>
                    <a:pt x="219" y="153"/>
                  </a:cubicBezTo>
                  <a:close/>
                  <a:moveTo>
                    <a:pt x="282" y="81"/>
                  </a:moveTo>
                  <a:cubicBezTo>
                    <a:pt x="300" y="98"/>
                    <a:pt x="321" y="94"/>
                    <a:pt x="339" y="111"/>
                  </a:cubicBezTo>
                  <a:cubicBezTo>
                    <a:pt x="344" y="99"/>
                    <a:pt x="323" y="97"/>
                    <a:pt x="333" y="90"/>
                  </a:cubicBezTo>
                  <a:cubicBezTo>
                    <a:pt x="350" y="100"/>
                    <a:pt x="369" y="108"/>
                    <a:pt x="393" y="111"/>
                  </a:cubicBezTo>
                  <a:cubicBezTo>
                    <a:pt x="383" y="75"/>
                    <a:pt x="325" y="87"/>
                    <a:pt x="294" y="72"/>
                  </a:cubicBezTo>
                  <a:cubicBezTo>
                    <a:pt x="288" y="74"/>
                    <a:pt x="274" y="68"/>
                    <a:pt x="273" y="75"/>
                  </a:cubicBezTo>
                  <a:cubicBezTo>
                    <a:pt x="277" y="76"/>
                    <a:pt x="278" y="80"/>
                    <a:pt x="282" y="81"/>
                  </a:cubicBezTo>
                  <a:close/>
                  <a:moveTo>
                    <a:pt x="339" y="66"/>
                  </a:moveTo>
                  <a:cubicBezTo>
                    <a:pt x="349" y="68"/>
                    <a:pt x="360" y="85"/>
                    <a:pt x="372" y="75"/>
                  </a:cubicBezTo>
                  <a:cubicBezTo>
                    <a:pt x="359" y="76"/>
                    <a:pt x="347" y="60"/>
                    <a:pt x="339" y="66"/>
                  </a:cubicBezTo>
                  <a:close/>
                  <a:moveTo>
                    <a:pt x="402" y="90"/>
                  </a:moveTo>
                  <a:cubicBezTo>
                    <a:pt x="397" y="88"/>
                    <a:pt x="386" y="78"/>
                    <a:pt x="381" y="87"/>
                  </a:cubicBezTo>
                  <a:cubicBezTo>
                    <a:pt x="386" y="88"/>
                    <a:pt x="400" y="96"/>
                    <a:pt x="402" y="90"/>
                  </a:cubicBezTo>
                  <a:close/>
                  <a:moveTo>
                    <a:pt x="201" y="114"/>
                  </a:moveTo>
                  <a:cubicBezTo>
                    <a:pt x="212" y="112"/>
                    <a:pt x="213" y="120"/>
                    <a:pt x="222" y="120"/>
                  </a:cubicBezTo>
                  <a:cubicBezTo>
                    <a:pt x="223" y="112"/>
                    <a:pt x="205" y="108"/>
                    <a:pt x="201" y="114"/>
                  </a:cubicBezTo>
                  <a:close/>
                  <a:moveTo>
                    <a:pt x="135" y="117"/>
                  </a:moveTo>
                  <a:cubicBezTo>
                    <a:pt x="150" y="139"/>
                    <a:pt x="183" y="159"/>
                    <a:pt x="210" y="159"/>
                  </a:cubicBezTo>
                  <a:cubicBezTo>
                    <a:pt x="187" y="143"/>
                    <a:pt x="171" y="120"/>
                    <a:pt x="135" y="117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 vert="horz" wrap="square" anchor="t"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70" name="Freeform 56"/>
            <p:cNvSpPr/>
            <p:nvPr/>
          </p:nvSpPr>
          <p:spPr>
            <a:xfrm>
              <a:off x="1719932" y="3598019"/>
              <a:ext cx="127089" cy="114380"/>
            </a:xfrm>
            <a:custGeom>
              <a:avLst/>
              <a:gdLst>
                <a:gd name="txL" fmla="*/ 0 w 53"/>
                <a:gd name="txT" fmla="*/ 0 h 48"/>
                <a:gd name="txR" fmla="*/ 53 w 53"/>
                <a:gd name="txB" fmla="*/ 48 h 48"/>
              </a:gdLst>
              <a:ahLst/>
              <a:cxnLst>
                <a:cxn ang="0">
                  <a:pos x="48" y="27"/>
                </a:cxn>
                <a:cxn ang="0">
                  <a:pos x="42" y="48"/>
                </a:cxn>
                <a:cxn ang="0">
                  <a:pos x="0" y="3"/>
                </a:cxn>
                <a:cxn ang="0">
                  <a:pos x="48" y="27"/>
                </a:cxn>
              </a:cxnLst>
              <a:rect l="txL" t="txT" r="txR" b="txB"/>
              <a:pathLst>
                <a:path w="53" h="48">
                  <a:moveTo>
                    <a:pt x="48" y="27"/>
                  </a:moveTo>
                  <a:cubicBezTo>
                    <a:pt x="27" y="25"/>
                    <a:pt x="53" y="42"/>
                    <a:pt x="42" y="48"/>
                  </a:cubicBezTo>
                  <a:cubicBezTo>
                    <a:pt x="26" y="35"/>
                    <a:pt x="23" y="9"/>
                    <a:pt x="0" y="3"/>
                  </a:cubicBezTo>
                  <a:cubicBezTo>
                    <a:pt x="15" y="0"/>
                    <a:pt x="39" y="14"/>
                    <a:pt x="48" y="27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71" name="Freeform 57"/>
            <p:cNvSpPr/>
            <p:nvPr/>
          </p:nvSpPr>
          <p:spPr>
            <a:xfrm>
              <a:off x="2325720" y="3729344"/>
              <a:ext cx="90374" cy="24006"/>
            </a:xfrm>
            <a:custGeom>
              <a:avLst/>
              <a:gdLst>
                <a:gd name="txL" fmla="*/ 0 w 38"/>
                <a:gd name="txT" fmla="*/ 0 h 10"/>
                <a:gd name="txR" fmla="*/ 38 w 38"/>
                <a:gd name="txB" fmla="*/ 10 h 10"/>
              </a:gdLst>
              <a:ahLst/>
              <a:cxnLst>
                <a:cxn ang="0">
                  <a:pos x="2" y="2"/>
                </a:cxn>
                <a:cxn ang="0">
                  <a:pos x="38" y="8"/>
                </a:cxn>
                <a:cxn ang="0">
                  <a:pos x="26" y="8"/>
                </a:cxn>
                <a:cxn ang="0">
                  <a:pos x="14" y="8"/>
                </a:cxn>
                <a:cxn ang="0">
                  <a:pos x="2" y="2"/>
                </a:cxn>
              </a:cxnLst>
              <a:rect l="txL" t="txT" r="txR" b="txB"/>
              <a:pathLst>
                <a:path w="38" h="10">
                  <a:moveTo>
                    <a:pt x="2" y="2"/>
                  </a:moveTo>
                  <a:cubicBezTo>
                    <a:pt x="15" y="3"/>
                    <a:pt x="29" y="3"/>
                    <a:pt x="38" y="8"/>
                  </a:cubicBezTo>
                  <a:cubicBezTo>
                    <a:pt x="34" y="8"/>
                    <a:pt x="30" y="8"/>
                    <a:pt x="26" y="8"/>
                  </a:cubicBezTo>
                  <a:cubicBezTo>
                    <a:pt x="22" y="8"/>
                    <a:pt x="18" y="8"/>
                    <a:pt x="14" y="8"/>
                  </a:cubicBezTo>
                  <a:cubicBezTo>
                    <a:pt x="16" y="0"/>
                    <a:pt x="0" y="10"/>
                    <a:pt x="2" y="2"/>
                  </a:cubicBezTo>
                  <a:close/>
                </a:path>
              </a:pathLst>
            </a:custGeom>
            <a:solidFill>
              <a:srgbClr val="1D485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72" name="Freeform 58"/>
            <p:cNvSpPr/>
            <p:nvPr/>
          </p:nvSpPr>
          <p:spPr>
            <a:xfrm>
              <a:off x="4441039" y="3619201"/>
              <a:ext cx="79077" cy="79077"/>
            </a:xfrm>
            <a:custGeom>
              <a:avLst/>
              <a:gdLst>
                <a:gd name="txL" fmla="*/ 0 w 33"/>
                <a:gd name="txT" fmla="*/ 0 h 33"/>
                <a:gd name="txR" fmla="*/ 33 w 33"/>
                <a:gd name="txB" fmla="*/ 33 h 33"/>
              </a:gdLst>
              <a:ahLst/>
              <a:cxnLst>
                <a:cxn ang="0">
                  <a:pos x="24" y="12"/>
                </a:cxn>
                <a:cxn ang="0">
                  <a:pos x="0" y="33"/>
                </a:cxn>
                <a:cxn ang="0">
                  <a:pos x="33" y="0"/>
                </a:cxn>
                <a:cxn ang="0">
                  <a:pos x="24" y="12"/>
                </a:cxn>
              </a:cxnLst>
              <a:rect l="txL" t="txT" r="txR" b="txB"/>
              <a:pathLst>
                <a:path w="33" h="33">
                  <a:moveTo>
                    <a:pt x="24" y="12"/>
                  </a:moveTo>
                  <a:cubicBezTo>
                    <a:pt x="17" y="20"/>
                    <a:pt x="12" y="30"/>
                    <a:pt x="0" y="33"/>
                  </a:cubicBezTo>
                  <a:cubicBezTo>
                    <a:pt x="10" y="21"/>
                    <a:pt x="21" y="10"/>
                    <a:pt x="33" y="0"/>
                  </a:cubicBezTo>
                  <a:cubicBezTo>
                    <a:pt x="32" y="6"/>
                    <a:pt x="25" y="6"/>
                    <a:pt x="24" y="12"/>
                  </a:cubicBezTo>
                  <a:close/>
                </a:path>
              </a:pathLst>
            </a:custGeom>
            <a:solidFill>
              <a:srgbClr val="4999A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73" name="Freeform 59"/>
            <p:cNvSpPr/>
            <p:nvPr/>
          </p:nvSpPr>
          <p:spPr>
            <a:xfrm>
              <a:off x="2667447" y="3626261"/>
              <a:ext cx="48011" cy="43775"/>
            </a:xfrm>
            <a:custGeom>
              <a:avLst/>
              <a:gdLst>
                <a:gd name="txL" fmla="*/ 0 w 20"/>
                <a:gd name="txT" fmla="*/ 0 h 18"/>
                <a:gd name="txR" fmla="*/ 20 w 20"/>
                <a:gd name="txB" fmla="*/ 18 h 18"/>
              </a:gdLst>
              <a:ahLst/>
              <a:cxnLst>
                <a:cxn ang="0">
                  <a:pos x="3" y="6"/>
                </a:cxn>
                <a:cxn ang="0">
                  <a:pos x="0" y="0"/>
                </a:cxn>
                <a:cxn ang="0">
                  <a:pos x="15" y="18"/>
                </a:cxn>
                <a:cxn ang="0">
                  <a:pos x="3" y="6"/>
                </a:cxn>
              </a:cxnLst>
              <a:rect l="txL" t="txT" r="txR" b="txB"/>
              <a:pathLst>
                <a:path w="20" h="18">
                  <a:moveTo>
                    <a:pt x="3" y="6"/>
                  </a:moveTo>
                  <a:cubicBezTo>
                    <a:pt x="3" y="3"/>
                    <a:pt x="1" y="2"/>
                    <a:pt x="0" y="0"/>
                  </a:cubicBezTo>
                  <a:cubicBezTo>
                    <a:pt x="5" y="4"/>
                    <a:pt x="20" y="14"/>
                    <a:pt x="15" y="18"/>
                  </a:cubicBezTo>
                  <a:cubicBezTo>
                    <a:pt x="10" y="15"/>
                    <a:pt x="6" y="11"/>
                    <a:pt x="3" y="6"/>
                  </a:cubicBezTo>
                  <a:close/>
                </a:path>
              </a:pathLst>
            </a:custGeom>
            <a:solidFill>
              <a:srgbClr val="076F9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74" name="Freeform 60"/>
            <p:cNvSpPr/>
            <p:nvPr/>
          </p:nvSpPr>
          <p:spPr>
            <a:xfrm>
              <a:off x="1109907" y="3815482"/>
              <a:ext cx="121440" cy="70605"/>
            </a:xfrm>
            <a:custGeom>
              <a:avLst/>
              <a:gdLst>
                <a:gd name="txL" fmla="*/ 0 w 51"/>
                <a:gd name="txT" fmla="*/ 0 h 29"/>
                <a:gd name="txR" fmla="*/ 51 w 51"/>
                <a:gd name="txB" fmla="*/ 29 h 29"/>
              </a:gdLst>
              <a:ahLst/>
              <a:cxnLst>
                <a:cxn ang="0">
                  <a:pos x="3" y="11"/>
                </a:cxn>
                <a:cxn ang="0">
                  <a:pos x="0" y="5"/>
                </a:cxn>
                <a:cxn ang="0">
                  <a:pos x="36" y="14"/>
                </a:cxn>
                <a:cxn ang="0">
                  <a:pos x="36" y="11"/>
                </a:cxn>
                <a:cxn ang="0">
                  <a:pos x="51" y="26"/>
                </a:cxn>
                <a:cxn ang="0">
                  <a:pos x="45" y="29"/>
                </a:cxn>
                <a:cxn ang="0">
                  <a:pos x="3" y="11"/>
                </a:cxn>
              </a:cxnLst>
              <a:rect l="txL" t="txT" r="txR" b="txB"/>
              <a:pathLst>
                <a:path w="51" h="29">
                  <a:moveTo>
                    <a:pt x="3" y="11"/>
                  </a:moveTo>
                  <a:cubicBezTo>
                    <a:pt x="1" y="10"/>
                    <a:pt x="0" y="8"/>
                    <a:pt x="0" y="5"/>
                  </a:cubicBezTo>
                  <a:cubicBezTo>
                    <a:pt x="17" y="3"/>
                    <a:pt x="30" y="5"/>
                    <a:pt x="36" y="14"/>
                  </a:cubicBezTo>
                  <a:cubicBezTo>
                    <a:pt x="36" y="13"/>
                    <a:pt x="36" y="12"/>
                    <a:pt x="36" y="11"/>
                  </a:cubicBezTo>
                  <a:cubicBezTo>
                    <a:pt x="42" y="15"/>
                    <a:pt x="47" y="20"/>
                    <a:pt x="51" y="26"/>
                  </a:cubicBezTo>
                  <a:cubicBezTo>
                    <a:pt x="48" y="26"/>
                    <a:pt x="47" y="28"/>
                    <a:pt x="45" y="29"/>
                  </a:cubicBezTo>
                  <a:cubicBezTo>
                    <a:pt x="38" y="18"/>
                    <a:pt x="22" y="0"/>
                    <a:pt x="3" y="11"/>
                  </a:cubicBezTo>
                  <a:close/>
                </a:path>
              </a:pathLst>
            </a:custGeom>
            <a:solidFill>
              <a:srgbClr val="142E3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75" name="Freeform 61"/>
            <p:cNvSpPr/>
            <p:nvPr/>
          </p:nvSpPr>
          <p:spPr>
            <a:xfrm>
              <a:off x="899504" y="3869141"/>
              <a:ext cx="79077" cy="32479"/>
            </a:xfrm>
            <a:custGeom>
              <a:avLst/>
              <a:gdLst>
                <a:gd name="txL" fmla="*/ 0 w 33"/>
                <a:gd name="txT" fmla="*/ 0 h 14"/>
                <a:gd name="txR" fmla="*/ 33 w 33"/>
                <a:gd name="txB" fmla="*/ 14 h 14"/>
              </a:gdLst>
              <a:ahLst/>
              <a:cxnLst>
                <a:cxn ang="0">
                  <a:pos x="13" y="13"/>
                </a:cxn>
                <a:cxn ang="0">
                  <a:pos x="1" y="7"/>
                </a:cxn>
                <a:cxn ang="0">
                  <a:pos x="19" y="4"/>
                </a:cxn>
                <a:cxn ang="0">
                  <a:pos x="13" y="13"/>
                </a:cxn>
              </a:cxnLst>
              <a:rect l="txL" t="txT" r="txR" b="txB"/>
              <a:pathLst>
                <a:path w="33" h="14">
                  <a:moveTo>
                    <a:pt x="13" y="13"/>
                  </a:moveTo>
                  <a:cubicBezTo>
                    <a:pt x="9" y="11"/>
                    <a:pt x="5" y="9"/>
                    <a:pt x="1" y="7"/>
                  </a:cubicBezTo>
                  <a:cubicBezTo>
                    <a:pt x="0" y="0"/>
                    <a:pt x="17" y="14"/>
                    <a:pt x="19" y="4"/>
                  </a:cubicBezTo>
                  <a:cubicBezTo>
                    <a:pt x="33" y="10"/>
                    <a:pt x="16" y="8"/>
                    <a:pt x="13" y="13"/>
                  </a:cubicBezTo>
                  <a:close/>
                </a:path>
              </a:pathLst>
            </a:custGeom>
            <a:solidFill>
              <a:srgbClr val="1D485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76" name="Freeform 62"/>
            <p:cNvSpPr/>
            <p:nvPr/>
          </p:nvSpPr>
          <p:spPr>
            <a:xfrm>
              <a:off x="1347139" y="3648855"/>
              <a:ext cx="135561" cy="83314"/>
            </a:xfrm>
            <a:custGeom>
              <a:avLst/>
              <a:gdLst>
                <a:gd name="txL" fmla="*/ 0 w 57"/>
                <a:gd name="txT" fmla="*/ 0 h 35"/>
                <a:gd name="txR" fmla="*/ 57 w 57"/>
                <a:gd name="txB" fmla="*/ 35 h 35"/>
              </a:gdLst>
              <a:ahLst/>
              <a:cxnLst>
                <a:cxn ang="0">
                  <a:pos x="57" y="33"/>
                </a:cxn>
                <a:cxn ang="0">
                  <a:pos x="0" y="0"/>
                </a:cxn>
                <a:cxn ang="0">
                  <a:pos x="57" y="33"/>
                </a:cxn>
              </a:cxnLst>
              <a:rect l="txL" t="txT" r="txR" b="txB"/>
              <a:pathLst>
                <a:path w="57" h="35">
                  <a:moveTo>
                    <a:pt x="57" y="33"/>
                  </a:moveTo>
                  <a:cubicBezTo>
                    <a:pt x="37" y="35"/>
                    <a:pt x="18" y="10"/>
                    <a:pt x="0" y="0"/>
                  </a:cubicBezTo>
                  <a:cubicBezTo>
                    <a:pt x="18" y="0"/>
                    <a:pt x="38" y="24"/>
                    <a:pt x="57" y="33"/>
                  </a:cubicBezTo>
                  <a:close/>
                </a:path>
              </a:pathLst>
            </a:custGeom>
            <a:solidFill>
              <a:srgbClr val="0588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77" name="Freeform 63"/>
            <p:cNvSpPr/>
            <p:nvPr/>
          </p:nvSpPr>
          <p:spPr>
            <a:xfrm>
              <a:off x="2674508" y="3660151"/>
              <a:ext cx="57896" cy="60721"/>
            </a:xfrm>
            <a:custGeom>
              <a:avLst/>
              <a:gdLst>
                <a:gd name="txL" fmla="*/ 0 w 24"/>
                <a:gd name="txT" fmla="*/ 0 h 25"/>
                <a:gd name="txR" fmla="*/ 24 w 24"/>
                <a:gd name="txB" fmla="*/ 25 h 25"/>
              </a:gdLst>
              <a:ahLst/>
              <a:cxnLst>
                <a:cxn ang="0">
                  <a:pos x="24" y="19"/>
                </a:cxn>
                <a:cxn ang="0">
                  <a:pos x="0" y="7"/>
                </a:cxn>
                <a:cxn ang="0">
                  <a:pos x="24" y="19"/>
                </a:cxn>
              </a:cxnLst>
              <a:rect l="txL" t="txT" r="txR" b="txB"/>
              <a:pathLst>
                <a:path w="24" h="25">
                  <a:moveTo>
                    <a:pt x="24" y="19"/>
                  </a:moveTo>
                  <a:cubicBezTo>
                    <a:pt x="18" y="25"/>
                    <a:pt x="9" y="8"/>
                    <a:pt x="0" y="7"/>
                  </a:cubicBezTo>
                  <a:cubicBezTo>
                    <a:pt x="7" y="0"/>
                    <a:pt x="16" y="16"/>
                    <a:pt x="24" y="19"/>
                  </a:cubicBezTo>
                  <a:close/>
                </a:path>
              </a:pathLst>
            </a:custGeom>
            <a:solidFill>
              <a:srgbClr val="0B576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78" name="Freeform 64"/>
            <p:cNvSpPr>
              <a:spLocks noEditPoints="1"/>
            </p:cNvSpPr>
            <p:nvPr/>
          </p:nvSpPr>
          <p:spPr>
            <a:xfrm>
              <a:off x="176511" y="3655915"/>
              <a:ext cx="5683684" cy="919275"/>
            </a:xfrm>
            <a:custGeom>
              <a:avLst/>
              <a:gdLst>
                <a:gd name="txL" fmla="*/ 0 w 2375"/>
                <a:gd name="txT" fmla="*/ 0 h 384"/>
                <a:gd name="txR" fmla="*/ 2375 w 2375"/>
                <a:gd name="txB" fmla="*/ 384 h 384"/>
              </a:gdLst>
              <a:ahLst/>
              <a:cxnLst>
                <a:cxn ang="0">
                  <a:pos x="921" y="45"/>
                </a:cxn>
                <a:cxn ang="0">
                  <a:pos x="1053" y="69"/>
                </a:cxn>
                <a:cxn ang="0">
                  <a:pos x="1245" y="42"/>
                </a:cxn>
                <a:cxn ang="0">
                  <a:pos x="1371" y="60"/>
                </a:cxn>
                <a:cxn ang="0">
                  <a:pos x="1689" y="213"/>
                </a:cxn>
                <a:cxn ang="0">
                  <a:pos x="1677" y="213"/>
                </a:cxn>
                <a:cxn ang="0">
                  <a:pos x="1698" y="186"/>
                </a:cxn>
                <a:cxn ang="0">
                  <a:pos x="1794" y="144"/>
                </a:cxn>
                <a:cxn ang="0">
                  <a:pos x="1896" y="153"/>
                </a:cxn>
                <a:cxn ang="0">
                  <a:pos x="1962" y="144"/>
                </a:cxn>
                <a:cxn ang="0">
                  <a:pos x="2220" y="171"/>
                </a:cxn>
                <a:cxn ang="0">
                  <a:pos x="2310" y="273"/>
                </a:cxn>
                <a:cxn ang="0">
                  <a:pos x="1713" y="354"/>
                </a:cxn>
                <a:cxn ang="0">
                  <a:pos x="1047" y="312"/>
                </a:cxn>
                <a:cxn ang="0">
                  <a:pos x="498" y="276"/>
                </a:cxn>
                <a:cxn ang="0">
                  <a:pos x="42" y="237"/>
                </a:cxn>
                <a:cxn ang="0">
                  <a:pos x="48" y="198"/>
                </a:cxn>
                <a:cxn ang="0">
                  <a:pos x="45" y="174"/>
                </a:cxn>
                <a:cxn ang="0">
                  <a:pos x="198" y="162"/>
                </a:cxn>
                <a:cxn ang="0">
                  <a:pos x="312" y="129"/>
                </a:cxn>
                <a:cxn ang="0">
                  <a:pos x="357" y="57"/>
                </a:cxn>
                <a:cxn ang="0">
                  <a:pos x="441" y="150"/>
                </a:cxn>
                <a:cxn ang="0">
                  <a:pos x="561" y="147"/>
                </a:cxn>
                <a:cxn ang="0">
                  <a:pos x="426" y="78"/>
                </a:cxn>
                <a:cxn ang="0">
                  <a:pos x="627" y="117"/>
                </a:cxn>
                <a:cxn ang="0">
                  <a:pos x="594" y="72"/>
                </a:cxn>
                <a:cxn ang="0">
                  <a:pos x="738" y="69"/>
                </a:cxn>
                <a:cxn ang="0">
                  <a:pos x="753" y="27"/>
                </a:cxn>
                <a:cxn ang="0">
                  <a:pos x="1746" y="180"/>
                </a:cxn>
                <a:cxn ang="0">
                  <a:pos x="2280" y="186"/>
                </a:cxn>
                <a:cxn ang="0">
                  <a:pos x="1161" y="93"/>
                </a:cxn>
                <a:cxn ang="0">
                  <a:pos x="1215" y="156"/>
                </a:cxn>
                <a:cxn ang="0">
                  <a:pos x="1374" y="150"/>
                </a:cxn>
                <a:cxn ang="0">
                  <a:pos x="945" y="132"/>
                </a:cxn>
                <a:cxn ang="0">
                  <a:pos x="945" y="132"/>
                </a:cxn>
                <a:cxn ang="0">
                  <a:pos x="861" y="177"/>
                </a:cxn>
                <a:cxn ang="0">
                  <a:pos x="993" y="114"/>
                </a:cxn>
                <a:cxn ang="0">
                  <a:pos x="570" y="150"/>
                </a:cxn>
                <a:cxn ang="0">
                  <a:pos x="579" y="180"/>
                </a:cxn>
                <a:cxn ang="0">
                  <a:pos x="1170" y="168"/>
                </a:cxn>
                <a:cxn ang="0">
                  <a:pos x="1950" y="171"/>
                </a:cxn>
                <a:cxn ang="0">
                  <a:pos x="1926" y="234"/>
                </a:cxn>
                <a:cxn ang="0">
                  <a:pos x="2094" y="201"/>
                </a:cxn>
                <a:cxn ang="0">
                  <a:pos x="2007" y="195"/>
                </a:cxn>
                <a:cxn ang="0">
                  <a:pos x="1590" y="192"/>
                </a:cxn>
                <a:cxn ang="0">
                  <a:pos x="1107" y="189"/>
                </a:cxn>
                <a:cxn ang="0">
                  <a:pos x="1164" y="207"/>
                </a:cxn>
                <a:cxn ang="0">
                  <a:pos x="1182" y="204"/>
                </a:cxn>
                <a:cxn ang="0">
                  <a:pos x="1092" y="207"/>
                </a:cxn>
                <a:cxn ang="0">
                  <a:pos x="576" y="222"/>
                </a:cxn>
                <a:cxn ang="0">
                  <a:pos x="1014" y="216"/>
                </a:cxn>
                <a:cxn ang="0">
                  <a:pos x="984" y="231"/>
                </a:cxn>
                <a:cxn ang="0">
                  <a:pos x="339" y="222"/>
                </a:cxn>
                <a:cxn ang="0">
                  <a:pos x="2310" y="261"/>
                </a:cxn>
                <a:cxn ang="0">
                  <a:pos x="2274" y="234"/>
                </a:cxn>
                <a:cxn ang="0">
                  <a:pos x="1284" y="231"/>
                </a:cxn>
                <a:cxn ang="0">
                  <a:pos x="1533" y="246"/>
                </a:cxn>
                <a:cxn ang="0">
                  <a:pos x="1821" y="234"/>
                </a:cxn>
                <a:cxn ang="0">
                  <a:pos x="969" y="249"/>
                </a:cxn>
                <a:cxn ang="0">
                  <a:pos x="1683" y="246"/>
                </a:cxn>
                <a:cxn ang="0">
                  <a:pos x="2181" y="264"/>
                </a:cxn>
              </a:cxnLst>
              <a:rect l="txL" t="txT" r="txR" b="txB"/>
              <a:pathLst>
                <a:path w="2375" h="384">
                  <a:moveTo>
                    <a:pt x="912" y="39"/>
                  </a:moveTo>
                  <a:cubicBezTo>
                    <a:pt x="912" y="43"/>
                    <a:pt x="913" y="48"/>
                    <a:pt x="909" y="48"/>
                  </a:cubicBezTo>
                  <a:cubicBezTo>
                    <a:pt x="902" y="47"/>
                    <a:pt x="903" y="38"/>
                    <a:pt x="894" y="39"/>
                  </a:cubicBezTo>
                  <a:cubicBezTo>
                    <a:pt x="894" y="51"/>
                    <a:pt x="909" y="64"/>
                    <a:pt x="903" y="72"/>
                  </a:cubicBezTo>
                  <a:cubicBezTo>
                    <a:pt x="890" y="65"/>
                    <a:pt x="877" y="58"/>
                    <a:pt x="861" y="54"/>
                  </a:cubicBezTo>
                  <a:cubicBezTo>
                    <a:pt x="871" y="70"/>
                    <a:pt x="895" y="72"/>
                    <a:pt x="912" y="81"/>
                  </a:cubicBezTo>
                  <a:cubicBezTo>
                    <a:pt x="912" y="72"/>
                    <a:pt x="914" y="61"/>
                    <a:pt x="909" y="57"/>
                  </a:cubicBezTo>
                  <a:cubicBezTo>
                    <a:pt x="923" y="63"/>
                    <a:pt x="914" y="46"/>
                    <a:pt x="921" y="45"/>
                  </a:cubicBezTo>
                  <a:cubicBezTo>
                    <a:pt x="927" y="59"/>
                    <a:pt x="934" y="72"/>
                    <a:pt x="951" y="75"/>
                  </a:cubicBezTo>
                  <a:cubicBezTo>
                    <a:pt x="951" y="67"/>
                    <a:pt x="951" y="59"/>
                    <a:pt x="951" y="51"/>
                  </a:cubicBezTo>
                  <a:cubicBezTo>
                    <a:pt x="967" y="64"/>
                    <a:pt x="987" y="73"/>
                    <a:pt x="1005" y="84"/>
                  </a:cubicBezTo>
                  <a:cubicBezTo>
                    <a:pt x="1011" y="82"/>
                    <a:pt x="1004" y="67"/>
                    <a:pt x="1011" y="66"/>
                  </a:cubicBezTo>
                  <a:cubicBezTo>
                    <a:pt x="1020" y="75"/>
                    <a:pt x="1026" y="87"/>
                    <a:pt x="1044" y="87"/>
                  </a:cubicBezTo>
                  <a:cubicBezTo>
                    <a:pt x="1046" y="83"/>
                    <a:pt x="1040" y="71"/>
                    <a:pt x="1047" y="72"/>
                  </a:cubicBezTo>
                  <a:cubicBezTo>
                    <a:pt x="1063" y="81"/>
                    <a:pt x="1081" y="69"/>
                    <a:pt x="1101" y="72"/>
                  </a:cubicBezTo>
                  <a:cubicBezTo>
                    <a:pt x="1094" y="50"/>
                    <a:pt x="1072" y="75"/>
                    <a:pt x="1053" y="69"/>
                  </a:cubicBezTo>
                  <a:cubicBezTo>
                    <a:pt x="1042" y="64"/>
                    <a:pt x="1034" y="40"/>
                    <a:pt x="1035" y="33"/>
                  </a:cubicBezTo>
                  <a:cubicBezTo>
                    <a:pt x="1059" y="33"/>
                    <a:pt x="1073" y="59"/>
                    <a:pt x="1092" y="54"/>
                  </a:cubicBezTo>
                  <a:cubicBezTo>
                    <a:pt x="1084" y="50"/>
                    <a:pt x="1096" y="35"/>
                    <a:pt x="1098" y="27"/>
                  </a:cubicBezTo>
                  <a:cubicBezTo>
                    <a:pt x="1111" y="31"/>
                    <a:pt x="1127" y="48"/>
                    <a:pt x="1140" y="42"/>
                  </a:cubicBezTo>
                  <a:cubicBezTo>
                    <a:pt x="1124" y="29"/>
                    <a:pt x="1105" y="19"/>
                    <a:pt x="1095" y="0"/>
                  </a:cubicBezTo>
                  <a:cubicBezTo>
                    <a:pt x="1141" y="16"/>
                    <a:pt x="1176" y="43"/>
                    <a:pt x="1236" y="45"/>
                  </a:cubicBezTo>
                  <a:cubicBezTo>
                    <a:pt x="1251" y="55"/>
                    <a:pt x="1268" y="79"/>
                    <a:pt x="1287" y="75"/>
                  </a:cubicBezTo>
                  <a:cubicBezTo>
                    <a:pt x="1271" y="66"/>
                    <a:pt x="1255" y="57"/>
                    <a:pt x="1245" y="42"/>
                  </a:cubicBezTo>
                  <a:cubicBezTo>
                    <a:pt x="1245" y="41"/>
                    <a:pt x="1245" y="40"/>
                    <a:pt x="1245" y="39"/>
                  </a:cubicBezTo>
                  <a:cubicBezTo>
                    <a:pt x="1264" y="52"/>
                    <a:pt x="1289" y="75"/>
                    <a:pt x="1317" y="69"/>
                  </a:cubicBezTo>
                  <a:cubicBezTo>
                    <a:pt x="1299" y="65"/>
                    <a:pt x="1285" y="57"/>
                    <a:pt x="1272" y="48"/>
                  </a:cubicBezTo>
                  <a:cubicBezTo>
                    <a:pt x="1279" y="44"/>
                    <a:pt x="1284" y="57"/>
                    <a:pt x="1287" y="48"/>
                  </a:cubicBezTo>
                  <a:cubicBezTo>
                    <a:pt x="1303" y="56"/>
                    <a:pt x="1324" y="75"/>
                    <a:pt x="1347" y="66"/>
                  </a:cubicBezTo>
                  <a:cubicBezTo>
                    <a:pt x="1324" y="63"/>
                    <a:pt x="1309" y="52"/>
                    <a:pt x="1293" y="42"/>
                  </a:cubicBezTo>
                  <a:cubicBezTo>
                    <a:pt x="1298" y="42"/>
                    <a:pt x="1301" y="40"/>
                    <a:pt x="1302" y="36"/>
                  </a:cubicBezTo>
                  <a:cubicBezTo>
                    <a:pt x="1319" y="50"/>
                    <a:pt x="1337" y="63"/>
                    <a:pt x="1371" y="60"/>
                  </a:cubicBezTo>
                  <a:cubicBezTo>
                    <a:pt x="1407" y="94"/>
                    <a:pt x="1467" y="104"/>
                    <a:pt x="1521" y="99"/>
                  </a:cubicBezTo>
                  <a:cubicBezTo>
                    <a:pt x="1525" y="91"/>
                    <a:pt x="1515" y="81"/>
                    <a:pt x="1521" y="81"/>
                  </a:cubicBezTo>
                  <a:cubicBezTo>
                    <a:pt x="1530" y="87"/>
                    <a:pt x="1547" y="85"/>
                    <a:pt x="1557" y="90"/>
                  </a:cubicBezTo>
                  <a:cubicBezTo>
                    <a:pt x="1553" y="94"/>
                    <a:pt x="1554" y="103"/>
                    <a:pt x="1554" y="111"/>
                  </a:cubicBezTo>
                  <a:cubicBezTo>
                    <a:pt x="1573" y="125"/>
                    <a:pt x="1590" y="141"/>
                    <a:pt x="1620" y="144"/>
                  </a:cubicBezTo>
                  <a:cubicBezTo>
                    <a:pt x="1621" y="153"/>
                    <a:pt x="1643" y="141"/>
                    <a:pt x="1644" y="150"/>
                  </a:cubicBezTo>
                  <a:cubicBezTo>
                    <a:pt x="1655" y="166"/>
                    <a:pt x="1665" y="183"/>
                    <a:pt x="1689" y="186"/>
                  </a:cubicBezTo>
                  <a:cubicBezTo>
                    <a:pt x="1689" y="195"/>
                    <a:pt x="1689" y="204"/>
                    <a:pt x="1689" y="213"/>
                  </a:cubicBezTo>
                  <a:cubicBezTo>
                    <a:pt x="1678" y="206"/>
                    <a:pt x="1673" y="193"/>
                    <a:pt x="1665" y="183"/>
                  </a:cubicBezTo>
                  <a:cubicBezTo>
                    <a:pt x="1657" y="189"/>
                    <a:pt x="1667" y="213"/>
                    <a:pt x="1659" y="219"/>
                  </a:cubicBezTo>
                  <a:cubicBezTo>
                    <a:pt x="1646" y="215"/>
                    <a:pt x="1642" y="202"/>
                    <a:pt x="1635" y="192"/>
                  </a:cubicBezTo>
                  <a:cubicBezTo>
                    <a:pt x="1634" y="196"/>
                    <a:pt x="1632" y="199"/>
                    <a:pt x="1629" y="201"/>
                  </a:cubicBezTo>
                  <a:cubicBezTo>
                    <a:pt x="1617" y="192"/>
                    <a:pt x="1614" y="174"/>
                    <a:pt x="1599" y="168"/>
                  </a:cubicBezTo>
                  <a:cubicBezTo>
                    <a:pt x="1605" y="193"/>
                    <a:pt x="1627" y="223"/>
                    <a:pt x="1668" y="228"/>
                  </a:cubicBezTo>
                  <a:cubicBezTo>
                    <a:pt x="1668" y="220"/>
                    <a:pt x="1668" y="212"/>
                    <a:pt x="1668" y="204"/>
                  </a:cubicBezTo>
                  <a:cubicBezTo>
                    <a:pt x="1672" y="206"/>
                    <a:pt x="1675" y="209"/>
                    <a:pt x="1677" y="213"/>
                  </a:cubicBezTo>
                  <a:cubicBezTo>
                    <a:pt x="1681" y="219"/>
                    <a:pt x="1684" y="226"/>
                    <a:pt x="1695" y="225"/>
                  </a:cubicBezTo>
                  <a:cubicBezTo>
                    <a:pt x="1701" y="223"/>
                    <a:pt x="1694" y="208"/>
                    <a:pt x="1701" y="207"/>
                  </a:cubicBezTo>
                  <a:cubicBezTo>
                    <a:pt x="1703" y="214"/>
                    <a:pt x="1710" y="216"/>
                    <a:pt x="1716" y="219"/>
                  </a:cubicBezTo>
                  <a:cubicBezTo>
                    <a:pt x="1721" y="217"/>
                    <a:pt x="1715" y="204"/>
                    <a:pt x="1725" y="207"/>
                  </a:cubicBezTo>
                  <a:cubicBezTo>
                    <a:pt x="1742" y="207"/>
                    <a:pt x="1739" y="227"/>
                    <a:pt x="1755" y="228"/>
                  </a:cubicBezTo>
                  <a:cubicBezTo>
                    <a:pt x="1752" y="215"/>
                    <a:pt x="1743" y="208"/>
                    <a:pt x="1734" y="201"/>
                  </a:cubicBezTo>
                  <a:cubicBezTo>
                    <a:pt x="1722" y="200"/>
                    <a:pt x="1712" y="201"/>
                    <a:pt x="1707" y="207"/>
                  </a:cubicBezTo>
                  <a:cubicBezTo>
                    <a:pt x="1707" y="197"/>
                    <a:pt x="1697" y="197"/>
                    <a:pt x="1698" y="186"/>
                  </a:cubicBezTo>
                  <a:cubicBezTo>
                    <a:pt x="1704" y="187"/>
                    <a:pt x="1704" y="182"/>
                    <a:pt x="1707" y="180"/>
                  </a:cubicBezTo>
                  <a:cubicBezTo>
                    <a:pt x="1737" y="185"/>
                    <a:pt x="1751" y="222"/>
                    <a:pt x="1779" y="219"/>
                  </a:cubicBezTo>
                  <a:cubicBezTo>
                    <a:pt x="1758" y="208"/>
                    <a:pt x="1740" y="194"/>
                    <a:pt x="1728" y="174"/>
                  </a:cubicBezTo>
                  <a:cubicBezTo>
                    <a:pt x="1739" y="173"/>
                    <a:pt x="1745" y="167"/>
                    <a:pt x="1755" y="165"/>
                  </a:cubicBezTo>
                  <a:cubicBezTo>
                    <a:pt x="1778" y="176"/>
                    <a:pt x="1792" y="212"/>
                    <a:pt x="1818" y="210"/>
                  </a:cubicBezTo>
                  <a:cubicBezTo>
                    <a:pt x="1797" y="202"/>
                    <a:pt x="1779" y="175"/>
                    <a:pt x="1782" y="153"/>
                  </a:cubicBezTo>
                  <a:cubicBezTo>
                    <a:pt x="1793" y="171"/>
                    <a:pt x="1810" y="199"/>
                    <a:pt x="1833" y="195"/>
                  </a:cubicBezTo>
                  <a:cubicBezTo>
                    <a:pt x="1816" y="185"/>
                    <a:pt x="1782" y="163"/>
                    <a:pt x="1794" y="144"/>
                  </a:cubicBezTo>
                  <a:cubicBezTo>
                    <a:pt x="1807" y="167"/>
                    <a:pt x="1819" y="191"/>
                    <a:pt x="1848" y="198"/>
                  </a:cubicBezTo>
                  <a:cubicBezTo>
                    <a:pt x="1852" y="202"/>
                    <a:pt x="1859" y="202"/>
                    <a:pt x="1863" y="198"/>
                  </a:cubicBezTo>
                  <a:cubicBezTo>
                    <a:pt x="1861" y="192"/>
                    <a:pt x="1867" y="178"/>
                    <a:pt x="1860" y="177"/>
                  </a:cubicBezTo>
                  <a:cubicBezTo>
                    <a:pt x="1848" y="172"/>
                    <a:pt x="1859" y="190"/>
                    <a:pt x="1851" y="189"/>
                  </a:cubicBezTo>
                  <a:cubicBezTo>
                    <a:pt x="1840" y="169"/>
                    <a:pt x="1820" y="158"/>
                    <a:pt x="1818" y="129"/>
                  </a:cubicBezTo>
                  <a:cubicBezTo>
                    <a:pt x="1822" y="126"/>
                    <a:pt x="1829" y="126"/>
                    <a:pt x="1836" y="126"/>
                  </a:cubicBezTo>
                  <a:cubicBezTo>
                    <a:pt x="1845" y="153"/>
                    <a:pt x="1860" y="174"/>
                    <a:pt x="1893" y="177"/>
                  </a:cubicBezTo>
                  <a:cubicBezTo>
                    <a:pt x="1895" y="170"/>
                    <a:pt x="1889" y="155"/>
                    <a:pt x="1896" y="153"/>
                  </a:cubicBezTo>
                  <a:cubicBezTo>
                    <a:pt x="1903" y="161"/>
                    <a:pt x="1912" y="165"/>
                    <a:pt x="1917" y="153"/>
                  </a:cubicBezTo>
                  <a:cubicBezTo>
                    <a:pt x="1924" y="158"/>
                    <a:pt x="1936" y="170"/>
                    <a:pt x="1944" y="165"/>
                  </a:cubicBezTo>
                  <a:cubicBezTo>
                    <a:pt x="1948" y="155"/>
                    <a:pt x="1937" y="144"/>
                    <a:pt x="1944" y="141"/>
                  </a:cubicBezTo>
                  <a:cubicBezTo>
                    <a:pt x="1950" y="144"/>
                    <a:pt x="1953" y="150"/>
                    <a:pt x="1962" y="150"/>
                  </a:cubicBezTo>
                  <a:cubicBezTo>
                    <a:pt x="1976" y="164"/>
                    <a:pt x="1970" y="134"/>
                    <a:pt x="1980" y="135"/>
                  </a:cubicBezTo>
                  <a:cubicBezTo>
                    <a:pt x="1988" y="139"/>
                    <a:pt x="2003" y="151"/>
                    <a:pt x="2013" y="144"/>
                  </a:cubicBezTo>
                  <a:cubicBezTo>
                    <a:pt x="1998" y="138"/>
                    <a:pt x="1987" y="128"/>
                    <a:pt x="1968" y="126"/>
                  </a:cubicBezTo>
                  <a:cubicBezTo>
                    <a:pt x="1962" y="128"/>
                    <a:pt x="1969" y="143"/>
                    <a:pt x="1962" y="144"/>
                  </a:cubicBezTo>
                  <a:cubicBezTo>
                    <a:pt x="1947" y="135"/>
                    <a:pt x="1925" y="119"/>
                    <a:pt x="1923" y="108"/>
                  </a:cubicBezTo>
                  <a:cubicBezTo>
                    <a:pt x="1978" y="94"/>
                    <a:pt x="2014" y="113"/>
                    <a:pt x="2049" y="126"/>
                  </a:cubicBezTo>
                  <a:cubicBezTo>
                    <a:pt x="2052" y="126"/>
                    <a:pt x="2054" y="125"/>
                    <a:pt x="2055" y="123"/>
                  </a:cubicBezTo>
                  <a:cubicBezTo>
                    <a:pt x="2083" y="133"/>
                    <a:pt x="2111" y="143"/>
                    <a:pt x="2142" y="150"/>
                  </a:cubicBezTo>
                  <a:cubicBezTo>
                    <a:pt x="2145" y="157"/>
                    <a:pt x="2156" y="156"/>
                    <a:pt x="2166" y="156"/>
                  </a:cubicBezTo>
                  <a:cubicBezTo>
                    <a:pt x="2178" y="176"/>
                    <a:pt x="2200" y="186"/>
                    <a:pt x="2232" y="186"/>
                  </a:cubicBezTo>
                  <a:cubicBezTo>
                    <a:pt x="2219" y="182"/>
                    <a:pt x="2209" y="175"/>
                    <a:pt x="2196" y="171"/>
                  </a:cubicBezTo>
                  <a:cubicBezTo>
                    <a:pt x="2201" y="163"/>
                    <a:pt x="2210" y="175"/>
                    <a:pt x="2220" y="171"/>
                  </a:cubicBezTo>
                  <a:cubicBezTo>
                    <a:pt x="2212" y="166"/>
                    <a:pt x="2203" y="162"/>
                    <a:pt x="2193" y="159"/>
                  </a:cubicBezTo>
                  <a:cubicBezTo>
                    <a:pt x="2189" y="160"/>
                    <a:pt x="2193" y="164"/>
                    <a:pt x="2196" y="165"/>
                  </a:cubicBezTo>
                  <a:cubicBezTo>
                    <a:pt x="2192" y="171"/>
                    <a:pt x="2178" y="161"/>
                    <a:pt x="2175" y="156"/>
                  </a:cubicBezTo>
                  <a:cubicBezTo>
                    <a:pt x="2195" y="156"/>
                    <a:pt x="2215" y="156"/>
                    <a:pt x="2235" y="156"/>
                  </a:cubicBezTo>
                  <a:cubicBezTo>
                    <a:pt x="2254" y="156"/>
                    <a:pt x="2273" y="156"/>
                    <a:pt x="2292" y="156"/>
                  </a:cubicBezTo>
                  <a:cubicBezTo>
                    <a:pt x="2296" y="163"/>
                    <a:pt x="2313" y="157"/>
                    <a:pt x="2322" y="159"/>
                  </a:cubicBezTo>
                  <a:cubicBezTo>
                    <a:pt x="2354" y="162"/>
                    <a:pt x="2337" y="208"/>
                    <a:pt x="2319" y="213"/>
                  </a:cubicBezTo>
                  <a:cubicBezTo>
                    <a:pt x="2348" y="220"/>
                    <a:pt x="2346" y="276"/>
                    <a:pt x="2310" y="273"/>
                  </a:cubicBezTo>
                  <a:cubicBezTo>
                    <a:pt x="2313" y="296"/>
                    <a:pt x="2297" y="300"/>
                    <a:pt x="2283" y="306"/>
                  </a:cubicBezTo>
                  <a:cubicBezTo>
                    <a:pt x="2303" y="318"/>
                    <a:pt x="2370" y="325"/>
                    <a:pt x="2373" y="354"/>
                  </a:cubicBezTo>
                  <a:cubicBezTo>
                    <a:pt x="2375" y="374"/>
                    <a:pt x="2359" y="382"/>
                    <a:pt x="2331" y="384"/>
                  </a:cubicBezTo>
                  <a:cubicBezTo>
                    <a:pt x="2302" y="384"/>
                    <a:pt x="2273" y="384"/>
                    <a:pt x="2244" y="384"/>
                  </a:cubicBezTo>
                  <a:cubicBezTo>
                    <a:pt x="2144" y="377"/>
                    <a:pt x="2058" y="356"/>
                    <a:pt x="1956" y="351"/>
                  </a:cubicBezTo>
                  <a:cubicBezTo>
                    <a:pt x="1900" y="346"/>
                    <a:pt x="1823" y="346"/>
                    <a:pt x="1767" y="351"/>
                  </a:cubicBezTo>
                  <a:cubicBezTo>
                    <a:pt x="1760" y="351"/>
                    <a:pt x="1753" y="351"/>
                    <a:pt x="1746" y="351"/>
                  </a:cubicBezTo>
                  <a:cubicBezTo>
                    <a:pt x="1736" y="353"/>
                    <a:pt x="1718" y="347"/>
                    <a:pt x="1713" y="354"/>
                  </a:cubicBezTo>
                  <a:cubicBezTo>
                    <a:pt x="1613" y="359"/>
                    <a:pt x="1516" y="367"/>
                    <a:pt x="1428" y="384"/>
                  </a:cubicBezTo>
                  <a:cubicBezTo>
                    <a:pt x="1413" y="384"/>
                    <a:pt x="1398" y="384"/>
                    <a:pt x="1383" y="384"/>
                  </a:cubicBezTo>
                  <a:cubicBezTo>
                    <a:pt x="1383" y="383"/>
                    <a:pt x="1383" y="382"/>
                    <a:pt x="1383" y="381"/>
                  </a:cubicBezTo>
                  <a:cubicBezTo>
                    <a:pt x="1360" y="383"/>
                    <a:pt x="1358" y="364"/>
                    <a:pt x="1362" y="345"/>
                  </a:cubicBezTo>
                  <a:cubicBezTo>
                    <a:pt x="1336" y="319"/>
                    <a:pt x="1293" y="350"/>
                    <a:pt x="1254" y="348"/>
                  </a:cubicBezTo>
                  <a:cubicBezTo>
                    <a:pt x="1244" y="348"/>
                    <a:pt x="1234" y="348"/>
                    <a:pt x="1224" y="348"/>
                  </a:cubicBezTo>
                  <a:cubicBezTo>
                    <a:pt x="1210" y="345"/>
                    <a:pt x="1205" y="324"/>
                    <a:pt x="1212" y="309"/>
                  </a:cubicBezTo>
                  <a:cubicBezTo>
                    <a:pt x="1161" y="311"/>
                    <a:pt x="1091" y="342"/>
                    <a:pt x="1047" y="312"/>
                  </a:cubicBezTo>
                  <a:cubicBezTo>
                    <a:pt x="1012" y="320"/>
                    <a:pt x="1000" y="351"/>
                    <a:pt x="954" y="348"/>
                  </a:cubicBezTo>
                  <a:cubicBezTo>
                    <a:pt x="945" y="340"/>
                    <a:pt x="942" y="326"/>
                    <a:pt x="936" y="315"/>
                  </a:cubicBezTo>
                  <a:cubicBezTo>
                    <a:pt x="907" y="329"/>
                    <a:pt x="872" y="337"/>
                    <a:pt x="828" y="336"/>
                  </a:cubicBezTo>
                  <a:cubicBezTo>
                    <a:pt x="823" y="330"/>
                    <a:pt x="818" y="324"/>
                    <a:pt x="816" y="315"/>
                  </a:cubicBezTo>
                  <a:cubicBezTo>
                    <a:pt x="780" y="310"/>
                    <a:pt x="747" y="302"/>
                    <a:pt x="714" y="294"/>
                  </a:cubicBezTo>
                  <a:cubicBezTo>
                    <a:pt x="682" y="307"/>
                    <a:pt x="624" y="310"/>
                    <a:pt x="591" y="294"/>
                  </a:cubicBezTo>
                  <a:cubicBezTo>
                    <a:pt x="573" y="306"/>
                    <a:pt x="527" y="327"/>
                    <a:pt x="504" y="306"/>
                  </a:cubicBezTo>
                  <a:cubicBezTo>
                    <a:pt x="497" y="301"/>
                    <a:pt x="505" y="281"/>
                    <a:pt x="498" y="276"/>
                  </a:cubicBezTo>
                  <a:cubicBezTo>
                    <a:pt x="468" y="279"/>
                    <a:pt x="447" y="291"/>
                    <a:pt x="414" y="291"/>
                  </a:cubicBezTo>
                  <a:cubicBezTo>
                    <a:pt x="399" y="282"/>
                    <a:pt x="387" y="270"/>
                    <a:pt x="369" y="264"/>
                  </a:cubicBezTo>
                  <a:cubicBezTo>
                    <a:pt x="350" y="272"/>
                    <a:pt x="330" y="279"/>
                    <a:pt x="303" y="279"/>
                  </a:cubicBezTo>
                  <a:cubicBezTo>
                    <a:pt x="292" y="279"/>
                    <a:pt x="281" y="279"/>
                    <a:pt x="270" y="279"/>
                  </a:cubicBezTo>
                  <a:cubicBezTo>
                    <a:pt x="257" y="281"/>
                    <a:pt x="257" y="270"/>
                    <a:pt x="246" y="270"/>
                  </a:cubicBezTo>
                  <a:cubicBezTo>
                    <a:pt x="223" y="290"/>
                    <a:pt x="113" y="343"/>
                    <a:pt x="135" y="267"/>
                  </a:cubicBezTo>
                  <a:cubicBezTo>
                    <a:pt x="156" y="258"/>
                    <a:pt x="116" y="254"/>
                    <a:pt x="111" y="261"/>
                  </a:cubicBezTo>
                  <a:cubicBezTo>
                    <a:pt x="81" y="271"/>
                    <a:pt x="44" y="276"/>
                    <a:pt x="42" y="237"/>
                  </a:cubicBezTo>
                  <a:cubicBezTo>
                    <a:pt x="28" y="238"/>
                    <a:pt x="21" y="232"/>
                    <a:pt x="18" y="222"/>
                  </a:cubicBezTo>
                  <a:cubicBezTo>
                    <a:pt x="20" y="222"/>
                    <a:pt x="22" y="222"/>
                    <a:pt x="24" y="222"/>
                  </a:cubicBezTo>
                  <a:cubicBezTo>
                    <a:pt x="23" y="213"/>
                    <a:pt x="1" y="225"/>
                    <a:pt x="0" y="216"/>
                  </a:cubicBezTo>
                  <a:cubicBezTo>
                    <a:pt x="6" y="216"/>
                    <a:pt x="12" y="216"/>
                    <a:pt x="18" y="216"/>
                  </a:cubicBezTo>
                  <a:cubicBezTo>
                    <a:pt x="18" y="214"/>
                    <a:pt x="18" y="212"/>
                    <a:pt x="18" y="210"/>
                  </a:cubicBezTo>
                  <a:cubicBezTo>
                    <a:pt x="24" y="208"/>
                    <a:pt x="38" y="214"/>
                    <a:pt x="39" y="207"/>
                  </a:cubicBezTo>
                  <a:cubicBezTo>
                    <a:pt x="38" y="200"/>
                    <a:pt x="50" y="206"/>
                    <a:pt x="54" y="204"/>
                  </a:cubicBezTo>
                  <a:cubicBezTo>
                    <a:pt x="55" y="199"/>
                    <a:pt x="52" y="198"/>
                    <a:pt x="48" y="198"/>
                  </a:cubicBezTo>
                  <a:cubicBezTo>
                    <a:pt x="43" y="199"/>
                    <a:pt x="43" y="195"/>
                    <a:pt x="39" y="195"/>
                  </a:cubicBezTo>
                  <a:cubicBezTo>
                    <a:pt x="46" y="190"/>
                    <a:pt x="57" y="189"/>
                    <a:pt x="69" y="189"/>
                  </a:cubicBezTo>
                  <a:cubicBezTo>
                    <a:pt x="62" y="177"/>
                    <a:pt x="31" y="189"/>
                    <a:pt x="24" y="177"/>
                  </a:cubicBezTo>
                  <a:cubicBezTo>
                    <a:pt x="27" y="175"/>
                    <a:pt x="29" y="172"/>
                    <a:pt x="30" y="168"/>
                  </a:cubicBezTo>
                  <a:cubicBezTo>
                    <a:pt x="33" y="169"/>
                    <a:pt x="33" y="167"/>
                    <a:pt x="33" y="165"/>
                  </a:cubicBezTo>
                  <a:cubicBezTo>
                    <a:pt x="32" y="160"/>
                    <a:pt x="35" y="159"/>
                    <a:pt x="39" y="159"/>
                  </a:cubicBezTo>
                  <a:cubicBezTo>
                    <a:pt x="50" y="159"/>
                    <a:pt x="47" y="163"/>
                    <a:pt x="45" y="171"/>
                  </a:cubicBezTo>
                  <a:cubicBezTo>
                    <a:pt x="45" y="172"/>
                    <a:pt x="45" y="173"/>
                    <a:pt x="45" y="174"/>
                  </a:cubicBezTo>
                  <a:cubicBezTo>
                    <a:pt x="55" y="174"/>
                    <a:pt x="65" y="174"/>
                    <a:pt x="75" y="174"/>
                  </a:cubicBezTo>
                  <a:cubicBezTo>
                    <a:pt x="82" y="185"/>
                    <a:pt x="103" y="182"/>
                    <a:pt x="120" y="183"/>
                  </a:cubicBezTo>
                  <a:cubicBezTo>
                    <a:pt x="125" y="190"/>
                    <a:pt x="143" y="184"/>
                    <a:pt x="153" y="186"/>
                  </a:cubicBezTo>
                  <a:cubicBezTo>
                    <a:pt x="163" y="186"/>
                    <a:pt x="173" y="186"/>
                    <a:pt x="183" y="186"/>
                  </a:cubicBezTo>
                  <a:cubicBezTo>
                    <a:pt x="159" y="180"/>
                    <a:pt x="140" y="169"/>
                    <a:pt x="123" y="156"/>
                  </a:cubicBezTo>
                  <a:cubicBezTo>
                    <a:pt x="132" y="151"/>
                    <a:pt x="149" y="164"/>
                    <a:pt x="162" y="165"/>
                  </a:cubicBezTo>
                  <a:cubicBezTo>
                    <a:pt x="170" y="172"/>
                    <a:pt x="191" y="166"/>
                    <a:pt x="204" y="168"/>
                  </a:cubicBezTo>
                  <a:cubicBezTo>
                    <a:pt x="205" y="163"/>
                    <a:pt x="202" y="162"/>
                    <a:pt x="198" y="162"/>
                  </a:cubicBezTo>
                  <a:cubicBezTo>
                    <a:pt x="182" y="160"/>
                    <a:pt x="174" y="150"/>
                    <a:pt x="159" y="147"/>
                  </a:cubicBezTo>
                  <a:cubicBezTo>
                    <a:pt x="174" y="143"/>
                    <a:pt x="198" y="155"/>
                    <a:pt x="222" y="153"/>
                  </a:cubicBezTo>
                  <a:cubicBezTo>
                    <a:pt x="223" y="157"/>
                    <a:pt x="247" y="160"/>
                    <a:pt x="243" y="150"/>
                  </a:cubicBezTo>
                  <a:cubicBezTo>
                    <a:pt x="254" y="152"/>
                    <a:pt x="265" y="154"/>
                    <a:pt x="279" y="153"/>
                  </a:cubicBezTo>
                  <a:cubicBezTo>
                    <a:pt x="277" y="140"/>
                    <a:pt x="264" y="138"/>
                    <a:pt x="255" y="132"/>
                  </a:cubicBezTo>
                  <a:cubicBezTo>
                    <a:pt x="266" y="127"/>
                    <a:pt x="282" y="143"/>
                    <a:pt x="300" y="141"/>
                  </a:cubicBezTo>
                  <a:cubicBezTo>
                    <a:pt x="290" y="133"/>
                    <a:pt x="275" y="130"/>
                    <a:pt x="264" y="123"/>
                  </a:cubicBezTo>
                  <a:cubicBezTo>
                    <a:pt x="274" y="119"/>
                    <a:pt x="292" y="133"/>
                    <a:pt x="312" y="129"/>
                  </a:cubicBezTo>
                  <a:cubicBezTo>
                    <a:pt x="285" y="118"/>
                    <a:pt x="258" y="107"/>
                    <a:pt x="234" y="93"/>
                  </a:cubicBezTo>
                  <a:cubicBezTo>
                    <a:pt x="235" y="91"/>
                    <a:pt x="237" y="90"/>
                    <a:pt x="237" y="87"/>
                  </a:cubicBezTo>
                  <a:cubicBezTo>
                    <a:pt x="238" y="87"/>
                    <a:pt x="239" y="87"/>
                    <a:pt x="240" y="87"/>
                  </a:cubicBezTo>
                  <a:cubicBezTo>
                    <a:pt x="264" y="103"/>
                    <a:pt x="290" y="117"/>
                    <a:pt x="324" y="123"/>
                  </a:cubicBezTo>
                  <a:cubicBezTo>
                    <a:pt x="328" y="116"/>
                    <a:pt x="316" y="112"/>
                    <a:pt x="324" y="111"/>
                  </a:cubicBezTo>
                  <a:cubicBezTo>
                    <a:pt x="330" y="117"/>
                    <a:pt x="346" y="113"/>
                    <a:pt x="357" y="114"/>
                  </a:cubicBezTo>
                  <a:cubicBezTo>
                    <a:pt x="350" y="87"/>
                    <a:pt x="339" y="78"/>
                    <a:pt x="333" y="63"/>
                  </a:cubicBezTo>
                  <a:cubicBezTo>
                    <a:pt x="345" y="62"/>
                    <a:pt x="355" y="71"/>
                    <a:pt x="357" y="57"/>
                  </a:cubicBezTo>
                  <a:cubicBezTo>
                    <a:pt x="363" y="55"/>
                    <a:pt x="377" y="61"/>
                    <a:pt x="378" y="54"/>
                  </a:cubicBezTo>
                  <a:cubicBezTo>
                    <a:pt x="380" y="54"/>
                    <a:pt x="382" y="54"/>
                    <a:pt x="384" y="54"/>
                  </a:cubicBezTo>
                  <a:cubicBezTo>
                    <a:pt x="388" y="61"/>
                    <a:pt x="405" y="55"/>
                    <a:pt x="414" y="57"/>
                  </a:cubicBezTo>
                  <a:cubicBezTo>
                    <a:pt x="416" y="57"/>
                    <a:pt x="418" y="57"/>
                    <a:pt x="417" y="60"/>
                  </a:cubicBezTo>
                  <a:cubicBezTo>
                    <a:pt x="406" y="65"/>
                    <a:pt x="393" y="68"/>
                    <a:pt x="375" y="66"/>
                  </a:cubicBezTo>
                  <a:cubicBezTo>
                    <a:pt x="373" y="70"/>
                    <a:pt x="379" y="82"/>
                    <a:pt x="372" y="81"/>
                  </a:cubicBezTo>
                  <a:cubicBezTo>
                    <a:pt x="366" y="81"/>
                    <a:pt x="368" y="73"/>
                    <a:pt x="360" y="75"/>
                  </a:cubicBezTo>
                  <a:cubicBezTo>
                    <a:pt x="362" y="112"/>
                    <a:pt x="436" y="117"/>
                    <a:pt x="441" y="150"/>
                  </a:cubicBezTo>
                  <a:cubicBezTo>
                    <a:pt x="420" y="153"/>
                    <a:pt x="409" y="130"/>
                    <a:pt x="396" y="135"/>
                  </a:cubicBezTo>
                  <a:cubicBezTo>
                    <a:pt x="399" y="136"/>
                    <a:pt x="409" y="143"/>
                    <a:pt x="402" y="144"/>
                  </a:cubicBezTo>
                  <a:cubicBezTo>
                    <a:pt x="395" y="146"/>
                    <a:pt x="380" y="140"/>
                    <a:pt x="378" y="147"/>
                  </a:cubicBezTo>
                  <a:cubicBezTo>
                    <a:pt x="410" y="148"/>
                    <a:pt x="442" y="165"/>
                    <a:pt x="468" y="162"/>
                  </a:cubicBezTo>
                  <a:cubicBezTo>
                    <a:pt x="465" y="147"/>
                    <a:pt x="438" y="141"/>
                    <a:pt x="441" y="129"/>
                  </a:cubicBezTo>
                  <a:cubicBezTo>
                    <a:pt x="456" y="134"/>
                    <a:pt x="469" y="157"/>
                    <a:pt x="489" y="147"/>
                  </a:cubicBezTo>
                  <a:cubicBezTo>
                    <a:pt x="481" y="138"/>
                    <a:pt x="456" y="130"/>
                    <a:pt x="459" y="120"/>
                  </a:cubicBezTo>
                  <a:cubicBezTo>
                    <a:pt x="484" y="142"/>
                    <a:pt x="525" y="149"/>
                    <a:pt x="561" y="147"/>
                  </a:cubicBezTo>
                  <a:cubicBezTo>
                    <a:pt x="533" y="141"/>
                    <a:pt x="505" y="119"/>
                    <a:pt x="480" y="120"/>
                  </a:cubicBezTo>
                  <a:cubicBezTo>
                    <a:pt x="483" y="121"/>
                    <a:pt x="487" y="125"/>
                    <a:pt x="483" y="126"/>
                  </a:cubicBezTo>
                  <a:cubicBezTo>
                    <a:pt x="474" y="119"/>
                    <a:pt x="464" y="113"/>
                    <a:pt x="447" y="114"/>
                  </a:cubicBezTo>
                  <a:cubicBezTo>
                    <a:pt x="443" y="121"/>
                    <a:pt x="455" y="125"/>
                    <a:pt x="447" y="126"/>
                  </a:cubicBezTo>
                  <a:cubicBezTo>
                    <a:pt x="439" y="117"/>
                    <a:pt x="415" y="108"/>
                    <a:pt x="417" y="99"/>
                  </a:cubicBezTo>
                  <a:cubicBezTo>
                    <a:pt x="433" y="98"/>
                    <a:pt x="447" y="115"/>
                    <a:pt x="462" y="105"/>
                  </a:cubicBezTo>
                  <a:cubicBezTo>
                    <a:pt x="451" y="105"/>
                    <a:pt x="449" y="96"/>
                    <a:pt x="441" y="93"/>
                  </a:cubicBezTo>
                  <a:cubicBezTo>
                    <a:pt x="437" y="87"/>
                    <a:pt x="432" y="82"/>
                    <a:pt x="426" y="78"/>
                  </a:cubicBezTo>
                  <a:cubicBezTo>
                    <a:pt x="443" y="76"/>
                    <a:pt x="463" y="95"/>
                    <a:pt x="489" y="93"/>
                  </a:cubicBezTo>
                  <a:cubicBezTo>
                    <a:pt x="489" y="83"/>
                    <a:pt x="467" y="79"/>
                    <a:pt x="474" y="72"/>
                  </a:cubicBezTo>
                  <a:cubicBezTo>
                    <a:pt x="482" y="75"/>
                    <a:pt x="490" y="78"/>
                    <a:pt x="501" y="78"/>
                  </a:cubicBezTo>
                  <a:cubicBezTo>
                    <a:pt x="503" y="74"/>
                    <a:pt x="497" y="62"/>
                    <a:pt x="504" y="63"/>
                  </a:cubicBezTo>
                  <a:cubicBezTo>
                    <a:pt x="536" y="79"/>
                    <a:pt x="559" y="120"/>
                    <a:pt x="609" y="108"/>
                  </a:cubicBezTo>
                  <a:cubicBezTo>
                    <a:pt x="598" y="103"/>
                    <a:pt x="578" y="92"/>
                    <a:pt x="579" y="84"/>
                  </a:cubicBezTo>
                  <a:cubicBezTo>
                    <a:pt x="600" y="93"/>
                    <a:pt x="624" y="99"/>
                    <a:pt x="639" y="114"/>
                  </a:cubicBezTo>
                  <a:cubicBezTo>
                    <a:pt x="635" y="115"/>
                    <a:pt x="628" y="113"/>
                    <a:pt x="627" y="117"/>
                  </a:cubicBezTo>
                  <a:cubicBezTo>
                    <a:pt x="637" y="118"/>
                    <a:pt x="657" y="125"/>
                    <a:pt x="666" y="117"/>
                  </a:cubicBezTo>
                  <a:cubicBezTo>
                    <a:pt x="636" y="102"/>
                    <a:pt x="599" y="78"/>
                    <a:pt x="564" y="78"/>
                  </a:cubicBezTo>
                  <a:cubicBezTo>
                    <a:pt x="563" y="90"/>
                    <a:pt x="585" y="95"/>
                    <a:pt x="579" y="102"/>
                  </a:cubicBezTo>
                  <a:cubicBezTo>
                    <a:pt x="542" y="93"/>
                    <a:pt x="527" y="62"/>
                    <a:pt x="495" y="48"/>
                  </a:cubicBezTo>
                  <a:cubicBezTo>
                    <a:pt x="504" y="47"/>
                    <a:pt x="506" y="53"/>
                    <a:pt x="516" y="51"/>
                  </a:cubicBezTo>
                  <a:cubicBezTo>
                    <a:pt x="519" y="41"/>
                    <a:pt x="499" y="38"/>
                    <a:pt x="507" y="33"/>
                  </a:cubicBezTo>
                  <a:cubicBezTo>
                    <a:pt x="545" y="46"/>
                    <a:pt x="589" y="53"/>
                    <a:pt x="615" y="78"/>
                  </a:cubicBezTo>
                  <a:cubicBezTo>
                    <a:pt x="604" y="80"/>
                    <a:pt x="603" y="72"/>
                    <a:pt x="594" y="72"/>
                  </a:cubicBezTo>
                  <a:cubicBezTo>
                    <a:pt x="587" y="68"/>
                    <a:pt x="581" y="63"/>
                    <a:pt x="570" y="63"/>
                  </a:cubicBezTo>
                  <a:cubicBezTo>
                    <a:pt x="575" y="68"/>
                    <a:pt x="581" y="72"/>
                    <a:pt x="591" y="72"/>
                  </a:cubicBezTo>
                  <a:cubicBezTo>
                    <a:pt x="614" y="84"/>
                    <a:pt x="641" y="108"/>
                    <a:pt x="672" y="102"/>
                  </a:cubicBezTo>
                  <a:cubicBezTo>
                    <a:pt x="665" y="102"/>
                    <a:pt x="660" y="100"/>
                    <a:pt x="657" y="96"/>
                  </a:cubicBezTo>
                  <a:cubicBezTo>
                    <a:pt x="670" y="96"/>
                    <a:pt x="683" y="96"/>
                    <a:pt x="696" y="96"/>
                  </a:cubicBezTo>
                  <a:cubicBezTo>
                    <a:pt x="701" y="85"/>
                    <a:pt x="682" y="82"/>
                    <a:pt x="690" y="78"/>
                  </a:cubicBezTo>
                  <a:cubicBezTo>
                    <a:pt x="702" y="88"/>
                    <a:pt x="733" y="103"/>
                    <a:pt x="744" y="87"/>
                  </a:cubicBezTo>
                  <a:cubicBezTo>
                    <a:pt x="745" y="78"/>
                    <a:pt x="737" y="78"/>
                    <a:pt x="738" y="69"/>
                  </a:cubicBezTo>
                  <a:cubicBezTo>
                    <a:pt x="749" y="77"/>
                    <a:pt x="758" y="87"/>
                    <a:pt x="777" y="87"/>
                  </a:cubicBezTo>
                  <a:cubicBezTo>
                    <a:pt x="777" y="79"/>
                    <a:pt x="772" y="60"/>
                    <a:pt x="765" y="69"/>
                  </a:cubicBezTo>
                  <a:cubicBezTo>
                    <a:pt x="769" y="69"/>
                    <a:pt x="769" y="77"/>
                    <a:pt x="765" y="78"/>
                  </a:cubicBezTo>
                  <a:cubicBezTo>
                    <a:pt x="747" y="69"/>
                    <a:pt x="724" y="49"/>
                    <a:pt x="726" y="30"/>
                  </a:cubicBezTo>
                  <a:cubicBezTo>
                    <a:pt x="757" y="38"/>
                    <a:pt x="772" y="80"/>
                    <a:pt x="804" y="60"/>
                  </a:cubicBezTo>
                  <a:cubicBezTo>
                    <a:pt x="797" y="55"/>
                    <a:pt x="791" y="49"/>
                    <a:pt x="783" y="45"/>
                  </a:cubicBezTo>
                  <a:cubicBezTo>
                    <a:pt x="779" y="47"/>
                    <a:pt x="783" y="57"/>
                    <a:pt x="777" y="57"/>
                  </a:cubicBezTo>
                  <a:cubicBezTo>
                    <a:pt x="767" y="49"/>
                    <a:pt x="753" y="45"/>
                    <a:pt x="753" y="27"/>
                  </a:cubicBezTo>
                  <a:cubicBezTo>
                    <a:pt x="763" y="28"/>
                    <a:pt x="766" y="36"/>
                    <a:pt x="780" y="33"/>
                  </a:cubicBezTo>
                  <a:cubicBezTo>
                    <a:pt x="785" y="31"/>
                    <a:pt x="785" y="24"/>
                    <a:pt x="789" y="21"/>
                  </a:cubicBezTo>
                  <a:cubicBezTo>
                    <a:pt x="817" y="17"/>
                    <a:pt x="840" y="31"/>
                    <a:pt x="858" y="36"/>
                  </a:cubicBezTo>
                  <a:cubicBezTo>
                    <a:pt x="855" y="35"/>
                    <a:pt x="851" y="31"/>
                    <a:pt x="855" y="30"/>
                  </a:cubicBezTo>
                  <a:cubicBezTo>
                    <a:pt x="872" y="29"/>
                    <a:pt x="882" y="35"/>
                    <a:pt x="900" y="33"/>
                  </a:cubicBezTo>
                  <a:cubicBezTo>
                    <a:pt x="898" y="41"/>
                    <a:pt x="914" y="31"/>
                    <a:pt x="912" y="39"/>
                  </a:cubicBezTo>
                  <a:close/>
                  <a:moveTo>
                    <a:pt x="1791" y="207"/>
                  </a:moveTo>
                  <a:cubicBezTo>
                    <a:pt x="1769" y="205"/>
                    <a:pt x="1761" y="189"/>
                    <a:pt x="1746" y="180"/>
                  </a:cubicBezTo>
                  <a:cubicBezTo>
                    <a:pt x="1750" y="198"/>
                    <a:pt x="1771" y="214"/>
                    <a:pt x="1791" y="207"/>
                  </a:cubicBezTo>
                  <a:close/>
                  <a:moveTo>
                    <a:pt x="2298" y="177"/>
                  </a:moveTo>
                  <a:cubicBezTo>
                    <a:pt x="2283" y="172"/>
                    <a:pt x="2247" y="172"/>
                    <a:pt x="2232" y="177"/>
                  </a:cubicBezTo>
                  <a:cubicBezTo>
                    <a:pt x="2241" y="176"/>
                    <a:pt x="2243" y="182"/>
                    <a:pt x="2253" y="180"/>
                  </a:cubicBezTo>
                  <a:cubicBezTo>
                    <a:pt x="2260" y="180"/>
                    <a:pt x="2267" y="180"/>
                    <a:pt x="2274" y="180"/>
                  </a:cubicBezTo>
                  <a:cubicBezTo>
                    <a:pt x="2274" y="181"/>
                    <a:pt x="2274" y="182"/>
                    <a:pt x="2274" y="183"/>
                  </a:cubicBezTo>
                  <a:cubicBezTo>
                    <a:pt x="2270" y="183"/>
                    <a:pt x="2266" y="183"/>
                    <a:pt x="2262" y="183"/>
                  </a:cubicBezTo>
                  <a:cubicBezTo>
                    <a:pt x="2260" y="190"/>
                    <a:pt x="2282" y="198"/>
                    <a:pt x="2280" y="186"/>
                  </a:cubicBezTo>
                  <a:cubicBezTo>
                    <a:pt x="2279" y="186"/>
                    <a:pt x="2278" y="186"/>
                    <a:pt x="2277" y="186"/>
                  </a:cubicBezTo>
                  <a:cubicBezTo>
                    <a:pt x="2281" y="176"/>
                    <a:pt x="2311" y="192"/>
                    <a:pt x="2310" y="177"/>
                  </a:cubicBezTo>
                  <a:cubicBezTo>
                    <a:pt x="2308" y="177"/>
                    <a:pt x="2306" y="177"/>
                    <a:pt x="2304" y="177"/>
                  </a:cubicBezTo>
                  <a:cubicBezTo>
                    <a:pt x="2302" y="177"/>
                    <a:pt x="2300" y="177"/>
                    <a:pt x="2298" y="177"/>
                  </a:cubicBezTo>
                  <a:close/>
                  <a:moveTo>
                    <a:pt x="861" y="75"/>
                  </a:moveTo>
                  <a:cubicBezTo>
                    <a:pt x="852" y="68"/>
                    <a:pt x="835" y="53"/>
                    <a:pt x="819" y="63"/>
                  </a:cubicBezTo>
                  <a:cubicBezTo>
                    <a:pt x="838" y="60"/>
                    <a:pt x="850" y="80"/>
                    <a:pt x="861" y="75"/>
                  </a:cubicBezTo>
                  <a:close/>
                  <a:moveTo>
                    <a:pt x="1161" y="93"/>
                  </a:moveTo>
                  <a:cubicBezTo>
                    <a:pt x="1176" y="101"/>
                    <a:pt x="1183" y="117"/>
                    <a:pt x="1203" y="120"/>
                  </a:cubicBezTo>
                  <a:cubicBezTo>
                    <a:pt x="1201" y="112"/>
                    <a:pt x="1204" y="109"/>
                    <a:pt x="1212" y="111"/>
                  </a:cubicBezTo>
                  <a:cubicBezTo>
                    <a:pt x="1211" y="102"/>
                    <a:pt x="1201" y="102"/>
                    <a:pt x="1194" y="99"/>
                  </a:cubicBezTo>
                  <a:cubicBezTo>
                    <a:pt x="1193" y="104"/>
                    <a:pt x="1198" y="107"/>
                    <a:pt x="1194" y="108"/>
                  </a:cubicBezTo>
                  <a:cubicBezTo>
                    <a:pt x="1182" y="106"/>
                    <a:pt x="1172" y="87"/>
                    <a:pt x="1161" y="93"/>
                  </a:cubicBezTo>
                  <a:close/>
                  <a:moveTo>
                    <a:pt x="1215" y="156"/>
                  </a:moveTo>
                  <a:cubicBezTo>
                    <a:pt x="1191" y="137"/>
                    <a:pt x="1171" y="114"/>
                    <a:pt x="1143" y="99"/>
                  </a:cubicBezTo>
                  <a:cubicBezTo>
                    <a:pt x="1162" y="126"/>
                    <a:pt x="1177" y="144"/>
                    <a:pt x="1215" y="156"/>
                  </a:cubicBezTo>
                  <a:close/>
                  <a:moveTo>
                    <a:pt x="1254" y="99"/>
                  </a:moveTo>
                  <a:cubicBezTo>
                    <a:pt x="1254" y="112"/>
                    <a:pt x="1277" y="118"/>
                    <a:pt x="1272" y="126"/>
                  </a:cubicBezTo>
                  <a:cubicBezTo>
                    <a:pt x="1266" y="125"/>
                    <a:pt x="1252" y="118"/>
                    <a:pt x="1248" y="126"/>
                  </a:cubicBezTo>
                  <a:cubicBezTo>
                    <a:pt x="1294" y="143"/>
                    <a:pt x="1337" y="163"/>
                    <a:pt x="1374" y="189"/>
                  </a:cubicBezTo>
                  <a:cubicBezTo>
                    <a:pt x="1363" y="168"/>
                    <a:pt x="1334" y="149"/>
                    <a:pt x="1341" y="120"/>
                  </a:cubicBezTo>
                  <a:cubicBezTo>
                    <a:pt x="1359" y="148"/>
                    <a:pt x="1378" y="175"/>
                    <a:pt x="1416" y="183"/>
                  </a:cubicBezTo>
                  <a:cubicBezTo>
                    <a:pt x="1403" y="159"/>
                    <a:pt x="1379" y="146"/>
                    <a:pt x="1365" y="123"/>
                  </a:cubicBezTo>
                  <a:cubicBezTo>
                    <a:pt x="1357" y="133"/>
                    <a:pt x="1372" y="140"/>
                    <a:pt x="1374" y="150"/>
                  </a:cubicBezTo>
                  <a:cubicBezTo>
                    <a:pt x="1356" y="140"/>
                    <a:pt x="1352" y="116"/>
                    <a:pt x="1329" y="111"/>
                  </a:cubicBezTo>
                  <a:cubicBezTo>
                    <a:pt x="1328" y="131"/>
                    <a:pt x="1345" y="149"/>
                    <a:pt x="1341" y="162"/>
                  </a:cubicBezTo>
                  <a:cubicBezTo>
                    <a:pt x="1307" y="146"/>
                    <a:pt x="1285" y="118"/>
                    <a:pt x="1254" y="99"/>
                  </a:cubicBezTo>
                  <a:close/>
                  <a:moveTo>
                    <a:pt x="1230" y="126"/>
                  </a:moveTo>
                  <a:cubicBezTo>
                    <a:pt x="1235" y="151"/>
                    <a:pt x="1273" y="169"/>
                    <a:pt x="1299" y="183"/>
                  </a:cubicBezTo>
                  <a:cubicBezTo>
                    <a:pt x="1287" y="164"/>
                    <a:pt x="1266" y="154"/>
                    <a:pt x="1251" y="138"/>
                  </a:cubicBezTo>
                  <a:cubicBezTo>
                    <a:pt x="1246" y="132"/>
                    <a:pt x="1239" y="118"/>
                    <a:pt x="1230" y="126"/>
                  </a:cubicBezTo>
                  <a:close/>
                  <a:moveTo>
                    <a:pt x="945" y="132"/>
                  </a:moveTo>
                  <a:cubicBezTo>
                    <a:pt x="934" y="134"/>
                    <a:pt x="936" y="149"/>
                    <a:pt x="924" y="150"/>
                  </a:cubicBezTo>
                  <a:cubicBezTo>
                    <a:pt x="907" y="147"/>
                    <a:pt x="898" y="136"/>
                    <a:pt x="888" y="126"/>
                  </a:cubicBezTo>
                  <a:cubicBezTo>
                    <a:pt x="889" y="151"/>
                    <a:pt x="911" y="155"/>
                    <a:pt x="936" y="156"/>
                  </a:cubicBezTo>
                  <a:cubicBezTo>
                    <a:pt x="937" y="145"/>
                    <a:pt x="944" y="140"/>
                    <a:pt x="951" y="135"/>
                  </a:cubicBezTo>
                  <a:cubicBezTo>
                    <a:pt x="965" y="135"/>
                    <a:pt x="980" y="134"/>
                    <a:pt x="990" y="138"/>
                  </a:cubicBezTo>
                  <a:cubicBezTo>
                    <a:pt x="983" y="119"/>
                    <a:pt x="959" y="117"/>
                    <a:pt x="945" y="105"/>
                  </a:cubicBezTo>
                  <a:cubicBezTo>
                    <a:pt x="945" y="121"/>
                    <a:pt x="962" y="120"/>
                    <a:pt x="972" y="126"/>
                  </a:cubicBezTo>
                  <a:cubicBezTo>
                    <a:pt x="970" y="135"/>
                    <a:pt x="947" y="123"/>
                    <a:pt x="945" y="132"/>
                  </a:cubicBezTo>
                  <a:close/>
                  <a:moveTo>
                    <a:pt x="855" y="126"/>
                  </a:moveTo>
                  <a:cubicBezTo>
                    <a:pt x="864" y="134"/>
                    <a:pt x="876" y="155"/>
                    <a:pt x="891" y="147"/>
                  </a:cubicBezTo>
                  <a:cubicBezTo>
                    <a:pt x="876" y="145"/>
                    <a:pt x="870" y="118"/>
                    <a:pt x="855" y="126"/>
                  </a:cubicBezTo>
                  <a:close/>
                  <a:moveTo>
                    <a:pt x="810" y="171"/>
                  </a:moveTo>
                  <a:cubicBezTo>
                    <a:pt x="799" y="165"/>
                    <a:pt x="793" y="154"/>
                    <a:pt x="780" y="150"/>
                  </a:cubicBezTo>
                  <a:cubicBezTo>
                    <a:pt x="791" y="162"/>
                    <a:pt x="798" y="178"/>
                    <a:pt x="819" y="180"/>
                  </a:cubicBezTo>
                  <a:cubicBezTo>
                    <a:pt x="821" y="176"/>
                    <a:pt x="815" y="164"/>
                    <a:pt x="822" y="165"/>
                  </a:cubicBezTo>
                  <a:cubicBezTo>
                    <a:pt x="833" y="169"/>
                    <a:pt x="851" y="182"/>
                    <a:pt x="861" y="177"/>
                  </a:cubicBezTo>
                  <a:cubicBezTo>
                    <a:pt x="854" y="174"/>
                    <a:pt x="846" y="172"/>
                    <a:pt x="849" y="159"/>
                  </a:cubicBezTo>
                  <a:cubicBezTo>
                    <a:pt x="874" y="156"/>
                    <a:pt x="895" y="177"/>
                    <a:pt x="927" y="171"/>
                  </a:cubicBezTo>
                  <a:cubicBezTo>
                    <a:pt x="896" y="160"/>
                    <a:pt x="859" y="155"/>
                    <a:pt x="837" y="135"/>
                  </a:cubicBezTo>
                  <a:cubicBezTo>
                    <a:pt x="833" y="148"/>
                    <a:pt x="850" y="156"/>
                    <a:pt x="840" y="165"/>
                  </a:cubicBezTo>
                  <a:cubicBezTo>
                    <a:pt x="819" y="160"/>
                    <a:pt x="815" y="138"/>
                    <a:pt x="798" y="129"/>
                  </a:cubicBezTo>
                  <a:cubicBezTo>
                    <a:pt x="798" y="145"/>
                    <a:pt x="816" y="159"/>
                    <a:pt x="810" y="171"/>
                  </a:cubicBezTo>
                  <a:close/>
                  <a:moveTo>
                    <a:pt x="1032" y="135"/>
                  </a:moveTo>
                  <a:cubicBezTo>
                    <a:pt x="1022" y="125"/>
                    <a:pt x="1005" y="122"/>
                    <a:pt x="993" y="114"/>
                  </a:cubicBezTo>
                  <a:cubicBezTo>
                    <a:pt x="997" y="130"/>
                    <a:pt x="1013" y="134"/>
                    <a:pt x="1032" y="135"/>
                  </a:cubicBezTo>
                  <a:close/>
                  <a:moveTo>
                    <a:pt x="1413" y="123"/>
                  </a:moveTo>
                  <a:cubicBezTo>
                    <a:pt x="1406" y="151"/>
                    <a:pt x="1442" y="176"/>
                    <a:pt x="1473" y="165"/>
                  </a:cubicBezTo>
                  <a:cubicBezTo>
                    <a:pt x="1440" y="164"/>
                    <a:pt x="1421" y="149"/>
                    <a:pt x="1413" y="123"/>
                  </a:cubicBezTo>
                  <a:close/>
                  <a:moveTo>
                    <a:pt x="1437" y="177"/>
                  </a:moveTo>
                  <a:cubicBezTo>
                    <a:pt x="1424" y="164"/>
                    <a:pt x="1392" y="128"/>
                    <a:pt x="1383" y="132"/>
                  </a:cubicBezTo>
                  <a:cubicBezTo>
                    <a:pt x="1399" y="149"/>
                    <a:pt x="1413" y="168"/>
                    <a:pt x="1437" y="177"/>
                  </a:cubicBezTo>
                  <a:close/>
                  <a:moveTo>
                    <a:pt x="570" y="150"/>
                  </a:moveTo>
                  <a:cubicBezTo>
                    <a:pt x="583" y="147"/>
                    <a:pt x="580" y="160"/>
                    <a:pt x="591" y="159"/>
                  </a:cubicBezTo>
                  <a:cubicBezTo>
                    <a:pt x="595" y="147"/>
                    <a:pt x="575" y="143"/>
                    <a:pt x="570" y="150"/>
                  </a:cubicBezTo>
                  <a:close/>
                  <a:moveTo>
                    <a:pt x="606" y="147"/>
                  </a:moveTo>
                  <a:cubicBezTo>
                    <a:pt x="607" y="157"/>
                    <a:pt x="616" y="159"/>
                    <a:pt x="624" y="162"/>
                  </a:cubicBezTo>
                  <a:cubicBezTo>
                    <a:pt x="623" y="152"/>
                    <a:pt x="615" y="149"/>
                    <a:pt x="606" y="147"/>
                  </a:cubicBezTo>
                  <a:close/>
                  <a:moveTo>
                    <a:pt x="519" y="165"/>
                  </a:moveTo>
                  <a:cubicBezTo>
                    <a:pt x="544" y="184"/>
                    <a:pt x="582" y="219"/>
                    <a:pt x="612" y="213"/>
                  </a:cubicBezTo>
                  <a:cubicBezTo>
                    <a:pt x="594" y="209"/>
                    <a:pt x="591" y="190"/>
                    <a:pt x="579" y="180"/>
                  </a:cubicBezTo>
                  <a:cubicBezTo>
                    <a:pt x="574" y="191"/>
                    <a:pt x="588" y="199"/>
                    <a:pt x="582" y="201"/>
                  </a:cubicBezTo>
                  <a:cubicBezTo>
                    <a:pt x="575" y="195"/>
                    <a:pt x="566" y="191"/>
                    <a:pt x="564" y="180"/>
                  </a:cubicBezTo>
                  <a:cubicBezTo>
                    <a:pt x="542" y="194"/>
                    <a:pt x="539" y="152"/>
                    <a:pt x="519" y="165"/>
                  </a:cubicBezTo>
                  <a:close/>
                  <a:moveTo>
                    <a:pt x="744" y="159"/>
                  </a:moveTo>
                  <a:cubicBezTo>
                    <a:pt x="746" y="168"/>
                    <a:pt x="764" y="177"/>
                    <a:pt x="771" y="171"/>
                  </a:cubicBezTo>
                  <a:cubicBezTo>
                    <a:pt x="760" y="169"/>
                    <a:pt x="757" y="159"/>
                    <a:pt x="744" y="159"/>
                  </a:cubicBezTo>
                  <a:close/>
                  <a:moveTo>
                    <a:pt x="1137" y="165"/>
                  </a:moveTo>
                  <a:cubicBezTo>
                    <a:pt x="1145" y="167"/>
                    <a:pt x="1162" y="176"/>
                    <a:pt x="1170" y="168"/>
                  </a:cubicBezTo>
                  <a:cubicBezTo>
                    <a:pt x="1162" y="166"/>
                    <a:pt x="1145" y="157"/>
                    <a:pt x="1137" y="165"/>
                  </a:cubicBezTo>
                  <a:close/>
                  <a:moveTo>
                    <a:pt x="687" y="189"/>
                  </a:moveTo>
                  <a:cubicBezTo>
                    <a:pt x="678" y="179"/>
                    <a:pt x="664" y="174"/>
                    <a:pt x="651" y="168"/>
                  </a:cubicBezTo>
                  <a:cubicBezTo>
                    <a:pt x="657" y="181"/>
                    <a:pt x="671" y="186"/>
                    <a:pt x="687" y="189"/>
                  </a:cubicBezTo>
                  <a:close/>
                  <a:moveTo>
                    <a:pt x="2007" y="210"/>
                  </a:moveTo>
                  <a:cubicBezTo>
                    <a:pt x="1995" y="206"/>
                    <a:pt x="1999" y="186"/>
                    <a:pt x="1989" y="180"/>
                  </a:cubicBezTo>
                  <a:cubicBezTo>
                    <a:pt x="1984" y="200"/>
                    <a:pt x="2003" y="211"/>
                    <a:pt x="1998" y="222"/>
                  </a:cubicBezTo>
                  <a:cubicBezTo>
                    <a:pt x="1976" y="211"/>
                    <a:pt x="1964" y="190"/>
                    <a:pt x="1950" y="171"/>
                  </a:cubicBezTo>
                  <a:cubicBezTo>
                    <a:pt x="1955" y="196"/>
                    <a:pt x="1969" y="212"/>
                    <a:pt x="1986" y="225"/>
                  </a:cubicBezTo>
                  <a:cubicBezTo>
                    <a:pt x="1952" y="225"/>
                    <a:pt x="1946" y="197"/>
                    <a:pt x="1932" y="177"/>
                  </a:cubicBezTo>
                  <a:cubicBezTo>
                    <a:pt x="1928" y="208"/>
                    <a:pt x="1952" y="211"/>
                    <a:pt x="1962" y="228"/>
                  </a:cubicBezTo>
                  <a:cubicBezTo>
                    <a:pt x="1935" y="230"/>
                    <a:pt x="1931" y="209"/>
                    <a:pt x="1914" y="201"/>
                  </a:cubicBezTo>
                  <a:cubicBezTo>
                    <a:pt x="1915" y="215"/>
                    <a:pt x="1931" y="214"/>
                    <a:pt x="1932" y="228"/>
                  </a:cubicBezTo>
                  <a:cubicBezTo>
                    <a:pt x="1905" y="235"/>
                    <a:pt x="1909" y="211"/>
                    <a:pt x="1887" y="213"/>
                  </a:cubicBezTo>
                  <a:cubicBezTo>
                    <a:pt x="1901" y="223"/>
                    <a:pt x="1914" y="256"/>
                    <a:pt x="1935" y="240"/>
                  </a:cubicBezTo>
                  <a:cubicBezTo>
                    <a:pt x="1929" y="243"/>
                    <a:pt x="1918" y="235"/>
                    <a:pt x="1926" y="234"/>
                  </a:cubicBezTo>
                  <a:cubicBezTo>
                    <a:pt x="1935" y="238"/>
                    <a:pt x="1953" y="239"/>
                    <a:pt x="1950" y="231"/>
                  </a:cubicBezTo>
                  <a:cubicBezTo>
                    <a:pt x="1960" y="235"/>
                    <a:pt x="1960" y="249"/>
                    <a:pt x="1977" y="246"/>
                  </a:cubicBezTo>
                  <a:cubicBezTo>
                    <a:pt x="1966" y="213"/>
                    <a:pt x="2056" y="244"/>
                    <a:pt x="2031" y="225"/>
                  </a:cubicBezTo>
                  <a:cubicBezTo>
                    <a:pt x="2047" y="221"/>
                    <a:pt x="2047" y="233"/>
                    <a:pt x="2058" y="234"/>
                  </a:cubicBezTo>
                  <a:cubicBezTo>
                    <a:pt x="2061" y="224"/>
                    <a:pt x="2041" y="221"/>
                    <a:pt x="2049" y="216"/>
                  </a:cubicBezTo>
                  <a:cubicBezTo>
                    <a:pt x="2076" y="219"/>
                    <a:pt x="2094" y="223"/>
                    <a:pt x="2124" y="228"/>
                  </a:cubicBezTo>
                  <a:cubicBezTo>
                    <a:pt x="2132" y="207"/>
                    <a:pt x="2179" y="235"/>
                    <a:pt x="2193" y="216"/>
                  </a:cubicBezTo>
                  <a:cubicBezTo>
                    <a:pt x="2158" y="215"/>
                    <a:pt x="2123" y="198"/>
                    <a:pt x="2094" y="201"/>
                  </a:cubicBezTo>
                  <a:cubicBezTo>
                    <a:pt x="2106" y="203"/>
                    <a:pt x="2115" y="208"/>
                    <a:pt x="2118" y="219"/>
                  </a:cubicBezTo>
                  <a:cubicBezTo>
                    <a:pt x="2091" y="216"/>
                    <a:pt x="2069" y="208"/>
                    <a:pt x="2055" y="192"/>
                  </a:cubicBezTo>
                  <a:cubicBezTo>
                    <a:pt x="2051" y="199"/>
                    <a:pt x="2062" y="207"/>
                    <a:pt x="2055" y="207"/>
                  </a:cubicBezTo>
                  <a:cubicBezTo>
                    <a:pt x="2038" y="201"/>
                    <a:pt x="2041" y="175"/>
                    <a:pt x="2025" y="168"/>
                  </a:cubicBezTo>
                  <a:cubicBezTo>
                    <a:pt x="2026" y="183"/>
                    <a:pt x="2040" y="201"/>
                    <a:pt x="2040" y="207"/>
                  </a:cubicBezTo>
                  <a:cubicBezTo>
                    <a:pt x="2027" y="208"/>
                    <a:pt x="2033" y="190"/>
                    <a:pt x="2022" y="189"/>
                  </a:cubicBezTo>
                  <a:cubicBezTo>
                    <a:pt x="2019" y="204"/>
                    <a:pt x="2038" y="213"/>
                    <a:pt x="2034" y="219"/>
                  </a:cubicBezTo>
                  <a:cubicBezTo>
                    <a:pt x="2019" y="217"/>
                    <a:pt x="2019" y="200"/>
                    <a:pt x="2007" y="195"/>
                  </a:cubicBezTo>
                  <a:cubicBezTo>
                    <a:pt x="2003" y="202"/>
                    <a:pt x="2014" y="210"/>
                    <a:pt x="2007" y="210"/>
                  </a:cubicBezTo>
                  <a:close/>
                  <a:moveTo>
                    <a:pt x="2043" y="168"/>
                  </a:moveTo>
                  <a:cubicBezTo>
                    <a:pt x="2041" y="181"/>
                    <a:pt x="2049" y="184"/>
                    <a:pt x="2058" y="186"/>
                  </a:cubicBezTo>
                  <a:cubicBezTo>
                    <a:pt x="2056" y="177"/>
                    <a:pt x="2051" y="171"/>
                    <a:pt x="2043" y="168"/>
                  </a:cubicBezTo>
                  <a:close/>
                  <a:moveTo>
                    <a:pt x="648" y="192"/>
                  </a:moveTo>
                  <a:cubicBezTo>
                    <a:pt x="636" y="188"/>
                    <a:pt x="624" y="169"/>
                    <a:pt x="612" y="174"/>
                  </a:cubicBezTo>
                  <a:cubicBezTo>
                    <a:pt x="623" y="179"/>
                    <a:pt x="635" y="199"/>
                    <a:pt x="648" y="192"/>
                  </a:cubicBezTo>
                  <a:close/>
                  <a:moveTo>
                    <a:pt x="1590" y="192"/>
                  </a:moveTo>
                  <a:cubicBezTo>
                    <a:pt x="1583" y="188"/>
                    <a:pt x="1576" y="184"/>
                    <a:pt x="1578" y="171"/>
                  </a:cubicBezTo>
                  <a:cubicBezTo>
                    <a:pt x="1562" y="174"/>
                    <a:pt x="1579" y="207"/>
                    <a:pt x="1590" y="192"/>
                  </a:cubicBezTo>
                  <a:close/>
                  <a:moveTo>
                    <a:pt x="594" y="177"/>
                  </a:moveTo>
                  <a:cubicBezTo>
                    <a:pt x="600" y="191"/>
                    <a:pt x="610" y="201"/>
                    <a:pt x="624" y="207"/>
                  </a:cubicBezTo>
                  <a:cubicBezTo>
                    <a:pt x="618" y="193"/>
                    <a:pt x="608" y="183"/>
                    <a:pt x="594" y="177"/>
                  </a:cubicBezTo>
                  <a:close/>
                  <a:moveTo>
                    <a:pt x="1107" y="189"/>
                  </a:moveTo>
                  <a:cubicBezTo>
                    <a:pt x="1098" y="190"/>
                    <a:pt x="1099" y="181"/>
                    <a:pt x="1092" y="180"/>
                  </a:cubicBezTo>
                  <a:cubicBezTo>
                    <a:pt x="1087" y="191"/>
                    <a:pt x="1103" y="197"/>
                    <a:pt x="1107" y="189"/>
                  </a:cubicBezTo>
                  <a:close/>
                  <a:moveTo>
                    <a:pt x="1140" y="183"/>
                  </a:moveTo>
                  <a:cubicBezTo>
                    <a:pt x="1127" y="202"/>
                    <a:pt x="1143" y="244"/>
                    <a:pt x="1164" y="249"/>
                  </a:cubicBezTo>
                  <a:cubicBezTo>
                    <a:pt x="1160" y="234"/>
                    <a:pt x="1145" y="230"/>
                    <a:pt x="1143" y="213"/>
                  </a:cubicBezTo>
                  <a:cubicBezTo>
                    <a:pt x="1149" y="214"/>
                    <a:pt x="1149" y="221"/>
                    <a:pt x="1155" y="222"/>
                  </a:cubicBezTo>
                  <a:cubicBezTo>
                    <a:pt x="1151" y="208"/>
                    <a:pt x="1137" y="204"/>
                    <a:pt x="1140" y="183"/>
                  </a:cubicBezTo>
                  <a:close/>
                  <a:moveTo>
                    <a:pt x="1185" y="222"/>
                  </a:moveTo>
                  <a:cubicBezTo>
                    <a:pt x="1176" y="214"/>
                    <a:pt x="1177" y="196"/>
                    <a:pt x="1164" y="192"/>
                  </a:cubicBezTo>
                  <a:cubicBezTo>
                    <a:pt x="1162" y="197"/>
                    <a:pt x="1173" y="204"/>
                    <a:pt x="1164" y="207"/>
                  </a:cubicBezTo>
                  <a:cubicBezTo>
                    <a:pt x="1159" y="200"/>
                    <a:pt x="1158" y="189"/>
                    <a:pt x="1149" y="186"/>
                  </a:cubicBezTo>
                  <a:cubicBezTo>
                    <a:pt x="1150" y="206"/>
                    <a:pt x="1165" y="212"/>
                    <a:pt x="1173" y="225"/>
                  </a:cubicBezTo>
                  <a:cubicBezTo>
                    <a:pt x="1168" y="225"/>
                    <a:pt x="1166" y="228"/>
                    <a:pt x="1167" y="234"/>
                  </a:cubicBezTo>
                  <a:cubicBezTo>
                    <a:pt x="1175" y="246"/>
                    <a:pt x="1193" y="264"/>
                    <a:pt x="1209" y="258"/>
                  </a:cubicBezTo>
                  <a:cubicBezTo>
                    <a:pt x="1197" y="250"/>
                    <a:pt x="1169" y="242"/>
                    <a:pt x="1176" y="225"/>
                  </a:cubicBezTo>
                  <a:cubicBezTo>
                    <a:pt x="1185" y="230"/>
                    <a:pt x="1189" y="240"/>
                    <a:pt x="1200" y="243"/>
                  </a:cubicBezTo>
                  <a:cubicBezTo>
                    <a:pt x="1203" y="243"/>
                    <a:pt x="1204" y="241"/>
                    <a:pt x="1206" y="240"/>
                  </a:cubicBezTo>
                  <a:cubicBezTo>
                    <a:pt x="1208" y="232"/>
                    <a:pt x="1191" y="201"/>
                    <a:pt x="1182" y="204"/>
                  </a:cubicBezTo>
                  <a:cubicBezTo>
                    <a:pt x="1186" y="207"/>
                    <a:pt x="1186" y="214"/>
                    <a:pt x="1188" y="219"/>
                  </a:cubicBezTo>
                  <a:cubicBezTo>
                    <a:pt x="1188" y="221"/>
                    <a:pt x="1188" y="223"/>
                    <a:pt x="1185" y="222"/>
                  </a:cubicBezTo>
                  <a:close/>
                  <a:moveTo>
                    <a:pt x="438" y="216"/>
                  </a:moveTo>
                  <a:cubicBezTo>
                    <a:pt x="431" y="202"/>
                    <a:pt x="410" y="202"/>
                    <a:pt x="402" y="189"/>
                  </a:cubicBezTo>
                  <a:cubicBezTo>
                    <a:pt x="395" y="206"/>
                    <a:pt x="424" y="211"/>
                    <a:pt x="438" y="216"/>
                  </a:cubicBezTo>
                  <a:close/>
                  <a:moveTo>
                    <a:pt x="1095" y="231"/>
                  </a:moveTo>
                  <a:cubicBezTo>
                    <a:pt x="1108" y="233"/>
                    <a:pt x="1112" y="244"/>
                    <a:pt x="1122" y="249"/>
                  </a:cubicBezTo>
                  <a:cubicBezTo>
                    <a:pt x="1119" y="228"/>
                    <a:pt x="1095" y="228"/>
                    <a:pt x="1092" y="207"/>
                  </a:cubicBezTo>
                  <a:cubicBezTo>
                    <a:pt x="1099" y="207"/>
                    <a:pt x="1107" y="208"/>
                    <a:pt x="1107" y="201"/>
                  </a:cubicBezTo>
                  <a:cubicBezTo>
                    <a:pt x="1097" y="203"/>
                    <a:pt x="1093" y="199"/>
                    <a:pt x="1086" y="198"/>
                  </a:cubicBezTo>
                  <a:cubicBezTo>
                    <a:pt x="1084" y="212"/>
                    <a:pt x="1093" y="215"/>
                    <a:pt x="1092" y="228"/>
                  </a:cubicBezTo>
                  <a:cubicBezTo>
                    <a:pt x="1085" y="228"/>
                    <a:pt x="1080" y="210"/>
                    <a:pt x="1074" y="219"/>
                  </a:cubicBezTo>
                  <a:cubicBezTo>
                    <a:pt x="1086" y="229"/>
                    <a:pt x="1098" y="255"/>
                    <a:pt x="1116" y="249"/>
                  </a:cubicBezTo>
                  <a:cubicBezTo>
                    <a:pt x="1109" y="243"/>
                    <a:pt x="1099" y="240"/>
                    <a:pt x="1095" y="231"/>
                  </a:cubicBezTo>
                  <a:close/>
                  <a:moveTo>
                    <a:pt x="534" y="204"/>
                  </a:moveTo>
                  <a:cubicBezTo>
                    <a:pt x="551" y="205"/>
                    <a:pt x="561" y="229"/>
                    <a:pt x="576" y="222"/>
                  </a:cubicBezTo>
                  <a:cubicBezTo>
                    <a:pt x="565" y="215"/>
                    <a:pt x="550" y="196"/>
                    <a:pt x="534" y="204"/>
                  </a:cubicBezTo>
                  <a:close/>
                  <a:moveTo>
                    <a:pt x="519" y="207"/>
                  </a:moveTo>
                  <a:cubicBezTo>
                    <a:pt x="526" y="213"/>
                    <a:pt x="534" y="232"/>
                    <a:pt x="546" y="222"/>
                  </a:cubicBezTo>
                  <a:cubicBezTo>
                    <a:pt x="533" y="223"/>
                    <a:pt x="529" y="199"/>
                    <a:pt x="519" y="207"/>
                  </a:cubicBezTo>
                  <a:close/>
                  <a:moveTo>
                    <a:pt x="381" y="204"/>
                  </a:moveTo>
                  <a:cubicBezTo>
                    <a:pt x="385" y="215"/>
                    <a:pt x="401" y="214"/>
                    <a:pt x="411" y="219"/>
                  </a:cubicBezTo>
                  <a:cubicBezTo>
                    <a:pt x="407" y="208"/>
                    <a:pt x="395" y="205"/>
                    <a:pt x="381" y="204"/>
                  </a:cubicBezTo>
                  <a:close/>
                  <a:moveTo>
                    <a:pt x="1014" y="216"/>
                  </a:moveTo>
                  <a:cubicBezTo>
                    <a:pt x="1018" y="228"/>
                    <a:pt x="1004" y="222"/>
                    <a:pt x="1008" y="234"/>
                  </a:cubicBezTo>
                  <a:cubicBezTo>
                    <a:pt x="1026" y="233"/>
                    <a:pt x="1029" y="247"/>
                    <a:pt x="1038" y="255"/>
                  </a:cubicBezTo>
                  <a:cubicBezTo>
                    <a:pt x="1012" y="259"/>
                    <a:pt x="1002" y="247"/>
                    <a:pt x="993" y="234"/>
                  </a:cubicBezTo>
                  <a:cubicBezTo>
                    <a:pt x="997" y="234"/>
                    <a:pt x="1002" y="235"/>
                    <a:pt x="1002" y="231"/>
                  </a:cubicBezTo>
                  <a:cubicBezTo>
                    <a:pt x="989" y="232"/>
                    <a:pt x="995" y="214"/>
                    <a:pt x="981" y="216"/>
                  </a:cubicBezTo>
                  <a:cubicBezTo>
                    <a:pt x="980" y="221"/>
                    <a:pt x="985" y="224"/>
                    <a:pt x="981" y="225"/>
                  </a:cubicBezTo>
                  <a:cubicBezTo>
                    <a:pt x="967" y="221"/>
                    <a:pt x="956" y="214"/>
                    <a:pt x="948" y="204"/>
                  </a:cubicBezTo>
                  <a:cubicBezTo>
                    <a:pt x="947" y="226"/>
                    <a:pt x="968" y="226"/>
                    <a:pt x="984" y="231"/>
                  </a:cubicBezTo>
                  <a:cubicBezTo>
                    <a:pt x="994" y="249"/>
                    <a:pt x="1008" y="263"/>
                    <a:pt x="1029" y="270"/>
                  </a:cubicBezTo>
                  <a:cubicBezTo>
                    <a:pt x="1026" y="245"/>
                    <a:pt x="1071" y="278"/>
                    <a:pt x="1083" y="267"/>
                  </a:cubicBezTo>
                  <a:cubicBezTo>
                    <a:pt x="1072" y="260"/>
                    <a:pt x="1054" y="260"/>
                    <a:pt x="1047" y="249"/>
                  </a:cubicBezTo>
                  <a:cubicBezTo>
                    <a:pt x="1055" y="232"/>
                    <a:pt x="1078" y="255"/>
                    <a:pt x="1086" y="246"/>
                  </a:cubicBezTo>
                  <a:cubicBezTo>
                    <a:pt x="1068" y="230"/>
                    <a:pt x="1031" y="233"/>
                    <a:pt x="1014" y="216"/>
                  </a:cubicBezTo>
                  <a:close/>
                  <a:moveTo>
                    <a:pt x="369" y="222"/>
                  </a:moveTo>
                  <a:cubicBezTo>
                    <a:pt x="360" y="217"/>
                    <a:pt x="353" y="210"/>
                    <a:pt x="342" y="207"/>
                  </a:cubicBezTo>
                  <a:cubicBezTo>
                    <a:pt x="343" y="216"/>
                    <a:pt x="332" y="215"/>
                    <a:pt x="339" y="222"/>
                  </a:cubicBezTo>
                  <a:cubicBezTo>
                    <a:pt x="349" y="207"/>
                    <a:pt x="358" y="231"/>
                    <a:pt x="369" y="222"/>
                  </a:cubicBezTo>
                  <a:close/>
                  <a:moveTo>
                    <a:pt x="1242" y="210"/>
                  </a:moveTo>
                  <a:cubicBezTo>
                    <a:pt x="1246" y="229"/>
                    <a:pt x="1259" y="239"/>
                    <a:pt x="1275" y="246"/>
                  </a:cubicBezTo>
                  <a:cubicBezTo>
                    <a:pt x="1267" y="231"/>
                    <a:pt x="1252" y="223"/>
                    <a:pt x="1242" y="210"/>
                  </a:cubicBezTo>
                  <a:close/>
                  <a:moveTo>
                    <a:pt x="1128" y="231"/>
                  </a:moveTo>
                  <a:cubicBezTo>
                    <a:pt x="1128" y="223"/>
                    <a:pt x="1124" y="219"/>
                    <a:pt x="1116" y="219"/>
                  </a:cubicBezTo>
                  <a:cubicBezTo>
                    <a:pt x="1116" y="227"/>
                    <a:pt x="1120" y="231"/>
                    <a:pt x="1128" y="231"/>
                  </a:cubicBezTo>
                  <a:close/>
                  <a:moveTo>
                    <a:pt x="2310" y="261"/>
                  </a:moveTo>
                  <a:cubicBezTo>
                    <a:pt x="2303" y="245"/>
                    <a:pt x="2288" y="237"/>
                    <a:pt x="2280" y="222"/>
                  </a:cubicBezTo>
                  <a:cubicBezTo>
                    <a:pt x="2284" y="241"/>
                    <a:pt x="2292" y="256"/>
                    <a:pt x="2310" y="261"/>
                  </a:cubicBezTo>
                  <a:close/>
                  <a:moveTo>
                    <a:pt x="2202" y="261"/>
                  </a:moveTo>
                  <a:cubicBezTo>
                    <a:pt x="2202" y="273"/>
                    <a:pt x="2215" y="270"/>
                    <a:pt x="2208" y="282"/>
                  </a:cubicBezTo>
                  <a:cubicBezTo>
                    <a:pt x="2228" y="284"/>
                    <a:pt x="2234" y="300"/>
                    <a:pt x="2259" y="297"/>
                  </a:cubicBezTo>
                  <a:cubicBezTo>
                    <a:pt x="2264" y="285"/>
                    <a:pt x="2246" y="281"/>
                    <a:pt x="2256" y="273"/>
                  </a:cubicBezTo>
                  <a:cubicBezTo>
                    <a:pt x="2267" y="284"/>
                    <a:pt x="2296" y="285"/>
                    <a:pt x="2298" y="264"/>
                  </a:cubicBezTo>
                  <a:cubicBezTo>
                    <a:pt x="2284" y="260"/>
                    <a:pt x="2267" y="250"/>
                    <a:pt x="2274" y="234"/>
                  </a:cubicBezTo>
                  <a:cubicBezTo>
                    <a:pt x="2253" y="234"/>
                    <a:pt x="2244" y="246"/>
                    <a:pt x="2226" y="249"/>
                  </a:cubicBezTo>
                  <a:cubicBezTo>
                    <a:pt x="2224" y="255"/>
                    <a:pt x="2230" y="269"/>
                    <a:pt x="2223" y="270"/>
                  </a:cubicBezTo>
                  <a:cubicBezTo>
                    <a:pt x="2215" y="268"/>
                    <a:pt x="2210" y="263"/>
                    <a:pt x="2202" y="261"/>
                  </a:cubicBezTo>
                  <a:close/>
                  <a:moveTo>
                    <a:pt x="2331" y="234"/>
                  </a:moveTo>
                  <a:cubicBezTo>
                    <a:pt x="2315" y="233"/>
                    <a:pt x="2313" y="237"/>
                    <a:pt x="2301" y="234"/>
                  </a:cubicBezTo>
                  <a:cubicBezTo>
                    <a:pt x="2303" y="242"/>
                    <a:pt x="2332" y="249"/>
                    <a:pt x="2331" y="234"/>
                  </a:cubicBezTo>
                  <a:close/>
                  <a:moveTo>
                    <a:pt x="1308" y="249"/>
                  </a:moveTo>
                  <a:cubicBezTo>
                    <a:pt x="1306" y="239"/>
                    <a:pt x="1291" y="226"/>
                    <a:pt x="1284" y="231"/>
                  </a:cubicBezTo>
                  <a:cubicBezTo>
                    <a:pt x="1290" y="239"/>
                    <a:pt x="1296" y="247"/>
                    <a:pt x="1308" y="249"/>
                  </a:cubicBezTo>
                  <a:close/>
                  <a:moveTo>
                    <a:pt x="1575" y="228"/>
                  </a:moveTo>
                  <a:cubicBezTo>
                    <a:pt x="1579" y="240"/>
                    <a:pt x="1568" y="237"/>
                    <a:pt x="1560" y="237"/>
                  </a:cubicBezTo>
                  <a:cubicBezTo>
                    <a:pt x="1554" y="239"/>
                    <a:pt x="1561" y="254"/>
                    <a:pt x="1554" y="255"/>
                  </a:cubicBezTo>
                  <a:cubicBezTo>
                    <a:pt x="1541" y="252"/>
                    <a:pt x="1541" y="236"/>
                    <a:pt x="1527" y="234"/>
                  </a:cubicBezTo>
                  <a:cubicBezTo>
                    <a:pt x="1529" y="250"/>
                    <a:pt x="1513" y="248"/>
                    <a:pt x="1503" y="252"/>
                  </a:cubicBezTo>
                  <a:cubicBezTo>
                    <a:pt x="1511" y="255"/>
                    <a:pt x="1518" y="259"/>
                    <a:pt x="1530" y="258"/>
                  </a:cubicBezTo>
                  <a:cubicBezTo>
                    <a:pt x="1531" y="254"/>
                    <a:pt x="1529" y="247"/>
                    <a:pt x="1533" y="246"/>
                  </a:cubicBezTo>
                  <a:cubicBezTo>
                    <a:pt x="1537" y="258"/>
                    <a:pt x="1547" y="264"/>
                    <a:pt x="1563" y="264"/>
                  </a:cubicBezTo>
                  <a:cubicBezTo>
                    <a:pt x="1557" y="241"/>
                    <a:pt x="1584" y="251"/>
                    <a:pt x="1584" y="234"/>
                  </a:cubicBezTo>
                  <a:cubicBezTo>
                    <a:pt x="1591" y="235"/>
                    <a:pt x="1590" y="244"/>
                    <a:pt x="1599" y="243"/>
                  </a:cubicBezTo>
                  <a:cubicBezTo>
                    <a:pt x="1597" y="232"/>
                    <a:pt x="1590" y="226"/>
                    <a:pt x="1575" y="228"/>
                  </a:cubicBezTo>
                  <a:close/>
                  <a:moveTo>
                    <a:pt x="1494" y="246"/>
                  </a:moveTo>
                  <a:cubicBezTo>
                    <a:pt x="1485" y="246"/>
                    <a:pt x="1479" y="227"/>
                    <a:pt x="1470" y="237"/>
                  </a:cubicBezTo>
                  <a:cubicBezTo>
                    <a:pt x="1477" y="240"/>
                    <a:pt x="1486" y="255"/>
                    <a:pt x="1494" y="246"/>
                  </a:cubicBezTo>
                  <a:close/>
                  <a:moveTo>
                    <a:pt x="1821" y="234"/>
                  </a:moveTo>
                  <a:cubicBezTo>
                    <a:pt x="1827" y="235"/>
                    <a:pt x="1841" y="242"/>
                    <a:pt x="1845" y="234"/>
                  </a:cubicBezTo>
                  <a:cubicBezTo>
                    <a:pt x="1839" y="233"/>
                    <a:pt x="1825" y="226"/>
                    <a:pt x="1821" y="234"/>
                  </a:cubicBezTo>
                  <a:close/>
                  <a:moveTo>
                    <a:pt x="1611" y="231"/>
                  </a:moveTo>
                  <a:cubicBezTo>
                    <a:pt x="1608" y="242"/>
                    <a:pt x="1626" y="243"/>
                    <a:pt x="1626" y="234"/>
                  </a:cubicBezTo>
                  <a:cubicBezTo>
                    <a:pt x="1623" y="231"/>
                    <a:pt x="1618" y="230"/>
                    <a:pt x="1611" y="231"/>
                  </a:cubicBezTo>
                  <a:close/>
                  <a:moveTo>
                    <a:pt x="969" y="264"/>
                  </a:moveTo>
                  <a:cubicBezTo>
                    <a:pt x="974" y="264"/>
                    <a:pt x="979" y="264"/>
                    <a:pt x="984" y="264"/>
                  </a:cubicBezTo>
                  <a:cubicBezTo>
                    <a:pt x="983" y="255"/>
                    <a:pt x="978" y="250"/>
                    <a:pt x="969" y="249"/>
                  </a:cubicBezTo>
                  <a:cubicBezTo>
                    <a:pt x="969" y="250"/>
                    <a:pt x="969" y="251"/>
                    <a:pt x="969" y="252"/>
                  </a:cubicBezTo>
                  <a:cubicBezTo>
                    <a:pt x="960" y="251"/>
                    <a:pt x="953" y="252"/>
                    <a:pt x="954" y="261"/>
                  </a:cubicBezTo>
                  <a:cubicBezTo>
                    <a:pt x="957" y="264"/>
                    <a:pt x="962" y="265"/>
                    <a:pt x="969" y="264"/>
                  </a:cubicBezTo>
                  <a:close/>
                  <a:moveTo>
                    <a:pt x="1872" y="240"/>
                  </a:moveTo>
                  <a:cubicBezTo>
                    <a:pt x="1880" y="252"/>
                    <a:pt x="1894" y="258"/>
                    <a:pt x="1911" y="261"/>
                  </a:cubicBezTo>
                  <a:cubicBezTo>
                    <a:pt x="1904" y="248"/>
                    <a:pt x="1885" y="247"/>
                    <a:pt x="1872" y="240"/>
                  </a:cubicBezTo>
                  <a:close/>
                  <a:moveTo>
                    <a:pt x="1698" y="255"/>
                  </a:moveTo>
                  <a:cubicBezTo>
                    <a:pt x="1691" y="254"/>
                    <a:pt x="1692" y="245"/>
                    <a:pt x="1683" y="246"/>
                  </a:cubicBezTo>
                  <a:cubicBezTo>
                    <a:pt x="1682" y="254"/>
                    <a:pt x="1694" y="263"/>
                    <a:pt x="1698" y="255"/>
                  </a:cubicBezTo>
                  <a:close/>
                  <a:moveTo>
                    <a:pt x="1821" y="273"/>
                  </a:moveTo>
                  <a:cubicBezTo>
                    <a:pt x="1830" y="276"/>
                    <a:pt x="1850" y="284"/>
                    <a:pt x="1860" y="276"/>
                  </a:cubicBezTo>
                  <a:cubicBezTo>
                    <a:pt x="1846" y="278"/>
                    <a:pt x="1831" y="252"/>
                    <a:pt x="1827" y="264"/>
                  </a:cubicBezTo>
                  <a:cubicBezTo>
                    <a:pt x="1828" y="270"/>
                    <a:pt x="1823" y="270"/>
                    <a:pt x="1821" y="273"/>
                  </a:cubicBezTo>
                  <a:close/>
                  <a:moveTo>
                    <a:pt x="2181" y="264"/>
                  </a:moveTo>
                  <a:cubicBezTo>
                    <a:pt x="2174" y="264"/>
                    <a:pt x="2169" y="266"/>
                    <a:pt x="2166" y="270"/>
                  </a:cubicBezTo>
                  <a:cubicBezTo>
                    <a:pt x="2170" y="275"/>
                    <a:pt x="2183" y="274"/>
                    <a:pt x="2181" y="264"/>
                  </a:cubicBezTo>
                  <a:close/>
                  <a:moveTo>
                    <a:pt x="2151" y="273"/>
                  </a:moveTo>
                  <a:cubicBezTo>
                    <a:pt x="2134" y="279"/>
                    <a:pt x="2164" y="301"/>
                    <a:pt x="2172" y="291"/>
                  </a:cubicBezTo>
                  <a:cubicBezTo>
                    <a:pt x="2164" y="286"/>
                    <a:pt x="2151" y="286"/>
                    <a:pt x="2151" y="273"/>
                  </a:cubicBezTo>
                  <a:close/>
                  <a:moveTo>
                    <a:pt x="2184" y="318"/>
                  </a:moveTo>
                  <a:cubicBezTo>
                    <a:pt x="2187" y="331"/>
                    <a:pt x="2213" y="321"/>
                    <a:pt x="2226" y="324"/>
                  </a:cubicBezTo>
                  <a:cubicBezTo>
                    <a:pt x="2223" y="311"/>
                    <a:pt x="2197" y="321"/>
                    <a:pt x="2184" y="318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 vert="horz" wrap="square" anchor="t"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79" name="Freeform 65"/>
            <p:cNvSpPr/>
            <p:nvPr/>
          </p:nvSpPr>
          <p:spPr>
            <a:xfrm>
              <a:off x="4871728" y="3952455"/>
              <a:ext cx="42363" cy="96022"/>
            </a:xfrm>
            <a:custGeom>
              <a:avLst/>
              <a:gdLst>
                <a:gd name="txL" fmla="*/ 0 w 18"/>
                <a:gd name="txT" fmla="*/ 0 h 40"/>
                <a:gd name="txR" fmla="*/ 18 w 18"/>
                <a:gd name="txB" fmla="*/ 40 h 40"/>
              </a:gdLst>
              <a:ahLst/>
              <a:cxnLst>
                <a:cxn ang="0">
                  <a:pos x="0" y="26"/>
                </a:cxn>
                <a:cxn ang="0">
                  <a:pos x="9" y="26"/>
                </a:cxn>
                <a:cxn ang="0">
                  <a:pos x="18" y="11"/>
                </a:cxn>
                <a:cxn ang="0">
                  <a:pos x="0" y="26"/>
                </a:cxn>
              </a:cxnLst>
              <a:rect l="txL" t="txT" r="txR" b="txB"/>
              <a:pathLst>
                <a:path w="18" h="40">
                  <a:moveTo>
                    <a:pt x="0" y="26"/>
                  </a:moveTo>
                  <a:cubicBezTo>
                    <a:pt x="3" y="26"/>
                    <a:pt x="6" y="26"/>
                    <a:pt x="9" y="26"/>
                  </a:cubicBezTo>
                  <a:cubicBezTo>
                    <a:pt x="7" y="17"/>
                    <a:pt x="10" y="0"/>
                    <a:pt x="18" y="11"/>
                  </a:cubicBezTo>
                  <a:cubicBezTo>
                    <a:pt x="8" y="10"/>
                    <a:pt x="14" y="40"/>
                    <a:pt x="0" y="26"/>
                  </a:cubicBezTo>
                  <a:close/>
                </a:path>
              </a:pathLst>
            </a:custGeom>
            <a:solidFill>
              <a:srgbClr val="1D485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80" name="Freeform 66"/>
            <p:cNvSpPr/>
            <p:nvPr/>
          </p:nvSpPr>
          <p:spPr>
            <a:xfrm>
              <a:off x="2774767" y="3684157"/>
              <a:ext cx="53660" cy="28242"/>
            </a:xfrm>
            <a:custGeom>
              <a:avLst/>
              <a:gdLst>
                <a:gd name="txL" fmla="*/ 0 w 22"/>
                <a:gd name="txT" fmla="*/ 0 h 12"/>
                <a:gd name="txR" fmla="*/ 22 w 22"/>
                <a:gd name="txB" fmla="*/ 12 h 12"/>
              </a:gdLst>
              <a:ahLst/>
              <a:cxnLst>
                <a:cxn ang="0">
                  <a:pos x="6" y="0"/>
                </a:cxn>
                <a:cxn ang="0">
                  <a:pos x="15" y="12"/>
                </a:cxn>
                <a:cxn ang="0">
                  <a:pos x="0" y="3"/>
                </a:cxn>
                <a:cxn ang="0">
                  <a:pos x="6" y="0"/>
                </a:cxn>
              </a:cxnLst>
              <a:rect l="txL" t="txT" r="txR" b="txB"/>
              <a:pathLst>
                <a:path w="22" h="12">
                  <a:moveTo>
                    <a:pt x="6" y="0"/>
                  </a:moveTo>
                  <a:cubicBezTo>
                    <a:pt x="9" y="2"/>
                    <a:pt x="22" y="10"/>
                    <a:pt x="15" y="12"/>
                  </a:cubicBezTo>
                  <a:cubicBezTo>
                    <a:pt x="11" y="8"/>
                    <a:pt x="3" y="8"/>
                    <a:pt x="0" y="3"/>
                  </a:cubicBezTo>
                  <a:cubicBezTo>
                    <a:pt x="3" y="3"/>
                    <a:pt x="4" y="1"/>
                    <a:pt x="6" y="0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81" name="Freeform 67"/>
            <p:cNvSpPr/>
            <p:nvPr/>
          </p:nvSpPr>
          <p:spPr>
            <a:xfrm>
              <a:off x="1059071" y="3696866"/>
              <a:ext cx="50835" cy="32479"/>
            </a:xfrm>
            <a:custGeom>
              <a:avLst/>
              <a:gdLst>
                <a:gd name="txL" fmla="*/ 0 w 21"/>
                <a:gd name="txT" fmla="*/ 0 h 14"/>
                <a:gd name="txR" fmla="*/ 21 w 21"/>
                <a:gd name="txB" fmla="*/ 14 h 14"/>
              </a:gdLst>
              <a:ahLst/>
              <a:cxnLst>
                <a:cxn ang="0">
                  <a:pos x="9" y="13"/>
                </a:cxn>
                <a:cxn ang="0">
                  <a:pos x="0" y="7"/>
                </a:cxn>
                <a:cxn ang="0">
                  <a:pos x="21" y="4"/>
                </a:cxn>
                <a:cxn ang="0">
                  <a:pos x="9" y="13"/>
                </a:cxn>
              </a:cxnLst>
              <a:rect l="txL" t="txT" r="txR" b="txB"/>
              <a:pathLst>
                <a:path w="21" h="14">
                  <a:moveTo>
                    <a:pt x="9" y="13"/>
                  </a:moveTo>
                  <a:cubicBezTo>
                    <a:pt x="5" y="12"/>
                    <a:pt x="4" y="8"/>
                    <a:pt x="0" y="7"/>
                  </a:cubicBezTo>
                  <a:cubicBezTo>
                    <a:pt x="1" y="0"/>
                    <a:pt x="15" y="6"/>
                    <a:pt x="21" y="4"/>
                  </a:cubicBezTo>
                  <a:cubicBezTo>
                    <a:pt x="18" y="8"/>
                    <a:pt x="17" y="14"/>
                    <a:pt x="9" y="13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82" name="Freeform 68"/>
            <p:cNvSpPr/>
            <p:nvPr/>
          </p:nvSpPr>
          <p:spPr>
            <a:xfrm>
              <a:off x="1081665" y="3705338"/>
              <a:ext cx="265474" cy="93198"/>
            </a:xfrm>
            <a:custGeom>
              <a:avLst/>
              <a:gdLst>
                <a:gd name="txL" fmla="*/ 0 w 111"/>
                <a:gd name="txT" fmla="*/ 0 h 39"/>
                <a:gd name="txR" fmla="*/ 111 w 111"/>
                <a:gd name="txB" fmla="*/ 39 h 39"/>
              </a:gdLst>
              <a:ahLst/>
              <a:cxnLst>
                <a:cxn ang="0">
                  <a:pos x="0" y="9"/>
                </a:cxn>
                <a:cxn ang="0">
                  <a:pos x="12" y="0"/>
                </a:cxn>
                <a:cxn ang="0">
                  <a:pos x="111" y="39"/>
                </a:cxn>
                <a:cxn ang="0">
                  <a:pos x="51" y="18"/>
                </a:cxn>
                <a:cxn ang="0">
                  <a:pos x="57" y="39"/>
                </a:cxn>
                <a:cxn ang="0">
                  <a:pos x="0" y="9"/>
                </a:cxn>
              </a:cxnLst>
              <a:rect l="txL" t="txT" r="txR" b="txB"/>
              <a:pathLst>
                <a:path w="111" h="39">
                  <a:moveTo>
                    <a:pt x="0" y="9"/>
                  </a:moveTo>
                  <a:cubicBezTo>
                    <a:pt x="8" y="10"/>
                    <a:pt x="9" y="4"/>
                    <a:pt x="12" y="0"/>
                  </a:cubicBezTo>
                  <a:cubicBezTo>
                    <a:pt x="43" y="15"/>
                    <a:pt x="101" y="3"/>
                    <a:pt x="111" y="39"/>
                  </a:cubicBezTo>
                  <a:cubicBezTo>
                    <a:pt x="87" y="36"/>
                    <a:pt x="68" y="28"/>
                    <a:pt x="51" y="18"/>
                  </a:cubicBezTo>
                  <a:cubicBezTo>
                    <a:pt x="41" y="25"/>
                    <a:pt x="62" y="27"/>
                    <a:pt x="57" y="39"/>
                  </a:cubicBezTo>
                  <a:cubicBezTo>
                    <a:pt x="39" y="22"/>
                    <a:pt x="18" y="26"/>
                    <a:pt x="0" y="9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83" name="Freeform 69"/>
            <p:cNvSpPr/>
            <p:nvPr/>
          </p:nvSpPr>
          <p:spPr>
            <a:xfrm>
              <a:off x="2337017" y="3705338"/>
              <a:ext cx="67781" cy="29654"/>
            </a:xfrm>
            <a:custGeom>
              <a:avLst/>
              <a:gdLst>
                <a:gd name="txL" fmla="*/ 0 w 28"/>
                <a:gd name="txT" fmla="*/ 0 h 12"/>
                <a:gd name="txR" fmla="*/ 28 w 28"/>
                <a:gd name="txB" fmla="*/ 12 h 12"/>
              </a:gdLst>
              <a:ahLst/>
              <a:cxnLst>
                <a:cxn ang="0">
                  <a:pos x="0" y="3"/>
                </a:cxn>
                <a:cxn ang="0">
                  <a:pos x="12" y="0"/>
                </a:cxn>
                <a:cxn ang="0">
                  <a:pos x="21" y="12"/>
                </a:cxn>
                <a:cxn ang="0">
                  <a:pos x="0" y="3"/>
                </a:cxn>
              </a:cxnLst>
              <a:rect l="txL" t="txT" r="txR" b="txB"/>
              <a:pathLst>
                <a:path w="28" h="12">
                  <a:moveTo>
                    <a:pt x="0" y="3"/>
                  </a:moveTo>
                  <a:cubicBezTo>
                    <a:pt x="4" y="2"/>
                    <a:pt x="11" y="4"/>
                    <a:pt x="12" y="0"/>
                  </a:cubicBezTo>
                  <a:cubicBezTo>
                    <a:pt x="15" y="2"/>
                    <a:pt x="28" y="10"/>
                    <a:pt x="21" y="12"/>
                  </a:cubicBezTo>
                  <a:cubicBezTo>
                    <a:pt x="16" y="7"/>
                    <a:pt x="4" y="9"/>
                    <a:pt x="0" y="3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84" name="Freeform 70"/>
            <p:cNvSpPr/>
            <p:nvPr/>
          </p:nvSpPr>
          <p:spPr>
            <a:xfrm>
              <a:off x="3349490" y="3677096"/>
              <a:ext cx="72017" cy="98847"/>
            </a:xfrm>
            <a:custGeom>
              <a:avLst/>
              <a:gdLst>
                <a:gd name="txL" fmla="*/ 0 w 30"/>
                <a:gd name="txT" fmla="*/ 0 h 41"/>
                <a:gd name="txR" fmla="*/ 30 w 30"/>
                <a:gd name="txB" fmla="*/ 41 h 41"/>
              </a:gdLst>
              <a:ahLst/>
              <a:cxnLst>
                <a:cxn ang="0">
                  <a:pos x="30" y="33"/>
                </a:cxn>
                <a:cxn ang="0">
                  <a:pos x="6" y="21"/>
                </a:cxn>
                <a:cxn ang="0">
                  <a:pos x="30" y="33"/>
                </a:cxn>
              </a:cxnLst>
              <a:rect l="txL" t="txT" r="txR" b="txB"/>
              <a:pathLst>
                <a:path w="30" h="41">
                  <a:moveTo>
                    <a:pt x="30" y="33"/>
                  </a:moveTo>
                  <a:cubicBezTo>
                    <a:pt x="22" y="41"/>
                    <a:pt x="14" y="24"/>
                    <a:pt x="6" y="21"/>
                  </a:cubicBezTo>
                  <a:cubicBezTo>
                    <a:pt x="0" y="0"/>
                    <a:pt x="23" y="29"/>
                    <a:pt x="30" y="33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85" name="Freeform 71"/>
            <p:cNvSpPr/>
            <p:nvPr/>
          </p:nvSpPr>
          <p:spPr>
            <a:xfrm>
              <a:off x="2704162" y="3712399"/>
              <a:ext cx="56484" cy="55072"/>
            </a:xfrm>
            <a:custGeom>
              <a:avLst/>
              <a:gdLst>
                <a:gd name="txL" fmla="*/ 0 w 24"/>
                <a:gd name="txT" fmla="*/ 0 h 23"/>
                <a:gd name="txR" fmla="*/ 24 w 24"/>
                <a:gd name="txB" fmla="*/ 23 h 23"/>
              </a:gdLst>
              <a:ahLst/>
              <a:cxnLst>
                <a:cxn ang="0">
                  <a:pos x="0" y="0"/>
                </a:cxn>
                <a:cxn ang="0">
                  <a:pos x="24" y="15"/>
                </a:cxn>
                <a:cxn ang="0">
                  <a:pos x="0" y="3"/>
                </a:cxn>
                <a:cxn ang="0">
                  <a:pos x="0" y="0"/>
                </a:cxn>
              </a:cxnLst>
              <a:rect l="txL" t="txT" r="txR" b="txB"/>
              <a:pathLst>
                <a:path w="24" h="23">
                  <a:moveTo>
                    <a:pt x="0" y="0"/>
                  </a:moveTo>
                  <a:cubicBezTo>
                    <a:pt x="7" y="6"/>
                    <a:pt x="17" y="9"/>
                    <a:pt x="24" y="15"/>
                  </a:cubicBezTo>
                  <a:cubicBezTo>
                    <a:pt x="16" y="23"/>
                    <a:pt x="6" y="8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245D7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86" name="Freeform 72"/>
            <p:cNvSpPr/>
            <p:nvPr/>
          </p:nvSpPr>
          <p:spPr>
            <a:xfrm>
              <a:off x="3105197" y="3725108"/>
              <a:ext cx="50835" cy="31066"/>
            </a:xfrm>
            <a:custGeom>
              <a:avLst/>
              <a:gdLst>
                <a:gd name="txL" fmla="*/ 0 w 21"/>
                <a:gd name="txT" fmla="*/ 0 h 13"/>
                <a:gd name="txR" fmla="*/ 21 w 21"/>
                <a:gd name="txB" fmla="*/ 13 h 13"/>
              </a:gdLst>
              <a:ahLst/>
              <a:cxnLst>
                <a:cxn ang="0">
                  <a:pos x="21" y="13"/>
                </a:cxn>
                <a:cxn ang="0">
                  <a:pos x="6" y="1"/>
                </a:cxn>
                <a:cxn ang="0">
                  <a:pos x="21" y="10"/>
                </a:cxn>
                <a:cxn ang="0">
                  <a:pos x="21" y="13"/>
                </a:cxn>
              </a:cxnLst>
              <a:rect l="txL" t="txT" r="txR" b="txB"/>
              <a:pathLst>
                <a:path w="21" h="13">
                  <a:moveTo>
                    <a:pt x="21" y="13"/>
                  </a:moveTo>
                  <a:cubicBezTo>
                    <a:pt x="14" y="13"/>
                    <a:pt x="0" y="4"/>
                    <a:pt x="6" y="1"/>
                  </a:cubicBezTo>
                  <a:cubicBezTo>
                    <a:pt x="15" y="0"/>
                    <a:pt x="14" y="9"/>
                    <a:pt x="21" y="10"/>
                  </a:cubicBezTo>
                  <a:cubicBezTo>
                    <a:pt x="21" y="11"/>
                    <a:pt x="21" y="12"/>
                    <a:pt x="21" y="13"/>
                  </a:cubicBezTo>
                  <a:close/>
                </a:path>
              </a:pathLst>
            </a:custGeom>
            <a:solidFill>
              <a:srgbClr val="0292C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87" name="Freeform 73"/>
            <p:cNvSpPr/>
            <p:nvPr/>
          </p:nvSpPr>
          <p:spPr>
            <a:xfrm>
              <a:off x="3198395" y="3742053"/>
              <a:ext cx="57896" cy="49424"/>
            </a:xfrm>
            <a:custGeom>
              <a:avLst/>
              <a:gdLst>
                <a:gd name="txL" fmla="*/ 0 w 24"/>
                <a:gd name="txT" fmla="*/ 0 h 21"/>
                <a:gd name="txR" fmla="*/ 24 w 24"/>
                <a:gd name="txB" fmla="*/ 21 h 21"/>
              </a:gdLst>
              <a:ahLst/>
              <a:cxnLst>
                <a:cxn ang="0">
                  <a:pos x="24" y="12"/>
                </a:cxn>
                <a:cxn ang="0">
                  <a:pos x="9" y="12"/>
                </a:cxn>
                <a:cxn ang="0">
                  <a:pos x="0" y="6"/>
                </a:cxn>
                <a:cxn ang="0">
                  <a:pos x="12" y="0"/>
                </a:cxn>
                <a:cxn ang="0">
                  <a:pos x="24" y="12"/>
                </a:cxn>
              </a:cxnLst>
              <a:rect l="txL" t="txT" r="txR" b="txB"/>
              <a:pathLst>
                <a:path w="24" h="21">
                  <a:moveTo>
                    <a:pt x="24" y="12"/>
                  </a:moveTo>
                  <a:cubicBezTo>
                    <a:pt x="21" y="21"/>
                    <a:pt x="16" y="8"/>
                    <a:pt x="9" y="12"/>
                  </a:cubicBezTo>
                  <a:cubicBezTo>
                    <a:pt x="4" y="12"/>
                    <a:pt x="1" y="10"/>
                    <a:pt x="0" y="6"/>
                  </a:cubicBezTo>
                  <a:cubicBezTo>
                    <a:pt x="11" y="11"/>
                    <a:pt x="6" y="5"/>
                    <a:pt x="12" y="0"/>
                  </a:cubicBezTo>
                  <a:cubicBezTo>
                    <a:pt x="15" y="5"/>
                    <a:pt x="19" y="9"/>
                    <a:pt x="24" y="12"/>
                  </a:cubicBezTo>
                  <a:close/>
                </a:path>
              </a:pathLst>
            </a:custGeom>
            <a:solidFill>
              <a:srgbClr val="0588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88" name="Freeform 74"/>
            <p:cNvSpPr/>
            <p:nvPr/>
          </p:nvSpPr>
          <p:spPr>
            <a:xfrm>
              <a:off x="1619673" y="3763235"/>
              <a:ext cx="199106" cy="100259"/>
            </a:xfrm>
            <a:custGeom>
              <a:avLst/>
              <a:gdLst>
                <a:gd name="txL" fmla="*/ 0 w 83"/>
                <a:gd name="txT" fmla="*/ 0 h 42"/>
                <a:gd name="txR" fmla="*/ 83 w 83"/>
                <a:gd name="txB" fmla="*/ 42 h 42"/>
              </a:gdLst>
              <a:ahLst/>
              <a:cxnLst>
                <a:cxn ang="0">
                  <a:pos x="57" y="27"/>
                </a:cxn>
                <a:cxn ang="0">
                  <a:pos x="42" y="12"/>
                </a:cxn>
                <a:cxn ang="0">
                  <a:pos x="81" y="42"/>
                </a:cxn>
                <a:cxn ang="0">
                  <a:pos x="0" y="0"/>
                </a:cxn>
                <a:cxn ang="0">
                  <a:pos x="57" y="27"/>
                </a:cxn>
              </a:cxnLst>
              <a:rect l="txL" t="txT" r="txR" b="txB"/>
              <a:pathLst>
                <a:path w="83" h="42">
                  <a:moveTo>
                    <a:pt x="57" y="27"/>
                  </a:moveTo>
                  <a:cubicBezTo>
                    <a:pt x="56" y="18"/>
                    <a:pt x="47" y="17"/>
                    <a:pt x="42" y="12"/>
                  </a:cubicBezTo>
                  <a:cubicBezTo>
                    <a:pt x="59" y="9"/>
                    <a:pt x="83" y="24"/>
                    <a:pt x="81" y="42"/>
                  </a:cubicBezTo>
                  <a:cubicBezTo>
                    <a:pt x="42" y="40"/>
                    <a:pt x="17" y="24"/>
                    <a:pt x="0" y="0"/>
                  </a:cubicBezTo>
                  <a:cubicBezTo>
                    <a:pt x="22" y="6"/>
                    <a:pt x="37" y="19"/>
                    <a:pt x="57" y="27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89" name="Freeform 75"/>
            <p:cNvSpPr/>
            <p:nvPr/>
          </p:nvSpPr>
          <p:spPr>
            <a:xfrm>
              <a:off x="772416" y="3753350"/>
              <a:ext cx="79077" cy="53660"/>
            </a:xfrm>
            <a:custGeom>
              <a:avLst/>
              <a:gdLst>
                <a:gd name="txL" fmla="*/ 0 w 33"/>
                <a:gd name="txT" fmla="*/ 0 h 22"/>
                <a:gd name="txR" fmla="*/ 33 w 33"/>
                <a:gd name="txB" fmla="*/ 22 h 22"/>
              </a:gdLst>
              <a:ahLst/>
              <a:cxnLst>
                <a:cxn ang="0">
                  <a:pos x="3" y="1"/>
                </a:cxn>
                <a:cxn ang="0">
                  <a:pos x="33" y="22"/>
                </a:cxn>
                <a:cxn ang="0">
                  <a:pos x="0" y="4"/>
                </a:cxn>
                <a:cxn ang="0">
                  <a:pos x="3" y="1"/>
                </a:cxn>
              </a:cxnLst>
              <a:rect l="txL" t="txT" r="txR" b="txB"/>
              <a:pathLst>
                <a:path w="33" h="22">
                  <a:moveTo>
                    <a:pt x="3" y="1"/>
                  </a:moveTo>
                  <a:cubicBezTo>
                    <a:pt x="12" y="9"/>
                    <a:pt x="26" y="12"/>
                    <a:pt x="33" y="22"/>
                  </a:cubicBezTo>
                  <a:cubicBezTo>
                    <a:pt x="18" y="20"/>
                    <a:pt x="8" y="13"/>
                    <a:pt x="0" y="4"/>
                  </a:cubicBezTo>
                  <a:cubicBezTo>
                    <a:pt x="0" y="2"/>
                    <a:pt x="0" y="0"/>
                    <a:pt x="3" y="1"/>
                  </a:cubicBezTo>
                  <a:close/>
                </a:path>
              </a:pathLst>
            </a:custGeom>
            <a:solidFill>
              <a:srgbClr val="0292C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90" name="Freeform 76"/>
            <p:cNvSpPr/>
            <p:nvPr/>
          </p:nvSpPr>
          <p:spPr>
            <a:xfrm>
              <a:off x="979994" y="3763235"/>
              <a:ext cx="101671" cy="38127"/>
            </a:xfrm>
            <a:custGeom>
              <a:avLst/>
              <a:gdLst>
                <a:gd name="txL" fmla="*/ 0 w 42"/>
                <a:gd name="txT" fmla="*/ 0 h 16"/>
                <a:gd name="txR" fmla="*/ 42 w 42"/>
                <a:gd name="txB" fmla="*/ 16 h 16"/>
              </a:gdLst>
              <a:ahLst/>
              <a:cxnLst>
                <a:cxn ang="0">
                  <a:pos x="21" y="12"/>
                </a:cxn>
                <a:cxn ang="0">
                  <a:pos x="0" y="0"/>
                </a:cxn>
                <a:cxn ang="0">
                  <a:pos x="42" y="9"/>
                </a:cxn>
                <a:cxn ang="0">
                  <a:pos x="21" y="12"/>
                </a:cxn>
              </a:cxnLst>
              <a:rect l="txL" t="txT" r="txR" b="txB"/>
              <a:pathLst>
                <a:path w="42" h="16">
                  <a:moveTo>
                    <a:pt x="21" y="12"/>
                  </a:moveTo>
                  <a:cubicBezTo>
                    <a:pt x="14" y="8"/>
                    <a:pt x="5" y="6"/>
                    <a:pt x="0" y="0"/>
                  </a:cubicBezTo>
                  <a:cubicBezTo>
                    <a:pt x="17" y="0"/>
                    <a:pt x="29" y="5"/>
                    <a:pt x="42" y="9"/>
                  </a:cubicBezTo>
                  <a:cubicBezTo>
                    <a:pt x="41" y="16"/>
                    <a:pt x="27" y="10"/>
                    <a:pt x="21" y="12"/>
                  </a:cubicBezTo>
                  <a:close/>
                </a:path>
              </a:pathLst>
            </a:custGeom>
            <a:solidFill>
              <a:srgbClr val="087EA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91" name="Freeform 77"/>
            <p:cNvSpPr/>
            <p:nvPr/>
          </p:nvSpPr>
          <p:spPr>
            <a:xfrm>
              <a:off x="4895734" y="3807009"/>
              <a:ext cx="81902" cy="63545"/>
            </a:xfrm>
            <a:custGeom>
              <a:avLst/>
              <a:gdLst>
                <a:gd name="txL" fmla="*/ 0 w 34"/>
                <a:gd name="txT" fmla="*/ 0 h 27"/>
                <a:gd name="txR" fmla="*/ 34 w 34"/>
                <a:gd name="txB" fmla="*/ 27 h 27"/>
              </a:gdLst>
              <a:ahLst/>
              <a:cxnLst>
                <a:cxn ang="0">
                  <a:pos x="8" y="0"/>
                </a:cxn>
                <a:cxn ang="0">
                  <a:pos x="32" y="27"/>
                </a:cxn>
                <a:cxn ang="0">
                  <a:pos x="14" y="18"/>
                </a:cxn>
                <a:cxn ang="0">
                  <a:pos x="20" y="24"/>
                </a:cxn>
                <a:cxn ang="0">
                  <a:pos x="8" y="12"/>
                </a:cxn>
                <a:cxn ang="0">
                  <a:pos x="2" y="0"/>
                </a:cxn>
                <a:cxn ang="0">
                  <a:pos x="8" y="0"/>
                </a:cxn>
              </a:cxnLst>
              <a:rect l="txL" t="txT" r="txR" b="txB"/>
              <a:pathLst>
                <a:path w="34" h="27">
                  <a:moveTo>
                    <a:pt x="8" y="0"/>
                  </a:moveTo>
                  <a:cubicBezTo>
                    <a:pt x="16" y="7"/>
                    <a:pt x="34" y="20"/>
                    <a:pt x="32" y="27"/>
                  </a:cubicBezTo>
                  <a:cubicBezTo>
                    <a:pt x="25" y="27"/>
                    <a:pt x="20" y="9"/>
                    <a:pt x="14" y="18"/>
                  </a:cubicBezTo>
                  <a:cubicBezTo>
                    <a:pt x="17" y="19"/>
                    <a:pt x="19" y="21"/>
                    <a:pt x="20" y="24"/>
                  </a:cubicBezTo>
                  <a:cubicBezTo>
                    <a:pt x="15" y="21"/>
                    <a:pt x="11" y="17"/>
                    <a:pt x="8" y="12"/>
                  </a:cubicBezTo>
                  <a:cubicBezTo>
                    <a:pt x="19" y="7"/>
                    <a:pt x="0" y="6"/>
                    <a:pt x="2" y="0"/>
                  </a:cubicBezTo>
                  <a:cubicBezTo>
                    <a:pt x="5" y="0"/>
                    <a:pt x="7" y="4"/>
                    <a:pt x="8" y="0"/>
                  </a:cubicBezTo>
                  <a:close/>
                </a:path>
              </a:pathLst>
            </a:custGeom>
            <a:solidFill>
              <a:srgbClr val="0B576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92" name="Freeform 78"/>
            <p:cNvSpPr/>
            <p:nvPr/>
          </p:nvSpPr>
          <p:spPr>
            <a:xfrm>
              <a:off x="886796" y="3791477"/>
              <a:ext cx="53660" cy="29654"/>
            </a:xfrm>
            <a:custGeom>
              <a:avLst/>
              <a:gdLst>
                <a:gd name="txL" fmla="*/ 0 w 22"/>
                <a:gd name="txT" fmla="*/ 0 h 12"/>
                <a:gd name="txR" fmla="*/ 22 w 22"/>
                <a:gd name="txB" fmla="*/ 12 h 12"/>
              </a:gdLst>
              <a:ahLst/>
              <a:cxnLst>
                <a:cxn ang="0">
                  <a:pos x="21" y="12"/>
                </a:cxn>
                <a:cxn ang="0">
                  <a:pos x="0" y="6"/>
                </a:cxn>
                <a:cxn ang="0">
                  <a:pos x="21" y="12"/>
                </a:cxn>
              </a:cxnLst>
              <a:rect l="txL" t="txT" r="txR" b="txB"/>
              <a:pathLst>
                <a:path w="22" h="12">
                  <a:moveTo>
                    <a:pt x="21" y="12"/>
                  </a:moveTo>
                  <a:cubicBezTo>
                    <a:pt x="12" y="12"/>
                    <a:pt x="11" y="4"/>
                    <a:pt x="0" y="6"/>
                  </a:cubicBezTo>
                  <a:cubicBezTo>
                    <a:pt x="4" y="0"/>
                    <a:pt x="22" y="4"/>
                    <a:pt x="21" y="12"/>
                  </a:cubicBezTo>
                  <a:close/>
                </a:path>
              </a:pathLst>
            </a:custGeom>
            <a:solidFill>
              <a:srgbClr val="1D485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93" name="Freeform 79"/>
            <p:cNvSpPr/>
            <p:nvPr/>
          </p:nvSpPr>
          <p:spPr>
            <a:xfrm>
              <a:off x="2136500" y="3783004"/>
              <a:ext cx="100259" cy="63545"/>
            </a:xfrm>
            <a:custGeom>
              <a:avLst/>
              <a:gdLst>
                <a:gd name="txL" fmla="*/ 0 w 42"/>
                <a:gd name="txT" fmla="*/ 0 h 27"/>
                <a:gd name="txR" fmla="*/ 42 w 42"/>
                <a:gd name="txB" fmla="*/ 27 h 27"/>
              </a:gdLst>
              <a:ahLst/>
              <a:cxnLst>
                <a:cxn ang="0">
                  <a:pos x="0" y="10"/>
                </a:cxn>
                <a:cxn ang="0">
                  <a:pos x="42" y="22"/>
                </a:cxn>
                <a:cxn ang="0">
                  <a:pos x="0" y="10"/>
                </a:cxn>
              </a:cxnLst>
              <a:rect l="txL" t="txT" r="txR" b="txB"/>
              <a:pathLst>
                <a:path w="42" h="27">
                  <a:moveTo>
                    <a:pt x="0" y="10"/>
                  </a:moveTo>
                  <a:cubicBezTo>
                    <a:pt x="16" y="0"/>
                    <a:pt x="33" y="15"/>
                    <a:pt x="42" y="22"/>
                  </a:cubicBezTo>
                  <a:cubicBezTo>
                    <a:pt x="31" y="27"/>
                    <a:pt x="19" y="7"/>
                    <a:pt x="0" y="1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94" name="Freeform 80"/>
            <p:cNvSpPr/>
            <p:nvPr/>
          </p:nvSpPr>
          <p:spPr>
            <a:xfrm>
              <a:off x="3486463" y="3783004"/>
              <a:ext cx="79077" cy="59308"/>
            </a:xfrm>
            <a:custGeom>
              <a:avLst/>
              <a:gdLst>
                <a:gd name="txL" fmla="*/ 0 w 33"/>
                <a:gd name="txT" fmla="*/ 0 h 25"/>
                <a:gd name="txR" fmla="*/ 33 w 33"/>
                <a:gd name="txB" fmla="*/ 25 h 25"/>
              </a:gdLst>
              <a:ahLst/>
              <a:cxnLst>
                <a:cxn ang="0">
                  <a:pos x="0" y="4"/>
                </a:cxn>
                <a:cxn ang="0">
                  <a:pos x="12" y="10"/>
                </a:cxn>
                <a:cxn ang="0">
                  <a:pos x="21" y="1"/>
                </a:cxn>
                <a:cxn ang="0">
                  <a:pos x="27" y="25"/>
                </a:cxn>
                <a:cxn ang="0">
                  <a:pos x="0" y="4"/>
                </a:cxn>
              </a:cxnLst>
              <a:rect l="txL" t="txT" r="txR" b="txB"/>
              <a:pathLst>
                <a:path w="33" h="25">
                  <a:moveTo>
                    <a:pt x="0" y="4"/>
                  </a:moveTo>
                  <a:cubicBezTo>
                    <a:pt x="6" y="4"/>
                    <a:pt x="10" y="6"/>
                    <a:pt x="12" y="10"/>
                  </a:cubicBezTo>
                  <a:cubicBezTo>
                    <a:pt x="23" y="15"/>
                    <a:pt x="14" y="0"/>
                    <a:pt x="21" y="1"/>
                  </a:cubicBezTo>
                  <a:cubicBezTo>
                    <a:pt x="15" y="15"/>
                    <a:pt x="33" y="21"/>
                    <a:pt x="27" y="25"/>
                  </a:cubicBezTo>
                  <a:cubicBezTo>
                    <a:pt x="16" y="20"/>
                    <a:pt x="6" y="14"/>
                    <a:pt x="0" y="4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95" name="Freeform 81"/>
            <p:cNvSpPr>
              <a:spLocks noEditPoints="1"/>
            </p:cNvSpPr>
            <p:nvPr/>
          </p:nvSpPr>
          <p:spPr>
            <a:xfrm>
              <a:off x="118616" y="3804185"/>
              <a:ext cx="804894" cy="296540"/>
            </a:xfrm>
            <a:custGeom>
              <a:avLst/>
              <a:gdLst>
                <a:gd name="txL" fmla="*/ 0 w 336"/>
                <a:gd name="txT" fmla="*/ 0 h 124"/>
                <a:gd name="txR" fmla="*/ 336 w 336"/>
                <a:gd name="txB" fmla="*/ 124 h 124"/>
              </a:gdLst>
              <a:ahLst/>
              <a:cxnLst>
                <a:cxn ang="0">
                  <a:pos x="165" y="1"/>
                </a:cxn>
                <a:cxn ang="0">
                  <a:pos x="237" y="22"/>
                </a:cxn>
                <a:cxn ang="0">
                  <a:pos x="258" y="31"/>
                </a:cxn>
                <a:cxn ang="0">
                  <a:pos x="288" y="61"/>
                </a:cxn>
                <a:cxn ang="0">
                  <a:pos x="279" y="70"/>
                </a:cxn>
                <a:cxn ang="0">
                  <a:pos x="267" y="88"/>
                </a:cxn>
                <a:cxn ang="0">
                  <a:pos x="222" y="67"/>
                </a:cxn>
                <a:cxn ang="0">
                  <a:pos x="216" y="70"/>
                </a:cxn>
                <a:cxn ang="0">
                  <a:pos x="264" y="88"/>
                </a:cxn>
                <a:cxn ang="0">
                  <a:pos x="183" y="85"/>
                </a:cxn>
                <a:cxn ang="0">
                  <a:pos x="186" y="103"/>
                </a:cxn>
                <a:cxn ang="0">
                  <a:pos x="207" y="124"/>
                </a:cxn>
                <a:cxn ang="0">
                  <a:pos x="144" y="121"/>
                </a:cxn>
                <a:cxn ang="0">
                  <a:pos x="117" y="112"/>
                </a:cxn>
                <a:cxn ang="0">
                  <a:pos x="63" y="97"/>
                </a:cxn>
                <a:cxn ang="0">
                  <a:pos x="18" y="100"/>
                </a:cxn>
                <a:cxn ang="0">
                  <a:pos x="6" y="82"/>
                </a:cxn>
                <a:cxn ang="0">
                  <a:pos x="27" y="73"/>
                </a:cxn>
                <a:cxn ang="0">
                  <a:pos x="0" y="49"/>
                </a:cxn>
                <a:cxn ang="0">
                  <a:pos x="63" y="52"/>
                </a:cxn>
                <a:cxn ang="0">
                  <a:pos x="90" y="52"/>
                </a:cxn>
                <a:cxn ang="0">
                  <a:pos x="90" y="46"/>
                </a:cxn>
                <a:cxn ang="0">
                  <a:pos x="93" y="34"/>
                </a:cxn>
                <a:cxn ang="0">
                  <a:pos x="120" y="34"/>
                </a:cxn>
                <a:cxn ang="0">
                  <a:pos x="141" y="31"/>
                </a:cxn>
                <a:cxn ang="0">
                  <a:pos x="150" y="7"/>
                </a:cxn>
                <a:cxn ang="0">
                  <a:pos x="207" y="28"/>
                </a:cxn>
                <a:cxn ang="0">
                  <a:pos x="204" y="49"/>
                </a:cxn>
                <a:cxn ang="0">
                  <a:pos x="204" y="49"/>
                </a:cxn>
                <a:cxn ang="0">
                  <a:pos x="153" y="103"/>
                </a:cxn>
                <a:cxn ang="0">
                  <a:pos x="78" y="85"/>
                </a:cxn>
                <a:cxn ang="0">
                  <a:pos x="108" y="79"/>
                </a:cxn>
                <a:cxn ang="0">
                  <a:pos x="27" y="52"/>
                </a:cxn>
                <a:cxn ang="0">
                  <a:pos x="27" y="52"/>
                </a:cxn>
                <a:cxn ang="0">
                  <a:pos x="135" y="55"/>
                </a:cxn>
                <a:cxn ang="0">
                  <a:pos x="183" y="70"/>
                </a:cxn>
                <a:cxn ang="0">
                  <a:pos x="174" y="88"/>
                </a:cxn>
                <a:cxn ang="0">
                  <a:pos x="174" y="88"/>
                </a:cxn>
              </a:cxnLst>
              <a:rect l="txL" t="txT" r="txR" b="txB"/>
              <a:pathLst>
                <a:path w="336" h="124">
                  <a:moveTo>
                    <a:pt x="174" y="7"/>
                  </a:moveTo>
                  <a:cubicBezTo>
                    <a:pt x="170" y="6"/>
                    <a:pt x="167" y="4"/>
                    <a:pt x="165" y="1"/>
                  </a:cubicBezTo>
                  <a:cubicBezTo>
                    <a:pt x="180" y="0"/>
                    <a:pt x="185" y="9"/>
                    <a:pt x="198" y="10"/>
                  </a:cubicBezTo>
                  <a:cubicBezTo>
                    <a:pt x="210" y="15"/>
                    <a:pt x="222" y="20"/>
                    <a:pt x="237" y="22"/>
                  </a:cubicBezTo>
                  <a:cubicBezTo>
                    <a:pt x="239" y="29"/>
                    <a:pt x="254" y="23"/>
                    <a:pt x="261" y="25"/>
                  </a:cubicBezTo>
                  <a:cubicBezTo>
                    <a:pt x="261" y="28"/>
                    <a:pt x="259" y="29"/>
                    <a:pt x="258" y="31"/>
                  </a:cubicBezTo>
                  <a:cubicBezTo>
                    <a:pt x="282" y="45"/>
                    <a:pt x="309" y="56"/>
                    <a:pt x="336" y="67"/>
                  </a:cubicBezTo>
                  <a:cubicBezTo>
                    <a:pt x="316" y="71"/>
                    <a:pt x="298" y="57"/>
                    <a:pt x="288" y="61"/>
                  </a:cubicBezTo>
                  <a:cubicBezTo>
                    <a:pt x="299" y="68"/>
                    <a:pt x="314" y="71"/>
                    <a:pt x="324" y="79"/>
                  </a:cubicBezTo>
                  <a:cubicBezTo>
                    <a:pt x="306" y="81"/>
                    <a:pt x="290" y="65"/>
                    <a:pt x="279" y="70"/>
                  </a:cubicBezTo>
                  <a:cubicBezTo>
                    <a:pt x="288" y="76"/>
                    <a:pt x="301" y="78"/>
                    <a:pt x="303" y="91"/>
                  </a:cubicBezTo>
                  <a:cubicBezTo>
                    <a:pt x="289" y="92"/>
                    <a:pt x="278" y="90"/>
                    <a:pt x="267" y="88"/>
                  </a:cubicBezTo>
                  <a:cubicBezTo>
                    <a:pt x="265" y="85"/>
                    <a:pt x="262" y="83"/>
                    <a:pt x="258" y="82"/>
                  </a:cubicBezTo>
                  <a:cubicBezTo>
                    <a:pt x="245" y="78"/>
                    <a:pt x="234" y="72"/>
                    <a:pt x="222" y="67"/>
                  </a:cubicBezTo>
                  <a:cubicBezTo>
                    <a:pt x="200" y="57"/>
                    <a:pt x="187" y="38"/>
                    <a:pt x="159" y="34"/>
                  </a:cubicBezTo>
                  <a:cubicBezTo>
                    <a:pt x="177" y="47"/>
                    <a:pt x="190" y="65"/>
                    <a:pt x="216" y="70"/>
                  </a:cubicBezTo>
                  <a:cubicBezTo>
                    <a:pt x="229" y="75"/>
                    <a:pt x="240" y="82"/>
                    <a:pt x="255" y="85"/>
                  </a:cubicBezTo>
                  <a:cubicBezTo>
                    <a:pt x="255" y="89"/>
                    <a:pt x="260" y="88"/>
                    <a:pt x="264" y="88"/>
                  </a:cubicBezTo>
                  <a:cubicBezTo>
                    <a:pt x="264" y="95"/>
                    <a:pt x="251" y="89"/>
                    <a:pt x="246" y="91"/>
                  </a:cubicBezTo>
                  <a:cubicBezTo>
                    <a:pt x="222" y="93"/>
                    <a:pt x="198" y="81"/>
                    <a:pt x="183" y="85"/>
                  </a:cubicBezTo>
                  <a:cubicBezTo>
                    <a:pt x="198" y="88"/>
                    <a:pt x="206" y="98"/>
                    <a:pt x="222" y="100"/>
                  </a:cubicBezTo>
                  <a:cubicBezTo>
                    <a:pt x="216" y="107"/>
                    <a:pt x="197" y="101"/>
                    <a:pt x="186" y="103"/>
                  </a:cubicBezTo>
                  <a:cubicBezTo>
                    <a:pt x="173" y="102"/>
                    <a:pt x="156" y="89"/>
                    <a:pt x="147" y="94"/>
                  </a:cubicBezTo>
                  <a:cubicBezTo>
                    <a:pt x="164" y="107"/>
                    <a:pt x="183" y="118"/>
                    <a:pt x="207" y="124"/>
                  </a:cubicBezTo>
                  <a:cubicBezTo>
                    <a:pt x="197" y="124"/>
                    <a:pt x="187" y="124"/>
                    <a:pt x="177" y="124"/>
                  </a:cubicBezTo>
                  <a:cubicBezTo>
                    <a:pt x="172" y="117"/>
                    <a:pt x="154" y="123"/>
                    <a:pt x="144" y="121"/>
                  </a:cubicBezTo>
                  <a:cubicBezTo>
                    <a:pt x="127" y="120"/>
                    <a:pt x="106" y="123"/>
                    <a:pt x="99" y="112"/>
                  </a:cubicBezTo>
                  <a:cubicBezTo>
                    <a:pt x="105" y="112"/>
                    <a:pt x="111" y="112"/>
                    <a:pt x="117" y="112"/>
                  </a:cubicBezTo>
                  <a:cubicBezTo>
                    <a:pt x="107" y="105"/>
                    <a:pt x="84" y="111"/>
                    <a:pt x="69" y="109"/>
                  </a:cubicBezTo>
                  <a:cubicBezTo>
                    <a:pt x="71" y="101"/>
                    <a:pt x="74" y="97"/>
                    <a:pt x="63" y="97"/>
                  </a:cubicBezTo>
                  <a:cubicBezTo>
                    <a:pt x="59" y="97"/>
                    <a:pt x="56" y="98"/>
                    <a:pt x="57" y="103"/>
                  </a:cubicBezTo>
                  <a:cubicBezTo>
                    <a:pt x="45" y="101"/>
                    <a:pt x="25" y="107"/>
                    <a:pt x="18" y="100"/>
                  </a:cubicBezTo>
                  <a:cubicBezTo>
                    <a:pt x="23" y="99"/>
                    <a:pt x="33" y="103"/>
                    <a:pt x="30" y="94"/>
                  </a:cubicBezTo>
                  <a:cubicBezTo>
                    <a:pt x="23" y="89"/>
                    <a:pt x="20" y="91"/>
                    <a:pt x="6" y="82"/>
                  </a:cubicBezTo>
                  <a:cubicBezTo>
                    <a:pt x="15" y="80"/>
                    <a:pt x="32" y="86"/>
                    <a:pt x="36" y="79"/>
                  </a:cubicBezTo>
                  <a:cubicBezTo>
                    <a:pt x="32" y="78"/>
                    <a:pt x="29" y="76"/>
                    <a:pt x="27" y="73"/>
                  </a:cubicBezTo>
                  <a:cubicBezTo>
                    <a:pt x="31" y="71"/>
                    <a:pt x="43" y="77"/>
                    <a:pt x="42" y="70"/>
                  </a:cubicBezTo>
                  <a:cubicBezTo>
                    <a:pt x="26" y="65"/>
                    <a:pt x="10" y="60"/>
                    <a:pt x="0" y="49"/>
                  </a:cubicBezTo>
                  <a:cubicBezTo>
                    <a:pt x="17" y="52"/>
                    <a:pt x="11" y="46"/>
                    <a:pt x="15" y="40"/>
                  </a:cubicBezTo>
                  <a:cubicBezTo>
                    <a:pt x="30" y="43"/>
                    <a:pt x="49" y="57"/>
                    <a:pt x="63" y="52"/>
                  </a:cubicBezTo>
                  <a:cubicBezTo>
                    <a:pt x="57" y="51"/>
                    <a:pt x="42" y="43"/>
                    <a:pt x="48" y="40"/>
                  </a:cubicBezTo>
                  <a:cubicBezTo>
                    <a:pt x="66" y="40"/>
                    <a:pt x="77" y="47"/>
                    <a:pt x="90" y="52"/>
                  </a:cubicBezTo>
                  <a:cubicBezTo>
                    <a:pt x="93" y="58"/>
                    <a:pt x="102" y="58"/>
                    <a:pt x="111" y="58"/>
                  </a:cubicBezTo>
                  <a:cubicBezTo>
                    <a:pt x="107" y="51"/>
                    <a:pt x="95" y="52"/>
                    <a:pt x="90" y="46"/>
                  </a:cubicBezTo>
                  <a:cubicBezTo>
                    <a:pt x="82" y="39"/>
                    <a:pt x="65" y="41"/>
                    <a:pt x="66" y="25"/>
                  </a:cubicBezTo>
                  <a:cubicBezTo>
                    <a:pt x="75" y="28"/>
                    <a:pt x="78" y="37"/>
                    <a:pt x="93" y="34"/>
                  </a:cubicBezTo>
                  <a:cubicBezTo>
                    <a:pt x="100" y="31"/>
                    <a:pt x="86" y="25"/>
                    <a:pt x="90" y="16"/>
                  </a:cubicBezTo>
                  <a:cubicBezTo>
                    <a:pt x="101" y="21"/>
                    <a:pt x="107" y="31"/>
                    <a:pt x="120" y="34"/>
                  </a:cubicBezTo>
                  <a:cubicBezTo>
                    <a:pt x="133" y="45"/>
                    <a:pt x="149" y="48"/>
                    <a:pt x="165" y="49"/>
                  </a:cubicBezTo>
                  <a:cubicBezTo>
                    <a:pt x="160" y="40"/>
                    <a:pt x="149" y="37"/>
                    <a:pt x="141" y="31"/>
                  </a:cubicBezTo>
                  <a:cubicBezTo>
                    <a:pt x="136" y="25"/>
                    <a:pt x="125" y="25"/>
                    <a:pt x="126" y="13"/>
                  </a:cubicBezTo>
                  <a:cubicBezTo>
                    <a:pt x="144" y="12"/>
                    <a:pt x="150" y="20"/>
                    <a:pt x="150" y="7"/>
                  </a:cubicBezTo>
                  <a:cubicBezTo>
                    <a:pt x="160" y="5"/>
                    <a:pt x="162" y="11"/>
                    <a:pt x="171" y="10"/>
                  </a:cubicBezTo>
                  <a:cubicBezTo>
                    <a:pt x="181" y="18"/>
                    <a:pt x="191" y="26"/>
                    <a:pt x="207" y="28"/>
                  </a:cubicBezTo>
                  <a:cubicBezTo>
                    <a:pt x="198" y="19"/>
                    <a:pt x="184" y="15"/>
                    <a:pt x="174" y="7"/>
                  </a:cubicBezTo>
                  <a:close/>
                  <a:moveTo>
                    <a:pt x="204" y="49"/>
                  </a:moveTo>
                  <a:cubicBezTo>
                    <a:pt x="228" y="60"/>
                    <a:pt x="257" y="82"/>
                    <a:pt x="285" y="79"/>
                  </a:cubicBezTo>
                  <a:cubicBezTo>
                    <a:pt x="266" y="63"/>
                    <a:pt x="238" y="40"/>
                    <a:pt x="204" y="49"/>
                  </a:cubicBezTo>
                  <a:close/>
                  <a:moveTo>
                    <a:pt x="114" y="82"/>
                  </a:moveTo>
                  <a:cubicBezTo>
                    <a:pt x="125" y="89"/>
                    <a:pt x="140" y="108"/>
                    <a:pt x="153" y="103"/>
                  </a:cubicBezTo>
                  <a:cubicBezTo>
                    <a:pt x="136" y="102"/>
                    <a:pt x="130" y="74"/>
                    <a:pt x="114" y="82"/>
                  </a:cubicBezTo>
                  <a:close/>
                  <a:moveTo>
                    <a:pt x="78" y="85"/>
                  </a:moveTo>
                  <a:cubicBezTo>
                    <a:pt x="100" y="80"/>
                    <a:pt x="110" y="103"/>
                    <a:pt x="123" y="97"/>
                  </a:cubicBezTo>
                  <a:cubicBezTo>
                    <a:pt x="117" y="92"/>
                    <a:pt x="109" y="89"/>
                    <a:pt x="108" y="79"/>
                  </a:cubicBezTo>
                  <a:cubicBezTo>
                    <a:pt x="95" y="84"/>
                    <a:pt x="82" y="76"/>
                    <a:pt x="78" y="85"/>
                  </a:cubicBezTo>
                  <a:close/>
                  <a:moveTo>
                    <a:pt x="27" y="52"/>
                  </a:moveTo>
                  <a:cubicBezTo>
                    <a:pt x="46" y="56"/>
                    <a:pt x="65" y="76"/>
                    <a:pt x="84" y="70"/>
                  </a:cubicBezTo>
                  <a:cubicBezTo>
                    <a:pt x="63" y="68"/>
                    <a:pt x="45" y="47"/>
                    <a:pt x="27" y="52"/>
                  </a:cubicBezTo>
                  <a:close/>
                  <a:moveTo>
                    <a:pt x="153" y="58"/>
                  </a:moveTo>
                  <a:cubicBezTo>
                    <a:pt x="144" y="60"/>
                    <a:pt x="142" y="55"/>
                    <a:pt x="135" y="55"/>
                  </a:cubicBezTo>
                  <a:cubicBezTo>
                    <a:pt x="134" y="63"/>
                    <a:pt x="141" y="63"/>
                    <a:pt x="147" y="64"/>
                  </a:cubicBezTo>
                  <a:cubicBezTo>
                    <a:pt x="160" y="63"/>
                    <a:pt x="175" y="76"/>
                    <a:pt x="183" y="70"/>
                  </a:cubicBezTo>
                  <a:cubicBezTo>
                    <a:pt x="172" y="67"/>
                    <a:pt x="169" y="56"/>
                    <a:pt x="153" y="58"/>
                  </a:cubicBezTo>
                  <a:close/>
                  <a:moveTo>
                    <a:pt x="174" y="88"/>
                  </a:moveTo>
                  <a:cubicBezTo>
                    <a:pt x="154" y="87"/>
                    <a:pt x="138" y="54"/>
                    <a:pt x="120" y="70"/>
                  </a:cubicBezTo>
                  <a:cubicBezTo>
                    <a:pt x="134" y="78"/>
                    <a:pt x="157" y="93"/>
                    <a:pt x="174" y="88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 vert="horz" wrap="square" anchor="t"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96" name="Freeform 82"/>
            <p:cNvSpPr/>
            <p:nvPr/>
          </p:nvSpPr>
          <p:spPr>
            <a:xfrm>
              <a:off x="4359137" y="3791477"/>
              <a:ext cx="124264" cy="57896"/>
            </a:xfrm>
            <a:custGeom>
              <a:avLst/>
              <a:gdLst>
                <a:gd name="txL" fmla="*/ 0 w 52"/>
                <a:gd name="txT" fmla="*/ 0 h 24"/>
                <a:gd name="txR" fmla="*/ 52 w 52"/>
                <a:gd name="txB" fmla="*/ 24 h 24"/>
              </a:gdLst>
              <a:ahLst/>
              <a:cxnLst>
                <a:cxn ang="0">
                  <a:pos x="25" y="18"/>
                </a:cxn>
                <a:cxn ang="0">
                  <a:pos x="25" y="15"/>
                </a:cxn>
                <a:cxn ang="0">
                  <a:pos x="4" y="0"/>
                </a:cxn>
                <a:cxn ang="0">
                  <a:pos x="52" y="15"/>
                </a:cxn>
                <a:cxn ang="0">
                  <a:pos x="34" y="24"/>
                </a:cxn>
                <a:cxn ang="0">
                  <a:pos x="28" y="24"/>
                </a:cxn>
                <a:cxn ang="0">
                  <a:pos x="25" y="18"/>
                </a:cxn>
              </a:cxnLst>
              <a:rect l="txL" t="txT" r="txR" b="txB"/>
              <a:pathLst>
                <a:path w="52" h="24">
                  <a:moveTo>
                    <a:pt x="25" y="18"/>
                  </a:moveTo>
                  <a:cubicBezTo>
                    <a:pt x="25" y="17"/>
                    <a:pt x="25" y="16"/>
                    <a:pt x="25" y="15"/>
                  </a:cubicBezTo>
                  <a:cubicBezTo>
                    <a:pt x="19" y="11"/>
                    <a:pt x="0" y="4"/>
                    <a:pt x="4" y="0"/>
                  </a:cubicBezTo>
                  <a:cubicBezTo>
                    <a:pt x="23" y="2"/>
                    <a:pt x="31" y="15"/>
                    <a:pt x="52" y="15"/>
                  </a:cubicBezTo>
                  <a:cubicBezTo>
                    <a:pt x="49" y="21"/>
                    <a:pt x="35" y="16"/>
                    <a:pt x="34" y="24"/>
                  </a:cubicBezTo>
                  <a:cubicBezTo>
                    <a:pt x="32" y="24"/>
                    <a:pt x="30" y="24"/>
                    <a:pt x="28" y="24"/>
                  </a:cubicBezTo>
                  <a:cubicBezTo>
                    <a:pt x="27" y="22"/>
                    <a:pt x="25" y="21"/>
                    <a:pt x="25" y="18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97" name="Freeform 83"/>
            <p:cNvSpPr/>
            <p:nvPr/>
          </p:nvSpPr>
          <p:spPr>
            <a:xfrm>
              <a:off x="4874553" y="3784416"/>
              <a:ext cx="66369" cy="50835"/>
            </a:xfrm>
            <a:custGeom>
              <a:avLst/>
              <a:gdLst>
                <a:gd name="txL" fmla="*/ 0 w 28"/>
                <a:gd name="txT" fmla="*/ 0 h 21"/>
                <a:gd name="txR" fmla="*/ 28 w 28"/>
                <a:gd name="txB" fmla="*/ 21 h 21"/>
              </a:gdLst>
              <a:ahLst/>
              <a:cxnLst>
                <a:cxn ang="0">
                  <a:pos x="11" y="9"/>
                </a:cxn>
                <a:cxn ang="0">
                  <a:pos x="17" y="21"/>
                </a:cxn>
                <a:cxn ang="0">
                  <a:pos x="11" y="9"/>
                </a:cxn>
              </a:cxnLst>
              <a:rect l="txL" t="txT" r="txR" b="txB"/>
              <a:pathLst>
                <a:path w="28" h="21">
                  <a:moveTo>
                    <a:pt x="11" y="9"/>
                  </a:moveTo>
                  <a:cubicBezTo>
                    <a:pt x="9" y="15"/>
                    <a:pt x="28" y="16"/>
                    <a:pt x="17" y="21"/>
                  </a:cubicBezTo>
                  <a:cubicBezTo>
                    <a:pt x="10" y="21"/>
                    <a:pt x="0" y="0"/>
                    <a:pt x="11" y="9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98" name="Freeform 84"/>
            <p:cNvSpPr/>
            <p:nvPr/>
          </p:nvSpPr>
          <p:spPr>
            <a:xfrm>
              <a:off x="1231347" y="3811246"/>
              <a:ext cx="72017" cy="45187"/>
            </a:xfrm>
            <a:custGeom>
              <a:avLst/>
              <a:gdLst>
                <a:gd name="txL" fmla="*/ 0 w 30"/>
                <a:gd name="txT" fmla="*/ 0 h 19"/>
                <a:gd name="txR" fmla="*/ 30 w 30"/>
                <a:gd name="txB" fmla="*/ 19 h 19"/>
              </a:gdLst>
              <a:ahLst/>
              <a:cxnLst>
                <a:cxn ang="0">
                  <a:pos x="0" y="4"/>
                </a:cxn>
                <a:cxn ang="0">
                  <a:pos x="30" y="16"/>
                </a:cxn>
                <a:cxn ang="0">
                  <a:pos x="0" y="4"/>
                </a:cxn>
              </a:cxnLst>
              <a:rect l="txL" t="txT" r="txR" b="txB"/>
              <a:pathLst>
                <a:path w="30" h="19">
                  <a:moveTo>
                    <a:pt x="0" y="4"/>
                  </a:moveTo>
                  <a:cubicBezTo>
                    <a:pt x="18" y="0"/>
                    <a:pt x="21" y="11"/>
                    <a:pt x="30" y="16"/>
                  </a:cubicBezTo>
                  <a:cubicBezTo>
                    <a:pt x="25" y="19"/>
                    <a:pt x="3" y="13"/>
                    <a:pt x="0" y="4"/>
                  </a:cubicBezTo>
                  <a:close/>
                </a:path>
              </a:pathLst>
            </a:custGeom>
            <a:solidFill>
              <a:srgbClr val="1D485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99" name="Freeform 85"/>
            <p:cNvSpPr/>
            <p:nvPr/>
          </p:nvSpPr>
          <p:spPr>
            <a:xfrm>
              <a:off x="528124" y="3821130"/>
              <a:ext cx="86138" cy="49424"/>
            </a:xfrm>
            <a:custGeom>
              <a:avLst/>
              <a:gdLst>
                <a:gd name="txL" fmla="*/ 0 w 36"/>
                <a:gd name="txT" fmla="*/ 0 h 21"/>
                <a:gd name="txR" fmla="*/ 36 w 36"/>
                <a:gd name="txB" fmla="*/ 21 h 21"/>
              </a:gdLst>
              <a:ahLst/>
              <a:cxnLst>
                <a:cxn ang="0">
                  <a:pos x="3" y="0"/>
                </a:cxn>
                <a:cxn ang="0">
                  <a:pos x="36" y="21"/>
                </a:cxn>
                <a:cxn ang="0">
                  <a:pos x="0" y="3"/>
                </a:cxn>
                <a:cxn ang="0">
                  <a:pos x="3" y="0"/>
                </a:cxn>
              </a:cxnLst>
              <a:rect l="txL" t="txT" r="txR" b="txB"/>
              <a:pathLst>
                <a:path w="36" h="21">
                  <a:moveTo>
                    <a:pt x="3" y="0"/>
                  </a:moveTo>
                  <a:cubicBezTo>
                    <a:pt x="13" y="8"/>
                    <a:pt x="27" y="12"/>
                    <a:pt x="36" y="21"/>
                  </a:cubicBezTo>
                  <a:cubicBezTo>
                    <a:pt x="20" y="19"/>
                    <a:pt x="10" y="11"/>
                    <a:pt x="0" y="3"/>
                  </a:cubicBezTo>
                  <a:cubicBezTo>
                    <a:pt x="2" y="3"/>
                    <a:pt x="4" y="3"/>
                    <a:pt x="3" y="0"/>
                  </a:cubicBezTo>
                  <a:close/>
                </a:path>
              </a:pathLst>
            </a:custGeom>
            <a:solidFill>
              <a:srgbClr val="0588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00" name="Freeform 86"/>
            <p:cNvSpPr/>
            <p:nvPr/>
          </p:nvSpPr>
          <p:spPr>
            <a:xfrm>
              <a:off x="1116967" y="3815482"/>
              <a:ext cx="100259" cy="70605"/>
            </a:xfrm>
            <a:custGeom>
              <a:avLst/>
              <a:gdLst>
                <a:gd name="txL" fmla="*/ 0 w 42"/>
                <a:gd name="txT" fmla="*/ 0 h 29"/>
                <a:gd name="txR" fmla="*/ 42 w 42"/>
                <a:gd name="txB" fmla="*/ 29 h 29"/>
              </a:gdLst>
              <a:ahLst/>
              <a:cxnLst>
                <a:cxn ang="0">
                  <a:pos x="0" y="11"/>
                </a:cxn>
                <a:cxn ang="0">
                  <a:pos x="42" y="29"/>
                </a:cxn>
                <a:cxn ang="0">
                  <a:pos x="0" y="11"/>
                </a:cxn>
              </a:cxnLst>
              <a:rect l="txL" t="txT" r="txR" b="txB"/>
              <a:pathLst>
                <a:path w="42" h="29">
                  <a:moveTo>
                    <a:pt x="0" y="11"/>
                  </a:moveTo>
                  <a:cubicBezTo>
                    <a:pt x="19" y="0"/>
                    <a:pt x="35" y="18"/>
                    <a:pt x="42" y="29"/>
                  </a:cubicBezTo>
                  <a:cubicBezTo>
                    <a:pt x="27" y="24"/>
                    <a:pt x="14" y="17"/>
                    <a:pt x="0" y="11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01" name="Freeform 87"/>
            <p:cNvSpPr/>
            <p:nvPr/>
          </p:nvSpPr>
          <p:spPr>
            <a:xfrm>
              <a:off x="4337956" y="3831015"/>
              <a:ext cx="38127" cy="35303"/>
            </a:xfrm>
            <a:custGeom>
              <a:avLst/>
              <a:gdLst>
                <a:gd name="txL" fmla="*/ 0 w 16"/>
                <a:gd name="txT" fmla="*/ 0 h 15"/>
                <a:gd name="txR" fmla="*/ 16 w 16"/>
                <a:gd name="txB" fmla="*/ 15 h 15"/>
              </a:gdLst>
              <a:ahLst/>
              <a:cxnLst>
                <a:cxn ang="0">
                  <a:pos x="4" y="2"/>
                </a:cxn>
                <a:cxn ang="0">
                  <a:pos x="16" y="8"/>
                </a:cxn>
                <a:cxn ang="0">
                  <a:pos x="10" y="8"/>
                </a:cxn>
                <a:cxn ang="0">
                  <a:pos x="1" y="14"/>
                </a:cxn>
                <a:cxn ang="0">
                  <a:pos x="4" y="2"/>
                </a:cxn>
              </a:cxnLst>
              <a:rect l="txL" t="txT" r="txR" b="txB"/>
              <a:pathLst>
                <a:path w="16" h="15">
                  <a:moveTo>
                    <a:pt x="4" y="2"/>
                  </a:moveTo>
                  <a:cubicBezTo>
                    <a:pt x="12" y="0"/>
                    <a:pt x="10" y="8"/>
                    <a:pt x="16" y="8"/>
                  </a:cubicBezTo>
                  <a:cubicBezTo>
                    <a:pt x="15" y="12"/>
                    <a:pt x="10" y="11"/>
                    <a:pt x="10" y="8"/>
                  </a:cubicBezTo>
                  <a:cubicBezTo>
                    <a:pt x="7" y="10"/>
                    <a:pt x="7" y="15"/>
                    <a:pt x="1" y="14"/>
                  </a:cubicBezTo>
                  <a:cubicBezTo>
                    <a:pt x="0" y="8"/>
                    <a:pt x="3" y="6"/>
                    <a:pt x="4" y="2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02" name="Freeform 88"/>
            <p:cNvSpPr/>
            <p:nvPr/>
          </p:nvSpPr>
          <p:spPr>
            <a:xfrm>
              <a:off x="854317" y="3828191"/>
              <a:ext cx="104495" cy="28242"/>
            </a:xfrm>
            <a:custGeom>
              <a:avLst/>
              <a:gdLst>
                <a:gd name="txL" fmla="*/ 0 w 44"/>
                <a:gd name="txT" fmla="*/ 0 h 12"/>
                <a:gd name="txR" fmla="*/ 44 w 44"/>
                <a:gd name="txB" fmla="*/ 12 h 12"/>
              </a:gdLst>
              <a:ahLst/>
              <a:cxnLst>
                <a:cxn ang="0">
                  <a:pos x="23" y="12"/>
                </a:cxn>
                <a:cxn ang="0">
                  <a:pos x="44" y="6"/>
                </a:cxn>
                <a:cxn ang="0">
                  <a:pos x="23" y="12"/>
                </a:cxn>
              </a:cxnLst>
              <a:rect l="txL" t="txT" r="txR" b="txB"/>
              <a:pathLst>
                <a:path w="44" h="12">
                  <a:moveTo>
                    <a:pt x="23" y="12"/>
                  </a:moveTo>
                  <a:cubicBezTo>
                    <a:pt x="0" y="7"/>
                    <a:pt x="40" y="0"/>
                    <a:pt x="44" y="6"/>
                  </a:cubicBezTo>
                  <a:cubicBezTo>
                    <a:pt x="35" y="6"/>
                    <a:pt x="27" y="7"/>
                    <a:pt x="23" y="12"/>
                  </a:cubicBezTo>
                  <a:close/>
                </a:path>
              </a:pathLst>
            </a:custGeom>
            <a:solidFill>
              <a:srgbClr val="1D485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03" name="Freeform 89"/>
            <p:cNvSpPr/>
            <p:nvPr/>
          </p:nvSpPr>
          <p:spPr>
            <a:xfrm>
              <a:off x="1684629" y="3845136"/>
              <a:ext cx="49424" cy="48011"/>
            </a:xfrm>
            <a:custGeom>
              <a:avLst/>
              <a:gdLst>
                <a:gd name="txL" fmla="*/ 0 w 21"/>
                <a:gd name="txT" fmla="*/ 0 h 20"/>
                <a:gd name="txR" fmla="*/ 21 w 21"/>
                <a:gd name="txB" fmla="*/ 20 h 20"/>
              </a:gdLst>
              <a:ahLst/>
              <a:cxnLst>
                <a:cxn ang="0">
                  <a:pos x="21" y="11"/>
                </a:cxn>
                <a:cxn ang="0">
                  <a:pos x="0" y="8"/>
                </a:cxn>
                <a:cxn ang="0">
                  <a:pos x="21" y="11"/>
                </a:cxn>
              </a:cxnLst>
              <a:rect l="txL" t="txT" r="txR" b="txB"/>
              <a:pathLst>
                <a:path w="21" h="20">
                  <a:moveTo>
                    <a:pt x="21" y="11"/>
                  </a:moveTo>
                  <a:cubicBezTo>
                    <a:pt x="15" y="20"/>
                    <a:pt x="8" y="6"/>
                    <a:pt x="0" y="8"/>
                  </a:cubicBezTo>
                  <a:cubicBezTo>
                    <a:pt x="4" y="0"/>
                    <a:pt x="16" y="10"/>
                    <a:pt x="21" y="11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04" name="Freeform 90"/>
            <p:cNvSpPr/>
            <p:nvPr/>
          </p:nvSpPr>
          <p:spPr>
            <a:xfrm>
              <a:off x="4096488" y="3863493"/>
              <a:ext cx="42363" cy="38127"/>
            </a:xfrm>
            <a:custGeom>
              <a:avLst/>
              <a:gdLst>
                <a:gd name="txL" fmla="*/ 0 w 18"/>
                <a:gd name="txT" fmla="*/ 0 h 16"/>
                <a:gd name="txR" fmla="*/ 18 w 18"/>
                <a:gd name="txB" fmla="*/ 16 h 16"/>
              </a:gdLst>
              <a:ahLst/>
              <a:cxnLst>
                <a:cxn ang="0">
                  <a:pos x="18" y="9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18" y="9"/>
                </a:cxn>
              </a:cxnLst>
              <a:rect l="txL" t="txT" r="txR" b="txB"/>
              <a:pathLst>
                <a:path w="18" h="16">
                  <a:moveTo>
                    <a:pt x="18" y="9"/>
                  </a:moveTo>
                  <a:cubicBezTo>
                    <a:pt x="15" y="16"/>
                    <a:pt x="3" y="6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8" y="1"/>
                    <a:pt x="14" y="4"/>
                    <a:pt x="18" y="9"/>
                  </a:cubicBezTo>
                  <a:close/>
                </a:path>
              </a:pathLst>
            </a:custGeom>
            <a:solidFill>
              <a:srgbClr val="0588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05" name="Freeform 91"/>
            <p:cNvSpPr/>
            <p:nvPr/>
          </p:nvSpPr>
          <p:spPr>
            <a:xfrm>
              <a:off x="2955515" y="3863493"/>
              <a:ext cx="121440" cy="79077"/>
            </a:xfrm>
            <a:custGeom>
              <a:avLst/>
              <a:gdLst>
                <a:gd name="txL" fmla="*/ 0 w 51"/>
                <a:gd name="txT" fmla="*/ 0 h 33"/>
                <a:gd name="txR" fmla="*/ 51 w 51"/>
                <a:gd name="txB" fmla="*/ 33 h 33"/>
              </a:gdLst>
              <a:ahLst/>
              <a:cxnLst>
                <a:cxn ang="0">
                  <a:pos x="33" y="21"/>
                </a:cxn>
                <a:cxn ang="0">
                  <a:pos x="33" y="12"/>
                </a:cxn>
                <a:cxn ang="0">
                  <a:pos x="51" y="24"/>
                </a:cxn>
                <a:cxn ang="0">
                  <a:pos x="42" y="33"/>
                </a:cxn>
                <a:cxn ang="0">
                  <a:pos x="0" y="6"/>
                </a:cxn>
                <a:cxn ang="0">
                  <a:pos x="33" y="21"/>
                </a:cxn>
              </a:cxnLst>
              <a:rect l="txL" t="txT" r="txR" b="txB"/>
              <a:pathLst>
                <a:path w="51" h="33">
                  <a:moveTo>
                    <a:pt x="33" y="21"/>
                  </a:moveTo>
                  <a:cubicBezTo>
                    <a:pt x="37" y="20"/>
                    <a:pt x="32" y="17"/>
                    <a:pt x="33" y="12"/>
                  </a:cubicBezTo>
                  <a:cubicBezTo>
                    <a:pt x="40" y="15"/>
                    <a:pt x="50" y="15"/>
                    <a:pt x="51" y="24"/>
                  </a:cubicBezTo>
                  <a:cubicBezTo>
                    <a:pt x="43" y="22"/>
                    <a:pt x="40" y="25"/>
                    <a:pt x="42" y="33"/>
                  </a:cubicBezTo>
                  <a:cubicBezTo>
                    <a:pt x="22" y="30"/>
                    <a:pt x="15" y="14"/>
                    <a:pt x="0" y="6"/>
                  </a:cubicBezTo>
                  <a:cubicBezTo>
                    <a:pt x="11" y="0"/>
                    <a:pt x="21" y="19"/>
                    <a:pt x="33" y="21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06" name="Freeform 92"/>
            <p:cNvSpPr/>
            <p:nvPr/>
          </p:nvSpPr>
          <p:spPr>
            <a:xfrm>
              <a:off x="4354902" y="3870554"/>
              <a:ext cx="340315" cy="187809"/>
            </a:xfrm>
            <a:custGeom>
              <a:avLst/>
              <a:gdLst>
                <a:gd name="txL" fmla="*/ 0 w 142"/>
                <a:gd name="txT" fmla="*/ 0 h 78"/>
                <a:gd name="txR" fmla="*/ 142 w 142"/>
                <a:gd name="txB" fmla="*/ 78 h 78"/>
              </a:gdLst>
              <a:ahLst/>
              <a:cxnLst>
                <a:cxn ang="0">
                  <a:pos x="72" y="18"/>
                </a:cxn>
                <a:cxn ang="0">
                  <a:pos x="105" y="0"/>
                </a:cxn>
                <a:cxn ang="0">
                  <a:pos x="138" y="12"/>
                </a:cxn>
                <a:cxn ang="0">
                  <a:pos x="141" y="30"/>
                </a:cxn>
                <a:cxn ang="0">
                  <a:pos x="135" y="30"/>
                </a:cxn>
                <a:cxn ang="0">
                  <a:pos x="114" y="12"/>
                </a:cxn>
                <a:cxn ang="0">
                  <a:pos x="141" y="78"/>
                </a:cxn>
                <a:cxn ang="0">
                  <a:pos x="102" y="18"/>
                </a:cxn>
                <a:cxn ang="0">
                  <a:pos x="0" y="18"/>
                </a:cxn>
                <a:cxn ang="0">
                  <a:pos x="42" y="18"/>
                </a:cxn>
                <a:cxn ang="0">
                  <a:pos x="72" y="18"/>
                </a:cxn>
              </a:cxnLst>
              <a:rect l="txL" t="txT" r="txR" b="txB"/>
              <a:pathLst>
                <a:path w="142" h="78">
                  <a:moveTo>
                    <a:pt x="72" y="18"/>
                  </a:moveTo>
                  <a:cubicBezTo>
                    <a:pt x="85" y="14"/>
                    <a:pt x="107" y="19"/>
                    <a:pt x="105" y="0"/>
                  </a:cubicBezTo>
                  <a:cubicBezTo>
                    <a:pt x="117" y="3"/>
                    <a:pt x="123" y="12"/>
                    <a:pt x="138" y="12"/>
                  </a:cubicBezTo>
                  <a:cubicBezTo>
                    <a:pt x="136" y="21"/>
                    <a:pt x="141" y="23"/>
                    <a:pt x="141" y="30"/>
                  </a:cubicBezTo>
                  <a:cubicBezTo>
                    <a:pt x="140" y="27"/>
                    <a:pt x="126" y="27"/>
                    <a:pt x="135" y="30"/>
                  </a:cubicBezTo>
                  <a:cubicBezTo>
                    <a:pt x="128" y="36"/>
                    <a:pt x="122" y="15"/>
                    <a:pt x="114" y="12"/>
                  </a:cubicBezTo>
                  <a:cubicBezTo>
                    <a:pt x="119" y="38"/>
                    <a:pt x="142" y="46"/>
                    <a:pt x="141" y="78"/>
                  </a:cubicBezTo>
                  <a:cubicBezTo>
                    <a:pt x="127" y="59"/>
                    <a:pt x="116" y="37"/>
                    <a:pt x="102" y="18"/>
                  </a:cubicBezTo>
                  <a:cubicBezTo>
                    <a:pt x="75" y="30"/>
                    <a:pt x="28" y="28"/>
                    <a:pt x="0" y="18"/>
                  </a:cubicBezTo>
                  <a:cubicBezTo>
                    <a:pt x="7" y="13"/>
                    <a:pt x="35" y="13"/>
                    <a:pt x="42" y="18"/>
                  </a:cubicBezTo>
                  <a:cubicBezTo>
                    <a:pt x="45" y="23"/>
                    <a:pt x="69" y="23"/>
                    <a:pt x="72" y="18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07" name="Freeform 93"/>
            <p:cNvSpPr/>
            <p:nvPr/>
          </p:nvSpPr>
          <p:spPr>
            <a:xfrm>
              <a:off x="5058125" y="3877614"/>
              <a:ext cx="100259" cy="57896"/>
            </a:xfrm>
            <a:custGeom>
              <a:avLst/>
              <a:gdLst>
                <a:gd name="txL" fmla="*/ 0 w 42"/>
                <a:gd name="txT" fmla="*/ 0 h 24"/>
                <a:gd name="txR" fmla="*/ 42 w 42"/>
                <a:gd name="txB" fmla="*/ 24 h 24"/>
              </a:gdLst>
              <a:ahLst/>
              <a:cxnLst>
                <a:cxn ang="0">
                  <a:pos x="0" y="0"/>
                </a:cxn>
                <a:cxn ang="0">
                  <a:pos x="42" y="24"/>
                </a:cxn>
                <a:cxn ang="0">
                  <a:pos x="0" y="0"/>
                </a:cxn>
              </a:cxnLst>
              <a:rect l="txL" t="txT" r="txR" b="txB"/>
              <a:pathLst>
                <a:path w="42" h="24">
                  <a:moveTo>
                    <a:pt x="0" y="0"/>
                  </a:moveTo>
                  <a:cubicBezTo>
                    <a:pt x="17" y="5"/>
                    <a:pt x="34" y="10"/>
                    <a:pt x="42" y="24"/>
                  </a:cubicBezTo>
                  <a:cubicBezTo>
                    <a:pt x="26" y="18"/>
                    <a:pt x="10" y="12"/>
                    <a:pt x="0" y="0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08" name="Freeform 94"/>
            <p:cNvSpPr/>
            <p:nvPr/>
          </p:nvSpPr>
          <p:spPr>
            <a:xfrm>
              <a:off x="2911740" y="3893147"/>
              <a:ext cx="172276" cy="135561"/>
            </a:xfrm>
            <a:custGeom>
              <a:avLst/>
              <a:gdLst>
                <a:gd name="txL" fmla="*/ 0 w 72"/>
                <a:gd name="txT" fmla="*/ 0 h 57"/>
                <a:gd name="txR" fmla="*/ 72 w 72"/>
                <a:gd name="txB" fmla="*/ 57 h 57"/>
              </a:gdLst>
              <a:ahLst/>
              <a:cxnLst>
                <a:cxn ang="0">
                  <a:pos x="0" y="0"/>
                </a:cxn>
                <a:cxn ang="0">
                  <a:pos x="72" y="57"/>
                </a:cxn>
                <a:cxn ang="0">
                  <a:pos x="0" y="0"/>
                </a:cxn>
              </a:cxnLst>
              <a:rect l="txL" t="txT" r="txR" b="txB"/>
              <a:pathLst>
                <a:path w="72" h="57">
                  <a:moveTo>
                    <a:pt x="0" y="0"/>
                  </a:moveTo>
                  <a:cubicBezTo>
                    <a:pt x="28" y="15"/>
                    <a:pt x="48" y="38"/>
                    <a:pt x="72" y="57"/>
                  </a:cubicBezTo>
                  <a:cubicBezTo>
                    <a:pt x="34" y="45"/>
                    <a:pt x="19" y="27"/>
                    <a:pt x="0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09" name="Freeform 95"/>
            <p:cNvSpPr/>
            <p:nvPr/>
          </p:nvSpPr>
          <p:spPr>
            <a:xfrm>
              <a:off x="3163093" y="3893147"/>
              <a:ext cx="402448" cy="214639"/>
            </a:xfrm>
            <a:custGeom>
              <a:avLst/>
              <a:gdLst>
                <a:gd name="txL" fmla="*/ 0 w 168"/>
                <a:gd name="txT" fmla="*/ 0 h 90"/>
                <a:gd name="txR" fmla="*/ 168 w 168"/>
                <a:gd name="txB" fmla="*/ 90 h 90"/>
              </a:gdLst>
              <a:ahLst/>
              <a:cxnLst>
                <a:cxn ang="0">
                  <a:pos x="93" y="63"/>
                </a:cxn>
                <a:cxn ang="0">
                  <a:pos x="81" y="12"/>
                </a:cxn>
                <a:cxn ang="0">
                  <a:pos x="126" y="51"/>
                </a:cxn>
                <a:cxn ang="0">
                  <a:pos x="117" y="24"/>
                </a:cxn>
                <a:cxn ang="0">
                  <a:pos x="168" y="84"/>
                </a:cxn>
                <a:cxn ang="0">
                  <a:pos x="93" y="21"/>
                </a:cxn>
                <a:cxn ang="0">
                  <a:pos x="126" y="90"/>
                </a:cxn>
                <a:cxn ang="0">
                  <a:pos x="0" y="27"/>
                </a:cxn>
                <a:cxn ang="0">
                  <a:pos x="24" y="27"/>
                </a:cxn>
                <a:cxn ang="0">
                  <a:pos x="6" y="0"/>
                </a:cxn>
                <a:cxn ang="0">
                  <a:pos x="93" y="63"/>
                </a:cxn>
              </a:cxnLst>
              <a:rect l="txL" t="txT" r="txR" b="txB"/>
              <a:pathLst>
                <a:path w="168" h="90">
                  <a:moveTo>
                    <a:pt x="93" y="63"/>
                  </a:moveTo>
                  <a:cubicBezTo>
                    <a:pt x="97" y="50"/>
                    <a:pt x="80" y="32"/>
                    <a:pt x="81" y="12"/>
                  </a:cubicBezTo>
                  <a:cubicBezTo>
                    <a:pt x="104" y="17"/>
                    <a:pt x="108" y="41"/>
                    <a:pt x="126" y="51"/>
                  </a:cubicBezTo>
                  <a:cubicBezTo>
                    <a:pt x="124" y="41"/>
                    <a:pt x="109" y="34"/>
                    <a:pt x="117" y="24"/>
                  </a:cubicBezTo>
                  <a:cubicBezTo>
                    <a:pt x="131" y="47"/>
                    <a:pt x="155" y="60"/>
                    <a:pt x="168" y="84"/>
                  </a:cubicBezTo>
                  <a:cubicBezTo>
                    <a:pt x="130" y="76"/>
                    <a:pt x="111" y="49"/>
                    <a:pt x="93" y="21"/>
                  </a:cubicBezTo>
                  <a:cubicBezTo>
                    <a:pt x="86" y="50"/>
                    <a:pt x="115" y="69"/>
                    <a:pt x="126" y="90"/>
                  </a:cubicBezTo>
                  <a:cubicBezTo>
                    <a:pt x="89" y="64"/>
                    <a:pt x="46" y="44"/>
                    <a:pt x="0" y="27"/>
                  </a:cubicBezTo>
                  <a:cubicBezTo>
                    <a:pt x="4" y="19"/>
                    <a:pt x="18" y="26"/>
                    <a:pt x="24" y="27"/>
                  </a:cubicBezTo>
                  <a:cubicBezTo>
                    <a:pt x="29" y="19"/>
                    <a:pt x="6" y="13"/>
                    <a:pt x="6" y="0"/>
                  </a:cubicBezTo>
                  <a:cubicBezTo>
                    <a:pt x="37" y="19"/>
                    <a:pt x="59" y="47"/>
                    <a:pt x="93" y="63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10" name="Freeform 96"/>
            <p:cNvSpPr/>
            <p:nvPr/>
          </p:nvSpPr>
          <p:spPr>
            <a:xfrm>
              <a:off x="4682508" y="3907268"/>
              <a:ext cx="127089" cy="121440"/>
            </a:xfrm>
            <a:custGeom>
              <a:avLst/>
              <a:gdLst>
                <a:gd name="txL" fmla="*/ 0 w 53"/>
                <a:gd name="txT" fmla="*/ 0 h 51"/>
                <a:gd name="txR" fmla="*/ 53 w 53"/>
                <a:gd name="txB" fmla="*/ 51 h 51"/>
              </a:gdLst>
              <a:ahLst/>
              <a:cxnLst>
                <a:cxn ang="0">
                  <a:pos x="28" y="3"/>
                </a:cxn>
                <a:cxn ang="0">
                  <a:pos x="52" y="51"/>
                </a:cxn>
                <a:cxn ang="0">
                  <a:pos x="40" y="30"/>
                </a:cxn>
                <a:cxn ang="0">
                  <a:pos x="10" y="0"/>
                </a:cxn>
                <a:cxn ang="0">
                  <a:pos x="28" y="3"/>
                </a:cxn>
              </a:cxnLst>
              <a:rect l="txL" t="txT" r="txR" b="txB"/>
              <a:pathLst>
                <a:path w="53" h="51">
                  <a:moveTo>
                    <a:pt x="28" y="3"/>
                  </a:moveTo>
                  <a:cubicBezTo>
                    <a:pt x="35" y="20"/>
                    <a:pt x="53" y="26"/>
                    <a:pt x="52" y="51"/>
                  </a:cubicBezTo>
                  <a:cubicBezTo>
                    <a:pt x="45" y="49"/>
                    <a:pt x="19" y="31"/>
                    <a:pt x="40" y="30"/>
                  </a:cubicBezTo>
                  <a:cubicBezTo>
                    <a:pt x="27" y="27"/>
                    <a:pt x="0" y="7"/>
                    <a:pt x="10" y="0"/>
                  </a:cubicBezTo>
                  <a:cubicBezTo>
                    <a:pt x="10" y="7"/>
                    <a:pt x="23" y="1"/>
                    <a:pt x="28" y="3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11" name="Freeform 97"/>
            <p:cNvSpPr/>
            <p:nvPr/>
          </p:nvSpPr>
          <p:spPr>
            <a:xfrm>
              <a:off x="439161" y="3935510"/>
              <a:ext cx="46600" cy="21182"/>
            </a:xfrm>
            <a:custGeom>
              <a:avLst/>
              <a:gdLst>
                <a:gd name="txL" fmla="*/ 0 w 19"/>
                <a:gd name="txT" fmla="*/ 0 h 9"/>
                <a:gd name="txR" fmla="*/ 19 w 19"/>
                <a:gd name="txB" fmla="*/ 9 h 9"/>
              </a:gdLst>
              <a:ahLst/>
              <a:cxnLst>
                <a:cxn ang="0">
                  <a:pos x="13" y="9"/>
                </a:cxn>
                <a:cxn ang="0">
                  <a:pos x="1" y="0"/>
                </a:cxn>
                <a:cxn ang="0">
                  <a:pos x="19" y="3"/>
                </a:cxn>
                <a:cxn ang="0">
                  <a:pos x="13" y="9"/>
                </a:cxn>
              </a:cxnLst>
              <a:rect l="txL" t="txT" r="txR" b="txB"/>
              <a:pathLst>
                <a:path w="19" h="9">
                  <a:moveTo>
                    <a:pt x="13" y="9"/>
                  </a:moveTo>
                  <a:cubicBezTo>
                    <a:pt x="7" y="8"/>
                    <a:pt x="0" y="8"/>
                    <a:pt x="1" y="0"/>
                  </a:cubicBezTo>
                  <a:cubicBezTo>
                    <a:pt x="8" y="0"/>
                    <a:pt x="10" y="5"/>
                    <a:pt x="19" y="3"/>
                  </a:cubicBezTo>
                  <a:cubicBezTo>
                    <a:pt x="18" y="6"/>
                    <a:pt x="13" y="5"/>
                    <a:pt x="13" y="9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12" name="Freeform 98"/>
            <p:cNvSpPr/>
            <p:nvPr/>
          </p:nvSpPr>
          <p:spPr>
            <a:xfrm>
              <a:off x="471640" y="3938335"/>
              <a:ext cx="86138" cy="48011"/>
            </a:xfrm>
            <a:custGeom>
              <a:avLst/>
              <a:gdLst>
                <a:gd name="txL" fmla="*/ 0 w 36"/>
                <a:gd name="txT" fmla="*/ 0 h 20"/>
                <a:gd name="txR" fmla="*/ 36 w 36"/>
                <a:gd name="txB" fmla="*/ 20 h 20"/>
              </a:gdLst>
              <a:ahLst/>
              <a:cxnLst>
                <a:cxn ang="0">
                  <a:pos x="6" y="2"/>
                </a:cxn>
                <a:cxn ang="0">
                  <a:pos x="36" y="14"/>
                </a:cxn>
                <a:cxn ang="0">
                  <a:pos x="0" y="8"/>
                </a:cxn>
                <a:cxn ang="0">
                  <a:pos x="6" y="2"/>
                </a:cxn>
              </a:cxnLst>
              <a:rect l="txL" t="txT" r="txR" b="txB"/>
              <a:pathLst>
                <a:path w="36" h="20">
                  <a:moveTo>
                    <a:pt x="6" y="2"/>
                  </a:moveTo>
                  <a:cubicBezTo>
                    <a:pt x="22" y="0"/>
                    <a:pt x="25" y="11"/>
                    <a:pt x="36" y="14"/>
                  </a:cubicBezTo>
                  <a:cubicBezTo>
                    <a:pt x="28" y="20"/>
                    <a:pt x="13" y="7"/>
                    <a:pt x="0" y="8"/>
                  </a:cubicBezTo>
                  <a:cubicBezTo>
                    <a:pt x="0" y="4"/>
                    <a:pt x="5" y="5"/>
                    <a:pt x="6" y="2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13" name="Freeform 99"/>
            <p:cNvSpPr/>
            <p:nvPr/>
          </p:nvSpPr>
          <p:spPr>
            <a:xfrm>
              <a:off x="2222638" y="3938335"/>
              <a:ext cx="86138" cy="88962"/>
            </a:xfrm>
            <a:custGeom>
              <a:avLst/>
              <a:gdLst>
                <a:gd name="txL" fmla="*/ 0 w 36"/>
                <a:gd name="txT" fmla="*/ 0 h 37"/>
                <a:gd name="txR" fmla="*/ 36 w 36"/>
                <a:gd name="txB" fmla="*/ 37 h 37"/>
              </a:gdLst>
              <a:ahLst/>
              <a:cxnLst>
                <a:cxn ang="0">
                  <a:pos x="36" y="29"/>
                </a:cxn>
                <a:cxn ang="0">
                  <a:pos x="0" y="8"/>
                </a:cxn>
                <a:cxn ang="0">
                  <a:pos x="36" y="29"/>
                </a:cxn>
              </a:cxnLst>
              <a:rect l="txL" t="txT" r="txR" b="txB"/>
              <a:pathLst>
                <a:path w="36" h="37">
                  <a:moveTo>
                    <a:pt x="36" y="29"/>
                  </a:moveTo>
                  <a:cubicBezTo>
                    <a:pt x="21" y="37"/>
                    <a:pt x="9" y="16"/>
                    <a:pt x="0" y="8"/>
                  </a:cubicBezTo>
                  <a:cubicBezTo>
                    <a:pt x="15" y="0"/>
                    <a:pt x="21" y="27"/>
                    <a:pt x="36" y="29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14" name="Freeform 100"/>
            <p:cNvSpPr/>
            <p:nvPr/>
          </p:nvSpPr>
          <p:spPr>
            <a:xfrm>
              <a:off x="2301715" y="3907268"/>
              <a:ext cx="244293" cy="121440"/>
            </a:xfrm>
            <a:custGeom>
              <a:avLst/>
              <a:gdLst>
                <a:gd name="txL" fmla="*/ 0 w 102"/>
                <a:gd name="txT" fmla="*/ 0 h 51"/>
                <a:gd name="txR" fmla="*/ 102 w 102"/>
                <a:gd name="txB" fmla="*/ 51 h 51"/>
              </a:gdLst>
              <a:ahLst/>
              <a:cxnLst>
                <a:cxn ang="0">
                  <a:pos x="57" y="27"/>
                </a:cxn>
                <a:cxn ang="0">
                  <a:pos x="87" y="27"/>
                </a:cxn>
                <a:cxn ang="0">
                  <a:pos x="84" y="21"/>
                </a:cxn>
                <a:cxn ang="0">
                  <a:pos x="57" y="0"/>
                </a:cxn>
                <a:cxn ang="0">
                  <a:pos x="102" y="33"/>
                </a:cxn>
                <a:cxn ang="0">
                  <a:pos x="63" y="30"/>
                </a:cxn>
                <a:cxn ang="0">
                  <a:pos x="48" y="51"/>
                </a:cxn>
                <a:cxn ang="0">
                  <a:pos x="0" y="21"/>
                </a:cxn>
                <a:cxn ang="0">
                  <a:pos x="36" y="45"/>
                </a:cxn>
                <a:cxn ang="0">
                  <a:pos x="57" y="27"/>
                </a:cxn>
              </a:cxnLst>
              <a:rect l="txL" t="txT" r="txR" b="txB"/>
              <a:pathLst>
                <a:path w="102" h="51">
                  <a:moveTo>
                    <a:pt x="57" y="27"/>
                  </a:moveTo>
                  <a:cubicBezTo>
                    <a:pt x="67" y="27"/>
                    <a:pt x="77" y="27"/>
                    <a:pt x="87" y="27"/>
                  </a:cubicBezTo>
                  <a:cubicBezTo>
                    <a:pt x="87" y="24"/>
                    <a:pt x="86" y="22"/>
                    <a:pt x="84" y="21"/>
                  </a:cubicBezTo>
                  <a:cubicBezTo>
                    <a:pt x="74" y="15"/>
                    <a:pt x="57" y="16"/>
                    <a:pt x="57" y="0"/>
                  </a:cubicBezTo>
                  <a:cubicBezTo>
                    <a:pt x="71" y="12"/>
                    <a:pt x="95" y="14"/>
                    <a:pt x="102" y="33"/>
                  </a:cubicBezTo>
                  <a:cubicBezTo>
                    <a:pt x="92" y="29"/>
                    <a:pt x="77" y="30"/>
                    <a:pt x="63" y="30"/>
                  </a:cubicBezTo>
                  <a:cubicBezTo>
                    <a:pt x="56" y="35"/>
                    <a:pt x="49" y="40"/>
                    <a:pt x="48" y="51"/>
                  </a:cubicBezTo>
                  <a:cubicBezTo>
                    <a:pt x="23" y="50"/>
                    <a:pt x="1" y="46"/>
                    <a:pt x="0" y="21"/>
                  </a:cubicBezTo>
                  <a:cubicBezTo>
                    <a:pt x="10" y="31"/>
                    <a:pt x="19" y="42"/>
                    <a:pt x="36" y="45"/>
                  </a:cubicBezTo>
                  <a:cubicBezTo>
                    <a:pt x="48" y="44"/>
                    <a:pt x="46" y="29"/>
                    <a:pt x="57" y="27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15" name="Freeform 101"/>
            <p:cNvSpPr/>
            <p:nvPr/>
          </p:nvSpPr>
          <p:spPr>
            <a:xfrm>
              <a:off x="5172504" y="3948219"/>
              <a:ext cx="94611" cy="38127"/>
            </a:xfrm>
            <a:custGeom>
              <a:avLst/>
              <a:gdLst>
                <a:gd name="txL" fmla="*/ 0 w 39"/>
                <a:gd name="txT" fmla="*/ 0 h 16"/>
                <a:gd name="txR" fmla="*/ 39 w 39"/>
                <a:gd name="txB" fmla="*/ 16 h 16"/>
              </a:gdLst>
              <a:ahLst/>
              <a:cxnLst>
                <a:cxn ang="0">
                  <a:pos x="0" y="1"/>
                </a:cxn>
                <a:cxn ang="0">
                  <a:pos x="39" y="16"/>
                </a:cxn>
                <a:cxn ang="0">
                  <a:pos x="0" y="1"/>
                </a:cxn>
              </a:cxnLst>
              <a:rect l="txL" t="txT" r="txR" b="txB"/>
              <a:pathLst>
                <a:path w="39" h="16">
                  <a:moveTo>
                    <a:pt x="0" y="1"/>
                  </a:moveTo>
                  <a:cubicBezTo>
                    <a:pt x="19" y="0"/>
                    <a:pt x="33" y="4"/>
                    <a:pt x="39" y="16"/>
                  </a:cubicBezTo>
                  <a:cubicBezTo>
                    <a:pt x="26" y="11"/>
                    <a:pt x="9" y="10"/>
                    <a:pt x="0" y="1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16" name="Freeform 102"/>
            <p:cNvSpPr/>
            <p:nvPr/>
          </p:nvSpPr>
          <p:spPr>
            <a:xfrm>
              <a:off x="3119318" y="3938335"/>
              <a:ext cx="50835" cy="48011"/>
            </a:xfrm>
            <a:custGeom>
              <a:avLst/>
              <a:gdLst>
                <a:gd name="txL" fmla="*/ 0 w 21"/>
                <a:gd name="txT" fmla="*/ 0 h 20"/>
                <a:gd name="txR" fmla="*/ 21 w 21"/>
                <a:gd name="txB" fmla="*/ 20 h 20"/>
              </a:gdLst>
              <a:ahLst/>
              <a:cxnLst>
                <a:cxn ang="0">
                  <a:pos x="0" y="8"/>
                </a:cxn>
                <a:cxn ang="0">
                  <a:pos x="21" y="20"/>
                </a:cxn>
                <a:cxn ang="0">
                  <a:pos x="12" y="20"/>
                </a:cxn>
                <a:cxn ang="0">
                  <a:pos x="0" y="11"/>
                </a:cxn>
                <a:cxn ang="0">
                  <a:pos x="0" y="8"/>
                </a:cxn>
              </a:cxnLst>
              <a:rect l="txL" t="txT" r="txR" b="txB"/>
              <a:pathLst>
                <a:path w="21" h="20">
                  <a:moveTo>
                    <a:pt x="0" y="8"/>
                  </a:moveTo>
                  <a:cubicBezTo>
                    <a:pt x="9" y="0"/>
                    <a:pt x="16" y="14"/>
                    <a:pt x="21" y="20"/>
                  </a:cubicBezTo>
                  <a:cubicBezTo>
                    <a:pt x="17" y="20"/>
                    <a:pt x="11" y="7"/>
                    <a:pt x="12" y="20"/>
                  </a:cubicBezTo>
                  <a:cubicBezTo>
                    <a:pt x="6" y="19"/>
                    <a:pt x="6" y="12"/>
                    <a:pt x="0" y="11"/>
                  </a:cubicBezTo>
                  <a:cubicBezTo>
                    <a:pt x="0" y="10"/>
                    <a:pt x="0" y="9"/>
                    <a:pt x="0" y="8"/>
                  </a:cubicBezTo>
                  <a:close/>
                </a:path>
              </a:pathLst>
            </a:custGeom>
            <a:solidFill>
              <a:srgbClr val="1A404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17" name="Freeform 103"/>
            <p:cNvSpPr/>
            <p:nvPr/>
          </p:nvSpPr>
          <p:spPr>
            <a:xfrm>
              <a:off x="4685332" y="3948219"/>
              <a:ext cx="49424" cy="66369"/>
            </a:xfrm>
            <a:custGeom>
              <a:avLst/>
              <a:gdLst>
                <a:gd name="txL" fmla="*/ 0 w 21"/>
                <a:gd name="txT" fmla="*/ 0 h 28"/>
                <a:gd name="txR" fmla="*/ 21 w 21"/>
                <a:gd name="txB" fmla="*/ 28 h 28"/>
              </a:gdLst>
              <a:ahLst/>
              <a:cxnLst>
                <a:cxn ang="0">
                  <a:pos x="0" y="7"/>
                </a:cxn>
                <a:cxn ang="0">
                  <a:pos x="21" y="28"/>
                </a:cxn>
                <a:cxn ang="0">
                  <a:pos x="0" y="7"/>
                </a:cxn>
              </a:cxnLst>
              <a:rect l="txL" t="txT" r="txR" b="txB"/>
              <a:pathLst>
                <a:path w="21" h="28">
                  <a:moveTo>
                    <a:pt x="0" y="7"/>
                  </a:moveTo>
                  <a:cubicBezTo>
                    <a:pt x="9" y="0"/>
                    <a:pt x="18" y="19"/>
                    <a:pt x="21" y="28"/>
                  </a:cubicBezTo>
                  <a:cubicBezTo>
                    <a:pt x="11" y="24"/>
                    <a:pt x="9" y="12"/>
                    <a:pt x="0" y="7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18" name="Freeform 104"/>
            <p:cNvSpPr/>
            <p:nvPr/>
          </p:nvSpPr>
          <p:spPr>
            <a:xfrm>
              <a:off x="406683" y="3932686"/>
              <a:ext cx="128501" cy="94611"/>
            </a:xfrm>
            <a:custGeom>
              <a:avLst/>
              <a:gdLst>
                <a:gd name="txL" fmla="*/ 0 w 54"/>
                <a:gd name="txT" fmla="*/ 0 h 39"/>
                <a:gd name="txR" fmla="*/ 54 w 54"/>
                <a:gd name="txB" fmla="*/ 39 h 39"/>
              </a:gdLst>
              <a:ahLst/>
              <a:cxnLst>
                <a:cxn ang="0">
                  <a:pos x="0" y="16"/>
                </a:cxn>
                <a:cxn ang="0">
                  <a:pos x="54" y="34"/>
                </a:cxn>
                <a:cxn ang="0">
                  <a:pos x="0" y="16"/>
                </a:cxn>
              </a:cxnLst>
              <a:rect l="txL" t="txT" r="txR" b="txB"/>
              <a:pathLst>
                <a:path w="54" h="39">
                  <a:moveTo>
                    <a:pt x="0" y="16"/>
                  </a:moveTo>
                  <a:cubicBezTo>
                    <a:pt x="18" y="0"/>
                    <a:pt x="34" y="33"/>
                    <a:pt x="54" y="34"/>
                  </a:cubicBezTo>
                  <a:cubicBezTo>
                    <a:pt x="37" y="39"/>
                    <a:pt x="14" y="24"/>
                    <a:pt x="0" y="16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19" name="Freeform 105"/>
            <p:cNvSpPr/>
            <p:nvPr/>
          </p:nvSpPr>
          <p:spPr>
            <a:xfrm>
              <a:off x="2043301" y="3963752"/>
              <a:ext cx="351612" cy="127089"/>
            </a:xfrm>
            <a:custGeom>
              <a:avLst/>
              <a:gdLst>
                <a:gd name="txL" fmla="*/ 0 w 147"/>
                <a:gd name="txT" fmla="*/ 0 h 53"/>
                <a:gd name="txR" fmla="*/ 147 w 147"/>
                <a:gd name="txB" fmla="*/ 53 h 53"/>
              </a:gdLst>
              <a:ahLst/>
              <a:cxnLst>
                <a:cxn ang="0">
                  <a:pos x="18" y="0"/>
                </a:cxn>
                <a:cxn ang="0">
                  <a:pos x="60" y="36"/>
                </a:cxn>
                <a:cxn ang="0">
                  <a:pos x="57" y="6"/>
                </a:cxn>
                <a:cxn ang="0">
                  <a:pos x="147" y="42"/>
                </a:cxn>
                <a:cxn ang="0">
                  <a:pos x="69" y="30"/>
                </a:cxn>
                <a:cxn ang="0">
                  <a:pos x="81" y="48"/>
                </a:cxn>
                <a:cxn ang="0">
                  <a:pos x="42" y="36"/>
                </a:cxn>
                <a:cxn ang="0">
                  <a:pos x="39" y="51"/>
                </a:cxn>
                <a:cxn ang="0">
                  <a:pos x="0" y="21"/>
                </a:cxn>
                <a:cxn ang="0">
                  <a:pos x="30" y="42"/>
                </a:cxn>
                <a:cxn ang="0">
                  <a:pos x="18" y="0"/>
                </a:cxn>
              </a:cxnLst>
              <a:rect l="txL" t="txT" r="txR" b="txB"/>
              <a:pathLst>
                <a:path w="147" h="53">
                  <a:moveTo>
                    <a:pt x="18" y="0"/>
                  </a:moveTo>
                  <a:cubicBezTo>
                    <a:pt x="35" y="9"/>
                    <a:pt x="39" y="31"/>
                    <a:pt x="60" y="36"/>
                  </a:cubicBezTo>
                  <a:cubicBezTo>
                    <a:pt x="70" y="27"/>
                    <a:pt x="53" y="19"/>
                    <a:pt x="57" y="6"/>
                  </a:cubicBezTo>
                  <a:cubicBezTo>
                    <a:pt x="79" y="26"/>
                    <a:pt x="116" y="31"/>
                    <a:pt x="147" y="42"/>
                  </a:cubicBezTo>
                  <a:cubicBezTo>
                    <a:pt x="115" y="48"/>
                    <a:pt x="94" y="27"/>
                    <a:pt x="69" y="30"/>
                  </a:cubicBezTo>
                  <a:cubicBezTo>
                    <a:pt x="66" y="43"/>
                    <a:pt x="74" y="45"/>
                    <a:pt x="81" y="48"/>
                  </a:cubicBezTo>
                  <a:cubicBezTo>
                    <a:pt x="71" y="53"/>
                    <a:pt x="53" y="40"/>
                    <a:pt x="42" y="36"/>
                  </a:cubicBezTo>
                  <a:cubicBezTo>
                    <a:pt x="35" y="35"/>
                    <a:pt x="41" y="47"/>
                    <a:pt x="39" y="51"/>
                  </a:cubicBezTo>
                  <a:cubicBezTo>
                    <a:pt x="18" y="49"/>
                    <a:pt x="11" y="33"/>
                    <a:pt x="0" y="21"/>
                  </a:cubicBezTo>
                  <a:cubicBezTo>
                    <a:pt x="13" y="25"/>
                    <a:pt x="19" y="36"/>
                    <a:pt x="30" y="42"/>
                  </a:cubicBezTo>
                  <a:cubicBezTo>
                    <a:pt x="36" y="30"/>
                    <a:pt x="18" y="16"/>
                    <a:pt x="18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20" name="Freeform 106"/>
            <p:cNvSpPr/>
            <p:nvPr/>
          </p:nvSpPr>
          <p:spPr>
            <a:xfrm>
              <a:off x="3119318" y="3955280"/>
              <a:ext cx="165216" cy="138385"/>
            </a:xfrm>
            <a:custGeom>
              <a:avLst/>
              <a:gdLst>
                <a:gd name="txL" fmla="*/ 0 w 69"/>
                <a:gd name="txT" fmla="*/ 0 h 58"/>
                <a:gd name="txR" fmla="*/ 69 w 69"/>
                <a:gd name="txB" fmla="*/ 58 h 58"/>
              </a:gdLst>
              <a:ahLst/>
              <a:cxnLst>
                <a:cxn ang="0">
                  <a:pos x="0" y="1"/>
                </a:cxn>
                <a:cxn ang="0">
                  <a:pos x="0" y="4"/>
                </a:cxn>
                <a:cxn ang="0">
                  <a:pos x="12" y="13"/>
                </a:cxn>
                <a:cxn ang="0">
                  <a:pos x="21" y="13"/>
                </a:cxn>
                <a:cxn ang="0">
                  <a:pos x="69" y="58"/>
                </a:cxn>
                <a:cxn ang="0">
                  <a:pos x="0" y="1"/>
                </a:cxn>
              </a:cxnLst>
              <a:rect l="txL" t="txT" r="txR" b="txB"/>
              <a:pathLst>
                <a:path w="69" h="58">
                  <a:moveTo>
                    <a:pt x="0" y="1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6" y="5"/>
                    <a:pt x="6" y="12"/>
                    <a:pt x="12" y="13"/>
                  </a:cubicBezTo>
                  <a:cubicBezTo>
                    <a:pt x="11" y="0"/>
                    <a:pt x="17" y="13"/>
                    <a:pt x="21" y="13"/>
                  </a:cubicBezTo>
                  <a:cubicBezTo>
                    <a:pt x="36" y="29"/>
                    <a:pt x="57" y="39"/>
                    <a:pt x="69" y="58"/>
                  </a:cubicBezTo>
                  <a:cubicBezTo>
                    <a:pt x="43" y="44"/>
                    <a:pt x="5" y="26"/>
                    <a:pt x="0" y="1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21" name="Freeform 107"/>
            <p:cNvSpPr/>
            <p:nvPr/>
          </p:nvSpPr>
          <p:spPr>
            <a:xfrm>
              <a:off x="3486463" y="3962340"/>
              <a:ext cx="128501" cy="117204"/>
            </a:xfrm>
            <a:custGeom>
              <a:avLst/>
              <a:gdLst>
                <a:gd name="txL" fmla="*/ 0 w 54"/>
                <a:gd name="txT" fmla="*/ 0 h 49"/>
                <a:gd name="txR" fmla="*/ 54 w 54"/>
                <a:gd name="txB" fmla="*/ 49 h 49"/>
              </a:gdLst>
              <a:ahLst/>
              <a:cxnLst>
                <a:cxn ang="0">
                  <a:pos x="0" y="4"/>
                </a:cxn>
                <a:cxn ang="0">
                  <a:pos x="54" y="49"/>
                </a:cxn>
                <a:cxn ang="0">
                  <a:pos x="0" y="4"/>
                </a:cxn>
              </a:cxnLst>
              <a:rect l="txL" t="txT" r="txR" b="txB"/>
              <a:pathLst>
                <a:path w="54" h="49">
                  <a:moveTo>
                    <a:pt x="0" y="4"/>
                  </a:moveTo>
                  <a:cubicBezTo>
                    <a:pt x="9" y="0"/>
                    <a:pt x="41" y="36"/>
                    <a:pt x="54" y="49"/>
                  </a:cubicBezTo>
                  <a:cubicBezTo>
                    <a:pt x="30" y="40"/>
                    <a:pt x="16" y="21"/>
                    <a:pt x="0" y="4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22" name="Freeform 108"/>
            <p:cNvSpPr/>
            <p:nvPr/>
          </p:nvSpPr>
          <p:spPr>
            <a:xfrm>
              <a:off x="4224989" y="3976461"/>
              <a:ext cx="57896" cy="40951"/>
            </a:xfrm>
            <a:custGeom>
              <a:avLst/>
              <a:gdLst>
                <a:gd name="txL" fmla="*/ 0 w 24"/>
                <a:gd name="txT" fmla="*/ 0 h 17"/>
                <a:gd name="txR" fmla="*/ 24 w 24"/>
                <a:gd name="txB" fmla="*/ 17 h 17"/>
              </a:gdLst>
              <a:ahLst/>
              <a:cxnLst>
                <a:cxn ang="0">
                  <a:pos x="24" y="1"/>
                </a:cxn>
                <a:cxn ang="0">
                  <a:pos x="0" y="4"/>
                </a:cxn>
                <a:cxn ang="0">
                  <a:pos x="24" y="1"/>
                </a:cxn>
              </a:cxnLst>
              <a:rect l="txL" t="txT" r="txR" b="txB"/>
              <a:pathLst>
                <a:path w="24" h="17">
                  <a:moveTo>
                    <a:pt x="24" y="1"/>
                  </a:moveTo>
                  <a:cubicBezTo>
                    <a:pt x="23" y="7"/>
                    <a:pt x="1" y="17"/>
                    <a:pt x="0" y="4"/>
                  </a:cubicBezTo>
                  <a:cubicBezTo>
                    <a:pt x="11" y="6"/>
                    <a:pt x="14" y="0"/>
                    <a:pt x="24" y="1"/>
                  </a:cubicBezTo>
                  <a:close/>
                </a:path>
              </a:pathLst>
            </a:custGeom>
            <a:solidFill>
              <a:srgbClr val="245D7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23" name="Freeform 109"/>
            <p:cNvSpPr/>
            <p:nvPr/>
          </p:nvSpPr>
          <p:spPr>
            <a:xfrm>
              <a:off x="306424" y="3986346"/>
              <a:ext cx="107319" cy="63545"/>
            </a:xfrm>
            <a:custGeom>
              <a:avLst/>
              <a:gdLst>
                <a:gd name="txL" fmla="*/ 0 w 45"/>
                <a:gd name="txT" fmla="*/ 0 h 27"/>
                <a:gd name="txR" fmla="*/ 45 w 45"/>
                <a:gd name="txB" fmla="*/ 27 h 27"/>
              </a:gdLst>
              <a:ahLst/>
              <a:cxnLst>
                <a:cxn ang="0">
                  <a:pos x="30" y="3"/>
                </a:cxn>
                <a:cxn ang="0">
                  <a:pos x="45" y="21"/>
                </a:cxn>
                <a:cxn ang="0">
                  <a:pos x="0" y="9"/>
                </a:cxn>
                <a:cxn ang="0">
                  <a:pos x="30" y="3"/>
                </a:cxn>
              </a:cxnLst>
              <a:rect l="txL" t="txT" r="txR" b="txB"/>
              <a:pathLst>
                <a:path w="45" h="27">
                  <a:moveTo>
                    <a:pt x="30" y="3"/>
                  </a:moveTo>
                  <a:cubicBezTo>
                    <a:pt x="31" y="13"/>
                    <a:pt x="39" y="16"/>
                    <a:pt x="45" y="21"/>
                  </a:cubicBezTo>
                  <a:cubicBezTo>
                    <a:pt x="32" y="27"/>
                    <a:pt x="22" y="4"/>
                    <a:pt x="0" y="9"/>
                  </a:cubicBezTo>
                  <a:cubicBezTo>
                    <a:pt x="4" y="0"/>
                    <a:pt x="17" y="8"/>
                    <a:pt x="30" y="3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24" name="Freeform 110"/>
            <p:cNvSpPr/>
            <p:nvPr/>
          </p:nvSpPr>
          <p:spPr>
            <a:xfrm>
              <a:off x="4110609" y="3987757"/>
              <a:ext cx="100259" cy="98847"/>
            </a:xfrm>
            <a:custGeom>
              <a:avLst/>
              <a:gdLst>
                <a:gd name="txL" fmla="*/ 0 w 42"/>
                <a:gd name="txT" fmla="*/ 0 h 41"/>
                <a:gd name="txR" fmla="*/ 42 w 42"/>
                <a:gd name="txB" fmla="*/ 41 h 41"/>
              </a:gdLst>
              <a:ahLst/>
              <a:cxnLst>
                <a:cxn ang="0">
                  <a:pos x="0" y="5"/>
                </a:cxn>
                <a:cxn ang="0">
                  <a:pos x="33" y="17"/>
                </a:cxn>
                <a:cxn ang="0">
                  <a:pos x="18" y="8"/>
                </a:cxn>
                <a:cxn ang="0">
                  <a:pos x="36" y="41"/>
                </a:cxn>
                <a:cxn ang="0">
                  <a:pos x="6" y="11"/>
                </a:cxn>
                <a:cxn ang="0">
                  <a:pos x="0" y="5"/>
                </a:cxn>
              </a:cxnLst>
              <a:rect l="txL" t="txT" r="txR" b="txB"/>
              <a:pathLst>
                <a:path w="42" h="41">
                  <a:moveTo>
                    <a:pt x="0" y="5"/>
                  </a:moveTo>
                  <a:cubicBezTo>
                    <a:pt x="12" y="0"/>
                    <a:pt x="31" y="4"/>
                    <a:pt x="33" y="17"/>
                  </a:cubicBezTo>
                  <a:cubicBezTo>
                    <a:pt x="22" y="20"/>
                    <a:pt x="28" y="6"/>
                    <a:pt x="18" y="8"/>
                  </a:cubicBezTo>
                  <a:cubicBezTo>
                    <a:pt x="18" y="24"/>
                    <a:pt x="42" y="29"/>
                    <a:pt x="36" y="41"/>
                  </a:cubicBezTo>
                  <a:cubicBezTo>
                    <a:pt x="24" y="33"/>
                    <a:pt x="16" y="21"/>
                    <a:pt x="6" y="11"/>
                  </a:cubicBezTo>
                  <a:cubicBezTo>
                    <a:pt x="5" y="8"/>
                    <a:pt x="0" y="9"/>
                    <a:pt x="0" y="5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25" name="Freeform 111"/>
            <p:cNvSpPr/>
            <p:nvPr/>
          </p:nvSpPr>
          <p:spPr>
            <a:xfrm>
              <a:off x="392562" y="3980697"/>
              <a:ext cx="93198" cy="81902"/>
            </a:xfrm>
            <a:custGeom>
              <a:avLst/>
              <a:gdLst>
                <a:gd name="txL" fmla="*/ 0 w 39"/>
                <a:gd name="txT" fmla="*/ 0 h 34"/>
                <a:gd name="txR" fmla="*/ 39 w 39"/>
                <a:gd name="txB" fmla="*/ 34 h 34"/>
              </a:gdLst>
              <a:ahLst/>
              <a:cxnLst>
                <a:cxn ang="0">
                  <a:pos x="39" y="29"/>
                </a:cxn>
                <a:cxn ang="0">
                  <a:pos x="0" y="8"/>
                </a:cxn>
                <a:cxn ang="0">
                  <a:pos x="39" y="29"/>
                </a:cxn>
              </a:cxnLst>
              <a:rect l="txL" t="txT" r="txR" b="txB"/>
              <a:pathLst>
                <a:path w="39" h="34">
                  <a:moveTo>
                    <a:pt x="39" y="29"/>
                  </a:moveTo>
                  <a:cubicBezTo>
                    <a:pt x="26" y="34"/>
                    <a:pt x="11" y="15"/>
                    <a:pt x="0" y="8"/>
                  </a:cubicBezTo>
                  <a:cubicBezTo>
                    <a:pt x="16" y="0"/>
                    <a:pt x="22" y="28"/>
                    <a:pt x="39" y="29"/>
                  </a:cubicBezTo>
                  <a:close/>
                </a:path>
              </a:pathLst>
            </a:custGeom>
            <a:solidFill>
              <a:srgbClr val="245D7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26" name="Freeform 112"/>
            <p:cNvSpPr/>
            <p:nvPr/>
          </p:nvSpPr>
          <p:spPr>
            <a:xfrm>
              <a:off x="1540595" y="3997643"/>
              <a:ext cx="59308" cy="40951"/>
            </a:xfrm>
            <a:custGeom>
              <a:avLst/>
              <a:gdLst>
                <a:gd name="txL" fmla="*/ 0 w 25"/>
                <a:gd name="txT" fmla="*/ 0 h 17"/>
                <a:gd name="txR" fmla="*/ 25 w 25"/>
                <a:gd name="txB" fmla="*/ 17 h 17"/>
              </a:gdLst>
              <a:ahLst/>
              <a:cxnLst>
                <a:cxn ang="0">
                  <a:pos x="21" y="16"/>
                </a:cxn>
                <a:cxn ang="0">
                  <a:pos x="0" y="7"/>
                </a:cxn>
                <a:cxn ang="0">
                  <a:pos x="21" y="16"/>
                </a:cxn>
              </a:cxnLst>
              <a:rect l="txL" t="txT" r="txR" b="txB"/>
              <a:pathLst>
                <a:path w="25" h="17">
                  <a:moveTo>
                    <a:pt x="21" y="16"/>
                  </a:moveTo>
                  <a:cubicBezTo>
                    <a:pt x="10" y="17"/>
                    <a:pt x="13" y="4"/>
                    <a:pt x="0" y="7"/>
                  </a:cubicBezTo>
                  <a:cubicBezTo>
                    <a:pt x="5" y="0"/>
                    <a:pt x="25" y="4"/>
                    <a:pt x="21" y="16"/>
                  </a:cubicBezTo>
                  <a:close/>
                </a:path>
              </a:pathLst>
            </a:custGeom>
            <a:solidFill>
              <a:srgbClr val="142E3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27" name="Freeform 113"/>
            <p:cNvSpPr/>
            <p:nvPr/>
          </p:nvSpPr>
          <p:spPr>
            <a:xfrm>
              <a:off x="3541535" y="3949631"/>
              <a:ext cx="159567" cy="127089"/>
            </a:xfrm>
            <a:custGeom>
              <a:avLst/>
              <a:gdLst>
                <a:gd name="txL" fmla="*/ 0 w 67"/>
                <a:gd name="txT" fmla="*/ 0 h 53"/>
                <a:gd name="txR" fmla="*/ 67 w 67"/>
                <a:gd name="txB" fmla="*/ 53 h 53"/>
              </a:gdLst>
              <a:ahLst/>
              <a:cxnLst>
                <a:cxn ang="0">
                  <a:pos x="67" y="42"/>
                </a:cxn>
                <a:cxn ang="0">
                  <a:pos x="7" y="0"/>
                </a:cxn>
                <a:cxn ang="0">
                  <a:pos x="67" y="42"/>
                </a:cxn>
              </a:cxnLst>
              <a:rect l="txL" t="txT" r="txR" b="txB"/>
              <a:pathLst>
                <a:path w="67" h="53">
                  <a:moveTo>
                    <a:pt x="67" y="42"/>
                  </a:moveTo>
                  <a:cubicBezTo>
                    <a:pt x="36" y="53"/>
                    <a:pt x="0" y="28"/>
                    <a:pt x="7" y="0"/>
                  </a:cubicBezTo>
                  <a:cubicBezTo>
                    <a:pt x="15" y="26"/>
                    <a:pt x="34" y="41"/>
                    <a:pt x="67" y="42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28" name="Freeform 114"/>
            <p:cNvSpPr/>
            <p:nvPr/>
          </p:nvSpPr>
          <p:spPr>
            <a:xfrm>
              <a:off x="4217928" y="4017412"/>
              <a:ext cx="36714" cy="45187"/>
            </a:xfrm>
            <a:custGeom>
              <a:avLst/>
              <a:gdLst>
                <a:gd name="txL" fmla="*/ 0 w 15"/>
                <a:gd name="txT" fmla="*/ 0 h 19"/>
                <a:gd name="txR" fmla="*/ 15 w 15"/>
                <a:gd name="txB" fmla="*/ 19 h 19"/>
              </a:gdLst>
              <a:ahLst/>
              <a:cxnLst>
                <a:cxn ang="0">
                  <a:pos x="15" y="8"/>
                </a:cxn>
                <a:cxn ang="0">
                  <a:pos x="0" y="8"/>
                </a:cxn>
                <a:cxn ang="0">
                  <a:pos x="15" y="8"/>
                </a:cxn>
              </a:cxnLst>
              <a:rect l="txL" t="txT" r="txR" b="txB"/>
              <a:pathLst>
                <a:path w="15" h="19">
                  <a:moveTo>
                    <a:pt x="15" y="8"/>
                  </a:moveTo>
                  <a:cubicBezTo>
                    <a:pt x="13" y="19"/>
                    <a:pt x="5" y="11"/>
                    <a:pt x="0" y="8"/>
                  </a:cubicBezTo>
                  <a:cubicBezTo>
                    <a:pt x="5" y="0"/>
                    <a:pt x="10" y="4"/>
                    <a:pt x="15" y="8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29" name="Freeform 115"/>
            <p:cNvSpPr/>
            <p:nvPr/>
          </p:nvSpPr>
          <p:spPr>
            <a:xfrm>
              <a:off x="1957164" y="4035769"/>
              <a:ext cx="64956" cy="43775"/>
            </a:xfrm>
            <a:custGeom>
              <a:avLst/>
              <a:gdLst>
                <a:gd name="txL" fmla="*/ 0 w 27"/>
                <a:gd name="txT" fmla="*/ 0 h 18"/>
                <a:gd name="txR" fmla="*/ 27 w 27"/>
                <a:gd name="txB" fmla="*/ 18 h 18"/>
              </a:gdLst>
              <a:ahLst/>
              <a:cxnLst>
                <a:cxn ang="0">
                  <a:pos x="27" y="12"/>
                </a:cxn>
                <a:cxn ang="0">
                  <a:pos x="0" y="0"/>
                </a:cxn>
                <a:cxn ang="0">
                  <a:pos x="27" y="12"/>
                </a:cxn>
              </a:cxnLst>
              <a:rect l="txL" t="txT" r="txR" b="txB"/>
              <a:pathLst>
                <a:path w="27" h="18">
                  <a:moveTo>
                    <a:pt x="27" y="12"/>
                  </a:moveTo>
                  <a:cubicBezTo>
                    <a:pt x="20" y="18"/>
                    <a:pt x="2" y="9"/>
                    <a:pt x="0" y="0"/>
                  </a:cubicBezTo>
                  <a:cubicBezTo>
                    <a:pt x="13" y="0"/>
                    <a:pt x="16" y="10"/>
                    <a:pt x="27" y="12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30" name="Freeform 116"/>
            <p:cNvSpPr/>
            <p:nvPr/>
          </p:nvSpPr>
          <p:spPr>
            <a:xfrm>
              <a:off x="1419155" y="4018824"/>
              <a:ext cx="221699" cy="160979"/>
            </a:xfrm>
            <a:custGeom>
              <a:avLst/>
              <a:gdLst>
                <a:gd name="txL" fmla="*/ 0 w 93"/>
                <a:gd name="txT" fmla="*/ 0 h 67"/>
                <a:gd name="txR" fmla="*/ 93 w 93"/>
                <a:gd name="txB" fmla="*/ 67 h 67"/>
              </a:gdLst>
              <a:ahLst/>
              <a:cxnLst>
                <a:cxn ang="0">
                  <a:pos x="45" y="28"/>
                </a:cxn>
                <a:cxn ang="0">
                  <a:pos x="63" y="49"/>
                </a:cxn>
                <a:cxn ang="0">
                  <a:pos x="60" y="28"/>
                </a:cxn>
                <a:cxn ang="0">
                  <a:pos x="93" y="61"/>
                </a:cxn>
                <a:cxn ang="0">
                  <a:pos x="0" y="13"/>
                </a:cxn>
                <a:cxn ang="0">
                  <a:pos x="45" y="28"/>
                </a:cxn>
              </a:cxnLst>
              <a:rect l="txL" t="txT" r="txR" b="txB"/>
              <a:pathLst>
                <a:path w="93" h="67">
                  <a:moveTo>
                    <a:pt x="45" y="28"/>
                  </a:moveTo>
                  <a:cubicBezTo>
                    <a:pt x="47" y="39"/>
                    <a:pt x="56" y="43"/>
                    <a:pt x="63" y="49"/>
                  </a:cubicBezTo>
                  <a:cubicBezTo>
                    <a:pt x="69" y="47"/>
                    <a:pt x="55" y="39"/>
                    <a:pt x="60" y="28"/>
                  </a:cubicBezTo>
                  <a:cubicBezTo>
                    <a:pt x="72" y="38"/>
                    <a:pt x="75" y="57"/>
                    <a:pt x="93" y="61"/>
                  </a:cubicBezTo>
                  <a:cubicBezTo>
                    <a:pt x="63" y="67"/>
                    <a:pt x="25" y="32"/>
                    <a:pt x="0" y="13"/>
                  </a:cubicBezTo>
                  <a:cubicBezTo>
                    <a:pt x="20" y="0"/>
                    <a:pt x="23" y="42"/>
                    <a:pt x="45" y="28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31" name="Freeform 117"/>
            <p:cNvSpPr/>
            <p:nvPr/>
          </p:nvSpPr>
          <p:spPr>
            <a:xfrm>
              <a:off x="148270" y="4076720"/>
              <a:ext cx="63545" cy="33890"/>
            </a:xfrm>
            <a:custGeom>
              <a:avLst/>
              <a:gdLst>
                <a:gd name="txL" fmla="*/ 0 w 27"/>
                <a:gd name="txT" fmla="*/ 0 h 14"/>
                <a:gd name="txR" fmla="*/ 27 w 27"/>
                <a:gd name="txB" fmla="*/ 14 h 14"/>
              </a:gdLst>
              <a:ahLst/>
              <a:cxnLst>
                <a:cxn ang="0">
                  <a:pos x="0" y="4"/>
                </a:cxn>
                <a:cxn ang="0">
                  <a:pos x="3" y="1"/>
                </a:cxn>
                <a:cxn ang="0">
                  <a:pos x="27" y="10"/>
                </a:cxn>
                <a:cxn ang="0">
                  <a:pos x="0" y="4"/>
                </a:cxn>
              </a:cxnLst>
              <a:rect l="txL" t="txT" r="txR" b="txB"/>
              <a:pathLst>
                <a:path w="27" h="14">
                  <a:moveTo>
                    <a:pt x="0" y="4"/>
                  </a:moveTo>
                  <a:cubicBezTo>
                    <a:pt x="3" y="5"/>
                    <a:pt x="3" y="3"/>
                    <a:pt x="3" y="1"/>
                  </a:cubicBezTo>
                  <a:cubicBezTo>
                    <a:pt x="12" y="3"/>
                    <a:pt x="26" y="0"/>
                    <a:pt x="27" y="10"/>
                  </a:cubicBezTo>
                  <a:cubicBezTo>
                    <a:pt x="17" y="9"/>
                    <a:pt x="1" y="14"/>
                    <a:pt x="0" y="4"/>
                  </a:cubicBezTo>
                  <a:close/>
                </a:path>
              </a:pathLst>
            </a:custGeom>
            <a:solidFill>
              <a:srgbClr val="0E485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32" name="Freeform 118"/>
            <p:cNvSpPr/>
            <p:nvPr/>
          </p:nvSpPr>
          <p:spPr>
            <a:xfrm>
              <a:off x="169451" y="4048478"/>
              <a:ext cx="79077" cy="31066"/>
            </a:xfrm>
            <a:custGeom>
              <a:avLst/>
              <a:gdLst>
                <a:gd name="txL" fmla="*/ 0 w 33"/>
                <a:gd name="txT" fmla="*/ 0 h 13"/>
                <a:gd name="txR" fmla="*/ 33 w 33"/>
                <a:gd name="txB" fmla="*/ 13 h 13"/>
              </a:gdLst>
              <a:ahLst/>
              <a:cxnLst>
                <a:cxn ang="0">
                  <a:pos x="0" y="7"/>
                </a:cxn>
                <a:cxn ang="0">
                  <a:pos x="33" y="4"/>
                </a:cxn>
                <a:cxn ang="0">
                  <a:pos x="27" y="13"/>
                </a:cxn>
                <a:cxn ang="0">
                  <a:pos x="0" y="7"/>
                </a:cxn>
              </a:cxnLst>
              <a:rect l="txL" t="txT" r="txR" b="txB"/>
              <a:pathLst>
                <a:path w="33" h="13">
                  <a:moveTo>
                    <a:pt x="0" y="7"/>
                  </a:moveTo>
                  <a:cubicBezTo>
                    <a:pt x="5" y="0"/>
                    <a:pt x="23" y="6"/>
                    <a:pt x="33" y="4"/>
                  </a:cubicBezTo>
                  <a:cubicBezTo>
                    <a:pt x="32" y="8"/>
                    <a:pt x="30" y="11"/>
                    <a:pt x="27" y="13"/>
                  </a:cubicBezTo>
                  <a:cubicBezTo>
                    <a:pt x="22" y="7"/>
                    <a:pt x="5" y="13"/>
                    <a:pt x="0" y="7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33" name="Freeform 119"/>
            <p:cNvSpPr/>
            <p:nvPr/>
          </p:nvSpPr>
          <p:spPr>
            <a:xfrm>
              <a:off x="1734053" y="4058362"/>
              <a:ext cx="86138" cy="49424"/>
            </a:xfrm>
            <a:custGeom>
              <a:avLst/>
              <a:gdLst>
                <a:gd name="txL" fmla="*/ 0 w 36"/>
                <a:gd name="txT" fmla="*/ 0 h 21"/>
                <a:gd name="txR" fmla="*/ 36 w 36"/>
                <a:gd name="txB" fmla="*/ 21 h 21"/>
              </a:gdLst>
              <a:ahLst/>
              <a:cxnLst>
                <a:cxn ang="0">
                  <a:pos x="0" y="0"/>
                </a:cxn>
                <a:cxn ang="0">
                  <a:pos x="36" y="21"/>
                </a:cxn>
                <a:cxn ang="0">
                  <a:pos x="0" y="0"/>
                </a:cxn>
              </a:cxnLst>
              <a:rect l="txL" t="txT" r="txR" b="txB"/>
              <a:pathLst>
                <a:path w="36" h="21">
                  <a:moveTo>
                    <a:pt x="0" y="0"/>
                  </a:moveTo>
                  <a:cubicBezTo>
                    <a:pt x="13" y="6"/>
                    <a:pt x="27" y="11"/>
                    <a:pt x="36" y="21"/>
                  </a:cubicBezTo>
                  <a:cubicBezTo>
                    <a:pt x="20" y="18"/>
                    <a:pt x="6" y="13"/>
                    <a:pt x="0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34" name="Freeform 120"/>
            <p:cNvSpPr/>
            <p:nvPr/>
          </p:nvSpPr>
          <p:spPr>
            <a:xfrm>
              <a:off x="1640855" y="4059775"/>
              <a:ext cx="86138" cy="72017"/>
            </a:xfrm>
            <a:custGeom>
              <a:avLst/>
              <a:gdLst>
                <a:gd name="txL" fmla="*/ 0 w 36"/>
                <a:gd name="txT" fmla="*/ 0 h 30"/>
                <a:gd name="txR" fmla="*/ 36 w 36"/>
                <a:gd name="txB" fmla="*/ 30 h 30"/>
              </a:gdLst>
              <a:ahLst/>
              <a:cxnLst>
                <a:cxn ang="0">
                  <a:pos x="0" y="5"/>
                </a:cxn>
                <a:cxn ang="0">
                  <a:pos x="36" y="23"/>
                </a:cxn>
                <a:cxn ang="0">
                  <a:pos x="0" y="5"/>
                </a:cxn>
              </a:cxnLst>
              <a:rect l="txL" t="txT" r="txR" b="txB"/>
              <a:pathLst>
                <a:path w="36" h="30">
                  <a:moveTo>
                    <a:pt x="0" y="5"/>
                  </a:moveTo>
                  <a:cubicBezTo>
                    <a:pt x="12" y="0"/>
                    <a:pt x="24" y="19"/>
                    <a:pt x="36" y="23"/>
                  </a:cubicBezTo>
                  <a:cubicBezTo>
                    <a:pt x="23" y="30"/>
                    <a:pt x="11" y="10"/>
                    <a:pt x="0" y="5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35" name="Freeform 121"/>
            <p:cNvSpPr/>
            <p:nvPr/>
          </p:nvSpPr>
          <p:spPr>
            <a:xfrm>
              <a:off x="5060949" y="4058362"/>
              <a:ext cx="40951" cy="42363"/>
            </a:xfrm>
            <a:custGeom>
              <a:avLst/>
              <a:gdLst>
                <a:gd name="txL" fmla="*/ 0 w 17"/>
                <a:gd name="txT" fmla="*/ 0 h 18"/>
                <a:gd name="txR" fmla="*/ 17 w 17"/>
                <a:gd name="txB" fmla="*/ 18 h 18"/>
              </a:gdLst>
              <a:ahLst/>
              <a:cxnLst>
                <a:cxn ang="0">
                  <a:pos x="17" y="18"/>
                </a:cxn>
                <a:cxn ang="0">
                  <a:pos x="2" y="0"/>
                </a:cxn>
                <a:cxn ang="0">
                  <a:pos x="17" y="18"/>
                </a:cxn>
              </a:cxnLst>
              <a:rect l="txL" t="txT" r="txR" b="txB"/>
              <a:pathLst>
                <a:path w="17" h="18">
                  <a:moveTo>
                    <a:pt x="17" y="18"/>
                  </a:moveTo>
                  <a:cubicBezTo>
                    <a:pt x="8" y="16"/>
                    <a:pt x="0" y="13"/>
                    <a:pt x="2" y="0"/>
                  </a:cubicBezTo>
                  <a:cubicBezTo>
                    <a:pt x="10" y="3"/>
                    <a:pt x="15" y="9"/>
                    <a:pt x="17" y="18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36" name="Freeform 122"/>
            <p:cNvSpPr/>
            <p:nvPr/>
          </p:nvSpPr>
          <p:spPr>
            <a:xfrm>
              <a:off x="1598492" y="4079544"/>
              <a:ext cx="72017" cy="72017"/>
            </a:xfrm>
            <a:custGeom>
              <a:avLst/>
              <a:gdLst>
                <a:gd name="txL" fmla="*/ 0 w 30"/>
                <a:gd name="txT" fmla="*/ 0 h 30"/>
                <a:gd name="txR" fmla="*/ 30 w 30"/>
                <a:gd name="txB" fmla="*/ 30 h 30"/>
              </a:gdLst>
              <a:ahLst/>
              <a:cxnLst>
                <a:cxn ang="0">
                  <a:pos x="30" y="30"/>
                </a:cxn>
                <a:cxn ang="0">
                  <a:pos x="0" y="0"/>
                </a:cxn>
                <a:cxn ang="0">
                  <a:pos x="30" y="30"/>
                </a:cxn>
              </a:cxnLst>
              <a:rect l="txL" t="txT" r="txR" b="txB"/>
              <a:pathLst>
                <a:path w="30" h="30">
                  <a:moveTo>
                    <a:pt x="30" y="30"/>
                  </a:moveTo>
                  <a:cubicBezTo>
                    <a:pt x="16" y="24"/>
                    <a:pt x="6" y="14"/>
                    <a:pt x="0" y="0"/>
                  </a:cubicBezTo>
                  <a:cubicBezTo>
                    <a:pt x="14" y="6"/>
                    <a:pt x="24" y="16"/>
                    <a:pt x="30" y="3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37" name="Freeform 123"/>
            <p:cNvSpPr/>
            <p:nvPr/>
          </p:nvSpPr>
          <p:spPr>
            <a:xfrm>
              <a:off x="4354902" y="4086604"/>
              <a:ext cx="107319" cy="81902"/>
            </a:xfrm>
            <a:custGeom>
              <a:avLst/>
              <a:gdLst>
                <a:gd name="txL" fmla="*/ 0 w 45"/>
                <a:gd name="txT" fmla="*/ 0 h 34"/>
                <a:gd name="txR" fmla="*/ 45 w 45"/>
                <a:gd name="txB" fmla="*/ 34 h 34"/>
              </a:gdLst>
              <a:ahLst/>
              <a:cxnLst>
                <a:cxn ang="0">
                  <a:pos x="0" y="0"/>
                </a:cxn>
                <a:cxn ang="0">
                  <a:pos x="45" y="27"/>
                </a:cxn>
                <a:cxn ang="0">
                  <a:pos x="0" y="0"/>
                </a:cxn>
              </a:cxnLst>
              <a:rect l="txL" t="txT" r="txR" b="txB"/>
              <a:pathLst>
                <a:path w="45" h="34">
                  <a:moveTo>
                    <a:pt x="0" y="0"/>
                  </a:moveTo>
                  <a:cubicBezTo>
                    <a:pt x="15" y="9"/>
                    <a:pt x="23" y="25"/>
                    <a:pt x="45" y="27"/>
                  </a:cubicBezTo>
                  <a:cubicBezTo>
                    <a:pt x="25" y="34"/>
                    <a:pt x="4" y="18"/>
                    <a:pt x="0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38" name="Freeform 124"/>
            <p:cNvSpPr/>
            <p:nvPr/>
          </p:nvSpPr>
          <p:spPr>
            <a:xfrm>
              <a:off x="5584836" y="4093665"/>
              <a:ext cx="52248" cy="35303"/>
            </a:xfrm>
            <a:custGeom>
              <a:avLst/>
              <a:gdLst>
                <a:gd name="txL" fmla="*/ 0 w 22"/>
                <a:gd name="txT" fmla="*/ 0 h 15"/>
                <a:gd name="txR" fmla="*/ 22 w 22"/>
                <a:gd name="txB" fmla="*/ 15 h 15"/>
              </a:gdLst>
              <a:ahLst/>
              <a:cxnLst>
                <a:cxn ang="0">
                  <a:pos x="17" y="3"/>
                </a:cxn>
                <a:cxn ang="0">
                  <a:pos x="20" y="3"/>
                </a:cxn>
                <a:cxn ang="0">
                  <a:pos x="2" y="0"/>
                </a:cxn>
                <a:cxn ang="0">
                  <a:pos x="14" y="0"/>
                </a:cxn>
                <a:cxn ang="0">
                  <a:pos x="17" y="3"/>
                </a:cxn>
              </a:cxnLst>
              <a:rect l="txL" t="txT" r="txR" b="txB"/>
              <a:pathLst>
                <a:path w="22" h="15">
                  <a:moveTo>
                    <a:pt x="17" y="3"/>
                  </a:moveTo>
                  <a:cubicBezTo>
                    <a:pt x="18" y="3"/>
                    <a:pt x="19" y="3"/>
                    <a:pt x="20" y="3"/>
                  </a:cubicBezTo>
                  <a:cubicBezTo>
                    <a:pt x="22" y="15"/>
                    <a:pt x="0" y="7"/>
                    <a:pt x="2" y="0"/>
                  </a:cubicBezTo>
                  <a:cubicBezTo>
                    <a:pt x="6" y="0"/>
                    <a:pt x="10" y="0"/>
                    <a:pt x="14" y="0"/>
                  </a:cubicBezTo>
                  <a:cubicBezTo>
                    <a:pt x="14" y="2"/>
                    <a:pt x="14" y="4"/>
                    <a:pt x="17" y="3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39" name="Freeform 125"/>
            <p:cNvSpPr/>
            <p:nvPr/>
          </p:nvSpPr>
          <p:spPr>
            <a:xfrm>
              <a:off x="2873613" y="4093665"/>
              <a:ext cx="88962" cy="158155"/>
            </a:xfrm>
            <a:custGeom>
              <a:avLst/>
              <a:gdLst>
                <a:gd name="txL" fmla="*/ 0 w 37"/>
                <a:gd name="txT" fmla="*/ 0 h 66"/>
                <a:gd name="txR" fmla="*/ 37 w 37"/>
                <a:gd name="txB" fmla="*/ 66 h 66"/>
              </a:gdLst>
              <a:ahLst/>
              <a:cxnLst>
                <a:cxn ang="0">
                  <a:pos x="28" y="39"/>
                </a:cxn>
                <a:cxn ang="0">
                  <a:pos x="16" y="30"/>
                </a:cxn>
                <a:cxn ang="0">
                  <a:pos x="37" y="66"/>
                </a:cxn>
                <a:cxn ang="0">
                  <a:pos x="13" y="0"/>
                </a:cxn>
                <a:cxn ang="0">
                  <a:pos x="28" y="39"/>
                </a:cxn>
              </a:cxnLst>
              <a:rect l="txL" t="txT" r="txR" b="txB"/>
              <a:pathLst>
                <a:path w="37" h="66">
                  <a:moveTo>
                    <a:pt x="28" y="39"/>
                  </a:moveTo>
                  <a:cubicBezTo>
                    <a:pt x="22" y="38"/>
                    <a:pt x="22" y="31"/>
                    <a:pt x="16" y="30"/>
                  </a:cubicBezTo>
                  <a:cubicBezTo>
                    <a:pt x="18" y="47"/>
                    <a:pt x="33" y="51"/>
                    <a:pt x="37" y="66"/>
                  </a:cubicBezTo>
                  <a:cubicBezTo>
                    <a:pt x="16" y="61"/>
                    <a:pt x="0" y="19"/>
                    <a:pt x="13" y="0"/>
                  </a:cubicBezTo>
                  <a:cubicBezTo>
                    <a:pt x="10" y="21"/>
                    <a:pt x="24" y="25"/>
                    <a:pt x="28" y="39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40" name="Freeform 126"/>
            <p:cNvSpPr/>
            <p:nvPr/>
          </p:nvSpPr>
          <p:spPr>
            <a:xfrm>
              <a:off x="1121204" y="4107786"/>
              <a:ext cx="103083" cy="64956"/>
            </a:xfrm>
            <a:custGeom>
              <a:avLst/>
              <a:gdLst>
                <a:gd name="txL" fmla="*/ 0 w 43"/>
                <a:gd name="txT" fmla="*/ 0 h 27"/>
                <a:gd name="txR" fmla="*/ 43 w 43"/>
                <a:gd name="txB" fmla="*/ 27 h 27"/>
              </a:gdLst>
              <a:ahLst/>
              <a:cxnLst>
                <a:cxn ang="0">
                  <a:pos x="7" y="0"/>
                </a:cxn>
                <a:cxn ang="0">
                  <a:pos x="43" y="27"/>
                </a:cxn>
                <a:cxn ang="0">
                  <a:pos x="7" y="0"/>
                </a:cxn>
              </a:cxnLst>
              <a:rect l="txL" t="txT" r="txR" b="txB"/>
              <a:pathLst>
                <a:path w="43" h="27">
                  <a:moveTo>
                    <a:pt x="7" y="0"/>
                  </a:moveTo>
                  <a:cubicBezTo>
                    <a:pt x="15" y="13"/>
                    <a:pt x="36" y="13"/>
                    <a:pt x="43" y="27"/>
                  </a:cubicBezTo>
                  <a:cubicBezTo>
                    <a:pt x="29" y="22"/>
                    <a:pt x="0" y="17"/>
                    <a:pt x="7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41" name="Freeform 127"/>
            <p:cNvSpPr/>
            <p:nvPr/>
          </p:nvSpPr>
          <p:spPr>
            <a:xfrm>
              <a:off x="32478" y="4120494"/>
              <a:ext cx="237232" cy="48011"/>
            </a:xfrm>
            <a:custGeom>
              <a:avLst/>
              <a:gdLst>
                <a:gd name="txL" fmla="*/ 0 w 99"/>
                <a:gd name="txT" fmla="*/ 0 h 20"/>
                <a:gd name="txR" fmla="*/ 99 w 99"/>
                <a:gd name="txB" fmla="*/ 20 h 20"/>
              </a:gdLst>
              <a:ahLst/>
              <a:cxnLst>
                <a:cxn ang="0">
                  <a:pos x="78" y="16"/>
                </a:cxn>
                <a:cxn ang="0">
                  <a:pos x="0" y="1"/>
                </a:cxn>
                <a:cxn ang="0">
                  <a:pos x="78" y="10"/>
                </a:cxn>
                <a:cxn ang="0">
                  <a:pos x="99" y="13"/>
                </a:cxn>
                <a:cxn ang="0">
                  <a:pos x="78" y="16"/>
                </a:cxn>
              </a:cxnLst>
              <a:rect l="txL" t="txT" r="txR" b="txB"/>
              <a:pathLst>
                <a:path w="99" h="20">
                  <a:moveTo>
                    <a:pt x="78" y="16"/>
                  </a:moveTo>
                  <a:cubicBezTo>
                    <a:pt x="52" y="11"/>
                    <a:pt x="20" y="12"/>
                    <a:pt x="0" y="1"/>
                  </a:cubicBezTo>
                  <a:cubicBezTo>
                    <a:pt x="30" y="0"/>
                    <a:pt x="49" y="10"/>
                    <a:pt x="78" y="10"/>
                  </a:cubicBezTo>
                  <a:cubicBezTo>
                    <a:pt x="87" y="9"/>
                    <a:pt x="89" y="15"/>
                    <a:pt x="99" y="13"/>
                  </a:cubicBezTo>
                  <a:cubicBezTo>
                    <a:pt x="98" y="20"/>
                    <a:pt x="84" y="14"/>
                    <a:pt x="78" y="16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42" name="Freeform 128"/>
            <p:cNvSpPr/>
            <p:nvPr/>
          </p:nvSpPr>
          <p:spPr>
            <a:xfrm>
              <a:off x="2925861" y="4100725"/>
              <a:ext cx="144034" cy="186397"/>
            </a:xfrm>
            <a:custGeom>
              <a:avLst/>
              <a:gdLst>
                <a:gd name="txL" fmla="*/ 0 w 60"/>
                <a:gd name="txT" fmla="*/ 0 h 78"/>
                <a:gd name="txR" fmla="*/ 60 w 60"/>
                <a:gd name="txB" fmla="*/ 78 h 78"/>
              </a:gdLst>
              <a:ahLst/>
              <a:cxnLst>
                <a:cxn ang="0">
                  <a:pos x="51" y="57"/>
                </a:cxn>
                <a:cxn ang="0">
                  <a:pos x="27" y="39"/>
                </a:cxn>
                <a:cxn ang="0">
                  <a:pos x="60" y="72"/>
                </a:cxn>
                <a:cxn ang="0">
                  <a:pos x="18" y="48"/>
                </a:cxn>
                <a:cxn ang="0">
                  <a:pos x="24" y="39"/>
                </a:cxn>
                <a:cxn ang="0">
                  <a:pos x="0" y="0"/>
                </a:cxn>
                <a:cxn ang="0">
                  <a:pos x="15" y="21"/>
                </a:cxn>
                <a:cxn ang="0">
                  <a:pos x="15" y="6"/>
                </a:cxn>
                <a:cxn ang="0">
                  <a:pos x="36" y="36"/>
                </a:cxn>
                <a:cxn ang="0">
                  <a:pos x="51" y="57"/>
                </a:cxn>
              </a:cxnLst>
              <a:rect l="txL" t="txT" r="txR" b="txB"/>
              <a:pathLst>
                <a:path w="60" h="78">
                  <a:moveTo>
                    <a:pt x="51" y="57"/>
                  </a:moveTo>
                  <a:cubicBezTo>
                    <a:pt x="40" y="54"/>
                    <a:pt x="36" y="44"/>
                    <a:pt x="27" y="39"/>
                  </a:cubicBezTo>
                  <a:cubicBezTo>
                    <a:pt x="20" y="56"/>
                    <a:pt x="48" y="64"/>
                    <a:pt x="60" y="72"/>
                  </a:cubicBezTo>
                  <a:cubicBezTo>
                    <a:pt x="44" y="78"/>
                    <a:pt x="26" y="60"/>
                    <a:pt x="18" y="48"/>
                  </a:cubicBezTo>
                  <a:cubicBezTo>
                    <a:pt x="17" y="42"/>
                    <a:pt x="19" y="39"/>
                    <a:pt x="24" y="39"/>
                  </a:cubicBezTo>
                  <a:cubicBezTo>
                    <a:pt x="16" y="26"/>
                    <a:pt x="1" y="20"/>
                    <a:pt x="0" y="0"/>
                  </a:cubicBezTo>
                  <a:cubicBezTo>
                    <a:pt x="9" y="3"/>
                    <a:pt x="10" y="14"/>
                    <a:pt x="15" y="21"/>
                  </a:cubicBezTo>
                  <a:cubicBezTo>
                    <a:pt x="24" y="18"/>
                    <a:pt x="13" y="11"/>
                    <a:pt x="15" y="6"/>
                  </a:cubicBezTo>
                  <a:cubicBezTo>
                    <a:pt x="28" y="10"/>
                    <a:pt x="27" y="28"/>
                    <a:pt x="36" y="36"/>
                  </a:cubicBezTo>
                  <a:cubicBezTo>
                    <a:pt x="39" y="45"/>
                    <a:pt x="51" y="45"/>
                    <a:pt x="51" y="57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43" name="Freeform 129"/>
            <p:cNvSpPr/>
            <p:nvPr/>
          </p:nvSpPr>
          <p:spPr>
            <a:xfrm>
              <a:off x="2770531" y="4128967"/>
              <a:ext cx="90374" cy="122853"/>
            </a:xfrm>
            <a:custGeom>
              <a:avLst/>
              <a:gdLst>
                <a:gd name="txL" fmla="*/ 0 w 38"/>
                <a:gd name="txT" fmla="*/ 0 h 51"/>
                <a:gd name="txR" fmla="*/ 38 w 38"/>
                <a:gd name="txB" fmla="*/ 51 h 51"/>
              </a:gdLst>
              <a:ahLst/>
              <a:cxnLst>
                <a:cxn ang="0">
                  <a:pos x="8" y="30"/>
                </a:cxn>
                <a:cxn ang="0">
                  <a:pos x="2" y="0"/>
                </a:cxn>
                <a:cxn ang="0">
                  <a:pos x="23" y="3"/>
                </a:cxn>
                <a:cxn ang="0">
                  <a:pos x="8" y="9"/>
                </a:cxn>
                <a:cxn ang="0">
                  <a:pos x="38" y="51"/>
                </a:cxn>
                <a:cxn ang="0">
                  <a:pos x="11" y="33"/>
                </a:cxn>
                <a:cxn ang="0">
                  <a:pos x="8" y="30"/>
                </a:cxn>
              </a:cxnLst>
              <a:rect l="txL" t="txT" r="txR" b="txB"/>
              <a:pathLst>
                <a:path w="38" h="51">
                  <a:moveTo>
                    <a:pt x="8" y="30"/>
                  </a:moveTo>
                  <a:cubicBezTo>
                    <a:pt x="9" y="17"/>
                    <a:pt x="0" y="14"/>
                    <a:pt x="2" y="0"/>
                  </a:cubicBezTo>
                  <a:cubicBezTo>
                    <a:pt x="9" y="1"/>
                    <a:pt x="13" y="5"/>
                    <a:pt x="23" y="3"/>
                  </a:cubicBezTo>
                  <a:cubicBezTo>
                    <a:pt x="23" y="10"/>
                    <a:pt x="15" y="9"/>
                    <a:pt x="8" y="9"/>
                  </a:cubicBezTo>
                  <a:cubicBezTo>
                    <a:pt x="11" y="30"/>
                    <a:pt x="35" y="30"/>
                    <a:pt x="38" y="51"/>
                  </a:cubicBezTo>
                  <a:cubicBezTo>
                    <a:pt x="28" y="46"/>
                    <a:pt x="24" y="35"/>
                    <a:pt x="11" y="33"/>
                  </a:cubicBezTo>
                  <a:cubicBezTo>
                    <a:pt x="12" y="30"/>
                    <a:pt x="10" y="30"/>
                    <a:pt x="8" y="30"/>
                  </a:cubicBezTo>
                  <a:close/>
                </a:path>
              </a:pathLst>
            </a:custGeom>
            <a:solidFill>
              <a:srgbClr val="142E3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44" name="Freeform 130"/>
            <p:cNvSpPr/>
            <p:nvPr/>
          </p:nvSpPr>
          <p:spPr>
            <a:xfrm>
              <a:off x="1419155" y="4131791"/>
              <a:ext cx="63545" cy="79077"/>
            </a:xfrm>
            <a:custGeom>
              <a:avLst/>
              <a:gdLst>
                <a:gd name="txL" fmla="*/ 0 w 27"/>
                <a:gd name="txT" fmla="*/ 0 h 33"/>
                <a:gd name="txR" fmla="*/ 27 w 27"/>
                <a:gd name="txB" fmla="*/ 33 h 33"/>
              </a:gdLst>
              <a:ahLst/>
              <a:cxnLst>
                <a:cxn ang="0">
                  <a:pos x="27" y="23"/>
                </a:cxn>
                <a:cxn ang="0">
                  <a:pos x="0" y="8"/>
                </a:cxn>
                <a:cxn ang="0">
                  <a:pos x="27" y="23"/>
                </a:cxn>
              </a:cxnLst>
              <a:rect l="txL" t="txT" r="txR" b="txB"/>
              <a:pathLst>
                <a:path w="27" h="33">
                  <a:moveTo>
                    <a:pt x="27" y="23"/>
                  </a:moveTo>
                  <a:cubicBezTo>
                    <a:pt x="15" y="33"/>
                    <a:pt x="7" y="14"/>
                    <a:pt x="0" y="8"/>
                  </a:cubicBezTo>
                  <a:cubicBezTo>
                    <a:pt x="10" y="0"/>
                    <a:pt x="14" y="24"/>
                    <a:pt x="27" y="23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45" name="Freeform 131"/>
            <p:cNvSpPr/>
            <p:nvPr/>
          </p:nvSpPr>
          <p:spPr>
            <a:xfrm>
              <a:off x="1454458" y="4124731"/>
              <a:ext cx="100259" cy="79077"/>
            </a:xfrm>
            <a:custGeom>
              <a:avLst/>
              <a:gdLst>
                <a:gd name="txL" fmla="*/ 0 w 42"/>
                <a:gd name="txT" fmla="*/ 0 h 33"/>
                <a:gd name="txR" fmla="*/ 42 w 42"/>
                <a:gd name="txB" fmla="*/ 33 h 33"/>
              </a:gdLst>
              <a:ahLst/>
              <a:cxnLst>
                <a:cxn ang="0">
                  <a:pos x="42" y="26"/>
                </a:cxn>
                <a:cxn ang="0">
                  <a:pos x="0" y="8"/>
                </a:cxn>
                <a:cxn ang="0">
                  <a:pos x="42" y="26"/>
                </a:cxn>
              </a:cxnLst>
              <a:rect l="txL" t="txT" r="txR" b="txB"/>
              <a:pathLst>
                <a:path w="42" h="33">
                  <a:moveTo>
                    <a:pt x="42" y="26"/>
                  </a:moveTo>
                  <a:cubicBezTo>
                    <a:pt x="27" y="33"/>
                    <a:pt x="17" y="9"/>
                    <a:pt x="0" y="8"/>
                  </a:cubicBezTo>
                  <a:cubicBezTo>
                    <a:pt x="16" y="0"/>
                    <a:pt x="31" y="19"/>
                    <a:pt x="42" y="26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46" name="Freeform 132"/>
            <p:cNvSpPr/>
            <p:nvPr/>
          </p:nvSpPr>
          <p:spPr>
            <a:xfrm>
              <a:off x="2442925" y="4144500"/>
              <a:ext cx="331843" cy="176512"/>
            </a:xfrm>
            <a:custGeom>
              <a:avLst/>
              <a:gdLst>
                <a:gd name="txL" fmla="*/ 0 w 139"/>
                <a:gd name="txT" fmla="*/ 0 h 74"/>
                <a:gd name="txR" fmla="*/ 139 w 139"/>
                <a:gd name="txB" fmla="*/ 74 h 74"/>
              </a:gdLst>
              <a:ahLst/>
              <a:cxnLst>
                <a:cxn ang="0">
                  <a:pos x="139" y="42"/>
                </a:cxn>
                <a:cxn ang="0">
                  <a:pos x="100" y="45"/>
                </a:cxn>
                <a:cxn ang="0">
                  <a:pos x="136" y="63"/>
                </a:cxn>
                <a:cxn ang="0">
                  <a:pos x="82" y="66"/>
                </a:cxn>
                <a:cxn ang="0">
                  <a:pos x="37" y="27"/>
                </a:cxn>
                <a:cxn ang="0">
                  <a:pos x="1" y="0"/>
                </a:cxn>
                <a:cxn ang="0">
                  <a:pos x="34" y="21"/>
                </a:cxn>
                <a:cxn ang="0">
                  <a:pos x="34" y="12"/>
                </a:cxn>
                <a:cxn ang="0">
                  <a:pos x="55" y="27"/>
                </a:cxn>
                <a:cxn ang="0">
                  <a:pos x="46" y="30"/>
                </a:cxn>
                <a:cxn ang="0">
                  <a:pos x="91" y="51"/>
                </a:cxn>
                <a:cxn ang="0">
                  <a:pos x="61" y="30"/>
                </a:cxn>
                <a:cxn ang="0">
                  <a:pos x="67" y="12"/>
                </a:cxn>
                <a:cxn ang="0">
                  <a:pos x="139" y="42"/>
                </a:cxn>
              </a:cxnLst>
              <a:rect l="txL" t="txT" r="txR" b="txB"/>
              <a:pathLst>
                <a:path w="139" h="74">
                  <a:moveTo>
                    <a:pt x="139" y="42"/>
                  </a:moveTo>
                  <a:cubicBezTo>
                    <a:pt x="131" y="51"/>
                    <a:pt x="108" y="28"/>
                    <a:pt x="100" y="45"/>
                  </a:cubicBezTo>
                  <a:cubicBezTo>
                    <a:pt x="107" y="56"/>
                    <a:pt x="125" y="56"/>
                    <a:pt x="136" y="63"/>
                  </a:cubicBezTo>
                  <a:cubicBezTo>
                    <a:pt x="124" y="74"/>
                    <a:pt x="79" y="41"/>
                    <a:pt x="82" y="66"/>
                  </a:cubicBezTo>
                  <a:cubicBezTo>
                    <a:pt x="61" y="59"/>
                    <a:pt x="47" y="45"/>
                    <a:pt x="37" y="27"/>
                  </a:cubicBezTo>
                  <a:cubicBezTo>
                    <a:pt x="21" y="22"/>
                    <a:pt x="0" y="22"/>
                    <a:pt x="1" y="0"/>
                  </a:cubicBezTo>
                  <a:cubicBezTo>
                    <a:pt x="9" y="10"/>
                    <a:pt x="20" y="17"/>
                    <a:pt x="34" y="21"/>
                  </a:cubicBezTo>
                  <a:cubicBezTo>
                    <a:pt x="38" y="20"/>
                    <a:pt x="33" y="17"/>
                    <a:pt x="34" y="12"/>
                  </a:cubicBezTo>
                  <a:cubicBezTo>
                    <a:pt x="48" y="10"/>
                    <a:pt x="42" y="28"/>
                    <a:pt x="55" y="27"/>
                  </a:cubicBezTo>
                  <a:cubicBezTo>
                    <a:pt x="55" y="31"/>
                    <a:pt x="50" y="30"/>
                    <a:pt x="46" y="30"/>
                  </a:cubicBezTo>
                  <a:cubicBezTo>
                    <a:pt x="55" y="43"/>
                    <a:pt x="65" y="55"/>
                    <a:pt x="91" y="51"/>
                  </a:cubicBezTo>
                  <a:cubicBezTo>
                    <a:pt x="82" y="43"/>
                    <a:pt x="79" y="29"/>
                    <a:pt x="61" y="30"/>
                  </a:cubicBezTo>
                  <a:cubicBezTo>
                    <a:pt x="57" y="18"/>
                    <a:pt x="71" y="24"/>
                    <a:pt x="67" y="12"/>
                  </a:cubicBezTo>
                  <a:cubicBezTo>
                    <a:pt x="84" y="29"/>
                    <a:pt x="121" y="26"/>
                    <a:pt x="139" y="42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47" name="Freeform 133"/>
            <p:cNvSpPr/>
            <p:nvPr/>
          </p:nvSpPr>
          <p:spPr>
            <a:xfrm>
              <a:off x="3148972" y="4158621"/>
              <a:ext cx="79077" cy="86138"/>
            </a:xfrm>
            <a:custGeom>
              <a:avLst/>
              <a:gdLst>
                <a:gd name="txL" fmla="*/ 0 w 33"/>
                <a:gd name="txT" fmla="*/ 0 h 36"/>
                <a:gd name="txR" fmla="*/ 33 w 33"/>
                <a:gd name="txB" fmla="*/ 36 h 36"/>
              </a:gdLst>
              <a:ahLst/>
              <a:cxnLst>
                <a:cxn ang="0">
                  <a:pos x="33" y="36"/>
                </a:cxn>
                <a:cxn ang="0">
                  <a:pos x="0" y="0"/>
                </a:cxn>
                <a:cxn ang="0">
                  <a:pos x="33" y="36"/>
                </a:cxn>
              </a:cxnLst>
              <a:rect l="txL" t="txT" r="txR" b="txB"/>
              <a:pathLst>
                <a:path w="33" h="36">
                  <a:moveTo>
                    <a:pt x="33" y="36"/>
                  </a:moveTo>
                  <a:cubicBezTo>
                    <a:pt x="17" y="29"/>
                    <a:pt x="4" y="19"/>
                    <a:pt x="0" y="0"/>
                  </a:cubicBezTo>
                  <a:cubicBezTo>
                    <a:pt x="10" y="13"/>
                    <a:pt x="25" y="21"/>
                    <a:pt x="33" y="36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48" name="Freeform 134"/>
            <p:cNvSpPr/>
            <p:nvPr/>
          </p:nvSpPr>
          <p:spPr>
            <a:xfrm>
              <a:off x="2846784" y="4179802"/>
              <a:ext cx="29654" cy="28242"/>
            </a:xfrm>
            <a:custGeom>
              <a:avLst/>
              <a:gdLst>
                <a:gd name="txL" fmla="*/ 0 w 12"/>
                <a:gd name="txT" fmla="*/ 0 h 12"/>
                <a:gd name="txR" fmla="*/ 12 w 12"/>
                <a:gd name="txB" fmla="*/ 12 h 12"/>
              </a:gdLst>
              <a:ahLst/>
              <a:cxnLst>
                <a:cxn ang="0">
                  <a:pos x="0" y="0"/>
                </a:cxn>
                <a:cxn ang="0">
                  <a:pos x="12" y="12"/>
                </a:cxn>
                <a:cxn ang="0">
                  <a:pos x="0" y="0"/>
                </a:cxn>
              </a:cxnLst>
              <a:rect l="txL" t="txT" r="txR" b="txB"/>
              <a:pathLst>
                <a:path w="12" h="12">
                  <a:moveTo>
                    <a:pt x="0" y="0"/>
                  </a:moveTo>
                  <a:cubicBezTo>
                    <a:pt x="8" y="0"/>
                    <a:pt x="12" y="4"/>
                    <a:pt x="12" y="12"/>
                  </a:cubicBezTo>
                  <a:cubicBezTo>
                    <a:pt x="4" y="12"/>
                    <a:pt x="0" y="8"/>
                    <a:pt x="0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49" name="Freeform 135"/>
            <p:cNvSpPr/>
            <p:nvPr/>
          </p:nvSpPr>
          <p:spPr>
            <a:xfrm>
              <a:off x="3011999" y="4179802"/>
              <a:ext cx="50835" cy="57896"/>
            </a:xfrm>
            <a:custGeom>
              <a:avLst/>
              <a:gdLst>
                <a:gd name="txL" fmla="*/ 0 w 21"/>
                <a:gd name="txT" fmla="*/ 0 h 24"/>
                <a:gd name="txR" fmla="*/ 21 w 21"/>
                <a:gd name="txB" fmla="*/ 24 h 24"/>
              </a:gdLst>
              <a:ahLst/>
              <a:cxnLst>
                <a:cxn ang="0">
                  <a:pos x="15" y="24"/>
                </a:cxn>
                <a:cxn ang="0">
                  <a:pos x="0" y="3"/>
                </a:cxn>
                <a:cxn ang="0">
                  <a:pos x="3" y="0"/>
                </a:cxn>
                <a:cxn ang="0">
                  <a:pos x="21" y="21"/>
                </a:cxn>
                <a:cxn ang="0">
                  <a:pos x="15" y="24"/>
                </a:cxn>
              </a:cxnLst>
              <a:rect l="txL" t="txT" r="txR" b="txB"/>
              <a:pathLst>
                <a:path w="21" h="24">
                  <a:moveTo>
                    <a:pt x="15" y="24"/>
                  </a:moveTo>
                  <a:cubicBezTo>
                    <a:pt x="15" y="12"/>
                    <a:pt x="3" y="12"/>
                    <a:pt x="0" y="3"/>
                  </a:cubicBezTo>
                  <a:cubicBezTo>
                    <a:pt x="3" y="4"/>
                    <a:pt x="3" y="2"/>
                    <a:pt x="3" y="0"/>
                  </a:cubicBezTo>
                  <a:cubicBezTo>
                    <a:pt x="8" y="8"/>
                    <a:pt x="16" y="13"/>
                    <a:pt x="21" y="21"/>
                  </a:cubicBezTo>
                  <a:cubicBezTo>
                    <a:pt x="19" y="22"/>
                    <a:pt x="18" y="24"/>
                    <a:pt x="15" y="24"/>
                  </a:cubicBezTo>
                  <a:close/>
                </a:path>
              </a:pathLst>
            </a:custGeom>
            <a:solidFill>
              <a:srgbClr val="1A404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50" name="Freeform 136"/>
            <p:cNvSpPr/>
            <p:nvPr/>
          </p:nvSpPr>
          <p:spPr>
            <a:xfrm>
              <a:off x="5632847" y="4186863"/>
              <a:ext cx="72017" cy="93198"/>
            </a:xfrm>
            <a:custGeom>
              <a:avLst/>
              <a:gdLst>
                <a:gd name="txL" fmla="*/ 0 w 30"/>
                <a:gd name="txT" fmla="*/ 0 h 39"/>
                <a:gd name="txR" fmla="*/ 30 w 30"/>
                <a:gd name="txB" fmla="*/ 39 h 39"/>
              </a:gdLst>
              <a:ahLst/>
              <a:cxnLst>
                <a:cxn ang="0">
                  <a:pos x="0" y="0"/>
                </a:cxn>
                <a:cxn ang="0">
                  <a:pos x="30" y="39"/>
                </a:cxn>
                <a:cxn ang="0">
                  <a:pos x="0" y="0"/>
                </a:cxn>
              </a:cxnLst>
              <a:rect l="txL" t="txT" r="txR" b="txB"/>
              <a:pathLst>
                <a:path w="30" h="39">
                  <a:moveTo>
                    <a:pt x="0" y="0"/>
                  </a:moveTo>
                  <a:cubicBezTo>
                    <a:pt x="8" y="15"/>
                    <a:pt x="23" y="23"/>
                    <a:pt x="30" y="39"/>
                  </a:cubicBezTo>
                  <a:cubicBezTo>
                    <a:pt x="12" y="34"/>
                    <a:pt x="4" y="19"/>
                    <a:pt x="0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51" name="Freeform 137"/>
            <p:cNvSpPr/>
            <p:nvPr/>
          </p:nvSpPr>
          <p:spPr>
            <a:xfrm>
              <a:off x="2746525" y="4158621"/>
              <a:ext cx="100259" cy="107319"/>
            </a:xfrm>
            <a:custGeom>
              <a:avLst/>
              <a:gdLst>
                <a:gd name="txL" fmla="*/ 0 w 42"/>
                <a:gd name="txT" fmla="*/ 0 h 45"/>
                <a:gd name="txR" fmla="*/ 42 w 42"/>
                <a:gd name="txB" fmla="*/ 45 h 45"/>
              </a:gdLst>
              <a:ahLst/>
              <a:cxnLst>
                <a:cxn ang="0">
                  <a:pos x="21" y="21"/>
                </a:cxn>
                <a:cxn ang="0">
                  <a:pos x="42" y="39"/>
                </a:cxn>
                <a:cxn ang="0">
                  <a:pos x="0" y="9"/>
                </a:cxn>
                <a:cxn ang="0">
                  <a:pos x="18" y="18"/>
                </a:cxn>
                <a:cxn ang="0">
                  <a:pos x="21" y="21"/>
                </a:cxn>
              </a:cxnLst>
              <a:rect l="txL" t="txT" r="txR" b="txB"/>
              <a:pathLst>
                <a:path w="42" h="45">
                  <a:moveTo>
                    <a:pt x="21" y="21"/>
                  </a:moveTo>
                  <a:cubicBezTo>
                    <a:pt x="25" y="30"/>
                    <a:pt x="35" y="33"/>
                    <a:pt x="42" y="39"/>
                  </a:cubicBezTo>
                  <a:cubicBezTo>
                    <a:pt x="24" y="45"/>
                    <a:pt x="12" y="19"/>
                    <a:pt x="0" y="9"/>
                  </a:cubicBezTo>
                  <a:cubicBezTo>
                    <a:pt x="6" y="0"/>
                    <a:pt x="11" y="18"/>
                    <a:pt x="18" y="18"/>
                  </a:cubicBezTo>
                  <a:cubicBezTo>
                    <a:pt x="20" y="18"/>
                    <a:pt x="22" y="18"/>
                    <a:pt x="21" y="21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52" name="Freeform 138"/>
            <p:cNvSpPr/>
            <p:nvPr/>
          </p:nvSpPr>
          <p:spPr>
            <a:xfrm>
              <a:off x="3249231" y="4196748"/>
              <a:ext cx="57896" cy="55072"/>
            </a:xfrm>
            <a:custGeom>
              <a:avLst/>
              <a:gdLst>
                <a:gd name="txL" fmla="*/ 0 w 24"/>
                <a:gd name="txT" fmla="*/ 0 h 23"/>
                <a:gd name="txR" fmla="*/ 24 w 24"/>
                <a:gd name="txB" fmla="*/ 23 h 23"/>
              </a:gdLst>
              <a:ahLst/>
              <a:cxnLst>
                <a:cxn ang="0">
                  <a:pos x="0" y="5"/>
                </a:cxn>
                <a:cxn ang="0">
                  <a:pos x="24" y="23"/>
                </a:cxn>
                <a:cxn ang="0">
                  <a:pos x="0" y="5"/>
                </a:cxn>
              </a:cxnLst>
              <a:rect l="txL" t="txT" r="txR" b="txB"/>
              <a:pathLst>
                <a:path w="24" h="23">
                  <a:moveTo>
                    <a:pt x="0" y="5"/>
                  </a:moveTo>
                  <a:cubicBezTo>
                    <a:pt x="7" y="0"/>
                    <a:pt x="22" y="13"/>
                    <a:pt x="24" y="23"/>
                  </a:cubicBezTo>
                  <a:cubicBezTo>
                    <a:pt x="12" y="21"/>
                    <a:pt x="6" y="13"/>
                    <a:pt x="0" y="5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53" name="Freeform 139"/>
            <p:cNvSpPr/>
            <p:nvPr/>
          </p:nvSpPr>
          <p:spPr>
            <a:xfrm>
              <a:off x="4024471" y="4206633"/>
              <a:ext cx="43775" cy="31066"/>
            </a:xfrm>
            <a:custGeom>
              <a:avLst/>
              <a:gdLst>
                <a:gd name="txL" fmla="*/ 0 w 18"/>
                <a:gd name="txT" fmla="*/ 0 h 13"/>
                <a:gd name="txR" fmla="*/ 18 w 18"/>
                <a:gd name="txB" fmla="*/ 13 h 13"/>
              </a:gdLst>
              <a:ahLst/>
              <a:cxnLst>
                <a:cxn ang="0">
                  <a:pos x="18" y="4"/>
                </a:cxn>
                <a:cxn ang="0">
                  <a:pos x="3" y="1"/>
                </a:cxn>
                <a:cxn ang="0">
                  <a:pos x="18" y="4"/>
                </a:cxn>
              </a:cxnLst>
              <a:rect l="txL" t="txT" r="txR" b="txB"/>
              <a:pathLst>
                <a:path w="18" h="13">
                  <a:moveTo>
                    <a:pt x="18" y="4"/>
                  </a:moveTo>
                  <a:cubicBezTo>
                    <a:pt x="18" y="13"/>
                    <a:pt x="0" y="12"/>
                    <a:pt x="3" y="1"/>
                  </a:cubicBezTo>
                  <a:cubicBezTo>
                    <a:pt x="10" y="0"/>
                    <a:pt x="15" y="1"/>
                    <a:pt x="18" y="4"/>
                  </a:cubicBezTo>
                  <a:close/>
                </a:path>
              </a:pathLst>
            </a:custGeom>
            <a:solidFill>
              <a:srgbClr val="1639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54" name="Freeform 140"/>
            <p:cNvSpPr/>
            <p:nvPr/>
          </p:nvSpPr>
          <p:spPr>
            <a:xfrm>
              <a:off x="3694041" y="4199572"/>
              <a:ext cx="57896" cy="66369"/>
            </a:xfrm>
            <a:custGeom>
              <a:avLst/>
              <a:gdLst>
                <a:gd name="txL" fmla="*/ 0 w 24"/>
                <a:gd name="txT" fmla="*/ 0 h 28"/>
                <a:gd name="txR" fmla="*/ 24 w 24"/>
                <a:gd name="txB" fmla="*/ 28 h 28"/>
              </a:gdLst>
              <a:ahLst/>
              <a:cxnLst>
                <a:cxn ang="0">
                  <a:pos x="0" y="10"/>
                </a:cxn>
                <a:cxn ang="0">
                  <a:pos x="24" y="19"/>
                </a:cxn>
                <a:cxn ang="0">
                  <a:pos x="0" y="10"/>
                </a:cxn>
              </a:cxnLst>
              <a:rect l="txL" t="txT" r="txR" b="txB"/>
              <a:pathLst>
                <a:path w="24" h="28">
                  <a:moveTo>
                    <a:pt x="0" y="10"/>
                  </a:moveTo>
                  <a:cubicBezTo>
                    <a:pt x="9" y="0"/>
                    <a:pt x="15" y="19"/>
                    <a:pt x="24" y="19"/>
                  </a:cubicBezTo>
                  <a:cubicBezTo>
                    <a:pt x="16" y="28"/>
                    <a:pt x="7" y="13"/>
                    <a:pt x="0" y="1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55" name="Freeform 141"/>
            <p:cNvSpPr/>
            <p:nvPr/>
          </p:nvSpPr>
          <p:spPr>
            <a:xfrm>
              <a:off x="4655677" y="4230638"/>
              <a:ext cx="94611" cy="49424"/>
            </a:xfrm>
            <a:custGeom>
              <a:avLst/>
              <a:gdLst>
                <a:gd name="txL" fmla="*/ 0 w 39"/>
                <a:gd name="txT" fmla="*/ 0 h 21"/>
                <a:gd name="txR" fmla="*/ 39 w 39"/>
                <a:gd name="txB" fmla="*/ 21 h 21"/>
              </a:gdLst>
              <a:ahLst/>
              <a:cxnLst>
                <a:cxn ang="0">
                  <a:pos x="39" y="21"/>
                </a:cxn>
                <a:cxn ang="0">
                  <a:pos x="0" y="0"/>
                </a:cxn>
                <a:cxn ang="0">
                  <a:pos x="39" y="21"/>
                </a:cxn>
              </a:cxnLst>
              <a:rect l="txL" t="txT" r="txR" b="txB"/>
              <a:pathLst>
                <a:path w="39" h="21">
                  <a:moveTo>
                    <a:pt x="39" y="21"/>
                  </a:moveTo>
                  <a:cubicBezTo>
                    <a:pt x="22" y="18"/>
                    <a:pt x="8" y="12"/>
                    <a:pt x="0" y="0"/>
                  </a:cubicBezTo>
                  <a:cubicBezTo>
                    <a:pt x="13" y="7"/>
                    <a:pt x="32" y="8"/>
                    <a:pt x="39" y="21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56" name="Freeform 142"/>
            <p:cNvSpPr/>
            <p:nvPr/>
          </p:nvSpPr>
          <p:spPr>
            <a:xfrm>
              <a:off x="4200983" y="4241935"/>
              <a:ext cx="39539" cy="43775"/>
            </a:xfrm>
            <a:custGeom>
              <a:avLst/>
              <a:gdLst>
                <a:gd name="txL" fmla="*/ 0 w 16"/>
                <a:gd name="txT" fmla="*/ 0 h 18"/>
                <a:gd name="txR" fmla="*/ 16 w 16"/>
                <a:gd name="txB" fmla="*/ 18 h 18"/>
              </a:gdLst>
              <a:ahLst/>
              <a:cxnLst>
                <a:cxn ang="0">
                  <a:pos x="1" y="1"/>
                </a:cxn>
                <a:cxn ang="0">
                  <a:pos x="16" y="10"/>
                </a:cxn>
                <a:cxn ang="0">
                  <a:pos x="1" y="1"/>
                </a:cxn>
              </a:cxnLst>
              <a:rect l="txL" t="txT" r="txR" b="txB"/>
              <a:pathLst>
                <a:path w="16" h="18">
                  <a:moveTo>
                    <a:pt x="1" y="1"/>
                  </a:moveTo>
                  <a:cubicBezTo>
                    <a:pt x="10" y="0"/>
                    <a:pt x="9" y="9"/>
                    <a:pt x="16" y="10"/>
                  </a:cubicBezTo>
                  <a:cubicBezTo>
                    <a:pt x="12" y="18"/>
                    <a:pt x="0" y="9"/>
                    <a:pt x="1" y="1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57" name="Freeform 143"/>
            <p:cNvSpPr/>
            <p:nvPr/>
          </p:nvSpPr>
          <p:spPr>
            <a:xfrm>
              <a:off x="2454221" y="4251820"/>
              <a:ext cx="77666" cy="35303"/>
            </a:xfrm>
            <a:custGeom>
              <a:avLst/>
              <a:gdLst>
                <a:gd name="txL" fmla="*/ 0 w 32"/>
                <a:gd name="txT" fmla="*/ 0 h 15"/>
                <a:gd name="txR" fmla="*/ 32 w 32"/>
                <a:gd name="txB" fmla="*/ 15 h 15"/>
              </a:gdLst>
              <a:ahLst/>
              <a:cxnLst>
                <a:cxn ang="0">
                  <a:pos x="17" y="3"/>
                </a:cxn>
                <a:cxn ang="0">
                  <a:pos x="17" y="0"/>
                </a:cxn>
                <a:cxn ang="0">
                  <a:pos x="32" y="15"/>
                </a:cxn>
                <a:cxn ang="0">
                  <a:pos x="17" y="15"/>
                </a:cxn>
                <a:cxn ang="0">
                  <a:pos x="5" y="12"/>
                </a:cxn>
                <a:cxn ang="0">
                  <a:pos x="17" y="3"/>
                </a:cxn>
              </a:cxnLst>
              <a:rect l="txL" t="txT" r="txR" b="txB"/>
              <a:pathLst>
                <a:path w="32" h="15">
                  <a:moveTo>
                    <a:pt x="17" y="3"/>
                  </a:moveTo>
                  <a:cubicBezTo>
                    <a:pt x="17" y="2"/>
                    <a:pt x="17" y="1"/>
                    <a:pt x="17" y="0"/>
                  </a:cubicBezTo>
                  <a:cubicBezTo>
                    <a:pt x="26" y="1"/>
                    <a:pt x="31" y="6"/>
                    <a:pt x="32" y="15"/>
                  </a:cubicBezTo>
                  <a:cubicBezTo>
                    <a:pt x="27" y="15"/>
                    <a:pt x="22" y="15"/>
                    <a:pt x="17" y="15"/>
                  </a:cubicBezTo>
                  <a:cubicBezTo>
                    <a:pt x="16" y="11"/>
                    <a:pt x="9" y="13"/>
                    <a:pt x="5" y="12"/>
                  </a:cubicBezTo>
                  <a:cubicBezTo>
                    <a:pt x="0" y="0"/>
                    <a:pt x="18" y="11"/>
                    <a:pt x="17" y="3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58" name="Freeform 144"/>
            <p:cNvSpPr/>
            <p:nvPr/>
          </p:nvSpPr>
          <p:spPr>
            <a:xfrm>
              <a:off x="2454221" y="4251820"/>
              <a:ext cx="43775" cy="38127"/>
            </a:xfrm>
            <a:custGeom>
              <a:avLst/>
              <a:gdLst>
                <a:gd name="txL" fmla="*/ 0 w 18"/>
                <a:gd name="txT" fmla="*/ 0 h 16"/>
                <a:gd name="txR" fmla="*/ 18 w 18"/>
                <a:gd name="txB" fmla="*/ 16 h 16"/>
              </a:gdLst>
              <a:ahLst/>
              <a:cxnLst>
                <a:cxn ang="0">
                  <a:pos x="17" y="15"/>
                </a:cxn>
                <a:cxn ang="0">
                  <a:pos x="2" y="12"/>
                </a:cxn>
                <a:cxn ang="0">
                  <a:pos x="17" y="3"/>
                </a:cxn>
                <a:cxn ang="0">
                  <a:pos x="5" y="12"/>
                </a:cxn>
                <a:cxn ang="0">
                  <a:pos x="17" y="15"/>
                </a:cxn>
              </a:cxnLst>
              <a:rect l="txL" t="txT" r="txR" b="txB"/>
              <a:pathLst>
                <a:path w="18" h="16">
                  <a:moveTo>
                    <a:pt x="17" y="15"/>
                  </a:moveTo>
                  <a:cubicBezTo>
                    <a:pt x="10" y="16"/>
                    <a:pt x="5" y="15"/>
                    <a:pt x="2" y="12"/>
                  </a:cubicBezTo>
                  <a:cubicBezTo>
                    <a:pt x="1" y="3"/>
                    <a:pt x="8" y="2"/>
                    <a:pt x="17" y="3"/>
                  </a:cubicBezTo>
                  <a:cubicBezTo>
                    <a:pt x="18" y="11"/>
                    <a:pt x="0" y="0"/>
                    <a:pt x="5" y="12"/>
                  </a:cubicBezTo>
                  <a:cubicBezTo>
                    <a:pt x="9" y="13"/>
                    <a:pt x="16" y="11"/>
                    <a:pt x="17" y="15"/>
                  </a:cubicBezTo>
                  <a:close/>
                </a:path>
              </a:pathLst>
            </a:custGeom>
            <a:solidFill>
              <a:srgbClr val="1D485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59" name="Freeform 145"/>
            <p:cNvSpPr/>
            <p:nvPr/>
          </p:nvSpPr>
          <p:spPr>
            <a:xfrm>
              <a:off x="4534237" y="4258880"/>
              <a:ext cx="93198" cy="76253"/>
            </a:xfrm>
            <a:custGeom>
              <a:avLst/>
              <a:gdLst>
                <a:gd name="txL" fmla="*/ 0 w 39"/>
                <a:gd name="txT" fmla="*/ 0 h 32"/>
                <a:gd name="txR" fmla="*/ 39 w 39"/>
                <a:gd name="txB" fmla="*/ 32 h 32"/>
              </a:gdLst>
              <a:ahLst/>
              <a:cxnLst>
                <a:cxn ang="0">
                  <a:pos x="6" y="12"/>
                </a:cxn>
                <a:cxn ang="0">
                  <a:pos x="39" y="24"/>
                </a:cxn>
                <a:cxn ang="0">
                  <a:pos x="0" y="21"/>
                </a:cxn>
                <a:cxn ang="0">
                  <a:pos x="6" y="12"/>
                </a:cxn>
              </a:cxnLst>
              <a:rect l="txL" t="txT" r="txR" b="txB"/>
              <a:pathLst>
                <a:path w="39" h="32">
                  <a:moveTo>
                    <a:pt x="6" y="12"/>
                  </a:moveTo>
                  <a:cubicBezTo>
                    <a:pt x="10" y="0"/>
                    <a:pt x="25" y="26"/>
                    <a:pt x="39" y="24"/>
                  </a:cubicBezTo>
                  <a:cubicBezTo>
                    <a:pt x="29" y="32"/>
                    <a:pt x="9" y="24"/>
                    <a:pt x="0" y="21"/>
                  </a:cubicBezTo>
                  <a:cubicBezTo>
                    <a:pt x="2" y="18"/>
                    <a:pt x="7" y="18"/>
                    <a:pt x="6" y="12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60" name="Freeform 146"/>
            <p:cNvSpPr/>
            <p:nvPr/>
          </p:nvSpPr>
          <p:spPr>
            <a:xfrm>
              <a:off x="5360313" y="4287122"/>
              <a:ext cx="39539" cy="26830"/>
            </a:xfrm>
            <a:custGeom>
              <a:avLst/>
              <a:gdLst>
                <a:gd name="txL" fmla="*/ 0 w 17"/>
                <a:gd name="txT" fmla="*/ 0 h 11"/>
                <a:gd name="txR" fmla="*/ 17 w 17"/>
                <a:gd name="txB" fmla="*/ 11 h 11"/>
              </a:gdLst>
              <a:ahLst/>
              <a:cxnLst>
                <a:cxn ang="0">
                  <a:pos x="0" y="6"/>
                </a:cxn>
                <a:cxn ang="0">
                  <a:pos x="15" y="0"/>
                </a:cxn>
                <a:cxn ang="0">
                  <a:pos x="0" y="6"/>
                </a:cxn>
              </a:cxnLst>
              <a:rect l="txL" t="txT" r="txR" b="txB"/>
              <a:pathLst>
                <a:path w="17" h="11">
                  <a:moveTo>
                    <a:pt x="0" y="6"/>
                  </a:moveTo>
                  <a:cubicBezTo>
                    <a:pt x="3" y="2"/>
                    <a:pt x="8" y="0"/>
                    <a:pt x="15" y="0"/>
                  </a:cubicBezTo>
                  <a:cubicBezTo>
                    <a:pt x="17" y="10"/>
                    <a:pt x="4" y="11"/>
                    <a:pt x="0" y="6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61" name="Freeform 147"/>
            <p:cNvSpPr>
              <a:spLocks noEditPoints="1"/>
            </p:cNvSpPr>
            <p:nvPr/>
          </p:nvSpPr>
          <p:spPr>
            <a:xfrm>
              <a:off x="5446451" y="4215105"/>
              <a:ext cx="228759" cy="158155"/>
            </a:xfrm>
            <a:custGeom>
              <a:avLst/>
              <a:gdLst>
                <a:gd name="txL" fmla="*/ 0 w 96"/>
                <a:gd name="txT" fmla="*/ 0 h 66"/>
                <a:gd name="txR" fmla="*/ 96 w 96"/>
                <a:gd name="txB" fmla="*/ 66 h 66"/>
              </a:gdLst>
              <a:ahLst/>
              <a:cxnLst>
                <a:cxn ang="0">
                  <a:pos x="21" y="36"/>
                </a:cxn>
                <a:cxn ang="0">
                  <a:pos x="24" y="15"/>
                </a:cxn>
                <a:cxn ang="0">
                  <a:pos x="72" y="0"/>
                </a:cxn>
                <a:cxn ang="0">
                  <a:pos x="96" y="30"/>
                </a:cxn>
                <a:cxn ang="0">
                  <a:pos x="54" y="39"/>
                </a:cxn>
                <a:cxn ang="0">
                  <a:pos x="57" y="63"/>
                </a:cxn>
                <a:cxn ang="0">
                  <a:pos x="6" y="48"/>
                </a:cxn>
                <a:cxn ang="0">
                  <a:pos x="0" y="27"/>
                </a:cxn>
                <a:cxn ang="0">
                  <a:pos x="21" y="36"/>
                </a:cxn>
                <a:cxn ang="0">
                  <a:pos x="60" y="9"/>
                </a:cxn>
                <a:cxn ang="0">
                  <a:pos x="30" y="18"/>
                </a:cxn>
                <a:cxn ang="0">
                  <a:pos x="24" y="45"/>
                </a:cxn>
                <a:cxn ang="0">
                  <a:pos x="48" y="57"/>
                </a:cxn>
                <a:cxn ang="0">
                  <a:pos x="45" y="30"/>
                </a:cxn>
                <a:cxn ang="0">
                  <a:pos x="60" y="33"/>
                </a:cxn>
                <a:cxn ang="0">
                  <a:pos x="60" y="9"/>
                </a:cxn>
              </a:cxnLst>
              <a:rect l="txL" t="txT" r="txR" b="txB"/>
              <a:pathLst>
                <a:path w="96" h="66">
                  <a:moveTo>
                    <a:pt x="21" y="36"/>
                  </a:moveTo>
                  <a:cubicBezTo>
                    <a:pt x="28" y="35"/>
                    <a:pt x="22" y="21"/>
                    <a:pt x="24" y="15"/>
                  </a:cubicBezTo>
                  <a:cubicBezTo>
                    <a:pt x="42" y="12"/>
                    <a:pt x="51" y="0"/>
                    <a:pt x="72" y="0"/>
                  </a:cubicBezTo>
                  <a:cubicBezTo>
                    <a:pt x="65" y="16"/>
                    <a:pt x="82" y="26"/>
                    <a:pt x="96" y="30"/>
                  </a:cubicBezTo>
                  <a:cubicBezTo>
                    <a:pt x="94" y="51"/>
                    <a:pt x="65" y="50"/>
                    <a:pt x="54" y="39"/>
                  </a:cubicBezTo>
                  <a:cubicBezTo>
                    <a:pt x="44" y="47"/>
                    <a:pt x="62" y="51"/>
                    <a:pt x="57" y="63"/>
                  </a:cubicBezTo>
                  <a:cubicBezTo>
                    <a:pt x="32" y="66"/>
                    <a:pt x="26" y="50"/>
                    <a:pt x="6" y="48"/>
                  </a:cubicBezTo>
                  <a:cubicBezTo>
                    <a:pt x="13" y="36"/>
                    <a:pt x="0" y="39"/>
                    <a:pt x="0" y="27"/>
                  </a:cubicBezTo>
                  <a:cubicBezTo>
                    <a:pt x="8" y="29"/>
                    <a:pt x="13" y="34"/>
                    <a:pt x="21" y="36"/>
                  </a:cubicBezTo>
                  <a:close/>
                  <a:moveTo>
                    <a:pt x="60" y="9"/>
                  </a:moveTo>
                  <a:cubicBezTo>
                    <a:pt x="50" y="17"/>
                    <a:pt x="42" y="28"/>
                    <a:pt x="30" y="18"/>
                  </a:cubicBezTo>
                  <a:cubicBezTo>
                    <a:pt x="31" y="30"/>
                    <a:pt x="30" y="40"/>
                    <a:pt x="24" y="45"/>
                  </a:cubicBezTo>
                  <a:cubicBezTo>
                    <a:pt x="35" y="46"/>
                    <a:pt x="39" y="54"/>
                    <a:pt x="48" y="57"/>
                  </a:cubicBezTo>
                  <a:cubicBezTo>
                    <a:pt x="48" y="49"/>
                    <a:pt x="36" y="38"/>
                    <a:pt x="45" y="30"/>
                  </a:cubicBezTo>
                  <a:cubicBezTo>
                    <a:pt x="52" y="29"/>
                    <a:pt x="52" y="35"/>
                    <a:pt x="60" y="33"/>
                  </a:cubicBezTo>
                  <a:cubicBezTo>
                    <a:pt x="58" y="19"/>
                    <a:pt x="73" y="17"/>
                    <a:pt x="60" y="9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 vert="horz" wrap="square" anchor="t"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262" name="Freeform 148"/>
            <p:cNvSpPr/>
            <p:nvPr/>
          </p:nvSpPr>
          <p:spPr>
            <a:xfrm>
              <a:off x="4469281" y="0"/>
              <a:ext cx="144034" cy="7061"/>
            </a:xfrm>
            <a:custGeom>
              <a:avLst/>
              <a:gdLst>
                <a:gd name="txL" fmla="*/ 0 w 60"/>
                <a:gd name="txT" fmla="*/ 0 h 3"/>
                <a:gd name="txR" fmla="*/ 60 w 60"/>
                <a:gd name="txB" fmla="*/ 3 h 3"/>
              </a:gdLst>
              <a:ahLst/>
              <a:cxnLst>
                <a:cxn ang="0">
                  <a:pos x="0" y="0"/>
                </a:cxn>
                <a:cxn ang="0">
                  <a:pos x="60" y="0"/>
                </a:cxn>
                <a:cxn ang="0">
                  <a:pos x="60" y="3"/>
                </a:cxn>
                <a:cxn ang="0">
                  <a:pos x="0" y="3"/>
                </a:cxn>
                <a:cxn ang="0">
                  <a:pos x="0" y="0"/>
                </a:cxn>
              </a:cxnLst>
              <a:rect l="txL" t="txT" r="txR" b="txB"/>
              <a:pathLst>
                <a:path w="60" h="3">
                  <a:moveTo>
                    <a:pt x="0" y="0"/>
                  </a:moveTo>
                  <a:cubicBezTo>
                    <a:pt x="20" y="0"/>
                    <a:pt x="40" y="0"/>
                    <a:pt x="60" y="0"/>
                  </a:cubicBezTo>
                  <a:cubicBezTo>
                    <a:pt x="60" y="1"/>
                    <a:pt x="60" y="2"/>
                    <a:pt x="60" y="3"/>
                  </a:cubicBezTo>
                  <a:cubicBezTo>
                    <a:pt x="40" y="3"/>
                    <a:pt x="20" y="3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087EA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63" name="Freeform 150"/>
            <p:cNvSpPr/>
            <p:nvPr/>
          </p:nvSpPr>
          <p:spPr>
            <a:xfrm>
              <a:off x="4517292" y="49424"/>
              <a:ext cx="60721" cy="93198"/>
            </a:xfrm>
            <a:custGeom>
              <a:avLst/>
              <a:gdLst>
                <a:gd name="txL" fmla="*/ 0 w 25"/>
                <a:gd name="txT" fmla="*/ 0 h 39"/>
                <a:gd name="txR" fmla="*/ 25 w 25"/>
                <a:gd name="txB" fmla="*/ 39 h 39"/>
              </a:gdLst>
              <a:ahLst/>
              <a:cxnLst>
                <a:cxn ang="0">
                  <a:pos x="10" y="39"/>
                </a:cxn>
                <a:cxn ang="0">
                  <a:pos x="16" y="0"/>
                </a:cxn>
                <a:cxn ang="0">
                  <a:pos x="10" y="39"/>
                </a:cxn>
              </a:cxnLst>
              <a:rect l="txL" t="txT" r="txR" b="txB"/>
              <a:pathLst>
                <a:path w="25" h="39">
                  <a:moveTo>
                    <a:pt x="10" y="39"/>
                  </a:moveTo>
                  <a:cubicBezTo>
                    <a:pt x="0" y="26"/>
                    <a:pt x="21" y="18"/>
                    <a:pt x="16" y="0"/>
                  </a:cubicBezTo>
                  <a:cubicBezTo>
                    <a:pt x="25" y="1"/>
                    <a:pt x="13" y="30"/>
                    <a:pt x="10" y="39"/>
                  </a:cubicBezTo>
                  <a:close/>
                </a:path>
              </a:pathLst>
            </a:custGeom>
            <a:solidFill>
              <a:srgbClr val="0292C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64" name="Freeform 152"/>
            <p:cNvSpPr/>
            <p:nvPr/>
          </p:nvSpPr>
          <p:spPr>
            <a:xfrm>
              <a:off x="4210868" y="135561"/>
              <a:ext cx="107319" cy="43775"/>
            </a:xfrm>
            <a:custGeom>
              <a:avLst/>
              <a:gdLst>
                <a:gd name="txL" fmla="*/ 0 w 45"/>
                <a:gd name="txT" fmla="*/ 0 h 18"/>
                <a:gd name="txR" fmla="*/ 45 w 45"/>
                <a:gd name="txB" fmla="*/ 18 h 18"/>
              </a:gdLst>
              <a:ahLst/>
              <a:cxnLst>
                <a:cxn ang="0">
                  <a:pos x="39" y="0"/>
                </a:cxn>
                <a:cxn ang="0">
                  <a:pos x="0" y="18"/>
                </a:cxn>
                <a:cxn ang="0">
                  <a:pos x="39" y="0"/>
                </a:cxn>
              </a:cxnLst>
              <a:rect l="txL" t="txT" r="txR" b="txB"/>
              <a:pathLst>
                <a:path w="45" h="18">
                  <a:moveTo>
                    <a:pt x="39" y="0"/>
                  </a:moveTo>
                  <a:cubicBezTo>
                    <a:pt x="45" y="13"/>
                    <a:pt x="15" y="16"/>
                    <a:pt x="0" y="18"/>
                  </a:cubicBezTo>
                  <a:cubicBezTo>
                    <a:pt x="12" y="11"/>
                    <a:pt x="28" y="8"/>
                    <a:pt x="39" y="0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65" name="Freeform 153"/>
            <p:cNvSpPr/>
            <p:nvPr/>
          </p:nvSpPr>
          <p:spPr>
            <a:xfrm>
              <a:off x="4289945" y="207578"/>
              <a:ext cx="64956" cy="57896"/>
            </a:xfrm>
            <a:custGeom>
              <a:avLst/>
              <a:gdLst>
                <a:gd name="txL" fmla="*/ 0 w 27"/>
                <a:gd name="txT" fmla="*/ 0 h 24"/>
                <a:gd name="txR" fmla="*/ 27 w 27"/>
                <a:gd name="txB" fmla="*/ 24 h 24"/>
              </a:gdLst>
              <a:ahLst/>
              <a:cxnLst>
                <a:cxn ang="0">
                  <a:pos x="0" y="24"/>
                </a:cxn>
                <a:cxn ang="0">
                  <a:pos x="27" y="0"/>
                </a:cxn>
                <a:cxn ang="0">
                  <a:pos x="0" y="24"/>
                </a:cxn>
              </a:cxnLst>
              <a:rect l="txL" t="txT" r="txR" b="txB"/>
              <a:pathLst>
                <a:path w="27" h="24">
                  <a:moveTo>
                    <a:pt x="0" y="24"/>
                  </a:moveTo>
                  <a:cubicBezTo>
                    <a:pt x="8" y="15"/>
                    <a:pt x="14" y="4"/>
                    <a:pt x="27" y="0"/>
                  </a:cubicBezTo>
                  <a:cubicBezTo>
                    <a:pt x="20" y="10"/>
                    <a:pt x="12" y="19"/>
                    <a:pt x="0" y="24"/>
                  </a:cubicBezTo>
                  <a:close/>
                </a:path>
              </a:pathLst>
            </a:custGeom>
            <a:solidFill>
              <a:srgbClr val="0588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66" name="Freeform 154"/>
            <p:cNvSpPr/>
            <p:nvPr/>
          </p:nvSpPr>
          <p:spPr>
            <a:xfrm>
              <a:off x="4371847" y="237232"/>
              <a:ext cx="59308" cy="49424"/>
            </a:xfrm>
            <a:custGeom>
              <a:avLst/>
              <a:gdLst>
                <a:gd name="txL" fmla="*/ 0 w 25"/>
                <a:gd name="txT" fmla="*/ 0 h 21"/>
                <a:gd name="txR" fmla="*/ 25 w 25"/>
                <a:gd name="txB" fmla="*/ 21 h 21"/>
              </a:gdLst>
              <a:ahLst/>
              <a:cxnLst>
                <a:cxn ang="0">
                  <a:pos x="8" y="21"/>
                </a:cxn>
                <a:cxn ang="0">
                  <a:pos x="17" y="0"/>
                </a:cxn>
                <a:cxn ang="0">
                  <a:pos x="8" y="21"/>
                </a:cxn>
              </a:cxnLst>
              <a:rect l="txL" t="txT" r="txR" b="txB"/>
              <a:pathLst>
                <a:path w="25" h="21">
                  <a:moveTo>
                    <a:pt x="8" y="21"/>
                  </a:moveTo>
                  <a:cubicBezTo>
                    <a:pt x="0" y="15"/>
                    <a:pt x="16" y="7"/>
                    <a:pt x="17" y="0"/>
                  </a:cubicBezTo>
                  <a:cubicBezTo>
                    <a:pt x="25" y="7"/>
                    <a:pt x="7" y="12"/>
                    <a:pt x="8" y="21"/>
                  </a:cubicBezTo>
                  <a:close/>
                </a:path>
              </a:pathLst>
            </a:custGeom>
            <a:solidFill>
              <a:srgbClr val="086886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67" name="Freeform 155"/>
            <p:cNvSpPr/>
            <p:nvPr/>
          </p:nvSpPr>
          <p:spPr>
            <a:xfrm>
              <a:off x="4678271" y="237232"/>
              <a:ext cx="32479" cy="100259"/>
            </a:xfrm>
            <a:custGeom>
              <a:avLst/>
              <a:gdLst>
                <a:gd name="txL" fmla="*/ 0 w 14"/>
                <a:gd name="txT" fmla="*/ 0 h 42"/>
                <a:gd name="txR" fmla="*/ 14 w 14"/>
                <a:gd name="txB" fmla="*/ 42 h 42"/>
              </a:gdLst>
              <a:ahLst/>
              <a:cxnLst>
                <a:cxn ang="0">
                  <a:pos x="6" y="0"/>
                </a:cxn>
                <a:cxn ang="0">
                  <a:pos x="6" y="39"/>
                </a:cxn>
                <a:cxn ang="0">
                  <a:pos x="6" y="0"/>
                </a:cxn>
              </a:cxnLst>
              <a:rect l="txL" t="txT" r="txR" b="txB"/>
              <a:pathLst>
                <a:path w="14" h="42">
                  <a:moveTo>
                    <a:pt x="6" y="0"/>
                  </a:moveTo>
                  <a:cubicBezTo>
                    <a:pt x="14" y="10"/>
                    <a:pt x="5" y="27"/>
                    <a:pt x="6" y="39"/>
                  </a:cubicBezTo>
                  <a:cubicBezTo>
                    <a:pt x="0" y="42"/>
                    <a:pt x="4" y="8"/>
                    <a:pt x="6" y="0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68" name="Freeform 156"/>
            <p:cNvSpPr/>
            <p:nvPr/>
          </p:nvSpPr>
          <p:spPr>
            <a:xfrm>
              <a:off x="4304066" y="330430"/>
              <a:ext cx="62132" cy="72017"/>
            </a:xfrm>
            <a:custGeom>
              <a:avLst/>
              <a:gdLst>
                <a:gd name="txL" fmla="*/ 0 w 26"/>
                <a:gd name="txT" fmla="*/ 0 h 30"/>
                <a:gd name="txR" fmla="*/ 26 w 26"/>
                <a:gd name="txB" fmla="*/ 30 h 30"/>
              </a:gdLst>
              <a:ahLst/>
              <a:cxnLst>
                <a:cxn ang="0">
                  <a:pos x="18" y="0"/>
                </a:cxn>
                <a:cxn ang="0">
                  <a:pos x="6" y="24"/>
                </a:cxn>
                <a:cxn ang="0">
                  <a:pos x="18" y="0"/>
                </a:cxn>
              </a:cxnLst>
              <a:rect l="txL" t="txT" r="txR" b="txB"/>
              <a:pathLst>
                <a:path w="26" h="30">
                  <a:moveTo>
                    <a:pt x="18" y="0"/>
                  </a:moveTo>
                  <a:cubicBezTo>
                    <a:pt x="26" y="5"/>
                    <a:pt x="0" y="30"/>
                    <a:pt x="6" y="24"/>
                  </a:cubicBezTo>
                  <a:cubicBezTo>
                    <a:pt x="7" y="13"/>
                    <a:pt x="14" y="8"/>
                    <a:pt x="18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69" name="Freeform 157"/>
            <p:cNvSpPr/>
            <p:nvPr/>
          </p:nvSpPr>
          <p:spPr>
            <a:xfrm>
              <a:off x="4569540" y="351612"/>
              <a:ext cx="43775" cy="64956"/>
            </a:xfrm>
            <a:custGeom>
              <a:avLst/>
              <a:gdLst>
                <a:gd name="txL" fmla="*/ 0 w 18"/>
                <a:gd name="txT" fmla="*/ 0 h 27"/>
                <a:gd name="txR" fmla="*/ 18 w 18"/>
                <a:gd name="txB" fmla="*/ 27 h 27"/>
              </a:gdLst>
              <a:ahLst/>
              <a:cxnLst>
                <a:cxn ang="0">
                  <a:pos x="9" y="0"/>
                </a:cxn>
                <a:cxn ang="0">
                  <a:pos x="9" y="27"/>
                </a:cxn>
                <a:cxn ang="0">
                  <a:pos x="9" y="0"/>
                </a:cxn>
              </a:cxnLst>
              <a:rect l="txL" t="txT" r="txR" b="txB"/>
              <a:pathLst>
                <a:path w="18" h="27">
                  <a:moveTo>
                    <a:pt x="9" y="0"/>
                  </a:moveTo>
                  <a:cubicBezTo>
                    <a:pt x="18" y="6"/>
                    <a:pt x="8" y="19"/>
                    <a:pt x="9" y="27"/>
                  </a:cubicBezTo>
                  <a:cubicBezTo>
                    <a:pt x="0" y="20"/>
                    <a:pt x="12" y="10"/>
                    <a:pt x="9" y="0"/>
                  </a:cubicBezTo>
                  <a:close/>
                </a:path>
              </a:pathLst>
            </a:custGeom>
            <a:solidFill>
              <a:srgbClr val="0E485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70" name="Freeform 158"/>
            <p:cNvSpPr/>
            <p:nvPr/>
          </p:nvSpPr>
          <p:spPr>
            <a:xfrm>
              <a:off x="4361962" y="403859"/>
              <a:ext cx="72017" cy="33890"/>
            </a:xfrm>
            <a:custGeom>
              <a:avLst/>
              <a:gdLst>
                <a:gd name="txL" fmla="*/ 0 w 30"/>
                <a:gd name="txT" fmla="*/ 0 h 14"/>
                <a:gd name="txR" fmla="*/ 30 w 30"/>
                <a:gd name="txB" fmla="*/ 14 h 14"/>
              </a:gdLst>
              <a:ahLst/>
              <a:cxnLst>
                <a:cxn ang="0">
                  <a:pos x="0" y="14"/>
                </a:cxn>
                <a:cxn ang="0">
                  <a:pos x="30" y="2"/>
                </a:cxn>
                <a:cxn ang="0">
                  <a:pos x="9" y="14"/>
                </a:cxn>
                <a:cxn ang="0">
                  <a:pos x="0" y="14"/>
                </a:cxn>
              </a:cxnLst>
              <a:rect l="txL" t="txT" r="txR" b="txB"/>
              <a:pathLst>
                <a:path w="30" h="14">
                  <a:moveTo>
                    <a:pt x="0" y="14"/>
                  </a:moveTo>
                  <a:cubicBezTo>
                    <a:pt x="6" y="7"/>
                    <a:pt x="26" y="0"/>
                    <a:pt x="30" y="2"/>
                  </a:cubicBezTo>
                  <a:cubicBezTo>
                    <a:pt x="27" y="8"/>
                    <a:pt x="23" y="12"/>
                    <a:pt x="9" y="14"/>
                  </a:cubicBezTo>
                  <a:cubicBezTo>
                    <a:pt x="6" y="14"/>
                    <a:pt x="3" y="14"/>
                    <a:pt x="0" y="14"/>
                  </a:cubicBezTo>
                  <a:close/>
                </a:path>
              </a:pathLst>
            </a:custGeom>
            <a:solidFill>
              <a:srgbClr val="0292C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71" name="Freeform 159"/>
            <p:cNvSpPr/>
            <p:nvPr/>
          </p:nvSpPr>
          <p:spPr>
            <a:xfrm>
              <a:off x="4326660" y="437750"/>
              <a:ext cx="56484" cy="21182"/>
            </a:xfrm>
            <a:custGeom>
              <a:avLst/>
              <a:gdLst>
                <a:gd name="txL" fmla="*/ 0 w 24"/>
                <a:gd name="txT" fmla="*/ 0 h 9"/>
                <a:gd name="txR" fmla="*/ 24 w 24"/>
                <a:gd name="txB" fmla="*/ 9 h 9"/>
              </a:gdLst>
              <a:ahLst/>
              <a:cxnLst>
                <a:cxn ang="0">
                  <a:pos x="24" y="0"/>
                </a:cxn>
                <a:cxn ang="0">
                  <a:pos x="0" y="9"/>
                </a:cxn>
                <a:cxn ang="0">
                  <a:pos x="15" y="0"/>
                </a:cxn>
                <a:cxn ang="0">
                  <a:pos x="24" y="0"/>
                </a:cxn>
              </a:cxnLst>
              <a:rect l="txL" t="txT" r="txR" b="txB"/>
              <a:pathLst>
                <a:path w="24" h="9">
                  <a:moveTo>
                    <a:pt x="24" y="0"/>
                  </a:moveTo>
                  <a:cubicBezTo>
                    <a:pt x="17" y="4"/>
                    <a:pt x="8" y="6"/>
                    <a:pt x="0" y="9"/>
                  </a:cubicBezTo>
                  <a:cubicBezTo>
                    <a:pt x="2" y="3"/>
                    <a:pt x="8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lose/>
                </a:path>
              </a:pathLst>
            </a:custGeom>
            <a:solidFill>
              <a:srgbClr val="076F9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72" name="Freeform 160"/>
            <p:cNvSpPr>
              <a:spLocks noEditPoints="1"/>
            </p:cNvSpPr>
            <p:nvPr/>
          </p:nvSpPr>
          <p:spPr>
            <a:xfrm>
              <a:off x="4359137" y="506943"/>
              <a:ext cx="354436" cy="175100"/>
            </a:xfrm>
            <a:custGeom>
              <a:avLst/>
              <a:gdLst>
                <a:gd name="txL" fmla="*/ 0 w 148"/>
                <a:gd name="txT" fmla="*/ 0 h 73"/>
                <a:gd name="txR" fmla="*/ 148 w 148"/>
                <a:gd name="txB" fmla="*/ 73 h 73"/>
              </a:gdLst>
              <a:ahLst/>
              <a:cxnLst>
                <a:cxn ang="0">
                  <a:pos x="7" y="73"/>
                </a:cxn>
                <a:cxn ang="0">
                  <a:pos x="1" y="67"/>
                </a:cxn>
                <a:cxn ang="0">
                  <a:pos x="34" y="22"/>
                </a:cxn>
                <a:cxn ang="0">
                  <a:pos x="109" y="13"/>
                </a:cxn>
                <a:cxn ang="0">
                  <a:pos x="118" y="22"/>
                </a:cxn>
                <a:cxn ang="0">
                  <a:pos x="124" y="4"/>
                </a:cxn>
                <a:cxn ang="0">
                  <a:pos x="139" y="31"/>
                </a:cxn>
                <a:cxn ang="0">
                  <a:pos x="43" y="67"/>
                </a:cxn>
                <a:cxn ang="0">
                  <a:pos x="49" y="67"/>
                </a:cxn>
                <a:cxn ang="0">
                  <a:pos x="40" y="70"/>
                </a:cxn>
                <a:cxn ang="0">
                  <a:pos x="7" y="73"/>
                </a:cxn>
                <a:cxn ang="0">
                  <a:pos x="67" y="34"/>
                </a:cxn>
                <a:cxn ang="0">
                  <a:pos x="49" y="55"/>
                </a:cxn>
                <a:cxn ang="0">
                  <a:pos x="67" y="34"/>
                </a:cxn>
                <a:cxn ang="0">
                  <a:pos x="70" y="49"/>
                </a:cxn>
                <a:cxn ang="0">
                  <a:pos x="82" y="34"/>
                </a:cxn>
                <a:cxn ang="0">
                  <a:pos x="70" y="49"/>
                </a:cxn>
              </a:cxnLst>
              <a:rect l="txL" t="txT" r="txR" b="txB"/>
              <a:pathLst>
                <a:path w="148" h="73">
                  <a:moveTo>
                    <a:pt x="7" y="73"/>
                  </a:moveTo>
                  <a:cubicBezTo>
                    <a:pt x="3" y="73"/>
                    <a:pt x="0" y="72"/>
                    <a:pt x="1" y="67"/>
                  </a:cubicBezTo>
                  <a:cubicBezTo>
                    <a:pt x="16" y="56"/>
                    <a:pt x="20" y="34"/>
                    <a:pt x="34" y="22"/>
                  </a:cubicBezTo>
                  <a:cubicBezTo>
                    <a:pt x="59" y="19"/>
                    <a:pt x="82" y="14"/>
                    <a:pt x="109" y="13"/>
                  </a:cubicBezTo>
                  <a:cubicBezTo>
                    <a:pt x="116" y="12"/>
                    <a:pt x="107" y="27"/>
                    <a:pt x="118" y="22"/>
                  </a:cubicBezTo>
                  <a:cubicBezTo>
                    <a:pt x="125" y="10"/>
                    <a:pt x="123" y="13"/>
                    <a:pt x="124" y="4"/>
                  </a:cubicBezTo>
                  <a:cubicBezTo>
                    <a:pt x="148" y="0"/>
                    <a:pt x="139" y="30"/>
                    <a:pt x="139" y="31"/>
                  </a:cubicBezTo>
                  <a:cubicBezTo>
                    <a:pt x="133" y="61"/>
                    <a:pt x="62" y="55"/>
                    <a:pt x="43" y="67"/>
                  </a:cubicBezTo>
                  <a:cubicBezTo>
                    <a:pt x="44" y="66"/>
                    <a:pt x="47" y="68"/>
                    <a:pt x="49" y="67"/>
                  </a:cubicBezTo>
                  <a:cubicBezTo>
                    <a:pt x="48" y="70"/>
                    <a:pt x="44" y="70"/>
                    <a:pt x="40" y="70"/>
                  </a:cubicBezTo>
                  <a:cubicBezTo>
                    <a:pt x="33" y="63"/>
                    <a:pt x="13" y="69"/>
                    <a:pt x="7" y="73"/>
                  </a:cubicBezTo>
                  <a:close/>
                  <a:moveTo>
                    <a:pt x="67" y="34"/>
                  </a:moveTo>
                  <a:cubicBezTo>
                    <a:pt x="57" y="37"/>
                    <a:pt x="57" y="50"/>
                    <a:pt x="49" y="55"/>
                  </a:cubicBezTo>
                  <a:cubicBezTo>
                    <a:pt x="62" y="55"/>
                    <a:pt x="68" y="48"/>
                    <a:pt x="67" y="34"/>
                  </a:cubicBezTo>
                  <a:close/>
                  <a:moveTo>
                    <a:pt x="70" y="49"/>
                  </a:moveTo>
                  <a:cubicBezTo>
                    <a:pt x="81" y="51"/>
                    <a:pt x="82" y="43"/>
                    <a:pt x="82" y="34"/>
                  </a:cubicBezTo>
                  <a:cubicBezTo>
                    <a:pt x="74" y="35"/>
                    <a:pt x="72" y="42"/>
                    <a:pt x="70" y="49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 vert="horz" wrap="square" anchor="t"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273" name="Freeform 161"/>
            <p:cNvSpPr/>
            <p:nvPr/>
          </p:nvSpPr>
          <p:spPr>
            <a:xfrm>
              <a:off x="4527177" y="588844"/>
              <a:ext cx="28242" cy="40951"/>
            </a:xfrm>
            <a:custGeom>
              <a:avLst/>
              <a:gdLst>
                <a:gd name="txL" fmla="*/ 0 w 12"/>
                <a:gd name="txT" fmla="*/ 0 h 17"/>
                <a:gd name="txR" fmla="*/ 12 w 12"/>
                <a:gd name="txB" fmla="*/ 17 h 17"/>
              </a:gdLst>
              <a:ahLst/>
              <a:cxnLst>
                <a:cxn ang="0">
                  <a:pos x="12" y="0"/>
                </a:cxn>
                <a:cxn ang="0">
                  <a:pos x="0" y="15"/>
                </a:cxn>
                <a:cxn ang="0">
                  <a:pos x="12" y="0"/>
                </a:cxn>
              </a:cxnLst>
              <a:rect l="txL" t="txT" r="txR" b="txB"/>
              <a:pathLst>
                <a:path w="12" h="17">
                  <a:moveTo>
                    <a:pt x="12" y="0"/>
                  </a:moveTo>
                  <a:cubicBezTo>
                    <a:pt x="12" y="9"/>
                    <a:pt x="11" y="17"/>
                    <a:pt x="0" y="15"/>
                  </a:cubicBezTo>
                  <a:cubicBezTo>
                    <a:pt x="2" y="8"/>
                    <a:pt x="4" y="1"/>
                    <a:pt x="12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74" name="Freeform 162"/>
            <p:cNvSpPr/>
            <p:nvPr/>
          </p:nvSpPr>
          <p:spPr>
            <a:xfrm>
              <a:off x="4513056" y="650976"/>
              <a:ext cx="93198" cy="26830"/>
            </a:xfrm>
            <a:custGeom>
              <a:avLst/>
              <a:gdLst>
                <a:gd name="txL" fmla="*/ 0 w 39"/>
                <a:gd name="txT" fmla="*/ 0 h 11"/>
                <a:gd name="txR" fmla="*/ 39 w 39"/>
                <a:gd name="txB" fmla="*/ 11 h 11"/>
              </a:gdLst>
              <a:ahLst/>
              <a:cxnLst>
                <a:cxn ang="0">
                  <a:pos x="0" y="7"/>
                </a:cxn>
                <a:cxn ang="0">
                  <a:pos x="39" y="4"/>
                </a:cxn>
                <a:cxn ang="0">
                  <a:pos x="0" y="7"/>
                </a:cxn>
              </a:cxnLst>
              <a:rect l="txL" t="txT" r="txR" b="txB"/>
              <a:pathLst>
                <a:path w="39" h="11">
                  <a:moveTo>
                    <a:pt x="0" y="7"/>
                  </a:moveTo>
                  <a:cubicBezTo>
                    <a:pt x="7" y="0"/>
                    <a:pt x="27" y="6"/>
                    <a:pt x="39" y="4"/>
                  </a:cubicBezTo>
                  <a:cubicBezTo>
                    <a:pt x="32" y="11"/>
                    <a:pt x="12" y="5"/>
                    <a:pt x="0" y="7"/>
                  </a:cubicBezTo>
                  <a:close/>
                </a:path>
              </a:pathLst>
            </a:custGeom>
            <a:solidFill>
              <a:srgbClr val="1D485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75" name="Freeform 163"/>
            <p:cNvSpPr/>
            <p:nvPr/>
          </p:nvSpPr>
          <p:spPr>
            <a:xfrm>
              <a:off x="4376083" y="658036"/>
              <a:ext cx="79077" cy="31066"/>
            </a:xfrm>
            <a:custGeom>
              <a:avLst/>
              <a:gdLst>
                <a:gd name="txL" fmla="*/ 0 w 33"/>
                <a:gd name="txT" fmla="*/ 0 h 13"/>
                <a:gd name="txR" fmla="*/ 33 w 33"/>
                <a:gd name="txB" fmla="*/ 13 h 13"/>
              </a:gdLst>
              <a:ahLst/>
              <a:cxnLst>
                <a:cxn ang="0">
                  <a:pos x="0" y="10"/>
                </a:cxn>
                <a:cxn ang="0">
                  <a:pos x="33" y="7"/>
                </a:cxn>
                <a:cxn ang="0">
                  <a:pos x="6" y="13"/>
                </a:cxn>
                <a:cxn ang="0">
                  <a:pos x="0" y="10"/>
                </a:cxn>
              </a:cxnLst>
              <a:rect l="txL" t="txT" r="txR" b="txB"/>
              <a:pathLst>
                <a:path w="33" h="13">
                  <a:moveTo>
                    <a:pt x="0" y="10"/>
                  </a:moveTo>
                  <a:cubicBezTo>
                    <a:pt x="6" y="6"/>
                    <a:pt x="26" y="0"/>
                    <a:pt x="33" y="7"/>
                  </a:cubicBezTo>
                  <a:cubicBezTo>
                    <a:pt x="22" y="7"/>
                    <a:pt x="14" y="10"/>
                    <a:pt x="6" y="13"/>
                  </a:cubicBezTo>
                  <a:cubicBezTo>
                    <a:pt x="5" y="11"/>
                    <a:pt x="3" y="10"/>
                    <a:pt x="0" y="10"/>
                  </a:cubicBezTo>
                  <a:close/>
                </a:path>
              </a:pathLst>
            </a:custGeom>
            <a:solidFill>
              <a:srgbClr val="142E3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76" name="Freeform 164"/>
            <p:cNvSpPr/>
            <p:nvPr/>
          </p:nvSpPr>
          <p:spPr>
            <a:xfrm>
              <a:off x="5019998" y="926335"/>
              <a:ext cx="26830" cy="86138"/>
            </a:xfrm>
            <a:custGeom>
              <a:avLst/>
              <a:gdLst>
                <a:gd name="txL" fmla="*/ 0 w 11"/>
                <a:gd name="txT" fmla="*/ 0 h 36"/>
                <a:gd name="txR" fmla="*/ 11 w 11"/>
                <a:gd name="txB" fmla="*/ 36 h 36"/>
              </a:gdLst>
              <a:ahLst/>
              <a:cxnLst>
                <a:cxn ang="0">
                  <a:pos x="4" y="0"/>
                </a:cxn>
                <a:cxn ang="0">
                  <a:pos x="7" y="36"/>
                </a:cxn>
                <a:cxn ang="0">
                  <a:pos x="4" y="0"/>
                </a:cxn>
              </a:cxnLst>
              <a:rect l="txL" t="txT" r="txR" b="txB"/>
              <a:pathLst>
                <a:path w="11" h="36">
                  <a:moveTo>
                    <a:pt x="4" y="0"/>
                  </a:moveTo>
                  <a:cubicBezTo>
                    <a:pt x="11" y="6"/>
                    <a:pt x="5" y="25"/>
                    <a:pt x="7" y="36"/>
                  </a:cubicBezTo>
                  <a:cubicBezTo>
                    <a:pt x="0" y="30"/>
                    <a:pt x="6" y="11"/>
                    <a:pt x="4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77" name="Freeform 165"/>
            <p:cNvSpPr/>
            <p:nvPr/>
          </p:nvSpPr>
          <p:spPr>
            <a:xfrm>
              <a:off x="4261703" y="1026594"/>
              <a:ext cx="11297" cy="107319"/>
            </a:xfrm>
            <a:custGeom>
              <a:avLst/>
              <a:gdLst>
                <a:gd name="txL" fmla="*/ 0 w 5"/>
                <a:gd name="txT" fmla="*/ 0 h 45"/>
                <a:gd name="txR" fmla="*/ 5 w 5"/>
                <a:gd name="txB" fmla="*/ 45 h 45"/>
              </a:gdLst>
              <a:ahLst/>
              <a:cxnLst>
                <a:cxn ang="0">
                  <a:pos x="0" y="45"/>
                </a:cxn>
                <a:cxn ang="0">
                  <a:pos x="0" y="0"/>
                </a:cxn>
                <a:cxn ang="0">
                  <a:pos x="0" y="45"/>
                </a:cxn>
              </a:cxnLst>
              <a:rect l="txL" t="txT" r="txR" b="txB"/>
              <a:pathLst>
                <a:path w="5" h="45">
                  <a:moveTo>
                    <a:pt x="0" y="45"/>
                  </a:moveTo>
                  <a:cubicBezTo>
                    <a:pt x="0" y="30"/>
                    <a:pt x="0" y="15"/>
                    <a:pt x="0" y="0"/>
                  </a:cubicBezTo>
                  <a:cubicBezTo>
                    <a:pt x="5" y="8"/>
                    <a:pt x="5" y="37"/>
                    <a:pt x="0" y="45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78" name="Freeform 166"/>
            <p:cNvSpPr/>
            <p:nvPr/>
          </p:nvSpPr>
          <p:spPr>
            <a:xfrm>
              <a:off x="4158620" y="1212990"/>
              <a:ext cx="26830" cy="79077"/>
            </a:xfrm>
            <a:custGeom>
              <a:avLst/>
              <a:gdLst>
                <a:gd name="txL" fmla="*/ 0 w 11"/>
                <a:gd name="txT" fmla="*/ 0 h 33"/>
                <a:gd name="txR" fmla="*/ 11 w 11"/>
                <a:gd name="txB" fmla="*/ 33 h 33"/>
              </a:gdLst>
              <a:ahLst/>
              <a:cxnLst>
                <a:cxn ang="0">
                  <a:pos x="7" y="0"/>
                </a:cxn>
                <a:cxn ang="0">
                  <a:pos x="4" y="33"/>
                </a:cxn>
                <a:cxn ang="0">
                  <a:pos x="7" y="0"/>
                </a:cxn>
              </a:cxnLst>
              <a:rect l="txL" t="txT" r="txR" b="txB"/>
              <a:pathLst>
                <a:path w="11" h="33">
                  <a:moveTo>
                    <a:pt x="7" y="0"/>
                  </a:moveTo>
                  <a:cubicBezTo>
                    <a:pt x="5" y="10"/>
                    <a:pt x="11" y="28"/>
                    <a:pt x="4" y="33"/>
                  </a:cubicBezTo>
                  <a:cubicBezTo>
                    <a:pt x="6" y="23"/>
                    <a:pt x="0" y="5"/>
                    <a:pt x="7" y="0"/>
                  </a:cubicBezTo>
                  <a:close/>
                </a:path>
              </a:pathLst>
            </a:custGeom>
            <a:solidFill>
              <a:srgbClr val="087EA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79" name="Freeform 168"/>
            <p:cNvSpPr/>
            <p:nvPr/>
          </p:nvSpPr>
          <p:spPr>
            <a:xfrm>
              <a:off x="4796887" y="1321721"/>
              <a:ext cx="26830" cy="114380"/>
            </a:xfrm>
            <a:custGeom>
              <a:avLst/>
              <a:gdLst>
                <a:gd name="txL" fmla="*/ 0 w 11"/>
                <a:gd name="txT" fmla="*/ 0 h 48"/>
                <a:gd name="txR" fmla="*/ 11 w 11"/>
                <a:gd name="txB" fmla="*/ 48 h 48"/>
              </a:gdLst>
              <a:ahLst/>
              <a:cxnLst>
                <a:cxn ang="0">
                  <a:pos x="7" y="0"/>
                </a:cxn>
                <a:cxn ang="0">
                  <a:pos x="4" y="48"/>
                </a:cxn>
                <a:cxn ang="0">
                  <a:pos x="7" y="0"/>
                </a:cxn>
              </a:cxnLst>
              <a:rect l="txL" t="txT" r="txR" b="txB"/>
              <a:pathLst>
                <a:path w="11" h="48">
                  <a:moveTo>
                    <a:pt x="7" y="0"/>
                  </a:moveTo>
                  <a:cubicBezTo>
                    <a:pt x="5" y="15"/>
                    <a:pt x="11" y="38"/>
                    <a:pt x="4" y="48"/>
                  </a:cubicBezTo>
                  <a:cubicBezTo>
                    <a:pt x="6" y="33"/>
                    <a:pt x="0" y="10"/>
                    <a:pt x="7" y="0"/>
                  </a:cubicBezTo>
                  <a:close/>
                </a:path>
              </a:pathLst>
            </a:custGeom>
            <a:solidFill>
              <a:srgbClr val="1D485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80" name="Freeform 169"/>
            <p:cNvSpPr/>
            <p:nvPr/>
          </p:nvSpPr>
          <p:spPr>
            <a:xfrm>
              <a:off x="4051301" y="1680394"/>
              <a:ext cx="25418" cy="72017"/>
            </a:xfrm>
            <a:custGeom>
              <a:avLst/>
              <a:gdLst>
                <a:gd name="txL" fmla="*/ 0 w 11"/>
                <a:gd name="txT" fmla="*/ 0 h 30"/>
                <a:gd name="txR" fmla="*/ 11 w 11"/>
                <a:gd name="txB" fmla="*/ 30 h 30"/>
              </a:gdLst>
              <a:ahLst/>
              <a:cxnLst>
                <a:cxn ang="0">
                  <a:pos x="7" y="0"/>
                </a:cxn>
                <a:cxn ang="0">
                  <a:pos x="4" y="30"/>
                </a:cxn>
                <a:cxn ang="0">
                  <a:pos x="7" y="0"/>
                </a:cxn>
              </a:cxnLst>
              <a:rect l="txL" t="txT" r="txR" b="txB"/>
              <a:pathLst>
                <a:path w="11" h="30">
                  <a:moveTo>
                    <a:pt x="7" y="0"/>
                  </a:moveTo>
                  <a:cubicBezTo>
                    <a:pt x="5" y="9"/>
                    <a:pt x="11" y="26"/>
                    <a:pt x="4" y="30"/>
                  </a:cubicBezTo>
                  <a:cubicBezTo>
                    <a:pt x="6" y="21"/>
                    <a:pt x="0" y="4"/>
                    <a:pt x="7" y="0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81" name="Freeform 170"/>
            <p:cNvSpPr/>
            <p:nvPr/>
          </p:nvSpPr>
          <p:spPr>
            <a:xfrm>
              <a:off x="4318187" y="1790537"/>
              <a:ext cx="122853" cy="40951"/>
            </a:xfrm>
            <a:custGeom>
              <a:avLst/>
              <a:gdLst>
                <a:gd name="txL" fmla="*/ 0 w 51"/>
                <a:gd name="txT" fmla="*/ 0 h 17"/>
                <a:gd name="txR" fmla="*/ 51 w 51"/>
                <a:gd name="txB" fmla="*/ 17 h 17"/>
              </a:gdLst>
              <a:ahLst/>
              <a:cxnLst>
                <a:cxn ang="0">
                  <a:pos x="0" y="11"/>
                </a:cxn>
                <a:cxn ang="0">
                  <a:pos x="51" y="2"/>
                </a:cxn>
                <a:cxn ang="0">
                  <a:pos x="33" y="11"/>
                </a:cxn>
                <a:cxn ang="0">
                  <a:pos x="0" y="11"/>
                </a:cxn>
              </a:cxnLst>
              <a:rect l="txL" t="txT" r="txR" b="txB"/>
              <a:pathLst>
                <a:path w="51" h="17">
                  <a:moveTo>
                    <a:pt x="0" y="11"/>
                  </a:moveTo>
                  <a:cubicBezTo>
                    <a:pt x="17" y="8"/>
                    <a:pt x="29" y="0"/>
                    <a:pt x="51" y="2"/>
                  </a:cubicBezTo>
                  <a:cubicBezTo>
                    <a:pt x="47" y="7"/>
                    <a:pt x="41" y="10"/>
                    <a:pt x="33" y="11"/>
                  </a:cubicBezTo>
                  <a:cubicBezTo>
                    <a:pt x="28" y="15"/>
                    <a:pt x="5" y="17"/>
                    <a:pt x="0" y="11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82" name="Freeform 171"/>
            <p:cNvSpPr/>
            <p:nvPr/>
          </p:nvSpPr>
          <p:spPr>
            <a:xfrm>
              <a:off x="5113196" y="1794774"/>
              <a:ext cx="26830" cy="79077"/>
            </a:xfrm>
            <a:custGeom>
              <a:avLst/>
              <a:gdLst>
                <a:gd name="txL" fmla="*/ 0 w 11"/>
                <a:gd name="txT" fmla="*/ 0 h 33"/>
                <a:gd name="txR" fmla="*/ 11 w 11"/>
                <a:gd name="txB" fmla="*/ 33 h 33"/>
              </a:gdLst>
              <a:ahLst/>
              <a:cxnLst>
                <a:cxn ang="0">
                  <a:pos x="4" y="0"/>
                </a:cxn>
                <a:cxn ang="0">
                  <a:pos x="7" y="33"/>
                </a:cxn>
                <a:cxn ang="0">
                  <a:pos x="4" y="0"/>
                </a:cxn>
              </a:cxnLst>
              <a:rect l="txL" t="txT" r="txR" b="txB"/>
              <a:pathLst>
                <a:path w="11" h="33">
                  <a:moveTo>
                    <a:pt x="4" y="0"/>
                  </a:moveTo>
                  <a:cubicBezTo>
                    <a:pt x="11" y="5"/>
                    <a:pt x="5" y="23"/>
                    <a:pt x="7" y="33"/>
                  </a:cubicBezTo>
                  <a:cubicBezTo>
                    <a:pt x="0" y="28"/>
                    <a:pt x="6" y="10"/>
                    <a:pt x="4" y="0"/>
                  </a:cubicBezTo>
                  <a:close/>
                </a:path>
              </a:pathLst>
            </a:custGeom>
            <a:solidFill>
              <a:srgbClr val="0E485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83" name="Freeform 172"/>
            <p:cNvSpPr/>
            <p:nvPr/>
          </p:nvSpPr>
          <p:spPr>
            <a:xfrm>
              <a:off x="4820893" y="1622498"/>
              <a:ext cx="7061" cy="194869"/>
            </a:xfrm>
            <a:custGeom>
              <a:avLst/>
              <a:gdLst>
                <a:gd name="txL" fmla="*/ 0 w 3"/>
                <a:gd name="txT" fmla="*/ 0 h 81"/>
                <a:gd name="txR" fmla="*/ 3 w 3"/>
                <a:gd name="txB" fmla="*/ 81 h 81"/>
              </a:gdLst>
              <a:ahLst/>
              <a:cxnLst>
                <a:cxn ang="0">
                  <a:pos x="0" y="81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3" y="81"/>
                </a:cxn>
                <a:cxn ang="0">
                  <a:pos x="0" y="81"/>
                </a:cxn>
              </a:cxnLst>
              <a:rect l="txL" t="txT" r="txR" b="txB"/>
              <a:pathLst>
                <a:path w="3" h="81">
                  <a:moveTo>
                    <a:pt x="0" y="81"/>
                  </a:moveTo>
                  <a:cubicBezTo>
                    <a:pt x="0" y="54"/>
                    <a:pt x="0" y="27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27"/>
                    <a:pt x="3" y="54"/>
                    <a:pt x="3" y="81"/>
                  </a:cubicBezTo>
                  <a:cubicBezTo>
                    <a:pt x="2" y="81"/>
                    <a:pt x="1" y="81"/>
                    <a:pt x="0" y="81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84" name="Freeform 173"/>
            <p:cNvSpPr/>
            <p:nvPr/>
          </p:nvSpPr>
          <p:spPr>
            <a:xfrm>
              <a:off x="5094840" y="1873851"/>
              <a:ext cx="28242" cy="108732"/>
            </a:xfrm>
            <a:custGeom>
              <a:avLst/>
              <a:gdLst>
                <a:gd name="txL" fmla="*/ 0 w 12"/>
                <a:gd name="txT" fmla="*/ 0 h 45"/>
                <a:gd name="txR" fmla="*/ 12 w 12"/>
                <a:gd name="txB" fmla="*/ 45 h 45"/>
              </a:gdLst>
              <a:ahLst/>
              <a:cxnLst>
                <a:cxn ang="0">
                  <a:pos x="3" y="21"/>
                </a:cxn>
                <a:cxn ang="0">
                  <a:pos x="9" y="0"/>
                </a:cxn>
                <a:cxn ang="0">
                  <a:pos x="9" y="45"/>
                </a:cxn>
                <a:cxn ang="0">
                  <a:pos x="3" y="21"/>
                </a:cxn>
              </a:cxnLst>
              <a:rect l="txL" t="txT" r="txR" b="txB"/>
              <a:pathLst>
                <a:path w="12" h="45">
                  <a:moveTo>
                    <a:pt x="3" y="21"/>
                  </a:moveTo>
                  <a:cubicBezTo>
                    <a:pt x="3" y="12"/>
                    <a:pt x="4" y="4"/>
                    <a:pt x="9" y="0"/>
                  </a:cubicBezTo>
                  <a:cubicBezTo>
                    <a:pt x="9" y="15"/>
                    <a:pt x="9" y="30"/>
                    <a:pt x="9" y="45"/>
                  </a:cubicBezTo>
                  <a:cubicBezTo>
                    <a:pt x="0" y="44"/>
                    <a:pt x="12" y="22"/>
                    <a:pt x="3" y="21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85" name="Freeform 174"/>
            <p:cNvSpPr/>
            <p:nvPr/>
          </p:nvSpPr>
          <p:spPr>
            <a:xfrm>
              <a:off x="3904443" y="1917626"/>
              <a:ext cx="12709" cy="72017"/>
            </a:xfrm>
            <a:custGeom>
              <a:avLst/>
              <a:gdLst>
                <a:gd name="txL" fmla="*/ 0 w 5"/>
                <a:gd name="txT" fmla="*/ 0 h 30"/>
                <a:gd name="txR" fmla="*/ 5 w 5"/>
                <a:gd name="txB" fmla="*/ 30 h 30"/>
              </a:gdLst>
              <a:ahLst/>
              <a:cxnLst>
                <a:cxn ang="0">
                  <a:pos x="5" y="0"/>
                </a:cxn>
                <a:cxn ang="0">
                  <a:pos x="5" y="30"/>
                </a:cxn>
                <a:cxn ang="0">
                  <a:pos x="5" y="0"/>
                </a:cxn>
              </a:cxnLst>
              <a:rect l="txL" t="txT" r="txR" b="txB"/>
              <a:pathLst>
                <a:path w="5" h="30">
                  <a:moveTo>
                    <a:pt x="5" y="0"/>
                  </a:moveTo>
                  <a:cubicBezTo>
                    <a:pt x="5" y="10"/>
                    <a:pt x="5" y="20"/>
                    <a:pt x="5" y="30"/>
                  </a:cubicBezTo>
                  <a:cubicBezTo>
                    <a:pt x="0" y="27"/>
                    <a:pt x="0" y="3"/>
                    <a:pt x="5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86" name="Freeform 175"/>
            <p:cNvSpPr/>
            <p:nvPr/>
          </p:nvSpPr>
          <p:spPr>
            <a:xfrm>
              <a:off x="4993169" y="2096962"/>
              <a:ext cx="122853" cy="11297"/>
            </a:xfrm>
            <a:custGeom>
              <a:avLst/>
              <a:gdLst>
                <a:gd name="txL" fmla="*/ 0 w 51"/>
                <a:gd name="txT" fmla="*/ 0 h 5"/>
                <a:gd name="txR" fmla="*/ 51 w 51"/>
                <a:gd name="txB" fmla="*/ 5 h 5"/>
              </a:gdLst>
              <a:ahLst/>
              <a:cxnLst>
                <a:cxn ang="0">
                  <a:pos x="0" y="0"/>
                </a:cxn>
                <a:cxn ang="0">
                  <a:pos x="51" y="0"/>
                </a:cxn>
                <a:cxn ang="0">
                  <a:pos x="0" y="0"/>
                </a:cxn>
              </a:cxnLst>
              <a:rect l="txL" t="txT" r="txR" b="txB"/>
              <a:pathLst>
                <a:path w="51" h="5">
                  <a:moveTo>
                    <a:pt x="0" y="0"/>
                  </a:moveTo>
                  <a:cubicBezTo>
                    <a:pt x="17" y="0"/>
                    <a:pt x="34" y="0"/>
                    <a:pt x="51" y="0"/>
                  </a:cubicBezTo>
                  <a:cubicBezTo>
                    <a:pt x="41" y="5"/>
                    <a:pt x="10" y="5"/>
                    <a:pt x="0" y="0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87" name="Freeform 176"/>
            <p:cNvSpPr/>
            <p:nvPr/>
          </p:nvSpPr>
          <p:spPr>
            <a:xfrm>
              <a:off x="3945394" y="2096962"/>
              <a:ext cx="12709" cy="72017"/>
            </a:xfrm>
            <a:custGeom>
              <a:avLst/>
              <a:gdLst>
                <a:gd name="txL" fmla="*/ 0 w 5"/>
                <a:gd name="txT" fmla="*/ 0 h 30"/>
                <a:gd name="txR" fmla="*/ 5 w 5"/>
                <a:gd name="txB" fmla="*/ 30 h 30"/>
              </a:gdLst>
              <a:ahLst/>
              <a:cxnLst>
                <a:cxn ang="0">
                  <a:pos x="0" y="0"/>
                </a:cxn>
                <a:cxn ang="0">
                  <a:pos x="0" y="30"/>
                </a:cxn>
                <a:cxn ang="0">
                  <a:pos x="0" y="0"/>
                </a:cxn>
              </a:cxnLst>
              <a:rect l="txL" t="txT" r="txR" b="txB"/>
              <a:pathLst>
                <a:path w="5" h="30">
                  <a:moveTo>
                    <a:pt x="0" y="0"/>
                  </a:moveTo>
                  <a:cubicBezTo>
                    <a:pt x="5" y="3"/>
                    <a:pt x="5" y="27"/>
                    <a:pt x="0" y="30"/>
                  </a:cubicBezTo>
                  <a:cubicBezTo>
                    <a:pt x="0" y="20"/>
                    <a:pt x="0" y="10"/>
                    <a:pt x="0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88" name="Freeform 177"/>
            <p:cNvSpPr/>
            <p:nvPr/>
          </p:nvSpPr>
          <p:spPr>
            <a:xfrm>
              <a:off x="3952454" y="2092725"/>
              <a:ext cx="148270" cy="221699"/>
            </a:xfrm>
            <a:custGeom>
              <a:avLst/>
              <a:gdLst>
                <a:gd name="txL" fmla="*/ 0 w 62"/>
                <a:gd name="txT" fmla="*/ 0 h 93"/>
                <a:gd name="txR" fmla="*/ 62 w 62"/>
                <a:gd name="txB" fmla="*/ 93 h 93"/>
              </a:gdLst>
              <a:ahLst/>
              <a:cxnLst>
                <a:cxn ang="0">
                  <a:pos x="6" y="8"/>
                </a:cxn>
                <a:cxn ang="0">
                  <a:pos x="60" y="17"/>
                </a:cxn>
                <a:cxn ang="0">
                  <a:pos x="48" y="92"/>
                </a:cxn>
                <a:cxn ang="0">
                  <a:pos x="0" y="62"/>
                </a:cxn>
                <a:cxn ang="0">
                  <a:pos x="3" y="38"/>
                </a:cxn>
                <a:cxn ang="0">
                  <a:pos x="6" y="8"/>
                </a:cxn>
              </a:cxnLst>
              <a:rect l="txL" t="txT" r="txR" b="txB"/>
              <a:pathLst>
                <a:path w="62" h="93">
                  <a:moveTo>
                    <a:pt x="6" y="8"/>
                  </a:moveTo>
                  <a:cubicBezTo>
                    <a:pt x="24" y="0"/>
                    <a:pt x="47" y="11"/>
                    <a:pt x="60" y="17"/>
                  </a:cubicBezTo>
                  <a:cubicBezTo>
                    <a:pt x="62" y="48"/>
                    <a:pt x="57" y="72"/>
                    <a:pt x="48" y="92"/>
                  </a:cubicBezTo>
                  <a:cubicBezTo>
                    <a:pt x="21" y="93"/>
                    <a:pt x="14" y="74"/>
                    <a:pt x="0" y="62"/>
                  </a:cubicBezTo>
                  <a:cubicBezTo>
                    <a:pt x="2" y="55"/>
                    <a:pt x="4" y="48"/>
                    <a:pt x="3" y="38"/>
                  </a:cubicBezTo>
                  <a:cubicBezTo>
                    <a:pt x="10" y="34"/>
                    <a:pt x="4" y="17"/>
                    <a:pt x="6" y="8"/>
                  </a:cubicBezTo>
                  <a:close/>
                </a:path>
              </a:pathLst>
            </a:custGeom>
            <a:solidFill>
              <a:srgbClr val="8EC5D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89" name="Freeform 178"/>
            <p:cNvSpPr/>
            <p:nvPr/>
          </p:nvSpPr>
          <p:spPr>
            <a:xfrm>
              <a:off x="3951042" y="2111083"/>
              <a:ext cx="25418" cy="72017"/>
            </a:xfrm>
            <a:custGeom>
              <a:avLst/>
              <a:gdLst>
                <a:gd name="txL" fmla="*/ 0 w 11"/>
                <a:gd name="txT" fmla="*/ 0 h 30"/>
                <a:gd name="txR" fmla="*/ 11 w 11"/>
                <a:gd name="txB" fmla="*/ 30 h 30"/>
              </a:gdLst>
              <a:ahLst/>
              <a:cxnLst>
                <a:cxn ang="0">
                  <a:pos x="4" y="30"/>
                </a:cxn>
                <a:cxn ang="0">
                  <a:pos x="7" y="0"/>
                </a:cxn>
                <a:cxn ang="0">
                  <a:pos x="4" y="30"/>
                </a:cxn>
              </a:cxnLst>
              <a:rect l="txL" t="txT" r="txR" b="txB"/>
              <a:pathLst>
                <a:path w="11" h="30">
                  <a:moveTo>
                    <a:pt x="4" y="30"/>
                  </a:moveTo>
                  <a:cubicBezTo>
                    <a:pt x="6" y="21"/>
                    <a:pt x="0" y="4"/>
                    <a:pt x="7" y="0"/>
                  </a:cubicBezTo>
                  <a:cubicBezTo>
                    <a:pt x="5" y="9"/>
                    <a:pt x="11" y="26"/>
                    <a:pt x="4" y="30"/>
                  </a:cubicBezTo>
                  <a:close/>
                </a:path>
              </a:pathLst>
            </a:custGeom>
            <a:solidFill>
              <a:srgbClr val="325C6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90" name="Freeform 179"/>
            <p:cNvSpPr/>
            <p:nvPr/>
          </p:nvSpPr>
          <p:spPr>
            <a:xfrm>
              <a:off x="4964927" y="2218402"/>
              <a:ext cx="107319" cy="16945"/>
            </a:xfrm>
            <a:custGeom>
              <a:avLst/>
              <a:gdLst>
                <a:gd name="txL" fmla="*/ 0 w 45"/>
                <a:gd name="txT" fmla="*/ 0 h 7"/>
                <a:gd name="txR" fmla="*/ 45 w 45"/>
                <a:gd name="txB" fmla="*/ 7 h 7"/>
              </a:gdLst>
              <a:ahLst/>
              <a:cxnLst>
                <a:cxn ang="0">
                  <a:pos x="0" y="0"/>
                </a:cxn>
                <a:cxn ang="0">
                  <a:pos x="45" y="0"/>
                </a:cxn>
                <a:cxn ang="0">
                  <a:pos x="45" y="3"/>
                </a:cxn>
                <a:cxn ang="0">
                  <a:pos x="0" y="0"/>
                </a:cxn>
              </a:cxnLst>
              <a:rect l="txL" t="txT" r="txR" b="txB"/>
              <a:pathLst>
                <a:path w="45" h="7">
                  <a:moveTo>
                    <a:pt x="0" y="0"/>
                  </a:moveTo>
                  <a:cubicBezTo>
                    <a:pt x="15" y="0"/>
                    <a:pt x="30" y="0"/>
                    <a:pt x="45" y="0"/>
                  </a:cubicBezTo>
                  <a:cubicBezTo>
                    <a:pt x="45" y="1"/>
                    <a:pt x="45" y="2"/>
                    <a:pt x="45" y="3"/>
                  </a:cubicBezTo>
                  <a:cubicBezTo>
                    <a:pt x="31" y="1"/>
                    <a:pt x="9" y="7"/>
                    <a:pt x="0" y="0"/>
                  </a:cubicBezTo>
                  <a:close/>
                </a:path>
              </a:pathLst>
            </a:custGeom>
            <a:solidFill>
              <a:srgbClr val="6F9EA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91" name="Freeform 180"/>
            <p:cNvSpPr/>
            <p:nvPr/>
          </p:nvSpPr>
          <p:spPr>
            <a:xfrm>
              <a:off x="4203807" y="2233935"/>
              <a:ext cx="144034" cy="59308"/>
            </a:xfrm>
            <a:custGeom>
              <a:avLst/>
              <a:gdLst>
                <a:gd name="txL" fmla="*/ 0 w 60"/>
                <a:gd name="txT" fmla="*/ 0 h 25"/>
                <a:gd name="txR" fmla="*/ 60 w 60"/>
                <a:gd name="txB" fmla="*/ 25 h 25"/>
              </a:gdLst>
              <a:ahLst/>
              <a:cxnLst>
                <a:cxn ang="0">
                  <a:pos x="60" y="12"/>
                </a:cxn>
                <a:cxn ang="0">
                  <a:pos x="0" y="6"/>
                </a:cxn>
                <a:cxn ang="0">
                  <a:pos x="3" y="0"/>
                </a:cxn>
                <a:cxn ang="0">
                  <a:pos x="60" y="12"/>
                </a:cxn>
              </a:cxnLst>
              <a:rect l="txL" t="txT" r="txR" b="txB"/>
              <a:pathLst>
                <a:path w="60" h="25">
                  <a:moveTo>
                    <a:pt x="60" y="12"/>
                  </a:moveTo>
                  <a:cubicBezTo>
                    <a:pt x="44" y="25"/>
                    <a:pt x="12" y="15"/>
                    <a:pt x="0" y="6"/>
                  </a:cubicBezTo>
                  <a:cubicBezTo>
                    <a:pt x="0" y="3"/>
                    <a:pt x="1" y="1"/>
                    <a:pt x="3" y="0"/>
                  </a:cubicBezTo>
                  <a:cubicBezTo>
                    <a:pt x="19" y="7"/>
                    <a:pt x="34" y="15"/>
                    <a:pt x="60" y="12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92" name="Freeform 181"/>
            <p:cNvSpPr/>
            <p:nvPr/>
          </p:nvSpPr>
          <p:spPr>
            <a:xfrm>
              <a:off x="4538474" y="2228287"/>
              <a:ext cx="67781" cy="33890"/>
            </a:xfrm>
            <a:custGeom>
              <a:avLst/>
              <a:gdLst>
                <a:gd name="txL" fmla="*/ 0 w 28"/>
                <a:gd name="txT" fmla="*/ 0 h 14"/>
                <a:gd name="txR" fmla="*/ 28 w 28"/>
                <a:gd name="txB" fmla="*/ 14 h 14"/>
              </a:gdLst>
              <a:ahLst/>
              <a:cxnLst>
                <a:cxn ang="0">
                  <a:pos x="1" y="2"/>
                </a:cxn>
                <a:cxn ang="0">
                  <a:pos x="28" y="8"/>
                </a:cxn>
                <a:cxn ang="0">
                  <a:pos x="1" y="2"/>
                </a:cxn>
              </a:cxnLst>
              <a:rect l="txL" t="txT" r="txR" b="txB"/>
              <a:pathLst>
                <a:path w="28" h="14">
                  <a:moveTo>
                    <a:pt x="1" y="2"/>
                  </a:moveTo>
                  <a:cubicBezTo>
                    <a:pt x="5" y="9"/>
                    <a:pt x="25" y="0"/>
                    <a:pt x="28" y="8"/>
                  </a:cubicBezTo>
                  <a:cubicBezTo>
                    <a:pt x="20" y="5"/>
                    <a:pt x="0" y="14"/>
                    <a:pt x="1" y="2"/>
                  </a:cubicBezTo>
                  <a:close/>
                </a:path>
              </a:pathLst>
            </a:custGeom>
            <a:solidFill>
              <a:srgbClr val="2A575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93" name="Freeform 182"/>
            <p:cNvSpPr/>
            <p:nvPr/>
          </p:nvSpPr>
          <p:spPr>
            <a:xfrm>
              <a:off x="4498935" y="2240996"/>
              <a:ext cx="107319" cy="38127"/>
            </a:xfrm>
            <a:custGeom>
              <a:avLst/>
              <a:gdLst>
                <a:gd name="txL" fmla="*/ 0 w 45"/>
                <a:gd name="txT" fmla="*/ 0 h 16"/>
                <a:gd name="txR" fmla="*/ 45 w 45"/>
                <a:gd name="txB" fmla="*/ 16 h 16"/>
              </a:gdLst>
              <a:ahLst/>
              <a:cxnLst>
                <a:cxn ang="0">
                  <a:pos x="3" y="15"/>
                </a:cxn>
                <a:cxn ang="0">
                  <a:pos x="0" y="6"/>
                </a:cxn>
                <a:cxn ang="0">
                  <a:pos x="45" y="6"/>
                </a:cxn>
                <a:cxn ang="0">
                  <a:pos x="3" y="15"/>
                </a:cxn>
              </a:cxnLst>
              <a:rect l="txL" t="txT" r="txR" b="txB"/>
              <a:pathLst>
                <a:path w="45" h="16">
                  <a:moveTo>
                    <a:pt x="3" y="15"/>
                  </a:moveTo>
                  <a:cubicBezTo>
                    <a:pt x="0" y="14"/>
                    <a:pt x="0" y="10"/>
                    <a:pt x="0" y="6"/>
                  </a:cubicBezTo>
                  <a:cubicBezTo>
                    <a:pt x="15" y="6"/>
                    <a:pt x="30" y="6"/>
                    <a:pt x="45" y="6"/>
                  </a:cubicBezTo>
                  <a:cubicBezTo>
                    <a:pt x="38" y="16"/>
                    <a:pt x="5" y="0"/>
                    <a:pt x="3" y="15"/>
                  </a:cubicBezTo>
                  <a:close/>
                </a:path>
              </a:pathLst>
            </a:custGeom>
            <a:solidFill>
              <a:srgbClr val="326A7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94" name="Freeform 184"/>
            <p:cNvSpPr/>
            <p:nvPr/>
          </p:nvSpPr>
          <p:spPr>
            <a:xfrm>
              <a:off x="4491874" y="2427392"/>
              <a:ext cx="28242" cy="79077"/>
            </a:xfrm>
            <a:custGeom>
              <a:avLst/>
              <a:gdLst>
                <a:gd name="txL" fmla="*/ 0 w 12"/>
                <a:gd name="txT" fmla="*/ 0 h 33"/>
                <a:gd name="txR" fmla="*/ 12 w 12"/>
                <a:gd name="txB" fmla="*/ 33 h 33"/>
              </a:gdLst>
              <a:ahLst/>
              <a:cxnLst>
                <a:cxn ang="0">
                  <a:pos x="9" y="33"/>
                </a:cxn>
                <a:cxn ang="0">
                  <a:pos x="6" y="0"/>
                </a:cxn>
                <a:cxn ang="0">
                  <a:pos x="12" y="21"/>
                </a:cxn>
                <a:cxn ang="0">
                  <a:pos x="9" y="33"/>
                </a:cxn>
              </a:cxnLst>
              <a:rect l="txL" t="txT" r="txR" b="txB"/>
              <a:pathLst>
                <a:path w="12" h="33">
                  <a:moveTo>
                    <a:pt x="9" y="33"/>
                  </a:moveTo>
                  <a:cubicBezTo>
                    <a:pt x="6" y="26"/>
                    <a:pt x="0" y="6"/>
                    <a:pt x="6" y="0"/>
                  </a:cubicBezTo>
                  <a:cubicBezTo>
                    <a:pt x="4" y="11"/>
                    <a:pt x="12" y="12"/>
                    <a:pt x="12" y="21"/>
                  </a:cubicBezTo>
                  <a:cubicBezTo>
                    <a:pt x="8" y="22"/>
                    <a:pt x="9" y="28"/>
                    <a:pt x="9" y="33"/>
                  </a:cubicBezTo>
                  <a:close/>
                </a:path>
              </a:pathLst>
            </a:custGeom>
            <a:solidFill>
              <a:srgbClr val="3D848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95" name="Freeform 185"/>
            <p:cNvSpPr/>
            <p:nvPr/>
          </p:nvSpPr>
          <p:spPr>
            <a:xfrm>
              <a:off x="4789827" y="2448573"/>
              <a:ext cx="26830" cy="86138"/>
            </a:xfrm>
            <a:custGeom>
              <a:avLst/>
              <a:gdLst>
                <a:gd name="txL" fmla="*/ 0 w 11"/>
                <a:gd name="txT" fmla="*/ 0 h 36"/>
                <a:gd name="txR" fmla="*/ 11 w 11"/>
                <a:gd name="txB" fmla="*/ 36 h 36"/>
              </a:gdLst>
              <a:ahLst/>
              <a:cxnLst>
                <a:cxn ang="0">
                  <a:pos x="7" y="36"/>
                </a:cxn>
                <a:cxn ang="0">
                  <a:pos x="4" y="0"/>
                </a:cxn>
                <a:cxn ang="0">
                  <a:pos x="7" y="36"/>
                </a:cxn>
              </a:cxnLst>
              <a:rect l="txL" t="txT" r="txR" b="txB"/>
              <a:pathLst>
                <a:path w="11" h="36">
                  <a:moveTo>
                    <a:pt x="7" y="36"/>
                  </a:moveTo>
                  <a:cubicBezTo>
                    <a:pt x="0" y="30"/>
                    <a:pt x="6" y="11"/>
                    <a:pt x="4" y="0"/>
                  </a:cubicBezTo>
                  <a:cubicBezTo>
                    <a:pt x="11" y="6"/>
                    <a:pt x="5" y="25"/>
                    <a:pt x="7" y="36"/>
                  </a:cubicBezTo>
                  <a:close/>
                </a:path>
              </a:pathLst>
            </a:custGeom>
            <a:solidFill>
              <a:srgbClr val="326A7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96" name="Freeform 186"/>
            <p:cNvSpPr/>
            <p:nvPr/>
          </p:nvSpPr>
          <p:spPr>
            <a:xfrm>
              <a:off x="4806772" y="2643443"/>
              <a:ext cx="12709" cy="70605"/>
            </a:xfrm>
            <a:custGeom>
              <a:avLst/>
              <a:gdLst>
                <a:gd name="txL" fmla="*/ 0 w 5"/>
                <a:gd name="txT" fmla="*/ 0 h 30"/>
                <a:gd name="txR" fmla="*/ 5 w 5"/>
                <a:gd name="txB" fmla="*/ 30 h 30"/>
              </a:gdLst>
              <a:ahLst/>
              <a:cxnLst>
                <a:cxn ang="0">
                  <a:pos x="0" y="0"/>
                </a:cxn>
                <a:cxn ang="0">
                  <a:pos x="0" y="30"/>
                </a:cxn>
                <a:cxn ang="0">
                  <a:pos x="0" y="0"/>
                </a:cxn>
              </a:cxnLst>
              <a:rect l="txL" t="txT" r="txR" b="txB"/>
              <a:pathLst>
                <a:path w="5" h="30">
                  <a:moveTo>
                    <a:pt x="0" y="0"/>
                  </a:moveTo>
                  <a:cubicBezTo>
                    <a:pt x="5" y="3"/>
                    <a:pt x="5" y="27"/>
                    <a:pt x="0" y="30"/>
                  </a:cubicBezTo>
                  <a:cubicBezTo>
                    <a:pt x="0" y="20"/>
                    <a:pt x="0" y="10"/>
                    <a:pt x="0" y="0"/>
                  </a:cubicBezTo>
                  <a:close/>
                </a:path>
              </a:pathLst>
            </a:custGeom>
            <a:solidFill>
              <a:srgbClr val="234A5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97" name="Freeform 187"/>
            <p:cNvSpPr/>
            <p:nvPr/>
          </p:nvSpPr>
          <p:spPr>
            <a:xfrm>
              <a:off x="3979284" y="2650504"/>
              <a:ext cx="25418" cy="128501"/>
            </a:xfrm>
            <a:custGeom>
              <a:avLst/>
              <a:gdLst>
                <a:gd name="txL" fmla="*/ 0 w 11"/>
                <a:gd name="txT" fmla="*/ 0 h 54"/>
                <a:gd name="txR" fmla="*/ 11 w 11"/>
                <a:gd name="txB" fmla="*/ 54 h 54"/>
              </a:gdLst>
              <a:ahLst/>
              <a:cxnLst>
                <a:cxn ang="0">
                  <a:pos x="4" y="54"/>
                </a:cxn>
                <a:cxn ang="0">
                  <a:pos x="7" y="0"/>
                </a:cxn>
                <a:cxn ang="0">
                  <a:pos x="4" y="54"/>
                </a:cxn>
              </a:cxnLst>
              <a:rect l="txL" t="txT" r="txR" b="txB"/>
              <a:pathLst>
                <a:path w="11" h="54">
                  <a:moveTo>
                    <a:pt x="4" y="54"/>
                  </a:moveTo>
                  <a:cubicBezTo>
                    <a:pt x="6" y="37"/>
                    <a:pt x="0" y="12"/>
                    <a:pt x="7" y="0"/>
                  </a:cubicBezTo>
                  <a:cubicBezTo>
                    <a:pt x="5" y="17"/>
                    <a:pt x="11" y="42"/>
                    <a:pt x="4" y="54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98" name="Freeform 188"/>
            <p:cNvSpPr/>
            <p:nvPr/>
          </p:nvSpPr>
          <p:spPr>
            <a:xfrm>
              <a:off x="4038592" y="2865142"/>
              <a:ext cx="69193" cy="29654"/>
            </a:xfrm>
            <a:custGeom>
              <a:avLst/>
              <a:gdLst>
                <a:gd name="txL" fmla="*/ 0 w 29"/>
                <a:gd name="txT" fmla="*/ 0 h 12"/>
                <a:gd name="txR" fmla="*/ 29 w 29"/>
                <a:gd name="txB" fmla="*/ 12 h 12"/>
              </a:gdLst>
              <a:ahLst/>
              <a:cxnLst>
                <a:cxn ang="0">
                  <a:pos x="27" y="3"/>
                </a:cxn>
                <a:cxn ang="0">
                  <a:pos x="21" y="12"/>
                </a:cxn>
                <a:cxn ang="0">
                  <a:pos x="0" y="0"/>
                </a:cxn>
                <a:cxn ang="0">
                  <a:pos x="27" y="3"/>
                </a:cxn>
              </a:cxnLst>
              <a:rect l="txL" t="txT" r="txR" b="txB"/>
              <a:pathLst>
                <a:path w="29" h="12">
                  <a:moveTo>
                    <a:pt x="27" y="3"/>
                  </a:moveTo>
                  <a:cubicBezTo>
                    <a:pt x="29" y="10"/>
                    <a:pt x="21" y="7"/>
                    <a:pt x="21" y="12"/>
                  </a:cubicBezTo>
                  <a:cubicBezTo>
                    <a:pt x="10" y="12"/>
                    <a:pt x="0" y="11"/>
                    <a:pt x="0" y="0"/>
                  </a:cubicBezTo>
                  <a:cubicBezTo>
                    <a:pt x="7" y="3"/>
                    <a:pt x="16" y="4"/>
                    <a:pt x="27" y="3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99" name="Freeform 189"/>
            <p:cNvSpPr/>
            <p:nvPr/>
          </p:nvSpPr>
          <p:spPr>
            <a:xfrm>
              <a:off x="4569540" y="2855257"/>
              <a:ext cx="136974" cy="31066"/>
            </a:xfrm>
            <a:custGeom>
              <a:avLst/>
              <a:gdLst>
                <a:gd name="txL" fmla="*/ 0 w 57"/>
                <a:gd name="txT" fmla="*/ 0 h 13"/>
                <a:gd name="txR" fmla="*/ 57 w 57"/>
                <a:gd name="txB" fmla="*/ 13 h 13"/>
              </a:gdLst>
              <a:ahLst/>
              <a:cxnLst>
                <a:cxn ang="0">
                  <a:pos x="0" y="4"/>
                </a:cxn>
                <a:cxn ang="0">
                  <a:pos x="57" y="7"/>
                </a:cxn>
                <a:cxn ang="0">
                  <a:pos x="33" y="10"/>
                </a:cxn>
                <a:cxn ang="0">
                  <a:pos x="0" y="4"/>
                </a:cxn>
              </a:cxnLst>
              <a:rect l="txL" t="txT" r="txR" b="txB"/>
              <a:pathLst>
                <a:path w="57" h="13">
                  <a:moveTo>
                    <a:pt x="0" y="4"/>
                  </a:moveTo>
                  <a:cubicBezTo>
                    <a:pt x="18" y="6"/>
                    <a:pt x="44" y="0"/>
                    <a:pt x="57" y="7"/>
                  </a:cubicBezTo>
                  <a:cubicBezTo>
                    <a:pt x="46" y="5"/>
                    <a:pt x="43" y="11"/>
                    <a:pt x="33" y="10"/>
                  </a:cubicBezTo>
                  <a:cubicBezTo>
                    <a:pt x="29" y="1"/>
                    <a:pt x="4" y="13"/>
                    <a:pt x="0" y="4"/>
                  </a:cubicBezTo>
                  <a:close/>
                </a:path>
              </a:pathLst>
            </a:custGeom>
            <a:solidFill>
              <a:srgbClr val="41879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00" name="Freeform 191"/>
            <p:cNvSpPr/>
            <p:nvPr/>
          </p:nvSpPr>
          <p:spPr>
            <a:xfrm>
              <a:off x="4203807" y="2822779"/>
              <a:ext cx="12709" cy="128501"/>
            </a:xfrm>
            <a:custGeom>
              <a:avLst/>
              <a:gdLst>
                <a:gd name="txL" fmla="*/ 0 w 5"/>
                <a:gd name="txT" fmla="*/ 0 h 54"/>
                <a:gd name="txR" fmla="*/ 5 w 5"/>
                <a:gd name="txB" fmla="*/ 54 h 54"/>
              </a:gdLst>
              <a:ahLst/>
              <a:cxnLst>
                <a:cxn ang="0">
                  <a:pos x="0" y="54"/>
                </a:cxn>
                <a:cxn ang="0">
                  <a:pos x="0" y="0"/>
                </a:cxn>
                <a:cxn ang="0">
                  <a:pos x="0" y="54"/>
                </a:cxn>
              </a:cxnLst>
              <a:rect l="txL" t="txT" r="txR" b="txB"/>
              <a:pathLst>
                <a:path w="5" h="54">
                  <a:moveTo>
                    <a:pt x="0" y="54"/>
                  </a:moveTo>
                  <a:cubicBezTo>
                    <a:pt x="0" y="36"/>
                    <a:pt x="0" y="18"/>
                    <a:pt x="0" y="0"/>
                  </a:cubicBezTo>
                  <a:cubicBezTo>
                    <a:pt x="5" y="11"/>
                    <a:pt x="5" y="43"/>
                    <a:pt x="0" y="54"/>
                  </a:cubicBezTo>
                  <a:close/>
                </a:path>
              </a:pathLst>
            </a:custGeom>
            <a:solidFill>
              <a:srgbClr val="0E485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01" name="Freeform 192"/>
            <p:cNvSpPr/>
            <p:nvPr/>
          </p:nvSpPr>
          <p:spPr>
            <a:xfrm>
              <a:off x="3893146" y="2995055"/>
              <a:ext cx="25418" cy="107319"/>
            </a:xfrm>
            <a:custGeom>
              <a:avLst/>
              <a:gdLst>
                <a:gd name="txL" fmla="*/ 0 w 11"/>
                <a:gd name="txT" fmla="*/ 0 h 45"/>
                <a:gd name="txR" fmla="*/ 11 w 11"/>
                <a:gd name="txB" fmla="*/ 45 h 45"/>
              </a:gdLst>
              <a:ahLst/>
              <a:cxnLst>
                <a:cxn ang="0">
                  <a:pos x="4" y="45"/>
                </a:cxn>
                <a:cxn ang="0">
                  <a:pos x="7" y="0"/>
                </a:cxn>
                <a:cxn ang="0">
                  <a:pos x="4" y="45"/>
                </a:cxn>
              </a:cxnLst>
              <a:rect l="txL" t="txT" r="txR" b="txB"/>
              <a:pathLst>
                <a:path w="11" h="45">
                  <a:moveTo>
                    <a:pt x="4" y="45"/>
                  </a:moveTo>
                  <a:cubicBezTo>
                    <a:pt x="6" y="31"/>
                    <a:pt x="0" y="9"/>
                    <a:pt x="7" y="0"/>
                  </a:cubicBezTo>
                  <a:cubicBezTo>
                    <a:pt x="5" y="14"/>
                    <a:pt x="11" y="36"/>
                    <a:pt x="4" y="45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02" name="Freeform 193"/>
            <p:cNvSpPr/>
            <p:nvPr/>
          </p:nvSpPr>
          <p:spPr>
            <a:xfrm>
              <a:off x="4467869" y="3044478"/>
              <a:ext cx="25418" cy="94611"/>
            </a:xfrm>
            <a:custGeom>
              <a:avLst/>
              <a:gdLst>
                <a:gd name="txL" fmla="*/ 0 w 11"/>
                <a:gd name="txT" fmla="*/ 0 h 39"/>
                <a:gd name="txR" fmla="*/ 11 w 11"/>
                <a:gd name="txB" fmla="*/ 39 h 39"/>
              </a:gdLst>
              <a:ahLst/>
              <a:cxnLst>
                <a:cxn ang="0">
                  <a:pos x="4" y="39"/>
                </a:cxn>
                <a:cxn ang="0">
                  <a:pos x="7" y="0"/>
                </a:cxn>
                <a:cxn ang="0">
                  <a:pos x="4" y="39"/>
                </a:cxn>
              </a:cxnLst>
              <a:rect l="txL" t="txT" r="txR" b="txB"/>
              <a:pathLst>
                <a:path w="11" h="39">
                  <a:moveTo>
                    <a:pt x="4" y="39"/>
                  </a:moveTo>
                  <a:cubicBezTo>
                    <a:pt x="6" y="27"/>
                    <a:pt x="0" y="7"/>
                    <a:pt x="7" y="0"/>
                  </a:cubicBezTo>
                  <a:cubicBezTo>
                    <a:pt x="5" y="12"/>
                    <a:pt x="11" y="32"/>
                    <a:pt x="4" y="39"/>
                  </a:cubicBezTo>
                  <a:close/>
                </a:path>
              </a:pathLst>
            </a:custGeom>
            <a:solidFill>
              <a:srgbClr val="234A5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03" name="Freeform 194"/>
            <p:cNvSpPr/>
            <p:nvPr/>
          </p:nvSpPr>
          <p:spPr>
            <a:xfrm>
              <a:off x="3907267" y="3060011"/>
              <a:ext cx="26830" cy="121440"/>
            </a:xfrm>
            <a:custGeom>
              <a:avLst/>
              <a:gdLst>
                <a:gd name="txL" fmla="*/ 0 w 11"/>
                <a:gd name="txT" fmla="*/ 0 h 51"/>
                <a:gd name="txR" fmla="*/ 11 w 11"/>
                <a:gd name="txB" fmla="*/ 51 h 51"/>
              </a:gdLst>
              <a:ahLst/>
              <a:cxnLst>
                <a:cxn ang="0">
                  <a:pos x="7" y="0"/>
                </a:cxn>
                <a:cxn ang="0">
                  <a:pos x="4" y="51"/>
                </a:cxn>
                <a:cxn ang="0">
                  <a:pos x="7" y="0"/>
                </a:cxn>
              </a:cxnLst>
              <a:rect l="txL" t="txT" r="txR" b="txB"/>
              <a:pathLst>
                <a:path w="11" h="51">
                  <a:moveTo>
                    <a:pt x="7" y="0"/>
                  </a:moveTo>
                  <a:cubicBezTo>
                    <a:pt x="5" y="16"/>
                    <a:pt x="11" y="40"/>
                    <a:pt x="4" y="51"/>
                  </a:cubicBezTo>
                  <a:cubicBezTo>
                    <a:pt x="6" y="35"/>
                    <a:pt x="0" y="11"/>
                    <a:pt x="7" y="0"/>
                  </a:cubicBezTo>
                  <a:close/>
                </a:path>
              </a:pathLst>
            </a:custGeom>
            <a:solidFill>
              <a:srgbClr val="3D848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04" name="Freeform 195"/>
            <p:cNvSpPr/>
            <p:nvPr/>
          </p:nvSpPr>
          <p:spPr>
            <a:xfrm>
              <a:off x="3890322" y="3181451"/>
              <a:ext cx="12709" cy="351612"/>
            </a:xfrm>
            <a:custGeom>
              <a:avLst/>
              <a:gdLst>
                <a:gd name="txL" fmla="*/ 0 w 5"/>
                <a:gd name="txT" fmla="*/ 0 h 147"/>
                <a:gd name="txR" fmla="*/ 5 w 5"/>
                <a:gd name="txB" fmla="*/ 147 h 147"/>
              </a:gdLst>
              <a:ahLst/>
              <a:cxnLst>
                <a:cxn ang="0">
                  <a:pos x="5" y="0"/>
                </a:cxn>
                <a:cxn ang="0">
                  <a:pos x="5" y="147"/>
                </a:cxn>
                <a:cxn ang="0">
                  <a:pos x="5" y="0"/>
                </a:cxn>
              </a:cxnLst>
              <a:rect l="txL" t="txT" r="txR" b="txB"/>
              <a:pathLst>
                <a:path w="5" h="147">
                  <a:moveTo>
                    <a:pt x="5" y="0"/>
                  </a:moveTo>
                  <a:cubicBezTo>
                    <a:pt x="5" y="49"/>
                    <a:pt x="5" y="98"/>
                    <a:pt x="5" y="147"/>
                  </a:cubicBezTo>
                  <a:cubicBezTo>
                    <a:pt x="0" y="105"/>
                    <a:pt x="0" y="42"/>
                    <a:pt x="5" y="0"/>
                  </a:cubicBezTo>
                  <a:close/>
                </a:path>
              </a:pathLst>
            </a:custGeom>
            <a:solidFill>
              <a:srgbClr val="087EA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05" name="Freeform 196"/>
            <p:cNvSpPr/>
            <p:nvPr/>
          </p:nvSpPr>
          <p:spPr>
            <a:xfrm>
              <a:off x="4113433" y="3468106"/>
              <a:ext cx="11297" cy="87550"/>
            </a:xfrm>
            <a:custGeom>
              <a:avLst/>
              <a:gdLst>
                <a:gd name="txL" fmla="*/ 0 w 5"/>
                <a:gd name="txT" fmla="*/ 0 h 36"/>
                <a:gd name="txR" fmla="*/ 5 w 5"/>
                <a:gd name="txB" fmla="*/ 36 h 36"/>
              </a:gdLst>
              <a:ahLst/>
              <a:cxnLst>
                <a:cxn ang="0">
                  <a:pos x="5" y="0"/>
                </a:cxn>
                <a:cxn ang="0">
                  <a:pos x="5" y="36"/>
                </a:cxn>
                <a:cxn ang="0">
                  <a:pos x="5" y="0"/>
                </a:cxn>
              </a:cxnLst>
              <a:rect l="txL" t="txT" r="txR" b="txB"/>
              <a:pathLst>
                <a:path w="5" h="36">
                  <a:moveTo>
                    <a:pt x="5" y="0"/>
                  </a:moveTo>
                  <a:cubicBezTo>
                    <a:pt x="5" y="12"/>
                    <a:pt x="5" y="24"/>
                    <a:pt x="5" y="36"/>
                  </a:cubicBezTo>
                  <a:cubicBezTo>
                    <a:pt x="0" y="31"/>
                    <a:pt x="0" y="5"/>
                    <a:pt x="5" y="0"/>
                  </a:cubicBezTo>
                  <a:close/>
                </a:path>
              </a:pathLst>
            </a:custGeom>
            <a:solidFill>
              <a:srgbClr val="0E485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06" name="Freeform 197"/>
            <p:cNvSpPr/>
            <p:nvPr/>
          </p:nvSpPr>
          <p:spPr>
            <a:xfrm>
              <a:off x="2452809" y="3653091"/>
              <a:ext cx="93198" cy="72017"/>
            </a:xfrm>
            <a:custGeom>
              <a:avLst/>
              <a:gdLst>
                <a:gd name="txL" fmla="*/ 0 w 39"/>
                <a:gd name="txT" fmla="*/ 0 h 30"/>
                <a:gd name="txR" fmla="*/ 39 w 39"/>
                <a:gd name="txB" fmla="*/ 30 h 30"/>
              </a:gdLst>
              <a:ahLst/>
              <a:cxnLst>
                <a:cxn ang="0">
                  <a:pos x="39" y="19"/>
                </a:cxn>
                <a:cxn ang="0">
                  <a:pos x="0" y="4"/>
                </a:cxn>
                <a:cxn ang="0">
                  <a:pos x="39" y="19"/>
                </a:cxn>
              </a:cxnLst>
              <a:rect l="txL" t="txT" r="txR" b="txB"/>
              <a:pathLst>
                <a:path w="39" h="30">
                  <a:moveTo>
                    <a:pt x="39" y="19"/>
                  </a:moveTo>
                  <a:cubicBezTo>
                    <a:pt x="33" y="30"/>
                    <a:pt x="13" y="6"/>
                    <a:pt x="0" y="4"/>
                  </a:cubicBezTo>
                  <a:cubicBezTo>
                    <a:pt x="11" y="0"/>
                    <a:pt x="27" y="15"/>
                    <a:pt x="39" y="19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07" name="Freeform 198"/>
            <p:cNvSpPr/>
            <p:nvPr/>
          </p:nvSpPr>
          <p:spPr>
            <a:xfrm>
              <a:off x="2646266" y="3662975"/>
              <a:ext cx="57896" cy="57896"/>
            </a:xfrm>
            <a:custGeom>
              <a:avLst/>
              <a:gdLst>
                <a:gd name="txL" fmla="*/ 0 w 24"/>
                <a:gd name="txT" fmla="*/ 0 h 24"/>
                <a:gd name="txR" fmla="*/ 24 w 24"/>
                <a:gd name="txB" fmla="*/ 24 h 24"/>
              </a:gdLst>
              <a:ahLst/>
              <a:cxnLst>
                <a:cxn ang="0">
                  <a:pos x="24" y="24"/>
                </a:cxn>
                <a:cxn ang="0">
                  <a:pos x="0" y="6"/>
                </a:cxn>
                <a:cxn ang="0">
                  <a:pos x="24" y="21"/>
                </a:cxn>
                <a:cxn ang="0">
                  <a:pos x="24" y="24"/>
                </a:cxn>
              </a:cxnLst>
              <a:rect l="txL" t="txT" r="txR" b="txB"/>
              <a:pathLst>
                <a:path w="24" h="24">
                  <a:moveTo>
                    <a:pt x="24" y="24"/>
                  </a:moveTo>
                  <a:cubicBezTo>
                    <a:pt x="15" y="19"/>
                    <a:pt x="8" y="12"/>
                    <a:pt x="0" y="6"/>
                  </a:cubicBezTo>
                  <a:cubicBezTo>
                    <a:pt x="7" y="0"/>
                    <a:pt x="16" y="18"/>
                    <a:pt x="24" y="21"/>
                  </a:cubicBezTo>
                  <a:cubicBezTo>
                    <a:pt x="24" y="22"/>
                    <a:pt x="24" y="23"/>
                    <a:pt x="24" y="24"/>
                  </a:cubicBezTo>
                  <a:close/>
                </a:path>
              </a:pathLst>
            </a:custGeom>
            <a:solidFill>
              <a:srgbClr val="0B576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08" name="Freeform 199"/>
            <p:cNvSpPr/>
            <p:nvPr/>
          </p:nvSpPr>
          <p:spPr>
            <a:xfrm>
              <a:off x="2416094" y="3657327"/>
              <a:ext cx="64956" cy="48011"/>
            </a:xfrm>
            <a:custGeom>
              <a:avLst/>
              <a:gdLst>
                <a:gd name="txL" fmla="*/ 0 w 27"/>
                <a:gd name="txT" fmla="*/ 0 h 20"/>
                <a:gd name="txR" fmla="*/ 27 w 27"/>
                <a:gd name="txB" fmla="*/ 20 h 20"/>
              </a:gdLst>
              <a:ahLst/>
              <a:cxnLst>
                <a:cxn ang="0">
                  <a:pos x="0" y="5"/>
                </a:cxn>
                <a:cxn ang="0">
                  <a:pos x="27" y="20"/>
                </a:cxn>
                <a:cxn ang="0">
                  <a:pos x="0" y="5"/>
                </a:cxn>
              </a:cxnLst>
              <a:rect l="txL" t="txT" r="txR" b="txB"/>
              <a:pathLst>
                <a:path w="27" h="20">
                  <a:moveTo>
                    <a:pt x="0" y="5"/>
                  </a:moveTo>
                  <a:cubicBezTo>
                    <a:pt x="7" y="0"/>
                    <a:pt x="23" y="12"/>
                    <a:pt x="27" y="20"/>
                  </a:cubicBezTo>
                  <a:cubicBezTo>
                    <a:pt x="17" y="16"/>
                    <a:pt x="10" y="9"/>
                    <a:pt x="0" y="5"/>
                  </a:cubicBezTo>
                  <a:close/>
                </a:path>
              </a:pathLst>
            </a:custGeom>
            <a:solidFill>
              <a:srgbClr val="245D7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09" name="Freeform 200"/>
            <p:cNvSpPr/>
            <p:nvPr/>
          </p:nvSpPr>
          <p:spPr>
            <a:xfrm>
              <a:off x="1217226" y="3677096"/>
              <a:ext cx="79077" cy="59308"/>
            </a:xfrm>
            <a:custGeom>
              <a:avLst/>
              <a:gdLst>
                <a:gd name="txL" fmla="*/ 0 w 33"/>
                <a:gd name="txT" fmla="*/ 0 h 25"/>
                <a:gd name="txR" fmla="*/ 33 w 33"/>
                <a:gd name="txB" fmla="*/ 25 h 25"/>
              </a:gdLst>
              <a:ahLst/>
              <a:cxnLst>
                <a:cxn ang="0">
                  <a:pos x="33" y="15"/>
                </a:cxn>
                <a:cxn ang="0">
                  <a:pos x="0" y="6"/>
                </a:cxn>
                <a:cxn ang="0">
                  <a:pos x="33" y="15"/>
                </a:cxn>
              </a:cxnLst>
              <a:rect l="txL" t="txT" r="txR" b="txB"/>
              <a:pathLst>
                <a:path w="33" h="25">
                  <a:moveTo>
                    <a:pt x="33" y="15"/>
                  </a:moveTo>
                  <a:cubicBezTo>
                    <a:pt x="21" y="25"/>
                    <a:pt x="10" y="8"/>
                    <a:pt x="0" y="6"/>
                  </a:cubicBezTo>
                  <a:cubicBezTo>
                    <a:pt x="8" y="0"/>
                    <a:pt x="20" y="16"/>
                    <a:pt x="33" y="15"/>
                  </a:cubicBezTo>
                  <a:close/>
                </a:path>
              </a:pathLst>
            </a:custGeom>
            <a:solidFill>
              <a:srgbClr val="0B576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10" name="Freeform 201"/>
            <p:cNvSpPr/>
            <p:nvPr/>
          </p:nvSpPr>
          <p:spPr>
            <a:xfrm>
              <a:off x="2380793" y="3679921"/>
              <a:ext cx="49424" cy="59308"/>
            </a:xfrm>
            <a:custGeom>
              <a:avLst/>
              <a:gdLst>
                <a:gd name="txL" fmla="*/ 0 w 21"/>
                <a:gd name="txT" fmla="*/ 0 h 25"/>
                <a:gd name="txR" fmla="*/ 21 w 21"/>
                <a:gd name="txB" fmla="*/ 25 h 25"/>
              </a:gdLst>
              <a:ahLst/>
              <a:cxnLst>
                <a:cxn ang="0">
                  <a:pos x="21" y="17"/>
                </a:cxn>
                <a:cxn ang="0">
                  <a:pos x="0" y="8"/>
                </a:cxn>
                <a:cxn ang="0">
                  <a:pos x="21" y="17"/>
                </a:cxn>
              </a:cxnLst>
              <a:rect l="txL" t="txT" r="txR" b="txB"/>
              <a:pathLst>
                <a:path w="21" h="25">
                  <a:moveTo>
                    <a:pt x="21" y="17"/>
                  </a:moveTo>
                  <a:cubicBezTo>
                    <a:pt x="15" y="25"/>
                    <a:pt x="7" y="9"/>
                    <a:pt x="0" y="8"/>
                  </a:cubicBezTo>
                  <a:cubicBezTo>
                    <a:pt x="6" y="0"/>
                    <a:pt x="15" y="15"/>
                    <a:pt x="21" y="17"/>
                  </a:cubicBezTo>
                  <a:close/>
                </a:path>
              </a:pathLst>
            </a:custGeom>
            <a:solidFill>
              <a:srgbClr val="0E485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11" name="Freeform 202"/>
            <p:cNvSpPr/>
            <p:nvPr/>
          </p:nvSpPr>
          <p:spPr>
            <a:xfrm>
              <a:off x="4000465" y="3346666"/>
              <a:ext cx="38127" cy="440574"/>
            </a:xfrm>
            <a:custGeom>
              <a:avLst/>
              <a:gdLst>
                <a:gd name="txL" fmla="*/ 0 w 16"/>
                <a:gd name="txT" fmla="*/ 0 h 184"/>
                <a:gd name="txR" fmla="*/ 16 w 16"/>
                <a:gd name="txB" fmla="*/ 184 h 184"/>
              </a:gdLst>
              <a:ahLst/>
              <a:cxnLst>
                <a:cxn ang="0">
                  <a:pos x="13" y="123"/>
                </a:cxn>
                <a:cxn ang="0">
                  <a:pos x="16" y="174"/>
                </a:cxn>
                <a:cxn ang="0">
                  <a:pos x="10" y="183"/>
                </a:cxn>
                <a:cxn ang="0">
                  <a:pos x="4" y="165"/>
                </a:cxn>
                <a:cxn ang="0">
                  <a:pos x="7" y="0"/>
                </a:cxn>
                <a:cxn ang="0">
                  <a:pos x="13" y="54"/>
                </a:cxn>
                <a:cxn ang="0">
                  <a:pos x="13" y="90"/>
                </a:cxn>
                <a:cxn ang="0">
                  <a:pos x="13" y="123"/>
                </a:cxn>
              </a:cxnLst>
              <a:rect l="txL" t="txT" r="txR" b="txB"/>
              <a:pathLst>
                <a:path w="16" h="184">
                  <a:moveTo>
                    <a:pt x="13" y="123"/>
                  </a:moveTo>
                  <a:cubicBezTo>
                    <a:pt x="11" y="143"/>
                    <a:pt x="16" y="156"/>
                    <a:pt x="16" y="174"/>
                  </a:cubicBezTo>
                  <a:cubicBezTo>
                    <a:pt x="16" y="179"/>
                    <a:pt x="16" y="184"/>
                    <a:pt x="10" y="183"/>
                  </a:cubicBezTo>
                  <a:cubicBezTo>
                    <a:pt x="8" y="177"/>
                    <a:pt x="15" y="162"/>
                    <a:pt x="4" y="165"/>
                  </a:cubicBezTo>
                  <a:cubicBezTo>
                    <a:pt x="6" y="111"/>
                    <a:pt x="0" y="49"/>
                    <a:pt x="7" y="0"/>
                  </a:cubicBezTo>
                  <a:cubicBezTo>
                    <a:pt x="11" y="16"/>
                    <a:pt x="0" y="47"/>
                    <a:pt x="13" y="54"/>
                  </a:cubicBezTo>
                  <a:cubicBezTo>
                    <a:pt x="13" y="66"/>
                    <a:pt x="13" y="78"/>
                    <a:pt x="13" y="90"/>
                  </a:cubicBezTo>
                  <a:cubicBezTo>
                    <a:pt x="13" y="101"/>
                    <a:pt x="13" y="112"/>
                    <a:pt x="13" y="123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12" name="Freeform 203"/>
            <p:cNvSpPr/>
            <p:nvPr/>
          </p:nvSpPr>
          <p:spPr>
            <a:xfrm>
              <a:off x="1317484" y="3720872"/>
              <a:ext cx="50835" cy="42363"/>
            </a:xfrm>
            <a:custGeom>
              <a:avLst/>
              <a:gdLst>
                <a:gd name="txL" fmla="*/ 0 w 21"/>
                <a:gd name="txT" fmla="*/ 0 h 18"/>
                <a:gd name="txR" fmla="*/ 21 w 21"/>
                <a:gd name="txB" fmla="*/ 18 h 18"/>
              </a:gdLst>
              <a:ahLst/>
              <a:cxnLst>
                <a:cxn ang="0">
                  <a:pos x="0" y="9"/>
                </a:cxn>
                <a:cxn ang="0">
                  <a:pos x="21" y="12"/>
                </a:cxn>
                <a:cxn ang="0">
                  <a:pos x="0" y="9"/>
                </a:cxn>
              </a:cxnLst>
              <a:rect l="txL" t="txT" r="txR" b="txB"/>
              <a:pathLst>
                <a:path w="21" h="18">
                  <a:moveTo>
                    <a:pt x="0" y="9"/>
                  </a:moveTo>
                  <a:cubicBezTo>
                    <a:pt x="5" y="0"/>
                    <a:pt x="16" y="10"/>
                    <a:pt x="21" y="12"/>
                  </a:cubicBezTo>
                  <a:cubicBezTo>
                    <a:pt x="19" y="18"/>
                    <a:pt x="5" y="10"/>
                    <a:pt x="0" y="9"/>
                  </a:cubicBezTo>
                  <a:close/>
                </a:path>
              </a:pathLst>
            </a:custGeom>
            <a:solidFill>
              <a:srgbClr val="1D485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13" name="Freeform 204"/>
            <p:cNvSpPr/>
            <p:nvPr/>
          </p:nvSpPr>
          <p:spPr>
            <a:xfrm>
              <a:off x="2438688" y="3718048"/>
              <a:ext cx="49424" cy="57896"/>
            </a:xfrm>
            <a:custGeom>
              <a:avLst/>
              <a:gdLst>
                <a:gd name="txL" fmla="*/ 0 w 21"/>
                <a:gd name="txT" fmla="*/ 0 h 24"/>
                <a:gd name="txR" fmla="*/ 21 w 21"/>
                <a:gd name="txB" fmla="*/ 24 h 24"/>
              </a:gdLst>
              <a:ahLst/>
              <a:cxnLst>
                <a:cxn ang="0">
                  <a:pos x="21" y="16"/>
                </a:cxn>
                <a:cxn ang="0">
                  <a:pos x="0" y="7"/>
                </a:cxn>
                <a:cxn ang="0">
                  <a:pos x="21" y="16"/>
                </a:cxn>
              </a:cxnLst>
              <a:rect l="txL" t="txT" r="txR" b="txB"/>
              <a:pathLst>
                <a:path w="21" h="24">
                  <a:moveTo>
                    <a:pt x="21" y="16"/>
                  </a:moveTo>
                  <a:cubicBezTo>
                    <a:pt x="15" y="24"/>
                    <a:pt x="6" y="9"/>
                    <a:pt x="0" y="7"/>
                  </a:cubicBezTo>
                  <a:cubicBezTo>
                    <a:pt x="5" y="0"/>
                    <a:pt x="17" y="12"/>
                    <a:pt x="21" y="16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14" name="Freeform 206"/>
            <p:cNvSpPr/>
            <p:nvPr/>
          </p:nvSpPr>
          <p:spPr>
            <a:xfrm>
              <a:off x="1791948" y="3734993"/>
              <a:ext cx="33890" cy="49424"/>
            </a:xfrm>
            <a:custGeom>
              <a:avLst/>
              <a:gdLst>
                <a:gd name="txL" fmla="*/ 0 w 14"/>
                <a:gd name="txT" fmla="*/ 0 h 21"/>
                <a:gd name="txR" fmla="*/ 14 w 14"/>
                <a:gd name="txB" fmla="*/ 21 h 21"/>
              </a:gdLst>
              <a:ahLst/>
              <a:cxnLst>
                <a:cxn ang="0">
                  <a:pos x="0" y="0"/>
                </a:cxn>
                <a:cxn ang="0">
                  <a:pos x="9" y="21"/>
                </a:cxn>
                <a:cxn ang="0">
                  <a:pos x="0" y="3"/>
                </a:cxn>
                <a:cxn ang="0">
                  <a:pos x="0" y="0"/>
                </a:cxn>
              </a:cxnLst>
              <a:rect l="txL" t="txT" r="txR" b="txB"/>
              <a:pathLst>
                <a:path w="14" h="21">
                  <a:moveTo>
                    <a:pt x="0" y="0"/>
                  </a:moveTo>
                  <a:cubicBezTo>
                    <a:pt x="4" y="4"/>
                    <a:pt x="14" y="18"/>
                    <a:pt x="9" y="21"/>
                  </a:cubicBezTo>
                  <a:cubicBezTo>
                    <a:pt x="4" y="17"/>
                    <a:pt x="1" y="11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15" name="Freeform 207"/>
            <p:cNvSpPr/>
            <p:nvPr/>
          </p:nvSpPr>
          <p:spPr>
            <a:xfrm>
              <a:off x="4027296" y="3641794"/>
              <a:ext cx="24006" cy="121440"/>
            </a:xfrm>
            <a:custGeom>
              <a:avLst/>
              <a:gdLst>
                <a:gd name="txL" fmla="*/ 0 w 10"/>
                <a:gd name="txT" fmla="*/ 0 h 51"/>
                <a:gd name="txR" fmla="*/ 10 w 10"/>
                <a:gd name="txB" fmla="*/ 51 h 51"/>
              </a:gdLst>
              <a:ahLst/>
              <a:cxnLst>
                <a:cxn ang="0">
                  <a:pos x="5" y="0"/>
                </a:cxn>
                <a:cxn ang="0">
                  <a:pos x="8" y="51"/>
                </a:cxn>
                <a:cxn ang="0">
                  <a:pos x="5" y="51"/>
                </a:cxn>
                <a:cxn ang="0">
                  <a:pos x="2" y="0"/>
                </a:cxn>
                <a:cxn ang="0">
                  <a:pos x="5" y="0"/>
                </a:cxn>
              </a:cxnLst>
              <a:rect l="txL" t="txT" r="txR" b="txB"/>
              <a:pathLst>
                <a:path w="10" h="51">
                  <a:moveTo>
                    <a:pt x="5" y="0"/>
                  </a:moveTo>
                  <a:cubicBezTo>
                    <a:pt x="4" y="19"/>
                    <a:pt x="10" y="31"/>
                    <a:pt x="8" y="51"/>
                  </a:cubicBezTo>
                  <a:cubicBezTo>
                    <a:pt x="7" y="51"/>
                    <a:pt x="6" y="51"/>
                    <a:pt x="5" y="51"/>
                  </a:cubicBezTo>
                  <a:cubicBezTo>
                    <a:pt x="5" y="33"/>
                    <a:pt x="0" y="20"/>
                    <a:pt x="2" y="0"/>
                  </a:cubicBezTo>
                  <a:cubicBezTo>
                    <a:pt x="3" y="0"/>
                    <a:pt x="4" y="0"/>
                    <a:pt x="5" y="0"/>
                  </a:cubicBezTo>
                  <a:close/>
                </a:path>
              </a:pathLst>
            </a:custGeom>
            <a:solidFill>
              <a:srgbClr val="0E485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16" name="Freeform 208"/>
            <p:cNvSpPr/>
            <p:nvPr/>
          </p:nvSpPr>
          <p:spPr>
            <a:xfrm>
              <a:off x="1066131" y="3749114"/>
              <a:ext cx="43775" cy="31066"/>
            </a:xfrm>
            <a:custGeom>
              <a:avLst/>
              <a:gdLst>
                <a:gd name="txL" fmla="*/ 0 w 18"/>
                <a:gd name="txT" fmla="*/ 0 h 13"/>
                <a:gd name="txR" fmla="*/ 18 w 18"/>
                <a:gd name="txB" fmla="*/ 13 h 13"/>
              </a:gdLst>
              <a:ahLst/>
              <a:cxnLst>
                <a:cxn ang="0">
                  <a:pos x="6" y="0"/>
                </a:cxn>
                <a:cxn ang="0">
                  <a:pos x="18" y="9"/>
                </a:cxn>
                <a:cxn ang="0">
                  <a:pos x="0" y="6"/>
                </a:cxn>
                <a:cxn ang="0">
                  <a:pos x="6" y="0"/>
                </a:cxn>
              </a:cxnLst>
              <a:rect l="txL" t="txT" r="txR" b="txB"/>
              <a:pathLst>
                <a:path w="18" h="13">
                  <a:moveTo>
                    <a:pt x="6" y="0"/>
                  </a:moveTo>
                  <a:cubicBezTo>
                    <a:pt x="10" y="3"/>
                    <a:pt x="17" y="3"/>
                    <a:pt x="18" y="9"/>
                  </a:cubicBezTo>
                  <a:cubicBezTo>
                    <a:pt x="13" y="7"/>
                    <a:pt x="0" y="13"/>
                    <a:pt x="0" y="6"/>
                  </a:cubicBezTo>
                  <a:cubicBezTo>
                    <a:pt x="4" y="6"/>
                    <a:pt x="7" y="5"/>
                    <a:pt x="6" y="0"/>
                  </a:cubicBezTo>
                  <a:close/>
                </a:path>
              </a:pathLst>
            </a:custGeom>
            <a:solidFill>
              <a:srgbClr val="1D485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17" name="Freeform 209"/>
            <p:cNvSpPr/>
            <p:nvPr/>
          </p:nvSpPr>
          <p:spPr>
            <a:xfrm>
              <a:off x="3307127" y="3725108"/>
              <a:ext cx="138385" cy="86138"/>
            </a:xfrm>
            <a:custGeom>
              <a:avLst/>
              <a:gdLst>
                <a:gd name="txL" fmla="*/ 0 w 58"/>
                <a:gd name="txT" fmla="*/ 0 h 36"/>
                <a:gd name="txR" fmla="*/ 58 w 58"/>
                <a:gd name="txB" fmla="*/ 36 h 36"/>
              </a:gdLst>
              <a:ahLst/>
              <a:cxnLst>
                <a:cxn ang="0">
                  <a:pos x="48" y="13"/>
                </a:cxn>
                <a:cxn ang="0">
                  <a:pos x="57" y="16"/>
                </a:cxn>
                <a:cxn ang="0">
                  <a:pos x="0" y="4"/>
                </a:cxn>
                <a:cxn ang="0">
                  <a:pos x="24" y="1"/>
                </a:cxn>
                <a:cxn ang="0">
                  <a:pos x="48" y="13"/>
                </a:cxn>
              </a:cxnLst>
              <a:rect l="txL" t="txT" r="txR" b="txB"/>
              <a:pathLst>
                <a:path w="58" h="36">
                  <a:moveTo>
                    <a:pt x="48" y="13"/>
                  </a:moveTo>
                  <a:cubicBezTo>
                    <a:pt x="52" y="13"/>
                    <a:pt x="55" y="14"/>
                    <a:pt x="57" y="16"/>
                  </a:cubicBezTo>
                  <a:cubicBezTo>
                    <a:pt x="58" y="36"/>
                    <a:pt x="8" y="14"/>
                    <a:pt x="0" y="4"/>
                  </a:cubicBezTo>
                  <a:cubicBezTo>
                    <a:pt x="7" y="2"/>
                    <a:pt x="14" y="0"/>
                    <a:pt x="24" y="1"/>
                  </a:cubicBezTo>
                  <a:cubicBezTo>
                    <a:pt x="32" y="4"/>
                    <a:pt x="40" y="21"/>
                    <a:pt x="48" y="13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18" name="Freeform 210"/>
            <p:cNvSpPr/>
            <p:nvPr/>
          </p:nvSpPr>
          <p:spPr>
            <a:xfrm>
              <a:off x="4304066" y="3758998"/>
              <a:ext cx="48011" cy="32479"/>
            </a:xfrm>
            <a:custGeom>
              <a:avLst/>
              <a:gdLst>
                <a:gd name="txL" fmla="*/ 0 w 20"/>
                <a:gd name="txT" fmla="*/ 0 h 14"/>
                <a:gd name="txR" fmla="*/ 20 w 20"/>
                <a:gd name="txB" fmla="*/ 14 h 14"/>
              </a:gdLst>
              <a:ahLst/>
              <a:cxnLst>
                <a:cxn ang="0">
                  <a:pos x="18" y="14"/>
                </a:cxn>
                <a:cxn ang="0">
                  <a:pos x="0" y="5"/>
                </a:cxn>
                <a:cxn ang="0">
                  <a:pos x="18" y="14"/>
                </a:cxn>
              </a:cxnLst>
              <a:rect l="txL" t="txT" r="txR" b="txB"/>
              <a:pathLst>
                <a:path w="20" h="14">
                  <a:moveTo>
                    <a:pt x="18" y="14"/>
                  </a:moveTo>
                  <a:cubicBezTo>
                    <a:pt x="12" y="11"/>
                    <a:pt x="6" y="8"/>
                    <a:pt x="0" y="5"/>
                  </a:cubicBezTo>
                  <a:cubicBezTo>
                    <a:pt x="2" y="0"/>
                    <a:pt x="20" y="5"/>
                    <a:pt x="18" y="14"/>
                  </a:cubicBezTo>
                  <a:close/>
                </a:path>
              </a:pathLst>
            </a:custGeom>
            <a:solidFill>
              <a:srgbClr val="086886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19" name="Freeform 211"/>
            <p:cNvSpPr/>
            <p:nvPr/>
          </p:nvSpPr>
          <p:spPr>
            <a:xfrm>
              <a:off x="1519414" y="3720872"/>
              <a:ext cx="79077" cy="76253"/>
            </a:xfrm>
            <a:custGeom>
              <a:avLst/>
              <a:gdLst>
                <a:gd name="txL" fmla="*/ 0 w 33"/>
                <a:gd name="txT" fmla="*/ 0 h 32"/>
                <a:gd name="txR" fmla="*/ 33 w 33"/>
                <a:gd name="txB" fmla="*/ 32 h 32"/>
              </a:gdLst>
              <a:ahLst/>
              <a:cxnLst>
                <a:cxn ang="0">
                  <a:pos x="3" y="15"/>
                </a:cxn>
                <a:cxn ang="0">
                  <a:pos x="0" y="9"/>
                </a:cxn>
                <a:cxn ang="0">
                  <a:pos x="33" y="21"/>
                </a:cxn>
                <a:cxn ang="0">
                  <a:pos x="3" y="15"/>
                </a:cxn>
              </a:cxnLst>
              <a:rect l="txL" t="txT" r="txR" b="txB"/>
              <a:pathLst>
                <a:path w="33" h="32">
                  <a:moveTo>
                    <a:pt x="3" y="15"/>
                  </a:moveTo>
                  <a:cubicBezTo>
                    <a:pt x="3" y="12"/>
                    <a:pt x="2" y="10"/>
                    <a:pt x="0" y="9"/>
                  </a:cubicBezTo>
                  <a:cubicBezTo>
                    <a:pt x="12" y="0"/>
                    <a:pt x="25" y="16"/>
                    <a:pt x="33" y="21"/>
                  </a:cubicBezTo>
                  <a:cubicBezTo>
                    <a:pt x="21" y="32"/>
                    <a:pt x="17" y="4"/>
                    <a:pt x="3" y="15"/>
                  </a:cubicBezTo>
                  <a:close/>
                </a:path>
              </a:pathLst>
            </a:custGeom>
            <a:solidFill>
              <a:srgbClr val="1B769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20" name="Freeform 212"/>
            <p:cNvSpPr/>
            <p:nvPr/>
          </p:nvSpPr>
          <p:spPr>
            <a:xfrm>
              <a:off x="4620376" y="3727932"/>
              <a:ext cx="14121" cy="63545"/>
            </a:xfrm>
            <a:custGeom>
              <a:avLst/>
              <a:gdLst>
                <a:gd name="txL" fmla="*/ 0 w 6"/>
                <a:gd name="txT" fmla="*/ 0 h 27"/>
                <a:gd name="txR" fmla="*/ 6 w 6"/>
                <a:gd name="txB" fmla="*/ 27 h 27"/>
              </a:gdLst>
              <a:ahLst/>
              <a:cxnLst>
                <a:cxn ang="0">
                  <a:pos x="0" y="21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6" y="27"/>
                </a:cxn>
                <a:cxn ang="0">
                  <a:pos x="0" y="21"/>
                </a:cxn>
              </a:cxnLst>
              <a:rect l="txL" t="txT" r="txR" b="txB"/>
              <a:pathLst>
                <a:path w="6" h="27">
                  <a:moveTo>
                    <a:pt x="0" y="21"/>
                  </a:moveTo>
                  <a:cubicBezTo>
                    <a:pt x="0" y="14"/>
                    <a:pt x="0" y="7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6" y="9"/>
                    <a:pt x="6" y="18"/>
                    <a:pt x="6" y="27"/>
                  </a:cubicBezTo>
                  <a:cubicBezTo>
                    <a:pt x="2" y="27"/>
                    <a:pt x="3" y="22"/>
                    <a:pt x="0" y="21"/>
                  </a:cubicBezTo>
                  <a:close/>
                </a:path>
              </a:pathLst>
            </a:custGeom>
            <a:solidFill>
              <a:srgbClr val="234A5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21" name="Freeform 213"/>
            <p:cNvSpPr/>
            <p:nvPr/>
          </p:nvSpPr>
          <p:spPr>
            <a:xfrm>
              <a:off x="1095786" y="3775943"/>
              <a:ext cx="72017" cy="25418"/>
            </a:xfrm>
            <a:custGeom>
              <a:avLst/>
              <a:gdLst>
                <a:gd name="txL" fmla="*/ 0 w 30"/>
                <a:gd name="txT" fmla="*/ 0 h 11"/>
                <a:gd name="txR" fmla="*/ 30 w 30"/>
                <a:gd name="txB" fmla="*/ 11 h 11"/>
              </a:gdLst>
              <a:ahLst/>
              <a:cxnLst>
                <a:cxn ang="0">
                  <a:pos x="0" y="4"/>
                </a:cxn>
                <a:cxn ang="0">
                  <a:pos x="30" y="7"/>
                </a:cxn>
                <a:cxn ang="0">
                  <a:pos x="0" y="4"/>
                </a:cxn>
              </a:cxnLst>
              <a:rect l="txL" t="txT" r="txR" b="txB"/>
              <a:pathLst>
                <a:path w="30" h="11">
                  <a:moveTo>
                    <a:pt x="0" y="4"/>
                  </a:moveTo>
                  <a:cubicBezTo>
                    <a:pt x="9" y="6"/>
                    <a:pt x="26" y="0"/>
                    <a:pt x="30" y="7"/>
                  </a:cubicBezTo>
                  <a:cubicBezTo>
                    <a:pt x="21" y="5"/>
                    <a:pt x="4" y="11"/>
                    <a:pt x="0" y="4"/>
                  </a:cubicBezTo>
                  <a:close/>
                </a:path>
              </a:pathLst>
            </a:custGeom>
            <a:solidFill>
              <a:srgbClr val="1D485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22" name="Freeform 214"/>
            <p:cNvSpPr/>
            <p:nvPr/>
          </p:nvSpPr>
          <p:spPr>
            <a:xfrm>
              <a:off x="2588370" y="3751938"/>
              <a:ext cx="72017" cy="94611"/>
            </a:xfrm>
            <a:custGeom>
              <a:avLst/>
              <a:gdLst>
                <a:gd name="txL" fmla="*/ 0 w 30"/>
                <a:gd name="txT" fmla="*/ 0 h 40"/>
                <a:gd name="txR" fmla="*/ 30 w 30"/>
                <a:gd name="txB" fmla="*/ 40 h 40"/>
              </a:gdLst>
              <a:ahLst/>
              <a:cxnLst>
                <a:cxn ang="0">
                  <a:pos x="30" y="35"/>
                </a:cxn>
                <a:cxn ang="0">
                  <a:pos x="0" y="11"/>
                </a:cxn>
                <a:cxn ang="0">
                  <a:pos x="30" y="35"/>
                </a:cxn>
              </a:cxnLst>
              <a:rect l="txL" t="txT" r="txR" b="txB"/>
              <a:pathLst>
                <a:path w="30" h="40">
                  <a:moveTo>
                    <a:pt x="30" y="35"/>
                  </a:moveTo>
                  <a:cubicBezTo>
                    <a:pt x="18" y="40"/>
                    <a:pt x="10" y="17"/>
                    <a:pt x="0" y="11"/>
                  </a:cubicBezTo>
                  <a:cubicBezTo>
                    <a:pt x="18" y="0"/>
                    <a:pt x="28" y="21"/>
                    <a:pt x="30" y="35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23" name="Freeform 215"/>
            <p:cNvSpPr/>
            <p:nvPr/>
          </p:nvSpPr>
          <p:spPr>
            <a:xfrm>
              <a:off x="1605552" y="3780180"/>
              <a:ext cx="56484" cy="59308"/>
            </a:xfrm>
            <a:custGeom>
              <a:avLst/>
              <a:gdLst>
                <a:gd name="txL" fmla="*/ 0 w 24"/>
                <a:gd name="txT" fmla="*/ 0 h 25"/>
                <a:gd name="txR" fmla="*/ 24 w 24"/>
                <a:gd name="txB" fmla="*/ 25 h 25"/>
              </a:gdLst>
              <a:ahLst/>
              <a:cxnLst>
                <a:cxn ang="0">
                  <a:pos x="24" y="17"/>
                </a:cxn>
                <a:cxn ang="0">
                  <a:pos x="0" y="8"/>
                </a:cxn>
                <a:cxn ang="0">
                  <a:pos x="24" y="17"/>
                </a:cxn>
              </a:cxnLst>
              <a:rect l="txL" t="txT" r="txR" b="txB"/>
              <a:pathLst>
                <a:path w="24" h="25">
                  <a:moveTo>
                    <a:pt x="24" y="17"/>
                  </a:moveTo>
                  <a:cubicBezTo>
                    <a:pt x="17" y="25"/>
                    <a:pt x="8" y="9"/>
                    <a:pt x="0" y="8"/>
                  </a:cubicBezTo>
                  <a:cubicBezTo>
                    <a:pt x="7" y="0"/>
                    <a:pt x="16" y="16"/>
                    <a:pt x="24" y="17"/>
                  </a:cubicBezTo>
                  <a:close/>
                </a:path>
              </a:pathLst>
            </a:custGeom>
            <a:solidFill>
              <a:srgbClr val="1D485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24" name="Freeform 216"/>
            <p:cNvSpPr/>
            <p:nvPr/>
          </p:nvSpPr>
          <p:spPr>
            <a:xfrm>
              <a:off x="2524826" y="3742053"/>
              <a:ext cx="46600" cy="86138"/>
            </a:xfrm>
            <a:custGeom>
              <a:avLst/>
              <a:gdLst>
                <a:gd name="txL" fmla="*/ 0 w 20"/>
                <a:gd name="txT" fmla="*/ 0 h 36"/>
                <a:gd name="txR" fmla="*/ 20 w 20"/>
                <a:gd name="txB" fmla="*/ 36 h 36"/>
              </a:gdLst>
              <a:ahLst/>
              <a:cxnLst>
                <a:cxn ang="0">
                  <a:pos x="18" y="36"/>
                </a:cxn>
                <a:cxn ang="0">
                  <a:pos x="6" y="24"/>
                </a:cxn>
                <a:cxn ang="0">
                  <a:pos x="0" y="9"/>
                </a:cxn>
                <a:cxn ang="0">
                  <a:pos x="15" y="6"/>
                </a:cxn>
                <a:cxn ang="0">
                  <a:pos x="18" y="36"/>
                </a:cxn>
              </a:cxnLst>
              <a:rect l="txL" t="txT" r="txR" b="txB"/>
              <a:pathLst>
                <a:path w="20" h="36">
                  <a:moveTo>
                    <a:pt x="18" y="36"/>
                  </a:moveTo>
                  <a:cubicBezTo>
                    <a:pt x="14" y="32"/>
                    <a:pt x="5" y="33"/>
                    <a:pt x="6" y="24"/>
                  </a:cubicBezTo>
                  <a:cubicBezTo>
                    <a:pt x="20" y="24"/>
                    <a:pt x="6" y="9"/>
                    <a:pt x="0" y="9"/>
                  </a:cubicBezTo>
                  <a:cubicBezTo>
                    <a:pt x="2" y="0"/>
                    <a:pt x="8" y="5"/>
                    <a:pt x="15" y="6"/>
                  </a:cubicBezTo>
                  <a:cubicBezTo>
                    <a:pt x="13" y="19"/>
                    <a:pt x="20" y="23"/>
                    <a:pt x="18" y="36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25" name="Freeform 217"/>
            <p:cNvSpPr/>
            <p:nvPr/>
          </p:nvSpPr>
          <p:spPr>
            <a:xfrm>
              <a:off x="593080" y="3798537"/>
              <a:ext cx="136974" cy="67781"/>
            </a:xfrm>
            <a:custGeom>
              <a:avLst/>
              <a:gdLst>
                <a:gd name="txL" fmla="*/ 0 w 57"/>
                <a:gd name="txT" fmla="*/ 0 h 28"/>
                <a:gd name="txR" fmla="*/ 57 w 57"/>
                <a:gd name="txB" fmla="*/ 28 h 28"/>
              </a:gdLst>
              <a:ahLst/>
              <a:cxnLst>
                <a:cxn ang="0">
                  <a:pos x="0" y="12"/>
                </a:cxn>
                <a:cxn ang="0">
                  <a:pos x="15" y="3"/>
                </a:cxn>
                <a:cxn ang="0">
                  <a:pos x="15" y="0"/>
                </a:cxn>
                <a:cxn ang="0">
                  <a:pos x="57" y="21"/>
                </a:cxn>
                <a:cxn ang="0">
                  <a:pos x="39" y="24"/>
                </a:cxn>
                <a:cxn ang="0">
                  <a:pos x="0" y="12"/>
                </a:cxn>
              </a:cxnLst>
              <a:rect l="txL" t="txT" r="txR" b="txB"/>
              <a:pathLst>
                <a:path w="57" h="28">
                  <a:moveTo>
                    <a:pt x="0" y="12"/>
                  </a:moveTo>
                  <a:cubicBezTo>
                    <a:pt x="7" y="11"/>
                    <a:pt x="6" y="2"/>
                    <a:pt x="15" y="3"/>
                  </a:cubicBezTo>
                  <a:cubicBezTo>
                    <a:pt x="15" y="2"/>
                    <a:pt x="15" y="1"/>
                    <a:pt x="15" y="0"/>
                  </a:cubicBezTo>
                  <a:cubicBezTo>
                    <a:pt x="30" y="6"/>
                    <a:pt x="41" y="16"/>
                    <a:pt x="57" y="21"/>
                  </a:cubicBezTo>
                  <a:cubicBezTo>
                    <a:pt x="57" y="28"/>
                    <a:pt x="44" y="22"/>
                    <a:pt x="39" y="24"/>
                  </a:cubicBezTo>
                  <a:cubicBezTo>
                    <a:pt x="24" y="22"/>
                    <a:pt x="12" y="17"/>
                    <a:pt x="0" y="12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26" name="Freeform 218"/>
            <p:cNvSpPr/>
            <p:nvPr/>
          </p:nvSpPr>
          <p:spPr>
            <a:xfrm>
              <a:off x="1540595" y="3807009"/>
              <a:ext cx="57896" cy="21182"/>
            </a:xfrm>
            <a:custGeom>
              <a:avLst/>
              <a:gdLst>
                <a:gd name="txL" fmla="*/ 0 w 24"/>
                <a:gd name="txT" fmla="*/ 0 h 9"/>
                <a:gd name="txR" fmla="*/ 24 w 24"/>
                <a:gd name="txB" fmla="*/ 9 h 9"/>
              </a:gdLst>
              <a:ahLst/>
              <a:cxnLst>
                <a:cxn ang="0">
                  <a:pos x="21" y="9"/>
                </a:cxn>
                <a:cxn ang="0">
                  <a:pos x="0" y="0"/>
                </a:cxn>
                <a:cxn ang="0">
                  <a:pos x="24" y="9"/>
                </a:cxn>
                <a:cxn ang="0">
                  <a:pos x="21" y="9"/>
                </a:cxn>
              </a:cxnLst>
              <a:rect l="txL" t="txT" r="txR" b="txB"/>
              <a:pathLst>
                <a:path w="24" h="9">
                  <a:moveTo>
                    <a:pt x="21" y="9"/>
                  </a:moveTo>
                  <a:cubicBezTo>
                    <a:pt x="11" y="9"/>
                    <a:pt x="5" y="5"/>
                    <a:pt x="0" y="0"/>
                  </a:cubicBezTo>
                  <a:cubicBezTo>
                    <a:pt x="11" y="0"/>
                    <a:pt x="17" y="5"/>
                    <a:pt x="24" y="9"/>
                  </a:cubicBezTo>
                  <a:cubicBezTo>
                    <a:pt x="23" y="9"/>
                    <a:pt x="22" y="9"/>
                    <a:pt x="21" y="9"/>
                  </a:cubicBezTo>
                  <a:close/>
                </a:path>
              </a:pathLst>
            </a:custGeom>
            <a:solidFill>
              <a:srgbClr val="14333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27" name="Freeform 219"/>
            <p:cNvSpPr/>
            <p:nvPr/>
          </p:nvSpPr>
          <p:spPr>
            <a:xfrm>
              <a:off x="4354902" y="3814070"/>
              <a:ext cx="72017" cy="35303"/>
            </a:xfrm>
            <a:custGeom>
              <a:avLst/>
              <a:gdLst>
                <a:gd name="txL" fmla="*/ 0 w 30"/>
                <a:gd name="txT" fmla="*/ 0 h 15"/>
                <a:gd name="txR" fmla="*/ 30 w 30"/>
                <a:gd name="txB" fmla="*/ 15 h 15"/>
              </a:gdLst>
              <a:ahLst/>
              <a:cxnLst>
                <a:cxn ang="0">
                  <a:pos x="21" y="15"/>
                </a:cxn>
                <a:cxn ang="0">
                  <a:pos x="0" y="0"/>
                </a:cxn>
                <a:cxn ang="0">
                  <a:pos x="27" y="9"/>
                </a:cxn>
                <a:cxn ang="0">
                  <a:pos x="30" y="15"/>
                </a:cxn>
                <a:cxn ang="0">
                  <a:pos x="21" y="15"/>
                </a:cxn>
              </a:cxnLst>
              <a:rect l="txL" t="txT" r="txR" b="txB"/>
              <a:pathLst>
                <a:path w="30" h="15">
                  <a:moveTo>
                    <a:pt x="21" y="15"/>
                  </a:moveTo>
                  <a:cubicBezTo>
                    <a:pt x="15" y="9"/>
                    <a:pt x="4" y="8"/>
                    <a:pt x="0" y="0"/>
                  </a:cubicBezTo>
                  <a:cubicBezTo>
                    <a:pt x="10" y="2"/>
                    <a:pt x="16" y="8"/>
                    <a:pt x="27" y="9"/>
                  </a:cubicBezTo>
                  <a:cubicBezTo>
                    <a:pt x="27" y="12"/>
                    <a:pt x="29" y="13"/>
                    <a:pt x="30" y="15"/>
                  </a:cubicBezTo>
                  <a:cubicBezTo>
                    <a:pt x="27" y="15"/>
                    <a:pt x="24" y="15"/>
                    <a:pt x="21" y="15"/>
                  </a:cubicBezTo>
                  <a:close/>
                </a:path>
              </a:pathLst>
            </a:custGeom>
            <a:solidFill>
              <a:srgbClr val="1B769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28" name="Freeform 220"/>
            <p:cNvSpPr/>
            <p:nvPr/>
          </p:nvSpPr>
          <p:spPr>
            <a:xfrm>
              <a:off x="4441039" y="3828191"/>
              <a:ext cx="121440" cy="31066"/>
            </a:xfrm>
            <a:custGeom>
              <a:avLst/>
              <a:gdLst>
                <a:gd name="txL" fmla="*/ 0 w 51"/>
                <a:gd name="txT" fmla="*/ 0 h 13"/>
                <a:gd name="txR" fmla="*/ 51 w 51"/>
                <a:gd name="txB" fmla="*/ 13 h 13"/>
              </a:gdLst>
              <a:ahLst/>
              <a:cxnLst>
                <a:cxn ang="0">
                  <a:pos x="33" y="0"/>
                </a:cxn>
                <a:cxn ang="0">
                  <a:pos x="51" y="6"/>
                </a:cxn>
                <a:cxn ang="0">
                  <a:pos x="27" y="9"/>
                </a:cxn>
                <a:cxn ang="0">
                  <a:pos x="0" y="9"/>
                </a:cxn>
                <a:cxn ang="0">
                  <a:pos x="18" y="0"/>
                </a:cxn>
                <a:cxn ang="0">
                  <a:pos x="33" y="0"/>
                </a:cxn>
              </a:cxnLst>
              <a:rect l="txL" t="txT" r="txR" b="txB"/>
              <a:pathLst>
                <a:path w="51" h="13">
                  <a:moveTo>
                    <a:pt x="33" y="0"/>
                  </a:moveTo>
                  <a:cubicBezTo>
                    <a:pt x="39" y="2"/>
                    <a:pt x="42" y="7"/>
                    <a:pt x="51" y="6"/>
                  </a:cubicBezTo>
                  <a:cubicBezTo>
                    <a:pt x="49" y="13"/>
                    <a:pt x="34" y="7"/>
                    <a:pt x="27" y="9"/>
                  </a:cubicBezTo>
                  <a:cubicBezTo>
                    <a:pt x="18" y="9"/>
                    <a:pt x="9" y="9"/>
                    <a:pt x="0" y="9"/>
                  </a:cubicBezTo>
                  <a:cubicBezTo>
                    <a:pt x="1" y="1"/>
                    <a:pt x="15" y="6"/>
                    <a:pt x="18" y="0"/>
                  </a:cubicBezTo>
                  <a:cubicBezTo>
                    <a:pt x="20" y="2"/>
                    <a:pt x="32" y="7"/>
                    <a:pt x="33" y="0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29" name="Freeform 221"/>
            <p:cNvSpPr/>
            <p:nvPr/>
          </p:nvSpPr>
          <p:spPr>
            <a:xfrm>
              <a:off x="730053" y="3814070"/>
              <a:ext cx="179337" cy="100259"/>
            </a:xfrm>
            <a:custGeom>
              <a:avLst/>
              <a:gdLst>
                <a:gd name="txL" fmla="*/ 0 w 75"/>
                <a:gd name="txT" fmla="*/ 0 h 42"/>
                <a:gd name="txR" fmla="*/ 75 w 75"/>
                <a:gd name="txB" fmla="*/ 42 h 42"/>
              </a:gdLst>
              <a:ahLst/>
              <a:cxnLst>
                <a:cxn ang="0">
                  <a:pos x="75" y="42"/>
                </a:cxn>
                <a:cxn ang="0">
                  <a:pos x="0" y="0"/>
                </a:cxn>
                <a:cxn ang="0">
                  <a:pos x="75" y="42"/>
                </a:cxn>
              </a:cxnLst>
              <a:rect l="txL" t="txT" r="txR" b="txB"/>
              <a:pathLst>
                <a:path w="75" h="42">
                  <a:moveTo>
                    <a:pt x="75" y="42"/>
                  </a:moveTo>
                  <a:cubicBezTo>
                    <a:pt x="48" y="42"/>
                    <a:pt x="15" y="22"/>
                    <a:pt x="0" y="0"/>
                  </a:cubicBezTo>
                  <a:cubicBezTo>
                    <a:pt x="36" y="3"/>
                    <a:pt x="52" y="26"/>
                    <a:pt x="75" y="42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30" name="Freeform 222"/>
            <p:cNvSpPr/>
            <p:nvPr/>
          </p:nvSpPr>
          <p:spPr>
            <a:xfrm>
              <a:off x="909389" y="3842312"/>
              <a:ext cx="107319" cy="76253"/>
            </a:xfrm>
            <a:custGeom>
              <a:avLst/>
              <a:gdLst>
                <a:gd name="txL" fmla="*/ 0 w 45"/>
                <a:gd name="txT" fmla="*/ 0 h 32"/>
                <a:gd name="txR" fmla="*/ 45 w 45"/>
                <a:gd name="txB" fmla="*/ 32 h 32"/>
              </a:gdLst>
              <a:ahLst/>
              <a:cxnLst>
                <a:cxn ang="0">
                  <a:pos x="21" y="0"/>
                </a:cxn>
                <a:cxn ang="0">
                  <a:pos x="45" y="30"/>
                </a:cxn>
                <a:cxn ang="0">
                  <a:pos x="9" y="24"/>
                </a:cxn>
                <a:cxn ang="0">
                  <a:pos x="15" y="15"/>
                </a:cxn>
                <a:cxn ang="0">
                  <a:pos x="0" y="6"/>
                </a:cxn>
                <a:cxn ang="0">
                  <a:pos x="21" y="0"/>
                </a:cxn>
              </a:cxnLst>
              <a:rect l="txL" t="txT" r="txR" b="txB"/>
              <a:pathLst>
                <a:path w="45" h="32">
                  <a:moveTo>
                    <a:pt x="21" y="0"/>
                  </a:moveTo>
                  <a:cubicBezTo>
                    <a:pt x="31" y="8"/>
                    <a:pt x="42" y="15"/>
                    <a:pt x="45" y="30"/>
                  </a:cubicBezTo>
                  <a:cubicBezTo>
                    <a:pt x="29" y="32"/>
                    <a:pt x="21" y="26"/>
                    <a:pt x="9" y="24"/>
                  </a:cubicBezTo>
                  <a:cubicBezTo>
                    <a:pt x="12" y="19"/>
                    <a:pt x="29" y="21"/>
                    <a:pt x="15" y="15"/>
                  </a:cubicBezTo>
                  <a:cubicBezTo>
                    <a:pt x="9" y="13"/>
                    <a:pt x="5" y="9"/>
                    <a:pt x="0" y="6"/>
                  </a:cubicBezTo>
                  <a:cubicBezTo>
                    <a:pt x="4" y="1"/>
                    <a:pt x="12" y="0"/>
                    <a:pt x="21" y="0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31" name="Freeform 223"/>
            <p:cNvSpPr/>
            <p:nvPr/>
          </p:nvSpPr>
          <p:spPr>
            <a:xfrm>
              <a:off x="4405737" y="3849372"/>
              <a:ext cx="100259" cy="12709"/>
            </a:xfrm>
            <a:custGeom>
              <a:avLst/>
              <a:gdLst>
                <a:gd name="txL" fmla="*/ 0 w 42"/>
                <a:gd name="txT" fmla="*/ 0 h 5"/>
                <a:gd name="txR" fmla="*/ 42 w 42"/>
                <a:gd name="txB" fmla="*/ 5 h 5"/>
              </a:gdLst>
              <a:ahLst/>
              <a:cxnLst>
                <a:cxn ang="0">
                  <a:pos x="15" y="0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9" y="0"/>
                </a:cxn>
                <a:cxn ang="0">
                  <a:pos x="15" y="0"/>
                </a:cxn>
              </a:cxnLst>
              <a:rect l="txL" t="txT" r="txR" b="txB"/>
              <a:pathLst>
                <a:path w="42" h="5">
                  <a:moveTo>
                    <a:pt x="15" y="0"/>
                  </a:moveTo>
                  <a:cubicBezTo>
                    <a:pt x="24" y="0"/>
                    <a:pt x="33" y="0"/>
                    <a:pt x="42" y="0"/>
                  </a:cubicBezTo>
                  <a:cubicBezTo>
                    <a:pt x="35" y="5"/>
                    <a:pt x="7" y="5"/>
                    <a:pt x="0" y="0"/>
                  </a:cubicBezTo>
                  <a:cubicBezTo>
                    <a:pt x="3" y="0"/>
                    <a:pt x="6" y="0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lose/>
                </a:path>
              </a:pathLst>
            </a:custGeom>
            <a:solidFill>
              <a:srgbClr val="1639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32" name="Freeform 224"/>
            <p:cNvSpPr/>
            <p:nvPr/>
          </p:nvSpPr>
          <p:spPr>
            <a:xfrm>
              <a:off x="686278" y="3849372"/>
              <a:ext cx="64956" cy="24006"/>
            </a:xfrm>
            <a:custGeom>
              <a:avLst/>
              <a:gdLst>
                <a:gd name="txL" fmla="*/ 0 w 27"/>
                <a:gd name="txT" fmla="*/ 0 h 10"/>
                <a:gd name="txR" fmla="*/ 27 w 27"/>
                <a:gd name="txB" fmla="*/ 10 h 10"/>
              </a:gdLst>
              <a:ahLst/>
              <a:cxnLst>
                <a:cxn ang="0">
                  <a:pos x="18" y="0"/>
                </a:cxn>
                <a:cxn ang="0">
                  <a:pos x="27" y="6"/>
                </a:cxn>
                <a:cxn ang="0">
                  <a:pos x="24" y="6"/>
                </a:cxn>
                <a:cxn ang="0">
                  <a:pos x="0" y="3"/>
                </a:cxn>
                <a:cxn ang="0">
                  <a:pos x="18" y="0"/>
                </a:cxn>
              </a:cxnLst>
              <a:rect l="txL" t="txT" r="txR" b="txB"/>
              <a:pathLst>
                <a:path w="27" h="10">
                  <a:moveTo>
                    <a:pt x="18" y="0"/>
                  </a:moveTo>
                  <a:cubicBezTo>
                    <a:pt x="22" y="1"/>
                    <a:pt x="25" y="3"/>
                    <a:pt x="27" y="6"/>
                  </a:cubicBezTo>
                  <a:cubicBezTo>
                    <a:pt x="26" y="6"/>
                    <a:pt x="25" y="6"/>
                    <a:pt x="24" y="6"/>
                  </a:cubicBezTo>
                  <a:cubicBezTo>
                    <a:pt x="17" y="4"/>
                    <a:pt x="2" y="10"/>
                    <a:pt x="0" y="3"/>
                  </a:cubicBezTo>
                  <a:cubicBezTo>
                    <a:pt x="5" y="1"/>
                    <a:pt x="18" y="7"/>
                    <a:pt x="18" y="0"/>
                  </a:cubicBezTo>
                  <a:close/>
                </a:path>
              </a:pathLst>
            </a:custGeom>
            <a:solidFill>
              <a:srgbClr val="1D485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33" name="Freeform 225"/>
            <p:cNvSpPr/>
            <p:nvPr/>
          </p:nvSpPr>
          <p:spPr>
            <a:xfrm>
              <a:off x="3593782" y="3835251"/>
              <a:ext cx="62132" cy="42363"/>
            </a:xfrm>
            <a:custGeom>
              <a:avLst/>
              <a:gdLst>
                <a:gd name="txL" fmla="*/ 0 w 26"/>
                <a:gd name="txT" fmla="*/ 0 h 18"/>
                <a:gd name="txR" fmla="*/ 26 w 26"/>
                <a:gd name="txB" fmla="*/ 18 h 18"/>
              </a:gdLst>
              <a:ahLst/>
              <a:cxnLst>
                <a:cxn ang="0">
                  <a:pos x="6" y="0"/>
                </a:cxn>
                <a:cxn ang="0">
                  <a:pos x="21" y="18"/>
                </a:cxn>
                <a:cxn ang="0">
                  <a:pos x="0" y="3"/>
                </a:cxn>
                <a:cxn ang="0">
                  <a:pos x="6" y="0"/>
                </a:cxn>
              </a:cxnLst>
              <a:rect l="txL" t="txT" r="txR" b="txB"/>
              <a:pathLst>
                <a:path w="26" h="18">
                  <a:moveTo>
                    <a:pt x="6" y="0"/>
                  </a:moveTo>
                  <a:cubicBezTo>
                    <a:pt x="10" y="6"/>
                    <a:pt x="26" y="14"/>
                    <a:pt x="21" y="18"/>
                  </a:cubicBezTo>
                  <a:cubicBezTo>
                    <a:pt x="14" y="13"/>
                    <a:pt x="3" y="12"/>
                    <a:pt x="0" y="3"/>
                  </a:cubicBezTo>
                  <a:cubicBezTo>
                    <a:pt x="2" y="2"/>
                    <a:pt x="6" y="3"/>
                    <a:pt x="6" y="0"/>
                  </a:cubicBezTo>
                  <a:close/>
                </a:path>
              </a:pathLst>
            </a:custGeom>
            <a:solidFill>
              <a:srgbClr val="2766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34" name="Freeform 226"/>
            <p:cNvSpPr/>
            <p:nvPr/>
          </p:nvSpPr>
          <p:spPr>
            <a:xfrm>
              <a:off x="3758997" y="3842312"/>
              <a:ext cx="42363" cy="35303"/>
            </a:xfrm>
            <a:custGeom>
              <a:avLst/>
              <a:gdLst>
                <a:gd name="txL" fmla="*/ 0 w 18"/>
                <a:gd name="txT" fmla="*/ 0 h 15"/>
                <a:gd name="txR" fmla="*/ 18 w 18"/>
                <a:gd name="txB" fmla="*/ 15 h 15"/>
              </a:gdLst>
              <a:ahLst/>
              <a:cxnLst>
                <a:cxn ang="0">
                  <a:pos x="9" y="0"/>
                </a:cxn>
                <a:cxn ang="0">
                  <a:pos x="18" y="15"/>
                </a:cxn>
                <a:cxn ang="0">
                  <a:pos x="0" y="6"/>
                </a:cxn>
                <a:cxn ang="0">
                  <a:pos x="9" y="6"/>
                </a:cxn>
                <a:cxn ang="0">
                  <a:pos x="9" y="0"/>
                </a:cxn>
              </a:cxnLst>
              <a:rect l="txL" t="txT" r="txR" b="txB"/>
              <a:pathLst>
                <a:path w="18" h="15">
                  <a:moveTo>
                    <a:pt x="9" y="0"/>
                  </a:moveTo>
                  <a:cubicBezTo>
                    <a:pt x="15" y="2"/>
                    <a:pt x="17" y="8"/>
                    <a:pt x="18" y="15"/>
                  </a:cubicBezTo>
                  <a:cubicBezTo>
                    <a:pt x="11" y="13"/>
                    <a:pt x="2" y="13"/>
                    <a:pt x="0" y="6"/>
                  </a:cubicBezTo>
                  <a:cubicBezTo>
                    <a:pt x="3" y="6"/>
                    <a:pt x="6" y="6"/>
                    <a:pt x="9" y="6"/>
                  </a:cubicBezTo>
                  <a:cubicBezTo>
                    <a:pt x="13" y="5"/>
                    <a:pt x="11" y="3"/>
                    <a:pt x="9" y="0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35" name="Freeform 227"/>
            <p:cNvSpPr/>
            <p:nvPr/>
          </p:nvSpPr>
          <p:spPr>
            <a:xfrm>
              <a:off x="4433979" y="3853609"/>
              <a:ext cx="159567" cy="60721"/>
            </a:xfrm>
            <a:custGeom>
              <a:avLst/>
              <a:gdLst>
                <a:gd name="txL" fmla="*/ 0 w 67"/>
                <a:gd name="txT" fmla="*/ 0 h 25"/>
                <a:gd name="txR" fmla="*/ 67 w 67"/>
                <a:gd name="txB" fmla="*/ 25 h 25"/>
              </a:gdLst>
              <a:ahLst/>
              <a:cxnLst>
                <a:cxn ang="0">
                  <a:pos x="57" y="7"/>
                </a:cxn>
                <a:cxn ang="0">
                  <a:pos x="0" y="7"/>
                </a:cxn>
                <a:cxn ang="0">
                  <a:pos x="18" y="4"/>
                </a:cxn>
                <a:cxn ang="0">
                  <a:pos x="57" y="7"/>
                </a:cxn>
              </a:cxnLst>
              <a:rect l="txL" t="txT" r="txR" b="txB"/>
              <a:pathLst>
                <a:path w="67" h="25">
                  <a:moveTo>
                    <a:pt x="57" y="7"/>
                  </a:moveTo>
                  <a:cubicBezTo>
                    <a:pt x="67" y="25"/>
                    <a:pt x="12" y="18"/>
                    <a:pt x="0" y="7"/>
                  </a:cubicBezTo>
                  <a:cubicBezTo>
                    <a:pt x="0" y="0"/>
                    <a:pt x="13" y="6"/>
                    <a:pt x="18" y="4"/>
                  </a:cubicBezTo>
                  <a:cubicBezTo>
                    <a:pt x="25" y="11"/>
                    <a:pt x="45" y="5"/>
                    <a:pt x="57" y="7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36" name="Freeform 228"/>
            <p:cNvSpPr/>
            <p:nvPr/>
          </p:nvSpPr>
          <p:spPr>
            <a:xfrm>
              <a:off x="4993169" y="3815482"/>
              <a:ext cx="48011" cy="70605"/>
            </a:xfrm>
            <a:custGeom>
              <a:avLst/>
              <a:gdLst>
                <a:gd name="txL" fmla="*/ 0 w 20"/>
                <a:gd name="txT" fmla="*/ 0 h 29"/>
                <a:gd name="txR" fmla="*/ 20 w 20"/>
                <a:gd name="txB" fmla="*/ 29 h 29"/>
              </a:gdLst>
              <a:ahLst/>
              <a:cxnLst>
                <a:cxn ang="0">
                  <a:pos x="15" y="20"/>
                </a:cxn>
                <a:cxn ang="0">
                  <a:pos x="6" y="11"/>
                </a:cxn>
                <a:cxn ang="0">
                  <a:pos x="12" y="29"/>
                </a:cxn>
                <a:cxn ang="0">
                  <a:pos x="3" y="20"/>
                </a:cxn>
                <a:cxn ang="0">
                  <a:pos x="15" y="20"/>
                </a:cxn>
              </a:cxnLst>
              <a:rect l="txL" t="txT" r="txR" b="txB"/>
              <a:pathLst>
                <a:path w="20" h="29">
                  <a:moveTo>
                    <a:pt x="15" y="20"/>
                  </a:moveTo>
                  <a:cubicBezTo>
                    <a:pt x="8" y="21"/>
                    <a:pt x="12" y="11"/>
                    <a:pt x="6" y="11"/>
                  </a:cubicBezTo>
                  <a:cubicBezTo>
                    <a:pt x="1" y="22"/>
                    <a:pt x="20" y="25"/>
                    <a:pt x="12" y="29"/>
                  </a:cubicBezTo>
                  <a:cubicBezTo>
                    <a:pt x="8" y="27"/>
                    <a:pt x="5" y="24"/>
                    <a:pt x="3" y="20"/>
                  </a:cubicBezTo>
                  <a:cubicBezTo>
                    <a:pt x="0" y="0"/>
                    <a:pt x="16" y="10"/>
                    <a:pt x="15" y="2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37" name="Freeform 229"/>
            <p:cNvSpPr/>
            <p:nvPr/>
          </p:nvSpPr>
          <p:spPr>
            <a:xfrm>
              <a:off x="3910091" y="3842312"/>
              <a:ext cx="244293" cy="184985"/>
            </a:xfrm>
            <a:custGeom>
              <a:avLst/>
              <a:gdLst>
                <a:gd name="txL" fmla="*/ 0 w 102"/>
                <a:gd name="txT" fmla="*/ 0 h 77"/>
                <a:gd name="txR" fmla="*/ 102 w 102"/>
                <a:gd name="txB" fmla="*/ 77 h 77"/>
              </a:gdLst>
              <a:ahLst/>
              <a:cxnLst>
                <a:cxn ang="0">
                  <a:pos x="102" y="39"/>
                </a:cxn>
                <a:cxn ang="0">
                  <a:pos x="0" y="30"/>
                </a:cxn>
                <a:cxn ang="0">
                  <a:pos x="6" y="0"/>
                </a:cxn>
                <a:cxn ang="0">
                  <a:pos x="102" y="39"/>
                </a:cxn>
              </a:cxnLst>
              <a:rect l="txL" t="txT" r="txR" b="txB"/>
              <a:pathLst>
                <a:path w="102" h="77">
                  <a:moveTo>
                    <a:pt x="102" y="39"/>
                  </a:moveTo>
                  <a:cubicBezTo>
                    <a:pt x="85" y="77"/>
                    <a:pt x="15" y="50"/>
                    <a:pt x="0" y="30"/>
                  </a:cubicBezTo>
                  <a:cubicBezTo>
                    <a:pt x="0" y="18"/>
                    <a:pt x="6" y="12"/>
                    <a:pt x="6" y="0"/>
                  </a:cubicBezTo>
                  <a:cubicBezTo>
                    <a:pt x="36" y="15"/>
                    <a:pt x="75" y="21"/>
                    <a:pt x="102" y="39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38" name="Freeform 230"/>
            <p:cNvSpPr/>
            <p:nvPr/>
          </p:nvSpPr>
          <p:spPr>
            <a:xfrm>
              <a:off x="4620376" y="3845136"/>
              <a:ext cx="258414" cy="73429"/>
            </a:xfrm>
            <a:custGeom>
              <a:avLst/>
              <a:gdLst>
                <a:gd name="txL" fmla="*/ 0 w 108"/>
                <a:gd name="txT" fmla="*/ 0 h 31"/>
                <a:gd name="txR" fmla="*/ 108 w 108"/>
                <a:gd name="txB" fmla="*/ 31 h 31"/>
              </a:gdLst>
              <a:ahLst/>
              <a:cxnLst>
                <a:cxn ang="0">
                  <a:pos x="96" y="8"/>
                </a:cxn>
                <a:cxn ang="0">
                  <a:pos x="108" y="17"/>
                </a:cxn>
                <a:cxn ang="0">
                  <a:pos x="27" y="17"/>
                </a:cxn>
                <a:cxn ang="0">
                  <a:pos x="0" y="2"/>
                </a:cxn>
                <a:cxn ang="0">
                  <a:pos x="30" y="5"/>
                </a:cxn>
                <a:cxn ang="0">
                  <a:pos x="96" y="8"/>
                </a:cxn>
              </a:cxnLst>
              <a:rect l="txL" t="txT" r="txR" b="txB"/>
              <a:pathLst>
                <a:path w="108" h="31">
                  <a:moveTo>
                    <a:pt x="96" y="8"/>
                  </a:moveTo>
                  <a:cubicBezTo>
                    <a:pt x="100" y="11"/>
                    <a:pt x="107" y="11"/>
                    <a:pt x="108" y="17"/>
                  </a:cubicBezTo>
                  <a:cubicBezTo>
                    <a:pt x="79" y="31"/>
                    <a:pt x="47" y="4"/>
                    <a:pt x="27" y="17"/>
                  </a:cubicBezTo>
                  <a:cubicBezTo>
                    <a:pt x="14" y="16"/>
                    <a:pt x="7" y="9"/>
                    <a:pt x="0" y="2"/>
                  </a:cubicBezTo>
                  <a:cubicBezTo>
                    <a:pt x="13" y="0"/>
                    <a:pt x="20" y="4"/>
                    <a:pt x="30" y="5"/>
                  </a:cubicBezTo>
                  <a:cubicBezTo>
                    <a:pt x="48" y="7"/>
                    <a:pt x="68" y="16"/>
                    <a:pt x="96" y="8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39" name="Freeform 231"/>
            <p:cNvSpPr/>
            <p:nvPr/>
          </p:nvSpPr>
          <p:spPr>
            <a:xfrm>
              <a:off x="4254642" y="3859257"/>
              <a:ext cx="28242" cy="38127"/>
            </a:xfrm>
            <a:custGeom>
              <a:avLst/>
              <a:gdLst>
                <a:gd name="txL" fmla="*/ 0 w 12"/>
                <a:gd name="txT" fmla="*/ 0 h 16"/>
                <a:gd name="txR" fmla="*/ 12 w 12"/>
                <a:gd name="txB" fmla="*/ 16 h 16"/>
              </a:gdLst>
              <a:ahLst/>
              <a:cxnLst>
                <a:cxn ang="0">
                  <a:pos x="0" y="14"/>
                </a:cxn>
                <a:cxn ang="0">
                  <a:pos x="0" y="2"/>
                </a:cxn>
                <a:cxn ang="0">
                  <a:pos x="0" y="14"/>
                </a:cxn>
              </a:cxnLst>
              <a:rect l="txL" t="txT" r="txR" b="txB"/>
              <a:pathLst>
                <a:path w="12" h="16">
                  <a:moveTo>
                    <a:pt x="0" y="14"/>
                  </a:moveTo>
                  <a:cubicBezTo>
                    <a:pt x="0" y="10"/>
                    <a:pt x="0" y="6"/>
                    <a:pt x="0" y="2"/>
                  </a:cubicBezTo>
                  <a:cubicBezTo>
                    <a:pt x="12" y="0"/>
                    <a:pt x="12" y="16"/>
                    <a:pt x="0" y="14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40" name="Freeform 232"/>
            <p:cNvSpPr/>
            <p:nvPr/>
          </p:nvSpPr>
          <p:spPr>
            <a:xfrm>
              <a:off x="4075307" y="3869141"/>
              <a:ext cx="142622" cy="66369"/>
            </a:xfrm>
            <a:custGeom>
              <a:avLst/>
              <a:gdLst>
                <a:gd name="txL" fmla="*/ 0 w 60"/>
                <a:gd name="txT" fmla="*/ 0 h 28"/>
                <a:gd name="txR" fmla="*/ 60 w 60"/>
                <a:gd name="txB" fmla="*/ 28 h 28"/>
              </a:gdLst>
              <a:ahLst/>
              <a:cxnLst>
                <a:cxn ang="0">
                  <a:pos x="27" y="7"/>
                </a:cxn>
                <a:cxn ang="0">
                  <a:pos x="60" y="19"/>
                </a:cxn>
                <a:cxn ang="0">
                  <a:pos x="42" y="28"/>
                </a:cxn>
                <a:cxn ang="0">
                  <a:pos x="0" y="4"/>
                </a:cxn>
                <a:cxn ang="0">
                  <a:pos x="9" y="1"/>
                </a:cxn>
                <a:cxn ang="0">
                  <a:pos x="27" y="7"/>
                </a:cxn>
              </a:cxnLst>
              <a:rect l="txL" t="txT" r="txR" b="txB"/>
              <a:pathLst>
                <a:path w="60" h="28">
                  <a:moveTo>
                    <a:pt x="27" y="7"/>
                  </a:moveTo>
                  <a:cubicBezTo>
                    <a:pt x="39" y="10"/>
                    <a:pt x="48" y="16"/>
                    <a:pt x="60" y="19"/>
                  </a:cubicBezTo>
                  <a:cubicBezTo>
                    <a:pt x="56" y="24"/>
                    <a:pt x="50" y="27"/>
                    <a:pt x="42" y="28"/>
                  </a:cubicBezTo>
                  <a:cubicBezTo>
                    <a:pt x="33" y="15"/>
                    <a:pt x="12" y="14"/>
                    <a:pt x="0" y="4"/>
                  </a:cubicBezTo>
                  <a:cubicBezTo>
                    <a:pt x="0" y="0"/>
                    <a:pt x="5" y="1"/>
                    <a:pt x="9" y="1"/>
                  </a:cubicBezTo>
                  <a:cubicBezTo>
                    <a:pt x="12" y="4"/>
                    <a:pt x="24" y="14"/>
                    <a:pt x="27" y="7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41" name="Freeform 233"/>
            <p:cNvSpPr/>
            <p:nvPr/>
          </p:nvSpPr>
          <p:spPr>
            <a:xfrm>
              <a:off x="4275824" y="3886087"/>
              <a:ext cx="76253" cy="35303"/>
            </a:xfrm>
            <a:custGeom>
              <a:avLst/>
              <a:gdLst>
                <a:gd name="txL" fmla="*/ 0 w 32"/>
                <a:gd name="txT" fmla="*/ 0 h 15"/>
                <a:gd name="txR" fmla="*/ 32 w 32"/>
                <a:gd name="txB" fmla="*/ 15 h 15"/>
              </a:gdLst>
              <a:ahLst/>
              <a:cxnLst>
                <a:cxn ang="0">
                  <a:pos x="0" y="15"/>
                </a:cxn>
                <a:cxn ang="0">
                  <a:pos x="0" y="15"/>
                </a:cxn>
              </a:cxnLst>
              <a:rect l="txL" t="txT" r="txR" b="txB"/>
              <a:pathLst>
                <a:path w="32" h="15">
                  <a:moveTo>
                    <a:pt x="0" y="15"/>
                  </a:moveTo>
                  <a:cubicBezTo>
                    <a:pt x="17" y="0"/>
                    <a:pt x="32" y="15"/>
                    <a:pt x="0" y="15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42" name="Freeform 234"/>
            <p:cNvSpPr/>
            <p:nvPr/>
          </p:nvSpPr>
          <p:spPr>
            <a:xfrm>
              <a:off x="4455160" y="3914328"/>
              <a:ext cx="72017" cy="11297"/>
            </a:xfrm>
            <a:custGeom>
              <a:avLst/>
              <a:gdLst>
                <a:gd name="txL" fmla="*/ 0 w 30"/>
                <a:gd name="txT" fmla="*/ 0 h 5"/>
                <a:gd name="txR" fmla="*/ 30 w 30"/>
                <a:gd name="txB" fmla="*/ 5 h 5"/>
              </a:gdLst>
              <a:ahLst/>
              <a:cxnLst>
                <a:cxn ang="0">
                  <a:pos x="0" y="0"/>
                </a:cxn>
                <a:cxn ang="0">
                  <a:pos x="30" y="0"/>
                </a:cxn>
                <a:cxn ang="0">
                  <a:pos x="0" y="0"/>
                </a:cxn>
              </a:cxnLst>
              <a:rect l="txL" t="txT" r="txR" b="txB"/>
              <a:pathLst>
                <a:path w="30" h="5">
                  <a:moveTo>
                    <a:pt x="0" y="0"/>
                  </a:moveTo>
                  <a:cubicBezTo>
                    <a:pt x="10" y="0"/>
                    <a:pt x="20" y="0"/>
                    <a:pt x="30" y="0"/>
                  </a:cubicBezTo>
                  <a:cubicBezTo>
                    <a:pt x="27" y="5"/>
                    <a:pt x="3" y="5"/>
                    <a:pt x="0" y="0"/>
                  </a:cubicBezTo>
                  <a:close/>
                </a:path>
              </a:pathLst>
            </a:custGeom>
            <a:solidFill>
              <a:srgbClr val="1D485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43" name="Freeform 235"/>
            <p:cNvSpPr/>
            <p:nvPr/>
          </p:nvSpPr>
          <p:spPr>
            <a:xfrm>
              <a:off x="334666" y="3914328"/>
              <a:ext cx="50835" cy="28242"/>
            </a:xfrm>
            <a:custGeom>
              <a:avLst/>
              <a:gdLst>
                <a:gd name="txL" fmla="*/ 0 w 21"/>
                <a:gd name="txT" fmla="*/ 0 h 12"/>
                <a:gd name="txR" fmla="*/ 21 w 21"/>
                <a:gd name="txB" fmla="*/ 12 h 12"/>
              </a:gdLst>
              <a:ahLst/>
              <a:cxnLst>
                <a:cxn ang="0">
                  <a:pos x="0" y="0"/>
                </a:cxn>
                <a:cxn ang="0">
                  <a:pos x="21" y="12"/>
                </a:cxn>
                <a:cxn ang="0">
                  <a:pos x="0" y="6"/>
                </a:cxn>
                <a:cxn ang="0">
                  <a:pos x="0" y="0"/>
                </a:cxn>
              </a:cxnLst>
              <a:rect l="txL" t="txT" r="txR" b="txB"/>
              <a:pathLst>
                <a:path w="21" h="12">
                  <a:moveTo>
                    <a:pt x="0" y="0"/>
                  </a:moveTo>
                  <a:cubicBezTo>
                    <a:pt x="5" y="6"/>
                    <a:pt x="17" y="5"/>
                    <a:pt x="21" y="12"/>
                  </a:cubicBezTo>
                  <a:cubicBezTo>
                    <a:pt x="12" y="12"/>
                    <a:pt x="3" y="12"/>
                    <a:pt x="0" y="6"/>
                  </a:cubicBezTo>
                  <a:cubicBezTo>
                    <a:pt x="0" y="4"/>
                    <a:pt x="0" y="2"/>
                    <a:pt x="0" y="0"/>
                  </a:cubicBezTo>
                  <a:close/>
                </a:path>
              </a:pathLst>
            </a:custGeom>
            <a:solidFill>
              <a:srgbClr val="22586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44" name="Freeform 236"/>
            <p:cNvSpPr/>
            <p:nvPr/>
          </p:nvSpPr>
          <p:spPr>
            <a:xfrm>
              <a:off x="5058125" y="3900208"/>
              <a:ext cx="64956" cy="56484"/>
            </a:xfrm>
            <a:custGeom>
              <a:avLst/>
              <a:gdLst>
                <a:gd name="txL" fmla="*/ 0 w 27"/>
                <a:gd name="txT" fmla="*/ 0 h 24"/>
                <a:gd name="txR" fmla="*/ 27 w 27"/>
                <a:gd name="txB" fmla="*/ 24 h 24"/>
              </a:gdLst>
              <a:ahLst/>
              <a:cxnLst>
                <a:cxn ang="0">
                  <a:pos x="9" y="24"/>
                </a:cxn>
                <a:cxn ang="0">
                  <a:pos x="0" y="0"/>
                </a:cxn>
                <a:cxn ang="0">
                  <a:pos x="27" y="18"/>
                </a:cxn>
                <a:cxn ang="0">
                  <a:pos x="15" y="21"/>
                </a:cxn>
                <a:cxn ang="0">
                  <a:pos x="9" y="24"/>
                </a:cxn>
              </a:cxnLst>
              <a:rect l="txL" t="txT" r="txR" b="txB"/>
              <a:pathLst>
                <a:path w="27" h="24">
                  <a:moveTo>
                    <a:pt x="9" y="24"/>
                  </a:moveTo>
                  <a:cubicBezTo>
                    <a:pt x="15" y="10"/>
                    <a:pt x="0" y="9"/>
                    <a:pt x="0" y="0"/>
                  </a:cubicBezTo>
                  <a:cubicBezTo>
                    <a:pt x="6" y="9"/>
                    <a:pt x="22" y="8"/>
                    <a:pt x="27" y="18"/>
                  </a:cubicBezTo>
                  <a:cubicBezTo>
                    <a:pt x="21" y="17"/>
                    <a:pt x="7" y="11"/>
                    <a:pt x="15" y="21"/>
                  </a:cubicBezTo>
                  <a:cubicBezTo>
                    <a:pt x="14" y="23"/>
                    <a:pt x="12" y="24"/>
                    <a:pt x="9" y="24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45" name="Freeform 237"/>
            <p:cNvSpPr/>
            <p:nvPr/>
          </p:nvSpPr>
          <p:spPr>
            <a:xfrm>
              <a:off x="183572" y="3917153"/>
              <a:ext cx="136974" cy="69193"/>
            </a:xfrm>
            <a:custGeom>
              <a:avLst/>
              <a:gdLst>
                <a:gd name="txL" fmla="*/ 0 w 57"/>
                <a:gd name="txT" fmla="*/ 0 h 29"/>
                <a:gd name="txR" fmla="*/ 57 w 57"/>
                <a:gd name="txB" fmla="*/ 29 h 29"/>
              </a:gdLst>
              <a:ahLst/>
              <a:cxnLst>
                <a:cxn ang="0">
                  <a:pos x="57" y="23"/>
                </a:cxn>
                <a:cxn ang="0">
                  <a:pos x="0" y="5"/>
                </a:cxn>
                <a:cxn ang="0">
                  <a:pos x="57" y="23"/>
                </a:cxn>
              </a:cxnLst>
              <a:rect l="txL" t="txT" r="txR" b="txB"/>
              <a:pathLst>
                <a:path w="57" h="29">
                  <a:moveTo>
                    <a:pt x="57" y="23"/>
                  </a:moveTo>
                  <a:cubicBezTo>
                    <a:pt x="38" y="29"/>
                    <a:pt x="19" y="9"/>
                    <a:pt x="0" y="5"/>
                  </a:cubicBezTo>
                  <a:cubicBezTo>
                    <a:pt x="18" y="0"/>
                    <a:pt x="36" y="21"/>
                    <a:pt x="57" y="23"/>
                  </a:cubicBezTo>
                  <a:close/>
                </a:path>
              </a:pathLst>
            </a:custGeom>
            <a:solidFill>
              <a:srgbClr val="076F9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46" name="Freeform 238"/>
            <p:cNvSpPr/>
            <p:nvPr/>
          </p:nvSpPr>
          <p:spPr>
            <a:xfrm>
              <a:off x="499882" y="3886087"/>
              <a:ext cx="151095" cy="86138"/>
            </a:xfrm>
            <a:custGeom>
              <a:avLst/>
              <a:gdLst>
                <a:gd name="txL" fmla="*/ 0 w 63"/>
                <a:gd name="txT" fmla="*/ 0 h 36"/>
                <a:gd name="txR" fmla="*/ 63 w 63"/>
                <a:gd name="txB" fmla="*/ 36 h 36"/>
              </a:gdLst>
              <a:ahLst/>
              <a:cxnLst>
                <a:cxn ang="0">
                  <a:pos x="57" y="36"/>
                </a:cxn>
                <a:cxn ang="0">
                  <a:pos x="0" y="0"/>
                </a:cxn>
                <a:cxn ang="0">
                  <a:pos x="63" y="33"/>
                </a:cxn>
                <a:cxn ang="0">
                  <a:pos x="57" y="36"/>
                </a:cxn>
              </a:cxnLst>
              <a:rect l="txL" t="txT" r="txR" b="txB"/>
              <a:pathLst>
                <a:path w="63" h="36">
                  <a:moveTo>
                    <a:pt x="57" y="36"/>
                  </a:moveTo>
                  <a:cubicBezTo>
                    <a:pt x="31" y="31"/>
                    <a:pt x="18" y="13"/>
                    <a:pt x="0" y="0"/>
                  </a:cubicBezTo>
                  <a:cubicBezTo>
                    <a:pt x="28" y="4"/>
                    <a:pt x="41" y="23"/>
                    <a:pt x="63" y="33"/>
                  </a:cubicBezTo>
                  <a:cubicBezTo>
                    <a:pt x="63" y="36"/>
                    <a:pt x="59" y="35"/>
                    <a:pt x="57" y="36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47" name="Freeform 239"/>
            <p:cNvSpPr/>
            <p:nvPr/>
          </p:nvSpPr>
          <p:spPr>
            <a:xfrm>
              <a:off x="2553068" y="3928449"/>
              <a:ext cx="93198" cy="50835"/>
            </a:xfrm>
            <a:custGeom>
              <a:avLst/>
              <a:gdLst>
                <a:gd name="txL" fmla="*/ 0 w 39"/>
                <a:gd name="txT" fmla="*/ 0 h 21"/>
                <a:gd name="txR" fmla="*/ 39 w 39"/>
                <a:gd name="txB" fmla="*/ 21 h 21"/>
              </a:gdLst>
              <a:ahLst/>
              <a:cxnLst>
                <a:cxn ang="0">
                  <a:pos x="0" y="0"/>
                </a:cxn>
                <a:cxn ang="0">
                  <a:pos x="39" y="21"/>
                </a:cxn>
                <a:cxn ang="0">
                  <a:pos x="0" y="0"/>
                </a:cxn>
              </a:cxnLst>
              <a:rect l="txL" t="txT" r="txR" b="txB"/>
              <a:pathLst>
                <a:path w="39" h="21">
                  <a:moveTo>
                    <a:pt x="0" y="0"/>
                  </a:moveTo>
                  <a:cubicBezTo>
                    <a:pt x="12" y="8"/>
                    <a:pt x="29" y="11"/>
                    <a:pt x="39" y="21"/>
                  </a:cubicBezTo>
                  <a:cubicBezTo>
                    <a:pt x="20" y="20"/>
                    <a:pt x="4" y="16"/>
                    <a:pt x="0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48" name="Freeform 240"/>
            <p:cNvSpPr/>
            <p:nvPr/>
          </p:nvSpPr>
          <p:spPr>
            <a:xfrm>
              <a:off x="4196747" y="3931274"/>
              <a:ext cx="216051" cy="42363"/>
            </a:xfrm>
            <a:custGeom>
              <a:avLst/>
              <a:gdLst>
                <a:gd name="txL" fmla="*/ 0 w 90"/>
                <a:gd name="txT" fmla="*/ 0 h 18"/>
                <a:gd name="txR" fmla="*/ 90 w 90"/>
                <a:gd name="txB" fmla="*/ 18 h 18"/>
              </a:gdLst>
              <a:ahLst/>
              <a:cxnLst>
                <a:cxn ang="0">
                  <a:pos x="90" y="5"/>
                </a:cxn>
                <a:cxn ang="0">
                  <a:pos x="0" y="17"/>
                </a:cxn>
                <a:cxn ang="0">
                  <a:pos x="90" y="5"/>
                </a:cxn>
              </a:cxnLst>
              <a:rect l="txL" t="txT" r="txR" b="txB"/>
              <a:pathLst>
                <a:path w="90" h="18">
                  <a:moveTo>
                    <a:pt x="90" y="5"/>
                  </a:moveTo>
                  <a:cubicBezTo>
                    <a:pt x="69" y="18"/>
                    <a:pt x="23" y="6"/>
                    <a:pt x="0" y="17"/>
                  </a:cubicBezTo>
                  <a:cubicBezTo>
                    <a:pt x="22" y="3"/>
                    <a:pt x="56" y="0"/>
                    <a:pt x="90" y="5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49" name="Freeform 241"/>
            <p:cNvSpPr/>
            <p:nvPr/>
          </p:nvSpPr>
          <p:spPr>
            <a:xfrm>
              <a:off x="4383144" y="3963752"/>
              <a:ext cx="57896" cy="22594"/>
            </a:xfrm>
            <a:custGeom>
              <a:avLst/>
              <a:gdLst>
                <a:gd name="txL" fmla="*/ 0 w 24"/>
                <a:gd name="txT" fmla="*/ 0 h 9"/>
                <a:gd name="txR" fmla="*/ 24 w 24"/>
                <a:gd name="txB" fmla="*/ 9 h 9"/>
              </a:gdLst>
              <a:ahLst/>
              <a:cxnLst>
                <a:cxn ang="0">
                  <a:pos x="0" y="6"/>
                </a:cxn>
                <a:cxn ang="0">
                  <a:pos x="24" y="0"/>
                </a:cxn>
                <a:cxn ang="0">
                  <a:pos x="0" y="9"/>
                </a:cxn>
                <a:cxn ang="0">
                  <a:pos x="0" y="6"/>
                </a:cxn>
              </a:cxnLst>
              <a:rect l="txL" t="txT" r="txR" b="txB"/>
              <a:pathLst>
                <a:path w="24" h="9">
                  <a:moveTo>
                    <a:pt x="0" y="6"/>
                  </a:moveTo>
                  <a:cubicBezTo>
                    <a:pt x="6" y="2"/>
                    <a:pt x="14" y="0"/>
                    <a:pt x="24" y="0"/>
                  </a:cubicBezTo>
                  <a:cubicBezTo>
                    <a:pt x="20" y="7"/>
                    <a:pt x="6" y="4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lose/>
                </a:path>
              </a:pathLst>
            </a:custGeom>
            <a:solidFill>
              <a:srgbClr val="1E4C5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50" name="Freeform 242"/>
            <p:cNvSpPr/>
            <p:nvPr/>
          </p:nvSpPr>
          <p:spPr>
            <a:xfrm>
              <a:off x="4254642" y="3979285"/>
              <a:ext cx="128501" cy="56484"/>
            </a:xfrm>
            <a:custGeom>
              <a:avLst/>
              <a:gdLst>
                <a:gd name="txL" fmla="*/ 0 w 54"/>
                <a:gd name="txT" fmla="*/ 0 h 24"/>
                <a:gd name="txR" fmla="*/ 54 w 54"/>
                <a:gd name="txB" fmla="*/ 24 h 24"/>
              </a:gdLst>
              <a:ahLst/>
              <a:cxnLst>
                <a:cxn ang="0">
                  <a:pos x="54" y="3"/>
                </a:cxn>
                <a:cxn ang="0">
                  <a:pos x="0" y="18"/>
                </a:cxn>
                <a:cxn ang="0">
                  <a:pos x="54" y="0"/>
                </a:cxn>
                <a:cxn ang="0">
                  <a:pos x="54" y="3"/>
                </a:cxn>
              </a:cxnLst>
              <a:rect l="txL" t="txT" r="txR" b="txB"/>
              <a:pathLst>
                <a:path w="54" h="24">
                  <a:moveTo>
                    <a:pt x="54" y="3"/>
                  </a:moveTo>
                  <a:cubicBezTo>
                    <a:pt x="35" y="5"/>
                    <a:pt x="17" y="24"/>
                    <a:pt x="0" y="18"/>
                  </a:cubicBezTo>
                  <a:cubicBezTo>
                    <a:pt x="15" y="9"/>
                    <a:pt x="34" y="4"/>
                    <a:pt x="54" y="0"/>
                  </a:cubicBezTo>
                  <a:cubicBezTo>
                    <a:pt x="54" y="1"/>
                    <a:pt x="54" y="2"/>
                    <a:pt x="54" y="3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51" name="Freeform 243"/>
            <p:cNvSpPr/>
            <p:nvPr/>
          </p:nvSpPr>
          <p:spPr>
            <a:xfrm>
              <a:off x="4433979" y="3976461"/>
              <a:ext cx="38127" cy="24006"/>
            </a:xfrm>
            <a:custGeom>
              <a:avLst/>
              <a:gdLst>
                <a:gd name="txL" fmla="*/ 0 w 16"/>
                <a:gd name="txT" fmla="*/ 0 h 10"/>
                <a:gd name="txR" fmla="*/ 16 w 16"/>
                <a:gd name="txB" fmla="*/ 10 h 10"/>
              </a:gdLst>
              <a:ahLst/>
              <a:cxnLst>
                <a:cxn ang="0">
                  <a:pos x="3" y="10"/>
                </a:cxn>
                <a:cxn ang="0">
                  <a:pos x="15" y="1"/>
                </a:cxn>
                <a:cxn ang="0">
                  <a:pos x="3" y="10"/>
                </a:cxn>
              </a:cxnLst>
              <a:rect l="txL" t="txT" r="txR" b="txB"/>
              <a:pathLst>
                <a:path w="16" h="10">
                  <a:moveTo>
                    <a:pt x="3" y="10"/>
                  </a:moveTo>
                  <a:cubicBezTo>
                    <a:pt x="0" y="0"/>
                    <a:pt x="7" y="0"/>
                    <a:pt x="15" y="1"/>
                  </a:cubicBezTo>
                  <a:cubicBezTo>
                    <a:pt x="16" y="9"/>
                    <a:pt x="9" y="9"/>
                    <a:pt x="3" y="10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52" name="Freeform 244"/>
            <p:cNvSpPr/>
            <p:nvPr/>
          </p:nvSpPr>
          <p:spPr>
            <a:xfrm>
              <a:off x="635443" y="3963752"/>
              <a:ext cx="103083" cy="43775"/>
            </a:xfrm>
            <a:custGeom>
              <a:avLst/>
              <a:gdLst>
                <a:gd name="txL" fmla="*/ 0 w 43"/>
                <a:gd name="txT" fmla="*/ 0 h 18"/>
                <a:gd name="txR" fmla="*/ 43 w 43"/>
                <a:gd name="txB" fmla="*/ 18 h 18"/>
              </a:gdLst>
              <a:ahLst/>
              <a:cxnLst>
                <a:cxn ang="0">
                  <a:pos x="6" y="0"/>
                </a:cxn>
                <a:cxn ang="0">
                  <a:pos x="42" y="15"/>
                </a:cxn>
                <a:cxn ang="0">
                  <a:pos x="39" y="18"/>
                </a:cxn>
                <a:cxn ang="0">
                  <a:pos x="0" y="3"/>
                </a:cxn>
                <a:cxn ang="0">
                  <a:pos x="6" y="0"/>
                </a:cxn>
              </a:cxnLst>
              <a:rect l="txL" t="txT" r="txR" b="txB"/>
              <a:pathLst>
                <a:path w="43" h="18">
                  <a:moveTo>
                    <a:pt x="6" y="0"/>
                  </a:moveTo>
                  <a:cubicBezTo>
                    <a:pt x="18" y="5"/>
                    <a:pt x="29" y="11"/>
                    <a:pt x="42" y="15"/>
                  </a:cubicBezTo>
                  <a:cubicBezTo>
                    <a:pt x="43" y="18"/>
                    <a:pt x="41" y="18"/>
                    <a:pt x="39" y="18"/>
                  </a:cubicBezTo>
                  <a:cubicBezTo>
                    <a:pt x="24" y="15"/>
                    <a:pt x="13" y="8"/>
                    <a:pt x="0" y="3"/>
                  </a:cubicBezTo>
                  <a:cubicBezTo>
                    <a:pt x="2" y="2"/>
                    <a:pt x="6" y="3"/>
                    <a:pt x="6" y="0"/>
                  </a:cubicBezTo>
                  <a:close/>
                </a:path>
              </a:pathLst>
            </a:custGeom>
            <a:solidFill>
              <a:srgbClr val="245D7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53" name="Freeform 245"/>
            <p:cNvSpPr/>
            <p:nvPr/>
          </p:nvSpPr>
          <p:spPr>
            <a:xfrm>
              <a:off x="4052713" y="3993406"/>
              <a:ext cx="72017" cy="28242"/>
            </a:xfrm>
            <a:custGeom>
              <a:avLst/>
              <a:gdLst>
                <a:gd name="txL" fmla="*/ 0 w 30"/>
                <a:gd name="txT" fmla="*/ 0 h 12"/>
                <a:gd name="txR" fmla="*/ 30 w 30"/>
                <a:gd name="txB" fmla="*/ 12 h 12"/>
              </a:gdLst>
              <a:ahLst/>
              <a:cxnLst>
                <a:cxn ang="0">
                  <a:pos x="0" y="3"/>
                </a:cxn>
                <a:cxn ang="0">
                  <a:pos x="24" y="3"/>
                </a:cxn>
                <a:cxn ang="0">
                  <a:pos x="30" y="9"/>
                </a:cxn>
                <a:cxn ang="0">
                  <a:pos x="24" y="9"/>
                </a:cxn>
                <a:cxn ang="0">
                  <a:pos x="0" y="3"/>
                </a:cxn>
              </a:cxnLst>
              <a:rect l="txL" t="txT" r="txR" b="txB"/>
              <a:pathLst>
                <a:path w="30" h="12">
                  <a:moveTo>
                    <a:pt x="0" y="3"/>
                  </a:moveTo>
                  <a:cubicBezTo>
                    <a:pt x="8" y="3"/>
                    <a:pt x="16" y="3"/>
                    <a:pt x="24" y="3"/>
                  </a:cubicBezTo>
                  <a:cubicBezTo>
                    <a:pt x="24" y="7"/>
                    <a:pt x="29" y="6"/>
                    <a:pt x="30" y="9"/>
                  </a:cubicBezTo>
                  <a:cubicBezTo>
                    <a:pt x="28" y="9"/>
                    <a:pt x="26" y="9"/>
                    <a:pt x="24" y="9"/>
                  </a:cubicBezTo>
                  <a:cubicBezTo>
                    <a:pt x="23" y="0"/>
                    <a:pt x="1" y="12"/>
                    <a:pt x="0" y="3"/>
                  </a:cubicBezTo>
                  <a:close/>
                </a:path>
              </a:pathLst>
            </a:custGeom>
            <a:solidFill>
              <a:srgbClr val="1639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54" name="Freeform 246"/>
            <p:cNvSpPr/>
            <p:nvPr/>
          </p:nvSpPr>
          <p:spPr>
            <a:xfrm>
              <a:off x="4369023" y="3979285"/>
              <a:ext cx="57896" cy="52248"/>
            </a:xfrm>
            <a:custGeom>
              <a:avLst/>
              <a:gdLst>
                <a:gd name="txL" fmla="*/ 0 w 24"/>
                <a:gd name="txT" fmla="*/ 0 h 22"/>
                <a:gd name="txR" fmla="*/ 24 w 24"/>
                <a:gd name="txB" fmla="*/ 22 h 22"/>
              </a:gdLst>
              <a:ahLst/>
              <a:cxnLst>
                <a:cxn ang="0">
                  <a:pos x="24" y="6"/>
                </a:cxn>
                <a:cxn ang="0">
                  <a:pos x="18" y="9"/>
                </a:cxn>
                <a:cxn ang="0">
                  <a:pos x="3" y="21"/>
                </a:cxn>
                <a:cxn ang="0">
                  <a:pos x="0" y="12"/>
                </a:cxn>
                <a:cxn ang="0">
                  <a:pos x="24" y="6"/>
                </a:cxn>
              </a:cxnLst>
              <a:rect l="txL" t="txT" r="txR" b="txB"/>
              <a:pathLst>
                <a:path w="24" h="22">
                  <a:moveTo>
                    <a:pt x="24" y="6"/>
                  </a:moveTo>
                  <a:cubicBezTo>
                    <a:pt x="24" y="14"/>
                    <a:pt x="22" y="10"/>
                    <a:pt x="18" y="9"/>
                  </a:cubicBezTo>
                  <a:cubicBezTo>
                    <a:pt x="13" y="13"/>
                    <a:pt x="13" y="22"/>
                    <a:pt x="3" y="21"/>
                  </a:cubicBezTo>
                  <a:cubicBezTo>
                    <a:pt x="1" y="19"/>
                    <a:pt x="0" y="16"/>
                    <a:pt x="0" y="12"/>
                  </a:cubicBezTo>
                  <a:cubicBezTo>
                    <a:pt x="9" y="12"/>
                    <a:pt x="20" y="0"/>
                    <a:pt x="24" y="6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55" name="Freeform 247"/>
            <p:cNvSpPr/>
            <p:nvPr/>
          </p:nvSpPr>
          <p:spPr>
            <a:xfrm>
              <a:off x="707459" y="4000467"/>
              <a:ext cx="60721" cy="38127"/>
            </a:xfrm>
            <a:custGeom>
              <a:avLst/>
              <a:gdLst>
                <a:gd name="txL" fmla="*/ 0 w 25"/>
                <a:gd name="txT" fmla="*/ 0 h 16"/>
                <a:gd name="txR" fmla="*/ 25 w 25"/>
                <a:gd name="txB" fmla="*/ 16 h 16"/>
              </a:gdLst>
              <a:ahLst/>
              <a:cxnLst>
                <a:cxn ang="0">
                  <a:pos x="21" y="6"/>
                </a:cxn>
                <a:cxn ang="0">
                  <a:pos x="0" y="9"/>
                </a:cxn>
                <a:cxn ang="0">
                  <a:pos x="18" y="6"/>
                </a:cxn>
                <a:cxn ang="0">
                  <a:pos x="9" y="3"/>
                </a:cxn>
                <a:cxn ang="0">
                  <a:pos x="12" y="0"/>
                </a:cxn>
                <a:cxn ang="0">
                  <a:pos x="21" y="6"/>
                </a:cxn>
              </a:cxnLst>
              <a:rect l="txL" t="txT" r="txR" b="txB"/>
              <a:pathLst>
                <a:path w="25" h="16">
                  <a:moveTo>
                    <a:pt x="21" y="6"/>
                  </a:moveTo>
                  <a:cubicBezTo>
                    <a:pt x="25" y="16"/>
                    <a:pt x="1" y="13"/>
                    <a:pt x="0" y="9"/>
                  </a:cubicBezTo>
                  <a:cubicBezTo>
                    <a:pt x="5" y="7"/>
                    <a:pt x="18" y="13"/>
                    <a:pt x="18" y="6"/>
                  </a:cubicBezTo>
                  <a:cubicBezTo>
                    <a:pt x="14" y="6"/>
                    <a:pt x="9" y="7"/>
                    <a:pt x="9" y="3"/>
                  </a:cubicBezTo>
                  <a:cubicBezTo>
                    <a:pt x="11" y="3"/>
                    <a:pt x="13" y="3"/>
                    <a:pt x="12" y="0"/>
                  </a:cubicBezTo>
                  <a:cubicBezTo>
                    <a:pt x="16" y="1"/>
                    <a:pt x="19" y="3"/>
                    <a:pt x="21" y="6"/>
                  </a:cubicBezTo>
                  <a:close/>
                </a:path>
              </a:pathLst>
            </a:custGeom>
            <a:solidFill>
              <a:srgbClr val="1D485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56" name="Freeform 248"/>
            <p:cNvSpPr/>
            <p:nvPr/>
          </p:nvSpPr>
          <p:spPr>
            <a:xfrm>
              <a:off x="1626734" y="4007527"/>
              <a:ext cx="43775" cy="35303"/>
            </a:xfrm>
            <a:custGeom>
              <a:avLst/>
              <a:gdLst>
                <a:gd name="txL" fmla="*/ 0 w 18"/>
                <a:gd name="txT" fmla="*/ 0 h 15"/>
                <a:gd name="txR" fmla="*/ 18 w 18"/>
                <a:gd name="txB" fmla="*/ 15 h 15"/>
              </a:gdLst>
              <a:ahLst/>
              <a:cxnLst>
                <a:cxn ang="0">
                  <a:pos x="18" y="15"/>
                </a:cxn>
                <a:cxn ang="0">
                  <a:pos x="0" y="0"/>
                </a:cxn>
                <a:cxn ang="0">
                  <a:pos x="18" y="15"/>
                </a:cxn>
              </a:cxnLst>
              <a:rect l="txL" t="txT" r="txR" b="txB"/>
              <a:pathLst>
                <a:path w="18" h="15">
                  <a:moveTo>
                    <a:pt x="18" y="15"/>
                  </a:moveTo>
                  <a:cubicBezTo>
                    <a:pt x="10" y="12"/>
                    <a:pt x="1" y="10"/>
                    <a:pt x="0" y="0"/>
                  </a:cubicBezTo>
                  <a:cubicBezTo>
                    <a:pt x="9" y="2"/>
                    <a:pt x="17" y="5"/>
                    <a:pt x="18" y="15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57" name="Freeform 249"/>
            <p:cNvSpPr/>
            <p:nvPr/>
          </p:nvSpPr>
          <p:spPr>
            <a:xfrm>
              <a:off x="5302417" y="4007527"/>
              <a:ext cx="86138" cy="24006"/>
            </a:xfrm>
            <a:custGeom>
              <a:avLst/>
              <a:gdLst>
                <a:gd name="txL" fmla="*/ 0 w 36"/>
                <a:gd name="txT" fmla="*/ 0 h 10"/>
                <a:gd name="txR" fmla="*/ 36 w 36"/>
                <a:gd name="txB" fmla="*/ 10 h 10"/>
              </a:gdLst>
              <a:ahLst/>
              <a:cxnLst>
                <a:cxn ang="0">
                  <a:pos x="27" y="6"/>
                </a:cxn>
                <a:cxn ang="0">
                  <a:pos x="24" y="9"/>
                </a:cxn>
                <a:cxn ang="0">
                  <a:pos x="0" y="3"/>
                </a:cxn>
                <a:cxn ang="0">
                  <a:pos x="33" y="0"/>
                </a:cxn>
                <a:cxn ang="0">
                  <a:pos x="36" y="6"/>
                </a:cxn>
                <a:cxn ang="0">
                  <a:pos x="27" y="6"/>
                </a:cxn>
              </a:cxnLst>
              <a:rect l="txL" t="txT" r="txR" b="txB"/>
              <a:pathLst>
                <a:path w="36" h="10">
                  <a:moveTo>
                    <a:pt x="27" y="6"/>
                  </a:moveTo>
                  <a:cubicBezTo>
                    <a:pt x="24" y="5"/>
                    <a:pt x="24" y="7"/>
                    <a:pt x="24" y="9"/>
                  </a:cubicBezTo>
                  <a:cubicBezTo>
                    <a:pt x="14" y="9"/>
                    <a:pt x="3" y="10"/>
                    <a:pt x="0" y="3"/>
                  </a:cubicBezTo>
                  <a:cubicBezTo>
                    <a:pt x="10" y="1"/>
                    <a:pt x="28" y="7"/>
                    <a:pt x="33" y="0"/>
                  </a:cubicBezTo>
                  <a:cubicBezTo>
                    <a:pt x="35" y="1"/>
                    <a:pt x="36" y="3"/>
                    <a:pt x="36" y="6"/>
                  </a:cubicBezTo>
                  <a:cubicBezTo>
                    <a:pt x="33" y="6"/>
                    <a:pt x="30" y="6"/>
                    <a:pt x="27" y="6"/>
                  </a:cubicBezTo>
                  <a:close/>
                </a:path>
              </a:pathLst>
            </a:custGeom>
            <a:solidFill>
              <a:srgbClr val="1B769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58" name="Freeform 250"/>
            <p:cNvSpPr/>
            <p:nvPr/>
          </p:nvSpPr>
          <p:spPr>
            <a:xfrm>
              <a:off x="5367373" y="4011763"/>
              <a:ext cx="158155" cy="16945"/>
            </a:xfrm>
            <a:custGeom>
              <a:avLst/>
              <a:gdLst>
                <a:gd name="txL" fmla="*/ 0 w 66"/>
                <a:gd name="txT" fmla="*/ 0 h 7"/>
                <a:gd name="txR" fmla="*/ 66 w 66"/>
                <a:gd name="txB" fmla="*/ 7 h 7"/>
              </a:gdLst>
              <a:ahLst/>
              <a:cxnLst>
                <a:cxn ang="0">
                  <a:pos x="0" y="4"/>
                </a:cxn>
                <a:cxn ang="0">
                  <a:pos x="9" y="4"/>
                </a:cxn>
                <a:cxn ang="0">
                  <a:pos x="66" y="7"/>
                </a:cxn>
                <a:cxn ang="0">
                  <a:pos x="6" y="7"/>
                </a:cxn>
                <a:cxn ang="0">
                  <a:pos x="0" y="4"/>
                </a:cxn>
              </a:cxnLst>
              <a:rect l="txL" t="txT" r="txR" b="txB"/>
              <a:pathLst>
                <a:path w="66" h="7">
                  <a:moveTo>
                    <a:pt x="0" y="4"/>
                  </a:moveTo>
                  <a:cubicBezTo>
                    <a:pt x="3" y="4"/>
                    <a:pt x="6" y="4"/>
                    <a:pt x="9" y="4"/>
                  </a:cubicBezTo>
                  <a:cubicBezTo>
                    <a:pt x="27" y="6"/>
                    <a:pt x="53" y="0"/>
                    <a:pt x="66" y="7"/>
                  </a:cubicBezTo>
                  <a:cubicBezTo>
                    <a:pt x="46" y="7"/>
                    <a:pt x="26" y="7"/>
                    <a:pt x="6" y="7"/>
                  </a:cubicBezTo>
                  <a:cubicBezTo>
                    <a:pt x="3" y="7"/>
                    <a:pt x="1" y="6"/>
                    <a:pt x="0" y="4"/>
                  </a:cubicBezTo>
                  <a:close/>
                </a:path>
              </a:pathLst>
            </a:custGeom>
            <a:solidFill>
              <a:srgbClr val="087EA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59" name="Freeform 251"/>
            <p:cNvSpPr/>
            <p:nvPr/>
          </p:nvSpPr>
          <p:spPr>
            <a:xfrm>
              <a:off x="5661089" y="4018824"/>
              <a:ext cx="72017" cy="26830"/>
            </a:xfrm>
            <a:custGeom>
              <a:avLst/>
              <a:gdLst>
                <a:gd name="txL" fmla="*/ 0 w 30"/>
                <a:gd name="txT" fmla="*/ 0 h 11"/>
                <a:gd name="txR" fmla="*/ 30 w 30"/>
                <a:gd name="txB" fmla="*/ 11 h 11"/>
              </a:gdLst>
              <a:ahLst/>
              <a:cxnLst>
                <a:cxn ang="0">
                  <a:pos x="0" y="4"/>
                </a:cxn>
                <a:cxn ang="0">
                  <a:pos x="30" y="7"/>
                </a:cxn>
                <a:cxn ang="0">
                  <a:pos x="0" y="4"/>
                </a:cxn>
              </a:cxnLst>
              <a:rect l="txL" t="txT" r="txR" b="txB"/>
              <a:pathLst>
                <a:path w="30" h="11">
                  <a:moveTo>
                    <a:pt x="0" y="4"/>
                  </a:moveTo>
                  <a:cubicBezTo>
                    <a:pt x="9" y="6"/>
                    <a:pt x="26" y="0"/>
                    <a:pt x="30" y="7"/>
                  </a:cubicBezTo>
                  <a:cubicBezTo>
                    <a:pt x="21" y="5"/>
                    <a:pt x="4" y="11"/>
                    <a:pt x="0" y="4"/>
                  </a:cubicBezTo>
                  <a:close/>
                </a:path>
              </a:pathLst>
            </a:custGeom>
            <a:solidFill>
              <a:srgbClr val="1B769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60" name="Freeform 252"/>
            <p:cNvSpPr/>
            <p:nvPr/>
          </p:nvSpPr>
          <p:spPr>
            <a:xfrm>
              <a:off x="4311126" y="4010351"/>
              <a:ext cx="50835" cy="39539"/>
            </a:xfrm>
            <a:custGeom>
              <a:avLst/>
              <a:gdLst>
                <a:gd name="txL" fmla="*/ 0 w 21"/>
                <a:gd name="txT" fmla="*/ 0 h 17"/>
                <a:gd name="txR" fmla="*/ 21 w 21"/>
                <a:gd name="txB" fmla="*/ 17 h 17"/>
              </a:gdLst>
              <a:ahLst/>
              <a:cxnLst>
                <a:cxn ang="0">
                  <a:pos x="0" y="17"/>
                </a:cxn>
                <a:cxn ang="0">
                  <a:pos x="21" y="8"/>
                </a:cxn>
                <a:cxn ang="0">
                  <a:pos x="0" y="17"/>
                </a:cxn>
              </a:cxnLst>
              <a:rect l="txL" t="txT" r="txR" b="txB"/>
              <a:pathLst>
                <a:path w="21" h="17">
                  <a:moveTo>
                    <a:pt x="0" y="17"/>
                  </a:moveTo>
                  <a:cubicBezTo>
                    <a:pt x="1" y="8"/>
                    <a:pt x="12" y="0"/>
                    <a:pt x="21" y="8"/>
                  </a:cubicBezTo>
                  <a:cubicBezTo>
                    <a:pt x="18" y="15"/>
                    <a:pt x="9" y="16"/>
                    <a:pt x="0" y="17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61" name="Freeform 253"/>
            <p:cNvSpPr/>
            <p:nvPr/>
          </p:nvSpPr>
          <p:spPr>
            <a:xfrm>
              <a:off x="5360313" y="4018824"/>
              <a:ext cx="158155" cy="81902"/>
            </a:xfrm>
            <a:custGeom>
              <a:avLst/>
              <a:gdLst>
                <a:gd name="txL" fmla="*/ 0 w 66"/>
                <a:gd name="txT" fmla="*/ 0 h 34"/>
                <a:gd name="txR" fmla="*/ 66 w 66"/>
                <a:gd name="txB" fmla="*/ 34 h 34"/>
              </a:gdLst>
              <a:ahLst/>
              <a:cxnLst>
                <a:cxn ang="0">
                  <a:pos x="9" y="4"/>
                </a:cxn>
                <a:cxn ang="0">
                  <a:pos x="30" y="13"/>
                </a:cxn>
                <a:cxn ang="0">
                  <a:pos x="27" y="7"/>
                </a:cxn>
                <a:cxn ang="0">
                  <a:pos x="54" y="19"/>
                </a:cxn>
                <a:cxn ang="0">
                  <a:pos x="30" y="19"/>
                </a:cxn>
                <a:cxn ang="0">
                  <a:pos x="66" y="34"/>
                </a:cxn>
                <a:cxn ang="0">
                  <a:pos x="0" y="4"/>
                </a:cxn>
                <a:cxn ang="0">
                  <a:pos x="3" y="1"/>
                </a:cxn>
                <a:cxn ang="0">
                  <a:pos x="9" y="4"/>
                </a:cxn>
              </a:cxnLst>
              <a:rect l="txL" t="txT" r="txR" b="txB"/>
              <a:pathLst>
                <a:path w="66" h="34">
                  <a:moveTo>
                    <a:pt x="9" y="4"/>
                  </a:moveTo>
                  <a:cubicBezTo>
                    <a:pt x="12" y="9"/>
                    <a:pt x="26" y="19"/>
                    <a:pt x="30" y="13"/>
                  </a:cubicBezTo>
                  <a:cubicBezTo>
                    <a:pt x="27" y="12"/>
                    <a:pt x="23" y="8"/>
                    <a:pt x="27" y="7"/>
                  </a:cubicBezTo>
                  <a:cubicBezTo>
                    <a:pt x="37" y="10"/>
                    <a:pt x="46" y="14"/>
                    <a:pt x="54" y="19"/>
                  </a:cubicBezTo>
                  <a:cubicBezTo>
                    <a:pt x="44" y="23"/>
                    <a:pt x="35" y="11"/>
                    <a:pt x="30" y="19"/>
                  </a:cubicBezTo>
                  <a:cubicBezTo>
                    <a:pt x="43" y="23"/>
                    <a:pt x="53" y="30"/>
                    <a:pt x="66" y="34"/>
                  </a:cubicBezTo>
                  <a:cubicBezTo>
                    <a:pt x="34" y="34"/>
                    <a:pt x="12" y="24"/>
                    <a:pt x="0" y="4"/>
                  </a:cubicBezTo>
                  <a:cubicBezTo>
                    <a:pt x="0" y="2"/>
                    <a:pt x="0" y="0"/>
                    <a:pt x="3" y="1"/>
                  </a:cubicBezTo>
                  <a:cubicBezTo>
                    <a:pt x="4" y="3"/>
                    <a:pt x="6" y="4"/>
                    <a:pt x="9" y="4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62" name="Freeform 254"/>
            <p:cNvSpPr/>
            <p:nvPr/>
          </p:nvSpPr>
          <p:spPr>
            <a:xfrm>
              <a:off x="62132" y="4035769"/>
              <a:ext cx="193457" cy="43775"/>
            </a:xfrm>
            <a:custGeom>
              <a:avLst/>
              <a:gdLst>
                <a:gd name="txL" fmla="*/ 0 w 81"/>
                <a:gd name="txT" fmla="*/ 0 h 18"/>
                <a:gd name="txR" fmla="*/ 81 w 81"/>
                <a:gd name="txB" fmla="*/ 18 h 18"/>
              </a:gdLst>
              <a:ahLst/>
              <a:cxnLst>
                <a:cxn ang="0">
                  <a:pos x="42" y="3"/>
                </a:cxn>
                <a:cxn ang="0">
                  <a:pos x="81" y="6"/>
                </a:cxn>
                <a:cxn ang="0">
                  <a:pos x="78" y="9"/>
                </a:cxn>
                <a:cxn ang="0">
                  <a:pos x="45" y="12"/>
                </a:cxn>
                <a:cxn ang="0">
                  <a:pos x="3" y="18"/>
                </a:cxn>
                <a:cxn ang="0">
                  <a:pos x="0" y="9"/>
                </a:cxn>
                <a:cxn ang="0">
                  <a:pos x="42" y="3"/>
                </a:cxn>
              </a:cxnLst>
              <a:rect l="txL" t="txT" r="txR" b="txB"/>
              <a:pathLst>
                <a:path w="81" h="18">
                  <a:moveTo>
                    <a:pt x="42" y="3"/>
                  </a:moveTo>
                  <a:cubicBezTo>
                    <a:pt x="49" y="10"/>
                    <a:pt x="69" y="4"/>
                    <a:pt x="81" y="6"/>
                  </a:cubicBezTo>
                  <a:cubicBezTo>
                    <a:pt x="81" y="8"/>
                    <a:pt x="81" y="10"/>
                    <a:pt x="78" y="9"/>
                  </a:cubicBezTo>
                  <a:cubicBezTo>
                    <a:pt x="68" y="11"/>
                    <a:pt x="50" y="5"/>
                    <a:pt x="45" y="12"/>
                  </a:cubicBezTo>
                  <a:cubicBezTo>
                    <a:pt x="36" y="11"/>
                    <a:pt x="2" y="0"/>
                    <a:pt x="3" y="18"/>
                  </a:cubicBezTo>
                  <a:cubicBezTo>
                    <a:pt x="0" y="17"/>
                    <a:pt x="0" y="13"/>
                    <a:pt x="0" y="9"/>
                  </a:cubicBezTo>
                  <a:cubicBezTo>
                    <a:pt x="9" y="2"/>
                    <a:pt x="32" y="9"/>
                    <a:pt x="42" y="3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63" name="Freeform 255"/>
            <p:cNvSpPr/>
            <p:nvPr/>
          </p:nvSpPr>
          <p:spPr>
            <a:xfrm>
              <a:off x="283831" y="4055538"/>
              <a:ext cx="115792" cy="16945"/>
            </a:xfrm>
            <a:custGeom>
              <a:avLst/>
              <a:gdLst>
                <a:gd name="txL" fmla="*/ 0 w 48"/>
                <a:gd name="txT" fmla="*/ 0 h 7"/>
                <a:gd name="txR" fmla="*/ 48 w 48"/>
                <a:gd name="txB" fmla="*/ 7 h 7"/>
              </a:gdLst>
              <a:ahLst/>
              <a:cxnLst>
                <a:cxn ang="0">
                  <a:pos x="0" y="4"/>
                </a:cxn>
                <a:cxn ang="0">
                  <a:pos x="48" y="7"/>
                </a:cxn>
                <a:cxn ang="0">
                  <a:pos x="30" y="7"/>
                </a:cxn>
                <a:cxn ang="0">
                  <a:pos x="0" y="7"/>
                </a:cxn>
                <a:cxn ang="0">
                  <a:pos x="0" y="4"/>
                </a:cxn>
              </a:cxnLst>
              <a:rect l="txL" t="txT" r="txR" b="txB"/>
              <a:pathLst>
                <a:path w="48" h="7">
                  <a:moveTo>
                    <a:pt x="0" y="4"/>
                  </a:moveTo>
                  <a:cubicBezTo>
                    <a:pt x="15" y="6"/>
                    <a:pt x="38" y="0"/>
                    <a:pt x="48" y="7"/>
                  </a:cubicBezTo>
                  <a:cubicBezTo>
                    <a:pt x="42" y="7"/>
                    <a:pt x="36" y="7"/>
                    <a:pt x="30" y="7"/>
                  </a:cubicBezTo>
                  <a:cubicBezTo>
                    <a:pt x="20" y="7"/>
                    <a:pt x="10" y="7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solidFill>
              <a:srgbClr val="22586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64" name="Freeform 256"/>
            <p:cNvSpPr/>
            <p:nvPr/>
          </p:nvSpPr>
          <p:spPr>
            <a:xfrm>
              <a:off x="90374" y="4065423"/>
              <a:ext cx="64956" cy="25418"/>
            </a:xfrm>
            <a:custGeom>
              <a:avLst/>
              <a:gdLst>
                <a:gd name="txL" fmla="*/ 0 w 27"/>
                <a:gd name="txT" fmla="*/ 0 h 11"/>
                <a:gd name="txR" fmla="*/ 27 w 27"/>
                <a:gd name="txB" fmla="*/ 11 h 11"/>
              </a:gdLst>
              <a:ahLst/>
              <a:cxnLst>
                <a:cxn ang="0">
                  <a:pos x="24" y="9"/>
                </a:cxn>
                <a:cxn ang="0">
                  <a:pos x="0" y="6"/>
                </a:cxn>
                <a:cxn ang="0">
                  <a:pos x="27" y="6"/>
                </a:cxn>
                <a:cxn ang="0">
                  <a:pos x="24" y="9"/>
                </a:cxn>
              </a:cxnLst>
              <a:rect l="txL" t="txT" r="txR" b="txB"/>
              <a:pathLst>
                <a:path w="27" h="11">
                  <a:moveTo>
                    <a:pt x="24" y="9"/>
                  </a:moveTo>
                  <a:cubicBezTo>
                    <a:pt x="13" y="11"/>
                    <a:pt x="10" y="5"/>
                    <a:pt x="0" y="6"/>
                  </a:cubicBezTo>
                  <a:cubicBezTo>
                    <a:pt x="3" y="0"/>
                    <a:pt x="23" y="3"/>
                    <a:pt x="27" y="6"/>
                  </a:cubicBezTo>
                  <a:cubicBezTo>
                    <a:pt x="27" y="8"/>
                    <a:pt x="27" y="10"/>
                    <a:pt x="24" y="9"/>
                  </a:cubicBezTo>
                  <a:close/>
                </a:path>
              </a:pathLst>
            </a:custGeom>
            <a:solidFill>
              <a:srgbClr val="086886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65" name="Freeform 257"/>
            <p:cNvSpPr/>
            <p:nvPr/>
          </p:nvSpPr>
          <p:spPr>
            <a:xfrm>
              <a:off x="4476342" y="3963752"/>
              <a:ext cx="101671" cy="132737"/>
            </a:xfrm>
            <a:custGeom>
              <a:avLst/>
              <a:gdLst>
                <a:gd name="txL" fmla="*/ 0 w 42"/>
                <a:gd name="txT" fmla="*/ 0 h 55"/>
                <a:gd name="txR" fmla="*/ 42 w 42"/>
                <a:gd name="txB" fmla="*/ 55 h 55"/>
              </a:gdLst>
              <a:ahLst/>
              <a:cxnLst>
                <a:cxn ang="0">
                  <a:pos x="42" y="54"/>
                </a:cxn>
                <a:cxn ang="0">
                  <a:pos x="6" y="0"/>
                </a:cxn>
                <a:cxn ang="0">
                  <a:pos x="42" y="54"/>
                </a:cxn>
              </a:cxnLst>
              <a:rect l="txL" t="txT" r="txR" b="txB"/>
              <a:pathLst>
                <a:path w="42" h="55">
                  <a:moveTo>
                    <a:pt x="42" y="54"/>
                  </a:moveTo>
                  <a:cubicBezTo>
                    <a:pt x="23" y="55"/>
                    <a:pt x="0" y="15"/>
                    <a:pt x="6" y="0"/>
                  </a:cubicBezTo>
                  <a:cubicBezTo>
                    <a:pt x="23" y="13"/>
                    <a:pt x="23" y="43"/>
                    <a:pt x="42" y="54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66" name="Freeform 258"/>
            <p:cNvSpPr/>
            <p:nvPr/>
          </p:nvSpPr>
          <p:spPr>
            <a:xfrm>
              <a:off x="5518468" y="4066835"/>
              <a:ext cx="156743" cy="24006"/>
            </a:xfrm>
            <a:custGeom>
              <a:avLst/>
              <a:gdLst>
                <a:gd name="txL" fmla="*/ 0 w 66"/>
                <a:gd name="txT" fmla="*/ 0 h 10"/>
                <a:gd name="txR" fmla="*/ 66 w 66"/>
                <a:gd name="txB" fmla="*/ 10 h 10"/>
              </a:gdLst>
              <a:ahLst/>
              <a:cxnLst>
                <a:cxn ang="0">
                  <a:pos x="21" y="8"/>
                </a:cxn>
                <a:cxn ang="0">
                  <a:pos x="0" y="5"/>
                </a:cxn>
                <a:cxn ang="0">
                  <a:pos x="66" y="5"/>
                </a:cxn>
                <a:cxn ang="0">
                  <a:pos x="21" y="8"/>
                </a:cxn>
              </a:cxnLst>
              <a:rect l="txL" t="txT" r="txR" b="txB"/>
              <a:pathLst>
                <a:path w="66" h="10">
                  <a:moveTo>
                    <a:pt x="21" y="8"/>
                  </a:moveTo>
                  <a:cubicBezTo>
                    <a:pt x="11" y="10"/>
                    <a:pt x="9" y="4"/>
                    <a:pt x="0" y="5"/>
                  </a:cubicBezTo>
                  <a:cubicBezTo>
                    <a:pt x="15" y="0"/>
                    <a:pt x="51" y="0"/>
                    <a:pt x="66" y="5"/>
                  </a:cubicBezTo>
                  <a:cubicBezTo>
                    <a:pt x="52" y="7"/>
                    <a:pt x="30" y="1"/>
                    <a:pt x="21" y="8"/>
                  </a:cubicBezTo>
                  <a:close/>
                </a:path>
              </a:pathLst>
            </a:custGeom>
            <a:solidFill>
              <a:srgbClr val="1D485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67" name="Freeform 259"/>
            <p:cNvSpPr/>
            <p:nvPr/>
          </p:nvSpPr>
          <p:spPr>
            <a:xfrm>
              <a:off x="5567891" y="4069659"/>
              <a:ext cx="122853" cy="26830"/>
            </a:xfrm>
            <a:custGeom>
              <a:avLst/>
              <a:gdLst>
                <a:gd name="txL" fmla="*/ 0 w 51"/>
                <a:gd name="txT" fmla="*/ 0 h 11"/>
                <a:gd name="txR" fmla="*/ 51 w 51"/>
                <a:gd name="txB" fmla="*/ 11 h 11"/>
              </a:gdLst>
              <a:ahLst/>
              <a:cxnLst>
                <a:cxn ang="0">
                  <a:pos x="0" y="7"/>
                </a:cxn>
                <a:cxn ang="0">
                  <a:pos x="45" y="4"/>
                </a:cxn>
                <a:cxn ang="0">
                  <a:pos x="51" y="4"/>
                </a:cxn>
                <a:cxn ang="0">
                  <a:pos x="21" y="7"/>
                </a:cxn>
                <a:cxn ang="0">
                  <a:pos x="0" y="7"/>
                </a:cxn>
              </a:cxnLst>
              <a:rect l="txL" t="txT" r="txR" b="txB"/>
              <a:pathLst>
                <a:path w="51" h="11">
                  <a:moveTo>
                    <a:pt x="0" y="7"/>
                  </a:moveTo>
                  <a:cubicBezTo>
                    <a:pt x="9" y="0"/>
                    <a:pt x="31" y="6"/>
                    <a:pt x="45" y="4"/>
                  </a:cubicBezTo>
                  <a:cubicBezTo>
                    <a:pt x="47" y="4"/>
                    <a:pt x="49" y="4"/>
                    <a:pt x="51" y="4"/>
                  </a:cubicBezTo>
                  <a:cubicBezTo>
                    <a:pt x="47" y="11"/>
                    <a:pt x="30" y="5"/>
                    <a:pt x="21" y="7"/>
                  </a:cubicBezTo>
                  <a:cubicBezTo>
                    <a:pt x="14" y="7"/>
                    <a:pt x="7" y="7"/>
                    <a:pt x="0" y="7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68" name="Freeform 260"/>
            <p:cNvSpPr>
              <a:spLocks noEditPoints="1"/>
            </p:cNvSpPr>
            <p:nvPr/>
          </p:nvSpPr>
          <p:spPr>
            <a:xfrm>
              <a:off x="66368" y="4035769"/>
              <a:ext cx="275359" cy="110143"/>
            </a:xfrm>
            <a:custGeom>
              <a:avLst/>
              <a:gdLst>
                <a:gd name="txL" fmla="*/ 0 w 115"/>
                <a:gd name="txT" fmla="*/ 0 h 46"/>
                <a:gd name="txR" fmla="*/ 115 w 115"/>
                <a:gd name="txB" fmla="*/ 46 h 46"/>
              </a:gdLst>
              <a:ahLst/>
              <a:cxnLst>
                <a:cxn ang="0">
                  <a:pos x="1" y="18"/>
                </a:cxn>
                <a:cxn ang="0">
                  <a:pos x="43" y="12"/>
                </a:cxn>
                <a:cxn ang="0">
                  <a:pos x="70" y="18"/>
                </a:cxn>
                <a:cxn ang="0">
                  <a:pos x="115" y="30"/>
                </a:cxn>
                <a:cxn ang="0">
                  <a:pos x="85" y="36"/>
                </a:cxn>
                <a:cxn ang="0">
                  <a:pos x="94" y="39"/>
                </a:cxn>
                <a:cxn ang="0">
                  <a:pos x="64" y="42"/>
                </a:cxn>
                <a:cxn ang="0">
                  <a:pos x="4" y="30"/>
                </a:cxn>
                <a:cxn ang="0">
                  <a:pos x="1" y="18"/>
                </a:cxn>
                <a:cxn ang="0">
                  <a:pos x="34" y="21"/>
                </a:cxn>
                <a:cxn ang="0">
                  <a:pos x="61" y="27"/>
                </a:cxn>
                <a:cxn ang="0">
                  <a:pos x="37" y="18"/>
                </a:cxn>
                <a:cxn ang="0">
                  <a:pos x="10" y="18"/>
                </a:cxn>
                <a:cxn ang="0">
                  <a:pos x="34" y="21"/>
                </a:cxn>
              </a:cxnLst>
              <a:rect l="txL" t="txT" r="txR" b="txB"/>
              <a:pathLst>
                <a:path w="115" h="46">
                  <a:moveTo>
                    <a:pt x="1" y="18"/>
                  </a:moveTo>
                  <a:cubicBezTo>
                    <a:pt x="0" y="0"/>
                    <a:pt x="34" y="11"/>
                    <a:pt x="43" y="12"/>
                  </a:cubicBezTo>
                  <a:cubicBezTo>
                    <a:pt x="48" y="18"/>
                    <a:pt x="65" y="12"/>
                    <a:pt x="70" y="18"/>
                  </a:cubicBezTo>
                  <a:cubicBezTo>
                    <a:pt x="77" y="30"/>
                    <a:pt x="108" y="18"/>
                    <a:pt x="115" y="30"/>
                  </a:cubicBezTo>
                  <a:cubicBezTo>
                    <a:pt x="103" y="30"/>
                    <a:pt x="92" y="31"/>
                    <a:pt x="85" y="36"/>
                  </a:cubicBezTo>
                  <a:cubicBezTo>
                    <a:pt x="89" y="36"/>
                    <a:pt x="89" y="40"/>
                    <a:pt x="94" y="39"/>
                  </a:cubicBezTo>
                  <a:cubicBezTo>
                    <a:pt x="90" y="46"/>
                    <a:pt x="73" y="40"/>
                    <a:pt x="64" y="42"/>
                  </a:cubicBezTo>
                  <a:cubicBezTo>
                    <a:pt x="49" y="33"/>
                    <a:pt x="30" y="28"/>
                    <a:pt x="4" y="30"/>
                  </a:cubicBezTo>
                  <a:cubicBezTo>
                    <a:pt x="4" y="25"/>
                    <a:pt x="3" y="21"/>
                    <a:pt x="1" y="18"/>
                  </a:cubicBezTo>
                  <a:close/>
                  <a:moveTo>
                    <a:pt x="34" y="21"/>
                  </a:moveTo>
                  <a:cubicBezTo>
                    <a:pt x="35" y="31"/>
                    <a:pt x="51" y="26"/>
                    <a:pt x="61" y="27"/>
                  </a:cubicBezTo>
                  <a:cubicBezTo>
                    <a:pt x="60" y="17"/>
                    <a:pt x="46" y="20"/>
                    <a:pt x="37" y="18"/>
                  </a:cubicBezTo>
                  <a:cubicBezTo>
                    <a:pt x="33" y="15"/>
                    <a:pt x="13" y="12"/>
                    <a:pt x="10" y="18"/>
                  </a:cubicBezTo>
                  <a:cubicBezTo>
                    <a:pt x="20" y="17"/>
                    <a:pt x="23" y="23"/>
                    <a:pt x="34" y="21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 vert="horz" wrap="square" anchor="t"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369" name="Freeform 261"/>
            <p:cNvSpPr/>
            <p:nvPr/>
          </p:nvSpPr>
          <p:spPr>
            <a:xfrm>
              <a:off x="463167" y="4083780"/>
              <a:ext cx="79077" cy="26830"/>
            </a:xfrm>
            <a:custGeom>
              <a:avLst/>
              <a:gdLst>
                <a:gd name="txL" fmla="*/ 0 w 33"/>
                <a:gd name="txT" fmla="*/ 0 h 11"/>
                <a:gd name="txR" fmla="*/ 33 w 33"/>
                <a:gd name="txB" fmla="*/ 11 h 11"/>
              </a:gdLst>
              <a:ahLst/>
              <a:cxnLst>
                <a:cxn ang="0">
                  <a:pos x="0" y="4"/>
                </a:cxn>
                <a:cxn ang="0">
                  <a:pos x="33" y="7"/>
                </a:cxn>
                <a:cxn ang="0">
                  <a:pos x="0" y="4"/>
                </a:cxn>
              </a:cxnLst>
              <a:rect l="txL" t="txT" r="txR" b="txB"/>
              <a:pathLst>
                <a:path w="33" h="11">
                  <a:moveTo>
                    <a:pt x="0" y="4"/>
                  </a:moveTo>
                  <a:cubicBezTo>
                    <a:pt x="10" y="6"/>
                    <a:pt x="28" y="0"/>
                    <a:pt x="33" y="7"/>
                  </a:cubicBezTo>
                  <a:cubicBezTo>
                    <a:pt x="23" y="5"/>
                    <a:pt x="5" y="11"/>
                    <a:pt x="0" y="4"/>
                  </a:cubicBezTo>
                  <a:close/>
                </a:path>
              </a:pathLst>
            </a:custGeom>
            <a:solidFill>
              <a:srgbClr val="1639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70" name="Freeform 262"/>
            <p:cNvSpPr/>
            <p:nvPr/>
          </p:nvSpPr>
          <p:spPr>
            <a:xfrm>
              <a:off x="2777591" y="4086604"/>
              <a:ext cx="48011" cy="40951"/>
            </a:xfrm>
            <a:custGeom>
              <a:avLst/>
              <a:gdLst>
                <a:gd name="txL" fmla="*/ 0 w 20"/>
                <a:gd name="txT" fmla="*/ 0 h 17"/>
                <a:gd name="txR" fmla="*/ 20 w 20"/>
                <a:gd name="txB" fmla="*/ 17 h 17"/>
              </a:gdLst>
              <a:ahLst/>
              <a:cxnLst>
                <a:cxn ang="0">
                  <a:pos x="5" y="0"/>
                </a:cxn>
                <a:cxn ang="0">
                  <a:pos x="20" y="9"/>
                </a:cxn>
                <a:cxn ang="0">
                  <a:pos x="5" y="0"/>
                </a:cxn>
              </a:cxnLst>
              <a:rect l="txL" t="txT" r="txR" b="txB"/>
              <a:pathLst>
                <a:path w="20" h="17">
                  <a:moveTo>
                    <a:pt x="5" y="0"/>
                  </a:moveTo>
                  <a:cubicBezTo>
                    <a:pt x="12" y="1"/>
                    <a:pt x="11" y="10"/>
                    <a:pt x="20" y="9"/>
                  </a:cubicBezTo>
                  <a:cubicBezTo>
                    <a:pt x="16" y="17"/>
                    <a:pt x="0" y="11"/>
                    <a:pt x="5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71" name="Freeform 263"/>
            <p:cNvSpPr/>
            <p:nvPr/>
          </p:nvSpPr>
          <p:spPr>
            <a:xfrm>
              <a:off x="3914328" y="4065423"/>
              <a:ext cx="67781" cy="86138"/>
            </a:xfrm>
            <a:custGeom>
              <a:avLst/>
              <a:gdLst>
                <a:gd name="txL" fmla="*/ 0 w 28"/>
                <a:gd name="txT" fmla="*/ 0 h 36"/>
                <a:gd name="txR" fmla="*/ 28 w 28"/>
                <a:gd name="txB" fmla="*/ 36 h 36"/>
              </a:gdLst>
              <a:ahLst/>
              <a:cxnLst>
                <a:cxn ang="0">
                  <a:pos x="16" y="0"/>
                </a:cxn>
                <a:cxn ang="0">
                  <a:pos x="28" y="21"/>
                </a:cxn>
                <a:cxn ang="0">
                  <a:pos x="16" y="0"/>
                </a:cxn>
              </a:cxnLst>
              <a:rect l="txL" t="txT" r="txR" b="txB"/>
              <a:pathLst>
                <a:path w="28" h="36">
                  <a:moveTo>
                    <a:pt x="16" y="0"/>
                  </a:moveTo>
                  <a:cubicBezTo>
                    <a:pt x="14" y="13"/>
                    <a:pt x="21" y="17"/>
                    <a:pt x="28" y="21"/>
                  </a:cubicBezTo>
                  <a:cubicBezTo>
                    <a:pt x="17" y="36"/>
                    <a:pt x="0" y="3"/>
                    <a:pt x="16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72" name="Freeform 264"/>
            <p:cNvSpPr/>
            <p:nvPr/>
          </p:nvSpPr>
          <p:spPr>
            <a:xfrm>
              <a:off x="5618726" y="4076720"/>
              <a:ext cx="87550" cy="38127"/>
            </a:xfrm>
            <a:custGeom>
              <a:avLst/>
              <a:gdLst>
                <a:gd name="txL" fmla="*/ 0 w 37"/>
                <a:gd name="txT" fmla="*/ 0 h 16"/>
                <a:gd name="txR" fmla="*/ 37 w 37"/>
                <a:gd name="txB" fmla="*/ 16 h 16"/>
              </a:gdLst>
              <a:ahLst/>
              <a:cxnLst>
                <a:cxn ang="0">
                  <a:pos x="3" y="10"/>
                </a:cxn>
                <a:cxn ang="0">
                  <a:pos x="0" y="7"/>
                </a:cxn>
                <a:cxn ang="0">
                  <a:pos x="0" y="4"/>
                </a:cxn>
                <a:cxn ang="0">
                  <a:pos x="30" y="1"/>
                </a:cxn>
                <a:cxn ang="0">
                  <a:pos x="36" y="1"/>
                </a:cxn>
                <a:cxn ang="0">
                  <a:pos x="3" y="10"/>
                </a:cxn>
              </a:cxnLst>
              <a:rect l="txL" t="txT" r="txR" b="txB"/>
              <a:pathLst>
                <a:path w="37" h="16">
                  <a:moveTo>
                    <a:pt x="3" y="10"/>
                  </a:moveTo>
                  <a:cubicBezTo>
                    <a:pt x="0" y="11"/>
                    <a:pt x="0" y="9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9" y="2"/>
                    <a:pt x="26" y="8"/>
                    <a:pt x="30" y="1"/>
                  </a:cubicBezTo>
                  <a:cubicBezTo>
                    <a:pt x="32" y="1"/>
                    <a:pt x="34" y="1"/>
                    <a:pt x="36" y="1"/>
                  </a:cubicBezTo>
                  <a:cubicBezTo>
                    <a:pt x="37" y="16"/>
                    <a:pt x="7" y="0"/>
                    <a:pt x="3" y="10"/>
                  </a:cubicBezTo>
                  <a:close/>
                </a:path>
              </a:pathLst>
            </a:custGeom>
            <a:solidFill>
              <a:srgbClr val="1D485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73" name="Freeform 265"/>
            <p:cNvSpPr/>
            <p:nvPr/>
          </p:nvSpPr>
          <p:spPr>
            <a:xfrm>
              <a:off x="220287" y="4128967"/>
              <a:ext cx="87550" cy="26830"/>
            </a:xfrm>
            <a:custGeom>
              <a:avLst/>
              <a:gdLst>
                <a:gd name="txL" fmla="*/ 0 w 37"/>
                <a:gd name="txT" fmla="*/ 0 h 11"/>
                <a:gd name="txR" fmla="*/ 37 w 37"/>
                <a:gd name="txB" fmla="*/ 11 h 11"/>
              </a:gdLst>
              <a:ahLst/>
              <a:cxnLst>
                <a:cxn ang="0">
                  <a:pos x="0" y="3"/>
                </a:cxn>
                <a:cxn ang="0">
                  <a:pos x="30" y="0"/>
                </a:cxn>
                <a:cxn ang="0">
                  <a:pos x="36" y="6"/>
                </a:cxn>
                <a:cxn ang="0">
                  <a:pos x="21" y="9"/>
                </a:cxn>
                <a:cxn ang="0">
                  <a:pos x="0" y="6"/>
                </a:cxn>
                <a:cxn ang="0">
                  <a:pos x="0" y="3"/>
                </a:cxn>
              </a:cxnLst>
              <a:rect l="txL" t="txT" r="txR" b="txB"/>
              <a:pathLst>
                <a:path w="37" h="11">
                  <a:moveTo>
                    <a:pt x="0" y="3"/>
                  </a:moveTo>
                  <a:cubicBezTo>
                    <a:pt x="9" y="1"/>
                    <a:pt x="26" y="7"/>
                    <a:pt x="30" y="0"/>
                  </a:cubicBezTo>
                  <a:cubicBezTo>
                    <a:pt x="34" y="0"/>
                    <a:pt x="37" y="1"/>
                    <a:pt x="36" y="6"/>
                  </a:cubicBezTo>
                  <a:cubicBezTo>
                    <a:pt x="32" y="8"/>
                    <a:pt x="20" y="2"/>
                    <a:pt x="21" y="9"/>
                  </a:cubicBezTo>
                  <a:cubicBezTo>
                    <a:pt x="11" y="11"/>
                    <a:pt x="9" y="5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lose/>
                </a:path>
              </a:pathLst>
            </a:custGeom>
            <a:solidFill>
              <a:srgbClr val="1D485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74" name="Freeform 266"/>
            <p:cNvSpPr/>
            <p:nvPr/>
          </p:nvSpPr>
          <p:spPr>
            <a:xfrm>
              <a:off x="4692392" y="4058362"/>
              <a:ext cx="731465" cy="210403"/>
            </a:xfrm>
            <a:custGeom>
              <a:avLst/>
              <a:gdLst>
                <a:gd name="txL" fmla="*/ 0 w 306"/>
                <a:gd name="txT" fmla="*/ 0 h 88"/>
                <a:gd name="txR" fmla="*/ 306 w 306"/>
                <a:gd name="txB" fmla="*/ 88 h 88"/>
              </a:gdLst>
              <a:ahLst/>
              <a:cxnLst>
                <a:cxn ang="0">
                  <a:pos x="120" y="27"/>
                </a:cxn>
                <a:cxn ang="0">
                  <a:pos x="147" y="51"/>
                </a:cxn>
                <a:cxn ang="0">
                  <a:pos x="135" y="21"/>
                </a:cxn>
                <a:cxn ang="0">
                  <a:pos x="153" y="39"/>
                </a:cxn>
                <a:cxn ang="0">
                  <a:pos x="138" y="0"/>
                </a:cxn>
                <a:cxn ang="0">
                  <a:pos x="168" y="39"/>
                </a:cxn>
                <a:cxn ang="0">
                  <a:pos x="168" y="24"/>
                </a:cxn>
                <a:cxn ang="0">
                  <a:pos x="231" y="51"/>
                </a:cxn>
                <a:cxn ang="0">
                  <a:pos x="207" y="33"/>
                </a:cxn>
                <a:cxn ang="0">
                  <a:pos x="306" y="48"/>
                </a:cxn>
                <a:cxn ang="0">
                  <a:pos x="237" y="60"/>
                </a:cxn>
                <a:cxn ang="0">
                  <a:pos x="162" y="48"/>
                </a:cxn>
                <a:cxn ang="0">
                  <a:pos x="171" y="66"/>
                </a:cxn>
                <a:cxn ang="0">
                  <a:pos x="144" y="57"/>
                </a:cxn>
                <a:cxn ang="0">
                  <a:pos x="90" y="78"/>
                </a:cxn>
                <a:cxn ang="0">
                  <a:pos x="63" y="63"/>
                </a:cxn>
                <a:cxn ang="0">
                  <a:pos x="39" y="66"/>
                </a:cxn>
                <a:cxn ang="0">
                  <a:pos x="48" y="72"/>
                </a:cxn>
                <a:cxn ang="0">
                  <a:pos x="0" y="45"/>
                </a:cxn>
                <a:cxn ang="0">
                  <a:pos x="45" y="60"/>
                </a:cxn>
                <a:cxn ang="0">
                  <a:pos x="27" y="33"/>
                </a:cxn>
                <a:cxn ang="0">
                  <a:pos x="75" y="60"/>
                </a:cxn>
                <a:cxn ang="0">
                  <a:pos x="45" y="9"/>
                </a:cxn>
                <a:cxn ang="0">
                  <a:pos x="99" y="57"/>
                </a:cxn>
                <a:cxn ang="0">
                  <a:pos x="63" y="3"/>
                </a:cxn>
                <a:cxn ang="0">
                  <a:pos x="111" y="54"/>
                </a:cxn>
                <a:cxn ang="0">
                  <a:pos x="102" y="12"/>
                </a:cxn>
                <a:cxn ang="0">
                  <a:pos x="120" y="42"/>
                </a:cxn>
                <a:cxn ang="0">
                  <a:pos x="120" y="27"/>
                </a:cxn>
              </a:cxnLst>
              <a:rect l="txL" t="txT" r="txR" b="txB"/>
              <a:pathLst>
                <a:path w="306" h="88">
                  <a:moveTo>
                    <a:pt x="120" y="27"/>
                  </a:moveTo>
                  <a:cubicBezTo>
                    <a:pt x="132" y="32"/>
                    <a:pt x="132" y="49"/>
                    <a:pt x="147" y="51"/>
                  </a:cubicBezTo>
                  <a:cubicBezTo>
                    <a:pt x="151" y="45"/>
                    <a:pt x="132" y="36"/>
                    <a:pt x="135" y="21"/>
                  </a:cubicBezTo>
                  <a:cubicBezTo>
                    <a:pt x="146" y="22"/>
                    <a:pt x="140" y="40"/>
                    <a:pt x="153" y="39"/>
                  </a:cubicBezTo>
                  <a:cubicBezTo>
                    <a:pt x="153" y="33"/>
                    <a:pt x="139" y="15"/>
                    <a:pt x="138" y="0"/>
                  </a:cubicBezTo>
                  <a:cubicBezTo>
                    <a:pt x="154" y="7"/>
                    <a:pt x="151" y="33"/>
                    <a:pt x="168" y="39"/>
                  </a:cubicBezTo>
                  <a:cubicBezTo>
                    <a:pt x="175" y="39"/>
                    <a:pt x="164" y="31"/>
                    <a:pt x="168" y="24"/>
                  </a:cubicBezTo>
                  <a:cubicBezTo>
                    <a:pt x="182" y="40"/>
                    <a:pt x="204" y="48"/>
                    <a:pt x="231" y="51"/>
                  </a:cubicBezTo>
                  <a:cubicBezTo>
                    <a:pt x="228" y="40"/>
                    <a:pt x="219" y="35"/>
                    <a:pt x="207" y="33"/>
                  </a:cubicBezTo>
                  <a:cubicBezTo>
                    <a:pt x="236" y="30"/>
                    <a:pt x="271" y="47"/>
                    <a:pt x="306" y="48"/>
                  </a:cubicBezTo>
                  <a:cubicBezTo>
                    <a:pt x="292" y="67"/>
                    <a:pt x="245" y="39"/>
                    <a:pt x="237" y="60"/>
                  </a:cubicBezTo>
                  <a:cubicBezTo>
                    <a:pt x="207" y="55"/>
                    <a:pt x="189" y="51"/>
                    <a:pt x="162" y="48"/>
                  </a:cubicBezTo>
                  <a:cubicBezTo>
                    <a:pt x="154" y="53"/>
                    <a:pt x="174" y="56"/>
                    <a:pt x="171" y="66"/>
                  </a:cubicBezTo>
                  <a:cubicBezTo>
                    <a:pt x="160" y="65"/>
                    <a:pt x="160" y="53"/>
                    <a:pt x="144" y="57"/>
                  </a:cubicBezTo>
                  <a:cubicBezTo>
                    <a:pt x="169" y="76"/>
                    <a:pt x="79" y="45"/>
                    <a:pt x="90" y="78"/>
                  </a:cubicBezTo>
                  <a:cubicBezTo>
                    <a:pt x="73" y="81"/>
                    <a:pt x="73" y="67"/>
                    <a:pt x="63" y="63"/>
                  </a:cubicBezTo>
                  <a:cubicBezTo>
                    <a:pt x="66" y="71"/>
                    <a:pt x="48" y="70"/>
                    <a:pt x="39" y="66"/>
                  </a:cubicBezTo>
                  <a:cubicBezTo>
                    <a:pt x="31" y="67"/>
                    <a:pt x="42" y="75"/>
                    <a:pt x="48" y="72"/>
                  </a:cubicBezTo>
                  <a:cubicBezTo>
                    <a:pt x="27" y="88"/>
                    <a:pt x="14" y="55"/>
                    <a:pt x="0" y="45"/>
                  </a:cubicBezTo>
                  <a:cubicBezTo>
                    <a:pt x="22" y="43"/>
                    <a:pt x="18" y="67"/>
                    <a:pt x="45" y="60"/>
                  </a:cubicBezTo>
                  <a:cubicBezTo>
                    <a:pt x="44" y="46"/>
                    <a:pt x="28" y="47"/>
                    <a:pt x="27" y="33"/>
                  </a:cubicBezTo>
                  <a:cubicBezTo>
                    <a:pt x="44" y="41"/>
                    <a:pt x="48" y="62"/>
                    <a:pt x="75" y="60"/>
                  </a:cubicBezTo>
                  <a:cubicBezTo>
                    <a:pt x="65" y="43"/>
                    <a:pt x="41" y="40"/>
                    <a:pt x="45" y="9"/>
                  </a:cubicBezTo>
                  <a:cubicBezTo>
                    <a:pt x="59" y="29"/>
                    <a:pt x="65" y="57"/>
                    <a:pt x="99" y="57"/>
                  </a:cubicBezTo>
                  <a:cubicBezTo>
                    <a:pt x="82" y="44"/>
                    <a:pt x="68" y="28"/>
                    <a:pt x="63" y="3"/>
                  </a:cubicBezTo>
                  <a:cubicBezTo>
                    <a:pt x="77" y="22"/>
                    <a:pt x="89" y="43"/>
                    <a:pt x="111" y="54"/>
                  </a:cubicBezTo>
                  <a:cubicBezTo>
                    <a:pt x="116" y="43"/>
                    <a:pt x="97" y="32"/>
                    <a:pt x="102" y="12"/>
                  </a:cubicBezTo>
                  <a:cubicBezTo>
                    <a:pt x="112" y="18"/>
                    <a:pt x="108" y="38"/>
                    <a:pt x="120" y="42"/>
                  </a:cubicBezTo>
                  <a:cubicBezTo>
                    <a:pt x="127" y="42"/>
                    <a:pt x="116" y="34"/>
                    <a:pt x="120" y="27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75" name="Freeform 267"/>
            <p:cNvSpPr/>
            <p:nvPr/>
          </p:nvSpPr>
          <p:spPr>
            <a:xfrm>
              <a:off x="971522" y="4151560"/>
              <a:ext cx="87550" cy="56484"/>
            </a:xfrm>
            <a:custGeom>
              <a:avLst/>
              <a:gdLst>
                <a:gd name="txL" fmla="*/ 0 w 37"/>
                <a:gd name="txT" fmla="*/ 0 h 24"/>
                <a:gd name="txR" fmla="*/ 37 w 37"/>
                <a:gd name="txB" fmla="*/ 24 h 24"/>
              </a:gdLst>
              <a:ahLst/>
              <a:cxnLst>
                <a:cxn ang="0">
                  <a:pos x="7" y="15"/>
                </a:cxn>
                <a:cxn ang="0">
                  <a:pos x="10" y="0"/>
                </a:cxn>
                <a:cxn ang="0">
                  <a:pos x="37" y="15"/>
                </a:cxn>
                <a:cxn ang="0">
                  <a:pos x="7" y="15"/>
                </a:cxn>
              </a:cxnLst>
              <a:rect l="txL" t="txT" r="txR" b="txB"/>
              <a:pathLst>
                <a:path w="37" h="24">
                  <a:moveTo>
                    <a:pt x="7" y="15"/>
                  </a:moveTo>
                  <a:cubicBezTo>
                    <a:pt x="0" y="8"/>
                    <a:pt x="11" y="9"/>
                    <a:pt x="10" y="0"/>
                  </a:cubicBezTo>
                  <a:cubicBezTo>
                    <a:pt x="21" y="3"/>
                    <a:pt x="28" y="10"/>
                    <a:pt x="37" y="15"/>
                  </a:cubicBezTo>
                  <a:cubicBezTo>
                    <a:pt x="26" y="24"/>
                    <a:pt x="17" y="0"/>
                    <a:pt x="7" y="15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76" name="Freeform 268"/>
            <p:cNvSpPr/>
            <p:nvPr/>
          </p:nvSpPr>
          <p:spPr>
            <a:xfrm>
              <a:off x="76253" y="4165681"/>
              <a:ext cx="158155" cy="57896"/>
            </a:xfrm>
            <a:custGeom>
              <a:avLst/>
              <a:gdLst>
                <a:gd name="txL" fmla="*/ 0 w 66"/>
                <a:gd name="txT" fmla="*/ 0 h 24"/>
                <a:gd name="txR" fmla="*/ 66 w 66"/>
                <a:gd name="txB" fmla="*/ 24 h 24"/>
              </a:gdLst>
              <a:ahLst/>
              <a:cxnLst>
                <a:cxn ang="0">
                  <a:pos x="60" y="9"/>
                </a:cxn>
                <a:cxn ang="0">
                  <a:pos x="36" y="24"/>
                </a:cxn>
                <a:cxn ang="0">
                  <a:pos x="0" y="6"/>
                </a:cxn>
                <a:cxn ang="0">
                  <a:pos x="42" y="3"/>
                </a:cxn>
                <a:cxn ang="0">
                  <a:pos x="66" y="9"/>
                </a:cxn>
                <a:cxn ang="0">
                  <a:pos x="60" y="9"/>
                </a:cxn>
              </a:cxnLst>
              <a:rect l="txL" t="txT" r="txR" b="txB"/>
              <a:pathLst>
                <a:path w="66" h="24">
                  <a:moveTo>
                    <a:pt x="60" y="9"/>
                  </a:moveTo>
                  <a:cubicBezTo>
                    <a:pt x="43" y="5"/>
                    <a:pt x="47" y="22"/>
                    <a:pt x="36" y="24"/>
                  </a:cubicBezTo>
                  <a:cubicBezTo>
                    <a:pt x="31" y="11"/>
                    <a:pt x="5" y="19"/>
                    <a:pt x="0" y="6"/>
                  </a:cubicBezTo>
                  <a:cubicBezTo>
                    <a:pt x="17" y="8"/>
                    <a:pt x="25" y="1"/>
                    <a:pt x="42" y="3"/>
                  </a:cubicBezTo>
                  <a:cubicBezTo>
                    <a:pt x="43" y="12"/>
                    <a:pt x="65" y="0"/>
                    <a:pt x="66" y="9"/>
                  </a:cubicBezTo>
                  <a:cubicBezTo>
                    <a:pt x="64" y="9"/>
                    <a:pt x="62" y="9"/>
                    <a:pt x="60" y="9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77" name="Freeform 269"/>
            <p:cNvSpPr/>
            <p:nvPr/>
          </p:nvSpPr>
          <p:spPr>
            <a:xfrm>
              <a:off x="3004939" y="4137440"/>
              <a:ext cx="62132" cy="93198"/>
            </a:xfrm>
            <a:custGeom>
              <a:avLst/>
              <a:gdLst>
                <a:gd name="txL" fmla="*/ 0 w 26"/>
                <a:gd name="txT" fmla="*/ 0 h 39"/>
                <a:gd name="txR" fmla="*/ 26 w 26"/>
                <a:gd name="txB" fmla="*/ 39 h 39"/>
              </a:gdLst>
              <a:ahLst/>
              <a:cxnLst>
                <a:cxn ang="0">
                  <a:pos x="6" y="18"/>
                </a:cxn>
                <a:cxn ang="0">
                  <a:pos x="0" y="3"/>
                </a:cxn>
                <a:cxn ang="0">
                  <a:pos x="24" y="39"/>
                </a:cxn>
                <a:cxn ang="0">
                  <a:pos x="6" y="18"/>
                </a:cxn>
              </a:cxnLst>
              <a:rect l="txL" t="txT" r="txR" b="txB"/>
              <a:pathLst>
                <a:path w="26" h="39">
                  <a:moveTo>
                    <a:pt x="6" y="18"/>
                  </a:moveTo>
                  <a:cubicBezTo>
                    <a:pt x="4" y="13"/>
                    <a:pt x="4" y="6"/>
                    <a:pt x="0" y="3"/>
                  </a:cubicBezTo>
                  <a:cubicBezTo>
                    <a:pt x="9" y="0"/>
                    <a:pt x="26" y="31"/>
                    <a:pt x="24" y="39"/>
                  </a:cubicBezTo>
                  <a:cubicBezTo>
                    <a:pt x="19" y="31"/>
                    <a:pt x="11" y="26"/>
                    <a:pt x="6" y="18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78" name="Freeform 270"/>
            <p:cNvSpPr/>
            <p:nvPr/>
          </p:nvSpPr>
          <p:spPr>
            <a:xfrm>
              <a:off x="16945" y="4208044"/>
              <a:ext cx="49424" cy="33890"/>
            </a:xfrm>
            <a:custGeom>
              <a:avLst/>
              <a:gdLst>
                <a:gd name="txL" fmla="*/ 0 w 21"/>
                <a:gd name="txT" fmla="*/ 0 h 14"/>
                <a:gd name="txR" fmla="*/ 21 w 21"/>
                <a:gd name="txB" fmla="*/ 14 h 14"/>
              </a:gdLst>
              <a:ahLst/>
              <a:cxnLst>
                <a:cxn ang="0">
                  <a:pos x="4" y="0"/>
                </a:cxn>
                <a:cxn ang="0">
                  <a:pos x="16" y="0"/>
                </a:cxn>
                <a:cxn ang="0">
                  <a:pos x="4" y="0"/>
                </a:cxn>
              </a:cxnLst>
              <a:rect l="txL" t="txT" r="txR" b="txB"/>
              <a:pathLst>
                <a:path w="21" h="14">
                  <a:moveTo>
                    <a:pt x="4" y="0"/>
                  </a:moveTo>
                  <a:cubicBezTo>
                    <a:pt x="8" y="0"/>
                    <a:pt x="12" y="0"/>
                    <a:pt x="16" y="0"/>
                  </a:cubicBezTo>
                  <a:cubicBezTo>
                    <a:pt x="21" y="14"/>
                    <a:pt x="0" y="10"/>
                    <a:pt x="4" y="0"/>
                  </a:cubicBezTo>
                  <a:close/>
                </a:path>
              </a:pathLst>
            </a:custGeom>
            <a:solidFill>
              <a:srgbClr val="0E485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79" name="Freeform 271"/>
            <p:cNvSpPr/>
            <p:nvPr/>
          </p:nvSpPr>
          <p:spPr>
            <a:xfrm>
              <a:off x="4534237" y="4196748"/>
              <a:ext cx="57896" cy="38127"/>
            </a:xfrm>
            <a:custGeom>
              <a:avLst/>
              <a:gdLst>
                <a:gd name="txL" fmla="*/ 0 w 24"/>
                <a:gd name="txT" fmla="*/ 0 h 16"/>
                <a:gd name="txR" fmla="*/ 24 w 24"/>
                <a:gd name="txB" fmla="*/ 16 h 16"/>
              </a:gdLst>
              <a:ahLst/>
              <a:cxnLst>
                <a:cxn ang="0">
                  <a:pos x="24" y="8"/>
                </a:cxn>
                <a:cxn ang="0">
                  <a:pos x="0" y="8"/>
                </a:cxn>
                <a:cxn ang="0">
                  <a:pos x="24" y="8"/>
                </a:cxn>
              </a:cxnLst>
              <a:rect l="txL" t="txT" r="txR" b="txB"/>
              <a:pathLst>
                <a:path w="24" h="16">
                  <a:moveTo>
                    <a:pt x="24" y="8"/>
                  </a:moveTo>
                  <a:cubicBezTo>
                    <a:pt x="20" y="16"/>
                    <a:pt x="6" y="9"/>
                    <a:pt x="0" y="8"/>
                  </a:cubicBezTo>
                  <a:cubicBezTo>
                    <a:pt x="4" y="0"/>
                    <a:pt x="18" y="7"/>
                    <a:pt x="24" y="8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80" name="Freeform 272"/>
            <p:cNvSpPr/>
            <p:nvPr/>
          </p:nvSpPr>
          <p:spPr>
            <a:xfrm>
              <a:off x="5682271" y="4213693"/>
              <a:ext cx="74841" cy="38127"/>
            </a:xfrm>
            <a:custGeom>
              <a:avLst/>
              <a:gdLst>
                <a:gd name="txL" fmla="*/ 0 w 31"/>
                <a:gd name="txT" fmla="*/ 0 h 16"/>
                <a:gd name="txR" fmla="*/ 31 w 31"/>
                <a:gd name="txB" fmla="*/ 16 h 16"/>
              </a:gdLst>
              <a:ahLst/>
              <a:cxnLst>
                <a:cxn ang="0">
                  <a:pos x="0" y="1"/>
                </a:cxn>
                <a:cxn ang="0">
                  <a:pos x="30" y="1"/>
                </a:cxn>
                <a:cxn ang="0">
                  <a:pos x="0" y="1"/>
                </a:cxn>
              </a:cxnLst>
              <a:rect l="txL" t="txT" r="txR" b="txB"/>
              <a:pathLst>
                <a:path w="31" h="16">
                  <a:moveTo>
                    <a:pt x="0" y="1"/>
                  </a:moveTo>
                  <a:cubicBezTo>
                    <a:pt x="12" y="4"/>
                    <a:pt x="14" y="0"/>
                    <a:pt x="30" y="1"/>
                  </a:cubicBezTo>
                  <a:cubicBezTo>
                    <a:pt x="31" y="16"/>
                    <a:pt x="2" y="9"/>
                    <a:pt x="0" y="1"/>
                  </a:cubicBezTo>
                  <a:close/>
                </a:path>
              </a:pathLst>
            </a:custGeom>
            <a:solidFill>
              <a:srgbClr val="1639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81" name="Freeform 273"/>
            <p:cNvSpPr/>
            <p:nvPr/>
          </p:nvSpPr>
          <p:spPr>
            <a:xfrm>
              <a:off x="0" y="4230638"/>
              <a:ext cx="59308" cy="21182"/>
            </a:xfrm>
            <a:custGeom>
              <a:avLst/>
              <a:gdLst>
                <a:gd name="txL" fmla="*/ 0 w 25"/>
                <a:gd name="txT" fmla="*/ 0 h 9"/>
                <a:gd name="txR" fmla="*/ 25 w 25"/>
                <a:gd name="txB" fmla="*/ 9 h 9"/>
              </a:gdLst>
              <a:ahLst/>
              <a:cxnLst>
                <a:cxn ang="0">
                  <a:pos x="20" y="9"/>
                </a:cxn>
                <a:cxn ang="0">
                  <a:pos x="5" y="9"/>
                </a:cxn>
                <a:cxn ang="0">
                  <a:pos x="20" y="9"/>
                </a:cxn>
              </a:cxnLst>
              <a:rect l="txL" t="txT" r="txR" b="txB"/>
              <a:pathLst>
                <a:path w="25" h="9">
                  <a:moveTo>
                    <a:pt x="20" y="9"/>
                  </a:moveTo>
                  <a:cubicBezTo>
                    <a:pt x="15" y="9"/>
                    <a:pt x="10" y="9"/>
                    <a:pt x="5" y="9"/>
                  </a:cubicBezTo>
                  <a:cubicBezTo>
                    <a:pt x="0" y="0"/>
                    <a:pt x="25" y="0"/>
                    <a:pt x="20" y="9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82" name="Freeform 274"/>
            <p:cNvSpPr/>
            <p:nvPr/>
          </p:nvSpPr>
          <p:spPr>
            <a:xfrm>
              <a:off x="5502935" y="4237699"/>
              <a:ext cx="117204" cy="114380"/>
            </a:xfrm>
            <a:custGeom>
              <a:avLst/>
              <a:gdLst>
                <a:gd name="txL" fmla="*/ 0 w 49"/>
                <a:gd name="txT" fmla="*/ 0 h 48"/>
                <a:gd name="txR" fmla="*/ 49 w 49"/>
                <a:gd name="txB" fmla="*/ 48 h 48"/>
              </a:gdLst>
              <a:ahLst/>
              <a:cxnLst>
                <a:cxn ang="0">
                  <a:pos x="36" y="24"/>
                </a:cxn>
                <a:cxn ang="0">
                  <a:pos x="21" y="21"/>
                </a:cxn>
                <a:cxn ang="0">
                  <a:pos x="24" y="48"/>
                </a:cxn>
                <a:cxn ang="0">
                  <a:pos x="0" y="36"/>
                </a:cxn>
                <a:cxn ang="0">
                  <a:pos x="6" y="9"/>
                </a:cxn>
                <a:cxn ang="0">
                  <a:pos x="36" y="0"/>
                </a:cxn>
                <a:cxn ang="0">
                  <a:pos x="36" y="24"/>
                </a:cxn>
              </a:cxnLst>
              <a:rect l="txL" t="txT" r="txR" b="txB"/>
              <a:pathLst>
                <a:path w="49" h="48">
                  <a:moveTo>
                    <a:pt x="36" y="24"/>
                  </a:moveTo>
                  <a:cubicBezTo>
                    <a:pt x="28" y="26"/>
                    <a:pt x="28" y="20"/>
                    <a:pt x="21" y="21"/>
                  </a:cubicBezTo>
                  <a:cubicBezTo>
                    <a:pt x="12" y="29"/>
                    <a:pt x="24" y="40"/>
                    <a:pt x="24" y="48"/>
                  </a:cubicBezTo>
                  <a:cubicBezTo>
                    <a:pt x="15" y="45"/>
                    <a:pt x="11" y="37"/>
                    <a:pt x="0" y="36"/>
                  </a:cubicBezTo>
                  <a:cubicBezTo>
                    <a:pt x="6" y="31"/>
                    <a:pt x="7" y="21"/>
                    <a:pt x="6" y="9"/>
                  </a:cubicBezTo>
                  <a:cubicBezTo>
                    <a:pt x="18" y="19"/>
                    <a:pt x="26" y="8"/>
                    <a:pt x="36" y="0"/>
                  </a:cubicBezTo>
                  <a:cubicBezTo>
                    <a:pt x="49" y="8"/>
                    <a:pt x="34" y="10"/>
                    <a:pt x="36" y="24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83" name="Freeform 275"/>
            <p:cNvSpPr/>
            <p:nvPr/>
          </p:nvSpPr>
          <p:spPr>
            <a:xfrm>
              <a:off x="5282648" y="4309715"/>
              <a:ext cx="91787" cy="66369"/>
            </a:xfrm>
            <a:custGeom>
              <a:avLst/>
              <a:gdLst>
                <a:gd name="txL" fmla="*/ 0 w 38"/>
                <a:gd name="txT" fmla="*/ 0 h 28"/>
                <a:gd name="txR" fmla="*/ 38 w 38"/>
                <a:gd name="txB" fmla="*/ 28 h 28"/>
              </a:gdLst>
              <a:ahLst/>
              <a:cxnLst>
                <a:cxn ang="0">
                  <a:pos x="38" y="18"/>
                </a:cxn>
                <a:cxn ang="0">
                  <a:pos x="17" y="0"/>
                </a:cxn>
                <a:cxn ang="0">
                  <a:pos x="38" y="18"/>
                </a:cxn>
              </a:cxnLst>
              <a:rect l="txL" t="txT" r="txR" b="txB"/>
              <a:pathLst>
                <a:path w="38" h="28">
                  <a:moveTo>
                    <a:pt x="38" y="18"/>
                  </a:moveTo>
                  <a:cubicBezTo>
                    <a:pt x="30" y="28"/>
                    <a:pt x="0" y="6"/>
                    <a:pt x="17" y="0"/>
                  </a:cubicBezTo>
                  <a:cubicBezTo>
                    <a:pt x="17" y="13"/>
                    <a:pt x="30" y="13"/>
                    <a:pt x="38" y="18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84" name="Freeform 276"/>
            <p:cNvSpPr/>
            <p:nvPr/>
          </p:nvSpPr>
          <p:spPr>
            <a:xfrm>
              <a:off x="3105197" y="4489052"/>
              <a:ext cx="72017" cy="11297"/>
            </a:xfrm>
            <a:custGeom>
              <a:avLst/>
              <a:gdLst>
                <a:gd name="txL" fmla="*/ 0 w 30"/>
                <a:gd name="txT" fmla="*/ 0 h 5"/>
                <a:gd name="txR" fmla="*/ 30 w 30"/>
                <a:gd name="txB" fmla="*/ 5 h 5"/>
              </a:gdLst>
              <a:ahLst/>
              <a:cxnLst>
                <a:cxn ang="0">
                  <a:pos x="0" y="0"/>
                </a:cxn>
                <a:cxn ang="0">
                  <a:pos x="30" y="0"/>
                </a:cxn>
                <a:cxn ang="0">
                  <a:pos x="0" y="0"/>
                </a:cxn>
              </a:cxnLst>
              <a:rect l="txL" t="txT" r="txR" b="txB"/>
              <a:pathLst>
                <a:path w="30" h="5">
                  <a:moveTo>
                    <a:pt x="0" y="0"/>
                  </a:moveTo>
                  <a:cubicBezTo>
                    <a:pt x="10" y="0"/>
                    <a:pt x="20" y="0"/>
                    <a:pt x="30" y="0"/>
                  </a:cubicBezTo>
                  <a:cubicBezTo>
                    <a:pt x="27" y="5"/>
                    <a:pt x="3" y="5"/>
                    <a:pt x="0" y="0"/>
                  </a:cubicBezTo>
                  <a:close/>
                </a:path>
              </a:pathLst>
            </a:custGeom>
            <a:solidFill>
              <a:srgbClr val="1B769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85" name="Freeform 277"/>
            <p:cNvSpPr/>
            <p:nvPr/>
          </p:nvSpPr>
          <p:spPr>
            <a:xfrm>
              <a:off x="4275824" y="4486228"/>
              <a:ext cx="79077" cy="26830"/>
            </a:xfrm>
            <a:custGeom>
              <a:avLst/>
              <a:gdLst>
                <a:gd name="txL" fmla="*/ 0 w 33"/>
                <a:gd name="txT" fmla="*/ 0 h 11"/>
                <a:gd name="txR" fmla="*/ 33 w 33"/>
                <a:gd name="txB" fmla="*/ 11 h 11"/>
              </a:gdLst>
              <a:ahLst/>
              <a:cxnLst>
                <a:cxn ang="0">
                  <a:pos x="0" y="7"/>
                </a:cxn>
                <a:cxn ang="0">
                  <a:pos x="33" y="4"/>
                </a:cxn>
                <a:cxn ang="0">
                  <a:pos x="0" y="7"/>
                </a:cxn>
              </a:cxnLst>
              <a:rect l="txL" t="txT" r="txR" b="txB"/>
              <a:pathLst>
                <a:path w="33" h="11">
                  <a:moveTo>
                    <a:pt x="0" y="7"/>
                  </a:moveTo>
                  <a:cubicBezTo>
                    <a:pt x="5" y="0"/>
                    <a:pt x="23" y="6"/>
                    <a:pt x="33" y="4"/>
                  </a:cubicBezTo>
                  <a:cubicBezTo>
                    <a:pt x="28" y="11"/>
                    <a:pt x="10" y="5"/>
                    <a:pt x="0" y="7"/>
                  </a:cubicBezTo>
                  <a:close/>
                </a:path>
              </a:pathLst>
            </a:custGeom>
            <a:solidFill>
              <a:srgbClr val="087EA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86" name="Freeform 279"/>
            <p:cNvSpPr/>
            <p:nvPr/>
          </p:nvSpPr>
          <p:spPr>
            <a:xfrm>
              <a:off x="4397264" y="2123791"/>
              <a:ext cx="115792" cy="25418"/>
            </a:xfrm>
            <a:custGeom>
              <a:avLst/>
              <a:gdLst>
                <a:gd name="txL" fmla="*/ 0 w 48"/>
                <a:gd name="txT" fmla="*/ 0 h 11"/>
                <a:gd name="txR" fmla="*/ 48 w 48"/>
                <a:gd name="txB" fmla="*/ 11 h 11"/>
              </a:gdLst>
              <a:ahLst/>
              <a:cxnLst>
                <a:cxn ang="0">
                  <a:pos x="0" y="7"/>
                </a:cxn>
                <a:cxn ang="0">
                  <a:pos x="48" y="4"/>
                </a:cxn>
                <a:cxn ang="0">
                  <a:pos x="0" y="7"/>
                </a:cxn>
              </a:cxnLst>
              <a:rect l="txL" t="txT" r="txR" b="txB"/>
              <a:pathLst>
                <a:path w="48" h="11">
                  <a:moveTo>
                    <a:pt x="0" y="7"/>
                  </a:moveTo>
                  <a:cubicBezTo>
                    <a:pt x="10" y="0"/>
                    <a:pt x="33" y="6"/>
                    <a:pt x="48" y="4"/>
                  </a:cubicBezTo>
                  <a:cubicBezTo>
                    <a:pt x="38" y="11"/>
                    <a:pt x="15" y="5"/>
                    <a:pt x="0" y="7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87" name="Freeform 280"/>
            <p:cNvSpPr/>
            <p:nvPr/>
          </p:nvSpPr>
          <p:spPr>
            <a:xfrm>
              <a:off x="2560128" y="3684157"/>
              <a:ext cx="64956" cy="79077"/>
            </a:xfrm>
            <a:custGeom>
              <a:avLst/>
              <a:gdLst>
                <a:gd name="txL" fmla="*/ 0 w 27"/>
                <a:gd name="txT" fmla="*/ 0 h 33"/>
                <a:gd name="txR" fmla="*/ 27 w 27"/>
                <a:gd name="txB" fmla="*/ 33 h 33"/>
              </a:gdLst>
              <a:ahLst/>
              <a:cxnLst>
                <a:cxn ang="0">
                  <a:pos x="0" y="9"/>
                </a:cxn>
                <a:cxn ang="0">
                  <a:pos x="27" y="15"/>
                </a:cxn>
                <a:cxn ang="0">
                  <a:pos x="27" y="33"/>
                </a:cxn>
                <a:cxn ang="0">
                  <a:pos x="0" y="9"/>
                </a:cxn>
              </a:cxnLst>
              <a:rect l="txL" t="txT" r="txR" b="txB"/>
              <a:pathLst>
                <a:path w="27" h="33">
                  <a:moveTo>
                    <a:pt x="0" y="9"/>
                  </a:moveTo>
                  <a:cubicBezTo>
                    <a:pt x="8" y="0"/>
                    <a:pt x="17" y="16"/>
                    <a:pt x="27" y="15"/>
                  </a:cubicBezTo>
                  <a:cubicBezTo>
                    <a:pt x="27" y="21"/>
                    <a:pt x="27" y="27"/>
                    <a:pt x="27" y="33"/>
                  </a:cubicBezTo>
                  <a:cubicBezTo>
                    <a:pt x="17" y="26"/>
                    <a:pt x="4" y="22"/>
                    <a:pt x="0" y="9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88" name="Freeform 281"/>
            <p:cNvSpPr/>
            <p:nvPr/>
          </p:nvSpPr>
          <p:spPr>
            <a:xfrm>
              <a:off x="4476342" y="3853609"/>
              <a:ext cx="93198" cy="26830"/>
            </a:xfrm>
            <a:custGeom>
              <a:avLst/>
              <a:gdLst>
                <a:gd name="txL" fmla="*/ 0 w 39"/>
                <a:gd name="txT" fmla="*/ 0 h 11"/>
                <a:gd name="txR" fmla="*/ 39 w 39"/>
                <a:gd name="txB" fmla="*/ 11 h 11"/>
              </a:gdLst>
              <a:ahLst/>
              <a:cxnLst>
                <a:cxn ang="0">
                  <a:pos x="0" y="4"/>
                </a:cxn>
                <a:cxn ang="0">
                  <a:pos x="39" y="7"/>
                </a:cxn>
                <a:cxn ang="0">
                  <a:pos x="0" y="4"/>
                </a:cxn>
              </a:cxnLst>
              <a:rect l="txL" t="txT" r="txR" b="txB"/>
              <a:pathLst>
                <a:path w="39" h="11">
                  <a:moveTo>
                    <a:pt x="0" y="4"/>
                  </a:moveTo>
                  <a:cubicBezTo>
                    <a:pt x="12" y="6"/>
                    <a:pt x="32" y="0"/>
                    <a:pt x="39" y="7"/>
                  </a:cubicBezTo>
                  <a:cubicBezTo>
                    <a:pt x="27" y="5"/>
                    <a:pt x="7" y="11"/>
                    <a:pt x="0" y="4"/>
                  </a:cubicBezTo>
                  <a:close/>
                </a:path>
              </a:pathLst>
            </a:custGeom>
            <a:solidFill>
              <a:srgbClr val="22586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89" name="Freeform 282"/>
            <p:cNvSpPr/>
            <p:nvPr/>
          </p:nvSpPr>
          <p:spPr>
            <a:xfrm>
              <a:off x="564838" y="4042830"/>
              <a:ext cx="101671" cy="24006"/>
            </a:xfrm>
            <a:custGeom>
              <a:avLst/>
              <a:gdLst>
                <a:gd name="txL" fmla="*/ 0 w 43"/>
                <a:gd name="txT" fmla="*/ 0 h 10"/>
                <a:gd name="txR" fmla="*/ 43 w 43"/>
                <a:gd name="txB" fmla="*/ 10 h 10"/>
              </a:gdLst>
              <a:ahLst/>
              <a:cxnLst>
                <a:cxn ang="0">
                  <a:pos x="0" y="3"/>
                </a:cxn>
                <a:cxn ang="0">
                  <a:pos x="36" y="0"/>
                </a:cxn>
                <a:cxn ang="0">
                  <a:pos x="42" y="6"/>
                </a:cxn>
                <a:cxn ang="0">
                  <a:pos x="0" y="3"/>
                </a:cxn>
              </a:cxnLst>
              <a:rect l="txL" t="txT" r="txR" b="txB"/>
              <a:pathLst>
                <a:path w="43" h="10">
                  <a:moveTo>
                    <a:pt x="0" y="3"/>
                  </a:moveTo>
                  <a:cubicBezTo>
                    <a:pt x="11" y="1"/>
                    <a:pt x="30" y="7"/>
                    <a:pt x="36" y="0"/>
                  </a:cubicBezTo>
                  <a:cubicBezTo>
                    <a:pt x="40" y="0"/>
                    <a:pt x="43" y="1"/>
                    <a:pt x="42" y="6"/>
                  </a:cubicBezTo>
                  <a:cubicBezTo>
                    <a:pt x="29" y="4"/>
                    <a:pt x="8" y="10"/>
                    <a:pt x="0" y="3"/>
                  </a:cubicBezTo>
                  <a:close/>
                </a:path>
              </a:pathLst>
            </a:custGeom>
            <a:solidFill>
              <a:srgbClr val="22586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90" name="Freeform 283"/>
            <p:cNvSpPr/>
            <p:nvPr/>
          </p:nvSpPr>
          <p:spPr>
            <a:xfrm>
              <a:off x="2387853" y="3749114"/>
              <a:ext cx="55072" cy="57896"/>
            </a:xfrm>
            <a:custGeom>
              <a:avLst/>
              <a:gdLst>
                <a:gd name="txL" fmla="*/ 0 w 23"/>
                <a:gd name="txT" fmla="*/ 0 h 24"/>
                <a:gd name="txR" fmla="*/ 23 w 23"/>
                <a:gd name="txB" fmla="*/ 24 h 24"/>
              </a:gdLst>
              <a:ahLst/>
              <a:cxnLst>
                <a:cxn ang="0">
                  <a:pos x="0" y="0"/>
                </a:cxn>
                <a:cxn ang="0">
                  <a:pos x="12" y="0"/>
                </a:cxn>
                <a:cxn ang="0">
                  <a:pos x="21" y="24"/>
                </a:cxn>
                <a:cxn ang="0">
                  <a:pos x="0" y="0"/>
                </a:cxn>
              </a:cxnLst>
              <a:rect l="txL" t="txT" r="txR" b="txB"/>
              <a:pathLst>
                <a:path w="23" h="24">
                  <a:moveTo>
                    <a:pt x="0" y="0"/>
                  </a:moveTo>
                  <a:cubicBezTo>
                    <a:pt x="4" y="0"/>
                    <a:pt x="8" y="0"/>
                    <a:pt x="12" y="0"/>
                  </a:cubicBezTo>
                  <a:cubicBezTo>
                    <a:pt x="23" y="0"/>
                    <a:pt x="21" y="13"/>
                    <a:pt x="21" y="24"/>
                  </a:cubicBezTo>
                  <a:cubicBezTo>
                    <a:pt x="13" y="17"/>
                    <a:pt x="3" y="12"/>
                    <a:pt x="0" y="0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91" name="Freeform 284"/>
            <p:cNvSpPr/>
            <p:nvPr/>
          </p:nvSpPr>
          <p:spPr>
            <a:xfrm>
              <a:off x="607201" y="3900208"/>
              <a:ext cx="193457" cy="100259"/>
            </a:xfrm>
            <a:custGeom>
              <a:avLst/>
              <a:gdLst>
                <a:gd name="txL" fmla="*/ 0 w 81"/>
                <a:gd name="txT" fmla="*/ 0 h 42"/>
                <a:gd name="txR" fmla="*/ 81 w 81"/>
                <a:gd name="txB" fmla="*/ 42 h 42"/>
              </a:gdLst>
              <a:ahLst/>
              <a:cxnLst>
                <a:cxn ang="0">
                  <a:pos x="81" y="39"/>
                </a:cxn>
                <a:cxn ang="0">
                  <a:pos x="0" y="9"/>
                </a:cxn>
                <a:cxn ang="0">
                  <a:pos x="81" y="39"/>
                </a:cxn>
              </a:cxnLst>
              <a:rect l="txL" t="txT" r="txR" b="txB"/>
              <a:pathLst>
                <a:path w="81" h="42">
                  <a:moveTo>
                    <a:pt x="81" y="39"/>
                  </a:moveTo>
                  <a:cubicBezTo>
                    <a:pt x="53" y="42"/>
                    <a:pt x="24" y="20"/>
                    <a:pt x="0" y="9"/>
                  </a:cubicBezTo>
                  <a:cubicBezTo>
                    <a:pt x="34" y="0"/>
                    <a:pt x="62" y="23"/>
                    <a:pt x="81" y="39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92" name="Freeform 285"/>
            <p:cNvSpPr/>
            <p:nvPr/>
          </p:nvSpPr>
          <p:spPr>
            <a:xfrm>
              <a:off x="4592134" y="2836900"/>
              <a:ext cx="149682" cy="18358"/>
            </a:xfrm>
            <a:custGeom>
              <a:avLst/>
              <a:gdLst>
                <a:gd name="txL" fmla="*/ 0 w 63"/>
                <a:gd name="txT" fmla="*/ 0 h 8"/>
                <a:gd name="txR" fmla="*/ 63 w 63"/>
                <a:gd name="txB" fmla="*/ 8 h 8"/>
              </a:gdLst>
              <a:ahLst/>
              <a:cxnLst>
                <a:cxn ang="0">
                  <a:pos x="6" y="0"/>
                </a:cxn>
                <a:cxn ang="0">
                  <a:pos x="63" y="3"/>
                </a:cxn>
                <a:cxn ang="0">
                  <a:pos x="0" y="3"/>
                </a:cxn>
                <a:cxn ang="0">
                  <a:pos x="6" y="0"/>
                </a:cxn>
              </a:cxnLst>
              <a:rect l="txL" t="txT" r="txR" b="txB"/>
              <a:pathLst>
                <a:path w="63" h="8">
                  <a:moveTo>
                    <a:pt x="6" y="0"/>
                  </a:moveTo>
                  <a:cubicBezTo>
                    <a:pt x="19" y="7"/>
                    <a:pt x="45" y="1"/>
                    <a:pt x="63" y="3"/>
                  </a:cubicBezTo>
                  <a:cubicBezTo>
                    <a:pt x="49" y="8"/>
                    <a:pt x="14" y="8"/>
                    <a:pt x="0" y="3"/>
                  </a:cubicBezTo>
                  <a:cubicBezTo>
                    <a:pt x="3" y="3"/>
                    <a:pt x="4" y="1"/>
                    <a:pt x="6" y="0"/>
                  </a:cubicBezTo>
                  <a:close/>
                </a:path>
              </a:pathLst>
            </a:custGeom>
            <a:solidFill>
              <a:srgbClr val="41879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93" name="Freeform 286"/>
            <p:cNvSpPr/>
            <p:nvPr/>
          </p:nvSpPr>
          <p:spPr>
            <a:xfrm>
              <a:off x="2897619" y="4031533"/>
              <a:ext cx="79077" cy="45187"/>
            </a:xfrm>
            <a:custGeom>
              <a:avLst/>
              <a:gdLst>
                <a:gd name="txL" fmla="*/ 0 w 33"/>
                <a:gd name="txT" fmla="*/ 0 h 19"/>
                <a:gd name="txR" fmla="*/ 33 w 33"/>
                <a:gd name="txB" fmla="*/ 19 h 19"/>
              </a:gdLst>
              <a:ahLst/>
              <a:cxnLst>
                <a:cxn ang="0">
                  <a:pos x="33" y="11"/>
                </a:cxn>
                <a:cxn ang="0">
                  <a:pos x="0" y="8"/>
                </a:cxn>
                <a:cxn ang="0">
                  <a:pos x="33" y="11"/>
                </a:cxn>
              </a:cxnLst>
              <a:rect l="txL" t="txT" r="txR" b="txB"/>
              <a:pathLst>
                <a:path w="33" h="19">
                  <a:moveTo>
                    <a:pt x="33" y="11"/>
                  </a:moveTo>
                  <a:cubicBezTo>
                    <a:pt x="25" y="19"/>
                    <a:pt x="8" y="10"/>
                    <a:pt x="0" y="8"/>
                  </a:cubicBezTo>
                  <a:cubicBezTo>
                    <a:pt x="8" y="0"/>
                    <a:pt x="25" y="9"/>
                    <a:pt x="33" y="11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94" name="Freeform 287"/>
            <p:cNvSpPr/>
            <p:nvPr/>
          </p:nvSpPr>
          <p:spPr>
            <a:xfrm>
              <a:off x="1088725" y="4144500"/>
              <a:ext cx="72017" cy="35303"/>
            </a:xfrm>
            <a:custGeom>
              <a:avLst/>
              <a:gdLst>
                <a:gd name="txL" fmla="*/ 0 w 30"/>
                <a:gd name="txT" fmla="*/ 0 h 15"/>
                <a:gd name="txR" fmla="*/ 30 w 30"/>
                <a:gd name="txB" fmla="*/ 15 h 15"/>
              </a:gdLst>
              <a:ahLst/>
              <a:cxnLst>
                <a:cxn ang="0">
                  <a:pos x="30" y="15"/>
                </a:cxn>
                <a:cxn ang="0">
                  <a:pos x="0" y="0"/>
                </a:cxn>
                <a:cxn ang="0">
                  <a:pos x="30" y="15"/>
                </a:cxn>
              </a:cxnLst>
              <a:rect l="txL" t="txT" r="txR" b="txB"/>
              <a:pathLst>
                <a:path w="30" h="15">
                  <a:moveTo>
                    <a:pt x="30" y="15"/>
                  </a:moveTo>
                  <a:cubicBezTo>
                    <a:pt x="20" y="10"/>
                    <a:pt x="4" y="11"/>
                    <a:pt x="0" y="0"/>
                  </a:cubicBezTo>
                  <a:cubicBezTo>
                    <a:pt x="14" y="1"/>
                    <a:pt x="26" y="4"/>
                    <a:pt x="30" y="15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95" name="Freeform 288"/>
            <p:cNvSpPr/>
            <p:nvPr/>
          </p:nvSpPr>
          <p:spPr>
            <a:xfrm>
              <a:off x="3773118" y="4196748"/>
              <a:ext cx="230172" cy="90374"/>
            </a:xfrm>
            <a:custGeom>
              <a:avLst/>
              <a:gdLst>
                <a:gd name="txL" fmla="*/ 0 w 96"/>
                <a:gd name="txT" fmla="*/ 0 h 38"/>
                <a:gd name="txR" fmla="*/ 96 w 96"/>
                <a:gd name="txB" fmla="*/ 38 h 38"/>
              </a:gdLst>
              <a:ahLst/>
              <a:cxnLst>
                <a:cxn ang="0">
                  <a:pos x="96" y="17"/>
                </a:cxn>
                <a:cxn ang="0">
                  <a:pos x="81" y="8"/>
                </a:cxn>
                <a:cxn ang="0">
                  <a:pos x="60" y="38"/>
                </a:cxn>
                <a:cxn ang="0">
                  <a:pos x="30" y="20"/>
                </a:cxn>
                <a:cxn ang="0">
                  <a:pos x="27" y="32"/>
                </a:cxn>
                <a:cxn ang="0">
                  <a:pos x="0" y="26"/>
                </a:cxn>
                <a:cxn ang="0">
                  <a:pos x="24" y="8"/>
                </a:cxn>
                <a:cxn ang="0">
                  <a:pos x="51" y="29"/>
                </a:cxn>
                <a:cxn ang="0">
                  <a:pos x="57" y="11"/>
                </a:cxn>
                <a:cxn ang="0">
                  <a:pos x="72" y="2"/>
                </a:cxn>
                <a:cxn ang="0">
                  <a:pos x="96" y="17"/>
                </a:cxn>
              </a:cxnLst>
              <a:rect l="txL" t="txT" r="txR" b="txB"/>
              <a:pathLst>
                <a:path w="96" h="38">
                  <a:moveTo>
                    <a:pt x="96" y="17"/>
                  </a:moveTo>
                  <a:cubicBezTo>
                    <a:pt x="87" y="18"/>
                    <a:pt x="88" y="9"/>
                    <a:pt x="81" y="8"/>
                  </a:cubicBezTo>
                  <a:cubicBezTo>
                    <a:pt x="81" y="25"/>
                    <a:pt x="54" y="15"/>
                    <a:pt x="60" y="38"/>
                  </a:cubicBezTo>
                  <a:cubicBezTo>
                    <a:pt x="44" y="38"/>
                    <a:pt x="34" y="32"/>
                    <a:pt x="30" y="20"/>
                  </a:cubicBezTo>
                  <a:cubicBezTo>
                    <a:pt x="26" y="21"/>
                    <a:pt x="28" y="28"/>
                    <a:pt x="27" y="32"/>
                  </a:cubicBezTo>
                  <a:cubicBezTo>
                    <a:pt x="15" y="33"/>
                    <a:pt x="8" y="29"/>
                    <a:pt x="0" y="26"/>
                  </a:cubicBezTo>
                  <a:cubicBezTo>
                    <a:pt x="10" y="22"/>
                    <a:pt x="26" y="24"/>
                    <a:pt x="24" y="8"/>
                  </a:cubicBezTo>
                  <a:cubicBezTo>
                    <a:pt x="38" y="10"/>
                    <a:pt x="38" y="26"/>
                    <a:pt x="51" y="29"/>
                  </a:cubicBezTo>
                  <a:cubicBezTo>
                    <a:pt x="58" y="28"/>
                    <a:pt x="51" y="13"/>
                    <a:pt x="57" y="11"/>
                  </a:cubicBezTo>
                  <a:cubicBezTo>
                    <a:pt x="65" y="11"/>
                    <a:pt x="76" y="14"/>
                    <a:pt x="72" y="2"/>
                  </a:cubicBezTo>
                  <a:cubicBezTo>
                    <a:pt x="87" y="0"/>
                    <a:pt x="94" y="6"/>
                    <a:pt x="96" y="17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96" name="Freeform 289"/>
            <p:cNvSpPr/>
            <p:nvPr/>
          </p:nvSpPr>
          <p:spPr>
            <a:xfrm>
              <a:off x="4922564" y="2096962"/>
              <a:ext cx="200518" cy="107319"/>
            </a:xfrm>
            <a:custGeom>
              <a:avLst/>
              <a:gdLst>
                <a:gd name="txL" fmla="*/ 0 w 84"/>
                <a:gd name="txT" fmla="*/ 0 h 45"/>
                <a:gd name="txR" fmla="*/ 84 w 84"/>
                <a:gd name="txB" fmla="*/ 45 h 45"/>
              </a:gdLst>
              <a:ahLst/>
              <a:cxnLst>
                <a:cxn ang="0">
                  <a:pos x="84" y="9"/>
                </a:cxn>
                <a:cxn ang="0">
                  <a:pos x="69" y="42"/>
                </a:cxn>
                <a:cxn ang="0">
                  <a:pos x="3" y="33"/>
                </a:cxn>
                <a:cxn ang="0">
                  <a:pos x="12" y="0"/>
                </a:cxn>
                <a:cxn ang="0">
                  <a:pos x="84" y="9"/>
                </a:cxn>
              </a:cxnLst>
              <a:rect l="txL" t="txT" r="txR" b="txB"/>
              <a:pathLst>
                <a:path w="84" h="45">
                  <a:moveTo>
                    <a:pt x="84" y="9"/>
                  </a:moveTo>
                  <a:cubicBezTo>
                    <a:pt x="78" y="19"/>
                    <a:pt x="75" y="32"/>
                    <a:pt x="69" y="42"/>
                  </a:cubicBezTo>
                  <a:cubicBezTo>
                    <a:pt x="45" y="41"/>
                    <a:pt x="16" y="45"/>
                    <a:pt x="3" y="33"/>
                  </a:cubicBezTo>
                  <a:cubicBezTo>
                    <a:pt x="0" y="16"/>
                    <a:pt x="12" y="14"/>
                    <a:pt x="12" y="0"/>
                  </a:cubicBezTo>
                  <a:cubicBezTo>
                    <a:pt x="31" y="8"/>
                    <a:pt x="56" y="10"/>
                    <a:pt x="84" y="9"/>
                  </a:cubicBezTo>
                  <a:close/>
                </a:path>
              </a:pathLst>
            </a:custGeom>
            <a:solidFill>
              <a:srgbClr val="4FA4B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97" name="Freeform 290"/>
            <p:cNvSpPr/>
            <p:nvPr/>
          </p:nvSpPr>
          <p:spPr>
            <a:xfrm>
              <a:off x="5402676" y="4400089"/>
              <a:ext cx="100259" cy="48011"/>
            </a:xfrm>
            <a:custGeom>
              <a:avLst/>
              <a:gdLst>
                <a:gd name="txL" fmla="*/ 0 w 42"/>
                <a:gd name="txT" fmla="*/ 0 h 20"/>
                <a:gd name="txR" fmla="*/ 42 w 42"/>
                <a:gd name="txB" fmla="*/ 20 h 20"/>
              </a:gdLst>
              <a:ahLst/>
              <a:cxnLst>
                <a:cxn ang="0">
                  <a:pos x="42" y="13"/>
                </a:cxn>
                <a:cxn ang="0">
                  <a:pos x="0" y="7"/>
                </a:cxn>
                <a:cxn ang="0">
                  <a:pos x="42" y="13"/>
                </a:cxn>
              </a:cxnLst>
              <a:rect l="txL" t="txT" r="txR" b="txB"/>
              <a:pathLst>
                <a:path w="42" h="20">
                  <a:moveTo>
                    <a:pt x="42" y="13"/>
                  </a:moveTo>
                  <a:cubicBezTo>
                    <a:pt x="29" y="10"/>
                    <a:pt x="3" y="20"/>
                    <a:pt x="0" y="7"/>
                  </a:cubicBezTo>
                  <a:cubicBezTo>
                    <a:pt x="13" y="10"/>
                    <a:pt x="39" y="0"/>
                    <a:pt x="42" y="13"/>
                  </a:cubicBezTo>
                  <a:close/>
                </a:path>
              </a:pathLst>
            </a:custGeom>
            <a:solidFill>
              <a:srgbClr val="1639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98" name="Freeform 291"/>
            <p:cNvSpPr/>
            <p:nvPr/>
          </p:nvSpPr>
          <p:spPr>
            <a:xfrm>
              <a:off x="4448100" y="2211341"/>
              <a:ext cx="93198" cy="31066"/>
            </a:xfrm>
            <a:custGeom>
              <a:avLst/>
              <a:gdLst>
                <a:gd name="txL" fmla="*/ 0 w 39"/>
                <a:gd name="txT" fmla="*/ 0 h 13"/>
                <a:gd name="txR" fmla="*/ 39 w 39"/>
                <a:gd name="txB" fmla="*/ 13 h 13"/>
              </a:gdLst>
              <a:ahLst/>
              <a:cxnLst>
                <a:cxn ang="0">
                  <a:pos x="39" y="9"/>
                </a:cxn>
                <a:cxn ang="0">
                  <a:pos x="0" y="6"/>
                </a:cxn>
                <a:cxn ang="0">
                  <a:pos x="9" y="3"/>
                </a:cxn>
                <a:cxn ang="0">
                  <a:pos x="39" y="9"/>
                </a:cxn>
              </a:cxnLst>
              <a:rect l="txL" t="txT" r="txR" b="txB"/>
              <a:pathLst>
                <a:path w="39" h="13">
                  <a:moveTo>
                    <a:pt x="39" y="9"/>
                  </a:moveTo>
                  <a:cubicBezTo>
                    <a:pt x="27" y="7"/>
                    <a:pt x="7" y="13"/>
                    <a:pt x="0" y="6"/>
                  </a:cubicBezTo>
                  <a:cubicBezTo>
                    <a:pt x="4" y="6"/>
                    <a:pt x="7" y="5"/>
                    <a:pt x="9" y="3"/>
                  </a:cubicBezTo>
                  <a:cubicBezTo>
                    <a:pt x="12" y="12"/>
                    <a:pt x="36" y="0"/>
                    <a:pt x="39" y="9"/>
                  </a:cubicBezTo>
                  <a:close/>
                </a:path>
              </a:pathLst>
            </a:custGeom>
            <a:solidFill>
              <a:srgbClr val="326A7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99" name="Freeform 292"/>
            <p:cNvSpPr/>
            <p:nvPr/>
          </p:nvSpPr>
          <p:spPr>
            <a:xfrm>
              <a:off x="406683" y="3877614"/>
              <a:ext cx="107319" cy="43775"/>
            </a:xfrm>
            <a:custGeom>
              <a:avLst/>
              <a:gdLst>
                <a:gd name="txL" fmla="*/ 0 w 45"/>
                <a:gd name="txT" fmla="*/ 0 h 18"/>
                <a:gd name="txR" fmla="*/ 45 w 45"/>
                <a:gd name="txB" fmla="*/ 18 h 18"/>
              </a:gdLst>
              <a:ahLst/>
              <a:cxnLst>
                <a:cxn ang="0">
                  <a:pos x="0" y="3"/>
                </a:cxn>
                <a:cxn ang="0">
                  <a:pos x="21" y="0"/>
                </a:cxn>
                <a:cxn ang="0">
                  <a:pos x="45" y="18"/>
                </a:cxn>
                <a:cxn ang="0">
                  <a:pos x="0" y="3"/>
                </a:cxn>
              </a:cxnLst>
              <a:rect l="txL" t="txT" r="txR" b="txB"/>
              <a:pathLst>
                <a:path w="45" h="18">
                  <a:moveTo>
                    <a:pt x="0" y="3"/>
                  </a:moveTo>
                  <a:cubicBezTo>
                    <a:pt x="6" y="1"/>
                    <a:pt x="20" y="7"/>
                    <a:pt x="21" y="0"/>
                  </a:cubicBezTo>
                  <a:cubicBezTo>
                    <a:pt x="29" y="6"/>
                    <a:pt x="40" y="9"/>
                    <a:pt x="45" y="18"/>
                  </a:cubicBezTo>
                  <a:cubicBezTo>
                    <a:pt x="29" y="17"/>
                    <a:pt x="13" y="14"/>
                    <a:pt x="0" y="3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400" name="Freeform 293"/>
            <p:cNvSpPr/>
            <p:nvPr/>
          </p:nvSpPr>
          <p:spPr>
            <a:xfrm>
              <a:off x="5120257" y="1931747"/>
              <a:ext cx="26830" cy="151095"/>
            </a:xfrm>
            <a:custGeom>
              <a:avLst/>
              <a:gdLst>
                <a:gd name="txL" fmla="*/ 0 w 11"/>
                <a:gd name="txT" fmla="*/ 0 h 63"/>
                <a:gd name="txR" fmla="*/ 11 w 11"/>
                <a:gd name="txB" fmla="*/ 63 h 63"/>
              </a:gdLst>
              <a:ahLst/>
              <a:cxnLst>
                <a:cxn ang="0">
                  <a:pos x="4" y="0"/>
                </a:cxn>
                <a:cxn ang="0">
                  <a:pos x="7" y="63"/>
                </a:cxn>
                <a:cxn ang="0">
                  <a:pos x="4" y="0"/>
                </a:cxn>
              </a:cxnLst>
              <a:rect l="txL" t="txT" r="txR" b="txB"/>
              <a:pathLst>
                <a:path w="11" h="63">
                  <a:moveTo>
                    <a:pt x="4" y="0"/>
                  </a:moveTo>
                  <a:cubicBezTo>
                    <a:pt x="11" y="15"/>
                    <a:pt x="5" y="43"/>
                    <a:pt x="7" y="63"/>
                  </a:cubicBezTo>
                  <a:cubicBezTo>
                    <a:pt x="0" y="48"/>
                    <a:pt x="6" y="20"/>
                    <a:pt x="4" y="0"/>
                  </a:cubicBezTo>
                  <a:close/>
                </a:path>
              </a:pathLst>
            </a:custGeom>
            <a:solidFill>
              <a:srgbClr val="087EA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401" name="Freeform 294"/>
            <p:cNvSpPr/>
            <p:nvPr/>
          </p:nvSpPr>
          <p:spPr>
            <a:xfrm>
              <a:off x="2438688" y="3949631"/>
              <a:ext cx="70605" cy="29654"/>
            </a:xfrm>
            <a:custGeom>
              <a:avLst/>
              <a:gdLst>
                <a:gd name="txL" fmla="*/ 0 w 30"/>
                <a:gd name="txT" fmla="*/ 0 h 12"/>
                <a:gd name="txR" fmla="*/ 30 w 30"/>
                <a:gd name="txB" fmla="*/ 12 h 12"/>
              </a:gdLst>
              <a:ahLst/>
              <a:cxnLst>
                <a:cxn ang="0">
                  <a:pos x="0" y="9"/>
                </a:cxn>
                <a:cxn ang="0">
                  <a:pos x="27" y="3"/>
                </a:cxn>
                <a:cxn ang="0">
                  <a:pos x="30" y="9"/>
                </a:cxn>
                <a:cxn ang="0">
                  <a:pos x="0" y="9"/>
                </a:cxn>
              </a:cxnLst>
              <a:rect l="txL" t="txT" r="txR" b="txB"/>
              <a:pathLst>
                <a:path w="30" h="12">
                  <a:moveTo>
                    <a:pt x="0" y="9"/>
                  </a:moveTo>
                  <a:cubicBezTo>
                    <a:pt x="2" y="0"/>
                    <a:pt x="25" y="12"/>
                    <a:pt x="27" y="3"/>
                  </a:cubicBezTo>
                  <a:cubicBezTo>
                    <a:pt x="29" y="4"/>
                    <a:pt x="30" y="6"/>
                    <a:pt x="30" y="9"/>
                  </a:cubicBezTo>
                  <a:cubicBezTo>
                    <a:pt x="20" y="9"/>
                    <a:pt x="10" y="9"/>
                    <a:pt x="0" y="9"/>
                  </a:cubicBezTo>
                  <a:close/>
                </a:path>
              </a:pathLst>
            </a:custGeom>
            <a:solidFill>
              <a:srgbClr val="1639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402" name="Freeform 295"/>
            <p:cNvSpPr/>
            <p:nvPr/>
          </p:nvSpPr>
          <p:spPr>
            <a:xfrm>
              <a:off x="4812420" y="1342903"/>
              <a:ext cx="15533" cy="279595"/>
            </a:xfrm>
            <a:custGeom>
              <a:avLst/>
              <a:gdLst>
                <a:gd name="txL" fmla="*/ 0 w 7"/>
                <a:gd name="txT" fmla="*/ 0 h 117"/>
                <a:gd name="txR" fmla="*/ 7 w 7"/>
                <a:gd name="txB" fmla="*/ 117 h 117"/>
              </a:gdLst>
              <a:ahLst/>
              <a:cxnLst>
                <a:cxn ang="0">
                  <a:pos x="7" y="0"/>
                </a:cxn>
                <a:cxn ang="0">
                  <a:pos x="7" y="117"/>
                </a:cxn>
                <a:cxn ang="0">
                  <a:pos x="4" y="117"/>
                </a:cxn>
                <a:cxn ang="0">
                  <a:pos x="7" y="0"/>
                </a:cxn>
              </a:cxnLst>
              <a:rect l="txL" t="txT" r="txR" b="txB"/>
              <a:pathLst>
                <a:path w="7" h="117">
                  <a:moveTo>
                    <a:pt x="7" y="0"/>
                  </a:moveTo>
                  <a:cubicBezTo>
                    <a:pt x="7" y="39"/>
                    <a:pt x="7" y="78"/>
                    <a:pt x="7" y="117"/>
                  </a:cubicBezTo>
                  <a:cubicBezTo>
                    <a:pt x="6" y="117"/>
                    <a:pt x="5" y="117"/>
                    <a:pt x="4" y="117"/>
                  </a:cubicBezTo>
                  <a:cubicBezTo>
                    <a:pt x="6" y="79"/>
                    <a:pt x="0" y="33"/>
                    <a:pt x="7" y="0"/>
                  </a:cubicBezTo>
                  <a:close/>
                </a:path>
              </a:pathLst>
            </a:custGeom>
            <a:solidFill>
              <a:srgbClr val="087EA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403" name="Freeform 297"/>
            <p:cNvSpPr/>
            <p:nvPr/>
          </p:nvSpPr>
          <p:spPr>
            <a:xfrm>
              <a:off x="4045652" y="2800186"/>
              <a:ext cx="86138" cy="63545"/>
            </a:xfrm>
            <a:custGeom>
              <a:avLst/>
              <a:gdLst>
                <a:gd name="txL" fmla="*/ 0 w 36"/>
                <a:gd name="txT" fmla="*/ 0 h 26"/>
                <a:gd name="txR" fmla="*/ 36 w 36"/>
                <a:gd name="txB" fmla="*/ 26 h 26"/>
              </a:gdLst>
              <a:ahLst/>
              <a:cxnLst>
                <a:cxn ang="0">
                  <a:pos x="36" y="12"/>
                </a:cxn>
                <a:cxn ang="0">
                  <a:pos x="0" y="9"/>
                </a:cxn>
                <a:cxn ang="0">
                  <a:pos x="0" y="0"/>
                </a:cxn>
                <a:cxn ang="0">
                  <a:pos x="36" y="12"/>
                </a:cxn>
              </a:cxnLst>
              <a:rect l="txL" t="txT" r="txR" b="txB"/>
              <a:pathLst>
                <a:path w="36" h="26">
                  <a:moveTo>
                    <a:pt x="36" y="12"/>
                  </a:moveTo>
                  <a:cubicBezTo>
                    <a:pt x="32" y="26"/>
                    <a:pt x="4" y="16"/>
                    <a:pt x="0" y="9"/>
                  </a:cubicBezTo>
                  <a:cubicBezTo>
                    <a:pt x="0" y="6"/>
                    <a:pt x="0" y="3"/>
                    <a:pt x="0" y="0"/>
                  </a:cubicBezTo>
                  <a:cubicBezTo>
                    <a:pt x="8" y="8"/>
                    <a:pt x="16" y="16"/>
                    <a:pt x="36" y="12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404" name="Freeform 298"/>
            <p:cNvSpPr/>
            <p:nvPr/>
          </p:nvSpPr>
          <p:spPr>
            <a:xfrm>
              <a:off x="4003289" y="2643443"/>
              <a:ext cx="16945" cy="142622"/>
            </a:xfrm>
            <a:custGeom>
              <a:avLst/>
              <a:gdLst>
                <a:gd name="txL" fmla="*/ 0 w 7"/>
                <a:gd name="txT" fmla="*/ 0 h 60"/>
                <a:gd name="txR" fmla="*/ 7 w 7"/>
                <a:gd name="txB" fmla="*/ 60 h 60"/>
              </a:gdLst>
              <a:ahLst/>
              <a:cxnLst>
                <a:cxn ang="0">
                  <a:pos x="3" y="0"/>
                </a:cxn>
                <a:cxn ang="0">
                  <a:pos x="0" y="60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3" y="0"/>
                </a:cxn>
              </a:cxnLst>
              <a:rect l="txL" t="txT" r="txR" b="txB"/>
              <a:pathLst>
                <a:path w="7" h="60">
                  <a:moveTo>
                    <a:pt x="3" y="0"/>
                  </a:moveTo>
                  <a:cubicBezTo>
                    <a:pt x="1" y="19"/>
                    <a:pt x="7" y="46"/>
                    <a:pt x="0" y="60"/>
                  </a:cubicBezTo>
                  <a:cubicBezTo>
                    <a:pt x="0" y="41"/>
                    <a:pt x="0" y="22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234A5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405" name="Freeform 299"/>
            <p:cNvSpPr/>
            <p:nvPr/>
          </p:nvSpPr>
          <p:spPr>
            <a:xfrm>
              <a:off x="5072246" y="2218402"/>
              <a:ext cx="12709" cy="144034"/>
            </a:xfrm>
            <a:custGeom>
              <a:avLst/>
              <a:gdLst>
                <a:gd name="txL" fmla="*/ 0 w 5"/>
                <a:gd name="txT" fmla="*/ 0 h 60"/>
                <a:gd name="txR" fmla="*/ 5 w 5"/>
                <a:gd name="txB" fmla="*/ 60 h 60"/>
              </a:gdLst>
              <a:ahLst/>
              <a:cxnLst>
                <a:cxn ang="0">
                  <a:pos x="0" y="0"/>
                </a:cxn>
                <a:cxn ang="0">
                  <a:pos x="0" y="60"/>
                </a:cxn>
                <a:cxn ang="0">
                  <a:pos x="0" y="3"/>
                </a:cxn>
                <a:cxn ang="0">
                  <a:pos x="0" y="0"/>
                </a:cxn>
              </a:cxnLst>
              <a:rect l="txL" t="txT" r="txR" b="txB"/>
              <a:pathLst>
                <a:path w="5" h="60">
                  <a:moveTo>
                    <a:pt x="0" y="0"/>
                  </a:moveTo>
                  <a:cubicBezTo>
                    <a:pt x="5" y="13"/>
                    <a:pt x="5" y="47"/>
                    <a:pt x="0" y="60"/>
                  </a:cubicBezTo>
                  <a:cubicBezTo>
                    <a:pt x="0" y="41"/>
                    <a:pt x="0" y="22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547D8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406" name="Freeform 301"/>
            <p:cNvSpPr/>
            <p:nvPr/>
          </p:nvSpPr>
          <p:spPr>
            <a:xfrm>
              <a:off x="4850547" y="2218402"/>
              <a:ext cx="221699" cy="281007"/>
            </a:xfrm>
            <a:custGeom>
              <a:avLst/>
              <a:gdLst>
                <a:gd name="txL" fmla="*/ 0 w 93"/>
                <a:gd name="txT" fmla="*/ 0 h 117"/>
                <a:gd name="txR" fmla="*/ 93 w 93"/>
                <a:gd name="txB" fmla="*/ 117 h 117"/>
              </a:gdLst>
              <a:ahLst/>
              <a:cxnLst>
                <a:cxn ang="0">
                  <a:pos x="93" y="60"/>
                </a:cxn>
                <a:cxn ang="0">
                  <a:pos x="21" y="96"/>
                </a:cxn>
                <a:cxn ang="0">
                  <a:pos x="48" y="99"/>
                </a:cxn>
                <a:cxn ang="0">
                  <a:pos x="0" y="90"/>
                </a:cxn>
                <a:cxn ang="0">
                  <a:pos x="0" y="63"/>
                </a:cxn>
                <a:cxn ang="0">
                  <a:pos x="12" y="78"/>
                </a:cxn>
                <a:cxn ang="0">
                  <a:pos x="54" y="15"/>
                </a:cxn>
                <a:cxn ang="0">
                  <a:pos x="33" y="57"/>
                </a:cxn>
                <a:cxn ang="0">
                  <a:pos x="48" y="0"/>
                </a:cxn>
                <a:cxn ang="0">
                  <a:pos x="93" y="3"/>
                </a:cxn>
                <a:cxn ang="0">
                  <a:pos x="93" y="60"/>
                </a:cxn>
              </a:cxnLst>
              <a:rect l="txL" t="txT" r="txR" b="txB"/>
              <a:pathLst>
                <a:path w="93" h="117">
                  <a:moveTo>
                    <a:pt x="93" y="60"/>
                  </a:moveTo>
                  <a:cubicBezTo>
                    <a:pt x="74" y="77"/>
                    <a:pt x="57" y="96"/>
                    <a:pt x="21" y="96"/>
                  </a:cubicBezTo>
                  <a:cubicBezTo>
                    <a:pt x="24" y="103"/>
                    <a:pt x="40" y="97"/>
                    <a:pt x="48" y="99"/>
                  </a:cubicBezTo>
                  <a:cubicBezTo>
                    <a:pt x="34" y="117"/>
                    <a:pt x="10" y="101"/>
                    <a:pt x="0" y="90"/>
                  </a:cubicBezTo>
                  <a:cubicBezTo>
                    <a:pt x="0" y="81"/>
                    <a:pt x="0" y="72"/>
                    <a:pt x="0" y="63"/>
                  </a:cubicBezTo>
                  <a:cubicBezTo>
                    <a:pt x="8" y="64"/>
                    <a:pt x="5" y="76"/>
                    <a:pt x="12" y="78"/>
                  </a:cubicBezTo>
                  <a:cubicBezTo>
                    <a:pt x="37" y="68"/>
                    <a:pt x="54" y="50"/>
                    <a:pt x="54" y="15"/>
                  </a:cubicBezTo>
                  <a:cubicBezTo>
                    <a:pt x="43" y="25"/>
                    <a:pt x="42" y="45"/>
                    <a:pt x="33" y="57"/>
                  </a:cubicBezTo>
                  <a:cubicBezTo>
                    <a:pt x="23" y="35"/>
                    <a:pt x="37" y="11"/>
                    <a:pt x="48" y="0"/>
                  </a:cubicBezTo>
                  <a:cubicBezTo>
                    <a:pt x="57" y="7"/>
                    <a:pt x="79" y="1"/>
                    <a:pt x="93" y="3"/>
                  </a:cubicBezTo>
                  <a:cubicBezTo>
                    <a:pt x="93" y="22"/>
                    <a:pt x="93" y="41"/>
                    <a:pt x="93" y="60"/>
                  </a:cubicBezTo>
                  <a:close/>
                </a:path>
              </a:pathLst>
            </a:custGeom>
            <a:solidFill>
              <a:srgbClr val="8EC5D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5407" name="组合 5406"/>
          <p:cNvGrpSpPr/>
          <p:nvPr/>
        </p:nvGrpSpPr>
        <p:grpSpPr>
          <a:xfrm>
            <a:off x="3165475" y="6435725"/>
            <a:ext cx="1143000" cy="850900"/>
            <a:chOff x="0" y="0"/>
            <a:chExt cx="1405956" cy="1047571"/>
          </a:xfrm>
        </p:grpSpPr>
        <p:grpSp>
          <p:nvGrpSpPr>
            <p:cNvPr id="5408" name="组合 5407"/>
            <p:cNvGrpSpPr/>
            <p:nvPr/>
          </p:nvGrpSpPr>
          <p:grpSpPr>
            <a:xfrm rot="332732">
              <a:off x="0" y="0"/>
              <a:ext cx="714224" cy="1047571"/>
              <a:chOff x="0" y="0"/>
              <a:chExt cx="3506788" cy="5143500"/>
            </a:xfrm>
          </p:grpSpPr>
          <p:sp>
            <p:nvSpPr>
              <p:cNvPr id="5409" name="Freeform 946"/>
              <p:cNvSpPr>
                <a:spLocks noEditPoints="1"/>
              </p:cNvSpPr>
              <p:nvPr/>
            </p:nvSpPr>
            <p:spPr>
              <a:xfrm>
                <a:off x="0" y="0"/>
                <a:ext cx="3506788" cy="5143500"/>
              </a:xfrm>
              <a:custGeom>
                <a:avLst/>
                <a:gdLst>
                  <a:gd name="txL" fmla="*/ 0 w 1304"/>
                  <a:gd name="txT" fmla="*/ 0 h 1911"/>
                  <a:gd name="txR" fmla="*/ 1304 w 1304"/>
                  <a:gd name="txB" fmla="*/ 1911 h 1911"/>
                </a:gdLst>
                <a:ahLst/>
                <a:cxnLst>
                  <a:cxn ang="0">
                    <a:pos x="663" y="153"/>
                  </a:cxn>
                  <a:cxn ang="0">
                    <a:pos x="1221" y="798"/>
                  </a:cxn>
                  <a:cxn ang="0">
                    <a:pos x="1269" y="1149"/>
                  </a:cxn>
                  <a:cxn ang="0">
                    <a:pos x="1029" y="1764"/>
                  </a:cxn>
                  <a:cxn ang="0">
                    <a:pos x="549" y="1911"/>
                  </a:cxn>
                  <a:cxn ang="0">
                    <a:pos x="765" y="1371"/>
                  </a:cxn>
                  <a:cxn ang="0">
                    <a:pos x="1134" y="1026"/>
                  </a:cxn>
                  <a:cxn ang="0">
                    <a:pos x="813" y="1083"/>
                  </a:cxn>
                  <a:cxn ang="0">
                    <a:pos x="540" y="1035"/>
                  </a:cxn>
                  <a:cxn ang="0">
                    <a:pos x="0" y="105"/>
                  </a:cxn>
                  <a:cxn ang="0">
                    <a:pos x="6" y="0"/>
                  </a:cxn>
                  <a:cxn ang="0">
                    <a:pos x="732" y="354"/>
                  </a:cxn>
                  <a:cxn ang="0">
                    <a:pos x="174" y="165"/>
                  </a:cxn>
                  <a:cxn ang="0">
                    <a:pos x="654" y="462"/>
                  </a:cxn>
                  <a:cxn ang="0">
                    <a:pos x="732" y="354"/>
                  </a:cxn>
                  <a:cxn ang="0">
                    <a:pos x="822" y="615"/>
                  </a:cxn>
                  <a:cxn ang="0">
                    <a:pos x="864" y="615"/>
                  </a:cxn>
                  <a:cxn ang="0">
                    <a:pos x="927" y="474"/>
                  </a:cxn>
                  <a:cxn ang="0">
                    <a:pos x="855" y="429"/>
                  </a:cxn>
                  <a:cxn ang="0">
                    <a:pos x="1029" y="522"/>
                  </a:cxn>
                  <a:cxn ang="0">
                    <a:pos x="825" y="801"/>
                  </a:cxn>
                  <a:cxn ang="0">
                    <a:pos x="654" y="948"/>
                  </a:cxn>
                  <a:cxn ang="0">
                    <a:pos x="849" y="954"/>
                  </a:cxn>
                  <a:cxn ang="0">
                    <a:pos x="1083" y="711"/>
                  </a:cxn>
                  <a:cxn ang="0">
                    <a:pos x="426" y="717"/>
                  </a:cxn>
                  <a:cxn ang="0">
                    <a:pos x="528" y="816"/>
                  </a:cxn>
                  <a:cxn ang="0">
                    <a:pos x="723" y="717"/>
                  </a:cxn>
                  <a:cxn ang="0">
                    <a:pos x="1050" y="1200"/>
                  </a:cxn>
                  <a:cxn ang="0">
                    <a:pos x="1083" y="1341"/>
                  </a:cxn>
                  <a:cxn ang="0">
                    <a:pos x="1197" y="1287"/>
                  </a:cxn>
                  <a:cxn ang="0">
                    <a:pos x="1110" y="1200"/>
                  </a:cxn>
                  <a:cxn ang="0">
                    <a:pos x="858" y="1419"/>
                  </a:cxn>
                  <a:cxn ang="0">
                    <a:pos x="921" y="1611"/>
                  </a:cxn>
                  <a:cxn ang="0">
                    <a:pos x="927" y="1419"/>
                  </a:cxn>
                  <a:cxn ang="0">
                    <a:pos x="771" y="1878"/>
                  </a:cxn>
                  <a:cxn ang="0">
                    <a:pos x="687" y="1638"/>
                  </a:cxn>
                  <a:cxn ang="0">
                    <a:pos x="771" y="1878"/>
                  </a:cxn>
                </a:cxnLst>
                <a:rect l="txL" t="txT" r="txR" b="txB"/>
                <a:pathLst>
                  <a:path w="1304" h="1911">
                    <a:moveTo>
                      <a:pt x="9" y="0"/>
                    </a:moveTo>
                    <a:cubicBezTo>
                      <a:pt x="225" y="60"/>
                      <a:pt x="457" y="99"/>
                      <a:pt x="663" y="153"/>
                    </a:cubicBezTo>
                    <a:cubicBezTo>
                      <a:pt x="862" y="205"/>
                      <a:pt x="1026" y="336"/>
                      <a:pt x="1122" y="495"/>
                    </a:cubicBezTo>
                    <a:cubicBezTo>
                      <a:pt x="1171" y="576"/>
                      <a:pt x="1209" y="680"/>
                      <a:pt x="1221" y="798"/>
                    </a:cubicBezTo>
                    <a:cubicBezTo>
                      <a:pt x="1227" y="859"/>
                      <a:pt x="1231" y="919"/>
                      <a:pt x="1239" y="981"/>
                    </a:cubicBezTo>
                    <a:cubicBezTo>
                      <a:pt x="1247" y="1037"/>
                      <a:pt x="1262" y="1093"/>
                      <a:pt x="1269" y="1149"/>
                    </a:cubicBezTo>
                    <a:cubicBezTo>
                      <a:pt x="1304" y="1413"/>
                      <a:pt x="1185" y="1594"/>
                      <a:pt x="1062" y="1731"/>
                    </a:cubicBezTo>
                    <a:cubicBezTo>
                      <a:pt x="1050" y="1741"/>
                      <a:pt x="1039" y="1752"/>
                      <a:pt x="1029" y="1764"/>
                    </a:cubicBezTo>
                    <a:cubicBezTo>
                      <a:pt x="967" y="1822"/>
                      <a:pt x="893" y="1868"/>
                      <a:pt x="816" y="1911"/>
                    </a:cubicBezTo>
                    <a:cubicBezTo>
                      <a:pt x="727" y="1911"/>
                      <a:pt x="638" y="1911"/>
                      <a:pt x="549" y="1911"/>
                    </a:cubicBezTo>
                    <a:cubicBezTo>
                      <a:pt x="549" y="1898"/>
                      <a:pt x="549" y="1885"/>
                      <a:pt x="549" y="1872"/>
                    </a:cubicBezTo>
                    <a:cubicBezTo>
                      <a:pt x="563" y="1647"/>
                      <a:pt x="646" y="1500"/>
                      <a:pt x="765" y="1371"/>
                    </a:cubicBezTo>
                    <a:cubicBezTo>
                      <a:pt x="865" y="1263"/>
                      <a:pt x="973" y="1164"/>
                      <a:pt x="1095" y="1071"/>
                    </a:cubicBezTo>
                    <a:cubicBezTo>
                      <a:pt x="1103" y="1065"/>
                      <a:pt x="1142" y="1041"/>
                      <a:pt x="1134" y="1026"/>
                    </a:cubicBezTo>
                    <a:cubicBezTo>
                      <a:pt x="1127" y="1013"/>
                      <a:pt x="1105" y="1025"/>
                      <a:pt x="1089" y="1029"/>
                    </a:cubicBezTo>
                    <a:cubicBezTo>
                      <a:pt x="994" y="1055"/>
                      <a:pt x="917" y="1072"/>
                      <a:pt x="813" y="1083"/>
                    </a:cubicBezTo>
                    <a:cubicBezTo>
                      <a:pt x="772" y="1088"/>
                      <a:pt x="727" y="1096"/>
                      <a:pt x="690" y="1092"/>
                    </a:cubicBezTo>
                    <a:cubicBezTo>
                      <a:pt x="639" y="1087"/>
                      <a:pt x="585" y="1058"/>
                      <a:pt x="540" y="1035"/>
                    </a:cubicBezTo>
                    <a:cubicBezTo>
                      <a:pt x="400" y="963"/>
                      <a:pt x="302" y="847"/>
                      <a:pt x="219" y="726"/>
                    </a:cubicBezTo>
                    <a:cubicBezTo>
                      <a:pt x="104" y="558"/>
                      <a:pt x="10" y="373"/>
                      <a:pt x="0" y="105"/>
                    </a:cubicBezTo>
                    <a:cubicBezTo>
                      <a:pt x="0" y="82"/>
                      <a:pt x="0" y="59"/>
                      <a:pt x="0" y="36"/>
                    </a:cubicBezTo>
                    <a:cubicBezTo>
                      <a:pt x="1" y="23"/>
                      <a:pt x="3" y="11"/>
                      <a:pt x="6" y="0"/>
                    </a:cubicBezTo>
                    <a:cubicBezTo>
                      <a:pt x="7" y="0"/>
                      <a:pt x="8" y="0"/>
                      <a:pt x="9" y="0"/>
                    </a:cubicBezTo>
                    <a:close/>
                    <a:moveTo>
                      <a:pt x="732" y="354"/>
                    </a:moveTo>
                    <a:cubicBezTo>
                      <a:pt x="716" y="283"/>
                      <a:pt x="635" y="269"/>
                      <a:pt x="561" y="252"/>
                    </a:cubicBezTo>
                    <a:cubicBezTo>
                      <a:pt x="438" y="223"/>
                      <a:pt x="285" y="190"/>
                      <a:pt x="174" y="165"/>
                    </a:cubicBezTo>
                    <a:cubicBezTo>
                      <a:pt x="206" y="325"/>
                      <a:pt x="333" y="524"/>
                      <a:pt x="552" y="501"/>
                    </a:cubicBezTo>
                    <a:cubicBezTo>
                      <a:pt x="588" y="497"/>
                      <a:pt x="623" y="481"/>
                      <a:pt x="654" y="462"/>
                    </a:cubicBezTo>
                    <a:cubicBezTo>
                      <a:pt x="679" y="447"/>
                      <a:pt x="726" y="422"/>
                      <a:pt x="732" y="387"/>
                    </a:cubicBezTo>
                    <a:cubicBezTo>
                      <a:pt x="737" y="383"/>
                      <a:pt x="737" y="358"/>
                      <a:pt x="732" y="354"/>
                    </a:cubicBezTo>
                    <a:close/>
                    <a:moveTo>
                      <a:pt x="855" y="429"/>
                    </a:moveTo>
                    <a:cubicBezTo>
                      <a:pt x="805" y="452"/>
                      <a:pt x="728" y="584"/>
                      <a:pt x="822" y="615"/>
                    </a:cubicBezTo>
                    <a:cubicBezTo>
                      <a:pt x="826" y="620"/>
                      <a:pt x="851" y="620"/>
                      <a:pt x="855" y="615"/>
                    </a:cubicBezTo>
                    <a:cubicBezTo>
                      <a:pt x="858" y="615"/>
                      <a:pt x="861" y="615"/>
                      <a:pt x="864" y="615"/>
                    </a:cubicBezTo>
                    <a:cubicBezTo>
                      <a:pt x="898" y="594"/>
                      <a:pt x="917" y="558"/>
                      <a:pt x="927" y="513"/>
                    </a:cubicBezTo>
                    <a:cubicBezTo>
                      <a:pt x="932" y="507"/>
                      <a:pt x="932" y="480"/>
                      <a:pt x="927" y="474"/>
                    </a:cubicBezTo>
                    <a:cubicBezTo>
                      <a:pt x="926" y="447"/>
                      <a:pt x="911" y="434"/>
                      <a:pt x="888" y="429"/>
                    </a:cubicBezTo>
                    <a:cubicBezTo>
                      <a:pt x="884" y="424"/>
                      <a:pt x="859" y="424"/>
                      <a:pt x="855" y="429"/>
                    </a:cubicBezTo>
                    <a:close/>
                    <a:moveTo>
                      <a:pt x="1083" y="711"/>
                    </a:moveTo>
                    <a:cubicBezTo>
                      <a:pt x="1071" y="642"/>
                      <a:pt x="1062" y="570"/>
                      <a:pt x="1029" y="522"/>
                    </a:cubicBezTo>
                    <a:cubicBezTo>
                      <a:pt x="989" y="565"/>
                      <a:pt x="969" y="621"/>
                      <a:pt x="936" y="669"/>
                    </a:cubicBezTo>
                    <a:cubicBezTo>
                      <a:pt x="903" y="717"/>
                      <a:pt x="863" y="758"/>
                      <a:pt x="825" y="801"/>
                    </a:cubicBezTo>
                    <a:cubicBezTo>
                      <a:pt x="814" y="810"/>
                      <a:pt x="804" y="820"/>
                      <a:pt x="795" y="831"/>
                    </a:cubicBezTo>
                    <a:cubicBezTo>
                      <a:pt x="751" y="873"/>
                      <a:pt x="701" y="909"/>
                      <a:pt x="654" y="948"/>
                    </a:cubicBezTo>
                    <a:cubicBezTo>
                      <a:pt x="681" y="948"/>
                      <a:pt x="700" y="956"/>
                      <a:pt x="729" y="954"/>
                    </a:cubicBezTo>
                    <a:cubicBezTo>
                      <a:pt x="762" y="959"/>
                      <a:pt x="816" y="959"/>
                      <a:pt x="849" y="954"/>
                    </a:cubicBezTo>
                    <a:cubicBezTo>
                      <a:pt x="978" y="945"/>
                      <a:pt x="1062" y="891"/>
                      <a:pt x="1083" y="774"/>
                    </a:cubicBezTo>
                    <a:cubicBezTo>
                      <a:pt x="1088" y="760"/>
                      <a:pt x="1088" y="725"/>
                      <a:pt x="1083" y="711"/>
                    </a:cubicBezTo>
                    <a:close/>
                    <a:moveTo>
                      <a:pt x="723" y="678"/>
                    </a:moveTo>
                    <a:cubicBezTo>
                      <a:pt x="685" y="548"/>
                      <a:pt x="439" y="606"/>
                      <a:pt x="426" y="717"/>
                    </a:cubicBezTo>
                    <a:cubicBezTo>
                      <a:pt x="421" y="723"/>
                      <a:pt x="421" y="750"/>
                      <a:pt x="426" y="756"/>
                    </a:cubicBezTo>
                    <a:cubicBezTo>
                      <a:pt x="439" y="797"/>
                      <a:pt x="479" y="811"/>
                      <a:pt x="528" y="816"/>
                    </a:cubicBezTo>
                    <a:cubicBezTo>
                      <a:pt x="541" y="821"/>
                      <a:pt x="575" y="821"/>
                      <a:pt x="588" y="816"/>
                    </a:cubicBezTo>
                    <a:cubicBezTo>
                      <a:pt x="650" y="800"/>
                      <a:pt x="709" y="781"/>
                      <a:pt x="723" y="717"/>
                    </a:cubicBezTo>
                    <a:cubicBezTo>
                      <a:pt x="728" y="711"/>
                      <a:pt x="728" y="684"/>
                      <a:pt x="723" y="678"/>
                    </a:cubicBezTo>
                    <a:close/>
                    <a:moveTo>
                      <a:pt x="1050" y="1200"/>
                    </a:moveTo>
                    <a:cubicBezTo>
                      <a:pt x="999" y="1207"/>
                      <a:pt x="967" y="1233"/>
                      <a:pt x="972" y="1296"/>
                    </a:cubicBezTo>
                    <a:cubicBezTo>
                      <a:pt x="992" y="1328"/>
                      <a:pt x="1035" y="1337"/>
                      <a:pt x="1083" y="1341"/>
                    </a:cubicBezTo>
                    <a:cubicBezTo>
                      <a:pt x="1094" y="1346"/>
                      <a:pt x="1126" y="1346"/>
                      <a:pt x="1137" y="1341"/>
                    </a:cubicBezTo>
                    <a:cubicBezTo>
                      <a:pt x="1170" y="1336"/>
                      <a:pt x="1194" y="1322"/>
                      <a:pt x="1197" y="1287"/>
                    </a:cubicBezTo>
                    <a:cubicBezTo>
                      <a:pt x="1202" y="1284"/>
                      <a:pt x="1202" y="1260"/>
                      <a:pt x="1197" y="1257"/>
                    </a:cubicBezTo>
                    <a:cubicBezTo>
                      <a:pt x="1191" y="1215"/>
                      <a:pt x="1155" y="1203"/>
                      <a:pt x="1110" y="1200"/>
                    </a:cubicBezTo>
                    <a:cubicBezTo>
                      <a:pt x="1097" y="1195"/>
                      <a:pt x="1063" y="1195"/>
                      <a:pt x="1050" y="1200"/>
                    </a:cubicBezTo>
                    <a:close/>
                    <a:moveTo>
                      <a:pt x="858" y="1419"/>
                    </a:moveTo>
                    <a:cubicBezTo>
                      <a:pt x="810" y="1426"/>
                      <a:pt x="783" y="1453"/>
                      <a:pt x="789" y="1500"/>
                    </a:cubicBezTo>
                    <a:cubicBezTo>
                      <a:pt x="794" y="1538"/>
                      <a:pt x="862" y="1607"/>
                      <a:pt x="921" y="1611"/>
                    </a:cubicBezTo>
                    <a:cubicBezTo>
                      <a:pt x="993" y="1615"/>
                      <a:pt x="1103" y="1584"/>
                      <a:pt x="1107" y="1527"/>
                    </a:cubicBezTo>
                    <a:cubicBezTo>
                      <a:pt x="1114" y="1442"/>
                      <a:pt x="1000" y="1434"/>
                      <a:pt x="927" y="1419"/>
                    </a:cubicBezTo>
                    <a:cubicBezTo>
                      <a:pt x="911" y="1414"/>
                      <a:pt x="874" y="1414"/>
                      <a:pt x="858" y="1419"/>
                    </a:cubicBezTo>
                    <a:close/>
                    <a:moveTo>
                      <a:pt x="771" y="1878"/>
                    </a:moveTo>
                    <a:cubicBezTo>
                      <a:pt x="832" y="1868"/>
                      <a:pt x="869" y="1809"/>
                      <a:pt x="861" y="1752"/>
                    </a:cubicBezTo>
                    <a:cubicBezTo>
                      <a:pt x="851" y="1682"/>
                      <a:pt x="756" y="1642"/>
                      <a:pt x="687" y="1638"/>
                    </a:cubicBezTo>
                    <a:cubicBezTo>
                      <a:pt x="605" y="1668"/>
                      <a:pt x="585" y="1883"/>
                      <a:pt x="711" y="1878"/>
                    </a:cubicBezTo>
                    <a:cubicBezTo>
                      <a:pt x="724" y="1883"/>
                      <a:pt x="758" y="1883"/>
                      <a:pt x="771" y="1878"/>
                    </a:cubicBezTo>
                    <a:close/>
                  </a:path>
                </a:pathLst>
              </a:custGeom>
              <a:solidFill>
                <a:srgbClr val="205867"/>
              </a:solidFill>
              <a:ln w="9525">
                <a:noFill/>
              </a:ln>
            </p:spPr>
            <p:txBody>
              <a:bodyPr vert="horz" wrap="square" anchor="t"/>
              <a:p>
                <a:pPr lvl="0">
                  <a:lnSpc>
                    <a:spcPct val="100000"/>
                  </a:lnSpc>
                </a:pPr>
                <a:endParaRPr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5410" name="Freeform 947"/>
              <p:cNvSpPr/>
              <p:nvPr/>
            </p:nvSpPr>
            <p:spPr>
              <a:xfrm>
                <a:off x="468313" y="444500"/>
                <a:ext cx="1500188" cy="965200"/>
              </a:xfrm>
              <a:custGeom>
                <a:avLst/>
                <a:gdLst>
                  <a:gd name="txL" fmla="*/ 0 w 558"/>
                  <a:gd name="txT" fmla="*/ 0 h 359"/>
                  <a:gd name="txR" fmla="*/ 558 w 558"/>
                  <a:gd name="txB" fmla="*/ 359 h 359"/>
                </a:gdLst>
                <a:ahLst/>
                <a:cxnLst>
                  <a:cxn ang="0">
                    <a:pos x="558" y="222"/>
                  </a:cxn>
                  <a:cxn ang="0">
                    <a:pos x="480" y="297"/>
                  </a:cxn>
                  <a:cxn ang="0">
                    <a:pos x="378" y="336"/>
                  </a:cxn>
                  <a:cxn ang="0">
                    <a:pos x="0" y="0"/>
                  </a:cxn>
                  <a:cxn ang="0">
                    <a:pos x="387" y="87"/>
                  </a:cxn>
                  <a:cxn ang="0">
                    <a:pos x="558" y="189"/>
                  </a:cxn>
                  <a:cxn ang="0">
                    <a:pos x="558" y="222"/>
                  </a:cxn>
                </a:cxnLst>
                <a:rect l="txL" t="txT" r="txR" b="txB"/>
                <a:pathLst>
                  <a:path w="558" h="359">
                    <a:moveTo>
                      <a:pt x="558" y="222"/>
                    </a:moveTo>
                    <a:cubicBezTo>
                      <a:pt x="552" y="257"/>
                      <a:pt x="505" y="282"/>
                      <a:pt x="480" y="297"/>
                    </a:cubicBezTo>
                    <a:cubicBezTo>
                      <a:pt x="449" y="316"/>
                      <a:pt x="414" y="332"/>
                      <a:pt x="378" y="336"/>
                    </a:cubicBezTo>
                    <a:cubicBezTo>
                      <a:pt x="159" y="359"/>
                      <a:pt x="32" y="160"/>
                      <a:pt x="0" y="0"/>
                    </a:cubicBezTo>
                    <a:cubicBezTo>
                      <a:pt x="111" y="25"/>
                      <a:pt x="264" y="58"/>
                      <a:pt x="387" y="87"/>
                    </a:cubicBezTo>
                    <a:cubicBezTo>
                      <a:pt x="461" y="104"/>
                      <a:pt x="542" y="118"/>
                      <a:pt x="558" y="189"/>
                    </a:cubicBezTo>
                    <a:cubicBezTo>
                      <a:pt x="558" y="200"/>
                      <a:pt x="558" y="211"/>
                      <a:pt x="558" y="222"/>
                    </a:cubicBezTo>
                    <a:close/>
                  </a:path>
                </a:pathLst>
              </a:custGeom>
              <a:solidFill>
                <a:srgbClr val="FCFCF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411" name="Freeform 959"/>
              <p:cNvSpPr/>
              <p:nvPr/>
            </p:nvSpPr>
            <p:spPr>
              <a:xfrm>
                <a:off x="1957388" y="1154112"/>
                <a:ext cx="536575" cy="500063"/>
              </a:xfrm>
              <a:custGeom>
                <a:avLst/>
                <a:gdLst>
                  <a:gd name="txL" fmla="*/ 0 w 199"/>
                  <a:gd name="txT" fmla="*/ 0 h 186"/>
                  <a:gd name="txR" fmla="*/ 199 w 199"/>
                  <a:gd name="txB" fmla="*/ 186 h 186"/>
                </a:gdLst>
                <a:ahLst/>
                <a:cxnLst>
                  <a:cxn ang="0">
                    <a:pos x="127" y="0"/>
                  </a:cxn>
                  <a:cxn ang="0">
                    <a:pos x="160" y="0"/>
                  </a:cxn>
                  <a:cxn ang="0">
                    <a:pos x="199" y="45"/>
                  </a:cxn>
                  <a:cxn ang="0">
                    <a:pos x="199" y="84"/>
                  </a:cxn>
                  <a:cxn ang="0">
                    <a:pos x="136" y="186"/>
                  </a:cxn>
                  <a:cxn ang="0">
                    <a:pos x="127" y="186"/>
                  </a:cxn>
                  <a:cxn ang="0">
                    <a:pos x="94" y="186"/>
                  </a:cxn>
                  <a:cxn ang="0">
                    <a:pos x="127" y="0"/>
                  </a:cxn>
                </a:cxnLst>
                <a:rect l="txL" t="txT" r="txR" b="txB"/>
                <a:pathLst>
                  <a:path w="199" h="186">
                    <a:moveTo>
                      <a:pt x="127" y="0"/>
                    </a:moveTo>
                    <a:cubicBezTo>
                      <a:pt x="138" y="0"/>
                      <a:pt x="149" y="0"/>
                      <a:pt x="160" y="0"/>
                    </a:cubicBezTo>
                    <a:cubicBezTo>
                      <a:pt x="183" y="5"/>
                      <a:pt x="198" y="18"/>
                      <a:pt x="199" y="45"/>
                    </a:cubicBezTo>
                    <a:cubicBezTo>
                      <a:pt x="199" y="58"/>
                      <a:pt x="199" y="71"/>
                      <a:pt x="199" y="84"/>
                    </a:cubicBezTo>
                    <a:cubicBezTo>
                      <a:pt x="189" y="129"/>
                      <a:pt x="170" y="165"/>
                      <a:pt x="136" y="186"/>
                    </a:cubicBezTo>
                    <a:cubicBezTo>
                      <a:pt x="133" y="186"/>
                      <a:pt x="130" y="186"/>
                      <a:pt x="127" y="186"/>
                    </a:cubicBezTo>
                    <a:cubicBezTo>
                      <a:pt x="116" y="186"/>
                      <a:pt x="105" y="186"/>
                      <a:pt x="94" y="186"/>
                    </a:cubicBezTo>
                    <a:cubicBezTo>
                      <a:pt x="0" y="155"/>
                      <a:pt x="77" y="23"/>
                      <a:pt x="127" y="0"/>
                    </a:cubicBezTo>
                    <a:close/>
                  </a:path>
                </a:pathLst>
              </a:custGeom>
              <a:solidFill>
                <a:srgbClr val="FCFCF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412" name="Freeform 960"/>
              <p:cNvSpPr/>
              <p:nvPr/>
            </p:nvSpPr>
            <p:spPr>
              <a:xfrm>
                <a:off x="1758950" y="1404937"/>
                <a:ext cx="1154113" cy="1168400"/>
              </a:xfrm>
              <a:custGeom>
                <a:avLst/>
                <a:gdLst>
                  <a:gd name="txL" fmla="*/ 0 w 429"/>
                  <a:gd name="txT" fmla="*/ 0 h 434"/>
                  <a:gd name="txR" fmla="*/ 429 w 429"/>
                  <a:gd name="txB" fmla="*/ 434 h 434"/>
                </a:gdLst>
                <a:ahLst/>
                <a:cxnLst>
                  <a:cxn ang="0">
                    <a:pos x="171" y="279"/>
                  </a:cxn>
                  <a:cxn ang="0">
                    <a:pos x="282" y="147"/>
                  </a:cxn>
                  <a:cxn ang="0">
                    <a:pos x="375" y="0"/>
                  </a:cxn>
                  <a:cxn ang="0">
                    <a:pos x="429" y="189"/>
                  </a:cxn>
                  <a:cxn ang="0">
                    <a:pos x="429" y="252"/>
                  </a:cxn>
                  <a:cxn ang="0">
                    <a:pos x="195" y="432"/>
                  </a:cxn>
                  <a:cxn ang="0">
                    <a:pos x="75" y="432"/>
                  </a:cxn>
                  <a:cxn ang="0">
                    <a:pos x="0" y="426"/>
                  </a:cxn>
                  <a:cxn ang="0">
                    <a:pos x="141" y="309"/>
                  </a:cxn>
                  <a:cxn ang="0">
                    <a:pos x="171" y="279"/>
                  </a:cxn>
                </a:cxnLst>
                <a:rect l="txL" t="txT" r="txR" b="txB"/>
                <a:pathLst>
                  <a:path w="429" h="434">
                    <a:moveTo>
                      <a:pt x="171" y="279"/>
                    </a:moveTo>
                    <a:cubicBezTo>
                      <a:pt x="209" y="236"/>
                      <a:pt x="249" y="195"/>
                      <a:pt x="282" y="147"/>
                    </a:cubicBezTo>
                    <a:cubicBezTo>
                      <a:pt x="315" y="99"/>
                      <a:pt x="335" y="43"/>
                      <a:pt x="375" y="0"/>
                    </a:cubicBezTo>
                    <a:cubicBezTo>
                      <a:pt x="408" y="48"/>
                      <a:pt x="417" y="120"/>
                      <a:pt x="429" y="189"/>
                    </a:cubicBezTo>
                    <a:cubicBezTo>
                      <a:pt x="429" y="210"/>
                      <a:pt x="429" y="231"/>
                      <a:pt x="429" y="252"/>
                    </a:cubicBezTo>
                    <a:cubicBezTo>
                      <a:pt x="408" y="369"/>
                      <a:pt x="324" y="423"/>
                      <a:pt x="195" y="432"/>
                    </a:cubicBezTo>
                    <a:cubicBezTo>
                      <a:pt x="155" y="432"/>
                      <a:pt x="115" y="432"/>
                      <a:pt x="75" y="432"/>
                    </a:cubicBezTo>
                    <a:cubicBezTo>
                      <a:pt x="46" y="434"/>
                      <a:pt x="27" y="426"/>
                      <a:pt x="0" y="426"/>
                    </a:cubicBezTo>
                    <a:cubicBezTo>
                      <a:pt x="47" y="387"/>
                      <a:pt x="97" y="351"/>
                      <a:pt x="141" y="309"/>
                    </a:cubicBezTo>
                    <a:cubicBezTo>
                      <a:pt x="152" y="300"/>
                      <a:pt x="162" y="290"/>
                      <a:pt x="171" y="279"/>
                    </a:cubicBezTo>
                    <a:close/>
                  </a:path>
                </a:pathLst>
              </a:custGeom>
              <a:solidFill>
                <a:srgbClr val="FCFCF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413" name="Freeform 961"/>
              <p:cNvSpPr/>
              <p:nvPr/>
            </p:nvSpPr>
            <p:spPr>
              <a:xfrm>
                <a:off x="1146175" y="1474787"/>
                <a:ext cx="798513" cy="720725"/>
              </a:xfrm>
              <a:custGeom>
                <a:avLst/>
                <a:gdLst>
                  <a:gd name="txL" fmla="*/ 0 w 297"/>
                  <a:gd name="txT" fmla="*/ 0 h 268"/>
                  <a:gd name="txR" fmla="*/ 297 w 297"/>
                  <a:gd name="txB" fmla="*/ 268 h 268"/>
                </a:gdLst>
                <a:ahLst/>
                <a:cxnLst>
                  <a:cxn ang="0">
                    <a:pos x="0" y="169"/>
                  </a:cxn>
                  <a:cxn ang="0">
                    <a:pos x="297" y="130"/>
                  </a:cxn>
                  <a:cxn ang="0">
                    <a:pos x="297" y="169"/>
                  </a:cxn>
                  <a:cxn ang="0">
                    <a:pos x="162" y="268"/>
                  </a:cxn>
                  <a:cxn ang="0">
                    <a:pos x="102" y="268"/>
                  </a:cxn>
                  <a:cxn ang="0">
                    <a:pos x="0" y="208"/>
                  </a:cxn>
                  <a:cxn ang="0">
                    <a:pos x="0" y="169"/>
                  </a:cxn>
                </a:cxnLst>
                <a:rect l="txL" t="txT" r="txR" b="txB"/>
                <a:pathLst>
                  <a:path w="297" h="268">
                    <a:moveTo>
                      <a:pt x="0" y="169"/>
                    </a:moveTo>
                    <a:cubicBezTo>
                      <a:pt x="13" y="58"/>
                      <a:pt x="259" y="0"/>
                      <a:pt x="297" y="130"/>
                    </a:cubicBezTo>
                    <a:cubicBezTo>
                      <a:pt x="297" y="143"/>
                      <a:pt x="297" y="156"/>
                      <a:pt x="297" y="169"/>
                    </a:cubicBezTo>
                    <a:cubicBezTo>
                      <a:pt x="283" y="233"/>
                      <a:pt x="224" y="252"/>
                      <a:pt x="162" y="268"/>
                    </a:cubicBezTo>
                    <a:cubicBezTo>
                      <a:pt x="142" y="268"/>
                      <a:pt x="122" y="268"/>
                      <a:pt x="102" y="268"/>
                    </a:cubicBezTo>
                    <a:cubicBezTo>
                      <a:pt x="53" y="263"/>
                      <a:pt x="13" y="249"/>
                      <a:pt x="0" y="208"/>
                    </a:cubicBezTo>
                    <a:cubicBezTo>
                      <a:pt x="0" y="195"/>
                      <a:pt x="0" y="182"/>
                      <a:pt x="0" y="169"/>
                    </a:cubicBezTo>
                    <a:close/>
                  </a:path>
                </a:pathLst>
              </a:custGeom>
              <a:solidFill>
                <a:srgbClr val="FCFCF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414" name="Freeform 962"/>
              <p:cNvSpPr/>
              <p:nvPr/>
            </p:nvSpPr>
            <p:spPr>
              <a:xfrm>
                <a:off x="2600325" y="3228975"/>
                <a:ext cx="619125" cy="379413"/>
              </a:xfrm>
              <a:custGeom>
                <a:avLst/>
                <a:gdLst>
                  <a:gd name="txL" fmla="*/ 0 w 230"/>
                  <a:gd name="txT" fmla="*/ 0 h 141"/>
                  <a:gd name="txR" fmla="*/ 230 w 230"/>
                  <a:gd name="txB" fmla="*/ 141 h 141"/>
                </a:gdLst>
                <a:ahLst/>
                <a:cxnLst>
                  <a:cxn ang="0">
                    <a:pos x="116" y="141"/>
                  </a:cxn>
                  <a:cxn ang="0">
                    <a:pos x="5" y="96"/>
                  </a:cxn>
                  <a:cxn ang="0">
                    <a:pos x="83" y="0"/>
                  </a:cxn>
                  <a:cxn ang="0">
                    <a:pos x="143" y="0"/>
                  </a:cxn>
                  <a:cxn ang="0">
                    <a:pos x="230" y="57"/>
                  </a:cxn>
                  <a:cxn ang="0">
                    <a:pos x="230" y="87"/>
                  </a:cxn>
                  <a:cxn ang="0">
                    <a:pos x="170" y="141"/>
                  </a:cxn>
                  <a:cxn ang="0">
                    <a:pos x="116" y="141"/>
                  </a:cxn>
                </a:cxnLst>
                <a:rect l="txL" t="txT" r="txR" b="txB"/>
                <a:pathLst>
                  <a:path w="230" h="141">
                    <a:moveTo>
                      <a:pt x="116" y="141"/>
                    </a:moveTo>
                    <a:cubicBezTo>
                      <a:pt x="68" y="137"/>
                      <a:pt x="25" y="128"/>
                      <a:pt x="5" y="96"/>
                    </a:cubicBezTo>
                    <a:cubicBezTo>
                      <a:pt x="0" y="33"/>
                      <a:pt x="32" y="7"/>
                      <a:pt x="83" y="0"/>
                    </a:cubicBezTo>
                    <a:cubicBezTo>
                      <a:pt x="103" y="0"/>
                      <a:pt x="123" y="0"/>
                      <a:pt x="143" y="0"/>
                    </a:cubicBezTo>
                    <a:cubicBezTo>
                      <a:pt x="188" y="3"/>
                      <a:pt x="224" y="15"/>
                      <a:pt x="230" y="57"/>
                    </a:cubicBezTo>
                    <a:cubicBezTo>
                      <a:pt x="230" y="67"/>
                      <a:pt x="230" y="77"/>
                      <a:pt x="230" y="87"/>
                    </a:cubicBezTo>
                    <a:cubicBezTo>
                      <a:pt x="227" y="122"/>
                      <a:pt x="203" y="136"/>
                      <a:pt x="170" y="141"/>
                    </a:cubicBezTo>
                    <a:cubicBezTo>
                      <a:pt x="152" y="141"/>
                      <a:pt x="134" y="141"/>
                      <a:pt x="116" y="141"/>
                    </a:cubicBezTo>
                    <a:close/>
                  </a:path>
                </a:pathLst>
              </a:custGeom>
              <a:solidFill>
                <a:srgbClr val="FCFCF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415" name="Freeform 963"/>
              <p:cNvSpPr/>
              <p:nvPr/>
            </p:nvSpPr>
            <p:spPr>
              <a:xfrm>
                <a:off x="2106613" y="3819525"/>
                <a:ext cx="889000" cy="527050"/>
              </a:xfrm>
              <a:custGeom>
                <a:avLst/>
                <a:gdLst>
                  <a:gd name="txL" fmla="*/ 0 w 331"/>
                  <a:gd name="txT" fmla="*/ 0 h 196"/>
                  <a:gd name="txR" fmla="*/ 331 w 331"/>
                  <a:gd name="txB" fmla="*/ 196 h 196"/>
                </a:gdLst>
                <a:ahLst/>
                <a:cxnLst>
                  <a:cxn ang="0">
                    <a:pos x="144" y="0"/>
                  </a:cxn>
                  <a:cxn ang="0">
                    <a:pos x="324" y="108"/>
                  </a:cxn>
                  <a:cxn ang="0">
                    <a:pos x="138" y="192"/>
                  </a:cxn>
                  <a:cxn ang="0">
                    <a:pos x="6" y="81"/>
                  </a:cxn>
                  <a:cxn ang="0">
                    <a:pos x="75" y="0"/>
                  </a:cxn>
                  <a:cxn ang="0">
                    <a:pos x="144" y="0"/>
                  </a:cxn>
                </a:cxnLst>
                <a:rect l="txL" t="txT" r="txR" b="txB"/>
                <a:pathLst>
                  <a:path w="331" h="196">
                    <a:moveTo>
                      <a:pt x="144" y="0"/>
                    </a:moveTo>
                    <a:cubicBezTo>
                      <a:pt x="217" y="15"/>
                      <a:pt x="331" y="23"/>
                      <a:pt x="324" y="108"/>
                    </a:cubicBezTo>
                    <a:cubicBezTo>
                      <a:pt x="320" y="165"/>
                      <a:pt x="210" y="196"/>
                      <a:pt x="138" y="192"/>
                    </a:cubicBezTo>
                    <a:cubicBezTo>
                      <a:pt x="79" y="188"/>
                      <a:pt x="11" y="119"/>
                      <a:pt x="6" y="81"/>
                    </a:cubicBezTo>
                    <a:cubicBezTo>
                      <a:pt x="0" y="34"/>
                      <a:pt x="27" y="7"/>
                      <a:pt x="75" y="0"/>
                    </a:cubicBezTo>
                    <a:cubicBezTo>
                      <a:pt x="98" y="0"/>
                      <a:pt x="121" y="0"/>
                      <a:pt x="144" y="0"/>
                    </a:cubicBezTo>
                    <a:close/>
                  </a:path>
                </a:pathLst>
              </a:custGeom>
              <a:solidFill>
                <a:srgbClr val="FCFCF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416" name="Freeform 964"/>
              <p:cNvSpPr/>
              <p:nvPr/>
            </p:nvSpPr>
            <p:spPr>
              <a:xfrm>
                <a:off x="1573213" y="4408488"/>
                <a:ext cx="763588" cy="658813"/>
              </a:xfrm>
              <a:custGeom>
                <a:avLst/>
                <a:gdLst>
                  <a:gd name="txL" fmla="*/ 0 w 284"/>
                  <a:gd name="txT" fmla="*/ 0 h 245"/>
                  <a:gd name="txR" fmla="*/ 284 w 284"/>
                  <a:gd name="txB" fmla="*/ 245 h 245"/>
                </a:gdLst>
                <a:ahLst/>
                <a:cxnLst>
                  <a:cxn ang="0">
                    <a:pos x="126" y="240"/>
                  </a:cxn>
                  <a:cxn ang="0">
                    <a:pos x="102" y="0"/>
                  </a:cxn>
                  <a:cxn ang="0">
                    <a:pos x="276" y="114"/>
                  </a:cxn>
                  <a:cxn ang="0">
                    <a:pos x="186" y="240"/>
                  </a:cxn>
                  <a:cxn ang="0">
                    <a:pos x="126" y="240"/>
                  </a:cxn>
                </a:cxnLst>
                <a:rect l="txL" t="txT" r="txR" b="txB"/>
                <a:pathLst>
                  <a:path w="284" h="245">
                    <a:moveTo>
                      <a:pt x="126" y="240"/>
                    </a:moveTo>
                    <a:cubicBezTo>
                      <a:pt x="0" y="245"/>
                      <a:pt x="20" y="30"/>
                      <a:pt x="102" y="0"/>
                    </a:cubicBezTo>
                    <a:cubicBezTo>
                      <a:pt x="171" y="4"/>
                      <a:pt x="266" y="44"/>
                      <a:pt x="276" y="114"/>
                    </a:cubicBezTo>
                    <a:cubicBezTo>
                      <a:pt x="284" y="171"/>
                      <a:pt x="247" y="230"/>
                      <a:pt x="186" y="240"/>
                    </a:cubicBezTo>
                    <a:cubicBezTo>
                      <a:pt x="166" y="240"/>
                      <a:pt x="146" y="240"/>
                      <a:pt x="126" y="240"/>
                    </a:cubicBezTo>
                    <a:close/>
                  </a:path>
                </a:pathLst>
              </a:custGeom>
              <a:solidFill>
                <a:srgbClr val="FCFCF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5417" name="组合 5416"/>
            <p:cNvGrpSpPr/>
            <p:nvPr/>
          </p:nvGrpSpPr>
          <p:grpSpPr>
            <a:xfrm rot="-389090" flipH="1">
              <a:off x="691732" y="0"/>
              <a:ext cx="714224" cy="1047571"/>
              <a:chOff x="0" y="0"/>
              <a:chExt cx="3506788" cy="5143500"/>
            </a:xfrm>
          </p:grpSpPr>
          <p:sp>
            <p:nvSpPr>
              <p:cNvPr id="5418" name="Freeform 946"/>
              <p:cNvSpPr>
                <a:spLocks noEditPoints="1"/>
              </p:cNvSpPr>
              <p:nvPr/>
            </p:nvSpPr>
            <p:spPr>
              <a:xfrm>
                <a:off x="0" y="0"/>
                <a:ext cx="3506788" cy="5143500"/>
              </a:xfrm>
              <a:custGeom>
                <a:avLst/>
                <a:gdLst>
                  <a:gd name="txL" fmla="*/ 0 w 1304"/>
                  <a:gd name="txT" fmla="*/ 0 h 1911"/>
                  <a:gd name="txR" fmla="*/ 1304 w 1304"/>
                  <a:gd name="txB" fmla="*/ 1911 h 1911"/>
                </a:gdLst>
                <a:ahLst/>
                <a:cxnLst>
                  <a:cxn ang="0">
                    <a:pos x="663" y="153"/>
                  </a:cxn>
                  <a:cxn ang="0">
                    <a:pos x="1221" y="798"/>
                  </a:cxn>
                  <a:cxn ang="0">
                    <a:pos x="1269" y="1149"/>
                  </a:cxn>
                  <a:cxn ang="0">
                    <a:pos x="1029" y="1764"/>
                  </a:cxn>
                  <a:cxn ang="0">
                    <a:pos x="549" y="1911"/>
                  </a:cxn>
                  <a:cxn ang="0">
                    <a:pos x="765" y="1371"/>
                  </a:cxn>
                  <a:cxn ang="0">
                    <a:pos x="1134" y="1026"/>
                  </a:cxn>
                  <a:cxn ang="0">
                    <a:pos x="813" y="1083"/>
                  </a:cxn>
                  <a:cxn ang="0">
                    <a:pos x="540" y="1035"/>
                  </a:cxn>
                  <a:cxn ang="0">
                    <a:pos x="0" y="105"/>
                  </a:cxn>
                  <a:cxn ang="0">
                    <a:pos x="6" y="0"/>
                  </a:cxn>
                  <a:cxn ang="0">
                    <a:pos x="732" y="354"/>
                  </a:cxn>
                  <a:cxn ang="0">
                    <a:pos x="174" y="165"/>
                  </a:cxn>
                  <a:cxn ang="0">
                    <a:pos x="654" y="462"/>
                  </a:cxn>
                  <a:cxn ang="0">
                    <a:pos x="732" y="354"/>
                  </a:cxn>
                  <a:cxn ang="0">
                    <a:pos x="822" y="615"/>
                  </a:cxn>
                  <a:cxn ang="0">
                    <a:pos x="864" y="615"/>
                  </a:cxn>
                  <a:cxn ang="0">
                    <a:pos x="927" y="474"/>
                  </a:cxn>
                  <a:cxn ang="0">
                    <a:pos x="855" y="429"/>
                  </a:cxn>
                  <a:cxn ang="0">
                    <a:pos x="1029" y="522"/>
                  </a:cxn>
                  <a:cxn ang="0">
                    <a:pos x="825" y="801"/>
                  </a:cxn>
                  <a:cxn ang="0">
                    <a:pos x="654" y="948"/>
                  </a:cxn>
                  <a:cxn ang="0">
                    <a:pos x="849" y="954"/>
                  </a:cxn>
                  <a:cxn ang="0">
                    <a:pos x="1083" y="711"/>
                  </a:cxn>
                  <a:cxn ang="0">
                    <a:pos x="426" y="717"/>
                  </a:cxn>
                  <a:cxn ang="0">
                    <a:pos x="528" y="816"/>
                  </a:cxn>
                  <a:cxn ang="0">
                    <a:pos x="723" y="717"/>
                  </a:cxn>
                  <a:cxn ang="0">
                    <a:pos x="1050" y="1200"/>
                  </a:cxn>
                  <a:cxn ang="0">
                    <a:pos x="1083" y="1341"/>
                  </a:cxn>
                  <a:cxn ang="0">
                    <a:pos x="1197" y="1287"/>
                  </a:cxn>
                  <a:cxn ang="0">
                    <a:pos x="1110" y="1200"/>
                  </a:cxn>
                  <a:cxn ang="0">
                    <a:pos x="858" y="1419"/>
                  </a:cxn>
                  <a:cxn ang="0">
                    <a:pos x="921" y="1611"/>
                  </a:cxn>
                  <a:cxn ang="0">
                    <a:pos x="927" y="1419"/>
                  </a:cxn>
                  <a:cxn ang="0">
                    <a:pos x="771" y="1878"/>
                  </a:cxn>
                  <a:cxn ang="0">
                    <a:pos x="687" y="1638"/>
                  </a:cxn>
                  <a:cxn ang="0">
                    <a:pos x="771" y="1878"/>
                  </a:cxn>
                </a:cxnLst>
                <a:rect l="txL" t="txT" r="txR" b="txB"/>
                <a:pathLst>
                  <a:path w="1304" h="1911">
                    <a:moveTo>
                      <a:pt x="9" y="0"/>
                    </a:moveTo>
                    <a:cubicBezTo>
                      <a:pt x="225" y="60"/>
                      <a:pt x="457" y="99"/>
                      <a:pt x="663" y="153"/>
                    </a:cubicBezTo>
                    <a:cubicBezTo>
                      <a:pt x="862" y="205"/>
                      <a:pt x="1026" y="336"/>
                      <a:pt x="1122" y="495"/>
                    </a:cubicBezTo>
                    <a:cubicBezTo>
                      <a:pt x="1171" y="576"/>
                      <a:pt x="1209" y="680"/>
                      <a:pt x="1221" y="798"/>
                    </a:cubicBezTo>
                    <a:cubicBezTo>
                      <a:pt x="1227" y="859"/>
                      <a:pt x="1231" y="919"/>
                      <a:pt x="1239" y="981"/>
                    </a:cubicBezTo>
                    <a:cubicBezTo>
                      <a:pt x="1247" y="1037"/>
                      <a:pt x="1262" y="1093"/>
                      <a:pt x="1269" y="1149"/>
                    </a:cubicBezTo>
                    <a:cubicBezTo>
                      <a:pt x="1304" y="1413"/>
                      <a:pt x="1185" y="1594"/>
                      <a:pt x="1062" y="1731"/>
                    </a:cubicBezTo>
                    <a:cubicBezTo>
                      <a:pt x="1050" y="1741"/>
                      <a:pt x="1039" y="1752"/>
                      <a:pt x="1029" y="1764"/>
                    </a:cubicBezTo>
                    <a:cubicBezTo>
                      <a:pt x="967" y="1822"/>
                      <a:pt x="893" y="1868"/>
                      <a:pt x="816" y="1911"/>
                    </a:cubicBezTo>
                    <a:cubicBezTo>
                      <a:pt x="727" y="1911"/>
                      <a:pt x="638" y="1911"/>
                      <a:pt x="549" y="1911"/>
                    </a:cubicBezTo>
                    <a:cubicBezTo>
                      <a:pt x="549" y="1898"/>
                      <a:pt x="549" y="1885"/>
                      <a:pt x="549" y="1872"/>
                    </a:cubicBezTo>
                    <a:cubicBezTo>
                      <a:pt x="563" y="1647"/>
                      <a:pt x="646" y="1500"/>
                      <a:pt x="765" y="1371"/>
                    </a:cubicBezTo>
                    <a:cubicBezTo>
                      <a:pt x="865" y="1263"/>
                      <a:pt x="973" y="1164"/>
                      <a:pt x="1095" y="1071"/>
                    </a:cubicBezTo>
                    <a:cubicBezTo>
                      <a:pt x="1103" y="1065"/>
                      <a:pt x="1142" y="1041"/>
                      <a:pt x="1134" y="1026"/>
                    </a:cubicBezTo>
                    <a:cubicBezTo>
                      <a:pt x="1127" y="1013"/>
                      <a:pt x="1105" y="1025"/>
                      <a:pt x="1089" y="1029"/>
                    </a:cubicBezTo>
                    <a:cubicBezTo>
                      <a:pt x="994" y="1055"/>
                      <a:pt x="917" y="1072"/>
                      <a:pt x="813" y="1083"/>
                    </a:cubicBezTo>
                    <a:cubicBezTo>
                      <a:pt x="772" y="1088"/>
                      <a:pt x="727" y="1096"/>
                      <a:pt x="690" y="1092"/>
                    </a:cubicBezTo>
                    <a:cubicBezTo>
                      <a:pt x="639" y="1087"/>
                      <a:pt x="585" y="1058"/>
                      <a:pt x="540" y="1035"/>
                    </a:cubicBezTo>
                    <a:cubicBezTo>
                      <a:pt x="400" y="963"/>
                      <a:pt x="302" y="847"/>
                      <a:pt x="219" y="726"/>
                    </a:cubicBezTo>
                    <a:cubicBezTo>
                      <a:pt x="104" y="558"/>
                      <a:pt x="10" y="373"/>
                      <a:pt x="0" y="105"/>
                    </a:cubicBezTo>
                    <a:cubicBezTo>
                      <a:pt x="0" y="82"/>
                      <a:pt x="0" y="59"/>
                      <a:pt x="0" y="36"/>
                    </a:cubicBezTo>
                    <a:cubicBezTo>
                      <a:pt x="1" y="23"/>
                      <a:pt x="3" y="11"/>
                      <a:pt x="6" y="0"/>
                    </a:cubicBezTo>
                    <a:cubicBezTo>
                      <a:pt x="7" y="0"/>
                      <a:pt x="8" y="0"/>
                      <a:pt x="9" y="0"/>
                    </a:cubicBezTo>
                    <a:close/>
                    <a:moveTo>
                      <a:pt x="732" y="354"/>
                    </a:moveTo>
                    <a:cubicBezTo>
                      <a:pt x="716" y="283"/>
                      <a:pt x="635" y="269"/>
                      <a:pt x="561" y="252"/>
                    </a:cubicBezTo>
                    <a:cubicBezTo>
                      <a:pt x="438" y="223"/>
                      <a:pt x="285" y="190"/>
                      <a:pt x="174" y="165"/>
                    </a:cubicBezTo>
                    <a:cubicBezTo>
                      <a:pt x="206" y="325"/>
                      <a:pt x="333" y="524"/>
                      <a:pt x="552" y="501"/>
                    </a:cubicBezTo>
                    <a:cubicBezTo>
                      <a:pt x="588" y="497"/>
                      <a:pt x="623" y="481"/>
                      <a:pt x="654" y="462"/>
                    </a:cubicBezTo>
                    <a:cubicBezTo>
                      <a:pt x="679" y="447"/>
                      <a:pt x="726" y="422"/>
                      <a:pt x="732" y="387"/>
                    </a:cubicBezTo>
                    <a:cubicBezTo>
                      <a:pt x="737" y="383"/>
                      <a:pt x="737" y="358"/>
                      <a:pt x="732" y="354"/>
                    </a:cubicBezTo>
                    <a:close/>
                    <a:moveTo>
                      <a:pt x="855" y="429"/>
                    </a:moveTo>
                    <a:cubicBezTo>
                      <a:pt x="805" y="452"/>
                      <a:pt x="728" y="584"/>
                      <a:pt x="822" y="615"/>
                    </a:cubicBezTo>
                    <a:cubicBezTo>
                      <a:pt x="826" y="620"/>
                      <a:pt x="851" y="620"/>
                      <a:pt x="855" y="615"/>
                    </a:cubicBezTo>
                    <a:cubicBezTo>
                      <a:pt x="858" y="615"/>
                      <a:pt x="861" y="615"/>
                      <a:pt x="864" y="615"/>
                    </a:cubicBezTo>
                    <a:cubicBezTo>
                      <a:pt x="898" y="594"/>
                      <a:pt x="917" y="558"/>
                      <a:pt x="927" y="513"/>
                    </a:cubicBezTo>
                    <a:cubicBezTo>
                      <a:pt x="932" y="507"/>
                      <a:pt x="932" y="480"/>
                      <a:pt x="927" y="474"/>
                    </a:cubicBezTo>
                    <a:cubicBezTo>
                      <a:pt x="926" y="447"/>
                      <a:pt x="911" y="434"/>
                      <a:pt x="888" y="429"/>
                    </a:cubicBezTo>
                    <a:cubicBezTo>
                      <a:pt x="884" y="424"/>
                      <a:pt x="859" y="424"/>
                      <a:pt x="855" y="429"/>
                    </a:cubicBezTo>
                    <a:close/>
                    <a:moveTo>
                      <a:pt x="1083" y="711"/>
                    </a:moveTo>
                    <a:cubicBezTo>
                      <a:pt x="1071" y="642"/>
                      <a:pt x="1062" y="570"/>
                      <a:pt x="1029" y="522"/>
                    </a:cubicBezTo>
                    <a:cubicBezTo>
                      <a:pt x="989" y="565"/>
                      <a:pt x="969" y="621"/>
                      <a:pt x="936" y="669"/>
                    </a:cubicBezTo>
                    <a:cubicBezTo>
                      <a:pt x="903" y="717"/>
                      <a:pt x="863" y="758"/>
                      <a:pt x="825" y="801"/>
                    </a:cubicBezTo>
                    <a:cubicBezTo>
                      <a:pt x="814" y="810"/>
                      <a:pt x="804" y="820"/>
                      <a:pt x="795" y="831"/>
                    </a:cubicBezTo>
                    <a:cubicBezTo>
                      <a:pt x="751" y="873"/>
                      <a:pt x="701" y="909"/>
                      <a:pt x="654" y="948"/>
                    </a:cubicBezTo>
                    <a:cubicBezTo>
                      <a:pt x="681" y="948"/>
                      <a:pt x="700" y="956"/>
                      <a:pt x="729" y="954"/>
                    </a:cubicBezTo>
                    <a:cubicBezTo>
                      <a:pt x="762" y="959"/>
                      <a:pt x="816" y="959"/>
                      <a:pt x="849" y="954"/>
                    </a:cubicBezTo>
                    <a:cubicBezTo>
                      <a:pt x="978" y="945"/>
                      <a:pt x="1062" y="891"/>
                      <a:pt x="1083" y="774"/>
                    </a:cubicBezTo>
                    <a:cubicBezTo>
                      <a:pt x="1088" y="760"/>
                      <a:pt x="1088" y="725"/>
                      <a:pt x="1083" y="711"/>
                    </a:cubicBezTo>
                    <a:close/>
                    <a:moveTo>
                      <a:pt x="723" y="678"/>
                    </a:moveTo>
                    <a:cubicBezTo>
                      <a:pt x="685" y="548"/>
                      <a:pt x="439" y="606"/>
                      <a:pt x="426" y="717"/>
                    </a:cubicBezTo>
                    <a:cubicBezTo>
                      <a:pt x="421" y="723"/>
                      <a:pt x="421" y="750"/>
                      <a:pt x="426" y="756"/>
                    </a:cubicBezTo>
                    <a:cubicBezTo>
                      <a:pt x="439" y="797"/>
                      <a:pt x="479" y="811"/>
                      <a:pt x="528" y="816"/>
                    </a:cubicBezTo>
                    <a:cubicBezTo>
                      <a:pt x="541" y="821"/>
                      <a:pt x="575" y="821"/>
                      <a:pt x="588" y="816"/>
                    </a:cubicBezTo>
                    <a:cubicBezTo>
                      <a:pt x="650" y="800"/>
                      <a:pt x="709" y="781"/>
                      <a:pt x="723" y="717"/>
                    </a:cubicBezTo>
                    <a:cubicBezTo>
                      <a:pt x="728" y="711"/>
                      <a:pt x="728" y="684"/>
                      <a:pt x="723" y="678"/>
                    </a:cubicBezTo>
                    <a:close/>
                    <a:moveTo>
                      <a:pt x="1050" y="1200"/>
                    </a:moveTo>
                    <a:cubicBezTo>
                      <a:pt x="999" y="1207"/>
                      <a:pt x="967" y="1233"/>
                      <a:pt x="972" y="1296"/>
                    </a:cubicBezTo>
                    <a:cubicBezTo>
                      <a:pt x="992" y="1328"/>
                      <a:pt x="1035" y="1337"/>
                      <a:pt x="1083" y="1341"/>
                    </a:cubicBezTo>
                    <a:cubicBezTo>
                      <a:pt x="1094" y="1346"/>
                      <a:pt x="1126" y="1346"/>
                      <a:pt x="1137" y="1341"/>
                    </a:cubicBezTo>
                    <a:cubicBezTo>
                      <a:pt x="1170" y="1336"/>
                      <a:pt x="1194" y="1322"/>
                      <a:pt x="1197" y="1287"/>
                    </a:cubicBezTo>
                    <a:cubicBezTo>
                      <a:pt x="1202" y="1284"/>
                      <a:pt x="1202" y="1260"/>
                      <a:pt x="1197" y="1257"/>
                    </a:cubicBezTo>
                    <a:cubicBezTo>
                      <a:pt x="1191" y="1215"/>
                      <a:pt x="1155" y="1203"/>
                      <a:pt x="1110" y="1200"/>
                    </a:cubicBezTo>
                    <a:cubicBezTo>
                      <a:pt x="1097" y="1195"/>
                      <a:pt x="1063" y="1195"/>
                      <a:pt x="1050" y="1200"/>
                    </a:cubicBezTo>
                    <a:close/>
                    <a:moveTo>
                      <a:pt x="858" y="1419"/>
                    </a:moveTo>
                    <a:cubicBezTo>
                      <a:pt x="810" y="1426"/>
                      <a:pt x="783" y="1453"/>
                      <a:pt x="789" y="1500"/>
                    </a:cubicBezTo>
                    <a:cubicBezTo>
                      <a:pt x="794" y="1538"/>
                      <a:pt x="862" y="1607"/>
                      <a:pt x="921" y="1611"/>
                    </a:cubicBezTo>
                    <a:cubicBezTo>
                      <a:pt x="993" y="1615"/>
                      <a:pt x="1103" y="1584"/>
                      <a:pt x="1107" y="1527"/>
                    </a:cubicBezTo>
                    <a:cubicBezTo>
                      <a:pt x="1114" y="1442"/>
                      <a:pt x="1000" y="1434"/>
                      <a:pt x="927" y="1419"/>
                    </a:cubicBezTo>
                    <a:cubicBezTo>
                      <a:pt x="911" y="1414"/>
                      <a:pt x="874" y="1414"/>
                      <a:pt x="858" y="1419"/>
                    </a:cubicBezTo>
                    <a:close/>
                    <a:moveTo>
                      <a:pt x="771" y="1878"/>
                    </a:moveTo>
                    <a:cubicBezTo>
                      <a:pt x="832" y="1868"/>
                      <a:pt x="869" y="1809"/>
                      <a:pt x="861" y="1752"/>
                    </a:cubicBezTo>
                    <a:cubicBezTo>
                      <a:pt x="851" y="1682"/>
                      <a:pt x="756" y="1642"/>
                      <a:pt x="687" y="1638"/>
                    </a:cubicBezTo>
                    <a:cubicBezTo>
                      <a:pt x="605" y="1668"/>
                      <a:pt x="585" y="1883"/>
                      <a:pt x="711" y="1878"/>
                    </a:cubicBezTo>
                    <a:cubicBezTo>
                      <a:pt x="724" y="1883"/>
                      <a:pt x="758" y="1883"/>
                      <a:pt x="771" y="18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 vert="horz" wrap="square" anchor="t"/>
              <a:p>
                <a:pPr lvl="0">
                  <a:lnSpc>
                    <a:spcPct val="100000"/>
                  </a:lnSpc>
                </a:pPr>
                <a:endParaRPr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5419" name="Freeform 947"/>
              <p:cNvSpPr/>
              <p:nvPr/>
            </p:nvSpPr>
            <p:spPr>
              <a:xfrm>
                <a:off x="468313" y="444500"/>
                <a:ext cx="1500188" cy="965200"/>
              </a:xfrm>
              <a:custGeom>
                <a:avLst/>
                <a:gdLst>
                  <a:gd name="txL" fmla="*/ 0 w 558"/>
                  <a:gd name="txT" fmla="*/ 0 h 359"/>
                  <a:gd name="txR" fmla="*/ 558 w 558"/>
                  <a:gd name="txB" fmla="*/ 359 h 359"/>
                </a:gdLst>
                <a:ahLst/>
                <a:cxnLst>
                  <a:cxn ang="0">
                    <a:pos x="558" y="222"/>
                  </a:cxn>
                  <a:cxn ang="0">
                    <a:pos x="480" y="297"/>
                  </a:cxn>
                  <a:cxn ang="0">
                    <a:pos x="378" y="336"/>
                  </a:cxn>
                  <a:cxn ang="0">
                    <a:pos x="0" y="0"/>
                  </a:cxn>
                  <a:cxn ang="0">
                    <a:pos x="387" y="87"/>
                  </a:cxn>
                  <a:cxn ang="0">
                    <a:pos x="558" y="189"/>
                  </a:cxn>
                  <a:cxn ang="0">
                    <a:pos x="558" y="222"/>
                  </a:cxn>
                </a:cxnLst>
                <a:rect l="txL" t="txT" r="txR" b="txB"/>
                <a:pathLst>
                  <a:path w="558" h="359">
                    <a:moveTo>
                      <a:pt x="558" y="222"/>
                    </a:moveTo>
                    <a:cubicBezTo>
                      <a:pt x="552" y="257"/>
                      <a:pt x="505" y="282"/>
                      <a:pt x="480" y="297"/>
                    </a:cubicBezTo>
                    <a:cubicBezTo>
                      <a:pt x="449" y="316"/>
                      <a:pt x="414" y="332"/>
                      <a:pt x="378" y="336"/>
                    </a:cubicBezTo>
                    <a:cubicBezTo>
                      <a:pt x="159" y="359"/>
                      <a:pt x="32" y="160"/>
                      <a:pt x="0" y="0"/>
                    </a:cubicBezTo>
                    <a:cubicBezTo>
                      <a:pt x="111" y="25"/>
                      <a:pt x="264" y="58"/>
                      <a:pt x="387" y="87"/>
                    </a:cubicBezTo>
                    <a:cubicBezTo>
                      <a:pt x="461" y="104"/>
                      <a:pt x="542" y="118"/>
                      <a:pt x="558" y="189"/>
                    </a:cubicBezTo>
                    <a:cubicBezTo>
                      <a:pt x="558" y="200"/>
                      <a:pt x="558" y="211"/>
                      <a:pt x="558" y="2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420" name="Freeform 959"/>
              <p:cNvSpPr/>
              <p:nvPr/>
            </p:nvSpPr>
            <p:spPr>
              <a:xfrm>
                <a:off x="1957388" y="1154112"/>
                <a:ext cx="536575" cy="500063"/>
              </a:xfrm>
              <a:custGeom>
                <a:avLst/>
                <a:gdLst>
                  <a:gd name="txL" fmla="*/ 0 w 199"/>
                  <a:gd name="txT" fmla="*/ 0 h 186"/>
                  <a:gd name="txR" fmla="*/ 199 w 199"/>
                  <a:gd name="txB" fmla="*/ 186 h 186"/>
                </a:gdLst>
                <a:ahLst/>
                <a:cxnLst>
                  <a:cxn ang="0">
                    <a:pos x="127" y="0"/>
                  </a:cxn>
                  <a:cxn ang="0">
                    <a:pos x="160" y="0"/>
                  </a:cxn>
                  <a:cxn ang="0">
                    <a:pos x="199" y="45"/>
                  </a:cxn>
                  <a:cxn ang="0">
                    <a:pos x="199" y="84"/>
                  </a:cxn>
                  <a:cxn ang="0">
                    <a:pos x="136" y="186"/>
                  </a:cxn>
                  <a:cxn ang="0">
                    <a:pos x="127" y="186"/>
                  </a:cxn>
                  <a:cxn ang="0">
                    <a:pos x="94" y="186"/>
                  </a:cxn>
                  <a:cxn ang="0">
                    <a:pos x="127" y="0"/>
                  </a:cxn>
                </a:cxnLst>
                <a:rect l="txL" t="txT" r="txR" b="txB"/>
                <a:pathLst>
                  <a:path w="199" h="186">
                    <a:moveTo>
                      <a:pt x="127" y="0"/>
                    </a:moveTo>
                    <a:cubicBezTo>
                      <a:pt x="138" y="0"/>
                      <a:pt x="149" y="0"/>
                      <a:pt x="160" y="0"/>
                    </a:cubicBezTo>
                    <a:cubicBezTo>
                      <a:pt x="183" y="5"/>
                      <a:pt x="198" y="18"/>
                      <a:pt x="199" y="45"/>
                    </a:cubicBezTo>
                    <a:cubicBezTo>
                      <a:pt x="199" y="58"/>
                      <a:pt x="199" y="71"/>
                      <a:pt x="199" y="84"/>
                    </a:cubicBezTo>
                    <a:cubicBezTo>
                      <a:pt x="189" y="129"/>
                      <a:pt x="170" y="165"/>
                      <a:pt x="136" y="186"/>
                    </a:cubicBezTo>
                    <a:cubicBezTo>
                      <a:pt x="133" y="186"/>
                      <a:pt x="130" y="186"/>
                      <a:pt x="127" y="186"/>
                    </a:cubicBezTo>
                    <a:cubicBezTo>
                      <a:pt x="116" y="186"/>
                      <a:pt x="105" y="186"/>
                      <a:pt x="94" y="186"/>
                    </a:cubicBezTo>
                    <a:cubicBezTo>
                      <a:pt x="0" y="155"/>
                      <a:pt x="77" y="23"/>
                      <a:pt x="1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421" name="Freeform 960"/>
              <p:cNvSpPr/>
              <p:nvPr/>
            </p:nvSpPr>
            <p:spPr>
              <a:xfrm>
                <a:off x="1758950" y="1404937"/>
                <a:ext cx="1154113" cy="1168400"/>
              </a:xfrm>
              <a:custGeom>
                <a:avLst/>
                <a:gdLst>
                  <a:gd name="txL" fmla="*/ 0 w 429"/>
                  <a:gd name="txT" fmla="*/ 0 h 434"/>
                  <a:gd name="txR" fmla="*/ 429 w 429"/>
                  <a:gd name="txB" fmla="*/ 434 h 434"/>
                </a:gdLst>
                <a:ahLst/>
                <a:cxnLst>
                  <a:cxn ang="0">
                    <a:pos x="171" y="279"/>
                  </a:cxn>
                  <a:cxn ang="0">
                    <a:pos x="282" y="147"/>
                  </a:cxn>
                  <a:cxn ang="0">
                    <a:pos x="375" y="0"/>
                  </a:cxn>
                  <a:cxn ang="0">
                    <a:pos x="429" y="189"/>
                  </a:cxn>
                  <a:cxn ang="0">
                    <a:pos x="429" y="252"/>
                  </a:cxn>
                  <a:cxn ang="0">
                    <a:pos x="195" y="432"/>
                  </a:cxn>
                  <a:cxn ang="0">
                    <a:pos x="75" y="432"/>
                  </a:cxn>
                  <a:cxn ang="0">
                    <a:pos x="0" y="426"/>
                  </a:cxn>
                  <a:cxn ang="0">
                    <a:pos x="141" y="309"/>
                  </a:cxn>
                  <a:cxn ang="0">
                    <a:pos x="171" y="279"/>
                  </a:cxn>
                </a:cxnLst>
                <a:rect l="txL" t="txT" r="txR" b="txB"/>
                <a:pathLst>
                  <a:path w="429" h="434">
                    <a:moveTo>
                      <a:pt x="171" y="279"/>
                    </a:moveTo>
                    <a:cubicBezTo>
                      <a:pt x="209" y="236"/>
                      <a:pt x="249" y="195"/>
                      <a:pt x="282" y="147"/>
                    </a:cubicBezTo>
                    <a:cubicBezTo>
                      <a:pt x="315" y="99"/>
                      <a:pt x="335" y="43"/>
                      <a:pt x="375" y="0"/>
                    </a:cubicBezTo>
                    <a:cubicBezTo>
                      <a:pt x="408" y="48"/>
                      <a:pt x="417" y="120"/>
                      <a:pt x="429" y="189"/>
                    </a:cubicBezTo>
                    <a:cubicBezTo>
                      <a:pt x="429" y="210"/>
                      <a:pt x="429" y="231"/>
                      <a:pt x="429" y="252"/>
                    </a:cubicBezTo>
                    <a:cubicBezTo>
                      <a:pt x="408" y="369"/>
                      <a:pt x="324" y="423"/>
                      <a:pt x="195" y="432"/>
                    </a:cubicBezTo>
                    <a:cubicBezTo>
                      <a:pt x="155" y="432"/>
                      <a:pt x="115" y="432"/>
                      <a:pt x="75" y="432"/>
                    </a:cubicBezTo>
                    <a:cubicBezTo>
                      <a:pt x="46" y="434"/>
                      <a:pt x="27" y="426"/>
                      <a:pt x="0" y="426"/>
                    </a:cubicBezTo>
                    <a:cubicBezTo>
                      <a:pt x="47" y="387"/>
                      <a:pt x="97" y="351"/>
                      <a:pt x="141" y="309"/>
                    </a:cubicBezTo>
                    <a:cubicBezTo>
                      <a:pt x="152" y="300"/>
                      <a:pt x="162" y="290"/>
                      <a:pt x="171" y="27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422" name="Freeform 961"/>
              <p:cNvSpPr/>
              <p:nvPr/>
            </p:nvSpPr>
            <p:spPr>
              <a:xfrm>
                <a:off x="1146175" y="1474787"/>
                <a:ext cx="798513" cy="720725"/>
              </a:xfrm>
              <a:custGeom>
                <a:avLst/>
                <a:gdLst>
                  <a:gd name="txL" fmla="*/ 0 w 297"/>
                  <a:gd name="txT" fmla="*/ 0 h 268"/>
                  <a:gd name="txR" fmla="*/ 297 w 297"/>
                  <a:gd name="txB" fmla="*/ 268 h 268"/>
                </a:gdLst>
                <a:ahLst/>
                <a:cxnLst>
                  <a:cxn ang="0">
                    <a:pos x="0" y="169"/>
                  </a:cxn>
                  <a:cxn ang="0">
                    <a:pos x="297" y="130"/>
                  </a:cxn>
                  <a:cxn ang="0">
                    <a:pos x="297" y="169"/>
                  </a:cxn>
                  <a:cxn ang="0">
                    <a:pos x="162" y="268"/>
                  </a:cxn>
                  <a:cxn ang="0">
                    <a:pos x="102" y="268"/>
                  </a:cxn>
                  <a:cxn ang="0">
                    <a:pos x="0" y="208"/>
                  </a:cxn>
                  <a:cxn ang="0">
                    <a:pos x="0" y="169"/>
                  </a:cxn>
                </a:cxnLst>
                <a:rect l="txL" t="txT" r="txR" b="txB"/>
                <a:pathLst>
                  <a:path w="297" h="268">
                    <a:moveTo>
                      <a:pt x="0" y="169"/>
                    </a:moveTo>
                    <a:cubicBezTo>
                      <a:pt x="13" y="58"/>
                      <a:pt x="259" y="0"/>
                      <a:pt x="297" y="130"/>
                    </a:cubicBezTo>
                    <a:cubicBezTo>
                      <a:pt x="297" y="143"/>
                      <a:pt x="297" y="156"/>
                      <a:pt x="297" y="169"/>
                    </a:cubicBezTo>
                    <a:cubicBezTo>
                      <a:pt x="283" y="233"/>
                      <a:pt x="224" y="252"/>
                      <a:pt x="162" y="268"/>
                    </a:cubicBezTo>
                    <a:cubicBezTo>
                      <a:pt x="142" y="268"/>
                      <a:pt x="122" y="268"/>
                      <a:pt x="102" y="268"/>
                    </a:cubicBezTo>
                    <a:cubicBezTo>
                      <a:pt x="53" y="263"/>
                      <a:pt x="13" y="249"/>
                      <a:pt x="0" y="208"/>
                    </a:cubicBezTo>
                    <a:cubicBezTo>
                      <a:pt x="0" y="195"/>
                      <a:pt x="0" y="182"/>
                      <a:pt x="0" y="1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423" name="Freeform 962"/>
              <p:cNvSpPr/>
              <p:nvPr/>
            </p:nvSpPr>
            <p:spPr>
              <a:xfrm>
                <a:off x="2600325" y="3228975"/>
                <a:ext cx="619125" cy="379413"/>
              </a:xfrm>
              <a:custGeom>
                <a:avLst/>
                <a:gdLst>
                  <a:gd name="txL" fmla="*/ 0 w 230"/>
                  <a:gd name="txT" fmla="*/ 0 h 141"/>
                  <a:gd name="txR" fmla="*/ 230 w 230"/>
                  <a:gd name="txB" fmla="*/ 141 h 141"/>
                </a:gdLst>
                <a:ahLst/>
                <a:cxnLst>
                  <a:cxn ang="0">
                    <a:pos x="116" y="141"/>
                  </a:cxn>
                  <a:cxn ang="0">
                    <a:pos x="5" y="96"/>
                  </a:cxn>
                  <a:cxn ang="0">
                    <a:pos x="83" y="0"/>
                  </a:cxn>
                  <a:cxn ang="0">
                    <a:pos x="143" y="0"/>
                  </a:cxn>
                  <a:cxn ang="0">
                    <a:pos x="230" y="57"/>
                  </a:cxn>
                  <a:cxn ang="0">
                    <a:pos x="230" y="87"/>
                  </a:cxn>
                  <a:cxn ang="0">
                    <a:pos x="170" y="141"/>
                  </a:cxn>
                  <a:cxn ang="0">
                    <a:pos x="116" y="141"/>
                  </a:cxn>
                </a:cxnLst>
                <a:rect l="txL" t="txT" r="txR" b="txB"/>
                <a:pathLst>
                  <a:path w="230" h="141">
                    <a:moveTo>
                      <a:pt x="116" y="141"/>
                    </a:moveTo>
                    <a:cubicBezTo>
                      <a:pt x="68" y="137"/>
                      <a:pt x="25" y="128"/>
                      <a:pt x="5" y="96"/>
                    </a:cubicBezTo>
                    <a:cubicBezTo>
                      <a:pt x="0" y="33"/>
                      <a:pt x="32" y="7"/>
                      <a:pt x="83" y="0"/>
                    </a:cubicBezTo>
                    <a:cubicBezTo>
                      <a:pt x="103" y="0"/>
                      <a:pt x="123" y="0"/>
                      <a:pt x="143" y="0"/>
                    </a:cubicBezTo>
                    <a:cubicBezTo>
                      <a:pt x="188" y="3"/>
                      <a:pt x="224" y="15"/>
                      <a:pt x="230" y="57"/>
                    </a:cubicBezTo>
                    <a:cubicBezTo>
                      <a:pt x="230" y="67"/>
                      <a:pt x="230" y="77"/>
                      <a:pt x="230" y="87"/>
                    </a:cubicBezTo>
                    <a:cubicBezTo>
                      <a:pt x="227" y="122"/>
                      <a:pt x="203" y="136"/>
                      <a:pt x="170" y="141"/>
                    </a:cubicBezTo>
                    <a:cubicBezTo>
                      <a:pt x="152" y="141"/>
                      <a:pt x="134" y="141"/>
                      <a:pt x="116" y="1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424" name="Freeform 963"/>
              <p:cNvSpPr/>
              <p:nvPr/>
            </p:nvSpPr>
            <p:spPr>
              <a:xfrm>
                <a:off x="2106613" y="3819525"/>
                <a:ext cx="889000" cy="527050"/>
              </a:xfrm>
              <a:custGeom>
                <a:avLst/>
                <a:gdLst>
                  <a:gd name="txL" fmla="*/ 0 w 331"/>
                  <a:gd name="txT" fmla="*/ 0 h 196"/>
                  <a:gd name="txR" fmla="*/ 331 w 331"/>
                  <a:gd name="txB" fmla="*/ 196 h 196"/>
                </a:gdLst>
                <a:ahLst/>
                <a:cxnLst>
                  <a:cxn ang="0">
                    <a:pos x="144" y="0"/>
                  </a:cxn>
                  <a:cxn ang="0">
                    <a:pos x="324" y="108"/>
                  </a:cxn>
                  <a:cxn ang="0">
                    <a:pos x="138" y="192"/>
                  </a:cxn>
                  <a:cxn ang="0">
                    <a:pos x="6" y="81"/>
                  </a:cxn>
                  <a:cxn ang="0">
                    <a:pos x="75" y="0"/>
                  </a:cxn>
                  <a:cxn ang="0">
                    <a:pos x="144" y="0"/>
                  </a:cxn>
                </a:cxnLst>
                <a:rect l="txL" t="txT" r="txR" b="txB"/>
                <a:pathLst>
                  <a:path w="331" h="196">
                    <a:moveTo>
                      <a:pt x="144" y="0"/>
                    </a:moveTo>
                    <a:cubicBezTo>
                      <a:pt x="217" y="15"/>
                      <a:pt x="331" y="23"/>
                      <a:pt x="324" y="108"/>
                    </a:cubicBezTo>
                    <a:cubicBezTo>
                      <a:pt x="320" y="165"/>
                      <a:pt x="210" y="196"/>
                      <a:pt x="138" y="192"/>
                    </a:cubicBezTo>
                    <a:cubicBezTo>
                      <a:pt x="79" y="188"/>
                      <a:pt x="11" y="119"/>
                      <a:pt x="6" y="81"/>
                    </a:cubicBezTo>
                    <a:cubicBezTo>
                      <a:pt x="0" y="34"/>
                      <a:pt x="27" y="7"/>
                      <a:pt x="75" y="0"/>
                    </a:cubicBezTo>
                    <a:cubicBezTo>
                      <a:pt x="98" y="0"/>
                      <a:pt x="121" y="0"/>
                      <a:pt x="1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425" name="Freeform 964"/>
              <p:cNvSpPr/>
              <p:nvPr/>
            </p:nvSpPr>
            <p:spPr>
              <a:xfrm>
                <a:off x="1573213" y="4408488"/>
                <a:ext cx="763588" cy="658813"/>
              </a:xfrm>
              <a:custGeom>
                <a:avLst/>
                <a:gdLst>
                  <a:gd name="txL" fmla="*/ 0 w 284"/>
                  <a:gd name="txT" fmla="*/ 0 h 245"/>
                  <a:gd name="txR" fmla="*/ 284 w 284"/>
                  <a:gd name="txB" fmla="*/ 245 h 245"/>
                </a:gdLst>
                <a:ahLst/>
                <a:cxnLst>
                  <a:cxn ang="0">
                    <a:pos x="126" y="240"/>
                  </a:cxn>
                  <a:cxn ang="0">
                    <a:pos x="102" y="0"/>
                  </a:cxn>
                  <a:cxn ang="0">
                    <a:pos x="276" y="114"/>
                  </a:cxn>
                  <a:cxn ang="0">
                    <a:pos x="186" y="240"/>
                  </a:cxn>
                  <a:cxn ang="0">
                    <a:pos x="126" y="240"/>
                  </a:cxn>
                </a:cxnLst>
                <a:rect l="txL" t="txT" r="txR" b="txB"/>
                <a:pathLst>
                  <a:path w="284" h="245">
                    <a:moveTo>
                      <a:pt x="126" y="240"/>
                    </a:moveTo>
                    <a:cubicBezTo>
                      <a:pt x="0" y="245"/>
                      <a:pt x="20" y="30"/>
                      <a:pt x="102" y="0"/>
                    </a:cubicBezTo>
                    <a:cubicBezTo>
                      <a:pt x="171" y="4"/>
                      <a:pt x="266" y="44"/>
                      <a:pt x="276" y="114"/>
                    </a:cubicBezTo>
                    <a:cubicBezTo>
                      <a:pt x="284" y="171"/>
                      <a:pt x="247" y="230"/>
                      <a:pt x="186" y="240"/>
                    </a:cubicBezTo>
                    <a:cubicBezTo>
                      <a:pt x="166" y="240"/>
                      <a:pt x="146" y="240"/>
                      <a:pt x="126" y="24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grpSp>
        <p:nvGrpSpPr>
          <p:cNvPr id="5426" name="组合 5425"/>
          <p:cNvGrpSpPr/>
          <p:nvPr/>
        </p:nvGrpSpPr>
        <p:grpSpPr>
          <a:xfrm>
            <a:off x="3143250" y="6426200"/>
            <a:ext cx="1143000" cy="852488"/>
            <a:chOff x="0" y="0"/>
            <a:chExt cx="1405956" cy="1047571"/>
          </a:xfrm>
        </p:grpSpPr>
        <p:grpSp>
          <p:nvGrpSpPr>
            <p:cNvPr id="5427" name="组合 5426"/>
            <p:cNvGrpSpPr/>
            <p:nvPr/>
          </p:nvGrpSpPr>
          <p:grpSpPr>
            <a:xfrm rot="332732">
              <a:off x="0" y="0"/>
              <a:ext cx="714224" cy="1047571"/>
              <a:chOff x="0" y="0"/>
              <a:chExt cx="3506788" cy="5143500"/>
            </a:xfrm>
          </p:grpSpPr>
          <p:sp>
            <p:nvSpPr>
              <p:cNvPr id="5428" name="Freeform 946"/>
              <p:cNvSpPr>
                <a:spLocks noEditPoints="1"/>
              </p:cNvSpPr>
              <p:nvPr/>
            </p:nvSpPr>
            <p:spPr>
              <a:xfrm>
                <a:off x="0" y="0"/>
                <a:ext cx="3506788" cy="5143500"/>
              </a:xfrm>
              <a:custGeom>
                <a:avLst/>
                <a:gdLst>
                  <a:gd name="txL" fmla="*/ 0 w 1304"/>
                  <a:gd name="txT" fmla="*/ 0 h 1911"/>
                  <a:gd name="txR" fmla="*/ 1304 w 1304"/>
                  <a:gd name="txB" fmla="*/ 1911 h 1911"/>
                </a:gdLst>
                <a:ahLst/>
                <a:cxnLst>
                  <a:cxn ang="0">
                    <a:pos x="663" y="153"/>
                  </a:cxn>
                  <a:cxn ang="0">
                    <a:pos x="1221" y="798"/>
                  </a:cxn>
                  <a:cxn ang="0">
                    <a:pos x="1269" y="1149"/>
                  </a:cxn>
                  <a:cxn ang="0">
                    <a:pos x="1029" y="1764"/>
                  </a:cxn>
                  <a:cxn ang="0">
                    <a:pos x="549" y="1911"/>
                  </a:cxn>
                  <a:cxn ang="0">
                    <a:pos x="765" y="1371"/>
                  </a:cxn>
                  <a:cxn ang="0">
                    <a:pos x="1134" y="1026"/>
                  </a:cxn>
                  <a:cxn ang="0">
                    <a:pos x="813" y="1083"/>
                  </a:cxn>
                  <a:cxn ang="0">
                    <a:pos x="540" y="1035"/>
                  </a:cxn>
                  <a:cxn ang="0">
                    <a:pos x="0" y="105"/>
                  </a:cxn>
                  <a:cxn ang="0">
                    <a:pos x="6" y="0"/>
                  </a:cxn>
                  <a:cxn ang="0">
                    <a:pos x="732" y="354"/>
                  </a:cxn>
                  <a:cxn ang="0">
                    <a:pos x="174" y="165"/>
                  </a:cxn>
                  <a:cxn ang="0">
                    <a:pos x="654" y="462"/>
                  </a:cxn>
                  <a:cxn ang="0">
                    <a:pos x="732" y="354"/>
                  </a:cxn>
                  <a:cxn ang="0">
                    <a:pos x="822" y="615"/>
                  </a:cxn>
                  <a:cxn ang="0">
                    <a:pos x="864" y="615"/>
                  </a:cxn>
                  <a:cxn ang="0">
                    <a:pos x="927" y="474"/>
                  </a:cxn>
                  <a:cxn ang="0">
                    <a:pos x="855" y="429"/>
                  </a:cxn>
                  <a:cxn ang="0">
                    <a:pos x="1029" y="522"/>
                  </a:cxn>
                  <a:cxn ang="0">
                    <a:pos x="825" y="801"/>
                  </a:cxn>
                  <a:cxn ang="0">
                    <a:pos x="654" y="948"/>
                  </a:cxn>
                  <a:cxn ang="0">
                    <a:pos x="849" y="954"/>
                  </a:cxn>
                  <a:cxn ang="0">
                    <a:pos x="1083" y="711"/>
                  </a:cxn>
                  <a:cxn ang="0">
                    <a:pos x="426" y="717"/>
                  </a:cxn>
                  <a:cxn ang="0">
                    <a:pos x="528" y="816"/>
                  </a:cxn>
                  <a:cxn ang="0">
                    <a:pos x="723" y="717"/>
                  </a:cxn>
                  <a:cxn ang="0">
                    <a:pos x="1050" y="1200"/>
                  </a:cxn>
                  <a:cxn ang="0">
                    <a:pos x="1083" y="1341"/>
                  </a:cxn>
                  <a:cxn ang="0">
                    <a:pos x="1197" y="1287"/>
                  </a:cxn>
                  <a:cxn ang="0">
                    <a:pos x="1110" y="1200"/>
                  </a:cxn>
                  <a:cxn ang="0">
                    <a:pos x="858" y="1419"/>
                  </a:cxn>
                  <a:cxn ang="0">
                    <a:pos x="921" y="1611"/>
                  </a:cxn>
                  <a:cxn ang="0">
                    <a:pos x="927" y="1419"/>
                  </a:cxn>
                  <a:cxn ang="0">
                    <a:pos x="771" y="1878"/>
                  </a:cxn>
                  <a:cxn ang="0">
                    <a:pos x="687" y="1638"/>
                  </a:cxn>
                  <a:cxn ang="0">
                    <a:pos x="771" y="1878"/>
                  </a:cxn>
                </a:cxnLst>
                <a:rect l="txL" t="txT" r="txR" b="txB"/>
                <a:pathLst>
                  <a:path w="1304" h="1911">
                    <a:moveTo>
                      <a:pt x="9" y="0"/>
                    </a:moveTo>
                    <a:cubicBezTo>
                      <a:pt x="225" y="60"/>
                      <a:pt x="457" y="99"/>
                      <a:pt x="663" y="153"/>
                    </a:cubicBezTo>
                    <a:cubicBezTo>
                      <a:pt x="862" y="205"/>
                      <a:pt x="1026" y="336"/>
                      <a:pt x="1122" y="495"/>
                    </a:cubicBezTo>
                    <a:cubicBezTo>
                      <a:pt x="1171" y="576"/>
                      <a:pt x="1209" y="680"/>
                      <a:pt x="1221" y="798"/>
                    </a:cubicBezTo>
                    <a:cubicBezTo>
                      <a:pt x="1227" y="859"/>
                      <a:pt x="1231" y="919"/>
                      <a:pt x="1239" y="981"/>
                    </a:cubicBezTo>
                    <a:cubicBezTo>
                      <a:pt x="1247" y="1037"/>
                      <a:pt x="1262" y="1093"/>
                      <a:pt x="1269" y="1149"/>
                    </a:cubicBezTo>
                    <a:cubicBezTo>
                      <a:pt x="1304" y="1413"/>
                      <a:pt x="1185" y="1594"/>
                      <a:pt x="1062" y="1731"/>
                    </a:cubicBezTo>
                    <a:cubicBezTo>
                      <a:pt x="1050" y="1741"/>
                      <a:pt x="1039" y="1752"/>
                      <a:pt x="1029" y="1764"/>
                    </a:cubicBezTo>
                    <a:cubicBezTo>
                      <a:pt x="967" y="1822"/>
                      <a:pt x="893" y="1868"/>
                      <a:pt x="816" y="1911"/>
                    </a:cubicBezTo>
                    <a:cubicBezTo>
                      <a:pt x="727" y="1911"/>
                      <a:pt x="638" y="1911"/>
                      <a:pt x="549" y="1911"/>
                    </a:cubicBezTo>
                    <a:cubicBezTo>
                      <a:pt x="549" y="1898"/>
                      <a:pt x="549" y="1885"/>
                      <a:pt x="549" y="1872"/>
                    </a:cubicBezTo>
                    <a:cubicBezTo>
                      <a:pt x="563" y="1647"/>
                      <a:pt x="646" y="1500"/>
                      <a:pt x="765" y="1371"/>
                    </a:cubicBezTo>
                    <a:cubicBezTo>
                      <a:pt x="865" y="1263"/>
                      <a:pt x="973" y="1164"/>
                      <a:pt x="1095" y="1071"/>
                    </a:cubicBezTo>
                    <a:cubicBezTo>
                      <a:pt x="1103" y="1065"/>
                      <a:pt x="1142" y="1041"/>
                      <a:pt x="1134" y="1026"/>
                    </a:cubicBezTo>
                    <a:cubicBezTo>
                      <a:pt x="1127" y="1013"/>
                      <a:pt x="1105" y="1025"/>
                      <a:pt x="1089" y="1029"/>
                    </a:cubicBezTo>
                    <a:cubicBezTo>
                      <a:pt x="994" y="1055"/>
                      <a:pt x="917" y="1072"/>
                      <a:pt x="813" y="1083"/>
                    </a:cubicBezTo>
                    <a:cubicBezTo>
                      <a:pt x="772" y="1088"/>
                      <a:pt x="727" y="1096"/>
                      <a:pt x="690" y="1092"/>
                    </a:cubicBezTo>
                    <a:cubicBezTo>
                      <a:pt x="639" y="1087"/>
                      <a:pt x="585" y="1058"/>
                      <a:pt x="540" y="1035"/>
                    </a:cubicBezTo>
                    <a:cubicBezTo>
                      <a:pt x="400" y="963"/>
                      <a:pt x="302" y="847"/>
                      <a:pt x="219" y="726"/>
                    </a:cubicBezTo>
                    <a:cubicBezTo>
                      <a:pt x="104" y="558"/>
                      <a:pt x="10" y="373"/>
                      <a:pt x="0" y="105"/>
                    </a:cubicBezTo>
                    <a:cubicBezTo>
                      <a:pt x="0" y="82"/>
                      <a:pt x="0" y="59"/>
                      <a:pt x="0" y="36"/>
                    </a:cubicBezTo>
                    <a:cubicBezTo>
                      <a:pt x="1" y="23"/>
                      <a:pt x="3" y="11"/>
                      <a:pt x="6" y="0"/>
                    </a:cubicBezTo>
                    <a:cubicBezTo>
                      <a:pt x="7" y="0"/>
                      <a:pt x="8" y="0"/>
                      <a:pt x="9" y="0"/>
                    </a:cubicBezTo>
                    <a:close/>
                    <a:moveTo>
                      <a:pt x="732" y="354"/>
                    </a:moveTo>
                    <a:cubicBezTo>
                      <a:pt x="716" y="283"/>
                      <a:pt x="635" y="269"/>
                      <a:pt x="561" y="252"/>
                    </a:cubicBezTo>
                    <a:cubicBezTo>
                      <a:pt x="438" y="223"/>
                      <a:pt x="285" y="190"/>
                      <a:pt x="174" y="165"/>
                    </a:cubicBezTo>
                    <a:cubicBezTo>
                      <a:pt x="206" y="325"/>
                      <a:pt x="333" y="524"/>
                      <a:pt x="552" y="501"/>
                    </a:cubicBezTo>
                    <a:cubicBezTo>
                      <a:pt x="588" y="497"/>
                      <a:pt x="623" y="481"/>
                      <a:pt x="654" y="462"/>
                    </a:cubicBezTo>
                    <a:cubicBezTo>
                      <a:pt x="679" y="447"/>
                      <a:pt x="726" y="422"/>
                      <a:pt x="732" y="387"/>
                    </a:cubicBezTo>
                    <a:cubicBezTo>
                      <a:pt x="737" y="383"/>
                      <a:pt x="737" y="358"/>
                      <a:pt x="732" y="354"/>
                    </a:cubicBezTo>
                    <a:close/>
                    <a:moveTo>
                      <a:pt x="855" y="429"/>
                    </a:moveTo>
                    <a:cubicBezTo>
                      <a:pt x="805" y="452"/>
                      <a:pt x="728" y="584"/>
                      <a:pt x="822" y="615"/>
                    </a:cubicBezTo>
                    <a:cubicBezTo>
                      <a:pt x="826" y="620"/>
                      <a:pt x="851" y="620"/>
                      <a:pt x="855" y="615"/>
                    </a:cubicBezTo>
                    <a:cubicBezTo>
                      <a:pt x="858" y="615"/>
                      <a:pt x="861" y="615"/>
                      <a:pt x="864" y="615"/>
                    </a:cubicBezTo>
                    <a:cubicBezTo>
                      <a:pt x="898" y="594"/>
                      <a:pt x="917" y="558"/>
                      <a:pt x="927" y="513"/>
                    </a:cubicBezTo>
                    <a:cubicBezTo>
                      <a:pt x="932" y="507"/>
                      <a:pt x="932" y="480"/>
                      <a:pt x="927" y="474"/>
                    </a:cubicBezTo>
                    <a:cubicBezTo>
                      <a:pt x="926" y="447"/>
                      <a:pt x="911" y="434"/>
                      <a:pt x="888" y="429"/>
                    </a:cubicBezTo>
                    <a:cubicBezTo>
                      <a:pt x="884" y="424"/>
                      <a:pt x="859" y="424"/>
                      <a:pt x="855" y="429"/>
                    </a:cubicBezTo>
                    <a:close/>
                    <a:moveTo>
                      <a:pt x="1083" y="711"/>
                    </a:moveTo>
                    <a:cubicBezTo>
                      <a:pt x="1071" y="642"/>
                      <a:pt x="1062" y="570"/>
                      <a:pt x="1029" y="522"/>
                    </a:cubicBezTo>
                    <a:cubicBezTo>
                      <a:pt x="989" y="565"/>
                      <a:pt x="969" y="621"/>
                      <a:pt x="936" y="669"/>
                    </a:cubicBezTo>
                    <a:cubicBezTo>
                      <a:pt x="903" y="717"/>
                      <a:pt x="863" y="758"/>
                      <a:pt x="825" y="801"/>
                    </a:cubicBezTo>
                    <a:cubicBezTo>
                      <a:pt x="814" y="810"/>
                      <a:pt x="804" y="820"/>
                      <a:pt x="795" y="831"/>
                    </a:cubicBezTo>
                    <a:cubicBezTo>
                      <a:pt x="751" y="873"/>
                      <a:pt x="701" y="909"/>
                      <a:pt x="654" y="948"/>
                    </a:cubicBezTo>
                    <a:cubicBezTo>
                      <a:pt x="681" y="948"/>
                      <a:pt x="700" y="956"/>
                      <a:pt x="729" y="954"/>
                    </a:cubicBezTo>
                    <a:cubicBezTo>
                      <a:pt x="762" y="959"/>
                      <a:pt x="816" y="959"/>
                      <a:pt x="849" y="954"/>
                    </a:cubicBezTo>
                    <a:cubicBezTo>
                      <a:pt x="978" y="945"/>
                      <a:pt x="1062" y="891"/>
                      <a:pt x="1083" y="774"/>
                    </a:cubicBezTo>
                    <a:cubicBezTo>
                      <a:pt x="1088" y="760"/>
                      <a:pt x="1088" y="725"/>
                      <a:pt x="1083" y="711"/>
                    </a:cubicBezTo>
                    <a:close/>
                    <a:moveTo>
                      <a:pt x="723" y="678"/>
                    </a:moveTo>
                    <a:cubicBezTo>
                      <a:pt x="685" y="548"/>
                      <a:pt x="439" y="606"/>
                      <a:pt x="426" y="717"/>
                    </a:cubicBezTo>
                    <a:cubicBezTo>
                      <a:pt x="421" y="723"/>
                      <a:pt x="421" y="750"/>
                      <a:pt x="426" y="756"/>
                    </a:cubicBezTo>
                    <a:cubicBezTo>
                      <a:pt x="439" y="797"/>
                      <a:pt x="479" y="811"/>
                      <a:pt x="528" y="816"/>
                    </a:cubicBezTo>
                    <a:cubicBezTo>
                      <a:pt x="541" y="821"/>
                      <a:pt x="575" y="821"/>
                      <a:pt x="588" y="816"/>
                    </a:cubicBezTo>
                    <a:cubicBezTo>
                      <a:pt x="650" y="800"/>
                      <a:pt x="709" y="781"/>
                      <a:pt x="723" y="717"/>
                    </a:cubicBezTo>
                    <a:cubicBezTo>
                      <a:pt x="728" y="711"/>
                      <a:pt x="728" y="684"/>
                      <a:pt x="723" y="678"/>
                    </a:cubicBezTo>
                    <a:close/>
                    <a:moveTo>
                      <a:pt x="1050" y="1200"/>
                    </a:moveTo>
                    <a:cubicBezTo>
                      <a:pt x="999" y="1207"/>
                      <a:pt x="967" y="1233"/>
                      <a:pt x="972" y="1296"/>
                    </a:cubicBezTo>
                    <a:cubicBezTo>
                      <a:pt x="992" y="1328"/>
                      <a:pt x="1035" y="1337"/>
                      <a:pt x="1083" y="1341"/>
                    </a:cubicBezTo>
                    <a:cubicBezTo>
                      <a:pt x="1094" y="1346"/>
                      <a:pt x="1126" y="1346"/>
                      <a:pt x="1137" y="1341"/>
                    </a:cubicBezTo>
                    <a:cubicBezTo>
                      <a:pt x="1170" y="1336"/>
                      <a:pt x="1194" y="1322"/>
                      <a:pt x="1197" y="1287"/>
                    </a:cubicBezTo>
                    <a:cubicBezTo>
                      <a:pt x="1202" y="1284"/>
                      <a:pt x="1202" y="1260"/>
                      <a:pt x="1197" y="1257"/>
                    </a:cubicBezTo>
                    <a:cubicBezTo>
                      <a:pt x="1191" y="1215"/>
                      <a:pt x="1155" y="1203"/>
                      <a:pt x="1110" y="1200"/>
                    </a:cubicBezTo>
                    <a:cubicBezTo>
                      <a:pt x="1097" y="1195"/>
                      <a:pt x="1063" y="1195"/>
                      <a:pt x="1050" y="1200"/>
                    </a:cubicBezTo>
                    <a:close/>
                    <a:moveTo>
                      <a:pt x="858" y="1419"/>
                    </a:moveTo>
                    <a:cubicBezTo>
                      <a:pt x="810" y="1426"/>
                      <a:pt x="783" y="1453"/>
                      <a:pt x="789" y="1500"/>
                    </a:cubicBezTo>
                    <a:cubicBezTo>
                      <a:pt x="794" y="1538"/>
                      <a:pt x="862" y="1607"/>
                      <a:pt x="921" y="1611"/>
                    </a:cubicBezTo>
                    <a:cubicBezTo>
                      <a:pt x="993" y="1615"/>
                      <a:pt x="1103" y="1584"/>
                      <a:pt x="1107" y="1527"/>
                    </a:cubicBezTo>
                    <a:cubicBezTo>
                      <a:pt x="1114" y="1442"/>
                      <a:pt x="1000" y="1434"/>
                      <a:pt x="927" y="1419"/>
                    </a:cubicBezTo>
                    <a:cubicBezTo>
                      <a:pt x="911" y="1414"/>
                      <a:pt x="874" y="1414"/>
                      <a:pt x="858" y="1419"/>
                    </a:cubicBezTo>
                    <a:close/>
                    <a:moveTo>
                      <a:pt x="771" y="1878"/>
                    </a:moveTo>
                    <a:cubicBezTo>
                      <a:pt x="832" y="1868"/>
                      <a:pt x="869" y="1809"/>
                      <a:pt x="861" y="1752"/>
                    </a:cubicBezTo>
                    <a:cubicBezTo>
                      <a:pt x="851" y="1682"/>
                      <a:pt x="756" y="1642"/>
                      <a:pt x="687" y="1638"/>
                    </a:cubicBezTo>
                    <a:cubicBezTo>
                      <a:pt x="605" y="1668"/>
                      <a:pt x="585" y="1883"/>
                      <a:pt x="711" y="1878"/>
                    </a:cubicBezTo>
                    <a:cubicBezTo>
                      <a:pt x="724" y="1883"/>
                      <a:pt x="758" y="1883"/>
                      <a:pt x="771" y="18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 vert="horz" wrap="square" anchor="t"/>
              <a:p>
                <a:pPr lvl="0">
                  <a:lnSpc>
                    <a:spcPct val="100000"/>
                  </a:lnSpc>
                </a:pPr>
                <a:endParaRPr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5429" name="Freeform 947"/>
              <p:cNvSpPr/>
              <p:nvPr/>
            </p:nvSpPr>
            <p:spPr>
              <a:xfrm>
                <a:off x="468313" y="444500"/>
                <a:ext cx="1500188" cy="965200"/>
              </a:xfrm>
              <a:custGeom>
                <a:avLst/>
                <a:gdLst>
                  <a:gd name="txL" fmla="*/ 0 w 558"/>
                  <a:gd name="txT" fmla="*/ 0 h 359"/>
                  <a:gd name="txR" fmla="*/ 558 w 558"/>
                  <a:gd name="txB" fmla="*/ 359 h 359"/>
                </a:gdLst>
                <a:ahLst/>
                <a:cxnLst>
                  <a:cxn ang="0">
                    <a:pos x="558" y="222"/>
                  </a:cxn>
                  <a:cxn ang="0">
                    <a:pos x="480" y="297"/>
                  </a:cxn>
                  <a:cxn ang="0">
                    <a:pos x="378" y="336"/>
                  </a:cxn>
                  <a:cxn ang="0">
                    <a:pos x="0" y="0"/>
                  </a:cxn>
                  <a:cxn ang="0">
                    <a:pos x="387" y="87"/>
                  </a:cxn>
                  <a:cxn ang="0">
                    <a:pos x="558" y="189"/>
                  </a:cxn>
                  <a:cxn ang="0">
                    <a:pos x="558" y="222"/>
                  </a:cxn>
                </a:cxnLst>
                <a:rect l="txL" t="txT" r="txR" b="txB"/>
                <a:pathLst>
                  <a:path w="558" h="359">
                    <a:moveTo>
                      <a:pt x="558" y="222"/>
                    </a:moveTo>
                    <a:cubicBezTo>
                      <a:pt x="552" y="257"/>
                      <a:pt x="505" y="282"/>
                      <a:pt x="480" y="297"/>
                    </a:cubicBezTo>
                    <a:cubicBezTo>
                      <a:pt x="449" y="316"/>
                      <a:pt x="414" y="332"/>
                      <a:pt x="378" y="336"/>
                    </a:cubicBezTo>
                    <a:cubicBezTo>
                      <a:pt x="159" y="359"/>
                      <a:pt x="32" y="160"/>
                      <a:pt x="0" y="0"/>
                    </a:cubicBezTo>
                    <a:cubicBezTo>
                      <a:pt x="111" y="25"/>
                      <a:pt x="264" y="58"/>
                      <a:pt x="387" y="87"/>
                    </a:cubicBezTo>
                    <a:cubicBezTo>
                      <a:pt x="461" y="104"/>
                      <a:pt x="542" y="118"/>
                      <a:pt x="558" y="189"/>
                    </a:cubicBezTo>
                    <a:cubicBezTo>
                      <a:pt x="558" y="200"/>
                      <a:pt x="558" y="211"/>
                      <a:pt x="558" y="2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430" name="Freeform 959"/>
              <p:cNvSpPr/>
              <p:nvPr/>
            </p:nvSpPr>
            <p:spPr>
              <a:xfrm>
                <a:off x="1957388" y="1154112"/>
                <a:ext cx="536575" cy="500063"/>
              </a:xfrm>
              <a:custGeom>
                <a:avLst/>
                <a:gdLst>
                  <a:gd name="txL" fmla="*/ 0 w 199"/>
                  <a:gd name="txT" fmla="*/ 0 h 186"/>
                  <a:gd name="txR" fmla="*/ 199 w 199"/>
                  <a:gd name="txB" fmla="*/ 186 h 186"/>
                </a:gdLst>
                <a:ahLst/>
                <a:cxnLst>
                  <a:cxn ang="0">
                    <a:pos x="127" y="0"/>
                  </a:cxn>
                  <a:cxn ang="0">
                    <a:pos x="160" y="0"/>
                  </a:cxn>
                  <a:cxn ang="0">
                    <a:pos x="199" y="45"/>
                  </a:cxn>
                  <a:cxn ang="0">
                    <a:pos x="199" y="84"/>
                  </a:cxn>
                  <a:cxn ang="0">
                    <a:pos x="136" y="186"/>
                  </a:cxn>
                  <a:cxn ang="0">
                    <a:pos x="127" y="186"/>
                  </a:cxn>
                  <a:cxn ang="0">
                    <a:pos x="94" y="186"/>
                  </a:cxn>
                  <a:cxn ang="0">
                    <a:pos x="127" y="0"/>
                  </a:cxn>
                </a:cxnLst>
                <a:rect l="txL" t="txT" r="txR" b="txB"/>
                <a:pathLst>
                  <a:path w="199" h="186">
                    <a:moveTo>
                      <a:pt x="127" y="0"/>
                    </a:moveTo>
                    <a:cubicBezTo>
                      <a:pt x="138" y="0"/>
                      <a:pt x="149" y="0"/>
                      <a:pt x="160" y="0"/>
                    </a:cubicBezTo>
                    <a:cubicBezTo>
                      <a:pt x="183" y="5"/>
                      <a:pt x="198" y="18"/>
                      <a:pt x="199" y="45"/>
                    </a:cubicBezTo>
                    <a:cubicBezTo>
                      <a:pt x="199" y="58"/>
                      <a:pt x="199" y="71"/>
                      <a:pt x="199" y="84"/>
                    </a:cubicBezTo>
                    <a:cubicBezTo>
                      <a:pt x="189" y="129"/>
                      <a:pt x="170" y="165"/>
                      <a:pt x="136" y="186"/>
                    </a:cubicBezTo>
                    <a:cubicBezTo>
                      <a:pt x="133" y="186"/>
                      <a:pt x="130" y="186"/>
                      <a:pt x="127" y="186"/>
                    </a:cubicBezTo>
                    <a:cubicBezTo>
                      <a:pt x="116" y="186"/>
                      <a:pt x="105" y="186"/>
                      <a:pt x="94" y="186"/>
                    </a:cubicBezTo>
                    <a:cubicBezTo>
                      <a:pt x="0" y="155"/>
                      <a:pt x="77" y="23"/>
                      <a:pt x="1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431" name="Freeform 960"/>
              <p:cNvSpPr/>
              <p:nvPr/>
            </p:nvSpPr>
            <p:spPr>
              <a:xfrm>
                <a:off x="1758950" y="1404937"/>
                <a:ext cx="1154113" cy="1168400"/>
              </a:xfrm>
              <a:custGeom>
                <a:avLst/>
                <a:gdLst>
                  <a:gd name="txL" fmla="*/ 0 w 429"/>
                  <a:gd name="txT" fmla="*/ 0 h 434"/>
                  <a:gd name="txR" fmla="*/ 429 w 429"/>
                  <a:gd name="txB" fmla="*/ 434 h 434"/>
                </a:gdLst>
                <a:ahLst/>
                <a:cxnLst>
                  <a:cxn ang="0">
                    <a:pos x="171" y="279"/>
                  </a:cxn>
                  <a:cxn ang="0">
                    <a:pos x="282" y="147"/>
                  </a:cxn>
                  <a:cxn ang="0">
                    <a:pos x="375" y="0"/>
                  </a:cxn>
                  <a:cxn ang="0">
                    <a:pos x="429" y="189"/>
                  </a:cxn>
                  <a:cxn ang="0">
                    <a:pos x="429" y="252"/>
                  </a:cxn>
                  <a:cxn ang="0">
                    <a:pos x="195" y="432"/>
                  </a:cxn>
                  <a:cxn ang="0">
                    <a:pos x="75" y="432"/>
                  </a:cxn>
                  <a:cxn ang="0">
                    <a:pos x="0" y="426"/>
                  </a:cxn>
                  <a:cxn ang="0">
                    <a:pos x="141" y="309"/>
                  </a:cxn>
                  <a:cxn ang="0">
                    <a:pos x="171" y="279"/>
                  </a:cxn>
                </a:cxnLst>
                <a:rect l="txL" t="txT" r="txR" b="txB"/>
                <a:pathLst>
                  <a:path w="429" h="434">
                    <a:moveTo>
                      <a:pt x="171" y="279"/>
                    </a:moveTo>
                    <a:cubicBezTo>
                      <a:pt x="209" y="236"/>
                      <a:pt x="249" y="195"/>
                      <a:pt x="282" y="147"/>
                    </a:cubicBezTo>
                    <a:cubicBezTo>
                      <a:pt x="315" y="99"/>
                      <a:pt x="335" y="43"/>
                      <a:pt x="375" y="0"/>
                    </a:cubicBezTo>
                    <a:cubicBezTo>
                      <a:pt x="408" y="48"/>
                      <a:pt x="417" y="120"/>
                      <a:pt x="429" y="189"/>
                    </a:cubicBezTo>
                    <a:cubicBezTo>
                      <a:pt x="429" y="210"/>
                      <a:pt x="429" y="231"/>
                      <a:pt x="429" y="252"/>
                    </a:cubicBezTo>
                    <a:cubicBezTo>
                      <a:pt x="408" y="369"/>
                      <a:pt x="324" y="423"/>
                      <a:pt x="195" y="432"/>
                    </a:cubicBezTo>
                    <a:cubicBezTo>
                      <a:pt x="155" y="432"/>
                      <a:pt x="115" y="432"/>
                      <a:pt x="75" y="432"/>
                    </a:cubicBezTo>
                    <a:cubicBezTo>
                      <a:pt x="46" y="434"/>
                      <a:pt x="27" y="426"/>
                      <a:pt x="0" y="426"/>
                    </a:cubicBezTo>
                    <a:cubicBezTo>
                      <a:pt x="47" y="387"/>
                      <a:pt x="97" y="351"/>
                      <a:pt x="141" y="309"/>
                    </a:cubicBezTo>
                    <a:cubicBezTo>
                      <a:pt x="152" y="300"/>
                      <a:pt x="162" y="290"/>
                      <a:pt x="171" y="27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432" name="Freeform 961"/>
              <p:cNvSpPr/>
              <p:nvPr/>
            </p:nvSpPr>
            <p:spPr>
              <a:xfrm>
                <a:off x="1146175" y="1474787"/>
                <a:ext cx="798513" cy="720725"/>
              </a:xfrm>
              <a:custGeom>
                <a:avLst/>
                <a:gdLst>
                  <a:gd name="txL" fmla="*/ 0 w 297"/>
                  <a:gd name="txT" fmla="*/ 0 h 268"/>
                  <a:gd name="txR" fmla="*/ 297 w 297"/>
                  <a:gd name="txB" fmla="*/ 268 h 268"/>
                </a:gdLst>
                <a:ahLst/>
                <a:cxnLst>
                  <a:cxn ang="0">
                    <a:pos x="0" y="169"/>
                  </a:cxn>
                  <a:cxn ang="0">
                    <a:pos x="297" y="130"/>
                  </a:cxn>
                  <a:cxn ang="0">
                    <a:pos x="297" y="169"/>
                  </a:cxn>
                  <a:cxn ang="0">
                    <a:pos x="162" y="268"/>
                  </a:cxn>
                  <a:cxn ang="0">
                    <a:pos x="102" y="268"/>
                  </a:cxn>
                  <a:cxn ang="0">
                    <a:pos x="0" y="208"/>
                  </a:cxn>
                  <a:cxn ang="0">
                    <a:pos x="0" y="169"/>
                  </a:cxn>
                </a:cxnLst>
                <a:rect l="txL" t="txT" r="txR" b="txB"/>
                <a:pathLst>
                  <a:path w="297" h="268">
                    <a:moveTo>
                      <a:pt x="0" y="169"/>
                    </a:moveTo>
                    <a:cubicBezTo>
                      <a:pt x="13" y="58"/>
                      <a:pt x="259" y="0"/>
                      <a:pt x="297" y="130"/>
                    </a:cubicBezTo>
                    <a:cubicBezTo>
                      <a:pt x="297" y="143"/>
                      <a:pt x="297" y="156"/>
                      <a:pt x="297" y="169"/>
                    </a:cubicBezTo>
                    <a:cubicBezTo>
                      <a:pt x="283" y="233"/>
                      <a:pt x="224" y="252"/>
                      <a:pt x="162" y="268"/>
                    </a:cubicBezTo>
                    <a:cubicBezTo>
                      <a:pt x="142" y="268"/>
                      <a:pt x="122" y="268"/>
                      <a:pt x="102" y="268"/>
                    </a:cubicBezTo>
                    <a:cubicBezTo>
                      <a:pt x="53" y="263"/>
                      <a:pt x="13" y="249"/>
                      <a:pt x="0" y="208"/>
                    </a:cubicBezTo>
                    <a:cubicBezTo>
                      <a:pt x="0" y="195"/>
                      <a:pt x="0" y="182"/>
                      <a:pt x="0" y="1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433" name="Freeform 962"/>
              <p:cNvSpPr/>
              <p:nvPr/>
            </p:nvSpPr>
            <p:spPr>
              <a:xfrm>
                <a:off x="2600325" y="3228975"/>
                <a:ext cx="619125" cy="379413"/>
              </a:xfrm>
              <a:custGeom>
                <a:avLst/>
                <a:gdLst>
                  <a:gd name="txL" fmla="*/ 0 w 230"/>
                  <a:gd name="txT" fmla="*/ 0 h 141"/>
                  <a:gd name="txR" fmla="*/ 230 w 230"/>
                  <a:gd name="txB" fmla="*/ 141 h 141"/>
                </a:gdLst>
                <a:ahLst/>
                <a:cxnLst>
                  <a:cxn ang="0">
                    <a:pos x="116" y="141"/>
                  </a:cxn>
                  <a:cxn ang="0">
                    <a:pos x="5" y="96"/>
                  </a:cxn>
                  <a:cxn ang="0">
                    <a:pos x="83" y="0"/>
                  </a:cxn>
                  <a:cxn ang="0">
                    <a:pos x="143" y="0"/>
                  </a:cxn>
                  <a:cxn ang="0">
                    <a:pos x="230" y="57"/>
                  </a:cxn>
                  <a:cxn ang="0">
                    <a:pos x="230" y="87"/>
                  </a:cxn>
                  <a:cxn ang="0">
                    <a:pos x="170" y="141"/>
                  </a:cxn>
                  <a:cxn ang="0">
                    <a:pos x="116" y="141"/>
                  </a:cxn>
                </a:cxnLst>
                <a:rect l="txL" t="txT" r="txR" b="txB"/>
                <a:pathLst>
                  <a:path w="230" h="141">
                    <a:moveTo>
                      <a:pt x="116" y="141"/>
                    </a:moveTo>
                    <a:cubicBezTo>
                      <a:pt x="68" y="137"/>
                      <a:pt x="25" y="128"/>
                      <a:pt x="5" y="96"/>
                    </a:cubicBezTo>
                    <a:cubicBezTo>
                      <a:pt x="0" y="33"/>
                      <a:pt x="32" y="7"/>
                      <a:pt x="83" y="0"/>
                    </a:cubicBezTo>
                    <a:cubicBezTo>
                      <a:pt x="103" y="0"/>
                      <a:pt x="123" y="0"/>
                      <a:pt x="143" y="0"/>
                    </a:cubicBezTo>
                    <a:cubicBezTo>
                      <a:pt x="188" y="3"/>
                      <a:pt x="224" y="15"/>
                      <a:pt x="230" y="57"/>
                    </a:cubicBezTo>
                    <a:cubicBezTo>
                      <a:pt x="230" y="67"/>
                      <a:pt x="230" y="77"/>
                      <a:pt x="230" y="87"/>
                    </a:cubicBezTo>
                    <a:cubicBezTo>
                      <a:pt x="227" y="122"/>
                      <a:pt x="203" y="136"/>
                      <a:pt x="170" y="141"/>
                    </a:cubicBezTo>
                    <a:cubicBezTo>
                      <a:pt x="152" y="141"/>
                      <a:pt x="134" y="141"/>
                      <a:pt x="116" y="1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434" name="Freeform 963"/>
              <p:cNvSpPr/>
              <p:nvPr/>
            </p:nvSpPr>
            <p:spPr>
              <a:xfrm>
                <a:off x="2106613" y="3819525"/>
                <a:ext cx="889000" cy="527050"/>
              </a:xfrm>
              <a:custGeom>
                <a:avLst/>
                <a:gdLst>
                  <a:gd name="txL" fmla="*/ 0 w 331"/>
                  <a:gd name="txT" fmla="*/ 0 h 196"/>
                  <a:gd name="txR" fmla="*/ 331 w 331"/>
                  <a:gd name="txB" fmla="*/ 196 h 196"/>
                </a:gdLst>
                <a:ahLst/>
                <a:cxnLst>
                  <a:cxn ang="0">
                    <a:pos x="144" y="0"/>
                  </a:cxn>
                  <a:cxn ang="0">
                    <a:pos x="324" y="108"/>
                  </a:cxn>
                  <a:cxn ang="0">
                    <a:pos x="138" y="192"/>
                  </a:cxn>
                  <a:cxn ang="0">
                    <a:pos x="6" y="81"/>
                  </a:cxn>
                  <a:cxn ang="0">
                    <a:pos x="75" y="0"/>
                  </a:cxn>
                  <a:cxn ang="0">
                    <a:pos x="144" y="0"/>
                  </a:cxn>
                </a:cxnLst>
                <a:rect l="txL" t="txT" r="txR" b="txB"/>
                <a:pathLst>
                  <a:path w="331" h="196">
                    <a:moveTo>
                      <a:pt x="144" y="0"/>
                    </a:moveTo>
                    <a:cubicBezTo>
                      <a:pt x="217" y="15"/>
                      <a:pt x="331" y="23"/>
                      <a:pt x="324" y="108"/>
                    </a:cubicBezTo>
                    <a:cubicBezTo>
                      <a:pt x="320" y="165"/>
                      <a:pt x="210" y="196"/>
                      <a:pt x="138" y="192"/>
                    </a:cubicBezTo>
                    <a:cubicBezTo>
                      <a:pt x="79" y="188"/>
                      <a:pt x="11" y="119"/>
                      <a:pt x="6" y="81"/>
                    </a:cubicBezTo>
                    <a:cubicBezTo>
                      <a:pt x="0" y="34"/>
                      <a:pt x="27" y="7"/>
                      <a:pt x="75" y="0"/>
                    </a:cubicBezTo>
                    <a:cubicBezTo>
                      <a:pt x="98" y="0"/>
                      <a:pt x="121" y="0"/>
                      <a:pt x="1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435" name="Freeform 964"/>
              <p:cNvSpPr/>
              <p:nvPr/>
            </p:nvSpPr>
            <p:spPr>
              <a:xfrm>
                <a:off x="1573213" y="4408488"/>
                <a:ext cx="763588" cy="658813"/>
              </a:xfrm>
              <a:custGeom>
                <a:avLst/>
                <a:gdLst>
                  <a:gd name="txL" fmla="*/ 0 w 284"/>
                  <a:gd name="txT" fmla="*/ 0 h 245"/>
                  <a:gd name="txR" fmla="*/ 284 w 284"/>
                  <a:gd name="txB" fmla="*/ 245 h 245"/>
                </a:gdLst>
                <a:ahLst/>
                <a:cxnLst>
                  <a:cxn ang="0">
                    <a:pos x="126" y="240"/>
                  </a:cxn>
                  <a:cxn ang="0">
                    <a:pos x="102" y="0"/>
                  </a:cxn>
                  <a:cxn ang="0">
                    <a:pos x="276" y="114"/>
                  </a:cxn>
                  <a:cxn ang="0">
                    <a:pos x="186" y="240"/>
                  </a:cxn>
                  <a:cxn ang="0">
                    <a:pos x="126" y="240"/>
                  </a:cxn>
                </a:cxnLst>
                <a:rect l="txL" t="txT" r="txR" b="txB"/>
                <a:pathLst>
                  <a:path w="284" h="245">
                    <a:moveTo>
                      <a:pt x="126" y="240"/>
                    </a:moveTo>
                    <a:cubicBezTo>
                      <a:pt x="0" y="245"/>
                      <a:pt x="20" y="30"/>
                      <a:pt x="102" y="0"/>
                    </a:cubicBezTo>
                    <a:cubicBezTo>
                      <a:pt x="171" y="4"/>
                      <a:pt x="266" y="44"/>
                      <a:pt x="276" y="114"/>
                    </a:cubicBezTo>
                    <a:cubicBezTo>
                      <a:pt x="284" y="171"/>
                      <a:pt x="247" y="230"/>
                      <a:pt x="186" y="240"/>
                    </a:cubicBezTo>
                    <a:cubicBezTo>
                      <a:pt x="166" y="240"/>
                      <a:pt x="146" y="240"/>
                      <a:pt x="126" y="24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5436" name="组合 5435"/>
            <p:cNvGrpSpPr/>
            <p:nvPr/>
          </p:nvGrpSpPr>
          <p:grpSpPr>
            <a:xfrm rot="-389090" flipH="1">
              <a:off x="691732" y="0"/>
              <a:ext cx="714224" cy="1047571"/>
              <a:chOff x="0" y="0"/>
              <a:chExt cx="3506788" cy="5143500"/>
            </a:xfrm>
          </p:grpSpPr>
          <p:sp>
            <p:nvSpPr>
              <p:cNvPr id="5437" name="Freeform 946"/>
              <p:cNvSpPr>
                <a:spLocks noEditPoints="1"/>
              </p:cNvSpPr>
              <p:nvPr/>
            </p:nvSpPr>
            <p:spPr>
              <a:xfrm>
                <a:off x="0" y="0"/>
                <a:ext cx="3506788" cy="5143500"/>
              </a:xfrm>
              <a:custGeom>
                <a:avLst/>
                <a:gdLst>
                  <a:gd name="txL" fmla="*/ 0 w 1304"/>
                  <a:gd name="txT" fmla="*/ 0 h 1911"/>
                  <a:gd name="txR" fmla="*/ 1304 w 1304"/>
                  <a:gd name="txB" fmla="*/ 1911 h 1911"/>
                </a:gdLst>
                <a:ahLst/>
                <a:cxnLst>
                  <a:cxn ang="0">
                    <a:pos x="663" y="153"/>
                  </a:cxn>
                  <a:cxn ang="0">
                    <a:pos x="1221" y="798"/>
                  </a:cxn>
                  <a:cxn ang="0">
                    <a:pos x="1269" y="1149"/>
                  </a:cxn>
                  <a:cxn ang="0">
                    <a:pos x="1029" y="1764"/>
                  </a:cxn>
                  <a:cxn ang="0">
                    <a:pos x="549" y="1911"/>
                  </a:cxn>
                  <a:cxn ang="0">
                    <a:pos x="765" y="1371"/>
                  </a:cxn>
                  <a:cxn ang="0">
                    <a:pos x="1134" y="1026"/>
                  </a:cxn>
                  <a:cxn ang="0">
                    <a:pos x="813" y="1083"/>
                  </a:cxn>
                  <a:cxn ang="0">
                    <a:pos x="540" y="1035"/>
                  </a:cxn>
                  <a:cxn ang="0">
                    <a:pos x="0" y="105"/>
                  </a:cxn>
                  <a:cxn ang="0">
                    <a:pos x="6" y="0"/>
                  </a:cxn>
                  <a:cxn ang="0">
                    <a:pos x="732" y="354"/>
                  </a:cxn>
                  <a:cxn ang="0">
                    <a:pos x="174" y="165"/>
                  </a:cxn>
                  <a:cxn ang="0">
                    <a:pos x="654" y="462"/>
                  </a:cxn>
                  <a:cxn ang="0">
                    <a:pos x="732" y="354"/>
                  </a:cxn>
                  <a:cxn ang="0">
                    <a:pos x="822" y="615"/>
                  </a:cxn>
                  <a:cxn ang="0">
                    <a:pos x="864" y="615"/>
                  </a:cxn>
                  <a:cxn ang="0">
                    <a:pos x="927" y="474"/>
                  </a:cxn>
                  <a:cxn ang="0">
                    <a:pos x="855" y="429"/>
                  </a:cxn>
                  <a:cxn ang="0">
                    <a:pos x="1029" y="522"/>
                  </a:cxn>
                  <a:cxn ang="0">
                    <a:pos x="825" y="801"/>
                  </a:cxn>
                  <a:cxn ang="0">
                    <a:pos x="654" y="948"/>
                  </a:cxn>
                  <a:cxn ang="0">
                    <a:pos x="849" y="954"/>
                  </a:cxn>
                  <a:cxn ang="0">
                    <a:pos x="1083" y="711"/>
                  </a:cxn>
                  <a:cxn ang="0">
                    <a:pos x="426" y="717"/>
                  </a:cxn>
                  <a:cxn ang="0">
                    <a:pos x="528" y="816"/>
                  </a:cxn>
                  <a:cxn ang="0">
                    <a:pos x="723" y="717"/>
                  </a:cxn>
                  <a:cxn ang="0">
                    <a:pos x="1050" y="1200"/>
                  </a:cxn>
                  <a:cxn ang="0">
                    <a:pos x="1083" y="1341"/>
                  </a:cxn>
                  <a:cxn ang="0">
                    <a:pos x="1197" y="1287"/>
                  </a:cxn>
                  <a:cxn ang="0">
                    <a:pos x="1110" y="1200"/>
                  </a:cxn>
                  <a:cxn ang="0">
                    <a:pos x="858" y="1419"/>
                  </a:cxn>
                  <a:cxn ang="0">
                    <a:pos x="921" y="1611"/>
                  </a:cxn>
                  <a:cxn ang="0">
                    <a:pos x="927" y="1419"/>
                  </a:cxn>
                  <a:cxn ang="0">
                    <a:pos x="771" y="1878"/>
                  </a:cxn>
                  <a:cxn ang="0">
                    <a:pos x="687" y="1638"/>
                  </a:cxn>
                  <a:cxn ang="0">
                    <a:pos x="771" y="1878"/>
                  </a:cxn>
                </a:cxnLst>
                <a:rect l="txL" t="txT" r="txR" b="txB"/>
                <a:pathLst>
                  <a:path w="1304" h="1911">
                    <a:moveTo>
                      <a:pt x="9" y="0"/>
                    </a:moveTo>
                    <a:cubicBezTo>
                      <a:pt x="225" y="60"/>
                      <a:pt x="457" y="99"/>
                      <a:pt x="663" y="153"/>
                    </a:cubicBezTo>
                    <a:cubicBezTo>
                      <a:pt x="862" y="205"/>
                      <a:pt x="1026" y="336"/>
                      <a:pt x="1122" y="495"/>
                    </a:cubicBezTo>
                    <a:cubicBezTo>
                      <a:pt x="1171" y="576"/>
                      <a:pt x="1209" y="680"/>
                      <a:pt x="1221" y="798"/>
                    </a:cubicBezTo>
                    <a:cubicBezTo>
                      <a:pt x="1227" y="859"/>
                      <a:pt x="1231" y="919"/>
                      <a:pt x="1239" y="981"/>
                    </a:cubicBezTo>
                    <a:cubicBezTo>
                      <a:pt x="1247" y="1037"/>
                      <a:pt x="1262" y="1093"/>
                      <a:pt x="1269" y="1149"/>
                    </a:cubicBezTo>
                    <a:cubicBezTo>
                      <a:pt x="1304" y="1413"/>
                      <a:pt x="1185" y="1594"/>
                      <a:pt x="1062" y="1731"/>
                    </a:cubicBezTo>
                    <a:cubicBezTo>
                      <a:pt x="1050" y="1741"/>
                      <a:pt x="1039" y="1752"/>
                      <a:pt x="1029" y="1764"/>
                    </a:cubicBezTo>
                    <a:cubicBezTo>
                      <a:pt x="967" y="1822"/>
                      <a:pt x="893" y="1868"/>
                      <a:pt x="816" y="1911"/>
                    </a:cubicBezTo>
                    <a:cubicBezTo>
                      <a:pt x="727" y="1911"/>
                      <a:pt x="638" y="1911"/>
                      <a:pt x="549" y="1911"/>
                    </a:cubicBezTo>
                    <a:cubicBezTo>
                      <a:pt x="549" y="1898"/>
                      <a:pt x="549" y="1885"/>
                      <a:pt x="549" y="1872"/>
                    </a:cubicBezTo>
                    <a:cubicBezTo>
                      <a:pt x="563" y="1647"/>
                      <a:pt x="646" y="1500"/>
                      <a:pt x="765" y="1371"/>
                    </a:cubicBezTo>
                    <a:cubicBezTo>
                      <a:pt x="865" y="1263"/>
                      <a:pt x="973" y="1164"/>
                      <a:pt x="1095" y="1071"/>
                    </a:cubicBezTo>
                    <a:cubicBezTo>
                      <a:pt x="1103" y="1065"/>
                      <a:pt x="1142" y="1041"/>
                      <a:pt x="1134" y="1026"/>
                    </a:cubicBezTo>
                    <a:cubicBezTo>
                      <a:pt x="1127" y="1013"/>
                      <a:pt x="1105" y="1025"/>
                      <a:pt x="1089" y="1029"/>
                    </a:cubicBezTo>
                    <a:cubicBezTo>
                      <a:pt x="994" y="1055"/>
                      <a:pt x="917" y="1072"/>
                      <a:pt x="813" y="1083"/>
                    </a:cubicBezTo>
                    <a:cubicBezTo>
                      <a:pt x="772" y="1088"/>
                      <a:pt x="727" y="1096"/>
                      <a:pt x="690" y="1092"/>
                    </a:cubicBezTo>
                    <a:cubicBezTo>
                      <a:pt x="639" y="1087"/>
                      <a:pt x="585" y="1058"/>
                      <a:pt x="540" y="1035"/>
                    </a:cubicBezTo>
                    <a:cubicBezTo>
                      <a:pt x="400" y="963"/>
                      <a:pt x="302" y="847"/>
                      <a:pt x="219" y="726"/>
                    </a:cubicBezTo>
                    <a:cubicBezTo>
                      <a:pt x="104" y="558"/>
                      <a:pt x="10" y="373"/>
                      <a:pt x="0" y="105"/>
                    </a:cubicBezTo>
                    <a:cubicBezTo>
                      <a:pt x="0" y="82"/>
                      <a:pt x="0" y="59"/>
                      <a:pt x="0" y="36"/>
                    </a:cubicBezTo>
                    <a:cubicBezTo>
                      <a:pt x="1" y="23"/>
                      <a:pt x="3" y="11"/>
                      <a:pt x="6" y="0"/>
                    </a:cubicBezTo>
                    <a:cubicBezTo>
                      <a:pt x="7" y="0"/>
                      <a:pt x="8" y="0"/>
                      <a:pt x="9" y="0"/>
                    </a:cubicBezTo>
                    <a:close/>
                    <a:moveTo>
                      <a:pt x="732" y="354"/>
                    </a:moveTo>
                    <a:cubicBezTo>
                      <a:pt x="716" y="283"/>
                      <a:pt x="635" y="269"/>
                      <a:pt x="561" y="252"/>
                    </a:cubicBezTo>
                    <a:cubicBezTo>
                      <a:pt x="438" y="223"/>
                      <a:pt x="285" y="190"/>
                      <a:pt x="174" y="165"/>
                    </a:cubicBezTo>
                    <a:cubicBezTo>
                      <a:pt x="206" y="325"/>
                      <a:pt x="333" y="524"/>
                      <a:pt x="552" y="501"/>
                    </a:cubicBezTo>
                    <a:cubicBezTo>
                      <a:pt x="588" y="497"/>
                      <a:pt x="623" y="481"/>
                      <a:pt x="654" y="462"/>
                    </a:cubicBezTo>
                    <a:cubicBezTo>
                      <a:pt x="679" y="447"/>
                      <a:pt x="726" y="422"/>
                      <a:pt x="732" y="387"/>
                    </a:cubicBezTo>
                    <a:cubicBezTo>
                      <a:pt x="737" y="383"/>
                      <a:pt x="737" y="358"/>
                      <a:pt x="732" y="354"/>
                    </a:cubicBezTo>
                    <a:close/>
                    <a:moveTo>
                      <a:pt x="855" y="429"/>
                    </a:moveTo>
                    <a:cubicBezTo>
                      <a:pt x="805" y="452"/>
                      <a:pt x="728" y="584"/>
                      <a:pt x="822" y="615"/>
                    </a:cubicBezTo>
                    <a:cubicBezTo>
                      <a:pt x="826" y="620"/>
                      <a:pt x="851" y="620"/>
                      <a:pt x="855" y="615"/>
                    </a:cubicBezTo>
                    <a:cubicBezTo>
                      <a:pt x="858" y="615"/>
                      <a:pt x="861" y="615"/>
                      <a:pt x="864" y="615"/>
                    </a:cubicBezTo>
                    <a:cubicBezTo>
                      <a:pt x="898" y="594"/>
                      <a:pt x="917" y="558"/>
                      <a:pt x="927" y="513"/>
                    </a:cubicBezTo>
                    <a:cubicBezTo>
                      <a:pt x="932" y="507"/>
                      <a:pt x="932" y="480"/>
                      <a:pt x="927" y="474"/>
                    </a:cubicBezTo>
                    <a:cubicBezTo>
                      <a:pt x="926" y="447"/>
                      <a:pt x="911" y="434"/>
                      <a:pt x="888" y="429"/>
                    </a:cubicBezTo>
                    <a:cubicBezTo>
                      <a:pt x="884" y="424"/>
                      <a:pt x="859" y="424"/>
                      <a:pt x="855" y="429"/>
                    </a:cubicBezTo>
                    <a:close/>
                    <a:moveTo>
                      <a:pt x="1083" y="711"/>
                    </a:moveTo>
                    <a:cubicBezTo>
                      <a:pt x="1071" y="642"/>
                      <a:pt x="1062" y="570"/>
                      <a:pt x="1029" y="522"/>
                    </a:cubicBezTo>
                    <a:cubicBezTo>
                      <a:pt x="989" y="565"/>
                      <a:pt x="969" y="621"/>
                      <a:pt x="936" y="669"/>
                    </a:cubicBezTo>
                    <a:cubicBezTo>
                      <a:pt x="903" y="717"/>
                      <a:pt x="863" y="758"/>
                      <a:pt x="825" y="801"/>
                    </a:cubicBezTo>
                    <a:cubicBezTo>
                      <a:pt x="814" y="810"/>
                      <a:pt x="804" y="820"/>
                      <a:pt x="795" y="831"/>
                    </a:cubicBezTo>
                    <a:cubicBezTo>
                      <a:pt x="751" y="873"/>
                      <a:pt x="701" y="909"/>
                      <a:pt x="654" y="948"/>
                    </a:cubicBezTo>
                    <a:cubicBezTo>
                      <a:pt x="681" y="948"/>
                      <a:pt x="700" y="956"/>
                      <a:pt x="729" y="954"/>
                    </a:cubicBezTo>
                    <a:cubicBezTo>
                      <a:pt x="762" y="959"/>
                      <a:pt x="816" y="959"/>
                      <a:pt x="849" y="954"/>
                    </a:cubicBezTo>
                    <a:cubicBezTo>
                      <a:pt x="978" y="945"/>
                      <a:pt x="1062" y="891"/>
                      <a:pt x="1083" y="774"/>
                    </a:cubicBezTo>
                    <a:cubicBezTo>
                      <a:pt x="1088" y="760"/>
                      <a:pt x="1088" y="725"/>
                      <a:pt x="1083" y="711"/>
                    </a:cubicBezTo>
                    <a:close/>
                    <a:moveTo>
                      <a:pt x="723" y="678"/>
                    </a:moveTo>
                    <a:cubicBezTo>
                      <a:pt x="685" y="548"/>
                      <a:pt x="439" y="606"/>
                      <a:pt x="426" y="717"/>
                    </a:cubicBezTo>
                    <a:cubicBezTo>
                      <a:pt x="421" y="723"/>
                      <a:pt x="421" y="750"/>
                      <a:pt x="426" y="756"/>
                    </a:cubicBezTo>
                    <a:cubicBezTo>
                      <a:pt x="439" y="797"/>
                      <a:pt x="479" y="811"/>
                      <a:pt x="528" y="816"/>
                    </a:cubicBezTo>
                    <a:cubicBezTo>
                      <a:pt x="541" y="821"/>
                      <a:pt x="575" y="821"/>
                      <a:pt x="588" y="816"/>
                    </a:cubicBezTo>
                    <a:cubicBezTo>
                      <a:pt x="650" y="800"/>
                      <a:pt x="709" y="781"/>
                      <a:pt x="723" y="717"/>
                    </a:cubicBezTo>
                    <a:cubicBezTo>
                      <a:pt x="728" y="711"/>
                      <a:pt x="728" y="684"/>
                      <a:pt x="723" y="678"/>
                    </a:cubicBezTo>
                    <a:close/>
                    <a:moveTo>
                      <a:pt x="1050" y="1200"/>
                    </a:moveTo>
                    <a:cubicBezTo>
                      <a:pt x="999" y="1207"/>
                      <a:pt x="967" y="1233"/>
                      <a:pt x="972" y="1296"/>
                    </a:cubicBezTo>
                    <a:cubicBezTo>
                      <a:pt x="992" y="1328"/>
                      <a:pt x="1035" y="1337"/>
                      <a:pt x="1083" y="1341"/>
                    </a:cubicBezTo>
                    <a:cubicBezTo>
                      <a:pt x="1094" y="1346"/>
                      <a:pt x="1126" y="1346"/>
                      <a:pt x="1137" y="1341"/>
                    </a:cubicBezTo>
                    <a:cubicBezTo>
                      <a:pt x="1170" y="1336"/>
                      <a:pt x="1194" y="1322"/>
                      <a:pt x="1197" y="1287"/>
                    </a:cubicBezTo>
                    <a:cubicBezTo>
                      <a:pt x="1202" y="1284"/>
                      <a:pt x="1202" y="1260"/>
                      <a:pt x="1197" y="1257"/>
                    </a:cubicBezTo>
                    <a:cubicBezTo>
                      <a:pt x="1191" y="1215"/>
                      <a:pt x="1155" y="1203"/>
                      <a:pt x="1110" y="1200"/>
                    </a:cubicBezTo>
                    <a:cubicBezTo>
                      <a:pt x="1097" y="1195"/>
                      <a:pt x="1063" y="1195"/>
                      <a:pt x="1050" y="1200"/>
                    </a:cubicBezTo>
                    <a:close/>
                    <a:moveTo>
                      <a:pt x="858" y="1419"/>
                    </a:moveTo>
                    <a:cubicBezTo>
                      <a:pt x="810" y="1426"/>
                      <a:pt x="783" y="1453"/>
                      <a:pt x="789" y="1500"/>
                    </a:cubicBezTo>
                    <a:cubicBezTo>
                      <a:pt x="794" y="1538"/>
                      <a:pt x="862" y="1607"/>
                      <a:pt x="921" y="1611"/>
                    </a:cubicBezTo>
                    <a:cubicBezTo>
                      <a:pt x="993" y="1615"/>
                      <a:pt x="1103" y="1584"/>
                      <a:pt x="1107" y="1527"/>
                    </a:cubicBezTo>
                    <a:cubicBezTo>
                      <a:pt x="1114" y="1442"/>
                      <a:pt x="1000" y="1434"/>
                      <a:pt x="927" y="1419"/>
                    </a:cubicBezTo>
                    <a:cubicBezTo>
                      <a:pt x="911" y="1414"/>
                      <a:pt x="874" y="1414"/>
                      <a:pt x="858" y="1419"/>
                    </a:cubicBezTo>
                    <a:close/>
                    <a:moveTo>
                      <a:pt x="771" y="1878"/>
                    </a:moveTo>
                    <a:cubicBezTo>
                      <a:pt x="832" y="1868"/>
                      <a:pt x="869" y="1809"/>
                      <a:pt x="861" y="1752"/>
                    </a:cubicBezTo>
                    <a:cubicBezTo>
                      <a:pt x="851" y="1682"/>
                      <a:pt x="756" y="1642"/>
                      <a:pt x="687" y="1638"/>
                    </a:cubicBezTo>
                    <a:cubicBezTo>
                      <a:pt x="605" y="1668"/>
                      <a:pt x="585" y="1883"/>
                      <a:pt x="711" y="1878"/>
                    </a:cubicBezTo>
                    <a:cubicBezTo>
                      <a:pt x="724" y="1883"/>
                      <a:pt x="758" y="1883"/>
                      <a:pt x="771" y="1878"/>
                    </a:cubicBezTo>
                    <a:close/>
                  </a:path>
                </a:pathLst>
              </a:custGeom>
              <a:solidFill>
                <a:srgbClr val="205867"/>
              </a:solidFill>
              <a:ln w="9525">
                <a:noFill/>
              </a:ln>
            </p:spPr>
            <p:txBody>
              <a:bodyPr vert="horz" wrap="square" anchor="t"/>
              <a:p>
                <a:pPr lvl="0">
                  <a:lnSpc>
                    <a:spcPct val="100000"/>
                  </a:lnSpc>
                </a:pPr>
                <a:endParaRPr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5438" name="Freeform 947"/>
              <p:cNvSpPr/>
              <p:nvPr/>
            </p:nvSpPr>
            <p:spPr>
              <a:xfrm>
                <a:off x="468313" y="444500"/>
                <a:ext cx="1500188" cy="965200"/>
              </a:xfrm>
              <a:custGeom>
                <a:avLst/>
                <a:gdLst>
                  <a:gd name="txL" fmla="*/ 0 w 558"/>
                  <a:gd name="txT" fmla="*/ 0 h 359"/>
                  <a:gd name="txR" fmla="*/ 558 w 558"/>
                  <a:gd name="txB" fmla="*/ 359 h 359"/>
                </a:gdLst>
                <a:ahLst/>
                <a:cxnLst>
                  <a:cxn ang="0">
                    <a:pos x="558" y="222"/>
                  </a:cxn>
                  <a:cxn ang="0">
                    <a:pos x="480" y="297"/>
                  </a:cxn>
                  <a:cxn ang="0">
                    <a:pos x="378" y="336"/>
                  </a:cxn>
                  <a:cxn ang="0">
                    <a:pos x="0" y="0"/>
                  </a:cxn>
                  <a:cxn ang="0">
                    <a:pos x="387" y="87"/>
                  </a:cxn>
                  <a:cxn ang="0">
                    <a:pos x="558" y="189"/>
                  </a:cxn>
                  <a:cxn ang="0">
                    <a:pos x="558" y="222"/>
                  </a:cxn>
                </a:cxnLst>
                <a:rect l="txL" t="txT" r="txR" b="txB"/>
                <a:pathLst>
                  <a:path w="558" h="359">
                    <a:moveTo>
                      <a:pt x="558" y="222"/>
                    </a:moveTo>
                    <a:cubicBezTo>
                      <a:pt x="552" y="257"/>
                      <a:pt x="505" y="282"/>
                      <a:pt x="480" y="297"/>
                    </a:cubicBezTo>
                    <a:cubicBezTo>
                      <a:pt x="449" y="316"/>
                      <a:pt x="414" y="332"/>
                      <a:pt x="378" y="336"/>
                    </a:cubicBezTo>
                    <a:cubicBezTo>
                      <a:pt x="159" y="359"/>
                      <a:pt x="32" y="160"/>
                      <a:pt x="0" y="0"/>
                    </a:cubicBezTo>
                    <a:cubicBezTo>
                      <a:pt x="111" y="25"/>
                      <a:pt x="264" y="58"/>
                      <a:pt x="387" y="87"/>
                    </a:cubicBezTo>
                    <a:cubicBezTo>
                      <a:pt x="461" y="104"/>
                      <a:pt x="542" y="118"/>
                      <a:pt x="558" y="189"/>
                    </a:cubicBezTo>
                    <a:cubicBezTo>
                      <a:pt x="558" y="200"/>
                      <a:pt x="558" y="211"/>
                      <a:pt x="558" y="222"/>
                    </a:cubicBezTo>
                    <a:close/>
                  </a:path>
                </a:pathLst>
              </a:custGeom>
              <a:solidFill>
                <a:srgbClr val="FCFCF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439" name="Freeform 959"/>
              <p:cNvSpPr/>
              <p:nvPr/>
            </p:nvSpPr>
            <p:spPr>
              <a:xfrm>
                <a:off x="1957388" y="1154112"/>
                <a:ext cx="536575" cy="500063"/>
              </a:xfrm>
              <a:custGeom>
                <a:avLst/>
                <a:gdLst>
                  <a:gd name="txL" fmla="*/ 0 w 199"/>
                  <a:gd name="txT" fmla="*/ 0 h 186"/>
                  <a:gd name="txR" fmla="*/ 199 w 199"/>
                  <a:gd name="txB" fmla="*/ 186 h 186"/>
                </a:gdLst>
                <a:ahLst/>
                <a:cxnLst>
                  <a:cxn ang="0">
                    <a:pos x="127" y="0"/>
                  </a:cxn>
                  <a:cxn ang="0">
                    <a:pos x="160" y="0"/>
                  </a:cxn>
                  <a:cxn ang="0">
                    <a:pos x="199" y="45"/>
                  </a:cxn>
                  <a:cxn ang="0">
                    <a:pos x="199" y="84"/>
                  </a:cxn>
                  <a:cxn ang="0">
                    <a:pos x="136" y="186"/>
                  </a:cxn>
                  <a:cxn ang="0">
                    <a:pos x="127" y="186"/>
                  </a:cxn>
                  <a:cxn ang="0">
                    <a:pos x="94" y="186"/>
                  </a:cxn>
                  <a:cxn ang="0">
                    <a:pos x="127" y="0"/>
                  </a:cxn>
                </a:cxnLst>
                <a:rect l="txL" t="txT" r="txR" b="txB"/>
                <a:pathLst>
                  <a:path w="199" h="186">
                    <a:moveTo>
                      <a:pt x="127" y="0"/>
                    </a:moveTo>
                    <a:cubicBezTo>
                      <a:pt x="138" y="0"/>
                      <a:pt x="149" y="0"/>
                      <a:pt x="160" y="0"/>
                    </a:cubicBezTo>
                    <a:cubicBezTo>
                      <a:pt x="183" y="5"/>
                      <a:pt x="198" y="18"/>
                      <a:pt x="199" y="45"/>
                    </a:cubicBezTo>
                    <a:cubicBezTo>
                      <a:pt x="199" y="58"/>
                      <a:pt x="199" y="71"/>
                      <a:pt x="199" y="84"/>
                    </a:cubicBezTo>
                    <a:cubicBezTo>
                      <a:pt x="189" y="129"/>
                      <a:pt x="170" y="165"/>
                      <a:pt x="136" y="186"/>
                    </a:cubicBezTo>
                    <a:cubicBezTo>
                      <a:pt x="133" y="186"/>
                      <a:pt x="130" y="186"/>
                      <a:pt x="127" y="186"/>
                    </a:cubicBezTo>
                    <a:cubicBezTo>
                      <a:pt x="116" y="186"/>
                      <a:pt x="105" y="186"/>
                      <a:pt x="94" y="186"/>
                    </a:cubicBezTo>
                    <a:cubicBezTo>
                      <a:pt x="0" y="155"/>
                      <a:pt x="77" y="23"/>
                      <a:pt x="127" y="0"/>
                    </a:cubicBezTo>
                    <a:close/>
                  </a:path>
                </a:pathLst>
              </a:custGeom>
              <a:solidFill>
                <a:srgbClr val="FCFCF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440" name="Freeform 960"/>
              <p:cNvSpPr/>
              <p:nvPr/>
            </p:nvSpPr>
            <p:spPr>
              <a:xfrm>
                <a:off x="1758950" y="1404937"/>
                <a:ext cx="1154113" cy="1168400"/>
              </a:xfrm>
              <a:custGeom>
                <a:avLst/>
                <a:gdLst>
                  <a:gd name="txL" fmla="*/ 0 w 429"/>
                  <a:gd name="txT" fmla="*/ 0 h 434"/>
                  <a:gd name="txR" fmla="*/ 429 w 429"/>
                  <a:gd name="txB" fmla="*/ 434 h 434"/>
                </a:gdLst>
                <a:ahLst/>
                <a:cxnLst>
                  <a:cxn ang="0">
                    <a:pos x="171" y="279"/>
                  </a:cxn>
                  <a:cxn ang="0">
                    <a:pos x="282" y="147"/>
                  </a:cxn>
                  <a:cxn ang="0">
                    <a:pos x="375" y="0"/>
                  </a:cxn>
                  <a:cxn ang="0">
                    <a:pos x="429" y="189"/>
                  </a:cxn>
                  <a:cxn ang="0">
                    <a:pos x="429" y="252"/>
                  </a:cxn>
                  <a:cxn ang="0">
                    <a:pos x="195" y="432"/>
                  </a:cxn>
                  <a:cxn ang="0">
                    <a:pos x="75" y="432"/>
                  </a:cxn>
                  <a:cxn ang="0">
                    <a:pos x="0" y="426"/>
                  </a:cxn>
                  <a:cxn ang="0">
                    <a:pos x="141" y="309"/>
                  </a:cxn>
                  <a:cxn ang="0">
                    <a:pos x="171" y="279"/>
                  </a:cxn>
                </a:cxnLst>
                <a:rect l="txL" t="txT" r="txR" b="txB"/>
                <a:pathLst>
                  <a:path w="429" h="434">
                    <a:moveTo>
                      <a:pt x="171" y="279"/>
                    </a:moveTo>
                    <a:cubicBezTo>
                      <a:pt x="209" y="236"/>
                      <a:pt x="249" y="195"/>
                      <a:pt x="282" y="147"/>
                    </a:cubicBezTo>
                    <a:cubicBezTo>
                      <a:pt x="315" y="99"/>
                      <a:pt x="335" y="43"/>
                      <a:pt x="375" y="0"/>
                    </a:cubicBezTo>
                    <a:cubicBezTo>
                      <a:pt x="408" y="48"/>
                      <a:pt x="417" y="120"/>
                      <a:pt x="429" y="189"/>
                    </a:cubicBezTo>
                    <a:cubicBezTo>
                      <a:pt x="429" y="210"/>
                      <a:pt x="429" y="231"/>
                      <a:pt x="429" y="252"/>
                    </a:cubicBezTo>
                    <a:cubicBezTo>
                      <a:pt x="408" y="369"/>
                      <a:pt x="324" y="423"/>
                      <a:pt x="195" y="432"/>
                    </a:cubicBezTo>
                    <a:cubicBezTo>
                      <a:pt x="155" y="432"/>
                      <a:pt x="115" y="432"/>
                      <a:pt x="75" y="432"/>
                    </a:cubicBezTo>
                    <a:cubicBezTo>
                      <a:pt x="46" y="434"/>
                      <a:pt x="27" y="426"/>
                      <a:pt x="0" y="426"/>
                    </a:cubicBezTo>
                    <a:cubicBezTo>
                      <a:pt x="47" y="387"/>
                      <a:pt x="97" y="351"/>
                      <a:pt x="141" y="309"/>
                    </a:cubicBezTo>
                    <a:cubicBezTo>
                      <a:pt x="152" y="300"/>
                      <a:pt x="162" y="290"/>
                      <a:pt x="171" y="279"/>
                    </a:cubicBezTo>
                    <a:close/>
                  </a:path>
                </a:pathLst>
              </a:custGeom>
              <a:solidFill>
                <a:srgbClr val="FCFCF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441" name="Freeform 961"/>
              <p:cNvSpPr/>
              <p:nvPr/>
            </p:nvSpPr>
            <p:spPr>
              <a:xfrm>
                <a:off x="1146175" y="1474787"/>
                <a:ext cx="798513" cy="720725"/>
              </a:xfrm>
              <a:custGeom>
                <a:avLst/>
                <a:gdLst>
                  <a:gd name="txL" fmla="*/ 0 w 297"/>
                  <a:gd name="txT" fmla="*/ 0 h 268"/>
                  <a:gd name="txR" fmla="*/ 297 w 297"/>
                  <a:gd name="txB" fmla="*/ 268 h 268"/>
                </a:gdLst>
                <a:ahLst/>
                <a:cxnLst>
                  <a:cxn ang="0">
                    <a:pos x="0" y="169"/>
                  </a:cxn>
                  <a:cxn ang="0">
                    <a:pos x="297" y="130"/>
                  </a:cxn>
                  <a:cxn ang="0">
                    <a:pos x="297" y="169"/>
                  </a:cxn>
                  <a:cxn ang="0">
                    <a:pos x="162" y="268"/>
                  </a:cxn>
                  <a:cxn ang="0">
                    <a:pos x="102" y="268"/>
                  </a:cxn>
                  <a:cxn ang="0">
                    <a:pos x="0" y="208"/>
                  </a:cxn>
                  <a:cxn ang="0">
                    <a:pos x="0" y="169"/>
                  </a:cxn>
                </a:cxnLst>
                <a:rect l="txL" t="txT" r="txR" b="txB"/>
                <a:pathLst>
                  <a:path w="297" h="268">
                    <a:moveTo>
                      <a:pt x="0" y="169"/>
                    </a:moveTo>
                    <a:cubicBezTo>
                      <a:pt x="13" y="58"/>
                      <a:pt x="259" y="0"/>
                      <a:pt x="297" y="130"/>
                    </a:cubicBezTo>
                    <a:cubicBezTo>
                      <a:pt x="297" y="143"/>
                      <a:pt x="297" y="156"/>
                      <a:pt x="297" y="169"/>
                    </a:cubicBezTo>
                    <a:cubicBezTo>
                      <a:pt x="283" y="233"/>
                      <a:pt x="224" y="252"/>
                      <a:pt x="162" y="268"/>
                    </a:cubicBezTo>
                    <a:cubicBezTo>
                      <a:pt x="142" y="268"/>
                      <a:pt x="122" y="268"/>
                      <a:pt x="102" y="268"/>
                    </a:cubicBezTo>
                    <a:cubicBezTo>
                      <a:pt x="53" y="263"/>
                      <a:pt x="13" y="249"/>
                      <a:pt x="0" y="208"/>
                    </a:cubicBezTo>
                    <a:cubicBezTo>
                      <a:pt x="0" y="195"/>
                      <a:pt x="0" y="182"/>
                      <a:pt x="0" y="169"/>
                    </a:cubicBezTo>
                    <a:close/>
                  </a:path>
                </a:pathLst>
              </a:custGeom>
              <a:solidFill>
                <a:srgbClr val="FCFCF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442" name="Freeform 962"/>
              <p:cNvSpPr/>
              <p:nvPr/>
            </p:nvSpPr>
            <p:spPr>
              <a:xfrm>
                <a:off x="2600325" y="3228975"/>
                <a:ext cx="619125" cy="379413"/>
              </a:xfrm>
              <a:custGeom>
                <a:avLst/>
                <a:gdLst>
                  <a:gd name="txL" fmla="*/ 0 w 230"/>
                  <a:gd name="txT" fmla="*/ 0 h 141"/>
                  <a:gd name="txR" fmla="*/ 230 w 230"/>
                  <a:gd name="txB" fmla="*/ 141 h 141"/>
                </a:gdLst>
                <a:ahLst/>
                <a:cxnLst>
                  <a:cxn ang="0">
                    <a:pos x="116" y="141"/>
                  </a:cxn>
                  <a:cxn ang="0">
                    <a:pos x="5" y="96"/>
                  </a:cxn>
                  <a:cxn ang="0">
                    <a:pos x="83" y="0"/>
                  </a:cxn>
                  <a:cxn ang="0">
                    <a:pos x="143" y="0"/>
                  </a:cxn>
                  <a:cxn ang="0">
                    <a:pos x="230" y="57"/>
                  </a:cxn>
                  <a:cxn ang="0">
                    <a:pos x="230" y="87"/>
                  </a:cxn>
                  <a:cxn ang="0">
                    <a:pos x="170" y="141"/>
                  </a:cxn>
                  <a:cxn ang="0">
                    <a:pos x="116" y="141"/>
                  </a:cxn>
                </a:cxnLst>
                <a:rect l="txL" t="txT" r="txR" b="txB"/>
                <a:pathLst>
                  <a:path w="230" h="141">
                    <a:moveTo>
                      <a:pt x="116" y="141"/>
                    </a:moveTo>
                    <a:cubicBezTo>
                      <a:pt x="68" y="137"/>
                      <a:pt x="25" y="128"/>
                      <a:pt x="5" y="96"/>
                    </a:cubicBezTo>
                    <a:cubicBezTo>
                      <a:pt x="0" y="33"/>
                      <a:pt x="32" y="7"/>
                      <a:pt x="83" y="0"/>
                    </a:cubicBezTo>
                    <a:cubicBezTo>
                      <a:pt x="103" y="0"/>
                      <a:pt x="123" y="0"/>
                      <a:pt x="143" y="0"/>
                    </a:cubicBezTo>
                    <a:cubicBezTo>
                      <a:pt x="188" y="3"/>
                      <a:pt x="224" y="15"/>
                      <a:pt x="230" y="57"/>
                    </a:cubicBezTo>
                    <a:cubicBezTo>
                      <a:pt x="230" y="67"/>
                      <a:pt x="230" y="77"/>
                      <a:pt x="230" y="87"/>
                    </a:cubicBezTo>
                    <a:cubicBezTo>
                      <a:pt x="227" y="122"/>
                      <a:pt x="203" y="136"/>
                      <a:pt x="170" y="141"/>
                    </a:cubicBezTo>
                    <a:cubicBezTo>
                      <a:pt x="152" y="141"/>
                      <a:pt x="134" y="141"/>
                      <a:pt x="116" y="141"/>
                    </a:cubicBezTo>
                    <a:close/>
                  </a:path>
                </a:pathLst>
              </a:custGeom>
              <a:solidFill>
                <a:srgbClr val="FCFCF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443" name="Freeform 963"/>
              <p:cNvSpPr/>
              <p:nvPr/>
            </p:nvSpPr>
            <p:spPr>
              <a:xfrm>
                <a:off x="2106613" y="3819525"/>
                <a:ext cx="889000" cy="527050"/>
              </a:xfrm>
              <a:custGeom>
                <a:avLst/>
                <a:gdLst>
                  <a:gd name="txL" fmla="*/ 0 w 331"/>
                  <a:gd name="txT" fmla="*/ 0 h 196"/>
                  <a:gd name="txR" fmla="*/ 331 w 331"/>
                  <a:gd name="txB" fmla="*/ 196 h 196"/>
                </a:gdLst>
                <a:ahLst/>
                <a:cxnLst>
                  <a:cxn ang="0">
                    <a:pos x="144" y="0"/>
                  </a:cxn>
                  <a:cxn ang="0">
                    <a:pos x="324" y="108"/>
                  </a:cxn>
                  <a:cxn ang="0">
                    <a:pos x="138" y="192"/>
                  </a:cxn>
                  <a:cxn ang="0">
                    <a:pos x="6" y="81"/>
                  </a:cxn>
                  <a:cxn ang="0">
                    <a:pos x="75" y="0"/>
                  </a:cxn>
                  <a:cxn ang="0">
                    <a:pos x="144" y="0"/>
                  </a:cxn>
                </a:cxnLst>
                <a:rect l="txL" t="txT" r="txR" b="txB"/>
                <a:pathLst>
                  <a:path w="331" h="196">
                    <a:moveTo>
                      <a:pt x="144" y="0"/>
                    </a:moveTo>
                    <a:cubicBezTo>
                      <a:pt x="217" y="15"/>
                      <a:pt x="331" y="23"/>
                      <a:pt x="324" y="108"/>
                    </a:cubicBezTo>
                    <a:cubicBezTo>
                      <a:pt x="320" y="165"/>
                      <a:pt x="210" y="196"/>
                      <a:pt x="138" y="192"/>
                    </a:cubicBezTo>
                    <a:cubicBezTo>
                      <a:pt x="79" y="188"/>
                      <a:pt x="11" y="119"/>
                      <a:pt x="6" y="81"/>
                    </a:cubicBezTo>
                    <a:cubicBezTo>
                      <a:pt x="0" y="34"/>
                      <a:pt x="27" y="7"/>
                      <a:pt x="75" y="0"/>
                    </a:cubicBezTo>
                    <a:cubicBezTo>
                      <a:pt x="98" y="0"/>
                      <a:pt x="121" y="0"/>
                      <a:pt x="144" y="0"/>
                    </a:cubicBezTo>
                    <a:close/>
                  </a:path>
                </a:pathLst>
              </a:custGeom>
              <a:solidFill>
                <a:srgbClr val="FCFCF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444" name="Freeform 964"/>
              <p:cNvSpPr/>
              <p:nvPr/>
            </p:nvSpPr>
            <p:spPr>
              <a:xfrm>
                <a:off x="1573213" y="4408488"/>
                <a:ext cx="763588" cy="658813"/>
              </a:xfrm>
              <a:custGeom>
                <a:avLst/>
                <a:gdLst>
                  <a:gd name="txL" fmla="*/ 0 w 284"/>
                  <a:gd name="txT" fmla="*/ 0 h 245"/>
                  <a:gd name="txR" fmla="*/ 284 w 284"/>
                  <a:gd name="txB" fmla="*/ 245 h 245"/>
                </a:gdLst>
                <a:ahLst/>
                <a:cxnLst>
                  <a:cxn ang="0">
                    <a:pos x="126" y="240"/>
                  </a:cxn>
                  <a:cxn ang="0">
                    <a:pos x="102" y="0"/>
                  </a:cxn>
                  <a:cxn ang="0">
                    <a:pos x="276" y="114"/>
                  </a:cxn>
                  <a:cxn ang="0">
                    <a:pos x="186" y="240"/>
                  </a:cxn>
                  <a:cxn ang="0">
                    <a:pos x="126" y="240"/>
                  </a:cxn>
                </a:cxnLst>
                <a:rect l="txL" t="txT" r="txR" b="txB"/>
                <a:pathLst>
                  <a:path w="284" h="245">
                    <a:moveTo>
                      <a:pt x="126" y="240"/>
                    </a:moveTo>
                    <a:cubicBezTo>
                      <a:pt x="0" y="245"/>
                      <a:pt x="20" y="30"/>
                      <a:pt x="102" y="0"/>
                    </a:cubicBezTo>
                    <a:cubicBezTo>
                      <a:pt x="171" y="4"/>
                      <a:pt x="266" y="44"/>
                      <a:pt x="276" y="114"/>
                    </a:cubicBezTo>
                    <a:cubicBezTo>
                      <a:pt x="284" y="171"/>
                      <a:pt x="247" y="230"/>
                      <a:pt x="186" y="240"/>
                    </a:cubicBezTo>
                    <a:cubicBezTo>
                      <a:pt x="166" y="240"/>
                      <a:pt x="146" y="240"/>
                      <a:pt x="126" y="240"/>
                    </a:cubicBezTo>
                    <a:close/>
                  </a:path>
                </a:pathLst>
              </a:custGeom>
              <a:solidFill>
                <a:srgbClr val="FCFCF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grpSp>
        <p:nvGrpSpPr>
          <p:cNvPr id="5445" name="组合 5444"/>
          <p:cNvGrpSpPr/>
          <p:nvPr/>
        </p:nvGrpSpPr>
        <p:grpSpPr>
          <a:xfrm>
            <a:off x="-7070725" y="-6435725"/>
            <a:ext cx="13985875" cy="14150975"/>
            <a:chOff x="0" y="0"/>
            <a:chExt cx="9257022" cy="9367135"/>
          </a:xfrm>
        </p:grpSpPr>
        <p:grpSp>
          <p:nvGrpSpPr>
            <p:cNvPr id="5446" name="组合 5445"/>
            <p:cNvGrpSpPr/>
            <p:nvPr/>
          </p:nvGrpSpPr>
          <p:grpSpPr>
            <a:xfrm>
              <a:off x="173145" y="283460"/>
              <a:ext cx="9083877" cy="9083675"/>
              <a:chOff x="0" y="0"/>
              <a:chExt cx="9083877" cy="9083675"/>
            </a:xfrm>
          </p:grpSpPr>
          <p:grpSp>
            <p:nvGrpSpPr>
              <p:cNvPr id="5447" name="组合 5446"/>
              <p:cNvGrpSpPr/>
              <p:nvPr/>
            </p:nvGrpSpPr>
            <p:grpSpPr>
              <a:xfrm rot="20534174">
                <a:off x="3902034" y="0"/>
                <a:ext cx="1287282" cy="9083675"/>
                <a:chOff x="0" y="0"/>
                <a:chExt cx="465" cy="6878"/>
              </a:xfrm>
            </p:grpSpPr>
            <p:sp>
              <p:nvSpPr>
                <p:cNvPr id="5448" name="AutoShape 972"/>
                <p:cNvSpPr/>
                <p:nvPr/>
              </p:nvSpPr>
              <p:spPr>
                <a:xfrm>
                  <a:off x="0" y="3453"/>
                  <a:ext cx="465" cy="3425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FFFF"/>
                </a:solidFill>
                <a:ln w="9525">
                  <a:noFill/>
                </a:ln>
              </p:spPr>
              <p:txBody>
                <a:bodyPr vert="horz" wrap="none" anchor="ctr"/>
                <a:p>
                  <a:pPr lvl="0">
                    <a:lnSpc>
                      <a:spcPct val="100000"/>
                    </a:lnSpc>
                  </a:pPr>
                  <a:endParaRPr>
                    <a:solidFill>
                      <a:srgbClr val="000000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宋体" panose="02010600030101010101" pitchFamily="2" charset="-122"/>
                  </a:endParaRPr>
                </a:p>
              </p:txBody>
            </p:sp>
            <p:sp>
              <p:nvSpPr>
                <p:cNvPr id="5449" name="AutoShape 973"/>
                <p:cNvSpPr/>
                <p:nvPr/>
              </p:nvSpPr>
              <p:spPr>
                <a:xfrm flipV="1">
                  <a:off x="0" y="0"/>
                  <a:ext cx="465" cy="3425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FFFF"/>
                </a:solidFill>
                <a:ln w="9525">
                  <a:noFill/>
                </a:ln>
              </p:spPr>
              <p:txBody>
                <a:bodyPr vert="horz" wrap="none" anchor="ctr"/>
                <a:p>
                  <a:pPr lvl="0">
                    <a:lnSpc>
                      <a:spcPct val="100000"/>
                    </a:lnSpc>
                  </a:pPr>
                  <a:endParaRPr>
                    <a:solidFill>
                      <a:srgbClr val="000000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宋体" panose="02010600030101010101" pitchFamily="2" charset="-122"/>
                  </a:endParaRPr>
                </a:p>
              </p:txBody>
            </p:sp>
          </p:grpSp>
          <p:grpSp>
            <p:nvGrpSpPr>
              <p:cNvPr id="5450" name="组合 5449"/>
              <p:cNvGrpSpPr/>
              <p:nvPr/>
            </p:nvGrpSpPr>
            <p:grpSpPr>
              <a:xfrm rot="4334175">
                <a:off x="3898312" y="-18590"/>
                <a:ext cx="1287253" cy="9083877"/>
                <a:chOff x="0" y="0"/>
                <a:chExt cx="465" cy="6878"/>
              </a:xfrm>
            </p:grpSpPr>
            <p:sp>
              <p:nvSpPr>
                <p:cNvPr id="5451" name="AutoShape 975"/>
                <p:cNvSpPr/>
                <p:nvPr/>
              </p:nvSpPr>
              <p:spPr>
                <a:xfrm>
                  <a:off x="0" y="3453"/>
                  <a:ext cx="465" cy="3425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FFFF"/>
                </a:solidFill>
                <a:ln w="9525">
                  <a:noFill/>
                </a:ln>
              </p:spPr>
              <p:txBody>
                <a:bodyPr vert="horz" wrap="none" anchor="ctr"/>
                <a:p>
                  <a:pPr lvl="0">
                    <a:lnSpc>
                      <a:spcPct val="100000"/>
                    </a:lnSpc>
                  </a:pPr>
                  <a:endParaRPr>
                    <a:solidFill>
                      <a:srgbClr val="000000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宋体" panose="02010600030101010101" pitchFamily="2" charset="-122"/>
                  </a:endParaRPr>
                </a:p>
              </p:txBody>
            </p:sp>
            <p:sp>
              <p:nvSpPr>
                <p:cNvPr id="5452" name="AutoShape 976"/>
                <p:cNvSpPr/>
                <p:nvPr/>
              </p:nvSpPr>
              <p:spPr>
                <a:xfrm flipV="1">
                  <a:off x="0" y="0"/>
                  <a:ext cx="465" cy="3425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FFFF"/>
                </a:solidFill>
                <a:ln w="9525">
                  <a:noFill/>
                </a:ln>
              </p:spPr>
              <p:txBody>
                <a:bodyPr vert="horz" wrap="none" anchor="ctr"/>
                <a:p>
                  <a:pPr lvl="0">
                    <a:lnSpc>
                      <a:spcPct val="100000"/>
                    </a:lnSpc>
                  </a:pPr>
                  <a:endParaRPr>
                    <a:solidFill>
                      <a:srgbClr val="000000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5453" name="组合 5452"/>
            <p:cNvGrpSpPr/>
            <p:nvPr/>
          </p:nvGrpSpPr>
          <p:grpSpPr>
            <a:xfrm rot="18048810">
              <a:off x="-273002" y="273002"/>
              <a:ext cx="9083877" cy="8537873"/>
              <a:chOff x="0" y="0"/>
              <a:chExt cx="4361" cy="4989"/>
            </a:xfrm>
          </p:grpSpPr>
          <p:grpSp>
            <p:nvGrpSpPr>
              <p:cNvPr id="5454" name="组合 5453"/>
              <p:cNvGrpSpPr/>
              <p:nvPr/>
            </p:nvGrpSpPr>
            <p:grpSpPr>
              <a:xfrm>
                <a:off x="1871" y="0"/>
                <a:ext cx="618" cy="4989"/>
                <a:chOff x="0" y="0"/>
                <a:chExt cx="465" cy="7869"/>
              </a:xfrm>
            </p:grpSpPr>
            <p:sp>
              <p:nvSpPr>
                <p:cNvPr id="5455" name="AutoShape 979"/>
                <p:cNvSpPr/>
                <p:nvPr/>
              </p:nvSpPr>
              <p:spPr>
                <a:xfrm>
                  <a:off x="0" y="4444"/>
                  <a:ext cx="465" cy="3425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FFFF"/>
                </a:solidFill>
                <a:ln w="9525">
                  <a:noFill/>
                </a:ln>
              </p:spPr>
              <p:txBody>
                <a:bodyPr vert="horz" wrap="none" anchor="ctr"/>
                <a:p>
                  <a:pPr lvl="0">
                    <a:lnSpc>
                      <a:spcPct val="100000"/>
                    </a:lnSpc>
                  </a:pPr>
                  <a:endParaRPr>
                    <a:solidFill>
                      <a:srgbClr val="000000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宋体" panose="02010600030101010101" pitchFamily="2" charset="-122"/>
                  </a:endParaRPr>
                </a:p>
              </p:txBody>
            </p:sp>
            <p:sp>
              <p:nvSpPr>
                <p:cNvPr id="5456" name="AutoShape 980"/>
                <p:cNvSpPr/>
                <p:nvPr/>
              </p:nvSpPr>
              <p:spPr>
                <a:xfrm flipV="1">
                  <a:off x="0" y="0"/>
                  <a:ext cx="465" cy="4416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FFFF"/>
                </a:solidFill>
                <a:ln w="9525">
                  <a:noFill/>
                </a:ln>
              </p:spPr>
              <p:txBody>
                <a:bodyPr vert="horz" wrap="none" anchor="ctr"/>
                <a:p>
                  <a:pPr lvl="0">
                    <a:lnSpc>
                      <a:spcPct val="100000"/>
                    </a:lnSpc>
                  </a:pPr>
                  <a:endParaRPr>
                    <a:solidFill>
                      <a:srgbClr val="000000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宋体" panose="02010600030101010101" pitchFamily="2" charset="-122"/>
                  </a:endParaRPr>
                </a:p>
              </p:txBody>
            </p:sp>
          </p:grpSp>
          <p:grpSp>
            <p:nvGrpSpPr>
              <p:cNvPr id="5457" name="组合 5456"/>
              <p:cNvGrpSpPr/>
              <p:nvPr/>
            </p:nvGrpSpPr>
            <p:grpSpPr>
              <a:xfrm rot="5400000">
                <a:off x="1871" y="618"/>
                <a:ext cx="618" cy="4361"/>
                <a:chOff x="0" y="0"/>
                <a:chExt cx="465" cy="6878"/>
              </a:xfrm>
            </p:grpSpPr>
            <p:sp>
              <p:nvSpPr>
                <p:cNvPr id="5458" name="AutoShape 982"/>
                <p:cNvSpPr/>
                <p:nvPr/>
              </p:nvSpPr>
              <p:spPr>
                <a:xfrm>
                  <a:off x="0" y="3453"/>
                  <a:ext cx="465" cy="3425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FFFF"/>
                </a:solidFill>
                <a:ln w="9525">
                  <a:noFill/>
                </a:ln>
              </p:spPr>
              <p:txBody>
                <a:bodyPr vert="horz" wrap="none" anchor="ctr"/>
                <a:p>
                  <a:pPr lvl="0">
                    <a:lnSpc>
                      <a:spcPct val="100000"/>
                    </a:lnSpc>
                  </a:pPr>
                  <a:endParaRPr>
                    <a:solidFill>
                      <a:srgbClr val="000000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宋体" panose="02010600030101010101" pitchFamily="2" charset="-122"/>
                  </a:endParaRPr>
                </a:p>
              </p:txBody>
            </p:sp>
            <p:sp>
              <p:nvSpPr>
                <p:cNvPr id="5459" name="AutoShape 983"/>
                <p:cNvSpPr/>
                <p:nvPr/>
              </p:nvSpPr>
              <p:spPr>
                <a:xfrm flipV="1">
                  <a:off x="0" y="0"/>
                  <a:ext cx="465" cy="3425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FFFF"/>
                </a:solidFill>
                <a:ln w="9525">
                  <a:noFill/>
                </a:ln>
              </p:spPr>
              <p:txBody>
                <a:bodyPr vert="horz" wrap="none" anchor="ctr"/>
                <a:p>
                  <a:pPr lvl="0">
                    <a:lnSpc>
                      <a:spcPct val="100000"/>
                    </a:lnSpc>
                  </a:pPr>
                  <a:endParaRPr>
                    <a:solidFill>
                      <a:srgbClr val="000000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宋体" panose="02010600030101010101" pitchFamily="2" charset="-122"/>
                  </a:endParaRPr>
                </a:p>
              </p:txBody>
            </p:sp>
          </p:grpSp>
        </p:grpSp>
      </p:grpSp>
      <p:grpSp>
        <p:nvGrpSpPr>
          <p:cNvPr id="5460" name="组合 5459"/>
          <p:cNvGrpSpPr/>
          <p:nvPr/>
        </p:nvGrpSpPr>
        <p:grpSpPr>
          <a:xfrm>
            <a:off x="-5284787" y="-4427537"/>
            <a:ext cx="11260137" cy="11260137"/>
            <a:chOff x="0" y="0"/>
            <a:chExt cx="6382" cy="6382"/>
          </a:xfrm>
        </p:grpSpPr>
        <p:sp>
          <p:nvSpPr>
            <p:cNvPr id="5461" name="Oval 986"/>
            <p:cNvSpPr/>
            <p:nvPr/>
          </p:nvSpPr>
          <p:spPr>
            <a:xfrm>
              <a:off x="0" y="0"/>
              <a:ext cx="6382" cy="6382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vert="horz" wrap="none" anchor="ctr"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462" name="Oval 987"/>
            <p:cNvSpPr/>
            <p:nvPr/>
          </p:nvSpPr>
          <p:spPr>
            <a:xfrm>
              <a:off x="1829" y="1830"/>
              <a:ext cx="2723" cy="2723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vert="horz" wrap="none" anchor="ctr"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5463" name="TextBox 342"/>
          <p:cNvSpPr/>
          <p:nvPr/>
        </p:nvSpPr>
        <p:spPr>
          <a:xfrm>
            <a:off x="1428750" y="3714750"/>
            <a:ext cx="3434080" cy="9448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lvl="0">
              <a:lnSpc>
                <a:spcPct val="10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时尚中黑简体" pitchFamily="2" charset="-122"/>
                <a:ea typeface="时尚中黑简体" pitchFamily="2" charset="-122"/>
                <a:sym typeface="时尚中黑简体" pitchFamily="2" charset="-122"/>
              </a:rPr>
              <a:t>随着</a:t>
            </a:r>
            <a:r>
              <a:rPr lang="zh-CN" altLang="en-US" sz="2800" dirty="0">
                <a:solidFill>
                  <a:schemeClr val="bg1"/>
                </a:solidFill>
                <a:latin typeface="时尚中黑简体" pitchFamily="2" charset="-122"/>
                <a:ea typeface="时尚中黑简体" pitchFamily="2" charset="-122"/>
                <a:sym typeface="时尚中黑简体" pitchFamily="2" charset="-122"/>
              </a:rPr>
              <a:t>年龄</a:t>
            </a:r>
            <a:r>
              <a:rPr lang="zh-CN" altLang="en-US" sz="2000" dirty="0">
                <a:solidFill>
                  <a:schemeClr val="bg1"/>
                </a:solidFill>
                <a:latin typeface="时尚中黑简体" pitchFamily="2" charset="-122"/>
                <a:ea typeface="时尚中黑简体" pitchFamily="2" charset="-122"/>
                <a:sym typeface="时尚中黑简体" pitchFamily="2" charset="-122"/>
              </a:rPr>
              <a:t>的增长，</a:t>
            </a:r>
            <a:endParaRPr lang="zh-CN" altLang="en-US" sz="2000" dirty="0">
              <a:solidFill>
                <a:schemeClr val="bg1"/>
              </a:solidFill>
              <a:latin typeface="时尚中黑简体" pitchFamily="2" charset="-122"/>
              <a:ea typeface="时尚中黑简体" pitchFamily="2" charset="-122"/>
              <a:sym typeface="时尚中黑简体" pitchFamily="2" charset="-122"/>
            </a:endParaRPr>
          </a:p>
          <a:p>
            <a:pPr lvl="0">
              <a:lnSpc>
                <a:spcPct val="10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时尚中黑简体" pitchFamily="2" charset="-122"/>
                <a:ea typeface="时尚中黑简体" pitchFamily="2" charset="-122"/>
                <a:sym typeface="时尚中黑简体" pitchFamily="2" charset="-122"/>
              </a:rPr>
              <a:t>理想</a:t>
            </a:r>
            <a:r>
              <a:rPr lang="zh-CN" altLang="en-US" sz="2000" dirty="0">
                <a:solidFill>
                  <a:schemeClr val="bg1"/>
                </a:solidFill>
                <a:latin typeface="时尚中黑简体" pitchFamily="2" charset="-122"/>
                <a:ea typeface="时尚中黑简体" pitchFamily="2" charset="-122"/>
                <a:sym typeface="时尚中黑简体" pitchFamily="2" charset="-122"/>
              </a:rPr>
              <a:t>的距离也渐渐遥远</a:t>
            </a:r>
            <a:r>
              <a:rPr lang="en-US" altLang="x-none" sz="2000" dirty="0">
                <a:solidFill>
                  <a:schemeClr val="bg1"/>
                </a:solidFill>
                <a:latin typeface="时尚中黑简体" pitchFamily="2" charset="-122"/>
                <a:ea typeface="时尚中黑简体" pitchFamily="2" charset="-122"/>
                <a:sym typeface="时尚中黑简体" pitchFamily="2" charset="-122"/>
              </a:rPr>
              <a:t>……</a:t>
            </a:r>
            <a:endParaRPr lang="zh-CN" altLang="en-US" dirty="0"/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  <p:pic>
        <p:nvPicPr>
          <p:cNvPr id="3" name="图片 2" descr="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815465" y="674370"/>
            <a:ext cx="6523355" cy="2225040"/>
          </a:xfrm>
          <a:prstGeom prst="rect">
            <a:avLst/>
          </a:prstGeom>
        </p:spPr>
      </p:pic>
      <p:pic>
        <p:nvPicPr>
          <p:cNvPr id="4" name="图片 3" descr="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510" y="3626485"/>
            <a:ext cx="6241415" cy="24460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79010" y="1039495"/>
            <a:ext cx="4849495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竖排版文字</a:t>
            </a:r>
            <a:endParaRPr lang="zh-CN" altLang="en-US" sz="2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med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35802E-6 L -0.05017 -1.35802E-6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7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8" dur="4000" fill="hold"/>
                                        <p:tgtEl>
                                          <p:spTgt spid="54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" fill="hold"/>
                                        <p:tgtEl>
                                          <p:spTgt spid="5426"/>
                                        </p:tgtEl>
                                      </p:cBhvr>
                                      <p:by x="2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" fill="hold"/>
                                        <p:tgtEl>
                                          <p:spTgt spid="5407"/>
                                        </p:tgtEl>
                                      </p:cBhvr>
                                      <p:by x="2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9028 0.065553 C 0.078818 0.013706 0.098608 -0.038144 0.104858 -0.086294 C 0.111108 -0.134754 0.110068 -0.178884 0.096528 -0.223334 C 0.082988 -0.268394 0.050698 -0.307284 0.023608 -0.356974 C -0.003472 -0.406044 -0.044092 -0.473944 -0.065972 -0.520245 C -0.087842 -0.565614 -0.101392 -0.586914 -0.107642 -0.630734 C -0.113892 -0.675184 -0.115282 -0.738145 -0.103472 -0.782595 C -0.091662 -0.827035 -0.059372 -0.857284 -0.036802 -0.897715 C -0.014232 -0.937835 0.007288 -0.967464 0.031948 -1.023334 C 0.056598 -1.079194 0.094618 -1.189384 0.111108 -1.233205 " pathEditMode="relative" rAng="0" ptsTypes="aaaaaaaaaa">
                                      <p:cBhvr>
                                        <p:cTn id="14" dur="3000" fill="hold"/>
                                        <p:tgtEl>
                                          <p:spTgt spid="54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" y="-64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6944 0.006570 C 0.086734 -0.045586 0.106524 -0.097126 0.112774 -0.145276 C 0.119024 -0.193426 0.117984 -0.237556 0.104444 -0.282616 C 0.090904 -0.327686 0.058614 -0.366266 0.031524 -0.415646 C 0.004444 -0.465026 -0.036176 -0.532926 -0.058056 -0.578916 C -0.079926 -0.624596 -0.093476 -0.646196 -0.099726 -0.689716 C -0.105976 -0.733856 -0.107356 -0.797126 -0.095556 -0.841566 C -0.083746 -0.886326 -0.051456 -0.916266 -0.028886 -0.957006 C -0.006316 -0.996816 0.014514 -1.024906 0.039864 -1.082306 C 0.065204 -1.139716 0.105484 -1.255766 0.122844 -1.301446 " pathEditMode="relative" rAng="0" ptsTypes="aaaaaaaaaa">
                                      <p:cBhvr>
                                        <p:cTn id="16" dur="3000" fill="hold"/>
                                        <p:tgtEl>
                                          <p:spTgt spid="54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" y="-65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18" dur="300" fill="hold"/>
                                        <p:tgtEl>
                                          <p:spTgt spid="54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20" dur="300" fill="hold"/>
                                        <p:tgtEl>
                                          <p:spTgt spid="54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-3600000">
                                      <p:cBhvr>
                                        <p:cTn id="22" dur="500" fill="hold"/>
                                        <p:tgtEl>
                                          <p:spTgt spid="54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-3600000">
                                      <p:cBhvr>
                                        <p:cTn id="24" dur="500" fill="hold"/>
                                        <p:tgtEl>
                                          <p:spTgt spid="54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0">
                                      <p:cBhvr>
                                        <p:cTn id="26" dur="400" fill="hold"/>
                                        <p:tgtEl>
                                          <p:spTgt spid="54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0">
                                      <p:cBhvr>
                                        <p:cTn id="28" dur="400" fill="hold"/>
                                        <p:tgtEl>
                                          <p:spTgt spid="54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Rot by="2400000">
                                      <p:cBhvr>
                                        <p:cTn id="30" dur="600" fill="hold"/>
                                        <p:tgtEl>
                                          <p:spTgt spid="54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Rot by="2400000">
                                      <p:cBhvr>
                                        <p:cTn id="32" dur="600" fill="hold"/>
                                        <p:tgtEl>
                                          <p:spTgt spid="54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Rot by="-2400000">
                                      <p:cBhvr>
                                        <p:cTn id="34" dur="500" fill="hold"/>
                                        <p:tgtEl>
                                          <p:spTgt spid="54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Rot by="-2400000">
                                      <p:cBhvr>
                                        <p:cTn id="36" dur="500" fill="hold"/>
                                        <p:tgtEl>
                                          <p:spTgt spid="54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39" dur="2000"/>
                                        <p:tgtEl>
                                          <p:spTgt spid="5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filter="fade">
                                      <p:cBhvr>
                                        <p:cTn id="41" dur="75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filter="fade">
                                      <p:cBhvr>
                                        <p:cTn id="44" dur="750"/>
                                        <p:tgtEl>
                                          <p:spTgt spid="54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filter="fade">
                                      <p:cBhvr>
                                        <p:cTn id="47" dur="750"/>
                                        <p:tgtEl>
                                          <p:spTgt spid="54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600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animEffect filter="fade">
                                      <p:cBhvr>
                                        <p:cTn id="50" dur="750"/>
                                        <p:tgtEl>
                                          <p:spTgt spid="54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filter="fade">
                                      <p:cBhvr>
                                        <p:cTn id="53" dur="750"/>
                                        <p:tgtEl>
                                          <p:spTgt spid="54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filter="fade">
                                      <p:cBhvr>
                                        <p:cTn id="56" dur="750"/>
                                        <p:tgtEl>
                                          <p:spTgt spid="54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63" grpId="0" bldLvl="0"/>
      <p:bldP spid="5463" grpId="1" bldLvl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122" name="组合 5121"/>
          <p:cNvGrpSpPr/>
          <p:nvPr/>
        </p:nvGrpSpPr>
        <p:grpSpPr>
          <a:xfrm>
            <a:off x="2916238" y="1782763"/>
            <a:ext cx="5859462" cy="4575175"/>
            <a:chOff x="0" y="0"/>
            <a:chExt cx="5860195" cy="4575190"/>
          </a:xfrm>
        </p:grpSpPr>
        <p:sp>
          <p:nvSpPr>
            <p:cNvPr id="5123" name="Freeform 5"/>
            <p:cNvSpPr/>
            <p:nvPr/>
          </p:nvSpPr>
          <p:spPr>
            <a:xfrm>
              <a:off x="4933861" y="1457282"/>
              <a:ext cx="26830" cy="101671"/>
            </a:xfrm>
            <a:custGeom>
              <a:avLst/>
              <a:gdLst>
                <a:gd name="txL" fmla="*/ 0 w 11"/>
                <a:gd name="txT" fmla="*/ 0 h 42"/>
                <a:gd name="txR" fmla="*/ 11 w 11"/>
                <a:gd name="txB" fmla="*/ 42 h 42"/>
              </a:gdLst>
              <a:ahLst/>
              <a:cxnLst>
                <a:cxn ang="0">
                  <a:pos x="4" y="0"/>
                </a:cxn>
                <a:cxn ang="0">
                  <a:pos x="7" y="42"/>
                </a:cxn>
                <a:cxn ang="0">
                  <a:pos x="4" y="0"/>
                </a:cxn>
              </a:cxnLst>
              <a:rect l="txL" t="txT" r="txR" b="txB"/>
              <a:pathLst>
                <a:path w="11" h="42">
                  <a:moveTo>
                    <a:pt x="4" y="0"/>
                  </a:moveTo>
                  <a:cubicBezTo>
                    <a:pt x="11" y="8"/>
                    <a:pt x="5" y="29"/>
                    <a:pt x="7" y="42"/>
                  </a:cubicBezTo>
                  <a:cubicBezTo>
                    <a:pt x="0" y="34"/>
                    <a:pt x="6" y="13"/>
                    <a:pt x="4" y="0"/>
                  </a:cubicBezTo>
                  <a:close/>
                </a:path>
              </a:pathLst>
            </a:custGeom>
            <a:solidFill>
              <a:srgbClr val="0E485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4" name="Freeform 6"/>
            <p:cNvSpPr/>
            <p:nvPr/>
          </p:nvSpPr>
          <p:spPr>
            <a:xfrm>
              <a:off x="4412797" y="1646503"/>
              <a:ext cx="86138" cy="12709"/>
            </a:xfrm>
            <a:custGeom>
              <a:avLst/>
              <a:gdLst>
                <a:gd name="txL" fmla="*/ 0 w 36"/>
                <a:gd name="txT" fmla="*/ 0 h 5"/>
                <a:gd name="txR" fmla="*/ 36 w 36"/>
                <a:gd name="txB" fmla="*/ 5 h 5"/>
              </a:gdLst>
              <a:ahLst/>
              <a:cxnLst>
                <a:cxn ang="0">
                  <a:pos x="0" y="5"/>
                </a:cxn>
                <a:cxn ang="0">
                  <a:pos x="36" y="5"/>
                </a:cxn>
                <a:cxn ang="0">
                  <a:pos x="0" y="5"/>
                </a:cxn>
              </a:cxnLst>
              <a:rect l="txL" t="txT" r="txR" b="txB"/>
              <a:pathLst>
                <a:path w="36" h="5">
                  <a:moveTo>
                    <a:pt x="0" y="5"/>
                  </a:moveTo>
                  <a:cubicBezTo>
                    <a:pt x="5" y="0"/>
                    <a:pt x="31" y="0"/>
                    <a:pt x="36" y="5"/>
                  </a:cubicBezTo>
                  <a:cubicBezTo>
                    <a:pt x="24" y="5"/>
                    <a:pt x="12" y="5"/>
                    <a:pt x="0" y="5"/>
                  </a:cubicBezTo>
                  <a:close/>
                </a:path>
              </a:pathLst>
            </a:custGeom>
            <a:solidFill>
              <a:srgbClr val="28708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5" name="Freeform 7"/>
            <p:cNvSpPr/>
            <p:nvPr/>
          </p:nvSpPr>
          <p:spPr>
            <a:xfrm>
              <a:off x="4075307" y="1738290"/>
              <a:ext cx="24006" cy="87550"/>
            </a:xfrm>
            <a:custGeom>
              <a:avLst/>
              <a:gdLst>
                <a:gd name="txL" fmla="*/ 0 w 10"/>
                <a:gd name="txT" fmla="*/ 0 h 37"/>
                <a:gd name="txR" fmla="*/ 10 w 10"/>
                <a:gd name="txB" fmla="*/ 37 h 37"/>
              </a:gdLst>
              <a:ahLst/>
              <a:cxnLst>
                <a:cxn ang="0">
                  <a:pos x="3" y="0"/>
                </a:cxn>
                <a:cxn ang="0">
                  <a:pos x="6" y="30"/>
                </a:cxn>
                <a:cxn ang="0">
                  <a:pos x="3" y="0"/>
                </a:cxn>
              </a:cxnLst>
              <a:rect l="txL" t="txT" r="txR" b="txB"/>
              <a:pathLst>
                <a:path w="10" h="37">
                  <a:moveTo>
                    <a:pt x="3" y="0"/>
                  </a:moveTo>
                  <a:cubicBezTo>
                    <a:pt x="10" y="4"/>
                    <a:pt x="4" y="21"/>
                    <a:pt x="6" y="30"/>
                  </a:cubicBezTo>
                  <a:cubicBezTo>
                    <a:pt x="0" y="37"/>
                    <a:pt x="4" y="8"/>
                    <a:pt x="3" y="0"/>
                  </a:cubicBezTo>
                  <a:close/>
                </a:path>
              </a:pathLst>
            </a:custGeom>
            <a:solidFill>
              <a:srgbClr val="0E485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6" name="Freeform 8"/>
            <p:cNvSpPr/>
            <p:nvPr/>
          </p:nvSpPr>
          <p:spPr>
            <a:xfrm>
              <a:off x="4796887" y="1801834"/>
              <a:ext cx="26830" cy="180748"/>
            </a:xfrm>
            <a:custGeom>
              <a:avLst/>
              <a:gdLst>
                <a:gd name="txL" fmla="*/ 0 w 11"/>
                <a:gd name="txT" fmla="*/ 0 h 75"/>
                <a:gd name="txR" fmla="*/ 11 w 11"/>
                <a:gd name="txB" fmla="*/ 75 h 75"/>
              </a:gdLst>
              <a:ahLst/>
              <a:cxnLst>
                <a:cxn ang="0">
                  <a:pos x="4" y="0"/>
                </a:cxn>
                <a:cxn ang="0">
                  <a:pos x="7" y="75"/>
                </a:cxn>
                <a:cxn ang="0">
                  <a:pos x="4" y="0"/>
                </a:cxn>
              </a:cxnLst>
              <a:rect l="txL" t="txT" r="txR" b="txB"/>
              <a:pathLst>
                <a:path w="11" h="75">
                  <a:moveTo>
                    <a:pt x="4" y="0"/>
                  </a:moveTo>
                  <a:cubicBezTo>
                    <a:pt x="11" y="19"/>
                    <a:pt x="5" y="51"/>
                    <a:pt x="7" y="75"/>
                  </a:cubicBezTo>
                  <a:cubicBezTo>
                    <a:pt x="0" y="56"/>
                    <a:pt x="6" y="24"/>
                    <a:pt x="4" y="0"/>
                  </a:cubicBezTo>
                  <a:close/>
                </a:path>
              </a:pathLst>
            </a:custGeom>
            <a:solidFill>
              <a:srgbClr val="1A404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7" name="Freeform 9"/>
            <p:cNvSpPr/>
            <p:nvPr/>
          </p:nvSpPr>
          <p:spPr>
            <a:xfrm>
              <a:off x="4812420" y="1817367"/>
              <a:ext cx="15533" cy="158155"/>
            </a:xfrm>
            <a:custGeom>
              <a:avLst/>
              <a:gdLst>
                <a:gd name="txL" fmla="*/ 0 w 7"/>
                <a:gd name="txT" fmla="*/ 0 h 66"/>
                <a:gd name="txR" fmla="*/ 7 w 7"/>
                <a:gd name="txB" fmla="*/ 66 h 66"/>
              </a:gdLst>
              <a:ahLst/>
              <a:cxnLst>
                <a:cxn ang="0">
                  <a:pos x="4" y="0"/>
                </a:cxn>
                <a:cxn ang="0">
                  <a:pos x="7" y="0"/>
                </a:cxn>
                <a:cxn ang="0">
                  <a:pos x="7" y="66"/>
                </a:cxn>
                <a:cxn ang="0">
                  <a:pos x="4" y="0"/>
                </a:cxn>
              </a:cxnLst>
              <a:rect l="txL" t="txT" r="txR" b="txB"/>
              <a:pathLst>
                <a:path w="7" h="66">
                  <a:moveTo>
                    <a:pt x="4" y="0"/>
                  </a:moveTo>
                  <a:cubicBezTo>
                    <a:pt x="5" y="0"/>
                    <a:pt x="6" y="0"/>
                    <a:pt x="7" y="0"/>
                  </a:cubicBezTo>
                  <a:cubicBezTo>
                    <a:pt x="7" y="22"/>
                    <a:pt x="7" y="44"/>
                    <a:pt x="7" y="66"/>
                  </a:cubicBezTo>
                  <a:cubicBezTo>
                    <a:pt x="0" y="50"/>
                    <a:pt x="6" y="21"/>
                    <a:pt x="4" y="0"/>
                  </a:cubicBezTo>
                  <a:close/>
                </a:path>
              </a:pathLst>
            </a:custGeom>
            <a:solidFill>
              <a:srgbClr val="0E485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8" name="Freeform 10"/>
            <p:cNvSpPr/>
            <p:nvPr/>
          </p:nvSpPr>
          <p:spPr>
            <a:xfrm>
              <a:off x="4836426" y="2003764"/>
              <a:ext cx="11297" cy="72017"/>
            </a:xfrm>
            <a:custGeom>
              <a:avLst/>
              <a:gdLst>
                <a:gd name="txL" fmla="*/ 0 w 5"/>
                <a:gd name="txT" fmla="*/ 0 h 30"/>
                <a:gd name="txR" fmla="*/ 5 w 5"/>
                <a:gd name="txB" fmla="*/ 30 h 30"/>
              </a:gdLst>
              <a:ahLst/>
              <a:cxnLst>
                <a:cxn ang="0">
                  <a:pos x="0" y="0"/>
                </a:cxn>
                <a:cxn ang="0">
                  <a:pos x="0" y="30"/>
                </a:cxn>
                <a:cxn ang="0">
                  <a:pos x="0" y="0"/>
                </a:cxn>
              </a:cxnLst>
              <a:rect l="txL" t="txT" r="txR" b="txB"/>
              <a:pathLst>
                <a:path w="5" h="30">
                  <a:moveTo>
                    <a:pt x="0" y="0"/>
                  </a:moveTo>
                  <a:cubicBezTo>
                    <a:pt x="5" y="3"/>
                    <a:pt x="5" y="27"/>
                    <a:pt x="0" y="30"/>
                  </a:cubicBezTo>
                  <a:cubicBezTo>
                    <a:pt x="0" y="20"/>
                    <a:pt x="0" y="10"/>
                    <a:pt x="0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29" name="Freeform 11"/>
            <p:cNvSpPr/>
            <p:nvPr/>
          </p:nvSpPr>
          <p:spPr>
            <a:xfrm>
              <a:off x="5077894" y="2218402"/>
              <a:ext cx="16945" cy="79077"/>
            </a:xfrm>
            <a:custGeom>
              <a:avLst/>
              <a:gdLst>
                <a:gd name="txL" fmla="*/ 0 w 7"/>
                <a:gd name="txT" fmla="*/ 0 h 33"/>
                <a:gd name="txR" fmla="*/ 7 w 7"/>
                <a:gd name="txB" fmla="*/ 33 h 33"/>
              </a:gdLst>
              <a:ahLst/>
              <a:cxnLst>
                <a:cxn ang="0">
                  <a:pos x="7" y="0"/>
                </a:cxn>
                <a:cxn ang="0">
                  <a:pos x="7" y="33"/>
                </a:cxn>
                <a:cxn ang="0">
                  <a:pos x="4" y="33"/>
                </a:cxn>
                <a:cxn ang="0">
                  <a:pos x="7" y="0"/>
                </a:cxn>
              </a:cxnLst>
              <a:rect l="txL" t="txT" r="txR" b="txB"/>
              <a:pathLst>
                <a:path w="7" h="33">
                  <a:moveTo>
                    <a:pt x="7" y="0"/>
                  </a:moveTo>
                  <a:cubicBezTo>
                    <a:pt x="7" y="11"/>
                    <a:pt x="7" y="22"/>
                    <a:pt x="7" y="33"/>
                  </a:cubicBezTo>
                  <a:cubicBezTo>
                    <a:pt x="6" y="33"/>
                    <a:pt x="5" y="33"/>
                    <a:pt x="4" y="33"/>
                  </a:cubicBezTo>
                  <a:cubicBezTo>
                    <a:pt x="6" y="23"/>
                    <a:pt x="0" y="5"/>
                    <a:pt x="7" y="0"/>
                  </a:cubicBezTo>
                  <a:close/>
                </a:path>
              </a:pathLst>
            </a:custGeom>
            <a:solidFill>
              <a:srgbClr val="0E485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0" name="Freeform 12"/>
            <p:cNvSpPr/>
            <p:nvPr/>
          </p:nvSpPr>
          <p:spPr>
            <a:xfrm>
              <a:off x="4527177" y="2290419"/>
              <a:ext cx="214638" cy="12709"/>
            </a:xfrm>
            <a:custGeom>
              <a:avLst/>
              <a:gdLst>
                <a:gd name="txL" fmla="*/ 0 w 90"/>
                <a:gd name="txT" fmla="*/ 0 h 5"/>
                <a:gd name="txR" fmla="*/ 90 w 90"/>
                <a:gd name="txB" fmla="*/ 5 h 5"/>
              </a:gdLst>
              <a:ahLst/>
              <a:cxnLst>
                <a:cxn ang="0">
                  <a:pos x="0" y="0"/>
                </a:cxn>
                <a:cxn ang="0">
                  <a:pos x="90" y="0"/>
                </a:cxn>
                <a:cxn ang="0">
                  <a:pos x="0" y="0"/>
                </a:cxn>
              </a:cxnLst>
              <a:rect l="txL" t="txT" r="txR" b="txB"/>
              <a:pathLst>
                <a:path w="90" h="5">
                  <a:moveTo>
                    <a:pt x="0" y="0"/>
                  </a:moveTo>
                  <a:cubicBezTo>
                    <a:pt x="30" y="0"/>
                    <a:pt x="60" y="0"/>
                    <a:pt x="90" y="0"/>
                  </a:cubicBezTo>
                  <a:cubicBezTo>
                    <a:pt x="67" y="5"/>
                    <a:pt x="23" y="5"/>
                    <a:pt x="0" y="0"/>
                  </a:cubicBezTo>
                  <a:close/>
                </a:path>
              </a:pathLst>
            </a:custGeom>
            <a:solidFill>
              <a:srgbClr val="4999A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1" name="Freeform 13"/>
            <p:cNvSpPr/>
            <p:nvPr/>
          </p:nvSpPr>
          <p:spPr>
            <a:xfrm>
              <a:off x="5086367" y="2297480"/>
              <a:ext cx="16945" cy="79077"/>
            </a:xfrm>
            <a:custGeom>
              <a:avLst/>
              <a:gdLst>
                <a:gd name="txL" fmla="*/ 0 w 7"/>
                <a:gd name="txT" fmla="*/ 0 h 33"/>
                <a:gd name="txR" fmla="*/ 7 w 7"/>
                <a:gd name="txB" fmla="*/ 33 h 33"/>
              </a:gdLst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0" y="33"/>
                </a:cxn>
                <a:cxn ang="0">
                  <a:pos x="0" y="0"/>
                </a:cxn>
              </a:cxnLst>
              <a:rect l="txL" t="txT" r="txR" b="txB"/>
              <a:pathLst>
                <a:path w="7" h="33">
                  <a:moveTo>
                    <a:pt x="0" y="0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1" y="10"/>
                    <a:pt x="7" y="28"/>
                    <a:pt x="0" y="33"/>
                  </a:cubicBezTo>
                  <a:cubicBezTo>
                    <a:pt x="0" y="22"/>
                    <a:pt x="0" y="11"/>
                    <a:pt x="0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2" name="Freeform 14"/>
            <p:cNvSpPr/>
            <p:nvPr/>
          </p:nvSpPr>
          <p:spPr>
            <a:xfrm>
              <a:off x="4827953" y="2627910"/>
              <a:ext cx="12709" cy="94611"/>
            </a:xfrm>
            <a:custGeom>
              <a:avLst/>
              <a:gdLst>
                <a:gd name="txL" fmla="*/ 0 w 5"/>
                <a:gd name="txT" fmla="*/ 0 h 39"/>
                <a:gd name="txR" fmla="*/ 5 w 5"/>
                <a:gd name="txB" fmla="*/ 39 h 39"/>
              </a:gdLst>
              <a:ahLst/>
              <a:cxnLst>
                <a:cxn ang="0">
                  <a:pos x="0" y="0"/>
                </a:cxn>
                <a:cxn ang="0">
                  <a:pos x="0" y="39"/>
                </a:cxn>
                <a:cxn ang="0">
                  <a:pos x="0" y="0"/>
                </a:cxn>
              </a:cxnLst>
              <a:rect l="txL" t="txT" r="txR" b="txB"/>
              <a:pathLst>
                <a:path w="5" h="39">
                  <a:moveTo>
                    <a:pt x="0" y="0"/>
                  </a:moveTo>
                  <a:cubicBezTo>
                    <a:pt x="5" y="6"/>
                    <a:pt x="5" y="33"/>
                    <a:pt x="0" y="39"/>
                  </a:cubicBezTo>
                  <a:cubicBezTo>
                    <a:pt x="0" y="26"/>
                    <a:pt x="0" y="13"/>
                    <a:pt x="0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3" name="Freeform 15"/>
            <p:cNvSpPr/>
            <p:nvPr/>
          </p:nvSpPr>
          <p:spPr>
            <a:xfrm>
              <a:off x="4562479" y="2908917"/>
              <a:ext cx="122853" cy="11297"/>
            </a:xfrm>
            <a:custGeom>
              <a:avLst/>
              <a:gdLst>
                <a:gd name="txL" fmla="*/ 0 w 51"/>
                <a:gd name="txT" fmla="*/ 0 h 5"/>
                <a:gd name="txR" fmla="*/ 51 w 51"/>
                <a:gd name="txB" fmla="*/ 5 h 5"/>
              </a:gdLst>
              <a:ahLst/>
              <a:cxnLst>
                <a:cxn ang="0">
                  <a:pos x="0" y="0"/>
                </a:cxn>
                <a:cxn ang="0">
                  <a:pos x="51" y="0"/>
                </a:cxn>
                <a:cxn ang="0">
                  <a:pos x="0" y="0"/>
                </a:cxn>
              </a:cxnLst>
              <a:rect l="txL" t="txT" r="txR" b="txB"/>
              <a:pathLst>
                <a:path w="51" h="5">
                  <a:moveTo>
                    <a:pt x="0" y="0"/>
                  </a:moveTo>
                  <a:cubicBezTo>
                    <a:pt x="17" y="0"/>
                    <a:pt x="34" y="0"/>
                    <a:pt x="51" y="0"/>
                  </a:cubicBezTo>
                  <a:cubicBezTo>
                    <a:pt x="41" y="5"/>
                    <a:pt x="10" y="5"/>
                    <a:pt x="0" y="0"/>
                  </a:cubicBezTo>
                  <a:close/>
                </a:path>
              </a:pathLst>
            </a:custGeom>
            <a:solidFill>
              <a:srgbClr val="326A7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4" name="Freeform 16"/>
            <p:cNvSpPr/>
            <p:nvPr/>
          </p:nvSpPr>
          <p:spPr>
            <a:xfrm>
              <a:off x="4031531" y="3476579"/>
              <a:ext cx="16945" cy="86138"/>
            </a:xfrm>
            <a:custGeom>
              <a:avLst/>
              <a:gdLst>
                <a:gd name="txL" fmla="*/ 0 w 7"/>
                <a:gd name="txT" fmla="*/ 0 h 36"/>
                <a:gd name="txR" fmla="*/ 7 w 7"/>
                <a:gd name="txB" fmla="*/ 36 h 36"/>
              </a:gdLst>
              <a:ahLst/>
              <a:cxnLst>
                <a:cxn ang="0">
                  <a:pos x="0" y="0"/>
                </a:cxn>
                <a:cxn ang="0">
                  <a:pos x="3" y="36"/>
                </a:cxn>
                <a:cxn ang="0">
                  <a:pos x="0" y="36"/>
                </a:cxn>
                <a:cxn ang="0">
                  <a:pos x="0" y="0"/>
                </a:cxn>
              </a:cxnLst>
              <a:rect l="txL" t="txT" r="txR" b="txB"/>
              <a:pathLst>
                <a:path w="7" h="36">
                  <a:moveTo>
                    <a:pt x="0" y="0"/>
                  </a:moveTo>
                  <a:cubicBezTo>
                    <a:pt x="7" y="6"/>
                    <a:pt x="1" y="25"/>
                    <a:pt x="3" y="36"/>
                  </a:cubicBezTo>
                  <a:cubicBezTo>
                    <a:pt x="2" y="36"/>
                    <a:pt x="1" y="36"/>
                    <a:pt x="0" y="36"/>
                  </a:cubicBezTo>
                  <a:cubicBezTo>
                    <a:pt x="0" y="24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326A7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5" name="Freeform 17"/>
            <p:cNvSpPr/>
            <p:nvPr/>
          </p:nvSpPr>
          <p:spPr>
            <a:xfrm>
              <a:off x="3907267" y="3490700"/>
              <a:ext cx="26830" cy="114380"/>
            </a:xfrm>
            <a:custGeom>
              <a:avLst/>
              <a:gdLst>
                <a:gd name="txL" fmla="*/ 0 w 11"/>
                <a:gd name="txT" fmla="*/ 0 h 48"/>
                <a:gd name="txR" fmla="*/ 11 w 11"/>
                <a:gd name="txB" fmla="*/ 48 h 48"/>
              </a:gdLst>
              <a:ahLst/>
              <a:cxnLst>
                <a:cxn ang="0">
                  <a:pos x="4" y="0"/>
                </a:cxn>
                <a:cxn ang="0">
                  <a:pos x="7" y="48"/>
                </a:cxn>
                <a:cxn ang="0">
                  <a:pos x="4" y="0"/>
                </a:cxn>
              </a:cxnLst>
              <a:rect l="txL" t="txT" r="txR" b="txB"/>
              <a:pathLst>
                <a:path w="11" h="48">
                  <a:moveTo>
                    <a:pt x="4" y="0"/>
                  </a:moveTo>
                  <a:cubicBezTo>
                    <a:pt x="11" y="10"/>
                    <a:pt x="5" y="33"/>
                    <a:pt x="7" y="48"/>
                  </a:cubicBezTo>
                  <a:cubicBezTo>
                    <a:pt x="0" y="38"/>
                    <a:pt x="6" y="15"/>
                    <a:pt x="4" y="0"/>
                  </a:cubicBezTo>
                  <a:close/>
                </a:path>
              </a:pathLst>
            </a:custGeom>
            <a:solidFill>
              <a:srgbClr val="41879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6" name="Freeform 18"/>
            <p:cNvSpPr/>
            <p:nvPr/>
          </p:nvSpPr>
          <p:spPr>
            <a:xfrm>
              <a:off x="4031531" y="3562717"/>
              <a:ext cx="14121" cy="79077"/>
            </a:xfrm>
            <a:custGeom>
              <a:avLst/>
              <a:gdLst>
                <a:gd name="txL" fmla="*/ 0 w 6"/>
                <a:gd name="txT" fmla="*/ 0 h 33"/>
                <a:gd name="txR" fmla="*/ 6 w 6"/>
                <a:gd name="txB" fmla="*/ 33 h 33"/>
              </a:gdLst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6" y="33"/>
                </a:cxn>
                <a:cxn ang="0">
                  <a:pos x="3" y="33"/>
                </a:cxn>
                <a:cxn ang="0">
                  <a:pos x="0" y="33"/>
                </a:cxn>
                <a:cxn ang="0">
                  <a:pos x="0" y="0"/>
                </a:cxn>
              </a:cxnLst>
              <a:rect l="txL" t="txT" r="txR" b="txB"/>
              <a:pathLst>
                <a:path w="6" h="33">
                  <a:moveTo>
                    <a:pt x="0" y="0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4" y="11"/>
                    <a:pt x="0" y="27"/>
                    <a:pt x="6" y="33"/>
                  </a:cubicBezTo>
                  <a:cubicBezTo>
                    <a:pt x="5" y="33"/>
                    <a:pt x="4" y="33"/>
                    <a:pt x="3" y="33"/>
                  </a:cubicBezTo>
                  <a:cubicBezTo>
                    <a:pt x="2" y="33"/>
                    <a:pt x="1" y="33"/>
                    <a:pt x="0" y="33"/>
                  </a:cubicBezTo>
                  <a:cubicBezTo>
                    <a:pt x="0" y="22"/>
                    <a:pt x="0" y="11"/>
                    <a:pt x="0" y="0"/>
                  </a:cubicBezTo>
                  <a:close/>
                </a:path>
              </a:pathLst>
            </a:custGeom>
            <a:solidFill>
              <a:srgbClr val="41879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7" name="Freeform 19"/>
            <p:cNvSpPr/>
            <p:nvPr/>
          </p:nvSpPr>
          <p:spPr>
            <a:xfrm>
              <a:off x="823251" y="4323836"/>
              <a:ext cx="79077" cy="11297"/>
            </a:xfrm>
            <a:custGeom>
              <a:avLst/>
              <a:gdLst>
                <a:gd name="txL" fmla="*/ 0 w 33"/>
                <a:gd name="txT" fmla="*/ 0 h 5"/>
                <a:gd name="txR" fmla="*/ 33 w 33"/>
                <a:gd name="txB" fmla="*/ 5 h 5"/>
              </a:gdLst>
              <a:ahLst/>
              <a:cxnLst>
                <a:cxn ang="0">
                  <a:pos x="33" y="0"/>
                </a:cxn>
                <a:cxn ang="0">
                  <a:pos x="0" y="0"/>
                </a:cxn>
                <a:cxn ang="0">
                  <a:pos x="33" y="0"/>
                </a:cxn>
              </a:cxnLst>
              <a:rect l="txL" t="txT" r="txR" b="txB"/>
              <a:pathLst>
                <a:path w="33" h="5">
                  <a:moveTo>
                    <a:pt x="33" y="0"/>
                  </a:moveTo>
                  <a:cubicBezTo>
                    <a:pt x="29" y="5"/>
                    <a:pt x="4" y="5"/>
                    <a:pt x="0" y="0"/>
                  </a:cubicBezTo>
                  <a:cubicBezTo>
                    <a:pt x="11" y="0"/>
                    <a:pt x="22" y="0"/>
                    <a:pt x="33" y="0"/>
                  </a:cubicBezTo>
                  <a:close/>
                </a:path>
              </a:pathLst>
            </a:custGeom>
            <a:solidFill>
              <a:srgbClr val="0588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8" name="Freeform 21"/>
            <p:cNvSpPr/>
            <p:nvPr/>
          </p:nvSpPr>
          <p:spPr>
            <a:xfrm>
              <a:off x="441985" y="4263116"/>
              <a:ext cx="107319" cy="31066"/>
            </a:xfrm>
            <a:custGeom>
              <a:avLst/>
              <a:gdLst>
                <a:gd name="txL" fmla="*/ 0 w 45"/>
                <a:gd name="txT" fmla="*/ 0 h 13"/>
                <a:gd name="txR" fmla="*/ 45 w 45"/>
                <a:gd name="txB" fmla="*/ 13 h 13"/>
              </a:gdLst>
              <a:ahLst/>
              <a:cxnLst>
                <a:cxn ang="0">
                  <a:pos x="0" y="7"/>
                </a:cxn>
                <a:cxn ang="0">
                  <a:pos x="24" y="13"/>
                </a:cxn>
                <a:cxn ang="0">
                  <a:pos x="27" y="7"/>
                </a:cxn>
                <a:cxn ang="0">
                  <a:pos x="0" y="7"/>
                </a:cxn>
              </a:cxnLst>
              <a:rect l="txL" t="txT" r="txR" b="txB"/>
              <a:pathLst>
                <a:path w="45" h="13">
                  <a:moveTo>
                    <a:pt x="0" y="7"/>
                  </a:moveTo>
                  <a:cubicBezTo>
                    <a:pt x="5" y="0"/>
                    <a:pt x="45" y="4"/>
                    <a:pt x="24" y="13"/>
                  </a:cubicBezTo>
                  <a:cubicBezTo>
                    <a:pt x="24" y="10"/>
                    <a:pt x="26" y="9"/>
                    <a:pt x="27" y="7"/>
                  </a:cubicBezTo>
                  <a:cubicBezTo>
                    <a:pt x="18" y="7"/>
                    <a:pt x="9" y="7"/>
                    <a:pt x="0" y="7"/>
                  </a:cubicBezTo>
                  <a:close/>
                </a:path>
              </a:pathLst>
            </a:custGeom>
            <a:solidFill>
              <a:srgbClr val="0588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39" name="Freeform 23"/>
            <p:cNvSpPr/>
            <p:nvPr/>
          </p:nvSpPr>
          <p:spPr>
            <a:xfrm>
              <a:off x="4593545" y="79077"/>
              <a:ext cx="40951" cy="72017"/>
            </a:xfrm>
            <a:custGeom>
              <a:avLst/>
              <a:gdLst>
                <a:gd name="txL" fmla="*/ 0 w 17"/>
                <a:gd name="txT" fmla="*/ 0 h 30"/>
                <a:gd name="txR" fmla="*/ 17 w 17"/>
                <a:gd name="txB" fmla="*/ 30 h 30"/>
              </a:gdLst>
              <a:ahLst/>
              <a:cxnLst>
                <a:cxn ang="0">
                  <a:pos x="8" y="0"/>
                </a:cxn>
                <a:cxn ang="0">
                  <a:pos x="17" y="12"/>
                </a:cxn>
                <a:cxn ang="0">
                  <a:pos x="14" y="12"/>
                </a:cxn>
                <a:cxn ang="0">
                  <a:pos x="11" y="30"/>
                </a:cxn>
                <a:cxn ang="0">
                  <a:pos x="8" y="0"/>
                </a:cxn>
              </a:cxnLst>
              <a:rect l="txL" t="txT" r="txR" b="txB"/>
              <a:pathLst>
                <a:path w="17" h="30">
                  <a:moveTo>
                    <a:pt x="8" y="0"/>
                  </a:moveTo>
                  <a:cubicBezTo>
                    <a:pt x="14" y="1"/>
                    <a:pt x="9" y="13"/>
                    <a:pt x="17" y="12"/>
                  </a:cubicBezTo>
                  <a:cubicBezTo>
                    <a:pt x="17" y="19"/>
                    <a:pt x="13" y="17"/>
                    <a:pt x="14" y="12"/>
                  </a:cubicBezTo>
                  <a:cubicBezTo>
                    <a:pt x="7" y="12"/>
                    <a:pt x="13" y="25"/>
                    <a:pt x="11" y="30"/>
                  </a:cubicBezTo>
                  <a:cubicBezTo>
                    <a:pt x="0" y="28"/>
                    <a:pt x="12" y="13"/>
                    <a:pt x="8" y="0"/>
                  </a:cubicBezTo>
                  <a:close/>
                </a:path>
              </a:pathLst>
            </a:custGeom>
            <a:solidFill>
              <a:srgbClr val="0E485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0" name="Freeform 24"/>
            <p:cNvSpPr/>
            <p:nvPr/>
          </p:nvSpPr>
          <p:spPr>
            <a:xfrm>
              <a:off x="4596369" y="38127"/>
              <a:ext cx="96022" cy="83314"/>
            </a:xfrm>
            <a:custGeom>
              <a:avLst/>
              <a:gdLst>
                <a:gd name="txL" fmla="*/ 0 w 40"/>
                <a:gd name="txT" fmla="*/ 0 h 35"/>
                <a:gd name="txR" fmla="*/ 40 w 40"/>
                <a:gd name="txB" fmla="*/ 35 h 35"/>
              </a:gdLst>
              <a:ahLst/>
              <a:cxnLst>
                <a:cxn ang="0">
                  <a:pos x="13" y="2"/>
                </a:cxn>
                <a:cxn ang="0">
                  <a:pos x="40" y="20"/>
                </a:cxn>
                <a:cxn ang="0">
                  <a:pos x="28" y="14"/>
                </a:cxn>
                <a:cxn ang="0">
                  <a:pos x="31" y="35"/>
                </a:cxn>
                <a:cxn ang="0">
                  <a:pos x="16" y="29"/>
                </a:cxn>
                <a:cxn ang="0">
                  <a:pos x="7" y="17"/>
                </a:cxn>
                <a:cxn ang="0">
                  <a:pos x="1" y="17"/>
                </a:cxn>
                <a:cxn ang="0">
                  <a:pos x="4" y="5"/>
                </a:cxn>
                <a:cxn ang="0">
                  <a:pos x="13" y="2"/>
                </a:cxn>
              </a:cxnLst>
              <a:rect l="txL" t="txT" r="txR" b="txB"/>
              <a:pathLst>
                <a:path w="40" h="35">
                  <a:moveTo>
                    <a:pt x="13" y="2"/>
                  </a:moveTo>
                  <a:cubicBezTo>
                    <a:pt x="30" y="0"/>
                    <a:pt x="36" y="9"/>
                    <a:pt x="40" y="20"/>
                  </a:cubicBezTo>
                  <a:cubicBezTo>
                    <a:pt x="34" y="20"/>
                    <a:pt x="36" y="12"/>
                    <a:pt x="28" y="14"/>
                  </a:cubicBezTo>
                  <a:cubicBezTo>
                    <a:pt x="27" y="23"/>
                    <a:pt x="33" y="25"/>
                    <a:pt x="31" y="35"/>
                  </a:cubicBezTo>
                  <a:cubicBezTo>
                    <a:pt x="27" y="27"/>
                    <a:pt x="20" y="12"/>
                    <a:pt x="16" y="29"/>
                  </a:cubicBezTo>
                  <a:cubicBezTo>
                    <a:pt x="8" y="30"/>
                    <a:pt x="13" y="18"/>
                    <a:pt x="7" y="17"/>
                  </a:cubicBezTo>
                  <a:cubicBezTo>
                    <a:pt x="5" y="17"/>
                    <a:pt x="3" y="17"/>
                    <a:pt x="1" y="17"/>
                  </a:cubicBezTo>
                  <a:cubicBezTo>
                    <a:pt x="0" y="11"/>
                    <a:pt x="3" y="9"/>
                    <a:pt x="4" y="5"/>
                  </a:cubicBezTo>
                  <a:cubicBezTo>
                    <a:pt x="4" y="1"/>
                    <a:pt x="9" y="2"/>
                    <a:pt x="13" y="2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1" name="Freeform 25"/>
            <p:cNvSpPr/>
            <p:nvPr/>
          </p:nvSpPr>
          <p:spPr>
            <a:xfrm>
              <a:off x="4498935" y="49424"/>
              <a:ext cx="56484" cy="50835"/>
            </a:xfrm>
            <a:custGeom>
              <a:avLst/>
              <a:gdLst>
                <a:gd name="txL" fmla="*/ 0 w 24"/>
                <a:gd name="txT" fmla="*/ 0 h 21"/>
                <a:gd name="txR" fmla="*/ 24 w 24"/>
                <a:gd name="txB" fmla="*/ 21 h 21"/>
              </a:gdLst>
              <a:ahLst/>
              <a:cxnLst>
                <a:cxn ang="0">
                  <a:pos x="9" y="21"/>
                </a:cxn>
                <a:cxn ang="0">
                  <a:pos x="15" y="0"/>
                </a:cxn>
                <a:cxn ang="0">
                  <a:pos x="9" y="21"/>
                </a:cxn>
              </a:cxnLst>
              <a:rect l="txL" t="txT" r="txR" b="txB"/>
              <a:pathLst>
                <a:path w="24" h="21">
                  <a:moveTo>
                    <a:pt x="9" y="21"/>
                  </a:moveTo>
                  <a:cubicBezTo>
                    <a:pt x="0" y="15"/>
                    <a:pt x="18" y="10"/>
                    <a:pt x="15" y="0"/>
                  </a:cubicBezTo>
                  <a:cubicBezTo>
                    <a:pt x="24" y="6"/>
                    <a:pt x="11" y="16"/>
                    <a:pt x="9" y="21"/>
                  </a:cubicBezTo>
                  <a:close/>
                </a:path>
              </a:pathLst>
            </a:custGeom>
            <a:solidFill>
              <a:srgbClr val="0B576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2" name="Freeform 26"/>
            <p:cNvSpPr/>
            <p:nvPr/>
          </p:nvSpPr>
          <p:spPr>
            <a:xfrm>
              <a:off x="4268763" y="217463"/>
              <a:ext cx="38127" cy="40951"/>
            </a:xfrm>
            <a:custGeom>
              <a:avLst/>
              <a:gdLst>
                <a:gd name="txL" fmla="*/ 0 w 16"/>
                <a:gd name="txT" fmla="*/ 0 h 17"/>
                <a:gd name="txR" fmla="*/ 16 w 16"/>
                <a:gd name="txB" fmla="*/ 17 h 17"/>
              </a:gdLst>
              <a:ahLst/>
              <a:cxnLst>
                <a:cxn ang="0">
                  <a:pos x="6" y="17"/>
                </a:cxn>
                <a:cxn ang="0">
                  <a:pos x="15" y="2"/>
                </a:cxn>
                <a:cxn ang="0">
                  <a:pos x="6" y="17"/>
                </a:cxn>
              </a:cxnLst>
              <a:rect l="txL" t="txT" r="txR" b="txB"/>
              <a:pathLst>
                <a:path w="16" h="17">
                  <a:moveTo>
                    <a:pt x="6" y="17"/>
                  </a:moveTo>
                  <a:cubicBezTo>
                    <a:pt x="0" y="14"/>
                    <a:pt x="7" y="0"/>
                    <a:pt x="15" y="2"/>
                  </a:cubicBezTo>
                  <a:cubicBezTo>
                    <a:pt x="16" y="11"/>
                    <a:pt x="7" y="10"/>
                    <a:pt x="6" y="17"/>
                  </a:cubicBezTo>
                  <a:close/>
                </a:path>
              </a:pathLst>
            </a:custGeom>
            <a:solidFill>
              <a:srgbClr val="0B576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3" name="Freeform 27"/>
            <p:cNvSpPr/>
            <p:nvPr/>
          </p:nvSpPr>
          <p:spPr>
            <a:xfrm>
              <a:off x="4727695" y="279595"/>
              <a:ext cx="31066" cy="115792"/>
            </a:xfrm>
            <a:custGeom>
              <a:avLst/>
              <a:gdLst>
                <a:gd name="txL" fmla="*/ 0 w 13"/>
                <a:gd name="txT" fmla="*/ 0 h 48"/>
                <a:gd name="txR" fmla="*/ 13 w 13"/>
                <a:gd name="txB" fmla="*/ 48 h 48"/>
              </a:gdLst>
              <a:ahLst/>
              <a:cxnLst>
                <a:cxn ang="0">
                  <a:pos x="3" y="18"/>
                </a:cxn>
                <a:cxn ang="0">
                  <a:pos x="6" y="0"/>
                </a:cxn>
                <a:cxn ang="0">
                  <a:pos x="9" y="48"/>
                </a:cxn>
                <a:cxn ang="0">
                  <a:pos x="3" y="18"/>
                </a:cxn>
              </a:cxnLst>
              <a:rect l="txL" t="txT" r="txR" b="txB"/>
              <a:pathLst>
                <a:path w="13" h="48">
                  <a:moveTo>
                    <a:pt x="3" y="18"/>
                  </a:moveTo>
                  <a:cubicBezTo>
                    <a:pt x="1" y="9"/>
                    <a:pt x="6" y="7"/>
                    <a:pt x="6" y="0"/>
                  </a:cubicBezTo>
                  <a:cubicBezTo>
                    <a:pt x="13" y="10"/>
                    <a:pt x="7" y="33"/>
                    <a:pt x="9" y="48"/>
                  </a:cubicBezTo>
                  <a:cubicBezTo>
                    <a:pt x="0" y="45"/>
                    <a:pt x="12" y="21"/>
                    <a:pt x="3" y="18"/>
                  </a:cubicBezTo>
                  <a:close/>
                </a:path>
              </a:pathLst>
            </a:custGeom>
            <a:solidFill>
              <a:srgbClr val="087EA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4" name="Freeform 28"/>
            <p:cNvSpPr/>
            <p:nvPr/>
          </p:nvSpPr>
          <p:spPr>
            <a:xfrm>
              <a:off x="4441039" y="409508"/>
              <a:ext cx="52248" cy="42363"/>
            </a:xfrm>
            <a:custGeom>
              <a:avLst/>
              <a:gdLst>
                <a:gd name="txL" fmla="*/ 0 w 22"/>
                <a:gd name="txT" fmla="*/ 0 h 18"/>
                <a:gd name="txR" fmla="*/ 22 w 22"/>
                <a:gd name="txB" fmla="*/ 18 h 18"/>
              </a:gdLst>
              <a:ahLst/>
              <a:cxnLst>
                <a:cxn ang="0">
                  <a:pos x="0" y="18"/>
                </a:cxn>
                <a:cxn ang="0">
                  <a:pos x="15" y="0"/>
                </a:cxn>
                <a:cxn ang="0">
                  <a:pos x="0" y="18"/>
                </a:cxn>
              </a:cxnLst>
              <a:rect l="txL" t="txT" r="txR" b="txB"/>
              <a:pathLst>
                <a:path w="22" h="18">
                  <a:moveTo>
                    <a:pt x="0" y="18"/>
                  </a:moveTo>
                  <a:cubicBezTo>
                    <a:pt x="3" y="10"/>
                    <a:pt x="12" y="8"/>
                    <a:pt x="15" y="0"/>
                  </a:cubicBezTo>
                  <a:cubicBezTo>
                    <a:pt x="22" y="6"/>
                    <a:pt x="8" y="17"/>
                    <a:pt x="0" y="18"/>
                  </a:cubicBezTo>
                  <a:close/>
                </a:path>
              </a:pathLst>
            </a:custGeom>
            <a:solidFill>
              <a:srgbClr val="076F9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5" name="Freeform 29"/>
            <p:cNvSpPr/>
            <p:nvPr/>
          </p:nvSpPr>
          <p:spPr>
            <a:xfrm>
              <a:off x="4527177" y="416569"/>
              <a:ext cx="35303" cy="107319"/>
            </a:xfrm>
            <a:custGeom>
              <a:avLst/>
              <a:gdLst>
                <a:gd name="txL" fmla="*/ 0 w 15"/>
                <a:gd name="txT" fmla="*/ 0 h 45"/>
                <a:gd name="txR" fmla="*/ 15 w 15"/>
                <a:gd name="txB" fmla="*/ 45 h 45"/>
              </a:gdLst>
              <a:ahLst/>
              <a:cxnLst>
                <a:cxn ang="0">
                  <a:pos x="9" y="0"/>
                </a:cxn>
                <a:cxn ang="0">
                  <a:pos x="6" y="45"/>
                </a:cxn>
                <a:cxn ang="0">
                  <a:pos x="9" y="0"/>
                </a:cxn>
              </a:cxnLst>
              <a:rect l="txL" t="txT" r="txR" b="txB"/>
              <a:pathLst>
                <a:path w="15" h="45">
                  <a:moveTo>
                    <a:pt x="9" y="0"/>
                  </a:moveTo>
                  <a:cubicBezTo>
                    <a:pt x="15" y="10"/>
                    <a:pt x="13" y="38"/>
                    <a:pt x="6" y="45"/>
                  </a:cubicBezTo>
                  <a:cubicBezTo>
                    <a:pt x="0" y="35"/>
                    <a:pt x="1" y="6"/>
                    <a:pt x="9" y="0"/>
                  </a:cubicBezTo>
                  <a:close/>
                </a:path>
              </a:pathLst>
            </a:custGeom>
            <a:solidFill>
              <a:srgbClr val="8EC5D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6" name="Freeform 30"/>
            <p:cNvSpPr/>
            <p:nvPr/>
          </p:nvSpPr>
          <p:spPr>
            <a:xfrm>
              <a:off x="4562479" y="465991"/>
              <a:ext cx="55072" cy="57896"/>
            </a:xfrm>
            <a:custGeom>
              <a:avLst/>
              <a:gdLst>
                <a:gd name="txL" fmla="*/ 0 w 23"/>
                <a:gd name="txT" fmla="*/ 0 h 24"/>
                <a:gd name="txR" fmla="*/ 23 w 23"/>
                <a:gd name="txB" fmla="*/ 24 h 24"/>
              </a:gdLst>
              <a:ahLst/>
              <a:cxnLst>
                <a:cxn ang="0">
                  <a:pos x="12" y="0"/>
                </a:cxn>
                <a:cxn ang="0">
                  <a:pos x="18" y="15"/>
                </a:cxn>
                <a:cxn ang="0">
                  <a:pos x="15" y="24"/>
                </a:cxn>
                <a:cxn ang="0">
                  <a:pos x="0" y="24"/>
                </a:cxn>
                <a:cxn ang="0">
                  <a:pos x="12" y="0"/>
                </a:cxn>
              </a:cxnLst>
              <a:rect l="txL" t="txT" r="txR" b="txB"/>
              <a:pathLst>
                <a:path w="23" h="24">
                  <a:moveTo>
                    <a:pt x="12" y="0"/>
                  </a:moveTo>
                  <a:cubicBezTo>
                    <a:pt x="23" y="2"/>
                    <a:pt x="4" y="19"/>
                    <a:pt x="18" y="15"/>
                  </a:cubicBezTo>
                  <a:cubicBezTo>
                    <a:pt x="16" y="17"/>
                    <a:pt x="15" y="20"/>
                    <a:pt x="15" y="24"/>
                  </a:cubicBezTo>
                  <a:cubicBezTo>
                    <a:pt x="10" y="24"/>
                    <a:pt x="5" y="24"/>
                    <a:pt x="0" y="24"/>
                  </a:cubicBezTo>
                  <a:cubicBezTo>
                    <a:pt x="1" y="13"/>
                    <a:pt x="8" y="8"/>
                    <a:pt x="12" y="0"/>
                  </a:cubicBezTo>
                  <a:close/>
                </a:path>
              </a:pathLst>
            </a:custGeom>
            <a:solidFill>
              <a:srgbClr val="8EC5D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7" name="Freeform 31"/>
            <p:cNvSpPr/>
            <p:nvPr/>
          </p:nvSpPr>
          <p:spPr>
            <a:xfrm>
              <a:off x="4476342" y="588844"/>
              <a:ext cx="46600" cy="49424"/>
            </a:xfrm>
            <a:custGeom>
              <a:avLst/>
              <a:gdLst>
                <a:gd name="txL" fmla="*/ 0 w 19"/>
                <a:gd name="txT" fmla="*/ 0 h 21"/>
                <a:gd name="txR" fmla="*/ 19 w 19"/>
                <a:gd name="txB" fmla="*/ 21 h 21"/>
              </a:gdLst>
              <a:ahLst/>
              <a:cxnLst>
                <a:cxn ang="0">
                  <a:pos x="0" y="21"/>
                </a:cxn>
                <a:cxn ang="0">
                  <a:pos x="18" y="0"/>
                </a:cxn>
                <a:cxn ang="0">
                  <a:pos x="0" y="21"/>
                </a:cxn>
              </a:cxnLst>
              <a:rect l="txL" t="txT" r="txR" b="txB"/>
              <a:pathLst>
                <a:path w="19" h="21">
                  <a:moveTo>
                    <a:pt x="0" y="21"/>
                  </a:moveTo>
                  <a:cubicBezTo>
                    <a:pt x="8" y="16"/>
                    <a:pt x="8" y="3"/>
                    <a:pt x="18" y="0"/>
                  </a:cubicBezTo>
                  <a:cubicBezTo>
                    <a:pt x="19" y="14"/>
                    <a:pt x="13" y="21"/>
                    <a:pt x="0" y="21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48" name="Freeform 32"/>
            <p:cNvSpPr>
              <a:spLocks noEditPoints="1"/>
            </p:cNvSpPr>
            <p:nvPr/>
          </p:nvSpPr>
          <p:spPr>
            <a:xfrm>
              <a:off x="3927036" y="622735"/>
              <a:ext cx="1196045" cy="1546245"/>
            </a:xfrm>
            <a:custGeom>
              <a:avLst/>
              <a:gdLst>
                <a:gd name="txL" fmla="*/ 0 w 500"/>
                <a:gd name="txT" fmla="*/ 0 h 646"/>
                <a:gd name="txR" fmla="*/ 500 w 500"/>
                <a:gd name="txB" fmla="*/ 646 h 646"/>
              </a:gdLst>
              <a:ahLst/>
              <a:cxnLst>
                <a:cxn ang="0">
                  <a:pos x="317" y="16"/>
                </a:cxn>
                <a:cxn ang="0">
                  <a:pos x="398" y="52"/>
                </a:cxn>
                <a:cxn ang="0">
                  <a:pos x="458" y="196"/>
                </a:cxn>
                <a:cxn ang="0">
                  <a:pos x="491" y="544"/>
                </a:cxn>
                <a:cxn ang="0">
                  <a:pos x="497" y="616"/>
                </a:cxn>
                <a:cxn ang="0">
                  <a:pos x="431" y="610"/>
                </a:cxn>
                <a:cxn ang="0">
                  <a:pos x="443" y="535"/>
                </a:cxn>
                <a:cxn ang="0">
                  <a:pos x="443" y="484"/>
                </a:cxn>
                <a:cxn ang="0">
                  <a:pos x="410" y="298"/>
                </a:cxn>
                <a:cxn ang="0">
                  <a:pos x="425" y="184"/>
                </a:cxn>
                <a:cxn ang="0">
                  <a:pos x="422" y="106"/>
                </a:cxn>
                <a:cxn ang="0">
                  <a:pos x="410" y="103"/>
                </a:cxn>
                <a:cxn ang="0">
                  <a:pos x="362" y="271"/>
                </a:cxn>
                <a:cxn ang="0">
                  <a:pos x="368" y="340"/>
                </a:cxn>
                <a:cxn ang="0">
                  <a:pos x="371" y="568"/>
                </a:cxn>
                <a:cxn ang="0">
                  <a:pos x="245" y="631"/>
                </a:cxn>
                <a:cxn ang="0">
                  <a:pos x="107" y="643"/>
                </a:cxn>
                <a:cxn ang="0">
                  <a:pos x="56" y="535"/>
                </a:cxn>
                <a:cxn ang="0">
                  <a:pos x="233" y="508"/>
                </a:cxn>
                <a:cxn ang="0">
                  <a:pos x="197" y="499"/>
                </a:cxn>
                <a:cxn ang="0">
                  <a:pos x="164" y="499"/>
                </a:cxn>
                <a:cxn ang="0">
                  <a:pos x="221" y="478"/>
                </a:cxn>
                <a:cxn ang="0">
                  <a:pos x="251" y="436"/>
                </a:cxn>
                <a:cxn ang="0">
                  <a:pos x="203" y="433"/>
                </a:cxn>
                <a:cxn ang="0">
                  <a:pos x="128" y="382"/>
                </a:cxn>
                <a:cxn ang="0">
                  <a:pos x="131" y="322"/>
                </a:cxn>
                <a:cxn ang="0">
                  <a:pos x="140" y="214"/>
                </a:cxn>
                <a:cxn ang="0">
                  <a:pos x="122" y="97"/>
                </a:cxn>
                <a:cxn ang="0">
                  <a:pos x="107" y="130"/>
                </a:cxn>
                <a:cxn ang="0">
                  <a:pos x="95" y="133"/>
                </a:cxn>
                <a:cxn ang="0">
                  <a:pos x="95" y="244"/>
                </a:cxn>
                <a:cxn ang="0">
                  <a:pos x="56" y="472"/>
                </a:cxn>
                <a:cxn ang="0">
                  <a:pos x="2" y="541"/>
                </a:cxn>
                <a:cxn ang="0">
                  <a:pos x="83" y="103"/>
                </a:cxn>
                <a:cxn ang="0">
                  <a:pos x="176" y="16"/>
                </a:cxn>
                <a:cxn ang="0">
                  <a:pos x="194" y="28"/>
                </a:cxn>
                <a:cxn ang="0">
                  <a:pos x="230" y="19"/>
                </a:cxn>
                <a:cxn ang="0">
                  <a:pos x="284" y="16"/>
                </a:cxn>
                <a:cxn ang="0">
                  <a:pos x="113" y="190"/>
                </a:cxn>
                <a:cxn ang="0">
                  <a:pos x="245" y="376"/>
                </a:cxn>
                <a:cxn ang="0">
                  <a:pos x="245" y="376"/>
                </a:cxn>
                <a:cxn ang="0">
                  <a:pos x="353" y="343"/>
                </a:cxn>
                <a:cxn ang="0">
                  <a:pos x="266" y="400"/>
                </a:cxn>
                <a:cxn ang="0">
                  <a:pos x="266" y="400"/>
                </a:cxn>
                <a:cxn ang="0">
                  <a:pos x="314" y="394"/>
                </a:cxn>
              </a:cxnLst>
              <a:rect l="txL" t="txT" r="txR" b="txB"/>
              <a:pathLst>
                <a:path w="500" h="646">
                  <a:moveTo>
                    <a:pt x="284" y="16"/>
                  </a:moveTo>
                  <a:cubicBezTo>
                    <a:pt x="295" y="18"/>
                    <a:pt x="314" y="2"/>
                    <a:pt x="317" y="16"/>
                  </a:cubicBezTo>
                  <a:cubicBezTo>
                    <a:pt x="323" y="14"/>
                    <a:pt x="319" y="2"/>
                    <a:pt x="326" y="1"/>
                  </a:cubicBezTo>
                  <a:cubicBezTo>
                    <a:pt x="359" y="0"/>
                    <a:pt x="379" y="30"/>
                    <a:pt x="398" y="52"/>
                  </a:cubicBezTo>
                  <a:cubicBezTo>
                    <a:pt x="417" y="74"/>
                    <a:pt x="442" y="91"/>
                    <a:pt x="449" y="112"/>
                  </a:cubicBezTo>
                  <a:cubicBezTo>
                    <a:pt x="456" y="134"/>
                    <a:pt x="454" y="167"/>
                    <a:pt x="458" y="196"/>
                  </a:cubicBezTo>
                  <a:cubicBezTo>
                    <a:pt x="469" y="279"/>
                    <a:pt x="495" y="397"/>
                    <a:pt x="491" y="487"/>
                  </a:cubicBezTo>
                  <a:cubicBezTo>
                    <a:pt x="490" y="505"/>
                    <a:pt x="481" y="546"/>
                    <a:pt x="491" y="544"/>
                  </a:cubicBezTo>
                  <a:cubicBezTo>
                    <a:pt x="500" y="545"/>
                    <a:pt x="488" y="567"/>
                    <a:pt x="497" y="568"/>
                  </a:cubicBezTo>
                  <a:cubicBezTo>
                    <a:pt x="497" y="584"/>
                    <a:pt x="497" y="600"/>
                    <a:pt x="497" y="616"/>
                  </a:cubicBezTo>
                  <a:cubicBezTo>
                    <a:pt x="480" y="616"/>
                    <a:pt x="463" y="616"/>
                    <a:pt x="446" y="616"/>
                  </a:cubicBezTo>
                  <a:cubicBezTo>
                    <a:pt x="439" y="616"/>
                    <a:pt x="437" y="611"/>
                    <a:pt x="431" y="610"/>
                  </a:cubicBezTo>
                  <a:cubicBezTo>
                    <a:pt x="434" y="601"/>
                    <a:pt x="438" y="580"/>
                    <a:pt x="440" y="562"/>
                  </a:cubicBezTo>
                  <a:cubicBezTo>
                    <a:pt x="441" y="551"/>
                    <a:pt x="438" y="517"/>
                    <a:pt x="443" y="535"/>
                  </a:cubicBezTo>
                  <a:cubicBezTo>
                    <a:pt x="446" y="552"/>
                    <a:pt x="446" y="572"/>
                    <a:pt x="449" y="589"/>
                  </a:cubicBezTo>
                  <a:cubicBezTo>
                    <a:pt x="462" y="557"/>
                    <a:pt x="449" y="521"/>
                    <a:pt x="443" y="484"/>
                  </a:cubicBezTo>
                  <a:cubicBezTo>
                    <a:pt x="435" y="429"/>
                    <a:pt x="439" y="362"/>
                    <a:pt x="422" y="322"/>
                  </a:cubicBezTo>
                  <a:cubicBezTo>
                    <a:pt x="416" y="316"/>
                    <a:pt x="412" y="308"/>
                    <a:pt x="410" y="298"/>
                  </a:cubicBezTo>
                  <a:cubicBezTo>
                    <a:pt x="404" y="282"/>
                    <a:pt x="397" y="267"/>
                    <a:pt x="389" y="253"/>
                  </a:cubicBezTo>
                  <a:cubicBezTo>
                    <a:pt x="402" y="231"/>
                    <a:pt x="421" y="215"/>
                    <a:pt x="425" y="184"/>
                  </a:cubicBezTo>
                  <a:cubicBezTo>
                    <a:pt x="405" y="197"/>
                    <a:pt x="406" y="231"/>
                    <a:pt x="383" y="241"/>
                  </a:cubicBezTo>
                  <a:cubicBezTo>
                    <a:pt x="399" y="201"/>
                    <a:pt x="436" y="166"/>
                    <a:pt x="422" y="106"/>
                  </a:cubicBezTo>
                  <a:cubicBezTo>
                    <a:pt x="417" y="149"/>
                    <a:pt x="408" y="188"/>
                    <a:pt x="386" y="214"/>
                  </a:cubicBezTo>
                  <a:cubicBezTo>
                    <a:pt x="390" y="185"/>
                    <a:pt x="419" y="155"/>
                    <a:pt x="410" y="103"/>
                  </a:cubicBezTo>
                  <a:cubicBezTo>
                    <a:pt x="400" y="153"/>
                    <a:pt x="382" y="195"/>
                    <a:pt x="365" y="238"/>
                  </a:cubicBezTo>
                  <a:cubicBezTo>
                    <a:pt x="377" y="244"/>
                    <a:pt x="370" y="267"/>
                    <a:pt x="362" y="271"/>
                  </a:cubicBezTo>
                  <a:cubicBezTo>
                    <a:pt x="376" y="262"/>
                    <a:pt x="370" y="281"/>
                    <a:pt x="371" y="292"/>
                  </a:cubicBezTo>
                  <a:cubicBezTo>
                    <a:pt x="364" y="302"/>
                    <a:pt x="370" y="325"/>
                    <a:pt x="368" y="340"/>
                  </a:cubicBezTo>
                  <a:cubicBezTo>
                    <a:pt x="368" y="391"/>
                    <a:pt x="368" y="442"/>
                    <a:pt x="368" y="493"/>
                  </a:cubicBezTo>
                  <a:cubicBezTo>
                    <a:pt x="370" y="517"/>
                    <a:pt x="364" y="549"/>
                    <a:pt x="371" y="568"/>
                  </a:cubicBezTo>
                  <a:cubicBezTo>
                    <a:pt x="373" y="579"/>
                    <a:pt x="375" y="590"/>
                    <a:pt x="374" y="604"/>
                  </a:cubicBezTo>
                  <a:cubicBezTo>
                    <a:pt x="342" y="624"/>
                    <a:pt x="286" y="620"/>
                    <a:pt x="245" y="631"/>
                  </a:cubicBezTo>
                  <a:cubicBezTo>
                    <a:pt x="230" y="633"/>
                    <a:pt x="207" y="627"/>
                    <a:pt x="197" y="634"/>
                  </a:cubicBezTo>
                  <a:cubicBezTo>
                    <a:pt x="160" y="628"/>
                    <a:pt x="133" y="646"/>
                    <a:pt x="107" y="643"/>
                  </a:cubicBezTo>
                  <a:cubicBezTo>
                    <a:pt x="76" y="639"/>
                    <a:pt x="55" y="607"/>
                    <a:pt x="20" y="607"/>
                  </a:cubicBezTo>
                  <a:cubicBezTo>
                    <a:pt x="29" y="580"/>
                    <a:pt x="46" y="561"/>
                    <a:pt x="56" y="535"/>
                  </a:cubicBezTo>
                  <a:cubicBezTo>
                    <a:pt x="59" y="540"/>
                    <a:pt x="66" y="544"/>
                    <a:pt x="68" y="535"/>
                  </a:cubicBezTo>
                  <a:cubicBezTo>
                    <a:pt x="119" y="522"/>
                    <a:pt x="179" y="518"/>
                    <a:pt x="233" y="508"/>
                  </a:cubicBezTo>
                  <a:cubicBezTo>
                    <a:pt x="225" y="502"/>
                    <a:pt x="211" y="502"/>
                    <a:pt x="197" y="502"/>
                  </a:cubicBezTo>
                  <a:cubicBezTo>
                    <a:pt x="197" y="501"/>
                    <a:pt x="197" y="500"/>
                    <a:pt x="197" y="499"/>
                  </a:cubicBezTo>
                  <a:cubicBezTo>
                    <a:pt x="205" y="498"/>
                    <a:pt x="211" y="495"/>
                    <a:pt x="215" y="490"/>
                  </a:cubicBezTo>
                  <a:cubicBezTo>
                    <a:pt x="193" y="488"/>
                    <a:pt x="181" y="496"/>
                    <a:pt x="164" y="499"/>
                  </a:cubicBezTo>
                  <a:cubicBezTo>
                    <a:pt x="159" y="500"/>
                    <a:pt x="158" y="497"/>
                    <a:pt x="158" y="493"/>
                  </a:cubicBezTo>
                  <a:cubicBezTo>
                    <a:pt x="176" y="485"/>
                    <a:pt x="201" y="484"/>
                    <a:pt x="221" y="478"/>
                  </a:cubicBezTo>
                  <a:cubicBezTo>
                    <a:pt x="212" y="469"/>
                    <a:pt x="198" y="481"/>
                    <a:pt x="185" y="478"/>
                  </a:cubicBezTo>
                  <a:cubicBezTo>
                    <a:pt x="193" y="462"/>
                    <a:pt x="243" y="462"/>
                    <a:pt x="251" y="436"/>
                  </a:cubicBezTo>
                  <a:cubicBezTo>
                    <a:pt x="250" y="432"/>
                    <a:pt x="243" y="434"/>
                    <a:pt x="239" y="433"/>
                  </a:cubicBezTo>
                  <a:cubicBezTo>
                    <a:pt x="234" y="428"/>
                    <a:pt x="208" y="428"/>
                    <a:pt x="203" y="433"/>
                  </a:cubicBezTo>
                  <a:cubicBezTo>
                    <a:pt x="198" y="435"/>
                    <a:pt x="185" y="429"/>
                    <a:pt x="185" y="436"/>
                  </a:cubicBezTo>
                  <a:cubicBezTo>
                    <a:pt x="175" y="404"/>
                    <a:pt x="131" y="411"/>
                    <a:pt x="128" y="382"/>
                  </a:cubicBezTo>
                  <a:cubicBezTo>
                    <a:pt x="125" y="356"/>
                    <a:pt x="157" y="354"/>
                    <a:pt x="161" y="325"/>
                  </a:cubicBezTo>
                  <a:cubicBezTo>
                    <a:pt x="157" y="318"/>
                    <a:pt x="140" y="324"/>
                    <a:pt x="131" y="322"/>
                  </a:cubicBezTo>
                  <a:cubicBezTo>
                    <a:pt x="131" y="305"/>
                    <a:pt x="131" y="288"/>
                    <a:pt x="131" y="271"/>
                  </a:cubicBezTo>
                  <a:cubicBezTo>
                    <a:pt x="131" y="249"/>
                    <a:pt x="142" y="238"/>
                    <a:pt x="140" y="214"/>
                  </a:cubicBezTo>
                  <a:cubicBezTo>
                    <a:pt x="145" y="206"/>
                    <a:pt x="145" y="177"/>
                    <a:pt x="140" y="169"/>
                  </a:cubicBezTo>
                  <a:cubicBezTo>
                    <a:pt x="138" y="141"/>
                    <a:pt x="129" y="120"/>
                    <a:pt x="122" y="97"/>
                  </a:cubicBezTo>
                  <a:cubicBezTo>
                    <a:pt x="115" y="117"/>
                    <a:pt x="136" y="135"/>
                    <a:pt x="131" y="163"/>
                  </a:cubicBezTo>
                  <a:cubicBezTo>
                    <a:pt x="119" y="156"/>
                    <a:pt x="118" y="138"/>
                    <a:pt x="107" y="130"/>
                  </a:cubicBezTo>
                  <a:cubicBezTo>
                    <a:pt x="103" y="143"/>
                    <a:pt x="119" y="162"/>
                    <a:pt x="128" y="172"/>
                  </a:cubicBezTo>
                  <a:cubicBezTo>
                    <a:pt x="118" y="170"/>
                    <a:pt x="98" y="152"/>
                    <a:pt x="95" y="133"/>
                  </a:cubicBezTo>
                  <a:cubicBezTo>
                    <a:pt x="88" y="155"/>
                    <a:pt x="113" y="171"/>
                    <a:pt x="125" y="184"/>
                  </a:cubicBezTo>
                  <a:cubicBezTo>
                    <a:pt x="117" y="206"/>
                    <a:pt x="111" y="230"/>
                    <a:pt x="95" y="244"/>
                  </a:cubicBezTo>
                  <a:cubicBezTo>
                    <a:pt x="87" y="314"/>
                    <a:pt x="73" y="378"/>
                    <a:pt x="59" y="442"/>
                  </a:cubicBezTo>
                  <a:cubicBezTo>
                    <a:pt x="52" y="446"/>
                    <a:pt x="58" y="463"/>
                    <a:pt x="56" y="472"/>
                  </a:cubicBezTo>
                  <a:cubicBezTo>
                    <a:pt x="72" y="532"/>
                    <a:pt x="28" y="567"/>
                    <a:pt x="5" y="607"/>
                  </a:cubicBezTo>
                  <a:cubicBezTo>
                    <a:pt x="0" y="589"/>
                    <a:pt x="3" y="563"/>
                    <a:pt x="2" y="541"/>
                  </a:cubicBezTo>
                  <a:cubicBezTo>
                    <a:pt x="3" y="530"/>
                    <a:pt x="11" y="526"/>
                    <a:pt x="14" y="517"/>
                  </a:cubicBezTo>
                  <a:cubicBezTo>
                    <a:pt x="36" y="378"/>
                    <a:pt x="46" y="227"/>
                    <a:pt x="83" y="103"/>
                  </a:cubicBezTo>
                  <a:cubicBezTo>
                    <a:pt x="89" y="90"/>
                    <a:pt x="102" y="81"/>
                    <a:pt x="98" y="67"/>
                  </a:cubicBezTo>
                  <a:cubicBezTo>
                    <a:pt x="125" y="51"/>
                    <a:pt x="149" y="32"/>
                    <a:pt x="176" y="16"/>
                  </a:cubicBezTo>
                  <a:cubicBezTo>
                    <a:pt x="176" y="23"/>
                    <a:pt x="176" y="30"/>
                    <a:pt x="179" y="34"/>
                  </a:cubicBezTo>
                  <a:cubicBezTo>
                    <a:pt x="186" y="34"/>
                    <a:pt x="188" y="29"/>
                    <a:pt x="194" y="28"/>
                  </a:cubicBezTo>
                  <a:cubicBezTo>
                    <a:pt x="202" y="25"/>
                    <a:pt x="210" y="22"/>
                    <a:pt x="221" y="22"/>
                  </a:cubicBezTo>
                  <a:cubicBezTo>
                    <a:pt x="225" y="22"/>
                    <a:pt x="229" y="22"/>
                    <a:pt x="230" y="19"/>
                  </a:cubicBezTo>
                  <a:cubicBezTo>
                    <a:pt x="235" y="19"/>
                    <a:pt x="240" y="19"/>
                    <a:pt x="245" y="19"/>
                  </a:cubicBezTo>
                  <a:cubicBezTo>
                    <a:pt x="257" y="17"/>
                    <a:pt x="277" y="23"/>
                    <a:pt x="284" y="16"/>
                  </a:cubicBezTo>
                  <a:close/>
                  <a:moveTo>
                    <a:pt x="95" y="181"/>
                  </a:moveTo>
                  <a:cubicBezTo>
                    <a:pt x="99" y="184"/>
                    <a:pt x="106" y="200"/>
                    <a:pt x="113" y="190"/>
                  </a:cubicBezTo>
                  <a:cubicBezTo>
                    <a:pt x="106" y="190"/>
                    <a:pt x="101" y="172"/>
                    <a:pt x="95" y="181"/>
                  </a:cubicBezTo>
                  <a:close/>
                  <a:moveTo>
                    <a:pt x="245" y="376"/>
                  </a:moveTo>
                  <a:cubicBezTo>
                    <a:pt x="291" y="354"/>
                    <a:pt x="346" y="341"/>
                    <a:pt x="362" y="289"/>
                  </a:cubicBezTo>
                  <a:cubicBezTo>
                    <a:pt x="336" y="331"/>
                    <a:pt x="287" y="350"/>
                    <a:pt x="245" y="376"/>
                  </a:cubicBezTo>
                  <a:close/>
                  <a:moveTo>
                    <a:pt x="251" y="388"/>
                  </a:moveTo>
                  <a:cubicBezTo>
                    <a:pt x="292" y="380"/>
                    <a:pt x="328" y="367"/>
                    <a:pt x="353" y="343"/>
                  </a:cubicBezTo>
                  <a:cubicBezTo>
                    <a:pt x="320" y="359"/>
                    <a:pt x="283" y="371"/>
                    <a:pt x="251" y="388"/>
                  </a:cubicBezTo>
                  <a:close/>
                  <a:moveTo>
                    <a:pt x="266" y="400"/>
                  </a:moveTo>
                  <a:cubicBezTo>
                    <a:pt x="289" y="398"/>
                    <a:pt x="308" y="392"/>
                    <a:pt x="320" y="379"/>
                  </a:cubicBezTo>
                  <a:cubicBezTo>
                    <a:pt x="298" y="382"/>
                    <a:pt x="282" y="391"/>
                    <a:pt x="266" y="400"/>
                  </a:cubicBezTo>
                  <a:close/>
                  <a:moveTo>
                    <a:pt x="287" y="409"/>
                  </a:moveTo>
                  <a:cubicBezTo>
                    <a:pt x="302" y="410"/>
                    <a:pt x="308" y="402"/>
                    <a:pt x="314" y="394"/>
                  </a:cubicBezTo>
                  <a:cubicBezTo>
                    <a:pt x="301" y="395"/>
                    <a:pt x="292" y="400"/>
                    <a:pt x="287" y="409"/>
                  </a:cubicBezTo>
                  <a:close/>
                </a:path>
              </a:pathLst>
            </a:custGeom>
            <a:solidFill>
              <a:srgbClr val="317D9D"/>
            </a:solidFill>
            <a:ln w="9525">
              <a:noFill/>
            </a:ln>
          </p:spPr>
          <p:txBody>
            <a:bodyPr vert="horz" wrap="square" anchor="t"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49" name="Freeform 33"/>
            <p:cNvSpPr/>
            <p:nvPr/>
          </p:nvSpPr>
          <p:spPr>
            <a:xfrm>
              <a:off x="4154384" y="1033654"/>
              <a:ext cx="42363" cy="67781"/>
            </a:xfrm>
            <a:custGeom>
              <a:avLst/>
              <a:gdLst>
                <a:gd name="txL" fmla="*/ 0 w 18"/>
                <a:gd name="txT" fmla="*/ 0 h 28"/>
                <a:gd name="txR" fmla="*/ 18 w 18"/>
                <a:gd name="txB" fmla="*/ 28 h 28"/>
              </a:gdLst>
              <a:ahLst/>
              <a:cxnLst>
                <a:cxn ang="0">
                  <a:pos x="18" y="18"/>
                </a:cxn>
                <a:cxn ang="0">
                  <a:pos x="0" y="9"/>
                </a:cxn>
                <a:cxn ang="0">
                  <a:pos x="18" y="18"/>
                </a:cxn>
              </a:cxnLst>
              <a:rect l="txL" t="txT" r="txR" b="txB"/>
              <a:pathLst>
                <a:path w="18" h="28">
                  <a:moveTo>
                    <a:pt x="18" y="18"/>
                  </a:moveTo>
                  <a:cubicBezTo>
                    <a:pt x="11" y="28"/>
                    <a:pt x="4" y="12"/>
                    <a:pt x="0" y="9"/>
                  </a:cubicBezTo>
                  <a:cubicBezTo>
                    <a:pt x="6" y="0"/>
                    <a:pt x="11" y="18"/>
                    <a:pt x="18" y="18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0" name="Freeform 34"/>
            <p:cNvSpPr>
              <a:spLocks noEditPoints="1"/>
            </p:cNvSpPr>
            <p:nvPr/>
          </p:nvSpPr>
          <p:spPr>
            <a:xfrm>
              <a:off x="4089428" y="1270886"/>
              <a:ext cx="437750" cy="632619"/>
            </a:xfrm>
            <a:custGeom>
              <a:avLst/>
              <a:gdLst>
                <a:gd name="txL" fmla="*/ 0 w 183"/>
                <a:gd name="txT" fmla="*/ 0 h 264"/>
                <a:gd name="txR" fmla="*/ 183 w 183"/>
                <a:gd name="txB" fmla="*/ 264 h 264"/>
              </a:gdLst>
              <a:ahLst/>
              <a:cxnLst>
                <a:cxn ang="0">
                  <a:pos x="0" y="264"/>
                </a:cxn>
                <a:cxn ang="0">
                  <a:pos x="33" y="108"/>
                </a:cxn>
                <a:cxn ang="0">
                  <a:pos x="63" y="0"/>
                </a:cxn>
                <a:cxn ang="0">
                  <a:pos x="63" y="51"/>
                </a:cxn>
                <a:cxn ang="0">
                  <a:pos x="93" y="54"/>
                </a:cxn>
                <a:cxn ang="0">
                  <a:pos x="60" y="111"/>
                </a:cxn>
                <a:cxn ang="0">
                  <a:pos x="117" y="165"/>
                </a:cxn>
                <a:cxn ang="0">
                  <a:pos x="135" y="162"/>
                </a:cxn>
                <a:cxn ang="0">
                  <a:pos x="171" y="162"/>
                </a:cxn>
                <a:cxn ang="0">
                  <a:pos x="183" y="165"/>
                </a:cxn>
                <a:cxn ang="0">
                  <a:pos x="117" y="207"/>
                </a:cxn>
                <a:cxn ang="0">
                  <a:pos x="69" y="219"/>
                </a:cxn>
                <a:cxn ang="0">
                  <a:pos x="90" y="222"/>
                </a:cxn>
                <a:cxn ang="0">
                  <a:pos x="96" y="228"/>
                </a:cxn>
                <a:cxn ang="0">
                  <a:pos x="129" y="228"/>
                </a:cxn>
                <a:cxn ang="0">
                  <a:pos x="129" y="231"/>
                </a:cxn>
                <a:cxn ang="0">
                  <a:pos x="165" y="237"/>
                </a:cxn>
                <a:cxn ang="0">
                  <a:pos x="0" y="264"/>
                </a:cxn>
                <a:cxn ang="0">
                  <a:pos x="33" y="231"/>
                </a:cxn>
                <a:cxn ang="0">
                  <a:pos x="147" y="183"/>
                </a:cxn>
                <a:cxn ang="0">
                  <a:pos x="33" y="231"/>
                </a:cxn>
                <a:cxn ang="0">
                  <a:pos x="24" y="216"/>
                </a:cxn>
                <a:cxn ang="0">
                  <a:pos x="120" y="174"/>
                </a:cxn>
                <a:cxn ang="0">
                  <a:pos x="24" y="216"/>
                </a:cxn>
              </a:cxnLst>
              <a:rect l="txL" t="txT" r="txR" b="txB"/>
              <a:pathLst>
                <a:path w="183" h="264">
                  <a:moveTo>
                    <a:pt x="0" y="264"/>
                  </a:moveTo>
                  <a:cubicBezTo>
                    <a:pt x="10" y="211"/>
                    <a:pt x="33" y="171"/>
                    <a:pt x="33" y="108"/>
                  </a:cubicBezTo>
                  <a:cubicBezTo>
                    <a:pt x="57" y="86"/>
                    <a:pt x="49" y="32"/>
                    <a:pt x="63" y="0"/>
                  </a:cubicBezTo>
                  <a:cubicBezTo>
                    <a:pt x="63" y="17"/>
                    <a:pt x="63" y="34"/>
                    <a:pt x="63" y="51"/>
                  </a:cubicBezTo>
                  <a:cubicBezTo>
                    <a:pt x="72" y="53"/>
                    <a:pt x="89" y="47"/>
                    <a:pt x="93" y="54"/>
                  </a:cubicBezTo>
                  <a:cubicBezTo>
                    <a:pt x="89" y="83"/>
                    <a:pt x="57" y="85"/>
                    <a:pt x="60" y="111"/>
                  </a:cubicBezTo>
                  <a:cubicBezTo>
                    <a:pt x="63" y="140"/>
                    <a:pt x="107" y="133"/>
                    <a:pt x="117" y="165"/>
                  </a:cubicBezTo>
                  <a:cubicBezTo>
                    <a:pt x="117" y="158"/>
                    <a:pt x="130" y="164"/>
                    <a:pt x="135" y="162"/>
                  </a:cubicBezTo>
                  <a:cubicBezTo>
                    <a:pt x="147" y="162"/>
                    <a:pt x="159" y="162"/>
                    <a:pt x="171" y="162"/>
                  </a:cubicBezTo>
                  <a:cubicBezTo>
                    <a:pt x="175" y="163"/>
                    <a:pt x="182" y="161"/>
                    <a:pt x="183" y="165"/>
                  </a:cubicBezTo>
                  <a:cubicBezTo>
                    <a:pt x="175" y="191"/>
                    <a:pt x="125" y="191"/>
                    <a:pt x="117" y="207"/>
                  </a:cubicBezTo>
                  <a:cubicBezTo>
                    <a:pt x="101" y="211"/>
                    <a:pt x="83" y="213"/>
                    <a:pt x="69" y="219"/>
                  </a:cubicBezTo>
                  <a:cubicBezTo>
                    <a:pt x="70" y="226"/>
                    <a:pt x="84" y="220"/>
                    <a:pt x="90" y="222"/>
                  </a:cubicBezTo>
                  <a:cubicBezTo>
                    <a:pt x="90" y="226"/>
                    <a:pt x="91" y="229"/>
                    <a:pt x="96" y="228"/>
                  </a:cubicBezTo>
                  <a:cubicBezTo>
                    <a:pt x="101" y="234"/>
                    <a:pt x="124" y="232"/>
                    <a:pt x="129" y="228"/>
                  </a:cubicBezTo>
                  <a:cubicBezTo>
                    <a:pt x="129" y="229"/>
                    <a:pt x="129" y="230"/>
                    <a:pt x="129" y="231"/>
                  </a:cubicBezTo>
                  <a:cubicBezTo>
                    <a:pt x="143" y="231"/>
                    <a:pt x="157" y="231"/>
                    <a:pt x="165" y="237"/>
                  </a:cubicBezTo>
                  <a:cubicBezTo>
                    <a:pt x="111" y="247"/>
                    <a:pt x="51" y="251"/>
                    <a:pt x="0" y="264"/>
                  </a:cubicBezTo>
                  <a:close/>
                  <a:moveTo>
                    <a:pt x="33" y="231"/>
                  </a:moveTo>
                  <a:cubicBezTo>
                    <a:pt x="66" y="210"/>
                    <a:pt x="105" y="195"/>
                    <a:pt x="147" y="183"/>
                  </a:cubicBezTo>
                  <a:cubicBezTo>
                    <a:pt x="97" y="187"/>
                    <a:pt x="58" y="202"/>
                    <a:pt x="33" y="231"/>
                  </a:cubicBezTo>
                  <a:close/>
                  <a:moveTo>
                    <a:pt x="24" y="216"/>
                  </a:moveTo>
                  <a:cubicBezTo>
                    <a:pt x="56" y="202"/>
                    <a:pt x="92" y="192"/>
                    <a:pt x="120" y="174"/>
                  </a:cubicBezTo>
                  <a:cubicBezTo>
                    <a:pt x="83" y="183"/>
                    <a:pt x="50" y="196"/>
                    <a:pt x="24" y="216"/>
                  </a:cubicBezTo>
                  <a:close/>
                </a:path>
              </a:pathLst>
            </a:custGeom>
            <a:solidFill>
              <a:srgbClr val="27667C"/>
            </a:solidFill>
            <a:ln w="9525">
              <a:noFill/>
            </a:ln>
          </p:spPr>
          <p:txBody>
            <a:bodyPr vert="horz" wrap="square" anchor="t"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51" name="Freeform 35"/>
            <p:cNvSpPr/>
            <p:nvPr/>
          </p:nvSpPr>
          <p:spPr>
            <a:xfrm>
              <a:off x="4513056" y="1314661"/>
              <a:ext cx="279595" cy="207578"/>
            </a:xfrm>
            <a:custGeom>
              <a:avLst/>
              <a:gdLst>
                <a:gd name="txL" fmla="*/ 0 w 117"/>
                <a:gd name="txT" fmla="*/ 0 h 87"/>
                <a:gd name="txR" fmla="*/ 117 w 117"/>
                <a:gd name="txB" fmla="*/ 87 h 87"/>
              </a:gdLst>
              <a:ahLst/>
              <a:cxnLst>
                <a:cxn ang="0">
                  <a:pos x="117" y="0"/>
                </a:cxn>
                <a:cxn ang="0">
                  <a:pos x="0" y="87"/>
                </a:cxn>
                <a:cxn ang="0">
                  <a:pos x="117" y="0"/>
                </a:cxn>
              </a:cxnLst>
              <a:rect l="txL" t="txT" r="txR" b="txB"/>
              <a:pathLst>
                <a:path w="117" h="87">
                  <a:moveTo>
                    <a:pt x="117" y="0"/>
                  </a:moveTo>
                  <a:cubicBezTo>
                    <a:pt x="101" y="52"/>
                    <a:pt x="46" y="65"/>
                    <a:pt x="0" y="87"/>
                  </a:cubicBezTo>
                  <a:cubicBezTo>
                    <a:pt x="42" y="61"/>
                    <a:pt x="91" y="42"/>
                    <a:pt x="117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2" name="Freeform 36"/>
            <p:cNvSpPr/>
            <p:nvPr/>
          </p:nvSpPr>
          <p:spPr>
            <a:xfrm>
              <a:off x="4527177" y="1443162"/>
              <a:ext cx="244293" cy="107319"/>
            </a:xfrm>
            <a:custGeom>
              <a:avLst/>
              <a:gdLst>
                <a:gd name="txL" fmla="*/ 0 w 102"/>
                <a:gd name="txT" fmla="*/ 0 h 45"/>
                <a:gd name="txR" fmla="*/ 102 w 102"/>
                <a:gd name="txB" fmla="*/ 45 h 45"/>
              </a:gdLst>
              <a:ahLst/>
              <a:cxnLst>
                <a:cxn ang="0">
                  <a:pos x="102" y="0"/>
                </a:cxn>
                <a:cxn ang="0">
                  <a:pos x="0" y="45"/>
                </a:cxn>
                <a:cxn ang="0">
                  <a:pos x="102" y="0"/>
                </a:cxn>
              </a:cxnLst>
              <a:rect l="txL" t="txT" r="txR" b="txB"/>
              <a:pathLst>
                <a:path w="102" h="45">
                  <a:moveTo>
                    <a:pt x="102" y="0"/>
                  </a:moveTo>
                  <a:cubicBezTo>
                    <a:pt x="77" y="24"/>
                    <a:pt x="41" y="37"/>
                    <a:pt x="0" y="45"/>
                  </a:cubicBezTo>
                  <a:cubicBezTo>
                    <a:pt x="32" y="28"/>
                    <a:pt x="69" y="16"/>
                    <a:pt x="102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3" name="Freeform 37"/>
            <p:cNvSpPr/>
            <p:nvPr/>
          </p:nvSpPr>
          <p:spPr>
            <a:xfrm>
              <a:off x="4562479" y="1529300"/>
              <a:ext cx="129913" cy="50835"/>
            </a:xfrm>
            <a:custGeom>
              <a:avLst/>
              <a:gdLst>
                <a:gd name="txL" fmla="*/ 0 w 54"/>
                <a:gd name="txT" fmla="*/ 0 h 21"/>
                <a:gd name="txR" fmla="*/ 54 w 54"/>
                <a:gd name="txB" fmla="*/ 21 h 21"/>
              </a:gdLst>
              <a:ahLst/>
              <a:cxnLst>
                <a:cxn ang="0">
                  <a:pos x="54" y="0"/>
                </a:cxn>
                <a:cxn ang="0">
                  <a:pos x="0" y="21"/>
                </a:cxn>
                <a:cxn ang="0">
                  <a:pos x="54" y="0"/>
                </a:cxn>
              </a:cxnLst>
              <a:rect l="txL" t="txT" r="txR" b="txB"/>
              <a:pathLst>
                <a:path w="54" h="21">
                  <a:moveTo>
                    <a:pt x="54" y="0"/>
                  </a:moveTo>
                  <a:cubicBezTo>
                    <a:pt x="42" y="13"/>
                    <a:pt x="23" y="19"/>
                    <a:pt x="0" y="21"/>
                  </a:cubicBezTo>
                  <a:cubicBezTo>
                    <a:pt x="16" y="12"/>
                    <a:pt x="32" y="3"/>
                    <a:pt x="54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4" name="Freeform 38"/>
            <p:cNvSpPr/>
            <p:nvPr/>
          </p:nvSpPr>
          <p:spPr>
            <a:xfrm>
              <a:off x="4613315" y="1566014"/>
              <a:ext cx="64956" cy="38127"/>
            </a:xfrm>
            <a:custGeom>
              <a:avLst/>
              <a:gdLst>
                <a:gd name="txL" fmla="*/ 0 w 27"/>
                <a:gd name="txT" fmla="*/ 0 h 16"/>
                <a:gd name="txR" fmla="*/ 27 w 27"/>
                <a:gd name="txB" fmla="*/ 16 h 16"/>
              </a:gdLst>
              <a:ahLst/>
              <a:cxnLst>
                <a:cxn ang="0">
                  <a:pos x="27" y="0"/>
                </a:cxn>
                <a:cxn ang="0">
                  <a:pos x="0" y="15"/>
                </a:cxn>
                <a:cxn ang="0">
                  <a:pos x="27" y="0"/>
                </a:cxn>
              </a:cxnLst>
              <a:rect l="txL" t="txT" r="txR" b="txB"/>
              <a:pathLst>
                <a:path w="27" h="16">
                  <a:moveTo>
                    <a:pt x="27" y="0"/>
                  </a:moveTo>
                  <a:cubicBezTo>
                    <a:pt x="21" y="8"/>
                    <a:pt x="15" y="16"/>
                    <a:pt x="0" y="15"/>
                  </a:cubicBezTo>
                  <a:cubicBezTo>
                    <a:pt x="5" y="6"/>
                    <a:pt x="14" y="1"/>
                    <a:pt x="27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5" name="Freeform 39"/>
            <p:cNvSpPr/>
            <p:nvPr/>
          </p:nvSpPr>
          <p:spPr>
            <a:xfrm>
              <a:off x="4145912" y="1687454"/>
              <a:ext cx="230172" cy="100259"/>
            </a:xfrm>
            <a:custGeom>
              <a:avLst/>
              <a:gdLst>
                <a:gd name="txL" fmla="*/ 0 w 96"/>
                <a:gd name="txT" fmla="*/ 0 h 42"/>
                <a:gd name="txR" fmla="*/ 96 w 96"/>
                <a:gd name="txB" fmla="*/ 42 h 42"/>
              </a:gdLst>
              <a:ahLst/>
              <a:cxnLst>
                <a:cxn ang="0">
                  <a:pos x="96" y="0"/>
                </a:cxn>
                <a:cxn ang="0">
                  <a:pos x="0" y="42"/>
                </a:cxn>
                <a:cxn ang="0">
                  <a:pos x="96" y="0"/>
                </a:cxn>
              </a:cxnLst>
              <a:rect l="txL" t="txT" r="txR" b="txB"/>
              <a:pathLst>
                <a:path w="96" h="42">
                  <a:moveTo>
                    <a:pt x="96" y="0"/>
                  </a:moveTo>
                  <a:cubicBezTo>
                    <a:pt x="68" y="18"/>
                    <a:pt x="32" y="28"/>
                    <a:pt x="0" y="42"/>
                  </a:cubicBezTo>
                  <a:cubicBezTo>
                    <a:pt x="26" y="22"/>
                    <a:pt x="59" y="9"/>
                    <a:pt x="96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6" name="Freeform 40"/>
            <p:cNvSpPr/>
            <p:nvPr/>
          </p:nvSpPr>
          <p:spPr>
            <a:xfrm>
              <a:off x="4168505" y="1708635"/>
              <a:ext cx="272535" cy="115792"/>
            </a:xfrm>
            <a:custGeom>
              <a:avLst/>
              <a:gdLst>
                <a:gd name="txL" fmla="*/ 0 w 114"/>
                <a:gd name="txT" fmla="*/ 0 h 48"/>
                <a:gd name="txR" fmla="*/ 114 w 114"/>
                <a:gd name="txB" fmla="*/ 48 h 48"/>
              </a:gdLst>
              <a:ahLst/>
              <a:cxnLst>
                <a:cxn ang="0">
                  <a:pos x="114" y="0"/>
                </a:cxn>
                <a:cxn ang="0">
                  <a:pos x="0" y="48"/>
                </a:cxn>
                <a:cxn ang="0">
                  <a:pos x="114" y="0"/>
                </a:cxn>
              </a:cxnLst>
              <a:rect l="txL" t="txT" r="txR" b="txB"/>
              <a:pathLst>
                <a:path w="114" h="48">
                  <a:moveTo>
                    <a:pt x="114" y="0"/>
                  </a:moveTo>
                  <a:cubicBezTo>
                    <a:pt x="72" y="12"/>
                    <a:pt x="33" y="27"/>
                    <a:pt x="0" y="48"/>
                  </a:cubicBezTo>
                  <a:cubicBezTo>
                    <a:pt x="25" y="19"/>
                    <a:pt x="64" y="4"/>
                    <a:pt x="114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7" name="Freeform 41"/>
            <p:cNvSpPr/>
            <p:nvPr/>
          </p:nvSpPr>
          <p:spPr>
            <a:xfrm>
              <a:off x="4254642" y="1745350"/>
              <a:ext cx="200518" cy="66369"/>
            </a:xfrm>
            <a:custGeom>
              <a:avLst/>
              <a:gdLst>
                <a:gd name="txL" fmla="*/ 0 w 84"/>
                <a:gd name="txT" fmla="*/ 0 h 28"/>
                <a:gd name="txR" fmla="*/ 84 w 84"/>
                <a:gd name="txB" fmla="*/ 28 h 28"/>
              </a:gdLst>
              <a:ahLst/>
              <a:cxnLst>
                <a:cxn ang="0">
                  <a:pos x="48" y="9"/>
                </a:cxn>
                <a:cxn ang="0">
                  <a:pos x="84" y="9"/>
                </a:cxn>
                <a:cxn ang="0">
                  <a:pos x="21" y="24"/>
                </a:cxn>
                <a:cxn ang="0">
                  <a:pos x="0" y="21"/>
                </a:cxn>
                <a:cxn ang="0">
                  <a:pos x="48" y="9"/>
                </a:cxn>
              </a:cxnLst>
              <a:rect l="txL" t="txT" r="txR" b="txB"/>
              <a:pathLst>
                <a:path w="84" h="28">
                  <a:moveTo>
                    <a:pt x="48" y="9"/>
                  </a:moveTo>
                  <a:cubicBezTo>
                    <a:pt x="61" y="12"/>
                    <a:pt x="75" y="0"/>
                    <a:pt x="84" y="9"/>
                  </a:cubicBezTo>
                  <a:cubicBezTo>
                    <a:pt x="64" y="15"/>
                    <a:pt x="39" y="16"/>
                    <a:pt x="21" y="24"/>
                  </a:cubicBezTo>
                  <a:cubicBezTo>
                    <a:pt x="15" y="22"/>
                    <a:pt x="1" y="28"/>
                    <a:pt x="0" y="21"/>
                  </a:cubicBezTo>
                  <a:cubicBezTo>
                    <a:pt x="14" y="15"/>
                    <a:pt x="32" y="13"/>
                    <a:pt x="48" y="9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58" name="Freeform 42"/>
            <p:cNvSpPr>
              <a:spLocks noEditPoints="1"/>
            </p:cNvSpPr>
            <p:nvPr/>
          </p:nvSpPr>
          <p:spPr>
            <a:xfrm>
              <a:off x="4045652" y="2111083"/>
              <a:ext cx="746999" cy="367145"/>
            </a:xfrm>
            <a:custGeom>
              <a:avLst/>
              <a:gdLst>
                <a:gd name="txL" fmla="*/ 0 w 312"/>
                <a:gd name="txT" fmla="*/ 0 h 153"/>
                <a:gd name="txR" fmla="*/ 312 w 312"/>
                <a:gd name="txB" fmla="*/ 153 h 153"/>
              </a:gdLst>
              <a:ahLst/>
              <a:cxnLst>
                <a:cxn ang="0">
                  <a:pos x="312" y="69"/>
                </a:cxn>
                <a:cxn ang="0">
                  <a:pos x="291" y="75"/>
                </a:cxn>
                <a:cxn ang="0">
                  <a:pos x="201" y="75"/>
                </a:cxn>
                <a:cxn ang="0">
                  <a:pos x="195" y="78"/>
                </a:cxn>
                <a:cxn ang="0">
                  <a:pos x="192" y="69"/>
                </a:cxn>
                <a:cxn ang="0">
                  <a:pos x="234" y="60"/>
                </a:cxn>
                <a:cxn ang="0">
                  <a:pos x="234" y="57"/>
                </a:cxn>
                <a:cxn ang="0">
                  <a:pos x="207" y="51"/>
                </a:cxn>
                <a:cxn ang="0">
                  <a:pos x="177" y="45"/>
                </a:cxn>
                <a:cxn ang="0">
                  <a:pos x="198" y="33"/>
                </a:cxn>
                <a:cxn ang="0">
                  <a:pos x="123" y="54"/>
                </a:cxn>
                <a:cxn ang="0">
                  <a:pos x="135" y="63"/>
                </a:cxn>
                <a:cxn ang="0">
                  <a:pos x="111" y="123"/>
                </a:cxn>
                <a:cxn ang="0">
                  <a:pos x="0" y="153"/>
                </a:cxn>
                <a:cxn ang="0">
                  <a:pos x="27" y="12"/>
                </a:cxn>
                <a:cxn ang="0">
                  <a:pos x="51" y="27"/>
                </a:cxn>
                <a:cxn ang="0">
                  <a:pos x="303" y="0"/>
                </a:cxn>
                <a:cxn ang="0">
                  <a:pos x="312" y="69"/>
                </a:cxn>
                <a:cxn ang="0">
                  <a:pos x="69" y="51"/>
                </a:cxn>
                <a:cxn ang="0">
                  <a:pos x="66" y="57"/>
                </a:cxn>
                <a:cxn ang="0">
                  <a:pos x="126" y="63"/>
                </a:cxn>
                <a:cxn ang="0">
                  <a:pos x="69" y="51"/>
                </a:cxn>
              </a:cxnLst>
              <a:rect l="txL" t="txT" r="txR" b="txB"/>
              <a:pathLst>
                <a:path w="312" h="153">
                  <a:moveTo>
                    <a:pt x="312" y="69"/>
                  </a:moveTo>
                  <a:cubicBezTo>
                    <a:pt x="307" y="52"/>
                    <a:pt x="300" y="71"/>
                    <a:pt x="291" y="75"/>
                  </a:cubicBezTo>
                  <a:cubicBezTo>
                    <a:pt x="261" y="75"/>
                    <a:pt x="231" y="75"/>
                    <a:pt x="201" y="75"/>
                  </a:cubicBezTo>
                  <a:cubicBezTo>
                    <a:pt x="198" y="75"/>
                    <a:pt x="196" y="76"/>
                    <a:pt x="195" y="78"/>
                  </a:cubicBezTo>
                  <a:cubicBezTo>
                    <a:pt x="191" y="78"/>
                    <a:pt x="192" y="73"/>
                    <a:pt x="192" y="69"/>
                  </a:cubicBezTo>
                  <a:cubicBezTo>
                    <a:pt x="194" y="54"/>
                    <a:pt x="227" y="70"/>
                    <a:pt x="234" y="60"/>
                  </a:cubicBezTo>
                  <a:cubicBezTo>
                    <a:pt x="237" y="59"/>
                    <a:pt x="236" y="57"/>
                    <a:pt x="234" y="57"/>
                  </a:cubicBezTo>
                  <a:cubicBezTo>
                    <a:pt x="231" y="49"/>
                    <a:pt x="211" y="58"/>
                    <a:pt x="207" y="51"/>
                  </a:cubicBezTo>
                  <a:cubicBezTo>
                    <a:pt x="204" y="42"/>
                    <a:pt x="180" y="54"/>
                    <a:pt x="177" y="45"/>
                  </a:cubicBezTo>
                  <a:cubicBezTo>
                    <a:pt x="186" y="43"/>
                    <a:pt x="194" y="40"/>
                    <a:pt x="198" y="33"/>
                  </a:cubicBezTo>
                  <a:cubicBezTo>
                    <a:pt x="163" y="30"/>
                    <a:pt x="146" y="45"/>
                    <a:pt x="123" y="54"/>
                  </a:cubicBezTo>
                  <a:cubicBezTo>
                    <a:pt x="133" y="57"/>
                    <a:pt x="126" y="61"/>
                    <a:pt x="135" y="63"/>
                  </a:cubicBezTo>
                  <a:cubicBezTo>
                    <a:pt x="127" y="83"/>
                    <a:pt x="119" y="103"/>
                    <a:pt x="111" y="123"/>
                  </a:cubicBezTo>
                  <a:cubicBezTo>
                    <a:pt x="80" y="139"/>
                    <a:pt x="19" y="125"/>
                    <a:pt x="0" y="153"/>
                  </a:cubicBezTo>
                  <a:cubicBezTo>
                    <a:pt x="8" y="105"/>
                    <a:pt x="31" y="72"/>
                    <a:pt x="27" y="12"/>
                  </a:cubicBezTo>
                  <a:cubicBezTo>
                    <a:pt x="38" y="14"/>
                    <a:pt x="43" y="22"/>
                    <a:pt x="51" y="27"/>
                  </a:cubicBezTo>
                  <a:cubicBezTo>
                    <a:pt x="145" y="22"/>
                    <a:pt x="220" y="15"/>
                    <a:pt x="303" y="0"/>
                  </a:cubicBezTo>
                  <a:cubicBezTo>
                    <a:pt x="311" y="18"/>
                    <a:pt x="309" y="46"/>
                    <a:pt x="312" y="69"/>
                  </a:cubicBezTo>
                  <a:close/>
                  <a:moveTo>
                    <a:pt x="69" y="51"/>
                  </a:moveTo>
                  <a:cubicBezTo>
                    <a:pt x="67" y="52"/>
                    <a:pt x="66" y="54"/>
                    <a:pt x="66" y="57"/>
                  </a:cubicBezTo>
                  <a:cubicBezTo>
                    <a:pt x="78" y="66"/>
                    <a:pt x="110" y="76"/>
                    <a:pt x="126" y="63"/>
                  </a:cubicBezTo>
                  <a:cubicBezTo>
                    <a:pt x="100" y="66"/>
                    <a:pt x="85" y="58"/>
                    <a:pt x="69" y="51"/>
                  </a:cubicBezTo>
                  <a:close/>
                </a:path>
              </a:pathLst>
            </a:custGeom>
            <a:solidFill>
              <a:srgbClr val="3D848D"/>
            </a:solidFill>
            <a:ln w="9525">
              <a:noFill/>
            </a:ln>
          </p:spPr>
          <p:txBody>
            <a:bodyPr vert="horz" wrap="square" anchor="t"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59" name="Freeform 44"/>
            <p:cNvSpPr/>
            <p:nvPr/>
          </p:nvSpPr>
          <p:spPr>
            <a:xfrm>
              <a:off x="4381731" y="2235347"/>
              <a:ext cx="425041" cy="1513766"/>
            </a:xfrm>
            <a:custGeom>
              <a:avLst/>
              <a:gdLst>
                <a:gd name="txL" fmla="*/ 0 w 178"/>
                <a:gd name="txT" fmla="*/ 0 h 632"/>
                <a:gd name="txR" fmla="*/ 178 w 178"/>
                <a:gd name="txB" fmla="*/ 632 h 632"/>
              </a:gdLst>
              <a:ahLst/>
              <a:cxnLst>
                <a:cxn ang="0">
                  <a:pos x="151" y="23"/>
                </a:cxn>
                <a:cxn ang="0">
                  <a:pos x="172" y="17"/>
                </a:cxn>
                <a:cxn ang="0">
                  <a:pos x="175" y="89"/>
                </a:cxn>
                <a:cxn ang="0">
                  <a:pos x="178" y="125"/>
                </a:cxn>
                <a:cxn ang="0">
                  <a:pos x="178" y="170"/>
                </a:cxn>
                <a:cxn ang="0">
                  <a:pos x="178" y="200"/>
                </a:cxn>
                <a:cxn ang="0">
                  <a:pos x="127" y="461"/>
                </a:cxn>
                <a:cxn ang="0">
                  <a:pos x="130" y="479"/>
                </a:cxn>
                <a:cxn ang="0">
                  <a:pos x="118" y="479"/>
                </a:cxn>
                <a:cxn ang="0">
                  <a:pos x="1" y="632"/>
                </a:cxn>
                <a:cxn ang="0">
                  <a:pos x="40" y="377"/>
                </a:cxn>
                <a:cxn ang="0">
                  <a:pos x="43" y="338"/>
                </a:cxn>
                <a:cxn ang="0">
                  <a:pos x="67" y="260"/>
                </a:cxn>
                <a:cxn ang="0">
                  <a:pos x="79" y="263"/>
                </a:cxn>
                <a:cxn ang="0">
                  <a:pos x="112" y="269"/>
                </a:cxn>
                <a:cxn ang="0">
                  <a:pos x="76" y="281"/>
                </a:cxn>
                <a:cxn ang="0">
                  <a:pos x="127" y="281"/>
                </a:cxn>
                <a:cxn ang="0">
                  <a:pos x="118" y="278"/>
                </a:cxn>
                <a:cxn ang="0">
                  <a:pos x="151" y="254"/>
                </a:cxn>
                <a:cxn ang="0">
                  <a:pos x="94" y="251"/>
                </a:cxn>
                <a:cxn ang="0">
                  <a:pos x="133" y="227"/>
                </a:cxn>
                <a:cxn ang="0">
                  <a:pos x="67" y="251"/>
                </a:cxn>
                <a:cxn ang="0">
                  <a:pos x="109" y="221"/>
                </a:cxn>
                <a:cxn ang="0">
                  <a:pos x="70" y="236"/>
                </a:cxn>
                <a:cxn ang="0">
                  <a:pos x="79" y="227"/>
                </a:cxn>
                <a:cxn ang="0">
                  <a:pos x="67" y="224"/>
                </a:cxn>
                <a:cxn ang="0">
                  <a:pos x="124" y="179"/>
                </a:cxn>
                <a:cxn ang="0">
                  <a:pos x="70" y="212"/>
                </a:cxn>
                <a:cxn ang="0">
                  <a:pos x="55" y="113"/>
                </a:cxn>
                <a:cxn ang="0">
                  <a:pos x="58" y="101"/>
                </a:cxn>
                <a:cxn ang="0">
                  <a:pos x="64" y="104"/>
                </a:cxn>
                <a:cxn ang="0">
                  <a:pos x="37" y="8"/>
                </a:cxn>
                <a:cxn ang="0">
                  <a:pos x="55" y="53"/>
                </a:cxn>
                <a:cxn ang="0">
                  <a:pos x="55" y="26"/>
                </a:cxn>
                <a:cxn ang="0">
                  <a:pos x="61" y="23"/>
                </a:cxn>
                <a:cxn ang="0">
                  <a:pos x="151" y="23"/>
                </a:cxn>
              </a:cxnLst>
              <a:rect l="txL" t="txT" r="txR" b="txB"/>
              <a:pathLst>
                <a:path w="178" h="632">
                  <a:moveTo>
                    <a:pt x="151" y="23"/>
                  </a:moveTo>
                  <a:cubicBezTo>
                    <a:pt x="160" y="19"/>
                    <a:pt x="167" y="0"/>
                    <a:pt x="172" y="17"/>
                  </a:cubicBezTo>
                  <a:cubicBezTo>
                    <a:pt x="170" y="44"/>
                    <a:pt x="175" y="64"/>
                    <a:pt x="175" y="89"/>
                  </a:cubicBezTo>
                  <a:cubicBezTo>
                    <a:pt x="177" y="100"/>
                    <a:pt x="171" y="119"/>
                    <a:pt x="178" y="125"/>
                  </a:cubicBezTo>
                  <a:cubicBezTo>
                    <a:pt x="178" y="140"/>
                    <a:pt x="178" y="155"/>
                    <a:pt x="178" y="170"/>
                  </a:cubicBezTo>
                  <a:cubicBezTo>
                    <a:pt x="178" y="180"/>
                    <a:pt x="178" y="190"/>
                    <a:pt x="178" y="200"/>
                  </a:cubicBezTo>
                  <a:cubicBezTo>
                    <a:pt x="166" y="292"/>
                    <a:pt x="160" y="390"/>
                    <a:pt x="127" y="461"/>
                  </a:cubicBezTo>
                  <a:cubicBezTo>
                    <a:pt x="125" y="470"/>
                    <a:pt x="132" y="470"/>
                    <a:pt x="130" y="479"/>
                  </a:cubicBezTo>
                  <a:cubicBezTo>
                    <a:pt x="126" y="479"/>
                    <a:pt x="122" y="479"/>
                    <a:pt x="118" y="479"/>
                  </a:cubicBezTo>
                  <a:cubicBezTo>
                    <a:pt x="86" y="537"/>
                    <a:pt x="40" y="589"/>
                    <a:pt x="1" y="632"/>
                  </a:cubicBezTo>
                  <a:cubicBezTo>
                    <a:pt x="0" y="545"/>
                    <a:pt x="34" y="467"/>
                    <a:pt x="40" y="377"/>
                  </a:cubicBezTo>
                  <a:cubicBezTo>
                    <a:pt x="47" y="370"/>
                    <a:pt x="41" y="350"/>
                    <a:pt x="43" y="338"/>
                  </a:cubicBezTo>
                  <a:cubicBezTo>
                    <a:pt x="58" y="319"/>
                    <a:pt x="64" y="291"/>
                    <a:pt x="67" y="260"/>
                  </a:cubicBezTo>
                  <a:cubicBezTo>
                    <a:pt x="70" y="262"/>
                    <a:pt x="74" y="263"/>
                    <a:pt x="79" y="263"/>
                  </a:cubicBezTo>
                  <a:cubicBezTo>
                    <a:pt x="83" y="272"/>
                    <a:pt x="108" y="260"/>
                    <a:pt x="112" y="269"/>
                  </a:cubicBezTo>
                  <a:cubicBezTo>
                    <a:pt x="104" y="277"/>
                    <a:pt x="76" y="265"/>
                    <a:pt x="76" y="281"/>
                  </a:cubicBezTo>
                  <a:cubicBezTo>
                    <a:pt x="86" y="286"/>
                    <a:pt x="117" y="286"/>
                    <a:pt x="127" y="281"/>
                  </a:cubicBezTo>
                  <a:cubicBezTo>
                    <a:pt x="127" y="277"/>
                    <a:pt x="122" y="278"/>
                    <a:pt x="118" y="278"/>
                  </a:cubicBezTo>
                  <a:cubicBezTo>
                    <a:pt x="128" y="273"/>
                    <a:pt x="170" y="259"/>
                    <a:pt x="151" y="254"/>
                  </a:cubicBezTo>
                  <a:cubicBezTo>
                    <a:pt x="133" y="252"/>
                    <a:pt x="107" y="258"/>
                    <a:pt x="94" y="251"/>
                  </a:cubicBezTo>
                  <a:cubicBezTo>
                    <a:pt x="107" y="243"/>
                    <a:pt x="121" y="236"/>
                    <a:pt x="133" y="227"/>
                  </a:cubicBezTo>
                  <a:cubicBezTo>
                    <a:pt x="112" y="222"/>
                    <a:pt x="87" y="255"/>
                    <a:pt x="67" y="251"/>
                  </a:cubicBezTo>
                  <a:cubicBezTo>
                    <a:pt x="73" y="233"/>
                    <a:pt x="103" y="238"/>
                    <a:pt x="109" y="221"/>
                  </a:cubicBezTo>
                  <a:cubicBezTo>
                    <a:pt x="92" y="222"/>
                    <a:pt x="86" y="234"/>
                    <a:pt x="70" y="236"/>
                  </a:cubicBezTo>
                  <a:cubicBezTo>
                    <a:pt x="72" y="232"/>
                    <a:pt x="75" y="229"/>
                    <a:pt x="79" y="227"/>
                  </a:cubicBezTo>
                  <a:cubicBezTo>
                    <a:pt x="78" y="216"/>
                    <a:pt x="66" y="232"/>
                    <a:pt x="67" y="224"/>
                  </a:cubicBezTo>
                  <a:cubicBezTo>
                    <a:pt x="84" y="207"/>
                    <a:pt x="109" y="198"/>
                    <a:pt x="124" y="179"/>
                  </a:cubicBezTo>
                  <a:cubicBezTo>
                    <a:pt x="106" y="178"/>
                    <a:pt x="85" y="200"/>
                    <a:pt x="70" y="212"/>
                  </a:cubicBezTo>
                  <a:cubicBezTo>
                    <a:pt x="61" y="184"/>
                    <a:pt x="49" y="147"/>
                    <a:pt x="55" y="113"/>
                  </a:cubicBezTo>
                  <a:cubicBezTo>
                    <a:pt x="55" y="108"/>
                    <a:pt x="54" y="102"/>
                    <a:pt x="58" y="101"/>
                  </a:cubicBezTo>
                  <a:cubicBezTo>
                    <a:pt x="58" y="104"/>
                    <a:pt x="62" y="103"/>
                    <a:pt x="64" y="104"/>
                  </a:cubicBezTo>
                  <a:cubicBezTo>
                    <a:pt x="60" y="67"/>
                    <a:pt x="41" y="45"/>
                    <a:pt x="37" y="8"/>
                  </a:cubicBezTo>
                  <a:cubicBezTo>
                    <a:pt x="47" y="19"/>
                    <a:pt x="50" y="37"/>
                    <a:pt x="55" y="53"/>
                  </a:cubicBezTo>
                  <a:cubicBezTo>
                    <a:pt x="69" y="48"/>
                    <a:pt x="53" y="37"/>
                    <a:pt x="55" y="26"/>
                  </a:cubicBezTo>
                  <a:cubicBezTo>
                    <a:pt x="56" y="24"/>
                    <a:pt x="58" y="23"/>
                    <a:pt x="61" y="23"/>
                  </a:cubicBezTo>
                  <a:cubicBezTo>
                    <a:pt x="84" y="28"/>
                    <a:pt x="128" y="28"/>
                    <a:pt x="151" y="23"/>
                  </a:cubicBezTo>
                  <a:close/>
                </a:path>
              </a:pathLst>
            </a:custGeom>
            <a:solidFill>
              <a:srgbClr val="4FA4B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60" name="Freeform 45"/>
            <p:cNvSpPr>
              <a:spLocks noEditPoints="1"/>
            </p:cNvSpPr>
            <p:nvPr/>
          </p:nvSpPr>
          <p:spPr>
            <a:xfrm>
              <a:off x="3895970" y="2406211"/>
              <a:ext cx="415156" cy="1477052"/>
            </a:xfrm>
            <a:custGeom>
              <a:avLst/>
              <a:gdLst>
                <a:gd name="txL" fmla="*/ 0 w 174"/>
                <a:gd name="txT" fmla="*/ 0 h 617"/>
                <a:gd name="txR" fmla="*/ 174 w 174"/>
                <a:gd name="txB" fmla="*/ 617 h 617"/>
              </a:gdLst>
              <a:ahLst/>
              <a:cxnLst>
                <a:cxn ang="0">
                  <a:pos x="63" y="30"/>
                </a:cxn>
                <a:cxn ang="0">
                  <a:pos x="174" y="0"/>
                </a:cxn>
                <a:cxn ang="0">
                  <a:pos x="123" y="150"/>
                </a:cxn>
                <a:cxn ang="0">
                  <a:pos x="120" y="156"/>
                </a:cxn>
                <a:cxn ang="0">
                  <a:pos x="72" y="159"/>
                </a:cxn>
                <a:cxn ang="0">
                  <a:pos x="81" y="162"/>
                </a:cxn>
                <a:cxn ang="0">
                  <a:pos x="120" y="165"/>
                </a:cxn>
                <a:cxn ang="0">
                  <a:pos x="87" y="525"/>
                </a:cxn>
                <a:cxn ang="0">
                  <a:pos x="87" y="576"/>
                </a:cxn>
                <a:cxn ang="0">
                  <a:pos x="78" y="543"/>
                </a:cxn>
                <a:cxn ang="0">
                  <a:pos x="84" y="594"/>
                </a:cxn>
                <a:cxn ang="0">
                  <a:pos x="87" y="579"/>
                </a:cxn>
                <a:cxn ang="0">
                  <a:pos x="120" y="615"/>
                </a:cxn>
                <a:cxn ang="0">
                  <a:pos x="63" y="516"/>
                </a:cxn>
                <a:cxn ang="0">
                  <a:pos x="60" y="483"/>
                </a:cxn>
                <a:cxn ang="0">
                  <a:pos x="57" y="447"/>
                </a:cxn>
                <a:cxn ang="0">
                  <a:pos x="51" y="390"/>
                </a:cxn>
                <a:cxn ang="0">
                  <a:pos x="48" y="558"/>
                </a:cxn>
                <a:cxn ang="0">
                  <a:pos x="54" y="576"/>
                </a:cxn>
                <a:cxn ang="0">
                  <a:pos x="60" y="567"/>
                </a:cxn>
                <a:cxn ang="0">
                  <a:pos x="63" y="567"/>
                </a:cxn>
                <a:cxn ang="0">
                  <a:pos x="78" y="606"/>
                </a:cxn>
                <a:cxn ang="0">
                  <a:pos x="15" y="597"/>
                </a:cxn>
                <a:cxn ang="0">
                  <a:pos x="39" y="594"/>
                </a:cxn>
                <a:cxn ang="0">
                  <a:pos x="0" y="582"/>
                </a:cxn>
                <a:cxn ang="0">
                  <a:pos x="12" y="501"/>
                </a:cxn>
                <a:cxn ang="0">
                  <a:pos x="9" y="453"/>
                </a:cxn>
                <a:cxn ang="0">
                  <a:pos x="9" y="324"/>
                </a:cxn>
                <a:cxn ang="0">
                  <a:pos x="12" y="273"/>
                </a:cxn>
                <a:cxn ang="0">
                  <a:pos x="45" y="159"/>
                </a:cxn>
                <a:cxn ang="0">
                  <a:pos x="48" y="99"/>
                </a:cxn>
                <a:cxn ang="0">
                  <a:pos x="63" y="30"/>
                </a:cxn>
                <a:cxn ang="0">
                  <a:pos x="63" y="165"/>
                </a:cxn>
                <a:cxn ang="0">
                  <a:pos x="63" y="174"/>
                </a:cxn>
                <a:cxn ang="0">
                  <a:pos x="99" y="177"/>
                </a:cxn>
                <a:cxn ang="0">
                  <a:pos x="63" y="165"/>
                </a:cxn>
                <a:cxn ang="0">
                  <a:pos x="60" y="192"/>
                </a:cxn>
                <a:cxn ang="0">
                  <a:pos x="81" y="204"/>
                </a:cxn>
                <a:cxn ang="0">
                  <a:pos x="87" y="195"/>
                </a:cxn>
                <a:cxn ang="0">
                  <a:pos x="60" y="192"/>
                </a:cxn>
              </a:cxnLst>
              <a:rect l="txL" t="txT" r="txR" b="txB"/>
              <a:pathLst>
                <a:path w="174" h="617">
                  <a:moveTo>
                    <a:pt x="63" y="30"/>
                  </a:moveTo>
                  <a:cubicBezTo>
                    <a:pt x="82" y="2"/>
                    <a:pt x="143" y="16"/>
                    <a:pt x="174" y="0"/>
                  </a:cubicBezTo>
                  <a:cubicBezTo>
                    <a:pt x="168" y="50"/>
                    <a:pt x="131" y="92"/>
                    <a:pt x="123" y="150"/>
                  </a:cubicBezTo>
                  <a:cubicBezTo>
                    <a:pt x="120" y="150"/>
                    <a:pt x="121" y="154"/>
                    <a:pt x="120" y="156"/>
                  </a:cubicBezTo>
                  <a:cubicBezTo>
                    <a:pt x="104" y="157"/>
                    <a:pt x="83" y="153"/>
                    <a:pt x="72" y="159"/>
                  </a:cubicBezTo>
                  <a:cubicBezTo>
                    <a:pt x="72" y="163"/>
                    <a:pt x="77" y="162"/>
                    <a:pt x="81" y="162"/>
                  </a:cubicBezTo>
                  <a:cubicBezTo>
                    <a:pt x="97" y="160"/>
                    <a:pt x="104" y="167"/>
                    <a:pt x="120" y="165"/>
                  </a:cubicBezTo>
                  <a:cubicBezTo>
                    <a:pt x="118" y="279"/>
                    <a:pt x="72" y="411"/>
                    <a:pt x="87" y="525"/>
                  </a:cubicBezTo>
                  <a:cubicBezTo>
                    <a:pt x="89" y="542"/>
                    <a:pt x="112" y="564"/>
                    <a:pt x="87" y="576"/>
                  </a:cubicBezTo>
                  <a:cubicBezTo>
                    <a:pt x="79" y="570"/>
                    <a:pt x="85" y="550"/>
                    <a:pt x="78" y="543"/>
                  </a:cubicBezTo>
                  <a:cubicBezTo>
                    <a:pt x="68" y="560"/>
                    <a:pt x="81" y="580"/>
                    <a:pt x="84" y="594"/>
                  </a:cubicBezTo>
                  <a:cubicBezTo>
                    <a:pt x="93" y="592"/>
                    <a:pt x="88" y="586"/>
                    <a:pt x="87" y="579"/>
                  </a:cubicBezTo>
                  <a:cubicBezTo>
                    <a:pt x="103" y="586"/>
                    <a:pt x="104" y="608"/>
                    <a:pt x="120" y="615"/>
                  </a:cubicBezTo>
                  <a:cubicBezTo>
                    <a:pt x="78" y="617"/>
                    <a:pt x="65" y="564"/>
                    <a:pt x="63" y="516"/>
                  </a:cubicBezTo>
                  <a:cubicBezTo>
                    <a:pt x="57" y="510"/>
                    <a:pt x="61" y="494"/>
                    <a:pt x="60" y="483"/>
                  </a:cubicBezTo>
                  <a:cubicBezTo>
                    <a:pt x="58" y="472"/>
                    <a:pt x="64" y="453"/>
                    <a:pt x="57" y="447"/>
                  </a:cubicBezTo>
                  <a:cubicBezTo>
                    <a:pt x="49" y="434"/>
                    <a:pt x="59" y="403"/>
                    <a:pt x="51" y="390"/>
                  </a:cubicBezTo>
                  <a:cubicBezTo>
                    <a:pt x="39" y="433"/>
                    <a:pt x="45" y="510"/>
                    <a:pt x="48" y="558"/>
                  </a:cubicBezTo>
                  <a:cubicBezTo>
                    <a:pt x="59" y="555"/>
                    <a:pt x="52" y="570"/>
                    <a:pt x="54" y="576"/>
                  </a:cubicBezTo>
                  <a:cubicBezTo>
                    <a:pt x="60" y="577"/>
                    <a:pt x="60" y="572"/>
                    <a:pt x="60" y="567"/>
                  </a:cubicBezTo>
                  <a:cubicBezTo>
                    <a:pt x="61" y="567"/>
                    <a:pt x="62" y="567"/>
                    <a:pt x="63" y="567"/>
                  </a:cubicBezTo>
                  <a:cubicBezTo>
                    <a:pt x="67" y="581"/>
                    <a:pt x="72" y="594"/>
                    <a:pt x="78" y="606"/>
                  </a:cubicBezTo>
                  <a:cubicBezTo>
                    <a:pt x="52" y="608"/>
                    <a:pt x="31" y="605"/>
                    <a:pt x="15" y="597"/>
                  </a:cubicBezTo>
                  <a:cubicBezTo>
                    <a:pt x="17" y="590"/>
                    <a:pt x="32" y="596"/>
                    <a:pt x="39" y="594"/>
                  </a:cubicBezTo>
                  <a:cubicBezTo>
                    <a:pt x="35" y="575"/>
                    <a:pt x="15" y="590"/>
                    <a:pt x="0" y="582"/>
                  </a:cubicBezTo>
                  <a:cubicBezTo>
                    <a:pt x="2" y="555"/>
                    <a:pt x="18" y="526"/>
                    <a:pt x="12" y="501"/>
                  </a:cubicBezTo>
                  <a:cubicBezTo>
                    <a:pt x="10" y="486"/>
                    <a:pt x="16" y="463"/>
                    <a:pt x="9" y="453"/>
                  </a:cubicBezTo>
                  <a:cubicBezTo>
                    <a:pt x="9" y="410"/>
                    <a:pt x="9" y="367"/>
                    <a:pt x="9" y="324"/>
                  </a:cubicBezTo>
                  <a:cubicBezTo>
                    <a:pt x="16" y="313"/>
                    <a:pt x="10" y="289"/>
                    <a:pt x="12" y="273"/>
                  </a:cubicBezTo>
                  <a:cubicBezTo>
                    <a:pt x="11" y="223"/>
                    <a:pt x="32" y="195"/>
                    <a:pt x="45" y="159"/>
                  </a:cubicBezTo>
                  <a:cubicBezTo>
                    <a:pt x="52" y="145"/>
                    <a:pt x="46" y="118"/>
                    <a:pt x="48" y="99"/>
                  </a:cubicBezTo>
                  <a:cubicBezTo>
                    <a:pt x="63" y="86"/>
                    <a:pt x="51" y="46"/>
                    <a:pt x="63" y="30"/>
                  </a:cubicBezTo>
                  <a:close/>
                  <a:moveTo>
                    <a:pt x="63" y="165"/>
                  </a:moveTo>
                  <a:cubicBezTo>
                    <a:pt x="63" y="168"/>
                    <a:pt x="63" y="171"/>
                    <a:pt x="63" y="174"/>
                  </a:cubicBezTo>
                  <a:cubicBezTo>
                    <a:pt x="67" y="181"/>
                    <a:pt x="95" y="191"/>
                    <a:pt x="99" y="177"/>
                  </a:cubicBezTo>
                  <a:cubicBezTo>
                    <a:pt x="79" y="181"/>
                    <a:pt x="71" y="173"/>
                    <a:pt x="63" y="165"/>
                  </a:cubicBezTo>
                  <a:close/>
                  <a:moveTo>
                    <a:pt x="60" y="192"/>
                  </a:moveTo>
                  <a:cubicBezTo>
                    <a:pt x="60" y="203"/>
                    <a:pt x="70" y="204"/>
                    <a:pt x="81" y="204"/>
                  </a:cubicBezTo>
                  <a:cubicBezTo>
                    <a:pt x="81" y="199"/>
                    <a:pt x="89" y="202"/>
                    <a:pt x="87" y="195"/>
                  </a:cubicBezTo>
                  <a:cubicBezTo>
                    <a:pt x="76" y="196"/>
                    <a:pt x="67" y="195"/>
                    <a:pt x="60" y="192"/>
                  </a:cubicBezTo>
                  <a:close/>
                </a:path>
              </a:pathLst>
            </a:custGeom>
            <a:solidFill>
              <a:srgbClr val="4FA4B5"/>
            </a:solidFill>
            <a:ln w="9525">
              <a:noFill/>
            </a:ln>
          </p:spPr>
          <p:txBody>
            <a:bodyPr vert="horz" wrap="square" anchor="t"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61" name="Freeform 46"/>
            <p:cNvSpPr/>
            <p:nvPr/>
          </p:nvSpPr>
          <p:spPr>
            <a:xfrm>
              <a:off x="4068246" y="2764883"/>
              <a:ext cx="125677" cy="48011"/>
            </a:xfrm>
            <a:custGeom>
              <a:avLst/>
              <a:gdLst>
                <a:gd name="txL" fmla="*/ 0 w 53"/>
                <a:gd name="txT" fmla="*/ 0 h 20"/>
                <a:gd name="txR" fmla="*/ 53 w 53"/>
                <a:gd name="txB" fmla="*/ 20 h 20"/>
              </a:gdLst>
              <a:ahLst/>
              <a:cxnLst>
                <a:cxn ang="0">
                  <a:pos x="9" y="12"/>
                </a:cxn>
                <a:cxn ang="0">
                  <a:pos x="0" y="9"/>
                </a:cxn>
                <a:cxn ang="0">
                  <a:pos x="48" y="6"/>
                </a:cxn>
                <a:cxn ang="0">
                  <a:pos x="51" y="0"/>
                </a:cxn>
                <a:cxn ang="0">
                  <a:pos x="9" y="12"/>
                </a:cxn>
              </a:cxnLst>
              <a:rect l="txL" t="txT" r="txR" b="txB"/>
              <a:pathLst>
                <a:path w="53" h="20">
                  <a:moveTo>
                    <a:pt x="9" y="12"/>
                  </a:moveTo>
                  <a:cubicBezTo>
                    <a:pt x="5" y="12"/>
                    <a:pt x="0" y="13"/>
                    <a:pt x="0" y="9"/>
                  </a:cubicBezTo>
                  <a:cubicBezTo>
                    <a:pt x="11" y="3"/>
                    <a:pt x="32" y="7"/>
                    <a:pt x="48" y="6"/>
                  </a:cubicBezTo>
                  <a:cubicBezTo>
                    <a:pt x="49" y="4"/>
                    <a:pt x="48" y="0"/>
                    <a:pt x="51" y="0"/>
                  </a:cubicBezTo>
                  <a:cubicBezTo>
                    <a:pt x="53" y="20"/>
                    <a:pt x="16" y="1"/>
                    <a:pt x="9" y="12"/>
                  </a:cubicBezTo>
                  <a:close/>
                </a:path>
              </a:pathLst>
            </a:custGeom>
            <a:solidFill>
              <a:srgbClr val="326A7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62" name="Freeform 47"/>
            <p:cNvSpPr>
              <a:spLocks noEditPoints="1"/>
            </p:cNvSpPr>
            <p:nvPr/>
          </p:nvSpPr>
          <p:spPr>
            <a:xfrm>
              <a:off x="3260527" y="7061"/>
              <a:ext cx="2120967" cy="4193923"/>
            </a:xfrm>
            <a:custGeom>
              <a:avLst/>
              <a:gdLst>
                <a:gd name="txL" fmla="*/ 0 w 886"/>
                <a:gd name="txT" fmla="*/ 0 h 1752"/>
                <a:gd name="txR" fmla="*/ 886 w 886"/>
                <a:gd name="txB" fmla="*/ 1752 h 1752"/>
              </a:gdLst>
              <a:ahLst/>
              <a:cxnLst>
                <a:cxn ang="0">
                  <a:pos x="601" y="1158"/>
                </a:cxn>
                <a:cxn ang="0">
                  <a:pos x="547" y="1194"/>
                </a:cxn>
                <a:cxn ang="0">
                  <a:pos x="646" y="1101"/>
                </a:cxn>
                <a:cxn ang="0">
                  <a:pos x="310" y="1101"/>
                </a:cxn>
                <a:cxn ang="0">
                  <a:pos x="490" y="216"/>
                </a:cxn>
                <a:cxn ang="0">
                  <a:pos x="424" y="177"/>
                </a:cxn>
                <a:cxn ang="0">
                  <a:pos x="418" y="75"/>
                </a:cxn>
                <a:cxn ang="0">
                  <a:pos x="622" y="162"/>
                </a:cxn>
                <a:cxn ang="0">
                  <a:pos x="781" y="780"/>
                </a:cxn>
                <a:cxn ang="0">
                  <a:pos x="688" y="990"/>
                </a:cxn>
                <a:cxn ang="0">
                  <a:pos x="718" y="819"/>
                </a:cxn>
                <a:cxn ang="0">
                  <a:pos x="727" y="369"/>
                </a:cxn>
                <a:cxn ang="0">
                  <a:pos x="583" y="213"/>
                </a:cxn>
                <a:cxn ang="0">
                  <a:pos x="376" y="324"/>
                </a:cxn>
                <a:cxn ang="0">
                  <a:pos x="373" y="390"/>
                </a:cxn>
                <a:cxn ang="0">
                  <a:pos x="346" y="792"/>
                </a:cxn>
                <a:cxn ang="0">
                  <a:pos x="646" y="597"/>
                </a:cxn>
                <a:cxn ang="0">
                  <a:pos x="667" y="510"/>
                </a:cxn>
                <a:cxn ang="0">
                  <a:pos x="652" y="996"/>
                </a:cxn>
                <a:cxn ang="0">
                  <a:pos x="559" y="1485"/>
                </a:cxn>
                <a:cxn ang="0">
                  <a:pos x="520" y="1605"/>
                </a:cxn>
                <a:cxn ang="0">
                  <a:pos x="595" y="1620"/>
                </a:cxn>
                <a:cxn ang="0">
                  <a:pos x="715" y="1614"/>
                </a:cxn>
                <a:cxn ang="0">
                  <a:pos x="799" y="1647"/>
                </a:cxn>
                <a:cxn ang="0">
                  <a:pos x="673" y="1668"/>
                </a:cxn>
                <a:cxn ang="0">
                  <a:pos x="607" y="1677"/>
                </a:cxn>
                <a:cxn ang="0">
                  <a:pos x="544" y="1719"/>
                </a:cxn>
                <a:cxn ang="0">
                  <a:pos x="445" y="1725"/>
                </a:cxn>
                <a:cxn ang="0">
                  <a:pos x="379" y="1752"/>
                </a:cxn>
                <a:cxn ang="0">
                  <a:pos x="361" y="1674"/>
                </a:cxn>
                <a:cxn ang="0">
                  <a:pos x="232" y="1623"/>
                </a:cxn>
                <a:cxn ang="0">
                  <a:pos x="115" y="1578"/>
                </a:cxn>
                <a:cxn ang="0">
                  <a:pos x="217" y="1602"/>
                </a:cxn>
                <a:cxn ang="0">
                  <a:pos x="304" y="1158"/>
                </a:cxn>
                <a:cxn ang="0">
                  <a:pos x="304" y="1596"/>
                </a:cxn>
                <a:cxn ang="0">
                  <a:pos x="343" y="1545"/>
                </a:cxn>
                <a:cxn ang="0">
                  <a:pos x="526" y="912"/>
                </a:cxn>
                <a:cxn ang="0">
                  <a:pos x="523" y="984"/>
                </a:cxn>
                <a:cxn ang="0">
                  <a:pos x="484" y="939"/>
                </a:cxn>
                <a:cxn ang="0">
                  <a:pos x="373" y="1473"/>
                </a:cxn>
                <a:cxn ang="0">
                  <a:pos x="430" y="1569"/>
                </a:cxn>
                <a:cxn ang="0">
                  <a:pos x="523" y="1170"/>
                </a:cxn>
                <a:cxn ang="0">
                  <a:pos x="466" y="1680"/>
                </a:cxn>
                <a:cxn ang="0">
                  <a:pos x="373" y="1641"/>
                </a:cxn>
                <a:cxn ang="0">
                  <a:pos x="415" y="1611"/>
                </a:cxn>
                <a:cxn ang="0">
                  <a:pos x="454" y="1599"/>
                </a:cxn>
                <a:cxn ang="0">
                  <a:pos x="598" y="1692"/>
                </a:cxn>
                <a:cxn ang="0">
                  <a:pos x="595" y="1653"/>
                </a:cxn>
                <a:cxn ang="0">
                  <a:pos x="391" y="1656"/>
                </a:cxn>
                <a:cxn ang="0">
                  <a:pos x="415" y="1683"/>
                </a:cxn>
                <a:cxn ang="0">
                  <a:pos x="445" y="189"/>
                </a:cxn>
                <a:cxn ang="0">
                  <a:pos x="436" y="90"/>
                </a:cxn>
                <a:cxn ang="0">
                  <a:pos x="568" y="60"/>
                </a:cxn>
                <a:cxn ang="0">
                  <a:pos x="541" y="18"/>
                </a:cxn>
                <a:cxn ang="0">
                  <a:pos x="481" y="96"/>
                </a:cxn>
                <a:cxn ang="0">
                  <a:pos x="556" y="171"/>
                </a:cxn>
                <a:cxn ang="0">
                  <a:pos x="562" y="207"/>
                </a:cxn>
                <a:cxn ang="0">
                  <a:pos x="712" y="1023"/>
                </a:cxn>
                <a:cxn ang="0">
                  <a:pos x="706" y="873"/>
                </a:cxn>
                <a:cxn ang="0">
                  <a:pos x="346" y="753"/>
                </a:cxn>
              </a:cxnLst>
              <a:rect l="txL" t="txT" r="txR" b="txB"/>
              <a:pathLst>
                <a:path w="886" h="1752">
                  <a:moveTo>
                    <a:pt x="523" y="1044"/>
                  </a:moveTo>
                  <a:cubicBezTo>
                    <a:pt x="517" y="1078"/>
                    <a:pt x="529" y="1115"/>
                    <a:pt x="538" y="1143"/>
                  </a:cubicBezTo>
                  <a:cubicBezTo>
                    <a:pt x="553" y="1131"/>
                    <a:pt x="574" y="1109"/>
                    <a:pt x="592" y="1110"/>
                  </a:cubicBezTo>
                  <a:cubicBezTo>
                    <a:pt x="577" y="1129"/>
                    <a:pt x="552" y="1138"/>
                    <a:pt x="535" y="1155"/>
                  </a:cubicBezTo>
                  <a:cubicBezTo>
                    <a:pt x="534" y="1163"/>
                    <a:pt x="546" y="1147"/>
                    <a:pt x="547" y="1158"/>
                  </a:cubicBezTo>
                  <a:cubicBezTo>
                    <a:pt x="543" y="1160"/>
                    <a:pt x="540" y="1163"/>
                    <a:pt x="538" y="1167"/>
                  </a:cubicBezTo>
                  <a:cubicBezTo>
                    <a:pt x="554" y="1165"/>
                    <a:pt x="560" y="1153"/>
                    <a:pt x="577" y="1152"/>
                  </a:cubicBezTo>
                  <a:cubicBezTo>
                    <a:pt x="571" y="1169"/>
                    <a:pt x="541" y="1164"/>
                    <a:pt x="535" y="1182"/>
                  </a:cubicBezTo>
                  <a:cubicBezTo>
                    <a:pt x="555" y="1186"/>
                    <a:pt x="580" y="1153"/>
                    <a:pt x="601" y="1158"/>
                  </a:cubicBezTo>
                  <a:cubicBezTo>
                    <a:pt x="589" y="1167"/>
                    <a:pt x="575" y="1174"/>
                    <a:pt x="562" y="1182"/>
                  </a:cubicBezTo>
                  <a:cubicBezTo>
                    <a:pt x="560" y="1183"/>
                    <a:pt x="559" y="1185"/>
                    <a:pt x="556" y="1185"/>
                  </a:cubicBezTo>
                  <a:cubicBezTo>
                    <a:pt x="570" y="1190"/>
                    <a:pt x="605" y="1190"/>
                    <a:pt x="619" y="1185"/>
                  </a:cubicBezTo>
                  <a:cubicBezTo>
                    <a:pt x="638" y="1190"/>
                    <a:pt x="596" y="1204"/>
                    <a:pt x="586" y="1209"/>
                  </a:cubicBezTo>
                  <a:cubicBezTo>
                    <a:pt x="590" y="1209"/>
                    <a:pt x="595" y="1208"/>
                    <a:pt x="595" y="1212"/>
                  </a:cubicBezTo>
                  <a:cubicBezTo>
                    <a:pt x="578" y="1212"/>
                    <a:pt x="561" y="1212"/>
                    <a:pt x="544" y="1212"/>
                  </a:cubicBezTo>
                  <a:cubicBezTo>
                    <a:pt x="544" y="1196"/>
                    <a:pt x="572" y="1208"/>
                    <a:pt x="580" y="1200"/>
                  </a:cubicBezTo>
                  <a:cubicBezTo>
                    <a:pt x="590" y="1201"/>
                    <a:pt x="593" y="1195"/>
                    <a:pt x="604" y="1197"/>
                  </a:cubicBezTo>
                  <a:cubicBezTo>
                    <a:pt x="591" y="1190"/>
                    <a:pt x="565" y="1196"/>
                    <a:pt x="547" y="1194"/>
                  </a:cubicBezTo>
                  <a:cubicBezTo>
                    <a:pt x="542" y="1194"/>
                    <a:pt x="538" y="1193"/>
                    <a:pt x="535" y="1191"/>
                  </a:cubicBezTo>
                  <a:cubicBezTo>
                    <a:pt x="532" y="1222"/>
                    <a:pt x="526" y="1250"/>
                    <a:pt x="511" y="1269"/>
                  </a:cubicBezTo>
                  <a:cubicBezTo>
                    <a:pt x="504" y="1276"/>
                    <a:pt x="510" y="1296"/>
                    <a:pt x="508" y="1308"/>
                  </a:cubicBezTo>
                  <a:cubicBezTo>
                    <a:pt x="502" y="1398"/>
                    <a:pt x="468" y="1476"/>
                    <a:pt x="469" y="1563"/>
                  </a:cubicBezTo>
                  <a:cubicBezTo>
                    <a:pt x="508" y="1520"/>
                    <a:pt x="554" y="1468"/>
                    <a:pt x="586" y="1410"/>
                  </a:cubicBezTo>
                  <a:cubicBezTo>
                    <a:pt x="590" y="1410"/>
                    <a:pt x="594" y="1410"/>
                    <a:pt x="598" y="1410"/>
                  </a:cubicBezTo>
                  <a:cubicBezTo>
                    <a:pt x="600" y="1401"/>
                    <a:pt x="593" y="1401"/>
                    <a:pt x="595" y="1392"/>
                  </a:cubicBezTo>
                  <a:cubicBezTo>
                    <a:pt x="628" y="1321"/>
                    <a:pt x="634" y="1223"/>
                    <a:pt x="646" y="1131"/>
                  </a:cubicBezTo>
                  <a:cubicBezTo>
                    <a:pt x="651" y="1128"/>
                    <a:pt x="651" y="1104"/>
                    <a:pt x="646" y="1101"/>
                  </a:cubicBezTo>
                  <a:cubicBezTo>
                    <a:pt x="646" y="1086"/>
                    <a:pt x="646" y="1071"/>
                    <a:pt x="646" y="1056"/>
                  </a:cubicBezTo>
                  <a:cubicBezTo>
                    <a:pt x="644" y="1045"/>
                    <a:pt x="650" y="1026"/>
                    <a:pt x="643" y="1020"/>
                  </a:cubicBezTo>
                  <a:cubicBezTo>
                    <a:pt x="643" y="995"/>
                    <a:pt x="638" y="975"/>
                    <a:pt x="640" y="948"/>
                  </a:cubicBezTo>
                  <a:cubicBezTo>
                    <a:pt x="637" y="925"/>
                    <a:pt x="639" y="897"/>
                    <a:pt x="631" y="879"/>
                  </a:cubicBezTo>
                  <a:cubicBezTo>
                    <a:pt x="548" y="894"/>
                    <a:pt x="473" y="901"/>
                    <a:pt x="379" y="906"/>
                  </a:cubicBezTo>
                  <a:cubicBezTo>
                    <a:pt x="371" y="901"/>
                    <a:pt x="366" y="893"/>
                    <a:pt x="355" y="891"/>
                  </a:cubicBezTo>
                  <a:cubicBezTo>
                    <a:pt x="359" y="951"/>
                    <a:pt x="336" y="984"/>
                    <a:pt x="328" y="1032"/>
                  </a:cubicBezTo>
                  <a:cubicBezTo>
                    <a:pt x="316" y="1048"/>
                    <a:pt x="328" y="1088"/>
                    <a:pt x="313" y="1101"/>
                  </a:cubicBezTo>
                  <a:cubicBezTo>
                    <a:pt x="312" y="1101"/>
                    <a:pt x="311" y="1101"/>
                    <a:pt x="310" y="1101"/>
                  </a:cubicBezTo>
                  <a:cubicBezTo>
                    <a:pt x="316" y="1055"/>
                    <a:pt x="324" y="1011"/>
                    <a:pt x="334" y="969"/>
                  </a:cubicBezTo>
                  <a:cubicBezTo>
                    <a:pt x="321" y="965"/>
                    <a:pt x="321" y="974"/>
                    <a:pt x="313" y="975"/>
                  </a:cubicBezTo>
                  <a:cubicBezTo>
                    <a:pt x="316" y="950"/>
                    <a:pt x="267" y="946"/>
                    <a:pt x="286" y="903"/>
                  </a:cubicBezTo>
                  <a:cubicBezTo>
                    <a:pt x="291" y="900"/>
                    <a:pt x="291" y="876"/>
                    <a:pt x="286" y="873"/>
                  </a:cubicBezTo>
                  <a:cubicBezTo>
                    <a:pt x="278" y="862"/>
                    <a:pt x="271" y="850"/>
                    <a:pt x="274" y="828"/>
                  </a:cubicBezTo>
                  <a:cubicBezTo>
                    <a:pt x="274" y="818"/>
                    <a:pt x="274" y="808"/>
                    <a:pt x="274" y="798"/>
                  </a:cubicBezTo>
                  <a:cubicBezTo>
                    <a:pt x="307" y="704"/>
                    <a:pt x="302" y="587"/>
                    <a:pt x="322" y="483"/>
                  </a:cubicBezTo>
                  <a:cubicBezTo>
                    <a:pt x="331" y="437"/>
                    <a:pt x="354" y="396"/>
                    <a:pt x="346" y="348"/>
                  </a:cubicBezTo>
                  <a:cubicBezTo>
                    <a:pt x="384" y="294"/>
                    <a:pt x="463" y="281"/>
                    <a:pt x="490" y="216"/>
                  </a:cubicBezTo>
                  <a:cubicBezTo>
                    <a:pt x="501" y="217"/>
                    <a:pt x="504" y="210"/>
                    <a:pt x="514" y="210"/>
                  </a:cubicBezTo>
                  <a:cubicBezTo>
                    <a:pt x="514" y="203"/>
                    <a:pt x="514" y="196"/>
                    <a:pt x="514" y="189"/>
                  </a:cubicBezTo>
                  <a:cubicBezTo>
                    <a:pt x="504" y="192"/>
                    <a:pt x="498" y="199"/>
                    <a:pt x="487" y="201"/>
                  </a:cubicBezTo>
                  <a:cubicBezTo>
                    <a:pt x="485" y="195"/>
                    <a:pt x="491" y="181"/>
                    <a:pt x="484" y="180"/>
                  </a:cubicBezTo>
                  <a:cubicBezTo>
                    <a:pt x="473" y="195"/>
                    <a:pt x="451" y="199"/>
                    <a:pt x="427" y="201"/>
                  </a:cubicBezTo>
                  <a:cubicBezTo>
                    <a:pt x="429" y="193"/>
                    <a:pt x="444" y="198"/>
                    <a:pt x="445" y="189"/>
                  </a:cubicBezTo>
                  <a:cubicBezTo>
                    <a:pt x="435" y="188"/>
                    <a:pt x="424" y="202"/>
                    <a:pt x="418" y="195"/>
                  </a:cubicBezTo>
                  <a:cubicBezTo>
                    <a:pt x="437" y="186"/>
                    <a:pt x="454" y="175"/>
                    <a:pt x="469" y="162"/>
                  </a:cubicBezTo>
                  <a:cubicBezTo>
                    <a:pt x="455" y="166"/>
                    <a:pt x="437" y="182"/>
                    <a:pt x="424" y="177"/>
                  </a:cubicBezTo>
                  <a:cubicBezTo>
                    <a:pt x="433" y="160"/>
                    <a:pt x="449" y="135"/>
                    <a:pt x="451" y="120"/>
                  </a:cubicBezTo>
                  <a:cubicBezTo>
                    <a:pt x="445" y="128"/>
                    <a:pt x="434" y="147"/>
                    <a:pt x="427" y="144"/>
                  </a:cubicBezTo>
                  <a:cubicBezTo>
                    <a:pt x="431" y="136"/>
                    <a:pt x="437" y="130"/>
                    <a:pt x="442" y="123"/>
                  </a:cubicBezTo>
                  <a:cubicBezTo>
                    <a:pt x="431" y="122"/>
                    <a:pt x="431" y="132"/>
                    <a:pt x="421" y="132"/>
                  </a:cubicBezTo>
                  <a:cubicBezTo>
                    <a:pt x="423" y="124"/>
                    <a:pt x="435" y="126"/>
                    <a:pt x="436" y="117"/>
                  </a:cubicBezTo>
                  <a:cubicBezTo>
                    <a:pt x="422" y="120"/>
                    <a:pt x="417" y="132"/>
                    <a:pt x="403" y="135"/>
                  </a:cubicBezTo>
                  <a:cubicBezTo>
                    <a:pt x="410" y="125"/>
                    <a:pt x="416" y="104"/>
                    <a:pt x="418" y="93"/>
                  </a:cubicBezTo>
                  <a:cubicBezTo>
                    <a:pt x="415" y="97"/>
                    <a:pt x="414" y="103"/>
                    <a:pt x="406" y="102"/>
                  </a:cubicBezTo>
                  <a:cubicBezTo>
                    <a:pt x="406" y="92"/>
                    <a:pt x="431" y="78"/>
                    <a:pt x="418" y="75"/>
                  </a:cubicBezTo>
                  <a:cubicBezTo>
                    <a:pt x="411" y="77"/>
                    <a:pt x="391" y="82"/>
                    <a:pt x="385" y="75"/>
                  </a:cubicBezTo>
                  <a:cubicBezTo>
                    <a:pt x="417" y="53"/>
                    <a:pt x="448" y="35"/>
                    <a:pt x="475" y="3"/>
                  </a:cubicBezTo>
                  <a:cubicBezTo>
                    <a:pt x="482" y="9"/>
                    <a:pt x="497" y="2"/>
                    <a:pt x="505" y="0"/>
                  </a:cubicBezTo>
                  <a:cubicBezTo>
                    <a:pt x="525" y="0"/>
                    <a:pt x="545" y="0"/>
                    <a:pt x="565" y="0"/>
                  </a:cubicBezTo>
                  <a:cubicBezTo>
                    <a:pt x="564" y="2"/>
                    <a:pt x="562" y="3"/>
                    <a:pt x="559" y="3"/>
                  </a:cubicBezTo>
                  <a:cubicBezTo>
                    <a:pt x="590" y="4"/>
                    <a:pt x="609" y="33"/>
                    <a:pt x="631" y="48"/>
                  </a:cubicBezTo>
                  <a:cubicBezTo>
                    <a:pt x="617" y="66"/>
                    <a:pt x="650" y="102"/>
                    <a:pt x="634" y="132"/>
                  </a:cubicBezTo>
                  <a:cubicBezTo>
                    <a:pt x="627" y="120"/>
                    <a:pt x="635" y="93"/>
                    <a:pt x="625" y="84"/>
                  </a:cubicBezTo>
                  <a:cubicBezTo>
                    <a:pt x="624" y="107"/>
                    <a:pt x="636" y="145"/>
                    <a:pt x="622" y="162"/>
                  </a:cubicBezTo>
                  <a:cubicBezTo>
                    <a:pt x="620" y="147"/>
                    <a:pt x="626" y="124"/>
                    <a:pt x="619" y="114"/>
                  </a:cubicBezTo>
                  <a:cubicBezTo>
                    <a:pt x="619" y="121"/>
                    <a:pt x="614" y="123"/>
                    <a:pt x="616" y="132"/>
                  </a:cubicBezTo>
                  <a:cubicBezTo>
                    <a:pt x="611" y="160"/>
                    <a:pt x="602" y="184"/>
                    <a:pt x="589" y="204"/>
                  </a:cubicBezTo>
                  <a:cubicBezTo>
                    <a:pt x="609" y="205"/>
                    <a:pt x="605" y="235"/>
                    <a:pt x="601" y="252"/>
                  </a:cubicBezTo>
                  <a:cubicBezTo>
                    <a:pt x="668" y="258"/>
                    <a:pt x="682" y="317"/>
                    <a:pt x="727" y="345"/>
                  </a:cubicBezTo>
                  <a:cubicBezTo>
                    <a:pt x="730" y="359"/>
                    <a:pt x="733" y="373"/>
                    <a:pt x="739" y="384"/>
                  </a:cubicBezTo>
                  <a:cubicBezTo>
                    <a:pt x="741" y="395"/>
                    <a:pt x="735" y="414"/>
                    <a:pt x="742" y="420"/>
                  </a:cubicBezTo>
                  <a:cubicBezTo>
                    <a:pt x="749" y="534"/>
                    <a:pt x="778" y="626"/>
                    <a:pt x="778" y="747"/>
                  </a:cubicBezTo>
                  <a:cubicBezTo>
                    <a:pt x="780" y="757"/>
                    <a:pt x="774" y="775"/>
                    <a:pt x="781" y="780"/>
                  </a:cubicBezTo>
                  <a:cubicBezTo>
                    <a:pt x="781" y="788"/>
                    <a:pt x="781" y="796"/>
                    <a:pt x="781" y="804"/>
                  </a:cubicBezTo>
                  <a:cubicBezTo>
                    <a:pt x="783" y="824"/>
                    <a:pt x="777" y="852"/>
                    <a:pt x="784" y="867"/>
                  </a:cubicBezTo>
                  <a:cubicBezTo>
                    <a:pt x="790" y="886"/>
                    <a:pt x="773" y="908"/>
                    <a:pt x="766" y="924"/>
                  </a:cubicBezTo>
                  <a:cubicBezTo>
                    <a:pt x="759" y="929"/>
                    <a:pt x="765" y="947"/>
                    <a:pt x="763" y="957"/>
                  </a:cubicBezTo>
                  <a:cubicBezTo>
                    <a:pt x="763" y="968"/>
                    <a:pt x="763" y="979"/>
                    <a:pt x="763" y="990"/>
                  </a:cubicBezTo>
                  <a:cubicBezTo>
                    <a:pt x="741" y="1003"/>
                    <a:pt x="727" y="1024"/>
                    <a:pt x="706" y="1038"/>
                  </a:cubicBezTo>
                  <a:cubicBezTo>
                    <a:pt x="710" y="1038"/>
                    <a:pt x="715" y="1037"/>
                    <a:pt x="715" y="1041"/>
                  </a:cubicBezTo>
                  <a:cubicBezTo>
                    <a:pt x="669" y="1045"/>
                    <a:pt x="648" y="1018"/>
                    <a:pt x="661" y="969"/>
                  </a:cubicBezTo>
                  <a:cubicBezTo>
                    <a:pt x="671" y="975"/>
                    <a:pt x="669" y="993"/>
                    <a:pt x="688" y="990"/>
                  </a:cubicBezTo>
                  <a:cubicBezTo>
                    <a:pt x="684" y="956"/>
                    <a:pt x="693" y="935"/>
                    <a:pt x="706" y="918"/>
                  </a:cubicBezTo>
                  <a:cubicBezTo>
                    <a:pt x="674" y="905"/>
                    <a:pt x="700" y="881"/>
                    <a:pt x="706" y="861"/>
                  </a:cubicBezTo>
                  <a:cubicBezTo>
                    <a:pt x="723" y="800"/>
                    <a:pt x="709" y="715"/>
                    <a:pt x="706" y="648"/>
                  </a:cubicBezTo>
                  <a:cubicBezTo>
                    <a:pt x="704" y="635"/>
                    <a:pt x="710" y="614"/>
                    <a:pt x="703" y="606"/>
                  </a:cubicBezTo>
                  <a:cubicBezTo>
                    <a:pt x="705" y="594"/>
                    <a:pt x="698" y="591"/>
                    <a:pt x="700" y="579"/>
                  </a:cubicBezTo>
                  <a:cubicBezTo>
                    <a:pt x="717" y="619"/>
                    <a:pt x="713" y="686"/>
                    <a:pt x="721" y="741"/>
                  </a:cubicBezTo>
                  <a:cubicBezTo>
                    <a:pt x="727" y="778"/>
                    <a:pt x="740" y="814"/>
                    <a:pt x="727" y="846"/>
                  </a:cubicBezTo>
                  <a:cubicBezTo>
                    <a:pt x="724" y="829"/>
                    <a:pt x="724" y="809"/>
                    <a:pt x="721" y="792"/>
                  </a:cubicBezTo>
                  <a:cubicBezTo>
                    <a:pt x="716" y="774"/>
                    <a:pt x="719" y="808"/>
                    <a:pt x="718" y="819"/>
                  </a:cubicBezTo>
                  <a:cubicBezTo>
                    <a:pt x="716" y="837"/>
                    <a:pt x="712" y="858"/>
                    <a:pt x="709" y="867"/>
                  </a:cubicBezTo>
                  <a:cubicBezTo>
                    <a:pt x="715" y="868"/>
                    <a:pt x="717" y="873"/>
                    <a:pt x="724" y="873"/>
                  </a:cubicBezTo>
                  <a:cubicBezTo>
                    <a:pt x="734" y="878"/>
                    <a:pt x="765" y="878"/>
                    <a:pt x="775" y="873"/>
                  </a:cubicBezTo>
                  <a:cubicBezTo>
                    <a:pt x="775" y="857"/>
                    <a:pt x="775" y="841"/>
                    <a:pt x="775" y="825"/>
                  </a:cubicBezTo>
                  <a:cubicBezTo>
                    <a:pt x="775" y="810"/>
                    <a:pt x="775" y="795"/>
                    <a:pt x="775" y="780"/>
                  </a:cubicBezTo>
                  <a:cubicBezTo>
                    <a:pt x="770" y="784"/>
                    <a:pt x="769" y="792"/>
                    <a:pt x="769" y="801"/>
                  </a:cubicBezTo>
                  <a:cubicBezTo>
                    <a:pt x="759" y="803"/>
                    <a:pt x="768" y="762"/>
                    <a:pt x="769" y="744"/>
                  </a:cubicBezTo>
                  <a:cubicBezTo>
                    <a:pt x="773" y="654"/>
                    <a:pt x="747" y="536"/>
                    <a:pt x="736" y="453"/>
                  </a:cubicBezTo>
                  <a:cubicBezTo>
                    <a:pt x="732" y="424"/>
                    <a:pt x="734" y="391"/>
                    <a:pt x="727" y="369"/>
                  </a:cubicBezTo>
                  <a:cubicBezTo>
                    <a:pt x="720" y="348"/>
                    <a:pt x="695" y="331"/>
                    <a:pt x="676" y="309"/>
                  </a:cubicBezTo>
                  <a:cubicBezTo>
                    <a:pt x="657" y="287"/>
                    <a:pt x="637" y="257"/>
                    <a:pt x="604" y="258"/>
                  </a:cubicBezTo>
                  <a:cubicBezTo>
                    <a:pt x="597" y="259"/>
                    <a:pt x="601" y="271"/>
                    <a:pt x="595" y="273"/>
                  </a:cubicBezTo>
                  <a:cubicBezTo>
                    <a:pt x="592" y="259"/>
                    <a:pt x="573" y="275"/>
                    <a:pt x="562" y="273"/>
                  </a:cubicBezTo>
                  <a:cubicBezTo>
                    <a:pt x="550" y="275"/>
                    <a:pt x="530" y="269"/>
                    <a:pt x="523" y="276"/>
                  </a:cubicBezTo>
                  <a:cubicBezTo>
                    <a:pt x="518" y="276"/>
                    <a:pt x="513" y="276"/>
                    <a:pt x="508" y="276"/>
                  </a:cubicBezTo>
                  <a:cubicBezTo>
                    <a:pt x="506" y="277"/>
                    <a:pt x="503" y="275"/>
                    <a:pt x="502" y="276"/>
                  </a:cubicBezTo>
                  <a:cubicBezTo>
                    <a:pt x="521" y="264"/>
                    <a:pt x="592" y="270"/>
                    <a:pt x="598" y="240"/>
                  </a:cubicBezTo>
                  <a:cubicBezTo>
                    <a:pt x="598" y="239"/>
                    <a:pt x="607" y="209"/>
                    <a:pt x="583" y="213"/>
                  </a:cubicBezTo>
                  <a:cubicBezTo>
                    <a:pt x="582" y="222"/>
                    <a:pt x="584" y="219"/>
                    <a:pt x="577" y="231"/>
                  </a:cubicBezTo>
                  <a:cubicBezTo>
                    <a:pt x="566" y="236"/>
                    <a:pt x="575" y="221"/>
                    <a:pt x="568" y="222"/>
                  </a:cubicBezTo>
                  <a:cubicBezTo>
                    <a:pt x="541" y="223"/>
                    <a:pt x="518" y="228"/>
                    <a:pt x="493" y="231"/>
                  </a:cubicBezTo>
                  <a:cubicBezTo>
                    <a:pt x="479" y="243"/>
                    <a:pt x="475" y="265"/>
                    <a:pt x="460" y="276"/>
                  </a:cubicBezTo>
                  <a:cubicBezTo>
                    <a:pt x="459" y="281"/>
                    <a:pt x="462" y="282"/>
                    <a:pt x="466" y="282"/>
                  </a:cubicBezTo>
                  <a:cubicBezTo>
                    <a:pt x="469" y="282"/>
                    <a:pt x="471" y="283"/>
                    <a:pt x="472" y="285"/>
                  </a:cubicBezTo>
                  <a:cubicBezTo>
                    <a:pt x="466" y="286"/>
                    <a:pt x="464" y="291"/>
                    <a:pt x="457" y="291"/>
                  </a:cubicBezTo>
                  <a:cubicBezTo>
                    <a:pt x="454" y="287"/>
                    <a:pt x="454" y="280"/>
                    <a:pt x="454" y="273"/>
                  </a:cubicBezTo>
                  <a:cubicBezTo>
                    <a:pt x="427" y="289"/>
                    <a:pt x="403" y="308"/>
                    <a:pt x="376" y="324"/>
                  </a:cubicBezTo>
                  <a:cubicBezTo>
                    <a:pt x="380" y="338"/>
                    <a:pt x="367" y="347"/>
                    <a:pt x="361" y="360"/>
                  </a:cubicBezTo>
                  <a:cubicBezTo>
                    <a:pt x="324" y="484"/>
                    <a:pt x="314" y="635"/>
                    <a:pt x="292" y="774"/>
                  </a:cubicBezTo>
                  <a:cubicBezTo>
                    <a:pt x="289" y="783"/>
                    <a:pt x="281" y="787"/>
                    <a:pt x="280" y="798"/>
                  </a:cubicBezTo>
                  <a:cubicBezTo>
                    <a:pt x="281" y="820"/>
                    <a:pt x="278" y="846"/>
                    <a:pt x="283" y="864"/>
                  </a:cubicBezTo>
                  <a:cubicBezTo>
                    <a:pt x="306" y="824"/>
                    <a:pt x="350" y="789"/>
                    <a:pt x="334" y="729"/>
                  </a:cubicBezTo>
                  <a:cubicBezTo>
                    <a:pt x="341" y="725"/>
                    <a:pt x="335" y="708"/>
                    <a:pt x="337" y="699"/>
                  </a:cubicBezTo>
                  <a:cubicBezTo>
                    <a:pt x="351" y="635"/>
                    <a:pt x="365" y="571"/>
                    <a:pt x="373" y="501"/>
                  </a:cubicBezTo>
                  <a:cubicBezTo>
                    <a:pt x="389" y="487"/>
                    <a:pt x="395" y="463"/>
                    <a:pt x="403" y="441"/>
                  </a:cubicBezTo>
                  <a:cubicBezTo>
                    <a:pt x="391" y="428"/>
                    <a:pt x="366" y="412"/>
                    <a:pt x="373" y="390"/>
                  </a:cubicBezTo>
                  <a:cubicBezTo>
                    <a:pt x="376" y="409"/>
                    <a:pt x="396" y="427"/>
                    <a:pt x="406" y="429"/>
                  </a:cubicBezTo>
                  <a:cubicBezTo>
                    <a:pt x="397" y="419"/>
                    <a:pt x="381" y="400"/>
                    <a:pt x="385" y="387"/>
                  </a:cubicBezTo>
                  <a:cubicBezTo>
                    <a:pt x="396" y="395"/>
                    <a:pt x="397" y="413"/>
                    <a:pt x="409" y="420"/>
                  </a:cubicBezTo>
                  <a:cubicBezTo>
                    <a:pt x="414" y="392"/>
                    <a:pt x="393" y="374"/>
                    <a:pt x="400" y="354"/>
                  </a:cubicBezTo>
                  <a:cubicBezTo>
                    <a:pt x="407" y="377"/>
                    <a:pt x="416" y="398"/>
                    <a:pt x="418" y="426"/>
                  </a:cubicBezTo>
                  <a:cubicBezTo>
                    <a:pt x="418" y="441"/>
                    <a:pt x="418" y="456"/>
                    <a:pt x="418" y="471"/>
                  </a:cubicBezTo>
                  <a:cubicBezTo>
                    <a:pt x="420" y="495"/>
                    <a:pt x="409" y="506"/>
                    <a:pt x="409" y="528"/>
                  </a:cubicBezTo>
                  <a:cubicBezTo>
                    <a:pt x="395" y="560"/>
                    <a:pt x="403" y="614"/>
                    <a:pt x="379" y="636"/>
                  </a:cubicBezTo>
                  <a:cubicBezTo>
                    <a:pt x="379" y="699"/>
                    <a:pt x="356" y="739"/>
                    <a:pt x="346" y="792"/>
                  </a:cubicBezTo>
                  <a:cubicBezTo>
                    <a:pt x="344" y="801"/>
                    <a:pt x="337" y="797"/>
                    <a:pt x="334" y="792"/>
                  </a:cubicBezTo>
                  <a:cubicBezTo>
                    <a:pt x="324" y="818"/>
                    <a:pt x="307" y="837"/>
                    <a:pt x="298" y="864"/>
                  </a:cubicBezTo>
                  <a:cubicBezTo>
                    <a:pt x="333" y="864"/>
                    <a:pt x="354" y="896"/>
                    <a:pt x="385" y="900"/>
                  </a:cubicBezTo>
                  <a:cubicBezTo>
                    <a:pt x="411" y="903"/>
                    <a:pt x="438" y="885"/>
                    <a:pt x="475" y="891"/>
                  </a:cubicBezTo>
                  <a:cubicBezTo>
                    <a:pt x="490" y="889"/>
                    <a:pt x="513" y="895"/>
                    <a:pt x="523" y="888"/>
                  </a:cubicBezTo>
                  <a:cubicBezTo>
                    <a:pt x="564" y="877"/>
                    <a:pt x="620" y="881"/>
                    <a:pt x="652" y="861"/>
                  </a:cubicBezTo>
                  <a:cubicBezTo>
                    <a:pt x="653" y="847"/>
                    <a:pt x="651" y="836"/>
                    <a:pt x="649" y="825"/>
                  </a:cubicBezTo>
                  <a:cubicBezTo>
                    <a:pt x="647" y="801"/>
                    <a:pt x="653" y="769"/>
                    <a:pt x="646" y="750"/>
                  </a:cubicBezTo>
                  <a:cubicBezTo>
                    <a:pt x="646" y="699"/>
                    <a:pt x="646" y="648"/>
                    <a:pt x="646" y="597"/>
                  </a:cubicBezTo>
                  <a:cubicBezTo>
                    <a:pt x="653" y="587"/>
                    <a:pt x="647" y="564"/>
                    <a:pt x="649" y="549"/>
                  </a:cubicBezTo>
                  <a:cubicBezTo>
                    <a:pt x="648" y="538"/>
                    <a:pt x="654" y="519"/>
                    <a:pt x="640" y="528"/>
                  </a:cubicBezTo>
                  <a:cubicBezTo>
                    <a:pt x="648" y="524"/>
                    <a:pt x="655" y="501"/>
                    <a:pt x="643" y="495"/>
                  </a:cubicBezTo>
                  <a:cubicBezTo>
                    <a:pt x="660" y="452"/>
                    <a:pt x="678" y="410"/>
                    <a:pt x="688" y="360"/>
                  </a:cubicBezTo>
                  <a:cubicBezTo>
                    <a:pt x="697" y="412"/>
                    <a:pt x="668" y="442"/>
                    <a:pt x="664" y="471"/>
                  </a:cubicBezTo>
                  <a:cubicBezTo>
                    <a:pt x="686" y="445"/>
                    <a:pt x="695" y="406"/>
                    <a:pt x="700" y="363"/>
                  </a:cubicBezTo>
                  <a:cubicBezTo>
                    <a:pt x="714" y="423"/>
                    <a:pt x="677" y="458"/>
                    <a:pt x="661" y="498"/>
                  </a:cubicBezTo>
                  <a:cubicBezTo>
                    <a:pt x="684" y="488"/>
                    <a:pt x="683" y="454"/>
                    <a:pt x="703" y="441"/>
                  </a:cubicBezTo>
                  <a:cubicBezTo>
                    <a:pt x="699" y="472"/>
                    <a:pt x="680" y="488"/>
                    <a:pt x="667" y="510"/>
                  </a:cubicBezTo>
                  <a:cubicBezTo>
                    <a:pt x="675" y="524"/>
                    <a:pt x="682" y="539"/>
                    <a:pt x="688" y="555"/>
                  </a:cubicBezTo>
                  <a:cubicBezTo>
                    <a:pt x="674" y="545"/>
                    <a:pt x="671" y="524"/>
                    <a:pt x="658" y="513"/>
                  </a:cubicBezTo>
                  <a:cubicBezTo>
                    <a:pt x="652" y="523"/>
                    <a:pt x="656" y="543"/>
                    <a:pt x="655" y="558"/>
                  </a:cubicBezTo>
                  <a:cubicBezTo>
                    <a:pt x="648" y="591"/>
                    <a:pt x="654" y="637"/>
                    <a:pt x="652" y="675"/>
                  </a:cubicBezTo>
                  <a:cubicBezTo>
                    <a:pt x="652" y="702"/>
                    <a:pt x="652" y="729"/>
                    <a:pt x="652" y="756"/>
                  </a:cubicBezTo>
                  <a:cubicBezTo>
                    <a:pt x="654" y="777"/>
                    <a:pt x="648" y="806"/>
                    <a:pt x="655" y="822"/>
                  </a:cubicBezTo>
                  <a:cubicBezTo>
                    <a:pt x="655" y="827"/>
                    <a:pt x="656" y="831"/>
                    <a:pt x="658" y="834"/>
                  </a:cubicBezTo>
                  <a:cubicBezTo>
                    <a:pt x="658" y="844"/>
                    <a:pt x="658" y="854"/>
                    <a:pt x="658" y="864"/>
                  </a:cubicBezTo>
                  <a:cubicBezTo>
                    <a:pt x="625" y="877"/>
                    <a:pt x="648" y="945"/>
                    <a:pt x="652" y="996"/>
                  </a:cubicBezTo>
                  <a:cubicBezTo>
                    <a:pt x="655" y="1033"/>
                    <a:pt x="653" y="1065"/>
                    <a:pt x="655" y="1095"/>
                  </a:cubicBezTo>
                  <a:cubicBezTo>
                    <a:pt x="655" y="1108"/>
                    <a:pt x="655" y="1121"/>
                    <a:pt x="655" y="1134"/>
                  </a:cubicBezTo>
                  <a:cubicBezTo>
                    <a:pt x="638" y="1284"/>
                    <a:pt x="601" y="1414"/>
                    <a:pt x="574" y="1554"/>
                  </a:cubicBezTo>
                  <a:cubicBezTo>
                    <a:pt x="572" y="1554"/>
                    <a:pt x="570" y="1554"/>
                    <a:pt x="568" y="1554"/>
                  </a:cubicBezTo>
                  <a:cubicBezTo>
                    <a:pt x="573" y="1503"/>
                    <a:pt x="592" y="1466"/>
                    <a:pt x="595" y="1413"/>
                  </a:cubicBezTo>
                  <a:cubicBezTo>
                    <a:pt x="573" y="1446"/>
                    <a:pt x="551" y="1479"/>
                    <a:pt x="526" y="1509"/>
                  </a:cubicBezTo>
                  <a:cubicBezTo>
                    <a:pt x="514" y="1519"/>
                    <a:pt x="503" y="1530"/>
                    <a:pt x="493" y="1542"/>
                  </a:cubicBezTo>
                  <a:cubicBezTo>
                    <a:pt x="505" y="1539"/>
                    <a:pt x="510" y="1529"/>
                    <a:pt x="517" y="1521"/>
                  </a:cubicBezTo>
                  <a:cubicBezTo>
                    <a:pt x="533" y="1511"/>
                    <a:pt x="540" y="1492"/>
                    <a:pt x="559" y="1485"/>
                  </a:cubicBezTo>
                  <a:cubicBezTo>
                    <a:pt x="535" y="1521"/>
                    <a:pt x="507" y="1553"/>
                    <a:pt x="463" y="1569"/>
                  </a:cubicBezTo>
                  <a:cubicBezTo>
                    <a:pt x="481" y="1581"/>
                    <a:pt x="503" y="1589"/>
                    <a:pt x="526" y="1596"/>
                  </a:cubicBezTo>
                  <a:cubicBezTo>
                    <a:pt x="525" y="1603"/>
                    <a:pt x="513" y="1598"/>
                    <a:pt x="511" y="1596"/>
                  </a:cubicBezTo>
                  <a:cubicBezTo>
                    <a:pt x="490" y="1596"/>
                    <a:pt x="482" y="1583"/>
                    <a:pt x="463" y="1581"/>
                  </a:cubicBezTo>
                  <a:cubicBezTo>
                    <a:pt x="459" y="1585"/>
                    <a:pt x="478" y="1592"/>
                    <a:pt x="484" y="1596"/>
                  </a:cubicBezTo>
                  <a:cubicBezTo>
                    <a:pt x="484" y="1597"/>
                    <a:pt x="484" y="1598"/>
                    <a:pt x="484" y="1599"/>
                  </a:cubicBezTo>
                  <a:cubicBezTo>
                    <a:pt x="473" y="1598"/>
                    <a:pt x="467" y="1592"/>
                    <a:pt x="457" y="1590"/>
                  </a:cubicBezTo>
                  <a:cubicBezTo>
                    <a:pt x="461" y="1598"/>
                    <a:pt x="472" y="1599"/>
                    <a:pt x="478" y="1605"/>
                  </a:cubicBezTo>
                  <a:cubicBezTo>
                    <a:pt x="485" y="1610"/>
                    <a:pt x="513" y="1610"/>
                    <a:pt x="520" y="1605"/>
                  </a:cubicBezTo>
                  <a:cubicBezTo>
                    <a:pt x="527" y="1603"/>
                    <a:pt x="542" y="1609"/>
                    <a:pt x="544" y="1602"/>
                  </a:cubicBezTo>
                  <a:cubicBezTo>
                    <a:pt x="552" y="1596"/>
                    <a:pt x="556" y="1604"/>
                    <a:pt x="565" y="1599"/>
                  </a:cubicBezTo>
                  <a:cubicBezTo>
                    <a:pt x="563" y="1582"/>
                    <a:pt x="533" y="1577"/>
                    <a:pt x="544" y="1557"/>
                  </a:cubicBezTo>
                  <a:cubicBezTo>
                    <a:pt x="557" y="1561"/>
                    <a:pt x="553" y="1582"/>
                    <a:pt x="565" y="1587"/>
                  </a:cubicBezTo>
                  <a:cubicBezTo>
                    <a:pt x="569" y="1586"/>
                    <a:pt x="567" y="1579"/>
                    <a:pt x="568" y="1575"/>
                  </a:cubicBezTo>
                  <a:cubicBezTo>
                    <a:pt x="571" y="1576"/>
                    <a:pt x="570" y="1581"/>
                    <a:pt x="574" y="1581"/>
                  </a:cubicBezTo>
                  <a:cubicBezTo>
                    <a:pt x="578" y="1594"/>
                    <a:pt x="594" y="1595"/>
                    <a:pt x="598" y="1608"/>
                  </a:cubicBezTo>
                  <a:cubicBezTo>
                    <a:pt x="588" y="1607"/>
                    <a:pt x="581" y="1603"/>
                    <a:pt x="568" y="1605"/>
                  </a:cubicBezTo>
                  <a:cubicBezTo>
                    <a:pt x="575" y="1612"/>
                    <a:pt x="582" y="1619"/>
                    <a:pt x="595" y="1620"/>
                  </a:cubicBezTo>
                  <a:cubicBezTo>
                    <a:pt x="615" y="1607"/>
                    <a:pt x="647" y="1634"/>
                    <a:pt x="676" y="1620"/>
                  </a:cubicBezTo>
                  <a:cubicBezTo>
                    <a:pt x="675" y="1614"/>
                    <a:pt x="668" y="1614"/>
                    <a:pt x="664" y="1611"/>
                  </a:cubicBezTo>
                  <a:cubicBezTo>
                    <a:pt x="663" y="1604"/>
                    <a:pt x="650" y="1594"/>
                    <a:pt x="658" y="1587"/>
                  </a:cubicBezTo>
                  <a:cubicBezTo>
                    <a:pt x="664" y="1600"/>
                    <a:pt x="675" y="1608"/>
                    <a:pt x="685" y="1617"/>
                  </a:cubicBezTo>
                  <a:cubicBezTo>
                    <a:pt x="699" y="1612"/>
                    <a:pt x="660" y="1595"/>
                    <a:pt x="667" y="1587"/>
                  </a:cubicBezTo>
                  <a:cubicBezTo>
                    <a:pt x="683" y="1598"/>
                    <a:pt x="700" y="1624"/>
                    <a:pt x="718" y="1623"/>
                  </a:cubicBezTo>
                  <a:cubicBezTo>
                    <a:pt x="711" y="1621"/>
                    <a:pt x="710" y="1613"/>
                    <a:pt x="703" y="1611"/>
                  </a:cubicBezTo>
                  <a:cubicBezTo>
                    <a:pt x="702" y="1608"/>
                    <a:pt x="700" y="1606"/>
                    <a:pt x="697" y="1605"/>
                  </a:cubicBezTo>
                  <a:cubicBezTo>
                    <a:pt x="703" y="1596"/>
                    <a:pt x="708" y="1614"/>
                    <a:pt x="715" y="1614"/>
                  </a:cubicBezTo>
                  <a:cubicBezTo>
                    <a:pt x="717" y="1607"/>
                    <a:pt x="699" y="1594"/>
                    <a:pt x="691" y="1587"/>
                  </a:cubicBezTo>
                  <a:cubicBezTo>
                    <a:pt x="691" y="1585"/>
                    <a:pt x="691" y="1583"/>
                    <a:pt x="691" y="1581"/>
                  </a:cubicBezTo>
                  <a:cubicBezTo>
                    <a:pt x="708" y="1586"/>
                    <a:pt x="710" y="1606"/>
                    <a:pt x="727" y="1611"/>
                  </a:cubicBezTo>
                  <a:cubicBezTo>
                    <a:pt x="729" y="1615"/>
                    <a:pt x="732" y="1618"/>
                    <a:pt x="736" y="1620"/>
                  </a:cubicBezTo>
                  <a:cubicBezTo>
                    <a:pt x="744" y="1616"/>
                    <a:pt x="725" y="1613"/>
                    <a:pt x="730" y="1602"/>
                  </a:cubicBezTo>
                  <a:cubicBezTo>
                    <a:pt x="736" y="1602"/>
                    <a:pt x="732" y="1612"/>
                    <a:pt x="739" y="1611"/>
                  </a:cubicBezTo>
                  <a:cubicBezTo>
                    <a:pt x="745" y="1611"/>
                    <a:pt x="743" y="1619"/>
                    <a:pt x="751" y="1617"/>
                  </a:cubicBezTo>
                  <a:cubicBezTo>
                    <a:pt x="761" y="1629"/>
                    <a:pt x="777" y="1635"/>
                    <a:pt x="793" y="1641"/>
                  </a:cubicBezTo>
                  <a:cubicBezTo>
                    <a:pt x="793" y="1645"/>
                    <a:pt x="798" y="1644"/>
                    <a:pt x="799" y="1647"/>
                  </a:cubicBezTo>
                  <a:cubicBezTo>
                    <a:pt x="808" y="1656"/>
                    <a:pt x="825" y="1657"/>
                    <a:pt x="838" y="1662"/>
                  </a:cubicBezTo>
                  <a:cubicBezTo>
                    <a:pt x="853" y="1666"/>
                    <a:pt x="874" y="1664"/>
                    <a:pt x="886" y="1671"/>
                  </a:cubicBezTo>
                  <a:cubicBezTo>
                    <a:pt x="881" y="1678"/>
                    <a:pt x="863" y="1672"/>
                    <a:pt x="853" y="1674"/>
                  </a:cubicBezTo>
                  <a:cubicBezTo>
                    <a:pt x="822" y="1667"/>
                    <a:pt x="794" y="1657"/>
                    <a:pt x="766" y="1647"/>
                  </a:cubicBezTo>
                  <a:cubicBezTo>
                    <a:pt x="758" y="1637"/>
                    <a:pt x="772" y="1643"/>
                    <a:pt x="778" y="1644"/>
                  </a:cubicBezTo>
                  <a:cubicBezTo>
                    <a:pt x="773" y="1634"/>
                    <a:pt x="757" y="1635"/>
                    <a:pt x="751" y="1626"/>
                  </a:cubicBezTo>
                  <a:cubicBezTo>
                    <a:pt x="751" y="1635"/>
                    <a:pt x="766" y="1636"/>
                    <a:pt x="760" y="1650"/>
                  </a:cubicBezTo>
                  <a:cubicBezTo>
                    <a:pt x="725" y="1637"/>
                    <a:pt x="689" y="1618"/>
                    <a:pt x="634" y="1632"/>
                  </a:cubicBezTo>
                  <a:cubicBezTo>
                    <a:pt x="636" y="1643"/>
                    <a:pt x="658" y="1659"/>
                    <a:pt x="673" y="1668"/>
                  </a:cubicBezTo>
                  <a:cubicBezTo>
                    <a:pt x="680" y="1667"/>
                    <a:pt x="673" y="1652"/>
                    <a:pt x="679" y="1650"/>
                  </a:cubicBezTo>
                  <a:cubicBezTo>
                    <a:pt x="698" y="1652"/>
                    <a:pt x="709" y="1662"/>
                    <a:pt x="724" y="1668"/>
                  </a:cubicBezTo>
                  <a:cubicBezTo>
                    <a:pt x="714" y="1675"/>
                    <a:pt x="699" y="1663"/>
                    <a:pt x="691" y="1659"/>
                  </a:cubicBezTo>
                  <a:cubicBezTo>
                    <a:pt x="683" y="1648"/>
                    <a:pt x="680" y="1665"/>
                    <a:pt x="682" y="1674"/>
                  </a:cubicBezTo>
                  <a:cubicBezTo>
                    <a:pt x="679" y="1674"/>
                    <a:pt x="676" y="1674"/>
                    <a:pt x="673" y="1674"/>
                  </a:cubicBezTo>
                  <a:cubicBezTo>
                    <a:pt x="664" y="1674"/>
                    <a:pt x="661" y="1668"/>
                    <a:pt x="655" y="1665"/>
                  </a:cubicBezTo>
                  <a:cubicBezTo>
                    <a:pt x="648" y="1668"/>
                    <a:pt x="659" y="1679"/>
                    <a:pt x="655" y="1689"/>
                  </a:cubicBezTo>
                  <a:cubicBezTo>
                    <a:pt x="647" y="1694"/>
                    <a:pt x="635" y="1682"/>
                    <a:pt x="628" y="1677"/>
                  </a:cubicBezTo>
                  <a:cubicBezTo>
                    <a:pt x="623" y="1689"/>
                    <a:pt x="614" y="1685"/>
                    <a:pt x="607" y="1677"/>
                  </a:cubicBezTo>
                  <a:cubicBezTo>
                    <a:pt x="600" y="1679"/>
                    <a:pt x="606" y="1694"/>
                    <a:pt x="604" y="1701"/>
                  </a:cubicBezTo>
                  <a:cubicBezTo>
                    <a:pt x="571" y="1698"/>
                    <a:pt x="556" y="1677"/>
                    <a:pt x="547" y="1650"/>
                  </a:cubicBezTo>
                  <a:cubicBezTo>
                    <a:pt x="540" y="1650"/>
                    <a:pt x="533" y="1650"/>
                    <a:pt x="529" y="1653"/>
                  </a:cubicBezTo>
                  <a:cubicBezTo>
                    <a:pt x="531" y="1682"/>
                    <a:pt x="551" y="1693"/>
                    <a:pt x="562" y="1713"/>
                  </a:cubicBezTo>
                  <a:cubicBezTo>
                    <a:pt x="570" y="1714"/>
                    <a:pt x="559" y="1696"/>
                    <a:pt x="571" y="1701"/>
                  </a:cubicBezTo>
                  <a:cubicBezTo>
                    <a:pt x="571" y="1708"/>
                    <a:pt x="571" y="1715"/>
                    <a:pt x="571" y="1722"/>
                  </a:cubicBezTo>
                  <a:cubicBezTo>
                    <a:pt x="564" y="1726"/>
                    <a:pt x="560" y="1714"/>
                    <a:pt x="559" y="1722"/>
                  </a:cubicBezTo>
                  <a:cubicBezTo>
                    <a:pt x="530" y="1715"/>
                    <a:pt x="518" y="1691"/>
                    <a:pt x="505" y="1668"/>
                  </a:cubicBezTo>
                  <a:cubicBezTo>
                    <a:pt x="493" y="1687"/>
                    <a:pt x="527" y="1709"/>
                    <a:pt x="544" y="1719"/>
                  </a:cubicBezTo>
                  <a:cubicBezTo>
                    <a:pt x="521" y="1723"/>
                    <a:pt x="504" y="1695"/>
                    <a:pt x="493" y="1677"/>
                  </a:cubicBezTo>
                  <a:cubicBezTo>
                    <a:pt x="490" y="1699"/>
                    <a:pt x="508" y="1726"/>
                    <a:pt x="529" y="1734"/>
                  </a:cubicBezTo>
                  <a:cubicBezTo>
                    <a:pt x="503" y="1736"/>
                    <a:pt x="489" y="1700"/>
                    <a:pt x="466" y="1689"/>
                  </a:cubicBezTo>
                  <a:cubicBezTo>
                    <a:pt x="456" y="1691"/>
                    <a:pt x="450" y="1697"/>
                    <a:pt x="439" y="1698"/>
                  </a:cubicBezTo>
                  <a:cubicBezTo>
                    <a:pt x="451" y="1718"/>
                    <a:pt x="469" y="1732"/>
                    <a:pt x="490" y="1743"/>
                  </a:cubicBezTo>
                  <a:cubicBezTo>
                    <a:pt x="462" y="1746"/>
                    <a:pt x="448" y="1709"/>
                    <a:pt x="418" y="1704"/>
                  </a:cubicBezTo>
                  <a:cubicBezTo>
                    <a:pt x="415" y="1706"/>
                    <a:pt x="415" y="1711"/>
                    <a:pt x="409" y="1710"/>
                  </a:cubicBezTo>
                  <a:cubicBezTo>
                    <a:pt x="408" y="1721"/>
                    <a:pt x="418" y="1721"/>
                    <a:pt x="418" y="1731"/>
                  </a:cubicBezTo>
                  <a:cubicBezTo>
                    <a:pt x="423" y="1725"/>
                    <a:pt x="433" y="1724"/>
                    <a:pt x="445" y="1725"/>
                  </a:cubicBezTo>
                  <a:cubicBezTo>
                    <a:pt x="454" y="1732"/>
                    <a:pt x="463" y="1739"/>
                    <a:pt x="466" y="1752"/>
                  </a:cubicBezTo>
                  <a:cubicBezTo>
                    <a:pt x="450" y="1751"/>
                    <a:pt x="453" y="1731"/>
                    <a:pt x="436" y="1731"/>
                  </a:cubicBezTo>
                  <a:cubicBezTo>
                    <a:pt x="426" y="1728"/>
                    <a:pt x="432" y="1741"/>
                    <a:pt x="427" y="1743"/>
                  </a:cubicBezTo>
                  <a:cubicBezTo>
                    <a:pt x="421" y="1740"/>
                    <a:pt x="414" y="1738"/>
                    <a:pt x="412" y="1731"/>
                  </a:cubicBezTo>
                  <a:cubicBezTo>
                    <a:pt x="411" y="1729"/>
                    <a:pt x="409" y="1728"/>
                    <a:pt x="409" y="1725"/>
                  </a:cubicBezTo>
                  <a:cubicBezTo>
                    <a:pt x="402" y="1726"/>
                    <a:pt x="408" y="1740"/>
                    <a:pt x="406" y="1746"/>
                  </a:cubicBezTo>
                  <a:cubicBezTo>
                    <a:pt x="394" y="1749"/>
                    <a:pt x="395" y="1739"/>
                    <a:pt x="388" y="1737"/>
                  </a:cubicBezTo>
                  <a:cubicBezTo>
                    <a:pt x="386" y="1733"/>
                    <a:pt x="383" y="1730"/>
                    <a:pt x="379" y="1728"/>
                  </a:cubicBezTo>
                  <a:cubicBezTo>
                    <a:pt x="379" y="1736"/>
                    <a:pt x="379" y="1744"/>
                    <a:pt x="379" y="1752"/>
                  </a:cubicBezTo>
                  <a:cubicBezTo>
                    <a:pt x="338" y="1747"/>
                    <a:pt x="316" y="1717"/>
                    <a:pt x="310" y="1692"/>
                  </a:cubicBezTo>
                  <a:cubicBezTo>
                    <a:pt x="325" y="1698"/>
                    <a:pt x="328" y="1716"/>
                    <a:pt x="340" y="1725"/>
                  </a:cubicBezTo>
                  <a:cubicBezTo>
                    <a:pt x="343" y="1723"/>
                    <a:pt x="345" y="1720"/>
                    <a:pt x="346" y="1716"/>
                  </a:cubicBezTo>
                  <a:cubicBezTo>
                    <a:pt x="353" y="1726"/>
                    <a:pt x="357" y="1739"/>
                    <a:pt x="370" y="1743"/>
                  </a:cubicBezTo>
                  <a:cubicBezTo>
                    <a:pt x="378" y="1737"/>
                    <a:pt x="368" y="1713"/>
                    <a:pt x="376" y="1707"/>
                  </a:cubicBezTo>
                  <a:cubicBezTo>
                    <a:pt x="384" y="1717"/>
                    <a:pt x="389" y="1730"/>
                    <a:pt x="400" y="1737"/>
                  </a:cubicBezTo>
                  <a:cubicBezTo>
                    <a:pt x="400" y="1728"/>
                    <a:pt x="400" y="1719"/>
                    <a:pt x="400" y="1710"/>
                  </a:cubicBezTo>
                  <a:cubicBezTo>
                    <a:pt x="376" y="1707"/>
                    <a:pt x="366" y="1690"/>
                    <a:pt x="355" y="1674"/>
                  </a:cubicBezTo>
                  <a:cubicBezTo>
                    <a:pt x="357" y="1674"/>
                    <a:pt x="359" y="1674"/>
                    <a:pt x="361" y="1674"/>
                  </a:cubicBezTo>
                  <a:cubicBezTo>
                    <a:pt x="371" y="1684"/>
                    <a:pt x="379" y="1696"/>
                    <a:pt x="391" y="1704"/>
                  </a:cubicBezTo>
                  <a:cubicBezTo>
                    <a:pt x="397" y="1692"/>
                    <a:pt x="373" y="1687"/>
                    <a:pt x="373" y="1671"/>
                  </a:cubicBezTo>
                  <a:cubicBezTo>
                    <a:pt x="383" y="1669"/>
                    <a:pt x="377" y="1683"/>
                    <a:pt x="388" y="1680"/>
                  </a:cubicBezTo>
                  <a:cubicBezTo>
                    <a:pt x="386" y="1667"/>
                    <a:pt x="367" y="1663"/>
                    <a:pt x="355" y="1668"/>
                  </a:cubicBezTo>
                  <a:cubicBezTo>
                    <a:pt x="347" y="1668"/>
                    <a:pt x="339" y="1668"/>
                    <a:pt x="331" y="1668"/>
                  </a:cubicBezTo>
                  <a:cubicBezTo>
                    <a:pt x="301" y="1665"/>
                    <a:pt x="284" y="1649"/>
                    <a:pt x="265" y="1635"/>
                  </a:cubicBezTo>
                  <a:cubicBezTo>
                    <a:pt x="265" y="1627"/>
                    <a:pt x="264" y="1618"/>
                    <a:pt x="268" y="1614"/>
                  </a:cubicBezTo>
                  <a:cubicBezTo>
                    <a:pt x="258" y="1609"/>
                    <a:pt x="241" y="1611"/>
                    <a:pt x="232" y="1605"/>
                  </a:cubicBezTo>
                  <a:cubicBezTo>
                    <a:pt x="226" y="1605"/>
                    <a:pt x="236" y="1615"/>
                    <a:pt x="232" y="1623"/>
                  </a:cubicBezTo>
                  <a:cubicBezTo>
                    <a:pt x="178" y="1628"/>
                    <a:pt x="118" y="1618"/>
                    <a:pt x="82" y="1584"/>
                  </a:cubicBezTo>
                  <a:cubicBezTo>
                    <a:pt x="48" y="1587"/>
                    <a:pt x="30" y="1574"/>
                    <a:pt x="13" y="1560"/>
                  </a:cubicBezTo>
                  <a:cubicBezTo>
                    <a:pt x="11" y="1552"/>
                    <a:pt x="0" y="1553"/>
                    <a:pt x="1" y="1542"/>
                  </a:cubicBezTo>
                  <a:cubicBezTo>
                    <a:pt x="9" y="1545"/>
                    <a:pt x="11" y="1554"/>
                    <a:pt x="19" y="1557"/>
                  </a:cubicBezTo>
                  <a:cubicBezTo>
                    <a:pt x="27" y="1567"/>
                    <a:pt x="77" y="1589"/>
                    <a:pt x="76" y="1569"/>
                  </a:cubicBezTo>
                  <a:cubicBezTo>
                    <a:pt x="76" y="1564"/>
                    <a:pt x="76" y="1559"/>
                    <a:pt x="82" y="1560"/>
                  </a:cubicBezTo>
                  <a:cubicBezTo>
                    <a:pt x="82" y="1571"/>
                    <a:pt x="91" y="1573"/>
                    <a:pt x="94" y="1581"/>
                  </a:cubicBezTo>
                  <a:cubicBezTo>
                    <a:pt x="100" y="1591"/>
                    <a:pt x="110" y="1597"/>
                    <a:pt x="121" y="1602"/>
                  </a:cubicBezTo>
                  <a:cubicBezTo>
                    <a:pt x="127" y="1598"/>
                    <a:pt x="109" y="1592"/>
                    <a:pt x="115" y="1578"/>
                  </a:cubicBezTo>
                  <a:cubicBezTo>
                    <a:pt x="116" y="1578"/>
                    <a:pt x="117" y="1578"/>
                    <a:pt x="118" y="1578"/>
                  </a:cubicBezTo>
                  <a:cubicBezTo>
                    <a:pt x="119" y="1592"/>
                    <a:pt x="128" y="1598"/>
                    <a:pt x="139" y="1602"/>
                  </a:cubicBezTo>
                  <a:cubicBezTo>
                    <a:pt x="142" y="1611"/>
                    <a:pt x="153" y="1612"/>
                    <a:pt x="160" y="1617"/>
                  </a:cubicBezTo>
                  <a:cubicBezTo>
                    <a:pt x="165" y="1613"/>
                    <a:pt x="149" y="1605"/>
                    <a:pt x="145" y="1599"/>
                  </a:cubicBezTo>
                  <a:cubicBezTo>
                    <a:pt x="159" y="1583"/>
                    <a:pt x="177" y="1628"/>
                    <a:pt x="199" y="1614"/>
                  </a:cubicBezTo>
                  <a:cubicBezTo>
                    <a:pt x="185" y="1604"/>
                    <a:pt x="169" y="1596"/>
                    <a:pt x="163" y="1578"/>
                  </a:cubicBezTo>
                  <a:cubicBezTo>
                    <a:pt x="186" y="1580"/>
                    <a:pt x="199" y="1592"/>
                    <a:pt x="208" y="1608"/>
                  </a:cubicBezTo>
                  <a:cubicBezTo>
                    <a:pt x="210" y="1615"/>
                    <a:pt x="219" y="1615"/>
                    <a:pt x="226" y="1617"/>
                  </a:cubicBezTo>
                  <a:cubicBezTo>
                    <a:pt x="225" y="1610"/>
                    <a:pt x="223" y="1604"/>
                    <a:pt x="217" y="1602"/>
                  </a:cubicBezTo>
                  <a:cubicBezTo>
                    <a:pt x="209" y="1593"/>
                    <a:pt x="193" y="1592"/>
                    <a:pt x="190" y="1578"/>
                  </a:cubicBezTo>
                  <a:cubicBezTo>
                    <a:pt x="216" y="1584"/>
                    <a:pt x="237" y="1611"/>
                    <a:pt x="268" y="1602"/>
                  </a:cubicBezTo>
                  <a:cubicBezTo>
                    <a:pt x="251" y="1586"/>
                    <a:pt x="216" y="1588"/>
                    <a:pt x="211" y="1560"/>
                  </a:cubicBezTo>
                  <a:cubicBezTo>
                    <a:pt x="229" y="1565"/>
                    <a:pt x="241" y="1576"/>
                    <a:pt x="259" y="1581"/>
                  </a:cubicBezTo>
                  <a:cubicBezTo>
                    <a:pt x="267" y="1550"/>
                    <a:pt x="270" y="1514"/>
                    <a:pt x="268" y="1473"/>
                  </a:cubicBezTo>
                  <a:cubicBezTo>
                    <a:pt x="268" y="1424"/>
                    <a:pt x="268" y="1375"/>
                    <a:pt x="268" y="1326"/>
                  </a:cubicBezTo>
                  <a:cubicBezTo>
                    <a:pt x="268" y="1315"/>
                    <a:pt x="268" y="1304"/>
                    <a:pt x="268" y="1293"/>
                  </a:cubicBezTo>
                  <a:cubicBezTo>
                    <a:pt x="275" y="1284"/>
                    <a:pt x="269" y="1262"/>
                    <a:pt x="271" y="1248"/>
                  </a:cubicBezTo>
                  <a:cubicBezTo>
                    <a:pt x="278" y="1214"/>
                    <a:pt x="292" y="1187"/>
                    <a:pt x="304" y="1158"/>
                  </a:cubicBezTo>
                  <a:cubicBezTo>
                    <a:pt x="311" y="1146"/>
                    <a:pt x="305" y="1121"/>
                    <a:pt x="307" y="1104"/>
                  </a:cubicBezTo>
                  <a:cubicBezTo>
                    <a:pt x="308" y="1104"/>
                    <a:pt x="309" y="1104"/>
                    <a:pt x="310" y="1104"/>
                  </a:cubicBezTo>
                  <a:cubicBezTo>
                    <a:pt x="310" y="1123"/>
                    <a:pt x="310" y="1142"/>
                    <a:pt x="310" y="1161"/>
                  </a:cubicBezTo>
                  <a:cubicBezTo>
                    <a:pt x="297" y="1197"/>
                    <a:pt x="276" y="1225"/>
                    <a:pt x="277" y="1275"/>
                  </a:cubicBezTo>
                  <a:cubicBezTo>
                    <a:pt x="270" y="1286"/>
                    <a:pt x="276" y="1310"/>
                    <a:pt x="274" y="1326"/>
                  </a:cubicBezTo>
                  <a:cubicBezTo>
                    <a:pt x="274" y="1369"/>
                    <a:pt x="274" y="1412"/>
                    <a:pt x="274" y="1455"/>
                  </a:cubicBezTo>
                  <a:cubicBezTo>
                    <a:pt x="276" y="1470"/>
                    <a:pt x="270" y="1493"/>
                    <a:pt x="277" y="1503"/>
                  </a:cubicBezTo>
                  <a:cubicBezTo>
                    <a:pt x="283" y="1528"/>
                    <a:pt x="267" y="1557"/>
                    <a:pt x="265" y="1584"/>
                  </a:cubicBezTo>
                  <a:cubicBezTo>
                    <a:pt x="280" y="1592"/>
                    <a:pt x="300" y="1577"/>
                    <a:pt x="304" y="1596"/>
                  </a:cubicBezTo>
                  <a:cubicBezTo>
                    <a:pt x="297" y="1598"/>
                    <a:pt x="282" y="1592"/>
                    <a:pt x="280" y="1599"/>
                  </a:cubicBezTo>
                  <a:cubicBezTo>
                    <a:pt x="296" y="1607"/>
                    <a:pt x="317" y="1610"/>
                    <a:pt x="343" y="1608"/>
                  </a:cubicBezTo>
                  <a:cubicBezTo>
                    <a:pt x="337" y="1596"/>
                    <a:pt x="332" y="1583"/>
                    <a:pt x="328" y="1569"/>
                  </a:cubicBezTo>
                  <a:cubicBezTo>
                    <a:pt x="330" y="1549"/>
                    <a:pt x="324" y="1537"/>
                    <a:pt x="325" y="1518"/>
                  </a:cubicBezTo>
                  <a:cubicBezTo>
                    <a:pt x="326" y="1518"/>
                    <a:pt x="327" y="1518"/>
                    <a:pt x="328" y="1518"/>
                  </a:cubicBezTo>
                  <a:cubicBezTo>
                    <a:pt x="330" y="1566"/>
                    <a:pt x="343" y="1619"/>
                    <a:pt x="385" y="1617"/>
                  </a:cubicBezTo>
                  <a:cubicBezTo>
                    <a:pt x="369" y="1610"/>
                    <a:pt x="368" y="1588"/>
                    <a:pt x="352" y="1581"/>
                  </a:cubicBezTo>
                  <a:cubicBezTo>
                    <a:pt x="353" y="1588"/>
                    <a:pt x="358" y="1594"/>
                    <a:pt x="349" y="1596"/>
                  </a:cubicBezTo>
                  <a:cubicBezTo>
                    <a:pt x="346" y="1582"/>
                    <a:pt x="333" y="1562"/>
                    <a:pt x="343" y="1545"/>
                  </a:cubicBezTo>
                  <a:cubicBezTo>
                    <a:pt x="350" y="1552"/>
                    <a:pt x="344" y="1572"/>
                    <a:pt x="352" y="1578"/>
                  </a:cubicBezTo>
                  <a:cubicBezTo>
                    <a:pt x="377" y="1566"/>
                    <a:pt x="354" y="1544"/>
                    <a:pt x="352" y="1527"/>
                  </a:cubicBezTo>
                  <a:cubicBezTo>
                    <a:pt x="337" y="1413"/>
                    <a:pt x="383" y="1281"/>
                    <a:pt x="385" y="1167"/>
                  </a:cubicBezTo>
                  <a:cubicBezTo>
                    <a:pt x="369" y="1169"/>
                    <a:pt x="362" y="1162"/>
                    <a:pt x="346" y="1164"/>
                  </a:cubicBezTo>
                  <a:cubicBezTo>
                    <a:pt x="353" y="1153"/>
                    <a:pt x="390" y="1172"/>
                    <a:pt x="388" y="1152"/>
                  </a:cubicBezTo>
                  <a:cubicBezTo>
                    <a:pt x="396" y="1094"/>
                    <a:pt x="433" y="1052"/>
                    <a:pt x="439" y="1002"/>
                  </a:cubicBezTo>
                  <a:cubicBezTo>
                    <a:pt x="447" y="982"/>
                    <a:pt x="455" y="962"/>
                    <a:pt x="463" y="942"/>
                  </a:cubicBezTo>
                  <a:cubicBezTo>
                    <a:pt x="454" y="940"/>
                    <a:pt x="461" y="936"/>
                    <a:pt x="451" y="933"/>
                  </a:cubicBezTo>
                  <a:cubicBezTo>
                    <a:pt x="474" y="924"/>
                    <a:pt x="491" y="909"/>
                    <a:pt x="526" y="912"/>
                  </a:cubicBezTo>
                  <a:cubicBezTo>
                    <a:pt x="522" y="919"/>
                    <a:pt x="514" y="922"/>
                    <a:pt x="505" y="924"/>
                  </a:cubicBezTo>
                  <a:cubicBezTo>
                    <a:pt x="503" y="926"/>
                    <a:pt x="500" y="927"/>
                    <a:pt x="496" y="927"/>
                  </a:cubicBezTo>
                  <a:cubicBezTo>
                    <a:pt x="503" y="934"/>
                    <a:pt x="523" y="928"/>
                    <a:pt x="535" y="930"/>
                  </a:cubicBezTo>
                  <a:cubicBezTo>
                    <a:pt x="534" y="942"/>
                    <a:pt x="554" y="933"/>
                    <a:pt x="562" y="936"/>
                  </a:cubicBezTo>
                  <a:cubicBezTo>
                    <a:pt x="564" y="936"/>
                    <a:pt x="565" y="938"/>
                    <a:pt x="562" y="939"/>
                  </a:cubicBezTo>
                  <a:cubicBezTo>
                    <a:pt x="547" y="939"/>
                    <a:pt x="532" y="939"/>
                    <a:pt x="517" y="939"/>
                  </a:cubicBezTo>
                  <a:cubicBezTo>
                    <a:pt x="517" y="943"/>
                    <a:pt x="517" y="947"/>
                    <a:pt x="520" y="948"/>
                  </a:cubicBezTo>
                  <a:cubicBezTo>
                    <a:pt x="520" y="952"/>
                    <a:pt x="519" y="957"/>
                    <a:pt x="523" y="957"/>
                  </a:cubicBezTo>
                  <a:cubicBezTo>
                    <a:pt x="521" y="968"/>
                    <a:pt x="537" y="979"/>
                    <a:pt x="523" y="984"/>
                  </a:cubicBezTo>
                  <a:cubicBezTo>
                    <a:pt x="518" y="968"/>
                    <a:pt x="515" y="950"/>
                    <a:pt x="505" y="939"/>
                  </a:cubicBezTo>
                  <a:cubicBezTo>
                    <a:pt x="509" y="976"/>
                    <a:pt x="528" y="998"/>
                    <a:pt x="532" y="1035"/>
                  </a:cubicBezTo>
                  <a:cubicBezTo>
                    <a:pt x="530" y="1034"/>
                    <a:pt x="526" y="1035"/>
                    <a:pt x="526" y="1032"/>
                  </a:cubicBezTo>
                  <a:cubicBezTo>
                    <a:pt x="526" y="1023"/>
                    <a:pt x="518" y="1022"/>
                    <a:pt x="520" y="1011"/>
                  </a:cubicBezTo>
                  <a:cubicBezTo>
                    <a:pt x="514" y="1017"/>
                    <a:pt x="520" y="1037"/>
                    <a:pt x="523" y="1044"/>
                  </a:cubicBezTo>
                  <a:close/>
                  <a:moveTo>
                    <a:pt x="523" y="1167"/>
                  </a:moveTo>
                  <a:cubicBezTo>
                    <a:pt x="526" y="1167"/>
                    <a:pt x="527" y="1165"/>
                    <a:pt x="529" y="1164"/>
                  </a:cubicBezTo>
                  <a:cubicBezTo>
                    <a:pt x="522" y="1112"/>
                    <a:pt x="517" y="1059"/>
                    <a:pt x="511" y="1002"/>
                  </a:cubicBezTo>
                  <a:cubicBezTo>
                    <a:pt x="509" y="980"/>
                    <a:pt x="502" y="943"/>
                    <a:pt x="484" y="939"/>
                  </a:cubicBezTo>
                  <a:cubicBezTo>
                    <a:pt x="477" y="942"/>
                    <a:pt x="488" y="951"/>
                    <a:pt x="484" y="960"/>
                  </a:cubicBezTo>
                  <a:cubicBezTo>
                    <a:pt x="445" y="1023"/>
                    <a:pt x="403" y="1083"/>
                    <a:pt x="394" y="1176"/>
                  </a:cubicBezTo>
                  <a:cubicBezTo>
                    <a:pt x="394" y="1194"/>
                    <a:pt x="394" y="1212"/>
                    <a:pt x="394" y="1230"/>
                  </a:cubicBezTo>
                  <a:cubicBezTo>
                    <a:pt x="386" y="1231"/>
                    <a:pt x="396" y="1214"/>
                    <a:pt x="388" y="1215"/>
                  </a:cubicBezTo>
                  <a:cubicBezTo>
                    <a:pt x="377" y="1288"/>
                    <a:pt x="363" y="1373"/>
                    <a:pt x="361" y="1446"/>
                  </a:cubicBezTo>
                  <a:cubicBezTo>
                    <a:pt x="356" y="1451"/>
                    <a:pt x="356" y="1477"/>
                    <a:pt x="361" y="1482"/>
                  </a:cubicBezTo>
                  <a:cubicBezTo>
                    <a:pt x="364" y="1504"/>
                    <a:pt x="360" y="1533"/>
                    <a:pt x="370" y="1548"/>
                  </a:cubicBezTo>
                  <a:cubicBezTo>
                    <a:pt x="370" y="1533"/>
                    <a:pt x="370" y="1518"/>
                    <a:pt x="370" y="1503"/>
                  </a:cubicBezTo>
                  <a:cubicBezTo>
                    <a:pt x="372" y="1494"/>
                    <a:pt x="366" y="1477"/>
                    <a:pt x="373" y="1473"/>
                  </a:cubicBezTo>
                  <a:cubicBezTo>
                    <a:pt x="375" y="1477"/>
                    <a:pt x="369" y="1489"/>
                    <a:pt x="376" y="1488"/>
                  </a:cubicBezTo>
                  <a:cubicBezTo>
                    <a:pt x="378" y="1525"/>
                    <a:pt x="374" y="1556"/>
                    <a:pt x="373" y="1590"/>
                  </a:cubicBezTo>
                  <a:cubicBezTo>
                    <a:pt x="381" y="1603"/>
                    <a:pt x="394" y="1611"/>
                    <a:pt x="409" y="1617"/>
                  </a:cubicBezTo>
                  <a:cubicBezTo>
                    <a:pt x="413" y="1594"/>
                    <a:pt x="395" y="1593"/>
                    <a:pt x="394" y="1575"/>
                  </a:cubicBezTo>
                  <a:cubicBezTo>
                    <a:pt x="409" y="1587"/>
                    <a:pt x="415" y="1608"/>
                    <a:pt x="436" y="1614"/>
                  </a:cubicBezTo>
                  <a:cubicBezTo>
                    <a:pt x="437" y="1600"/>
                    <a:pt x="418" y="1606"/>
                    <a:pt x="421" y="1590"/>
                  </a:cubicBezTo>
                  <a:cubicBezTo>
                    <a:pt x="429" y="1593"/>
                    <a:pt x="436" y="1607"/>
                    <a:pt x="445" y="1599"/>
                  </a:cubicBezTo>
                  <a:cubicBezTo>
                    <a:pt x="451" y="1574"/>
                    <a:pt x="409" y="1573"/>
                    <a:pt x="394" y="1560"/>
                  </a:cubicBezTo>
                  <a:cubicBezTo>
                    <a:pt x="410" y="1559"/>
                    <a:pt x="419" y="1565"/>
                    <a:pt x="430" y="1569"/>
                  </a:cubicBezTo>
                  <a:cubicBezTo>
                    <a:pt x="429" y="1547"/>
                    <a:pt x="451" y="1573"/>
                    <a:pt x="460" y="1566"/>
                  </a:cubicBezTo>
                  <a:cubicBezTo>
                    <a:pt x="466" y="1458"/>
                    <a:pt x="503" y="1381"/>
                    <a:pt x="502" y="1266"/>
                  </a:cubicBezTo>
                  <a:cubicBezTo>
                    <a:pt x="507" y="1260"/>
                    <a:pt x="512" y="1254"/>
                    <a:pt x="514" y="1245"/>
                  </a:cubicBezTo>
                  <a:cubicBezTo>
                    <a:pt x="519" y="1241"/>
                    <a:pt x="519" y="1216"/>
                    <a:pt x="514" y="1212"/>
                  </a:cubicBezTo>
                  <a:cubicBezTo>
                    <a:pt x="514" y="1197"/>
                    <a:pt x="514" y="1182"/>
                    <a:pt x="514" y="1167"/>
                  </a:cubicBezTo>
                  <a:cubicBezTo>
                    <a:pt x="516" y="1167"/>
                    <a:pt x="518" y="1167"/>
                    <a:pt x="520" y="1167"/>
                  </a:cubicBezTo>
                  <a:cubicBezTo>
                    <a:pt x="522" y="1187"/>
                    <a:pt x="516" y="1215"/>
                    <a:pt x="523" y="1230"/>
                  </a:cubicBezTo>
                  <a:cubicBezTo>
                    <a:pt x="522" y="1224"/>
                    <a:pt x="526" y="1223"/>
                    <a:pt x="526" y="1218"/>
                  </a:cubicBezTo>
                  <a:cubicBezTo>
                    <a:pt x="528" y="1208"/>
                    <a:pt x="535" y="1175"/>
                    <a:pt x="523" y="1170"/>
                  </a:cubicBezTo>
                  <a:cubicBezTo>
                    <a:pt x="523" y="1169"/>
                    <a:pt x="523" y="1168"/>
                    <a:pt x="523" y="1167"/>
                  </a:cubicBezTo>
                  <a:close/>
                  <a:moveTo>
                    <a:pt x="514" y="1653"/>
                  </a:moveTo>
                  <a:cubicBezTo>
                    <a:pt x="508" y="1668"/>
                    <a:pt x="531" y="1708"/>
                    <a:pt x="550" y="1707"/>
                  </a:cubicBezTo>
                  <a:cubicBezTo>
                    <a:pt x="531" y="1696"/>
                    <a:pt x="531" y="1666"/>
                    <a:pt x="514" y="1653"/>
                  </a:cubicBezTo>
                  <a:close/>
                  <a:moveTo>
                    <a:pt x="505" y="1659"/>
                  </a:moveTo>
                  <a:cubicBezTo>
                    <a:pt x="497" y="1658"/>
                    <a:pt x="490" y="1658"/>
                    <a:pt x="493" y="1668"/>
                  </a:cubicBezTo>
                  <a:cubicBezTo>
                    <a:pt x="499" y="1667"/>
                    <a:pt x="506" y="1667"/>
                    <a:pt x="505" y="1659"/>
                  </a:cubicBezTo>
                  <a:close/>
                  <a:moveTo>
                    <a:pt x="463" y="1671"/>
                  </a:moveTo>
                  <a:cubicBezTo>
                    <a:pt x="463" y="1675"/>
                    <a:pt x="464" y="1678"/>
                    <a:pt x="466" y="1680"/>
                  </a:cubicBezTo>
                  <a:cubicBezTo>
                    <a:pt x="476" y="1681"/>
                    <a:pt x="476" y="1672"/>
                    <a:pt x="481" y="1668"/>
                  </a:cubicBezTo>
                  <a:cubicBezTo>
                    <a:pt x="485" y="1669"/>
                    <a:pt x="487" y="1673"/>
                    <a:pt x="487" y="1665"/>
                  </a:cubicBezTo>
                  <a:cubicBezTo>
                    <a:pt x="483" y="1659"/>
                    <a:pt x="472" y="1671"/>
                    <a:pt x="463" y="1671"/>
                  </a:cubicBezTo>
                  <a:close/>
                  <a:moveTo>
                    <a:pt x="460" y="1680"/>
                  </a:moveTo>
                  <a:cubicBezTo>
                    <a:pt x="451" y="1672"/>
                    <a:pt x="440" y="1680"/>
                    <a:pt x="439" y="1689"/>
                  </a:cubicBezTo>
                  <a:cubicBezTo>
                    <a:pt x="448" y="1688"/>
                    <a:pt x="457" y="1687"/>
                    <a:pt x="460" y="1680"/>
                  </a:cubicBezTo>
                  <a:close/>
                  <a:moveTo>
                    <a:pt x="277" y="1602"/>
                  </a:moveTo>
                  <a:cubicBezTo>
                    <a:pt x="277" y="1614"/>
                    <a:pt x="271" y="1620"/>
                    <a:pt x="271" y="1632"/>
                  </a:cubicBezTo>
                  <a:cubicBezTo>
                    <a:pt x="286" y="1652"/>
                    <a:pt x="356" y="1679"/>
                    <a:pt x="373" y="1641"/>
                  </a:cubicBezTo>
                  <a:cubicBezTo>
                    <a:pt x="346" y="1623"/>
                    <a:pt x="307" y="1617"/>
                    <a:pt x="277" y="1602"/>
                  </a:cubicBezTo>
                  <a:close/>
                  <a:moveTo>
                    <a:pt x="349" y="1614"/>
                  </a:moveTo>
                  <a:cubicBezTo>
                    <a:pt x="345" y="1614"/>
                    <a:pt x="340" y="1613"/>
                    <a:pt x="340" y="1617"/>
                  </a:cubicBezTo>
                  <a:cubicBezTo>
                    <a:pt x="352" y="1627"/>
                    <a:pt x="373" y="1628"/>
                    <a:pt x="382" y="1641"/>
                  </a:cubicBezTo>
                  <a:cubicBezTo>
                    <a:pt x="390" y="1640"/>
                    <a:pt x="396" y="1637"/>
                    <a:pt x="400" y="1632"/>
                  </a:cubicBezTo>
                  <a:cubicBezTo>
                    <a:pt x="388" y="1629"/>
                    <a:pt x="379" y="1623"/>
                    <a:pt x="367" y="1620"/>
                  </a:cubicBezTo>
                  <a:cubicBezTo>
                    <a:pt x="363" y="1615"/>
                    <a:pt x="357" y="1612"/>
                    <a:pt x="349" y="1611"/>
                  </a:cubicBezTo>
                  <a:cubicBezTo>
                    <a:pt x="349" y="1612"/>
                    <a:pt x="349" y="1613"/>
                    <a:pt x="349" y="1614"/>
                  </a:cubicBezTo>
                  <a:close/>
                  <a:moveTo>
                    <a:pt x="415" y="1611"/>
                  </a:moveTo>
                  <a:cubicBezTo>
                    <a:pt x="415" y="1615"/>
                    <a:pt x="415" y="1619"/>
                    <a:pt x="415" y="1623"/>
                  </a:cubicBezTo>
                  <a:cubicBezTo>
                    <a:pt x="427" y="1625"/>
                    <a:pt x="427" y="1609"/>
                    <a:pt x="415" y="1611"/>
                  </a:cubicBezTo>
                  <a:close/>
                  <a:moveTo>
                    <a:pt x="436" y="1572"/>
                  </a:moveTo>
                  <a:cubicBezTo>
                    <a:pt x="442" y="1575"/>
                    <a:pt x="448" y="1578"/>
                    <a:pt x="454" y="1581"/>
                  </a:cubicBezTo>
                  <a:cubicBezTo>
                    <a:pt x="456" y="1572"/>
                    <a:pt x="438" y="1567"/>
                    <a:pt x="436" y="1572"/>
                  </a:cubicBezTo>
                  <a:close/>
                  <a:moveTo>
                    <a:pt x="451" y="1611"/>
                  </a:moveTo>
                  <a:cubicBezTo>
                    <a:pt x="457" y="1612"/>
                    <a:pt x="457" y="1607"/>
                    <a:pt x="460" y="1605"/>
                  </a:cubicBezTo>
                  <a:cubicBezTo>
                    <a:pt x="460" y="1608"/>
                    <a:pt x="465" y="1609"/>
                    <a:pt x="466" y="1605"/>
                  </a:cubicBezTo>
                  <a:cubicBezTo>
                    <a:pt x="460" y="1605"/>
                    <a:pt x="462" y="1597"/>
                    <a:pt x="454" y="1599"/>
                  </a:cubicBezTo>
                  <a:cubicBezTo>
                    <a:pt x="453" y="1603"/>
                    <a:pt x="450" y="1605"/>
                    <a:pt x="451" y="1611"/>
                  </a:cubicBezTo>
                  <a:close/>
                  <a:moveTo>
                    <a:pt x="508" y="1611"/>
                  </a:moveTo>
                  <a:cubicBezTo>
                    <a:pt x="503" y="1613"/>
                    <a:pt x="490" y="1607"/>
                    <a:pt x="490" y="1614"/>
                  </a:cubicBezTo>
                  <a:cubicBezTo>
                    <a:pt x="502" y="1625"/>
                    <a:pt x="557" y="1632"/>
                    <a:pt x="547" y="1614"/>
                  </a:cubicBezTo>
                  <a:cubicBezTo>
                    <a:pt x="540" y="1607"/>
                    <a:pt x="520" y="1613"/>
                    <a:pt x="508" y="1611"/>
                  </a:cubicBezTo>
                  <a:close/>
                  <a:moveTo>
                    <a:pt x="499" y="1632"/>
                  </a:moveTo>
                  <a:cubicBezTo>
                    <a:pt x="492" y="1627"/>
                    <a:pt x="464" y="1627"/>
                    <a:pt x="457" y="1632"/>
                  </a:cubicBezTo>
                  <a:cubicBezTo>
                    <a:pt x="485" y="1642"/>
                    <a:pt x="532" y="1644"/>
                    <a:pt x="559" y="1632"/>
                  </a:cubicBezTo>
                  <a:cubicBezTo>
                    <a:pt x="573" y="1651"/>
                    <a:pt x="584" y="1673"/>
                    <a:pt x="598" y="1692"/>
                  </a:cubicBezTo>
                  <a:cubicBezTo>
                    <a:pt x="599" y="1660"/>
                    <a:pt x="576" y="1652"/>
                    <a:pt x="571" y="1626"/>
                  </a:cubicBezTo>
                  <a:cubicBezTo>
                    <a:pt x="579" y="1629"/>
                    <a:pt x="585" y="1650"/>
                    <a:pt x="592" y="1644"/>
                  </a:cubicBezTo>
                  <a:cubicBezTo>
                    <a:pt x="583" y="1641"/>
                    <a:pt x="597" y="1641"/>
                    <a:pt x="598" y="1644"/>
                  </a:cubicBezTo>
                  <a:cubicBezTo>
                    <a:pt x="598" y="1637"/>
                    <a:pt x="593" y="1635"/>
                    <a:pt x="595" y="1626"/>
                  </a:cubicBezTo>
                  <a:cubicBezTo>
                    <a:pt x="580" y="1626"/>
                    <a:pt x="574" y="1617"/>
                    <a:pt x="562" y="1614"/>
                  </a:cubicBezTo>
                  <a:cubicBezTo>
                    <a:pt x="564" y="1633"/>
                    <a:pt x="542" y="1628"/>
                    <a:pt x="529" y="1632"/>
                  </a:cubicBezTo>
                  <a:cubicBezTo>
                    <a:pt x="519" y="1632"/>
                    <a:pt x="509" y="1632"/>
                    <a:pt x="499" y="1632"/>
                  </a:cubicBezTo>
                  <a:close/>
                  <a:moveTo>
                    <a:pt x="616" y="1674"/>
                  </a:moveTo>
                  <a:cubicBezTo>
                    <a:pt x="613" y="1665"/>
                    <a:pt x="604" y="1646"/>
                    <a:pt x="595" y="1653"/>
                  </a:cubicBezTo>
                  <a:cubicBezTo>
                    <a:pt x="604" y="1658"/>
                    <a:pt x="606" y="1670"/>
                    <a:pt x="616" y="1674"/>
                  </a:cubicBezTo>
                  <a:close/>
                  <a:moveTo>
                    <a:pt x="604" y="1629"/>
                  </a:moveTo>
                  <a:cubicBezTo>
                    <a:pt x="594" y="1636"/>
                    <a:pt x="621" y="1656"/>
                    <a:pt x="634" y="1659"/>
                  </a:cubicBezTo>
                  <a:cubicBezTo>
                    <a:pt x="613" y="1660"/>
                    <a:pt x="639" y="1678"/>
                    <a:pt x="646" y="1680"/>
                  </a:cubicBezTo>
                  <a:cubicBezTo>
                    <a:pt x="647" y="1655"/>
                    <a:pt x="629" y="1649"/>
                    <a:pt x="622" y="1632"/>
                  </a:cubicBezTo>
                  <a:cubicBezTo>
                    <a:pt x="617" y="1630"/>
                    <a:pt x="604" y="1636"/>
                    <a:pt x="604" y="1629"/>
                  </a:cubicBezTo>
                  <a:close/>
                  <a:moveTo>
                    <a:pt x="424" y="1635"/>
                  </a:moveTo>
                  <a:cubicBezTo>
                    <a:pt x="456" y="1635"/>
                    <a:pt x="441" y="1620"/>
                    <a:pt x="424" y="1635"/>
                  </a:cubicBezTo>
                  <a:close/>
                  <a:moveTo>
                    <a:pt x="391" y="1656"/>
                  </a:moveTo>
                  <a:cubicBezTo>
                    <a:pt x="414" y="1645"/>
                    <a:pt x="460" y="1657"/>
                    <a:pt x="481" y="1644"/>
                  </a:cubicBezTo>
                  <a:cubicBezTo>
                    <a:pt x="447" y="1639"/>
                    <a:pt x="413" y="1642"/>
                    <a:pt x="391" y="1656"/>
                  </a:cubicBezTo>
                  <a:close/>
                  <a:moveTo>
                    <a:pt x="469" y="1662"/>
                  </a:moveTo>
                  <a:cubicBezTo>
                    <a:pt x="475" y="1657"/>
                    <a:pt x="489" y="1660"/>
                    <a:pt x="493" y="1653"/>
                  </a:cubicBezTo>
                  <a:cubicBezTo>
                    <a:pt x="483" y="1653"/>
                    <a:pt x="475" y="1655"/>
                    <a:pt x="469" y="1659"/>
                  </a:cubicBezTo>
                  <a:cubicBezTo>
                    <a:pt x="449" y="1663"/>
                    <a:pt x="430" y="1668"/>
                    <a:pt x="415" y="1677"/>
                  </a:cubicBezTo>
                  <a:cubicBezTo>
                    <a:pt x="432" y="1683"/>
                    <a:pt x="450" y="1664"/>
                    <a:pt x="469" y="1662"/>
                  </a:cubicBezTo>
                  <a:close/>
                  <a:moveTo>
                    <a:pt x="400" y="1683"/>
                  </a:moveTo>
                  <a:cubicBezTo>
                    <a:pt x="405" y="1686"/>
                    <a:pt x="413" y="1694"/>
                    <a:pt x="415" y="1683"/>
                  </a:cubicBezTo>
                  <a:cubicBezTo>
                    <a:pt x="410" y="1679"/>
                    <a:pt x="405" y="1675"/>
                    <a:pt x="400" y="1683"/>
                  </a:cubicBezTo>
                  <a:close/>
                  <a:moveTo>
                    <a:pt x="403" y="1662"/>
                  </a:moveTo>
                  <a:cubicBezTo>
                    <a:pt x="404" y="1675"/>
                    <a:pt x="426" y="1665"/>
                    <a:pt x="427" y="1659"/>
                  </a:cubicBezTo>
                  <a:cubicBezTo>
                    <a:pt x="417" y="1658"/>
                    <a:pt x="414" y="1664"/>
                    <a:pt x="403" y="1662"/>
                  </a:cubicBezTo>
                  <a:close/>
                  <a:moveTo>
                    <a:pt x="469" y="939"/>
                  </a:moveTo>
                  <a:cubicBezTo>
                    <a:pt x="473" y="950"/>
                    <a:pt x="460" y="960"/>
                    <a:pt x="469" y="966"/>
                  </a:cubicBezTo>
                  <a:cubicBezTo>
                    <a:pt x="470" y="960"/>
                    <a:pt x="484" y="941"/>
                    <a:pt x="469" y="939"/>
                  </a:cubicBezTo>
                  <a:close/>
                  <a:moveTo>
                    <a:pt x="460" y="180"/>
                  </a:moveTo>
                  <a:cubicBezTo>
                    <a:pt x="453" y="181"/>
                    <a:pt x="447" y="183"/>
                    <a:pt x="445" y="189"/>
                  </a:cubicBezTo>
                  <a:cubicBezTo>
                    <a:pt x="453" y="186"/>
                    <a:pt x="462" y="184"/>
                    <a:pt x="469" y="180"/>
                  </a:cubicBezTo>
                  <a:cubicBezTo>
                    <a:pt x="483" y="178"/>
                    <a:pt x="487" y="174"/>
                    <a:pt x="490" y="168"/>
                  </a:cubicBezTo>
                  <a:cubicBezTo>
                    <a:pt x="486" y="166"/>
                    <a:pt x="466" y="173"/>
                    <a:pt x="460" y="180"/>
                  </a:cubicBezTo>
                  <a:close/>
                  <a:moveTo>
                    <a:pt x="457" y="84"/>
                  </a:moveTo>
                  <a:cubicBezTo>
                    <a:pt x="444" y="88"/>
                    <a:pt x="438" y="99"/>
                    <a:pt x="430" y="108"/>
                  </a:cubicBezTo>
                  <a:cubicBezTo>
                    <a:pt x="442" y="103"/>
                    <a:pt x="450" y="94"/>
                    <a:pt x="457" y="84"/>
                  </a:cubicBezTo>
                  <a:close/>
                  <a:moveTo>
                    <a:pt x="436" y="90"/>
                  </a:moveTo>
                  <a:cubicBezTo>
                    <a:pt x="428" y="88"/>
                    <a:pt x="421" y="102"/>
                    <a:pt x="427" y="105"/>
                  </a:cubicBezTo>
                  <a:cubicBezTo>
                    <a:pt x="428" y="98"/>
                    <a:pt x="437" y="99"/>
                    <a:pt x="436" y="90"/>
                  </a:cubicBezTo>
                  <a:close/>
                  <a:moveTo>
                    <a:pt x="397" y="72"/>
                  </a:moveTo>
                  <a:cubicBezTo>
                    <a:pt x="412" y="70"/>
                    <a:pt x="442" y="67"/>
                    <a:pt x="436" y="54"/>
                  </a:cubicBezTo>
                  <a:cubicBezTo>
                    <a:pt x="425" y="62"/>
                    <a:pt x="409" y="65"/>
                    <a:pt x="397" y="72"/>
                  </a:cubicBezTo>
                  <a:close/>
                  <a:moveTo>
                    <a:pt x="571" y="15"/>
                  </a:moveTo>
                  <a:cubicBezTo>
                    <a:pt x="570" y="8"/>
                    <a:pt x="556" y="14"/>
                    <a:pt x="550" y="12"/>
                  </a:cubicBezTo>
                  <a:cubicBezTo>
                    <a:pt x="547" y="21"/>
                    <a:pt x="557" y="17"/>
                    <a:pt x="562" y="18"/>
                  </a:cubicBezTo>
                  <a:cubicBezTo>
                    <a:pt x="561" y="22"/>
                    <a:pt x="558" y="24"/>
                    <a:pt x="559" y="30"/>
                  </a:cubicBezTo>
                  <a:cubicBezTo>
                    <a:pt x="561" y="30"/>
                    <a:pt x="563" y="30"/>
                    <a:pt x="565" y="30"/>
                  </a:cubicBezTo>
                  <a:cubicBezTo>
                    <a:pt x="569" y="43"/>
                    <a:pt x="557" y="58"/>
                    <a:pt x="568" y="60"/>
                  </a:cubicBezTo>
                  <a:cubicBezTo>
                    <a:pt x="570" y="55"/>
                    <a:pt x="564" y="42"/>
                    <a:pt x="571" y="42"/>
                  </a:cubicBezTo>
                  <a:cubicBezTo>
                    <a:pt x="570" y="47"/>
                    <a:pt x="574" y="49"/>
                    <a:pt x="574" y="42"/>
                  </a:cubicBezTo>
                  <a:cubicBezTo>
                    <a:pt x="578" y="25"/>
                    <a:pt x="585" y="40"/>
                    <a:pt x="589" y="48"/>
                  </a:cubicBezTo>
                  <a:cubicBezTo>
                    <a:pt x="591" y="38"/>
                    <a:pt x="585" y="36"/>
                    <a:pt x="586" y="27"/>
                  </a:cubicBezTo>
                  <a:cubicBezTo>
                    <a:pt x="594" y="25"/>
                    <a:pt x="592" y="33"/>
                    <a:pt x="598" y="33"/>
                  </a:cubicBezTo>
                  <a:cubicBezTo>
                    <a:pt x="594" y="22"/>
                    <a:pt x="588" y="13"/>
                    <a:pt x="571" y="15"/>
                  </a:cubicBezTo>
                  <a:close/>
                  <a:moveTo>
                    <a:pt x="541" y="18"/>
                  </a:moveTo>
                  <a:cubicBezTo>
                    <a:pt x="546" y="36"/>
                    <a:pt x="525" y="44"/>
                    <a:pt x="535" y="57"/>
                  </a:cubicBezTo>
                  <a:cubicBezTo>
                    <a:pt x="538" y="48"/>
                    <a:pt x="550" y="19"/>
                    <a:pt x="541" y="18"/>
                  </a:cubicBezTo>
                  <a:close/>
                  <a:moveTo>
                    <a:pt x="532" y="18"/>
                  </a:moveTo>
                  <a:cubicBezTo>
                    <a:pt x="535" y="28"/>
                    <a:pt x="517" y="33"/>
                    <a:pt x="526" y="39"/>
                  </a:cubicBezTo>
                  <a:cubicBezTo>
                    <a:pt x="528" y="34"/>
                    <a:pt x="541" y="24"/>
                    <a:pt x="532" y="18"/>
                  </a:cubicBezTo>
                  <a:close/>
                  <a:moveTo>
                    <a:pt x="553" y="66"/>
                  </a:moveTo>
                  <a:cubicBezTo>
                    <a:pt x="558" y="74"/>
                    <a:pt x="555" y="48"/>
                    <a:pt x="556" y="42"/>
                  </a:cubicBezTo>
                  <a:cubicBezTo>
                    <a:pt x="551" y="34"/>
                    <a:pt x="554" y="60"/>
                    <a:pt x="553" y="66"/>
                  </a:cubicBezTo>
                  <a:close/>
                  <a:moveTo>
                    <a:pt x="481" y="96"/>
                  </a:moveTo>
                  <a:cubicBezTo>
                    <a:pt x="480" y="103"/>
                    <a:pt x="464" y="111"/>
                    <a:pt x="472" y="117"/>
                  </a:cubicBezTo>
                  <a:cubicBezTo>
                    <a:pt x="471" y="108"/>
                    <a:pt x="489" y="103"/>
                    <a:pt x="481" y="96"/>
                  </a:cubicBezTo>
                  <a:close/>
                  <a:moveTo>
                    <a:pt x="442" y="159"/>
                  </a:moveTo>
                  <a:cubicBezTo>
                    <a:pt x="436" y="165"/>
                    <a:pt x="462" y="140"/>
                    <a:pt x="454" y="135"/>
                  </a:cubicBezTo>
                  <a:cubicBezTo>
                    <a:pt x="450" y="143"/>
                    <a:pt x="443" y="148"/>
                    <a:pt x="442" y="159"/>
                  </a:cubicBezTo>
                  <a:close/>
                  <a:moveTo>
                    <a:pt x="598" y="135"/>
                  </a:moveTo>
                  <a:cubicBezTo>
                    <a:pt x="597" y="123"/>
                    <a:pt x="606" y="106"/>
                    <a:pt x="598" y="96"/>
                  </a:cubicBezTo>
                  <a:cubicBezTo>
                    <a:pt x="596" y="104"/>
                    <a:pt x="592" y="138"/>
                    <a:pt x="598" y="135"/>
                  </a:cubicBezTo>
                  <a:close/>
                  <a:moveTo>
                    <a:pt x="556" y="171"/>
                  </a:moveTo>
                  <a:cubicBezTo>
                    <a:pt x="555" y="163"/>
                    <a:pt x="565" y="150"/>
                    <a:pt x="556" y="144"/>
                  </a:cubicBezTo>
                  <a:cubicBezTo>
                    <a:pt x="559" y="154"/>
                    <a:pt x="547" y="164"/>
                    <a:pt x="556" y="171"/>
                  </a:cubicBezTo>
                  <a:close/>
                  <a:moveTo>
                    <a:pt x="535" y="216"/>
                  </a:moveTo>
                  <a:cubicBezTo>
                    <a:pt x="542" y="209"/>
                    <a:pt x="544" y="181"/>
                    <a:pt x="538" y="171"/>
                  </a:cubicBezTo>
                  <a:cubicBezTo>
                    <a:pt x="530" y="177"/>
                    <a:pt x="529" y="206"/>
                    <a:pt x="535" y="216"/>
                  </a:cubicBezTo>
                  <a:close/>
                  <a:moveTo>
                    <a:pt x="508" y="168"/>
                  </a:moveTo>
                  <a:cubicBezTo>
                    <a:pt x="505" y="176"/>
                    <a:pt x="496" y="178"/>
                    <a:pt x="493" y="186"/>
                  </a:cubicBezTo>
                  <a:cubicBezTo>
                    <a:pt x="501" y="185"/>
                    <a:pt x="515" y="174"/>
                    <a:pt x="508" y="168"/>
                  </a:cubicBezTo>
                  <a:close/>
                  <a:moveTo>
                    <a:pt x="544" y="216"/>
                  </a:moveTo>
                  <a:cubicBezTo>
                    <a:pt x="549" y="216"/>
                    <a:pt x="554" y="216"/>
                    <a:pt x="559" y="216"/>
                  </a:cubicBezTo>
                  <a:cubicBezTo>
                    <a:pt x="559" y="212"/>
                    <a:pt x="560" y="209"/>
                    <a:pt x="562" y="207"/>
                  </a:cubicBezTo>
                  <a:cubicBezTo>
                    <a:pt x="548" y="211"/>
                    <a:pt x="567" y="194"/>
                    <a:pt x="556" y="192"/>
                  </a:cubicBezTo>
                  <a:cubicBezTo>
                    <a:pt x="552" y="200"/>
                    <a:pt x="545" y="205"/>
                    <a:pt x="544" y="216"/>
                  </a:cubicBezTo>
                  <a:close/>
                  <a:moveTo>
                    <a:pt x="712" y="924"/>
                  </a:moveTo>
                  <a:cubicBezTo>
                    <a:pt x="701" y="935"/>
                    <a:pt x="687" y="959"/>
                    <a:pt x="697" y="981"/>
                  </a:cubicBezTo>
                  <a:cubicBezTo>
                    <a:pt x="706" y="969"/>
                    <a:pt x="707" y="949"/>
                    <a:pt x="718" y="939"/>
                  </a:cubicBezTo>
                  <a:cubicBezTo>
                    <a:pt x="718" y="974"/>
                    <a:pt x="701" y="992"/>
                    <a:pt x="676" y="1002"/>
                  </a:cubicBezTo>
                  <a:cubicBezTo>
                    <a:pt x="669" y="1000"/>
                    <a:pt x="672" y="988"/>
                    <a:pt x="664" y="987"/>
                  </a:cubicBezTo>
                  <a:cubicBezTo>
                    <a:pt x="664" y="996"/>
                    <a:pt x="664" y="1005"/>
                    <a:pt x="664" y="1014"/>
                  </a:cubicBezTo>
                  <a:cubicBezTo>
                    <a:pt x="674" y="1025"/>
                    <a:pt x="698" y="1041"/>
                    <a:pt x="712" y="1023"/>
                  </a:cubicBezTo>
                  <a:cubicBezTo>
                    <a:pt x="704" y="1021"/>
                    <a:pt x="688" y="1027"/>
                    <a:pt x="685" y="1020"/>
                  </a:cubicBezTo>
                  <a:cubicBezTo>
                    <a:pt x="721" y="1020"/>
                    <a:pt x="738" y="1001"/>
                    <a:pt x="757" y="984"/>
                  </a:cubicBezTo>
                  <a:cubicBezTo>
                    <a:pt x="762" y="971"/>
                    <a:pt x="762" y="937"/>
                    <a:pt x="757" y="924"/>
                  </a:cubicBezTo>
                  <a:cubicBezTo>
                    <a:pt x="742" y="924"/>
                    <a:pt x="727" y="924"/>
                    <a:pt x="712" y="924"/>
                  </a:cubicBezTo>
                  <a:close/>
                  <a:moveTo>
                    <a:pt x="706" y="873"/>
                  </a:moveTo>
                  <a:cubicBezTo>
                    <a:pt x="706" y="887"/>
                    <a:pt x="694" y="889"/>
                    <a:pt x="697" y="906"/>
                  </a:cubicBezTo>
                  <a:cubicBezTo>
                    <a:pt x="710" y="918"/>
                    <a:pt x="739" y="914"/>
                    <a:pt x="763" y="915"/>
                  </a:cubicBezTo>
                  <a:cubicBezTo>
                    <a:pt x="769" y="905"/>
                    <a:pt x="772" y="892"/>
                    <a:pt x="778" y="882"/>
                  </a:cubicBezTo>
                  <a:cubicBezTo>
                    <a:pt x="750" y="883"/>
                    <a:pt x="725" y="881"/>
                    <a:pt x="706" y="873"/>
                  </a:cubicBezTo>
                  <a:close/>
                  <a:moveTo>
                    <a:pt x="292" y="909"/>
                  </a:moveTo>
                  <a:cubicBezTo>
                    <a:pt x="293" y="919"/>
                    <a:pt x="291" y="926"/>
                    <a:pt x="289" y="933"/>
                  </a:cubicBezTo>
                  <a:cubicBezTo>
                    <a:pt x="303" y="945"/>
                    <a:pt x="310" y="964"/>
                    <a:pt x="337" y="963"/>
                  </a:cubicBezTo>
                  <a:cubicBezTo>
                    <a:pt x="346" y="943"/>
                    <a:pt x="351" y="919"/>
                    <a:pt x="349" y="888"/>
                  </a:cubicBezTo>
                  <a:cubicBezTo>
                    <a:pt x="336" y="882"/>
                    <a:pt x="313" y="871"/>
                    <a:pt x="295" y="879"/>
                  </a:cubicBezTo>
                  <a:cubicBezTo>
                    <a:pt x="288" y="883"/>
                    <a:pt x="294" y="900"/>
                    <a:pt x="292" y="909"/>
                  </a:cubicBezTo>
                  <a:close/>
                  <a:moveTo>
                    <a:pt x="379" y="537"/>
                  </a:moveTo>
                  <a:cubicBezTo>
                    <a:pt x="363" y="595"/>
                    <a:pt x="351" y="657"/>
                    <a:pt x="343" y="723"/>
                  </a:cubicBezTo>
                  <a:cubicBezTo>
                    <a:pt x="344" y="731"/>
                    <a:pt x="340" y="760"/>
                    <a:pt x="346" y="753"/>
                  </a:cubicBezTo>
                  <a:cubicBezTo>
                    <a:pt x="367" y="725"/>
                    <a:pt x="366" y="675"/>
                    <a:pt x="373" y="633"/>
                  </a:cubicBezTo>
                  <a:cubicBezTo>
                    <a:pt x="398" y="590"/>
                    <a:pt x="404" y="512"/>
                    <a:pt x="406" y="456"/>
                  </a:cubicBezTo>
                  <a:cubicBezTo>
                    <a:pt x="404" y="478"/>
                    <a:pt x="392" y="490"/>
                    <a:pt x="382" y="504"/>
                  </a:cubicBezTo>
                  <a:cubicBezTo>
                    <a:pt x="375" y="509"/>
                    <a:pt x="381" y="527"/>
                    <a:pt x="379" y="537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 vert="horz" wrap="square" anchor="t"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63" name="Freeform 48"/>
            <p:cNvSpPr/>
            <p:nvPr/>
          </p:nvSpPr>
          <p:spPr>
            <a:xfrm>
              <a:off x="4599194" y="4079544"/>
              <a:ext cx="45187" cy="59308"/>
            </a:xfrm>
            <a:custGeom>
              <a:avLst/>
              <a:gdLst>
                <a:gd name="txL" fmla="*/ 0 w 19"/>
                <a:gd name="txT" fmla="*/ 0 h 25"/>
                <a:gd name="txR" fmla="*/ 19 w 19"/>
                <a:gd name="txB" fmla="*/ 25 h 25"/>
              </a:gdLst>
              <a:ahLst/>
              <a:cxnLst>
                <a:cxn ang="0">
                  <a:pos x="12" y="0"/>
                </a:cxn>
                <a:cxn ang="0">
                  <a:pos x="15" y="21"/>
                </a:cxn>
                <a:cxn ang="0">
                  <a:pos x="0" y="21"/>
                </a:cxn>
                <a:cxn ang="0">
                  <a:pos x="12" y="21"/>
                </a:cxn>
                <a:cxn ang="0">
                  <a:pos x="12" y="0"/>
                </a:cxn>
              </a:cxnLst>
              <a:rect l="txL" t="txT" r="txR" b="txB"/>
              <a:pathLst>
                <a:path w="19" h="25">
                  <a:moveTo>
                    <a:pt x="12" y="0"/>
                  </a:moveTo>
                  <a:cubicBezTo>
                    <a:pt x="19" y="1"/>
                    <a:pt x="13" y="15"/>
                    <a:pt x="15" y="21"/>
                  </a:cubicBezTo>
                  <a:cubicBezTo>
                    <a:pt x="11" y="25"/>
                    <a:pt x="4" y="25"/>
                    <a:pt x="0" y="21"/>
                  </a:cubicBezTo>
                  <a:cubicBezTo>
                    <a:pt x="1" y="13"/>
                    <a:pt x="5" y="25"/>
                    <a:pt x="12" y="21"/>
                  </a:cubicBezTo>
                  <a:cubicBezTo>
                    <a:pt x="12" y="14"/>
                    <a:pt x="12" y="7"/>
                    <a:pt x="12" y="0"/>
                  </a:cubicBezTo>
                  <a:close/>
                </a:path>
              </a:pathLst>
            </a:custGeom>
            <a:solidFill>
              <a:srgbClr val="1D485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64" name="Freeform 49"/>
            <p:cNvSpPr/>
            <p:nvPr/>
          </p:nvSpPr>
          <p:spPr>
            <a:xfrm>
              <a:off x="4189686" y="4137440"/>
              <a:ext cx="57896" cy="59308"/>
            </a:xfrm>
            <a:custGeom>
              <a:avLst/>
              <a:gdLst>
                <a:gd name="txL" fmla="*/ 0 w 24"/>
                <a:gd name="txT" fmla="*/ 0 h 25"/>
                <a:gd name="txR" fmla="*/ 24 w 24"/>
                <a:gd name="txB" fmla="*/ 25 h 25"/>
              </a:gdLst>
              <a:ahLst/>
              <a:cxnLst>
                <a:cxn ang="0">
                  <a:pos x="0" y="12"/>
                </a:cxn>
                <a:cxn ang="0">
                  <a:pos x="18" y="21"/>
                </a:cxn>
                <a:cxn ang="0">
                  <a:pos x="21" y="0"/>
                </a:cxn>
                <a:cxn ang="0">
                  <a:pos x="24" y="6"/>
                </a:cxn>
                <a:cxn ang="0">
                  <a:pos x="18" y="24"/>
                </a:cxn>
                <a:cxn ang="0">
                  <a:pos x="0" y="12"/>
                </a:cxn>
              </a:cxnLst>
              <a:rect l="txL" t="txT" r="txR" b="txB"/>
              <a:pathLst>
                <a:path w="24" h="25">
                  <a:moveTo>
                    <a:pt x="0" y="12"/>
                  </a:moveTo>
                  <a:cubicBezTo>
                    <a:pt x="7" y="14"/>
                    <a:pt x="6" y="24"/>
                    <a:pt x="18" y="21"/>
                  </a:cubicBezTo>
                  <a:cubicBezTo>
                    <a:pt x="20" y="15"/>
                    <a:pt x="14" y="1"/>
                    <a:pt x="21" y="0"/>
                  </a:cubicBezTo>
                  <a:cubicBezTo>
                    <a:pt x="21" y="3"/>
                    <a:pt x="23" y="4"/>
                    <a:pt x="24" y="6"/>
                  </a:cubicBezTo>
                  <a:cubicBezTo>
                    <a:pt x="17" y="7"/>
                    <a:pt x="24" y="22"/>
                    <a:pt x="18" y="24"/>
                  </a:cubicBezTo>
                  <a:cubicBezTo>
                    <a:pt x="7" y="25"/>
                    <a:pt x="4" y="18"/>
                    <a:pt x="0" y="12"/>
                  </a:cubicBezTo>
                  <a:close/>
                </a:path>
              </a:pathLst>
            </a:custGeom>
            <a:solidFill>
              <a:srgbClr val="1D485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65" name="Freeform 50"/>
            <p:cNvSpPr/>
            <p:nvPr/>
          </p:nvSpPr>
          <p:spPr>
            <a:xfrm>
              <a:off x="4131791" y="3526003"/>
              <a:ext cx="29654" cy="79077"/>
            </a:xfrm>
            <a:custGeom>
              <a:avLst/>
              <a:gdLst>
                <a:gd name="txL" fmla="*/ 0 w 12"/>
                <a:gd name="txT" fmla="*/ 0 h 33"/>
                <a:gd name="txR" fmla="*/ 12 w 12"/>
                <a:gd name="txB" fmla="*/ 33 h 33"/>
              </a:gdLst>
              <a:ahLst/>
              <a:cxnLst>
                <a:cxn ang="0">
                  <a:pos x="6" y="33"/>
                </a:cxn>
                <a:cxn ang="0">
                  <a:pos x="9" y="0"/>
                </a:cxn>
                <a:cxn ang="0">
                  <a:pos x="12" y="18"/>
                </a:cxn>
                <a:cxn ang="0">
                  <a:pos x="9" y="3"/>
                </a:cxn>
                <a:cxn ang="0">
                  <a:pos x="6" y="33"/>
                </a:cxn>
              </a:cxnLst>
              <a:rect l="txL" t="txT" r="txR" b="txB"/>
              <a:pathLst>
                <a:path w="12" h="33">
                  <a:moveTo>
                    <a:pt x="6" y="33"/>
                  </a:moveTo>
                  <a:cubicBezTo>
                    <a:pt x="1" y="28"/>
                    <a:pt x="0" y="1"/>
                    <a:pt x="9" y="0"/>
                  </a:cubicBezTo>
                  <a:cubicBezTo>
                    <a:pt x="12" y="4"/>
                    <a:pt x="12" y="11"/>
                    <a:pt x="12" y="18"/>
                  </a:cubicBezTo>
                  <a:cubicBezTo>
                    <a:pt x="5" y="19"/>
                    <a:pt x="11" y="7"/>
                    <a:pt x="9" y="3"/>
                  </a:cubicBezTo>
                  <a:cubicBezTo>
                    <a:pt x="2" y="7"/>
                    <a:pt x="8" y="24"/>
                    <a:pt x="6" y="33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66" name="Freeform 52"/>
            <p:cNvSpPr/>
            <p:nvPr/>
          </p:nvSpPr>
          <p:spPr>
            <a:xfrm>
              <a:off x="3989169" y="3339606"/>
              <a:ext cx="48011" cy="402448"/>
            </a:xfrm>
            <a:custGeom>
              <a:avLst/>
              <a:gdLst>
                <a:gd name="txL" fmla="*/ 0 w 20"/>
                <a:gd name="txT" fmla="*/ 0 h 168"/>
                <a:gd name="txR" fmla="*/ 20 w 20"/>
                <a:gd name="txB" fmla="*/ 168 h 168"/>
              </a:gdLst>
              <a:ahLst/>
              <a:cxnLst>
                <a:cxn ang="0">
                  <a:pos x="9" y="168"/>
                </a:cxn>
                <a:cxn ang="0">
                  <a:pos x="12" y="0"/>
                </a:cxn>
                <a:cxn ang="0">
                  <a:pos x="18" y="57"/>
                </a:cxn>
                <a:cxn ang="0">
                  <a:pos x="12" y="3"/>
                </a:cxn>
                <a:cxn ang="0">
                  <a:pos x="9" y="168"/>
                </a:cxn>
              </a:cxnLst>
              <a:rect l="txL" t="txT" r="txR" b="txB"/>
              <a:pathLst>
                <a:path w="20" h="168">
                  <a:moveTo>
                    <a:pt x="9" y="168"/>
                  </a:moveTo>
                  <a:cubicBezTo>
                    <a:pt x="6" y="120"/>
                    <a:pt x="0" y="43"/>
                    <a:pt x="12" y="0"/>
                  </a:cubicBezTo>
                  <a:cubicBezTo>
                    <a:pt x="20" y="13"/>
                    <a:pt x="10" y="44"/>
                    <a:pt x="18" y="57"/>
                  </a:cubicBezTo>
                  <a:cubicBezTo>
                    <a:pt x="5" y="50"/>
                    <a:pt x="16" y="19"/>
                    <a:pt x="12" y="3"/>
                  </a:cubicBezTo>
                  <a:cubicBezTo>
                    <a:pt x="5" y="52"/>
                    <a:pt x="11" y="114"/>
                    <a:pt x="9" y="168"/>
                  </a:cubicBezTo>
                  <a:close/>
                </a:path>
              </a:pathLst>
            </a:custGeom>
            <a:solidFill>
              <a:srgbClr val="234A5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67" name="Freeform 53"/>
            <p:cNvSpPr/>
            <p:nvPr/>
          </p:nvSpPr>
          <p:spPr>
            <a:xfrm>
              <a:off x="4369023" y="3390442"/>
              <a:ext cx="316309" cy="456107"/>
            </a:xfrm>
            <a:custGeom>
              <a:avLst/>
              <a:gdLst>
                <a:gd name="txL" fmla="*/ 0 w 132"/>
                <a:gd name="txT" fmla="*/ 0 h 191"/>
                <a:gd name="txR" fmla="*/ 132 w 132"/>
                <a:gd name="txB" fmla="*/ 191 h 191"/>
              </a:gdLst>
              <a:ahLst/>
              <a:cxnLst>
                <a:cxn ang="0">
                  <a:pos x="63" y="96"/>
                </a:cxn>
                <a:cxn ang="0">
                  <a:pos x="132" y="0"/>
                </a:cxn>
                <a:cxn ang="0">
                  <a:pos x="105" y="141"/>
                </a:cxn>
                <a:cxn ang="0">
                  <a:pos x="105" y="162"/>
                </a:cxn>
                <a:cxn ang="0">
                  <a:pos x="102" y="174"/>
                </a:cxn>
                <a:cxn ang="0">
                  <a:pos x="81" y="144"/>
                </a:cxn>
                <a:cxn ang="0">
                  <a:pos x="102" y="186"/>
                </a:cxn>
                <a:cxn ang="0">
                  <a:pos x="81" y="189"/>
                </a:cxn>
                <a:cxn ang="0">
                  <a:pos x="63" y="183"/>
                </a:cxn>
                <a:cxn ang="0">
                  <a:pos x="0" y="156"/>
                </a:cxn>
                <a:cxn ang="0">
                  <a:pos x="96" y="72"/>
                </a:cxn>
                <a:cxn ang="0">
                  <a:pos x="54" y="108"/>
                </a:cxn>
                <a:cxn ang="0">
                  <a:pos x="63" y="96"/>
                </a:cxn>
              </a:cxnLst>
              <a:rect l="txL" t="txT" r="txR" b="txB"/>
              <a:pathLst>
                <a:path w="132" h="191">
                  <a:moveTo>
                    <a:pt x="63" y="96"/>
                  </a:moveTo>
                  <a:cubicBezTo>
                    <a:pt x="88" y="66"/>
                    <a:pt x="110" y="33"/>
                    <a:pt x="132" y="0"/>
                  </a:cubicBezTo>
                  <a:cubicBezTo>
                    <a:pt x="129" y="53"/>
                    <a:pt x="110" y="90"/>
                    <a:pt x="105" y="141"/>
                  </a:cubicBezTo>
                  <a:cubicBezTo>
                    <a:pt x="105" y="148"/>
                    <a:pt x="105" y="155"/>
                    <a:pt x="105" y="162"/>
                  </a:cubicBezTo>
                  <a:cubicBezTo>
                    <a:pt x="104" y="166"/>
                    <a:pt x="106" y="173"/>
                    <a:pt x="102" y="174"/>
                  </a:cubicBezTo>
                  <a:cubicBezTo>
                    <a:pt x="90" y="169"/>
                    <a:pt x="94" y="148"/>
                    <a:pt x="81" y="144"/>
                  </a:cubicBezTo>
                  <a:cubicBezTo>
                    <a:pt x="70" y="164"/>
                    <a:pt x="100" y="169"/>
                    <a:pt x="102" y="186"/>
                  </a:cubicBezTo>
                  <a:cubicBezTo>
                    <a:pt x="93" y="191"/>
                    <a:pt x="89" y="183"/>
                    <a:pt x="81" y="189"/>
                  </a:cubicBezTo>
                  <a:cubicBezTo>
                    <a:pt x="72" y="190"/>
                    <a:pt x="69" y="185"/>
                    <a:pt x="63" y="183"/>
                  </a:cubicBezTo>
                  <a:cubicBezTo>
                    <a:pt x="40" y="176"/>
                    <a:pt x="18" y="168"/>
                    <a:pt x="0" y="156"/>
                  </a:cubicBezTo>
                  <a:cubicBezTo>
                    <a:pt x="44" y="140"/>
                    <a:pt x="72" y="108"/>
                    <a:pt x="96" y="72"/>
                  </a:cubicBezTo>
                  <a:cubicBezTo>
                    <a:pt x="77" y="79"/>
                    <a:pt x="70" y="98"/>
                    <a:pt x="54" y="108"/>
                  </a:cubicBezTo>
                  <a:cubicBezTo>
                    <a:pt x="55" y="102"/>
                    <a:pt x="62" y="102"/>
                    <a:pt x="63" y="96"/>
                  </a:cubicBezTo>
                  <a:close/>
                </a:path>
              </a:pathLst>
            </a:custGeom>
            <a:solidFill>
              <a:srgbClr val="4FA4B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68" name="Freeform 54"/>
            <p:cNvSpPr/>
            <p:nvPr/>
          </p:nvSpPr>
          <p:spPr>
            <a:xfrm>
              <a:off x="2564365" y="3562717"/>
              <a:ext cx="60721" cy="62132"/>
            </a:xfrm>
            <a:custGeom>
              <a:avLst/>
              <a:gdLst>
                <a:gd name="txL" fmla="*/ 0 w 25"/>
                <a:gd name="txT" fmla="*/ 0 h 26"/>
                <a:gd name="txR" fmla="*/ 25 w 25"/>
                <a:gd name="txB" fmla="*/ 26 h 26"/>
              </a:gdLst>
              <a:ahLst/>
              <a:cxnLst>
                <a:cxn ang="0">
                  <a:pos x="13" y="18"/>
                </a:cxn>
                <a:cxn ang="0">
                  <a:pos x="1" y="0"/>
                </a:cxn>
                <a:cxn ang="0">
                  <a:pos x="25" y="18"/>
                </a:cxn>
                <a:cxn ang="0">
                  <a:pos x="13" y="18"/>
                </a:cxn>
              </a:cxnLst>
              <a:rect l="txL" t="txT" r="txR" b="txB"/>
              <a:pathLst>
                <a:path w="25" h="26">
                  <a:moveTo>
                    <a:pt x="13" y="18"/>
                  </a:moveTo>
                  <a:cubicBezTo>
                    <a:pt x="21" y="12"/>
                    <a:pt x="0" y="9"/>
                    <a:pt x="1" y="0"/>
                  </a:cubicBezTo>
                  <a:cubicBezTo>
                    <a:pt x="13" y="2"/>
                    <a:pt x="16" y="13"/>
                    <a:pt x="25" y="18"/>
                  </a:cubicBezTo>
                  <a:cubicBezTo>
                    <a:pt x="25" y="23"/>
                    <a:pt x="19" y="26"/>
                    <a:pt x="13" y="18"/>
                  </a:cubicBezTo>
                  <a:close/>
                </a:path>
              </a:pathLst>
            </a:custGeom>
            <a:solidFill>
              <a:srgbClr val="14333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69" name="Freeform 55"/>
            <p:cNvSpPr>
              <a:spLocks noEditPoints="1"/>
            </p:cNvSpPr>
            <p:nvPr/>
          </p:nvSpPr>
          <p:spPr>
            <a:xfrm>
              <a:off x="406683" y="3533063"/>
              <a:ext cx="2993642" cy="516827"/>
            </a:xfrm>
            <a:custGeom>
              <a:avLst/>
              <a:gdLst>
                <a:gd name="txL" fmla="*/ 0 w 1251"/>
                <a:gd name="txT" fmla="*/ 0 h 216"/>
                <a:gd name="txR" fmla="*/ 1251 w 1251"/>
                <a:gd name="txB" fmla="*/ 216 h 216"/>
              </a:gdLst>
              <a:ahLst/>
              <a:cxnLst>
                <a:cxn ang="0">
                  <a:pos x="915" y="30"/>
                </a:cxn>
                <a:cxn ang="0">
                  <a:pos x="990" y="66"/>
                </a:cxn>
                <a:cxn ang="0">
                  <a:pos x="1125" y="84"/>
                </a:cxn>
                <a:cxn ang="0">
                  <a:pos x="1101" y="21"/>
                </a:cxn>
                <a:cxn ang="0">
                  <a:pos x="1197" y="93"/>
                </a:cxn>
                <a:cxn ang="0">
                  <a:pos x="1176" y="99"/>
                </a:cxn>
                <a:cxn ang="0">
                  <a:pos x="1191" y="126"/>
                </a:cxn>
                <a:cxn ang="0">
                  <a:pos x="996" y="105"/>
                </a:cxn>
                <a:cxn ang="0">
                  <a:pos x="948" y="138"/>
                </a:cxn>
                <a:cxn ang="0">
                  <a:pos x="825" y="96"/>
                </a:cxn>
                <a:cxn ang="0">
                  <a:pos x="798" y="90"/>
                </a:cxn>
                <a:cxn ang="0">
                  <a:pos x="840" y="90"/>
                </a:cxn>
                <a:cxn ang="0">
                  <a:pos x="684" y="84"/>
                </a:cxn>
                <a:cxn ang="0">
                  <a:pos x="630" y="81"/>
                </a:cxn>
                <a:cxn ang="0">
                  <a:pos x="648" y="138"/>
                </a:cxn>
                <a:cxn ang="0">
                  <a:pos x="495" y="123"/>
                </a:cxn>
                <a:cxn ang="0">
                  <a:pos x="399" y="99"/>
                </a:cxn>
                <a:cxn ang="0">
                  <a:pos x="543" y="165"/>
                </a:cxn>
                <a:cxn ang="0">
                  <a:pos x="378" y="123"/>
                </a:cxn>
                <a:cxn ang="0">
                  <a:pos x="297" y="129"/>
                </a:cxn>
                <a:cxn ang="0">
                  <a:pos x="351" y="177"/>
                </a:cxn>
                <a:cxn ang="0">
                  <a:pos x="363" y="171"/>
                </a:cxn>
                <a:cxn ang="0">
                  <a:pos x="306" y="195"/>
                </a:cxn>
                <a:cxn ang="0">
                  <a:pos x="279" y="117"/>
                </a:cxn>
                <a:cxn ang="0">
                  <a:pos x="240" y="96"/>
                </a:cxn>
                <a:cxn ang="0">
                  <a:pos x="228" y="174"/>
                </a:cxn>
                <a:cxn ang="0">
                  <a:pos x="66" y="87"/>
                </a:cxn>
                <a:cxn ang="0">
                  <a:pos x="114" y="81"/>
                </a:cxn>
                <a:cxn ang="0">
                  <a:pos x="177" y="75"/>
                </a:cxn>
                <a:cxn ang="0">
                  <a:pos x="282" y="90"/>
                </a:cxn>
                <a:cxn ang="0">
                  <a:pos x="357" y="45"/>
                </a:cxn>
                <a:cxn ang="0">
                  <a:pos x="495" y="87"/>
                </a:cxn>
                <a:cxn ang="0">
                  <a:pos x="549" y="87"/>
                </a:cxn>
                <a:cxn ang="0">
                  <a:pos x="579" y="84"/>
                </a:cxn>
                <a:cxn ang="0">
                  <a:pos x="663" y="57"/>
                </a:cxn>
                <a:cxn ang="0">
                  <a:pos x="819" y="72"/>
                </a:cxn>
                <a:cxn ang="0">
                  <a:pos x="984" y="90"/>
                </a:cxn>
                <a:cxn ang="0">
                  <a:pos x="927" y="78"/>
                </a:cxn>
                <a:cxn ang="0">
                  <a:pos x="912" y="102"/>
                </a:cxn>
                <a:cxn ang="0">
                  <a:pos x="840" y="57"/>
                </a:cxn>
                <a:cxn ang="0">
                  <a:pos x="849" y="84"/>
                </a:cxn>
                <a:cxn ang="0">
                  <a:pos x="891" y="111"/>
                </a:cxn>
                <a:cxn ang="0">
                  <a:pos x="549" y="108"/>
                </a:cxn>
                <a:cxn ang="0">
                  <a:pos x="501" y="111"/>
                </a:cxn>
                <a:cxn ang="0">
                  <a:pos x="393" y="48"/>
                </a:cxn>
                <a:cxn ang="0">
                  <a:pos x="597" y="54"/>
                </a:cxn>
                <a:cxn ang="0">
                  <a:pos x="375" y="132"/>
                </a:cxn>
                <a:cxn ang="0">
                  <a:pos x="231" y="129"/>
                </a:cxn>
                <a:cxn ang="0">
                  <a:pos x="282" y="81"/>
                </a:cxn>
                <a:cxn ang="0">
                  <a:pos x="273" y="75"/>
                </a:cxn>
                <a:cxn ang="0">
                  <a:pos x="402" y="90"/>
                </a:cxn>
                <a:cxn ang="0">
                  <a:pos x="201" y="114"/>
                </a:cxn>
              </a:cxnLst>
              <a:rect l="txL" t="txT" r="txR" b="txB"/>
              <a:pathLst>
                <a:path w="1251" h="216">
                  <a:moveTo>
                    <a:pt x="819" y="72"/>
                  </a:moveTo>
                  <a:cubicBezTo>
                    <a:pt x="806" y="61"/>
                    <a:pt x="793" y="50"/>
                    <a:pt x="786" y="33"/>
                  </a:cubicBezTo>
                  <a:cubicBezTo>
                    <a:pt x="840" y="22"/>
                    <a:pt x="897" y="59"/>
                    <a:pt x="945" y="81"/>
                  </a:cubicBezTo>
                  <a:cubicBezTo>
                    <a:pt x="931" y="47"/>
                    <a:pt x="899" y="29"/>
                    <a:pt x="876" y="12"/>
                  </a:cubicBezTo>
                  <a:cubicBezTo>
                    <a:pt x="889" y="18"/>
                    <a:pt x="900" y="26"/>
                    <a:pt x="915" y="30"/>
                  </a:cubicBezTo>
                  <a:cubicBezTo>
                    <a:pt x="921" y="38"/>
                    <a:pt x="927" y="35"/>
                    <a:pt x="927" y="30"/>
                  </a:cubicBezTo>
                  <a:cubicBezTo>
                    <a:pt x="935" y="34"/>
                    <a:pt x="938" y="43"/>
                    <a:pt x="948" y="45"/>
                  </a:cubicBezTo>
                  <a:cubicBezTo>
                    <a:pt x="951" y="50"/>
                    <a:pt x="955" y="54"/>
                    <a:pt x="960" y="57"/>
                  </a:cubicBezTo>
                  <a:cubicBezTo>
                    <a:pt x="965" y="53"/>
                    <a:pt x="950" y="43"/>
                    <a:pt x="945" y="39"/>
                  </a:cubicBezTo>
                  <a:cubicBezTo>
                    <a:pt x="960" y="37"/>
                    <a:pt x="971" y="63"/>
                    <a:pt x="990" y="66"/>
                  </a:cubicBezTo>
                  <a:cubicBezTo>
                    <a:pt x="993" y="71"/>
                    <a:pt x="1001" y="71"/>
                    <a:pt x="1005" y="75"/>
                  </a:cubicBezTo>
                  <a:cubicBezTo>
                    <a:pt x="1012" y="73"/>
                    <a:pt x="999" y="65"/>
                    <a:pt x="996" y="63"/>
                  </a:cubicBezTo>
                  <a:cubicBezTo>
                    <a:pt x="993" y="47"/>
                    <a:pt x="964" y="41"/>
                    <a:pt x="972" y="24"/>
                  </a:cubicBezTo>
                  <a:cubicBezTo>
                    <a:pt x="990" y="43"/>
                    <a:pt x="1024" y="46"/>
                    <a:pt x="1044" y="63"/>
                  </a:cubicBezTo>
                  <a:cubicBezTo>
                    <a:pt x="1076" y="55"/>
                    <a:pt x="1094" y="92"/>
                    <a:pt x="1125" y="84"/>
                  </a:cubicBezTo>
                  <a:cubicBezTo>
                    <a:pt x="1109" y="69"/>
                    <a:pt x="1072" y="59"/>
                    <a:pt x="1068" y="42"/>
                  </a:cubicBezTo>
                  <a:cubicBezTo>
                    <a:pt x="1078" y="45"/>
                    <a:pt x="1089" y="63"/>
                    <a:pt x="1098" y="57"/>
                  </a:cubicBezTo>
                  <a:cubicBezTo>
                    <a:pt x="1088" y="48"/>
                    <a:pt x="1071" y="30"/>
                    <a:pt x="1071" y="21"/>
                  </a:cubicBezTo>
                  <a:cubicBezTo>
                    <a:pt x="1090" y="35"/>
                    <a:pt x="1105" y="67"/>
                    <a:pt x="1125" y="69"/>
                  </a:cubicBezTo>
                  <a:cubicBezTo>
                    <a:pt x="1109" y="57"/>
                    <a:pt x="1105" y="35"/>
                    <a:pt x="1101" y="21"/>
                  </a:cubicBezTo>
                  <a:cubicBezTo>
                    <a:pt x="1111" y="28"/>
                    <a:pt x="1114" y="42"/>
                    <a:pt x="1125" y="48"/>
                  </a:cubicBezTo>
                  <a:cubicBezTo>
                    <a:pt x="1128" y="40"/>
                    <a:pt x="1116" y="34"/>
                    <a:pt x="1125" y="30"/>
                  </a:cubicBezTo>
                  <a:cubicBezTo>
                    <a:pt x="1134" y="42"/>
                    <a:pt x="1133" y="64"/>
                    <a:pt x="1149" y="69"/>
                  </a:cubicBezTo>
                  <a:cubicBezTo>
                    <a:pt x="1161" y="66"/>
                    <a:pt x="1146" y="57"/>
                    <a:pt x="1152" y="54"/>
                  </a:cubicBezTo>
                  <a:cubicBezTo>
                    <a:pt x="1166" y="68"/>
                    <a:pt x="1178" y="84"/>
                    <a:pt x="1197" y="93"/>
                  </a:cubicBezTo>
                  <a:cubicBezTo>
                    <a:pt x="1213" y="103"/>
                    <a:pt x="1228" y="114"/>
                    <a:pt x="1251" y="117"/>
                  </a:cubicBezTo>
                  <a:cubicBezTo>
                    <a:pt x="1228" y="126"/>
                    <a:pt x="1207" y="107"/>
                    <a:pt x="1191" y="99"/>
                  </a:cubicBezTo>
                  <a:cubicBezTo>
                    <a:pt x="1186" y="96"/>
                    <a:pt x="1182" y="92"/>
                    <a:pt x="1179" y="87"/>
                  </a:cubicBezTo>
                  <a:cubicBezTo>
                    <a:pt x="1173" y="92"/>
                    <a:pt x="1178" y="98"/>
                    <a:pt x="1167" y="93"/>
                  </a:cubicBezTo>
                  <a:cubicBezTo>
                    <a:pt x="1168" y="97"/>
                    <a:pt x="1171" y="99"/>
                    <a:pt x="1176" y="99"/>
                  </a:cubicBezTo>
                  <a:cubicBezTo>
                    <a:pt x="1189" y="108"/>
                    <a:pt x="1203" y="116"/>
                    <a:pt x="1221" y="120"/>
                  </a:cubicBezTo>
                  <a:cubicBezTo>
                    <a:pt x="1193" y="126"/>
                    <a:pt x="1168" y="103"/>
                    <a:pt x="1149" y="90"/>
                  </a:cubicBezTo>
                  <a:cubicBezTo>
                    <a:pt x="1142" y="89"/>
                    <a:pt x="1143" y="80"/>
                    <a:pt x="1134" y="81"/>
                  </a:cubicBezTo>
                  <a:cubicBezTo>
                    <a:pt x="1128" y="84"/>
                    <a:pt x="1142" y="93"/>
                    <a:pt x="1149" y="93"/>
                  </a:cubicBezTo>
                  <a:cubicBezTo>
                    <a:pt x="1159" y="108"/>
                    <a:pt x="1175" y="117"/>
                    <a:pt x="1191" y="126"/>
                  </a:cubicBezTo>
                  <a:cubicBezTo>
                    <a:pt x="1172" y="130"/>
                    <a:pt x="1155" y="106"/>
                    <a:pt x="1140" y="96"/>
                  </a:cubicBezTo>
                  <a:cubicBezTo>
                    <a:pt x="1080" y="94"/>
                    <a:pt x="1045" y="67"/>
                    <a:pt x="999" y="51"/>
                  </a:cubicBezTo>
                  <a:cubicBezTo>
                    <a:pt x="1009" y="70"/>
                    <a:pt x="1028" y="80"/>
                    <a:pt x="1044" y="93"/>
                  </a:cubicBezTo>
                  <a:cubicBezTo>
                    <a:pt x="1031" y="99"/>
                    <a:pt x="1015" y="82"/>
                    <a:pt x="1002" y="78"/>
                  </a:cubicBezTo>
                  <a:cubicBezTo>
                    <a:pt x="1000" y="86"/>
                    <a:pt x="988" y="101"/>
                    <a:pt x="996" y="105"/>
                  </a:cubicBezTo>
                  <a:cubicBezTo>
                    <a:pt x="977" y="110"/>
                    <a:pt x="963" y="84"/>
                    <a:pt x="939" y="84"/>
                  </a:cubicBezTo>
                  <a:cubicBezTo>
                    <a:pt x="938" y="91"/>
                    <a:pt x="946" y="115"/>
                    <a:pt x="957" y="120"/>
                  </a:cubicBezTo>
                  <a:cubicBezTo>
                    <a:pt x="976" y="126"/>
                    <a:pt x="998" y="101"/>
                    <a:pt x="1005" y="123"/>
                  </a:cubicBezTo>
                  <a:cubicBezTo>
                    <a:pt x="985" y="120"/>
                    <a:pt x="967" y="132"/>
                    <a:pt x="951" y="123"/>
                  </a:cubicBezTo>
                  <a:cubicBezTo>
                    <a:pt x="944" y="122"/>
                    <a:pt x="950" y="134"/>
                    <a:pt x="948" y="138"/>
                  </a:cubicBezTo>
                  <a:cubicBezTo>
                    <a:pt x="930" y="138"/>
                    <a:pt x="924" y="126"/>
                    <a:pt x="915" y="117"/>
                  </a:cubicBezTo>
                  <a:cubicBezTo>
                    <a:pt x="908" y="118"/>
                    <a:pt x="915" y="133"/>
                    <a:pt x="909" y="135"/>
                  </a:cubicBezTo>
                  <a:cubicBezTo>
                    <a:pt x="891" y="124"/>
                    <a:pt x="871" y="115"/>
                    <a:pt x="855" y="102"/>
                  </a:cubicBezTo>
                  <a:cubicBezTo>
                    <a:pt x="855" y="110"/>
                    <a:pt x="855" y="118"/>
                    <a:pt x="855" y="126"/>
                  </a:cubicBezTo>
                  <a:cubicBezTo>
                    <a:pt x="838" y="123"/>
                    <a:pt x="831" y="110"/>
                    <a:pt x="825" y="96"/>
                  </a:cubicBezTo>
                  <a:cubicBezTo>
                    <a:pt x="818" y="97"/>
                    <a:pt x="827" y="114"/>
                    <a:pt x="813" y="108"/>
                  </a:cubicBezTo>
                  <a:cubicBezTo>
                    <a:pt x="818" y="112"/>
                    <a:pt x="816" y="123"/>
                    <a:pt x="816" y="132"/>
                  </a:cubicBezTo>
                  <a:cubicBezTo>
                    <a:pt x="799" y="123"/>
                    <a:pt x="775" y="121"/>
                    <a:pt x="765" y="105"/>
                  </a:cubicBezTo>
                  <a:cubicBezTo>
                    <a:pt x="781" y="109"/>
                    <a:pt x="794" y="116"/>
                    <a:pt x="807" y="123"/>
                  </a:cubicBezTo>
                  <a:cubicBezTo>
                    <a:pt x="813" y="115"/>
                    <a:pt x="798" y="102"/>
                    <a:pt x="798" y="90"/>
                  </a:cubicBezTo>
                  <a:cubicBezTo>
                    <a:pt x="807" y="89"/>
                    <a:pt x="806" y="98"/>
                    <a:pt x="813" y="99"/>
                  </a:cubicBezTo>
                  <a:cubicBezTo>
                    <a:pt x="817" y="99"/>
                    <a:pt x="816" y="94"/>
                    <a:pt x="816" y="90"/>
                  </a:cubicBezTo>
                  <a:cubicBezTo>
                    <a:pt x="820" y="90"/>
                    <a:pt x="824" y="90"/>
                    <a:pt x="828" y="90"/>
                  </a:cubicBezTo>
                  <a:cubicBezTo>
                    <a:pt x="831" y="102"/>
                    <a:pt x="841" y="107"/>
                    <a:pt x="849" y="114"/>
                  </a:cubicBezTo>
                  <a:cubicBezTo>
                    <a:pt x="849" y="103"/>
                    <a:pt x="851" y="90"/>
                    <a:pt x="840" y="90"/>
                  </a:cubicBezTo>
                  <a:cubicBezTo>
                    <a:pt x="831" y="85"/>
                    <a:pt x="817" y="85"/>
                    <a:pt x="804" y="84"/>
                  </a:cubicBezTo>
                  <a:cubicBezTo>
                    <a:pt x="786" y="86"/>
                    <a:pt x="776" y="80"/>
                    <a:pt x="759" y="81"/>
                  </a:cubicBezTo>
                  <a:cubicBezTo>
                    <a:pt x="755" y="82"/>
                    <a:pt x="759" y="86"/>
                    <a:pt x="762" y="87"/>
                  </a:cubicBezTo>
                  <a:cubicBezTo>
                    <a:pt x="744" y="82"/>
                    <a:pt x="721" y="68"/>
                    <a:pt x="693" y="72"/>
                  </a:cubicBezTo>
                  <a:cubicBezTo>
                    <a:pt x="689" y="75"/>
                    <a:pt x="689" y="82"/>
                    <a:pt x="684" y="84"/>
                  </a:cubicBezTo>
                  <a:cubicBezTo>
                    <a:pt x="670" y="87"/>
                    <a:pt x="667" y="79"/>
                    <a:pt x="657" y="78"/>
                  </a:cubicBezTo>
                  <a:cubicBezTo>
                    <a:pt x="657" y="96"/>
                    <a:pt x="671" y="100"/>
                    <a:pt x="681" y="108"/>
                  </a:cubicBezTo>
                  <a:cubicBezTo>
                    <a:pt x="687" y="108"/>
                    <a:pt x="683" y="98"/>
                    <a:pt x="687" y="96"/>
                  </a:cubicBezTo>
                  <a:cubicBezTo>
                    <a:pt x="695" y="100"/>
                    <a:pt x="701" y="106"/>
                    <a:pt x="708" y="111"/>
                  </a:cubicBezTo>
                  <a:cubicBezTo>
                    <a:pt x="676" y="131"/>
                    <a:pt x="661" y="89"/>
                    <a:pt x="630" y="81"/>
                  </a:cubicBezTo>
                  <a:cubicBezTo>
                    <a:pt x="628" y="100"/>
                    <a:pt x="651" y="120"/>
                    <a:pt x="669" y="129"/>
                  </a:cubicBezTo>
                  <a:cubicBezTo>
                    <a:pt x="673" y="128"/>
                    <a:pt x="673" y="120"/>
                    <a:pt x="669" y="120"/>
                  </a:cubicBezTo>
                  <a:cubicBezTo>
                    <a:pt x="676" y="111"/>
                    <a:pt x="681" y="130"/>
                    <a:pt x="681" y="138"/>
                  </a:cubicBezTo>
                  <a:cubicBezTo>
                    <a:pt x="662" y="138"/>
                    <a:pt x="653" y="128"/>
                    <a:pt x="642" y="120"/>
                  </a:cubicBezTo>
                  <a:cubicBezTo>
                    <a:pt x="641" y="129"/>
                    <a:pt x="649" y="129"/>
                    <a:pt x="648" y="138"/>
                  </a:cubicBezTo>
                  <a:cubicBezTo>
                    <a:pt x="637" y="154"/>
                    <a:pt x="606" y="139"/>
                    <a:pt x="594" y="129"/>
                  </a:cubicBezTo>
                  <a:cubicBezTo>
                    <a:pt x="586" y="133"/>
                    <a:pt x="605" y="136"/>
                    <a:pt x="600" y="147"/>
                  </a:cubicBezTo>
                  <a:cubicBezTo>
                    <a:pt x="587" y="147"/>
                    <a:pt x="574" y="147"/>
                    <a:pt x="561" y="147"/>
                  </a:cubicBezTo>
                  <a:cubicBezTo>
                    <a:pt x="564" y="151"/>
                    <a:pt x="569" y="153"/>
                    <a:pt x="576" y="153"/>
                  </a:cubicBezTo>
                  <a:cubicBezTo>
                    <a:pt x="545" y="159"/>
                    <a:pt x="518" y="135"/>
                    <a:pt x="495" y="123"/>
                  </a:cubicBezTo>
                  <a:cubicBezTo>
                    <a:pt x="496" y="123"/>
                    <a:pt x="497" y="123"/>
                    <a:pt x="498" y="123"/>
                  </a:cubicBezTo>
                  <a:cubicBezTo>
                    <a:pt x="507" y="123"/>
                    <a:pt x="508" y="131"/>
                    <a:pt x="519" y="129"/>
                  </a:cubicBezTo>
                  <a:cubicBezTo>
                    <a:pt x="493" y="104"/>
                    <a:pt x="449" y="97"/>
                    <a:pt x="411" y="84"/>
                  </a:cubicBezTo>
                  <a:cubicBezTo>
                    <a:pt x="403" y="89"/>
                    <a:pt x="423" y="92"/>
                    <a:pt x="420" y="102"/>
                  </a:cubicBezTo>
                  <a:cubicBezTo>
                    <a:pt x="410" y="104"/>
                    <a:pt x="408" y="98"/>
                    <a:pt x="399" y="99"/>
                  </a:cubicBezTo>
                  <a:cubicBezTo>
                    <a:pt x="431" y="113"/>
                    <a:pt x="446" y="144"/>
                    <a:pt x="483" y="153"/>
                  </a:cubicBezTo>
                  <a:cubicBezTo>
                    <a:pt x="489" y="146"/>
                    <a:pt x="467" y="141"/>
                    <a:pt x="468" y="129"/>
                  </a:cubicBezTo>
                  <a:cubicBezTo>
                    <a:pt x="503" y="129"/>
                    <a:pt x="540" y="153"/>
                    <a:pt x="570" y="168"/>
                  </a:cubicBezTo>
                  <a:cubicBezTo>
                    <a:pt x="561" y="176"/>
                    <a:pt x="541" y="169"/>
                    <a:pt x="531" y="168"/>
                  </a:cubicBezTo>
                  <a:cubicBezTo>
                    <a:pt x="532" y="164"/>
                    <a:pt x="539" y="166"/>
                    <a:pt x="543" y="165"/>
                  </a:cubicBezTo>
                  <a:cubicBezTo>
                    <a:pt x="528" y="150"/>
                    <a:pt x="504" y="144"/>
                    <a:pt x="483" y="135"/>
                  </a:cubicBezTo>
                  <a:cubicBezTo>
                    <a:pt x="482" y="143"/>
                    <a:pt x="502" y="154"/>
                    <a:pt x="513" y="159"/>
                  </a:cubicBezTo>
                  <a:cubicBezTo>
                    <a:pt x="463" y="171"/>
                    <a:pt x="440" y="130"/>
                    <a:pt x="408" y="114"/>
                  </a:cubicBezTo>
                  <a:cubicBezTo>
                    <a:pt x="401" y="113"/>
                    <a:pt x="407" y="125"/>
                    <a:pt x="405" y="129"/>
                  </a:cubicBezTo>
                  <a:cubicBezTo>
                    <a:pt x="394" y="129"/>
                    <a:pt x="386" y="126"/>
                    <a:pt x="378" y="123"/>
                  </a:cubicBezTo>
                  <a:cubicBezTo>
                    <a:pt x="371" y="130"/>
                    <a:pt x="393" y="134"/>
                    <a:pt x="393" y="144"/>
                  </a:cubicBezTo>
                  <a:cubicBezTo>
                    <a:pt x="367" y="146"/>
                    <a:pt x="347" y="127"/>
                    <a:pt x="330" y="129"/>
                  </a:cubicBezTo>
                  <a:cubicBezTo>
                    <a:pt x="330" y="130"/>
                    <a:pt x="330" y="131"/>
                    <a:pt x="330" y="132"/>
                  </a:cubicBezTo>
                  <a:cubicBezTo>
                    <a:pt x="324" y="123"/>
                    <a:pt x="311" y="121"/>
                    <a:pt x="294" y="123"/>
                  </a:cubicBezTo>
                  <a:cubicBezTo>
                    <a:pt x="294" y="126"/>
                    <a:pt x="295" y="128"/>
                    <a:pt x="297" y="129"/>
                  </a:cubicBezTo>
                  <a:cubicBezTo>
                    <a:pt x="311" y="135"/>
                    <a:pt x="324" y="142"/>
                    <a:pt x="339" y="147"/>
                  </a:cubicBezTo>
                  <a:cubicBezTo>
                    <a:pt x="341" y="146"/>
                    <a:pt x="342" y="144"/>
                    <a:pt x="345" y="144"/>
                  </a:cubicBezTo>
                  <a:cubicBezTo>
                    <a:pt x="353" y="147"/>
                    <a:pt x="355" y="156"/>
                    <a:pt x="366" y="156"/>
                  </a:cubicBezTo>
                  <a:cubicBezTo>
                    <a:pt x="351" y="166"/>
                    <a:pt x="337" y="149"/>
                    <a:pt x="321" y="150"/>
                  </a:cubicBezTo>
                  <a:cubicBezTo>
                    <a:pt x="319" y="159"/>
                    <a:pt x="343" y="168"/>
                    <a:pt x="351" y="177"/>
                  </a:cubicBezTo>
                  <a:cubicBezTo>
                    <a:pt x="359" y="176"/>
                    <a:pt x="347" y="172"/>
                    <a:pt x="351" y="165"/>
                  </a:cubicBezTo>
                  <a:cubicBezTo>
                    <a:pt x="368" y="164"/>
                    <a:pt x="378" y="170"/>
                    <a:pt x="387" y="177"/>
                  </a:cubicBezTo>
                  <a:cubicBezTo>
                    <a:pt x="391" y="176"/>
                    <a:pt x="387" y="172"/>
                    <a:pt x="384" y="171"/>
                  </a:cubicBezTo>
                  <a:cubicBezTo>
                    <a:pt x="409" y="170"/>
                    <a:pt x="437" y="192"/>
                    <a:pt x="465" y="198"/>
                  </a:cubicBezTo>
                  <a:cubicBezTo>
                    <a:pt x="429" y="200"/>
                    <a:pt x="388" y="193"/>
                    <a:pt x="363" y="171"/>
                  </a:cubicBezTo>
                  <a:cubicBezTo>
                    <a:pt x="360" y="181"/>
                    <a:pt x="385" y="189"/>
                    <a:pt x="393" y="198"/>
                  </a:cubicBezTo>
                  <a:cubicBezTo>
                    <a:pt x="373" y="208"/>
                    <a:pt x="360" y="185"/>
                    <a:pt x="345" y="180"/>
                  </a:cubicBezTo>
                  <a:cubicBezTo>
                    <a:pt x="342" y="192"/>
                    <a:pt x="369" y="198"/>
                    <a:pt x="372" y="213"/>
                  </a:cubicBezTo>
                  <a:cubicBezTo>
                    <a:pt x="346" y="216"/>
                    <a:pt x="314" y="199"/>
                    <a:pt x="282" y="198"/>
                  </a:cubicBezTo>
                  <a:cubicBezTo>
                    <a:pt x="284" y="191"/>
                    <a:pt x="299" y="197"/>
                    <a:pt x="306" y="195"/>
                  </a:cubicBezTo>
                  <a:cubicBezTo>
                    <a:pt x="313" y="194"/>
                    <a:pt x="303" y="187"/>
                    <a:pt x="300" y="186"/>
                  </a:cubicBezTo>
                  <a:cubicBezTo>
                    <a:pt x="313" y="181"/>
                    <a:pt x="324" y="204"/>
                    <a:pt x="345" y="201"/>
                  </a:cubicBezTo>
                  <a:cubicBezTo>
                    <a:pt x="340" y="168"/>
                    <a:pt x="266" y="163"/>
                    <a:pt x="264" y="126"/>
                  </a:cubicBezTo>
                  <a:cubicBezTo>
                    <a:pt x="272" y="124"/>
                    <a:pt x="270" y="132"/>
                    <a:pt x="276" y="132"/>
                  </a:cubicBezTo>
                  <a:cubicBezTo>
                    <a:pt x="283" y="133"/>
                    <a:pt x="277" y="121"/>
                    <a:pt x="279" y="117"/>
                  </a:cubicBezTo>
                  <a:cubicBezTo>
                    <a:pt x="297" y="119"/>
                    <a:pt x="310" y="116"/>
                    <a:pt x="321" y="111"/>
                  </a:cubicBezTo>
                  <a:cubicBezTo>
                    <a:pt x="322" y="108"/>
                    <a:pt x="320" y="108"/>
                    <a:pt x="318" y="108"/>
                  </a:cubicBezTo>
                  <a:cubicBezTo>
                    <a:pt x="314" y="101"/>
                    <a:pt x="297" y="107"/>
                    <a:pt x="288" y="105"/>
                  </a:cubicBezTo>
                  <a:cubicBezTo>
                    <a:pt x="286" y="105"/>
                    <a:pt x="284" y="105"/>
                    <a:pt x="282" y="105"/>
                  </a:cubicBezTo>
                  <a:cubicBezTo>
                    <a:pt x="269" y="101"/>
                    <a:pt x="257" y="96"/>
                    <a:pt x="240" y="96"/>
                  </a:cubicBezTo>
                  <a:cubicBezTo>
                    <a:pt x="245" y="102"/>
                    <a:pt x="254" y="104"/>
                    <a:pt x="261" y="108"/>
                  </a:cubicBezTo>
                  <a:cubicBezTo>
                    <a:pt x="259" y="122"/>
                    <a:pt x="249" y="113"/>
                    <a:pt x="237" y="114"/>
                  </a:cubicBezTo>
                  <a:cubicBezTo>
                    <a:pt x="243" y="129"/>
                    <a:pt x="254" y="138"/>
                    <a:pt x="261" y="165"/>
                  </a:cubicBezTo>
                  <a:cubicBezTo>
                    <a:pt x="250" y="164"/>
                    <a:pt x="234" y="168"/>
                    <a:pt x="228" y="162"/>
                  </a:cubicBezTo>
                  <a:cubicBezTo>
                    <a:pt x="220" y="163"/>
                    <a:pt x="232" y="167"/>
                    <a:pt x="228" y="174"/>
                  </a:cubicBezTo>
                  <a:cubicBezTo>
                    <a:pt x="194" y="168"/>
                    <a:pt x="168" y="154"/>
                    <a:pt x="144" y="138"/>
                  </a:cubicBezTo>
                  <a:cubicBezTo>
                    <a:pt x="142" y="135"/>
                    <a:pt x="139" y="133"/>
                    <a:pt x="135" y="132"/>
                  </a:cubicBezTo>
                  <a:cubicBezTo>
                    <a:pt x="119" y="127"/>
                    <a:pt x="108" y="117"/>
                    <a:pt x="93" y="111"/>
                  </a:cubicBezTo>
                  <a:cubicBezTo>
                    <a:pt x="73" y="84"/>
                    <a:pt x="5" y="89"/>
                    <a:pt x="0" y="57"/>
                  </a:cubicBezTo>
                  <a:cubicBezTo>
                    <a:pt x="21" y="66"/>
                    <a:pt x="44" y="89"/>
                    <a:pt x="66" y="87"/>
                  </a:cubicBezTo>
                  <a:cubicBezTo>
                    <a:pt x="56" y="80"/>
                    <a:pt x="47" y="72"/>
                    <a:pt x="42" y="60"/>
                  </a:cubicBezTo>
                  <a:cubicBezTo>
                    <a:pt x="50" y="58"/>
                    <a:pt x="50" y="64"/>
                    <a:pt x="57" y="63"/>
                  </a:cubicBezTo>
                  <a:cubicBezTo>
                    <a:pt x="61" y="56"/>
                    <a:pt x="48" y="51"/>
                    <a:pt x="57" y="48"/>
                  </a:cubicBezTo>
                  <a:cubicBezTo>
                    <a:pt x="64" y="81"/>
                    <a:pt x="101" y="81"/>
                    <a:pt x="120" y="90"/>
                  </a:cubicBezTo>
                  <a:cubicBezTo>
                    <a:pt x="117" y="89"/>
                    <a:pt x="107" y="82"/>
                    <a:pt x="114" y="81"/>
                  </a:cubicBezTo>
                  <a:cubicBezTo>
                    <a:pt x="131" y="89"/>
                    <a:pt x="139" y="86"/>
                    <a:pt x="153" y="96"/>
                  </a:cubicBezTo>
                  <a:cubicBezTo>
                    <a:pt x="161" y="105"/>
                    <a:pt x="171" y="112"/>
                    <a:pt x="186" y="114"/>
                  </a:cubicBezTo>
                  <a:cubicBezTo>
                    <a:pt x="179" y="104"/>
                    <a:pt x="165" y="101"/>
                    <a:pt x="156" y="93"/>
                  </a:cubicBezTo>
                  <a:cubicBezTo>
                    <a:pt x="149" y="84"/>
                    <a:pt x="135" y="82"/>
                    <a:pt x="132" y="69"/>
                  </a:cubicBezTo>
                  <a:cubicBezTo>
                    <a:pt x="147" y="71"/>
                    <a:pt x="171" y="64"/>
                    <a:pt x="177" y="75"/>
                  </a:cubicBezTo>
                  <a:cubicBezTo>
                    <a:pt x="173" y="77"/>
                    <a:pt x="161" y="71"/>
                    <a:pt x="162" y="78"/>
                  </a:cubicBezTo>
                  <a:cubicBezTo>
                    <a:pt x="180" y="90"/>
                    <a:pt x="195" y="87"/>
                    <a:pt x="216" y="96"/>
                  </a:cubicBezTo>
                  <a:cubicBezTo>
                    <a:pt x="227" y="75"/>
                    <a:pt x="259" y="95"/>
                    <a:pt x="276" y="96"/>
                  </a:cubicBezTo>
                  <a:cubicBezTo>
                    <a:pt x="276" y="103"/>
                    <a:pt x="289" y="97"/>
                    <a:pt x="294" y="99"/>
                  </a:cubicBezTo>
                  <a:cubicBezTo>
                    <a:pt x="293" y="93"/>
                    <a:pt x="286" y="93"/>
                    <a:pt x="282" y="90"/>
                  </a:cubicBezTo>
                  <a:cubicBezTo>
                    <a:pt x="274" y="82"/>
                    <a:pt x="262" y="78"/>
                    <a:pt x="261" y="63"/>
                  </a:cubicBezTo>
                  <a:cubicBezTo>
                    <a:pt x="283" y="68"/>
                    <a:pt x="308" y="70"/>
                    <a:pt x="333" y="72"/>
                  </a:cubicBezTo>
                  <a:cubicBezTo>
                    <a:pt x="336" y="61"/>
                    <a:pt x="311" y="52"/>
                    <a:pt x="303" y="42"/>
                  </a:cubicBezTo>
                  <a:cubicBezTo>
                    <a:pt x="329" y="48"/>
                    <a:pt x="355" y="70"/>
                    <a:pt x="378" y="69"/>
                  </a:cubicBezTo>
                  <a:cubicBezTo>
                    <a:pt x="371" y="63"/>
                    <a:pt x="350" y="55"/>
                    <a:pt x="357" y="45"/>
                  </a:cubicBezTo>
                  <a:cubicBezTo>
                    <a:pt x="377" y="60"/>
                    <a:pt x="405" y="83"/>
                    <a:pt x="432" y="81"/>
                  </a:cubicBezTo>
                  <a:cubicBezTo>
                    <a:pt x="412" y="67"/>
                    <a:pt x="384" y="61"/>
                    <a:pt x="381" y="30"/>
                  </a:cubicBezTo>
                  <a:cubicBezTo>
                    <a:pt x="396" y="37"/>
                    <a:pt x="410" y="45"/>
                    <a:pt x="423" y="54"/>
                  </a:cubicBezTo>
                  <a:cubicBezTo>
                    <a:pt x="423" y="49"/>
                    <a:pt x="423" y="44"/>
                    <a:pt x="429" y="45"/>
                  </a:cubicBezTo>
                  <a:cubicBezTo>
                    <a:pt x="459" y="51"/>
                    <a:pt x="468" y="78"/>
                    <a:pt x="495" y="87"/>
                  </a:cubicBezTo>
                  <a:cubicBezTo>
                    <a:pt x="490" y="73"/>
                    <a:pt x="463" y="65"/>
                    <a:pt x="468" y="51"/>
                  </a:cubicBezTo>
                  <a:cubicBezTo>
                    <a:pt x="489" y="54"/>
                    <a:pt x="501" y="82"/>
                    <a:pt x="513" y="84"/>
                  </a:cubicBezTo>
                  <a:cubicBezTo>
                    <a:pt x="508" y="79"/>
                    <a:pt x="501" y="66"/>
                    <a:pt x="507" y="60"/>
                  </a:cubicBezTo>
                  <a:cubicBezTo>
                    <a:pt x="522" y="67"/>
                    <a:pt x="532" y="93"/>
                    <a:pt x="546" y="90"/>
                  </a:cubicBezTo>
                  <a:cubicBezTo>
                    <a:pt x="536" y="87"/>
                    <a:pt x="543" y="80"/>
                    <a:pt x="549" y="87"/>
                  </a:cubicBezTo>
                  <a:cubicBezTo>
                    <a:pt x="551" y="78"/>
                    <a:pt x="534" y="72"/>
                    <a:pt x="543" y="66"/>
                  </a:cubicBezTo>
                  <a:cubicBezTo>
                    <a:pt x="551" y="76"/>
                    <a:pt x="564" y="97"/>
                    <a:pt x="576" y="93"/>
                  </a:cubicBezTo>
                  <a:cubicBezTo>
                    <a:pt x="572" y="93"/>
                    <a:pt x="573" y="85"/>
                    <a:pt x="579" y="87"/>
                  </a:cubicBezTo>
                  <a:cubicBezTo>
                    <a:pt x="580" y="95"/>
                    <a:pt x="583" y="101"/>
                    <a:pt x="588" y="105"/>
                  </a:cubicBezTo>
                  <a:cubicBezTo>
                    <a:pt x="593" y="102"/>
                    <a:pt x="583" y="88"/>
                    <a:pt x="579" y="84"/>
                  </a:cubicBezTo>
                  <a:cubicBezTo>
                    <a:pt x="568" y="49"/>
                    <a:pt x="545" y="26"/>
                    <a:pt x="504" y="21"/>
                  </a:cubicBezTo>
                  <a:cubicBezTo>
                    <a:pt x="570" y="0"/>
                    <a:pt x="604" y="60"/>
                    <a:pt x="648" y="81"/>
                  </a:cubicBezTo>
                  <a:cubicBezTo>
                    <a:pt x="644" y="67"/>
                    <a:pt x="614" y="63"/>
                    <a:pt x="621" y="48"/>
                  </a:cubicBezTo>
                  <a:cubicBezTo>
                    <a:pt x="644" y="51"/>
                    <a:pt x="648" y="73"/>
                    <a:pt x="672" y="75"/>
                  </a:cubicBezTo>
                  <a:cubicBezTo>
                    <a:pt x="681" y="70"/>
                    <a:pt x="651" y="65"/>
                    <a:pt x="663" y="57"/>
                  </a:cubicBezTo>
                  <a:cubicBezTo>
                    <a:pt x="679" y="60"/>
                    <a:pt x="695" y="63"/>
                    <a:pt x="714" y="63"/>
                  </a:cubicBezTo>
                  <a:cubicBezTo>
                    <a:pt x="721" y="54"/>
                    <a:pt x="695" y="52"/>
                    <a:pt x="696" y="39"/>
                  </a:cubicBezTo>
                  <a:cubicBezTo>
                    <a:pt x="723" y="73"/>
                    <a:pt x="768" y="62"/>
                    <a:pt x="807" y="75"/>
                  </a:cubicBezTo>
                  <a:cubicBezTo>
                    <a:pt x="811" y="81"/>
                    <a:pt x="823" y="79"/>
                    <a:pt x="828" y="84"/>
                  </a:cubicBezTo>
                  <a:cubicBezTo>
                    <a:pt x="835" y="82"/>
                    <a:pt x="822" y="74"/>
                    <a:pt x="819" y="72"/>
                  </a:cubicBezTo>
                  <a:close/>
                  <a:moveTo>
                    <a:pt x="948" y="60"/>
                  </a:moveTo>
                  <a:cubicBezTo>
                    <a:pt x="957" y="61"/>
                    <a:pt x="966" y="78"/>
                    <a:pt x="972" y="72"/>
                  </a:cubicBezTo>
                  <a:cubicBezTo>
                    <a:pt x="964" y="69"/>
                    <a:pt x="955" y="53"/>
                    <a:pt x="948" y="60"/>
                  </a:cubicBezTo>
                  <a:close/>
                  <a:moveTo>
                    <a:pt x="960" y="78"/>
                  </a:moveTo>
                  <a:cubicBezTo>
                    <a:pt x="966" y="83"/>
                    <a:pt x="976" y="98"/>
                    <a:pt x="984" y="90"/>
                  </a:cubicBezTo>
                  <a:cubicBezTo>
                    <a:pt x="977" y="84"/>
                    <a:pt x="967" y="81"/>
                    <a:pt x="960" y="75"/>
                  </a:cubicBezTo>
                  <a:cubicBezTo>
                    <a:pt x="952" y="72"/>
                    <a:pt x="943" y="54"/>
                    <a:pt x="936" y="60"/>
                  </a:cubicBezTo>
                  <a:cubicBezTo>
                    <a:pt x="944" y="66"/>
                    <a:pt x="951" y="73"/>
                    <a:pt x="960" y="78"/>
                  </a:cubicBezTo>
                  <a:close/>
                  <a:moveTo>
                    <a:pt x="927" y="96"/>
                  </a:moveTo>
                  <a:cubicBezTo>
                    <a:pt x="927" y="90"/>
                    <a:pt x="927" y="84"/>
                    <a:pt x="927" y="78"/>
                  </a:cubicBezTo>
                  <a:cubicBezTo>
                    <a:pt x="917" y="79"/>
                    <a:pt x="908" y="63"/>
                    <a:pt x="900" y="72"/>
                  </a:cubicBezTo>
                  <a:cubicBezTo>
                    <a:pt x="904" y="85"/>
                    <a:pt x="917" y="89"/>
                    <a:pt x="927" y="96"/>
                  </a:cubicBezTo>
                  <a:close/>
                  <a:moveTo>
                    <a:pt x="912" y="102"/>
                  </a:moveTo>
                  <a:cubicBezTo>
                    <a:pt x="922" y="108"/>
                    <a:pt x="930" y="131"/>
                    <a:pt x="942" y="126"/>
                  </a:cubicBezTo>
                  <a:cubicBezTo>
                    <a:pt x="940" y="112"/>
                    <a:pt x="930" y="91"/>
                    <a:pt x="912" y="102"/>
                  </a:cubicBezTo>
                  <a:close/>
                  <a:moveTo>
                    <a:pt x="855" y="54"/>
                  </a:moveTo>
                  <a:cubicBezTo>
                    <a:pt x="868" y="56"/>
                    <a:pt x="888" y="80"/>
                    <a:pt x="894" y="69"/>
                  </a:cubicBezTo>
                  <a:cubicBezTo>
                    <a:pt x="882" y="65"/>
                    <a:pt x="866" y="50"/>
                    <a:pt x="855" y="54"/>
                  </a:cubicBezTo>
                  <a:close/>
                  <a:moveTo>
                    <a:pt x="867" y="72"/>
                  </a:moveTo>
                  <a:cubicBezTo>
                    <a:pt x="863" y="64"/>
                    <a:pt x="847" y="52"/>
                    <a:pt x="840" y="57"/>
                  </a:cubicBezTo>
                  <a:cubicBezTo>
                    <a:pt x="850" y="61"/>
                    <a:pt x="857" y="68"/>
                    <a:pt x="867" y="72"/>
                  </a:cubicBezTo>
                  <a:close/>
                  <a:moveTo>
                    <a:pt x="825" y="69"/>
                  </a:moveTo>
                  <a:cubicBezTo>
                    <a:pt x="832" y="70"/>
                    <a:pt x="840" y="86"/>
                    <a:pt x="846" y="78"/>
                  </a:cubicBezTo>
                  <a:cubicBezTo>
                    <a:pt x="840" y="76"/>
                    <a:pt x="831" y="61"/>
                    <a:pt x="825" y="69"/>
                  </a:cubicBezTo>
                  <a:close/>
                  <a:moveTo>
                    <a:pt x="849" y="84"/>
                  </a:moveTo>
                  <a:cubicBezTo>
                    <a:pt x="855" y="86"/>
                    <a:pt x="864" y="101"/>
                    <a:pt x="870" y="93"/>
                  </a:cubicBezTo>
                  <a:cubicBezTo>
                    <a:pt x="866" y="89"/>
                    <a:pt x="854" y="77"/>
                    <a:pt x="849" y="84"/>
                  </a:cubicBezTo>
                  <a:close/>
                  <a:moveTo>
                    <a:pt x="900" y="93"/>
                  </a:moveTo>
                  <a:cubicBezTo>
                    <a:pt x="893" y="92"/>
                    <a:pt x="887" y="87"/>
                    <a:pt x="885" y="96"/>
                  </a:cubicBezTo>
                  <a:cubicBezTo>
                    <a:pt x="891" y="96"/>
                    <a:pt x="905" y="111"/>
                    <a:pt x="891" y="111"/>
                  </a:cubicBezTo>
                  <a:cubicBezTo>
                    <a:pt x="890" y="120"/>
                    <a:pt x="899" y="119"/>
                    <a:pt x="903" y="123"/>
                  </a:cubicBezTo>
                  <a:cubicBezTo>
                    <a:pt x="905" y="110"/>
                    <a:pt x="898" y="106"/>
                    <a:pt x="900" y="93"/>
                  </a:cubicBezTo>
                  <a:close/>
                  <a:moveTo>
                    <a:pt x="507" y="96"/>
                  </a:moveTo>
                  <a:cubicBezTo>
                    <a:pt x="524" y="120"/>
                    <a:pt x="549" y="136"/>
                    <a:pt x="588" y="138"/>
                  </a:cubicBezTo>
                  <a:cubicBezTo>
                    <a:pt x="590" y="120"/>
                    <a:pt x="566" y="105"/>
                    <a:pt x="549" y="108"/>
                  </a:cubicBezTo>
                  <a:cubicBezTo>
                    <a:pt x="554" y="113"/>
                    <a:pt x="563" y="114"/>
                    <a:pt x="564" y="123"/>
                  </a:cubicBezTo>
                  <a:cubicBezTo>
                    <a:pt x="544" y="115"/>
                    <a:pt x="529" y="102"/>
                    <a:pt x="507" y="96"/>
                  </a:cubicBezTo>
                  <a:close/>
                  <a:moveTo>
                    <a:pt x="501" y="111"/>
                  </a:moveTo>
                  <a:cubicBezTo>
                    <a:pt x="509" y="112"/>
                    <a:pt x="518" y="128"/>
                    <a:pt x="525" y="120"/>
                  </a:cubicBezTo>
                  <a:cubicBezTo>
                    <a:pt x="517" y="119"/>
                    <a:pt x="508" y="103"/>
                    <a:pt x="501" y="111"/>
                  </a:cubicBezTo>
                  <a:close/>
                  <a:moveTo>
                    <a:pt x="498" y="99"/>
                  </a:moveTo>
                  <a:cubicBezTo>
                    <a:pt x="490" y="94"/>
                    <a:pt x="477" y="78"/>
                    <a:pt x="465" y="87"/>
                  </a:cubicBezTo>
                  <a:cubicBezTo>
                    <a:pt x="467" y="88"/>
                    <a:pt x="468" y="90"/>
                    <a:pt x="468" y="93"/>
                  </a:cubicBezTo>
                  <a:cubicBezTo>
                    <a:pt x="482" y="82"/>
                    <a:pt x="486" y="110"/>
                    <a:pt x="498" y="99"/>
                  </a:cubicBezTo>
                  <a:close/>
                  <a:moveTo>
                    <a:pt x="393" y="48"/>
                  </a:moveTo>
                  <a:cubicBezTo>
                    <a:pt x="411" y="58"/>
                    <a:pt x="430" y="83"/>
                    <a:pt x="450" y="81"/>
                  </a:cubicBezTo>
                  <a:cubicBezTo>
                    <a:pt x="431" y="72"/>
                    <a:pt x="411" y="48"/>
                    <a:pt x="393" y="48"/>
                  </a:cubicBezTo>
                  <a:close/>
                  <a:moveTo>
                    <a:pt x="549" y="30"/>
                  </a:moveTo>
                  <a:cubicBezTo>
                    <a:pt x="572" y="36"/>
                    <a:pt x="575" y="62"/>
                    <a:pt x="591" y="75"/>
                  </a:cubicBezTo>
                  <a:cubicBezTo>
                    <a:pt x="602" y="69"/>
                    <a:pt x="576" y="52"/>
                    <a:pt x="597" y="54"/>
                  </a:cubicBezTo>
                  <a:cubicBezTo>
                    <a:pt x="588" y="41"/>
                    <a:pt x="564" y="27"/>
                    <a:pt x="549" y="30"/>
                  </a:cubicBezTo>
                  <a:close/>
                  <a:moveTo>
                    <a:pt x="534" y="138"/>
                  </a:moveTo>
                  <a:cubicBezTo>
                    <a:pt x="542" y="136"/>
                    <a:pt x="549" y="150"/>
                    <a:pt x="555" y="141"/>
                  </a:cubicBezTo>
                  <a:cubicBezTo>
                    <a:pt x="550" y="140"/>
                    <a:pt x="538" y="130"/>
                    <a:pt x="534" y="138"/>
                  </a:cubicBezTo>
                  <a:close/>
                  <a:moveTo>
                    <a:pt x="375" y="132"/>
                  </a:moveTo>
                  <a:cubicBezTo>
                    <a:pt x="366" y="127"/>
                    <a:pt x="363" y="116"/>
                    <a:pt x="345" y="120"/>
                  </a:cubicBezTo>
                  <a:cubicBezTo>
                    <a:pt x="348" y="129"/>
                    <a:pt x="370" y="135"/>
                    <a:pt x="375" y="132"/>
                  </a:cubicBezTo>
                  <a:close/>
                  <a:moveTo>
                    <a:pt x="219" y="153"/>
                  </a:moveTo>
                  <a:cubicBezTo>
                    <a:pt x="231" y="155"/>
                    <a:pt x="239" y="161"/>
                    <a:pt x="255" y="159"/>
                  </a:cubicBezTo>
                  <a:cubicBezTo>
                    <a:pt x="252" y="144"/>
                    <a:pt x="241" y="137"/>
                    <a:pt x="231" y="129"/>
                  </a:cubicBezTo>
                  <a:cubicBezTo>
                    <a:pt x="227" y="123"/>
                    <a:pt x="187" y="130"/>
                    <a:pt x="210" y="135"/>
                  </a:cubicBezTo>
                  <a:cubicBezTo>
                    <a:pt x="215" y="138"/>
                    <a:pt x="219" y="142"/>
                    <a:pt x="225" y="144"/>
                  </a:cubicBezTo>
                  <a:cubicBezTo>
                    <a:pt x="223" y="154"/>
                    <a:pt x="206" y="140"/>
                    <a:pt x="207" y="147"/>
                  </a:cubicBezTo>
                  <a:cubicBezTo>
                    <a:pt x="211" y="149"/>
                    <a:pt x="215" y="151"/>
                    <a:pt x="219" y="153"/>
                  </a:cubicBezTo>
                  <a:close/>
                  <a:moveTo>
                    <a:pt x="282" y="81"/>
                  </a:moveTo>
                  <a:cubicBezTo>
                    <a:pt x="300" y="98"/>
                    <a:pt x="321" y="94"/>
                    <a:pt x="339" y="111"/>
                  </a:cubicBezTo>
                  <a:cubicBezTo>
                    <a:pt x="344" y="99"/>
                    <a:pt x="323" y="97"/>
                    <a:pt x="333" y="90"/>
                  </a:cubicBezTo>
                  <a:cubicBezTo>
                    <a:pt x="350" y="100"/>
                    <a:pt x="369" y="108"/>
                    <a:pt x="393" y="111"/>
                  </a:cubicBezTo>
                  <a:cubicBezTo>
                    <a:pt x="383" y="75"/>
                    <a:pt x="325" y="87"/>
                    <a:pt x="294" y="72"/>
                  </a:cubicBezTo>
                  <a:cubicBezTo>
                    <a:pt x="288" y="74"/>
                    <a:pt x="274" y="68"/>
                    <a:pt x="273" y="75"/>
                  </a:cubicBezTo>
                  <a:cubicBezTo>
                    <a:pt x="277" y="76"/>
                    <a:pt x="278" y="80"/>
                    <a:pt x="282" y="81"/>
                  </a:cubicBezTo>
                  <a:close/>
                  <a:moveTo>
                    <a:pt x="339" y="66"/>
                  </a:moveTo>
                  <a:cubicBezTo>
                    <a:pt x="349" y="68"/>
                    <a:pt x="360" y="85"/>
                    <a:pt x="372" y="75"/>
                  </a:cubicBezTo>
                  <a:cubicBezTo>
                    <a:pt x="359" y="76"/>
                    <a:pt x="347" y="60"/>
                    <a:pt x="339" y="66"/>
                  </a:cubicBezTo>
                  <a:close/>
                  <a:moveTo>
                    <a:pt x="402" y="90"/>
                  </a:moveTo>
                  <a:cubicBezTo>
                    <a:pt x="397" y="88"/>
                    <a:pt x="386" y="78"/>
                    <a:pt x="381" y="87"/>
                  </a:cubicBezTo>
                  <a:cubicBezTo>
                    <a:pt x="386" y="88"/>
                    <a:pt x="400" y="96"/>
                    <a:pt x="402" y="90"/>
                  </a:cubicBezTo>
                  <a:close/>
                  <a:moveTo>
                    <a:pt x="201" y="114"/>
                  </a:moveTo>
                  <a:cubicBezTo>
                    <a:pt x="212" y="112"/>
                    <a:pt x="213" y="120"/>
                    <a:pt x="222" y="120"/>
                  </a:cubicBezTo>
                  <a:cubicBezTo>
                    <a:pt x="223" y="112"/>
                    <a:pt x="205" y="108"/>
                    <a:pt x="201" y="114"/>
                  </a:cubicBezTo>
                  <a:close/>
                  <a:moveTo>
                    <a:pt x="135" y="117"/>
                  </a:moveTo>
                  <a:cubicBezTo>
                    <a:pt x="150" y="139"/>
                    <a:pt x="183" y="159"/>
                    <a:pt x="210" y="159"/>
                  </a:cubicBezTo>
                  <a:cubicBezTo>
                    <a:pt x="187" y="143"/>
                    <a:pt x="171" y="120"/>
                    <a:pt x="135" y="117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 vert="horz" wrap="square" anchor="t"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70" name="Freeform 56"/>
            <p:cNvSpPr/>
            <p:nvPr/>
          </p:nvSpPr>
          <p:spPr>
            <a:xfrm>
              <a:off x="1719932" y="3598019"/>
              <a:ext cx="127089" cy="114380"/>
            </a:xfrm>
            <a:custGeom>
              <a:avLst/>
              <a:gdLst>
                <a:gd name="txL" fmla="*/ 0 w 53"/>
                <a:gd name="txT" fmla="*/ 0 h 48"/>
                <a:gd name="txR" fmla="*/ 53 w 53"/>
                <a:gd name="txB" fmla="*/ 48 h 48"/>
              </a:gdLst>
              <a:ahLst/>
              <a:cxnLst>
                <a:cxn ang="0">
                  <a:pos x="48" y="27"/>
                </a:cxn>
                <a:cxn ang="0">
                  <a:pos x="42" y="48"/>
                </a:cxn>
                <a:cxn ang="0">
                  <a:pos x="0" y="3"/>
                </a:cxn>
                <a:cxn ang="0">
                  <a:pos x="48" y="27"/>
                </a:cxn>
              </a:cxnLst>
              <a:rect l="txL" t="txT" r="txR" b="txB"/>
              <a:pathLst>
                <a:path w="53" h="48">
                  <a:moveTo>
                    <a:pt x="48" y="27"/>
                  </a:moveTo>
                  <a:cubicBezTo>
                    <a:pt x="27" y="25"/>
                    <a:pt x="53" y="42"/>
                    <a:pt x="42" y="48"/>
                  </a:cubicBezTo>
                  <a:cubicBezTo>
                    <a:pt x="26" y="35"/>
                    <a:pt x="23" y="9"/>
                    <a:pt x="0" y="3"/>
                  </a:cubicBezTo>
                  <a:cubicBezTo>
                    <a:pt x="15" y="0"/>
                    <a:pt x="39" y="14"/>
                    <a:pt x="48" y="27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71" name="Freeform 57"/>
            <p:cNvSpPr/>
            <p:nvPr/>
          </p:nvSpPr>
          <p:spPr>
            <a:xfrm>
              <a:off x="2325720" y="3729344"/>
              <a:ext cx="90374" cy="24006"/>
            </a:xfrm>
            <a:custGeom>
              <a:avLst/>
              <a:gdLst>
                <a:gd name="txL" fmla="*/ 0 w 38"/>
                <a:gd name="txT" fmla="*/ 0 h 10"/>
                <a:gd name="txR" fmla="*/ 38 w 38"/>
                <a:gd name="txB" fmla="*/ 10 h 10"/>
              </a:gdLst>
              <a:ahLst/>
              <a:cxnLst>
                <a:cxn ang="0">
                  <a:pos x="2" y="2"/>
                </a:cxn>
                <a:cxn ang="0">
                  <a:pos x="38" y="8"/>
                </a:cxn>
                <a:cxn ang="0">
                  <a:pos x="26" y="8"/>
                </a:cxn>
                <a:cxn ang="0">
                  <a:pos x="14" y="8"/>
                </a:cxn>
                <a:cxn ang="0">
                  <a:pos x="2" y="2"/>
                </a:cxn>
              </a:cxnLst>
              <a:rect l="txL" t="txT" r="txR" b="txB"/>
              <a:pathLst>
                <a:path w="38" h="10">
                  <a:moveTo>
                    <a:pt x="2" y="2"/>
                  </a:moveTo>
                  <a:cubicBezTo>
                    <a:pt x="15" y="3"/>
                    <a:pt x="29" y="3"/>
                    <a:pt x="38" y="8"/>
                  </a:cubicBezTo>
                  <a:cubicBezTo>
                    <a:pt x="34" y="8"/>
                    <a:pt x="30" y="8"/>
                    <a:pt x="26" y="8"/>
                  </a:cubicBezTo>
                  <a:cubicBezTo>
                    <a:pt x="22" y="8"/>
                    <a:pt x="18" y="8"/>
                    <a:pt x="14" y="8"/>
                  </a:cubicBezTo>
                  <a:cubicBezTo>
                    <a:pt x="16" y="0"/>
                    <a:pt x="0" y="10"/>
                    <a:pt x="2" y="2"/>
                  </a:cubicBezTo>
                  <a:close/>
                </a:path>
              </a:pathLst>
            </a:custGeom>
            <a:solidFill>
              <a:srgbClr val="1D485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72" name="Freeform 58"/>
            <p:cNvSpPr/>
            <p:nvPr/>
          </p:nvSpPr>
          <p:spPr>
            <a:xfrm>
              <a:off x="4441039" y="3619201"/>
              <a:ext cx="79077" cy="79077"/>
            </a:xfrm>
            <a:custGeom>
              <a:avLst/>
              <a:gdLst>
                <a:gd name="txL" fmla="*/ 0 w 33"/>
                <a:gd name="txT" fmla="*/ 0 h 33"/>
                <a:gd name="txR" fmla="*/ 33 w 33"/>
                <a:gd name="txB" fmla="*/ 33 h 33"/>
              </a:gdLst>
              <a:ahLst/>
              <a:cxnLst>
                <a:cxn ang="0">
                  <a:pos x="24" y="12"/>
                </a:cxn>
                <a:cxn ang="0">
                  <a:pos x="0" y="33"/>
                </a:cxn>
                <a:cxn ang="0">
                  <a:pos x="33" y="0"/>
                </a:cxn>
                <a:cxn ang="0">
                  <a:pos x="24" y="12"/>
                </a:cxn>
              </a:cxnLst>
              <a:rect l="txL" t="txT" r="txR" b="txB"/>
              <a:pathLst>
                <a:path w="33" h="33">
                  <a:moveTo>
                    <a:pt x="24" y="12"/>
                  </a:moveTo>
                  <a:cubicBezTo>
                    <a:pt x="17" y="20"/>
                    <a:pt x="12" y="30"/>
                    <a:pt x="0" y="33"/>
                  </a:cubicBezTo>
                  <a:cubicBezTo>
                    <a:pt x="10" y="21"/>
                    <a:pt x="21" y="10"/>
                    <a:pt x="33" y="0"/>
                  </a:cubicBezTo>
                  <a:cubicBezTo>
                    <a:pt x="32" y="6"/>
                    <a:pt x="25" y="6"/>
                    <a:pt x="24" y="12"/>
                  </a:cubicBezTo>
                  <a:close/>
                </a:path>
              </a:pathLst>
            </a:custGeom>
            <a:solidFill>
              <a:srgbClr val="4999A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73" name="Freeform 59"/>
            <p:cNvSpPr/>
            <p:nvPr/>
          </p:nvSpPr>
          <p:spPr>
            <a:xfrm>
              <a:off x="2667447" y="3626261"/>
              <a:ext cx="48011" cy="43775"/>
            </a:xfrm>
            <a:custGeom>
              <a:avLst/>
              <a:gdLst>
                <a:gd name="txL" fmla="*/ 0 w 20"/>
                <a:gd name="txT" fmla="*/ 0 h 18"/>
                <a:gd name="txR" fmla="*/ 20 w 20"/>
                <a:gd name="txB" fmla="*/ 18 h 18"/>
              </a:gdLst>
              <a:ahLst/>
              <a:cxnLst>
                <a:cxn ang="0">
                  <a:pos x="3" y="6"/>
                </a:cxn>
                <a:cxn ang="0">
                  <a:pos x="0" y="0"/>
                </a:cxn>
                <a:cxn ang="0">
                  <a:pos x="15" y="18"/>
                </a:cxn>
                <a:cxn ang="0">
                  <a:pos x="3" y="6"/>
                </a:cxn>
              </a:cxnLst>
              <a:rect l="txL" t="txT" r="txR" b="txB"/>
              <a:pathLst>
                <a:path w="20" h="18">
                  <a:moveTo>
                    <a:pt x="3" y="6"/>
                  </a:moveTo>
                  <a:cubicBezTo>
                    <a:pt x="3" y="3"/>
                    <a:pt x="1" y="2"/>
                    <a:pt x="0" y="0"/>
                  </a:cubicBezTo>
                  <a:cubicBezTo>
                    <a:pt x="5" y="4"/>
                    <a:pt x="20" y="14"/>
                    <a:pt x="15" y="18"/>
                  </a:cubicBezTo>
                  <a:cubicBezTo>
                    <a:pt x="10" y="15"/>
                    <a:pt x="6" y="11"/>
                    <a:pt x="3" y="6"/>
                  </a:cubicBezTo>
                  <a:close/>
                </a:path>
              </a:pathLst>
            </a:custGeom>
            <a:solidFill>
              <a:srgbClr val="076F9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74" name="Freeform 60"/>
            <p:cNvSpPr/>
            <p:nvPr/>
          </p:nvSpPr>
          <p:spPr>
            <a:xfrm>
              <a:off x="1109907" y="3815482"/>
              <a:ext cx="121440" cy="70605"/>
            </a:xfrm>
            <a:custGeom>
              <a:avLst/>
              <a:gdLst>
                <a:gd name="txL" fmla="*/ 0 w 51"/>
                <a:gd name="txT" fmla="*/ 0 h 29"/>
                <a:gd name="txR" fmla="*/ 51 w 51"/>
                <a:gd name="txB" fmla="*/ 29 h 29"/>
              </a:gdLst>
              <a:ahLst/>
              <a:cxnLst>
                <a:cxn ang="0">
                  <a:pos x="3" y="11"/>
                </a:cxn>
                <a:cxn ang="0">
                  <a:pos x="0" y="5"/>
                </a:cxn>
                <a:cxn ang="0">
                  <a:pos x="36" y="14"/>
                </a:cxn>
                <a:cxn ang="0">
                  <a:pos x="36" y="11"/>
                </a:cxn>
                <a:cxn ang="0">
                  <a:pos x="51" y="26"/>
                </a:cxn>
                <a:cxn ang="0">
                  <a:pos x="45" y="29"/>
                </a:cxn>
                <a:cxn ang="0">
                  <a:pos x="3" y="11"/>
                </a:cxn>
              </a:cxnLst>
              <a:rect l="txL" t="txT" r="txR" b="txB"/>
              <a:pathLst>
                <a:path w="51" h="29">
                  <a:moveTo>
                    <a:pt x="3" y="11"/>
                  </a:moveTo>
                  <a:cubicBezTo>
                    <a:pt x="1" y="10"/>
                    <a:pt x="0" y="8"/>
                    <a:pt x="0" y="5"/>
                  </a:cubicBezTo>
                  <a:cubicBezTo>
                    <a:pt x="17" y="3"/>
                    <a:pt x="30" y="5"/>
                    <a:pt x="36" y="14"/>
                  </a:cubicBezTo>
                  <a:cubicBezTo>
                    <a:pt x="36" y="13"/>
                    <a:pt x="36" y="12"/>
                    <a:pt x="36" y="11"/>
                  </a:cubicBezTo>
                  <a:cubicBezTo>
                    <a:pt x="42" y="15"/>
                    <a:pt x="47" y="20"/>
                    <a:pt x="51" y="26"/>
                  </a:cubicBezTo>
                  <a:cubicBezTo>
                    <a:pt x="48" y="26"/>
                    <a:pt x="47" y="28"/>
                    <a:pt x="45" y="29"/>
                  </a:cubicBezTo>
                  <a:cubicBezTo>
                    <a:pt x="38" y="18"/>
                    <a:pt x="22" y="0"/>
                    <a:pt x="3" y="11"/>
                  </a:cubicBezTo>
                  <a:close/>
                </a:path>
              </a:pathLst>
            </a:custGeom>
            <a:solidFill>
              <a:srgbClr val="142E3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75" name="Freeform 61"/>
            <p:cNvSpPr/>
            <p:nvPr/>
          </p:nvSpPr>
          <p:spPr>
            <a:xfrm>
              <a:off x="899504" y="3869141"/>
              <a:ext cx="79077" cy="32479"/>
            </a:xfrm>
            <a:custGeom>
              <a:avLst/>
              <a:gdLst>
                <a:gd name="txL" fmla="*/ 0 w 33"/>
                <a:gd name="txT" fmla="*/ 0 h 14"/>
                <a:gd name="txR" fmla="*/ 33 w 33"/>
                <a:gd name="txB" fmla="*/ 14 h 14"/>
              </a:gdLst>
              <a:ahLst/>
              <a:cxnLst>
                <a:cxn ang="0">
                  <a:pos x="13" y="13"/>
                </a:cxn>
                <a:cxn ang="0">
                  <a:pos x="1" y="7"/>
                </a:cxn>
                <a:cxn ang="0">
                  <a:pos x="19" y="4"/>
                </a:cxn>
                <a:cxn ang="0">
                  <a:pos x="13" y="13"/>
                </a:cxn>
              </a:cxnLst>
              <a:rect l="txL" t="txT" r="txR" b="txB"/>
              <a:pathLst>
                <a:path w="33" h="14">
                  <a:moveTo>
                    <a:pt x="13" y="13"/>
                  </a:moveTo>
                  <a:cubicBezTo>
                    <a:pt x="9" y="11"/>
                    <a:pt x="5" y="9"/>
                    <a:pt x="1" y="7"/>
                  </a:cubicBezTo>
                  <a:cubicBezTo>
                    <a:pt x="0" y="0"/>
                    <a:pt x="17" y="14"/>
                    <a:pt x="19" y="4"/>
                  </a:cubicBezTo>
                  <a:cubicBezTo>
                    <a:pt x="33" y="10"/>
                    <a:pt x="16" y="8"/>
                    <a:pt x="13" y="13"/>
                  </a:cubicBezTo>
                  <a:close/>
                </a:path>
              </a:pathLst>
            </a:custGeom>
            <a:solidFill>
              <a:srgbClr val="1D485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76" name="Freeform 62"/>
            <p:cNvSpPr/>
            <p:nvPr/>
          </p:nvSpPr>
          <p:spPr>
            <a:xfrm>
              <a:off x="1347139" y="3648855"/>
              <a:ext cx="135561" cy="83314"/>
            </a:xfrm>
            <a:custGeom>
              <a:avLst/>
              <a:gdLst>
                <a:gd name="txL" fmla="*/ 0 w 57"/>
                <a:gd name="txT" fmla="*/ 0 h 35"/>
                <a:gd name="txR" fmla="*/ 57 w 57"/>
                <a:gd name="txB" fmla="*/ 35 h 35"/>
              </a:gdLst>
              <a:ahLst/>
              <a:cxnLst>
                <a:cxn ang="0">
                  <a:pos x="57" y="33"/>
                </a:cxn>
                <a:cxn ang="0">
                  <a:pos x="0" y="0"/>
                </a:cxn>
                <a:cxn ang="0">
                  <a:pos x="57" y="33"/>
                </a:cxn>
              </a:cxnLst>
              <a:rect l="txL" t="txT" r="txR" b="txB"/>
              <a:pathLst>
                <a:path w="57" h="35">
                  <a:moveTo>
                    <a:pt x="57" y="33"/>
                  </a:moveTo>
                  <a:cubicBezTo>
                    <a:pt x="37" y="35"/>
                    <a:pt x="18" y="10"/>
                    <a:pt x="0" y="0"/>
                  </a:cubicBezTo>
                  <a:cubicBezTo>
                    <a:pt x="18" y="0"/>
                    <a:pt x="38" y="24"/>
                    <a:pt x="57" y="33"/>
                  </a:cubicBezTo>
                  <a:close/>
                </a:path>
              </a:pathLst>
            </a:custGeom>
            <a:solidFill>
              <a:srgbClr val="0588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77" name="Freeform 63"/>
            <p:cNvSpPr/>
            <p:nvPr/>
          </p:nvSpPr>
          <p:spPr>
            <a:xfrm>
              <a:off x="2674508" y="3660151"/>
              <a:ext cx="57896" cy="60721"/>
            </a:xfrm>
            <a:custGeom>
              <a:avLst/>
              <a:gdLst>
                <a:gd name="txL" fmla="*/ 0 w 24"/>
                <a:gd name="txT" fmla="*/ 0 h 25"/>
                <a:gd name="txR" fmla="*/ 24 w 24"/>
                <a:gd name="txB" fmla="*/ 25 h 25"/>
              </a:gdLst>
              <a:ahLst/>
              <a:cxnLst>
                <a:cxn ang="0">
                  <a:pos x="24" y="19"/>
                </a:cxn>
                <a:cxn ang="0">
                  <a:pos x="0" y="7"/>
                </a:cxn>
                <a:cxn ang="0">
                  <a:pos x="24" y="19"/>
                </a:cxn>
              </a:cxnLst>
              <a:rect l="txL" t="txT" r="txR" b="txB"/>
              <a:pathLst>
                <a:path w="24" h="25">
                  <a:moveTo>
                    <a:pt x="24" y="19"/>
                  </a:moveTo>
                  <a:cubicBezTo>
                    <a:pt x="18" y="25"/>
                    <a:pt x="9" y="8"/>
                    <a:pt x="0" y="7"/>
                  </a:cubicBezTo>
                  <a:cubicBezTo>
                    <a:pt x="7" y="0"/>
                    <a:pt x="16" y="16"/>
                    <a:pt x="24" y="19"/>
                  </a:cubicBezTo>
                  <a:close/>
                </a:path>
              </a:pathLst>
            </a:custGeom>
            <a:solidFill>
              <a:srgbClr val="0B576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78" name="Freeform 64"/>
            <p:cNvSpPr>
              <a:spLocks noEditPoints="1"/>
            </p:cNvSpPr>
            <p:nvPr/>
          </p:nvSpPr>
          <p:spPr>
            <a:xfrm>
              <a:off x="176511" y="3655915"/>
              <a:ext cx="5683684" cy="919275"/>
            </a:xfrm>
            <a:custGeom>
              <a:avLst/>
              <a:gdLst>
                <a:gd name="txL" fmla="*/ 0 w 2375"/>
                <a:gd name="txT" fmla="*/ 0 h 384"/>
                <a:gd name="txR" fmla="*/ 2375 w 2375"/>
                <a:gd name="txB" fmla="*/ 384 h 384"/>
              </a:gdLst>
              <a:ahLst/>
              <a:cxnLst>
                <a:cxn ang="0">
                  <a:pos x="921" y="45"/>
                </a:cxn>
                <a:cxn ang="0">
                  <a:pos x="1053" y="69"/>
                </a:cxn>
                <a:cxn ang="0">
                  <a:pos x="1245" y="42"/>
                </a:cxn>
                <a:cxn ang="0">
                  <a:pos x="1371" y="60"/>
                </a:cxn>
                <a:cxn ang="0">
                  <a:pos x="1689" y="213"/>
                </a:cxn>
                <a:cxn ang="0">
                  <a:pos x="1677" y="213"/>
                </a:cxn>
                <a:cxn ang="0">
                  <a:pos x="1698" y="186"/>
                </a:cxn>
                <a:cxn ang="0">
                  <a:pos x="1794" y="144"/>
                </a:cxn>
                <a:cxn ang="0">
                  <a:pos x="1896" y="153"/>
                </a:cxn>
                <a:cxn ang="0">
                  <a:pos x="1962" y="144"/>
                </a:cxn>
                <a:cxn ang="0">
                  <a:pos x="2220" y="171"/>
                </a:cxn>
                <a:cxn ang="0">
                  <a:pos x="2310" y="273"/>
                </a:cxn>
                <a:cxn ang="0">
                  <a:pos x="1713" y="354"/>
                </a:cxn>
                <a:cxn ang="0">
                  <a:pos x="1047" y="312"/>
                </a:cxn>
                <a:cxn ang="0">
                  <a:pos x="498" y="276"/>
                </a:cxn>
                <a:cxn ang="0">
                  <a:pos x="42" y="237"/>
                </a:cxn>
                <a:cxn ang="0">
                  <a:pos x="48" y="198"/>
                </a:cxn>
                <a:cxn ang="0">
                  <a:pos x="45" y="174"/>
                </a:cxn>
                <a:cxn ang="0">
                  <a:pos x="198" y="162"/>
                </a:cxn>
                <a:cxn ang="0">
                  <a:pos x="312" y="129"/>
                </a:cxn>
                <a:cxn ang="0">
                  <a:pos x="357" y="57"/>
                </a:cxn>
                <a:cxn ang="0">
                  <a:pos x="441" y="150"/>
                </a:cxn>
                <a:cxn ang="0">
                  <a:pos x="561" y="147"/>
                </a:cxn>
                <a:cxn ang="0">
                  <a:pos x="426" y="78"/>
                </a:cxn>
                <a:cxn ang="0">
                  <a:pos x="627" y="117"/>
                </a:cxn>
                <a:cxn ang="0">
                  <a:pos x="594" y="72"/>
                </a:cxn>
                <a:cxn ang="0">
                  <a:pos x="738" y="69"/>
                </a:cxn>
                <a:cxn ang="0">
                  <a:pos x="753" y="27"/>
                </a:cxn>
                <a:cxn ang="0">
                  <a:pos x="1746" y="180"/>
                </a:cxn>
                <a:cxn ang="0">
                  <a:pos x="2280" y="186"/>
                </a:cxn>
                <a:cxn ang="0">
                  <a:pos x="1161" y="93"/>
                </a:cxn>
                <a:cxn ang="0">
                  <a:pos x="1215" y="156"/>
                </a:cxn>
                <a:cxn ang="0">
                  <a:pos x="1374" y="150"/>
                </a:cxn>
                <a:cxn ang="0">
                  <a:pos x="945" y="132"/>
                </a:cxn>
                <a:cxn ang="0">
                  <a:pos x="945" y="132"/>
                </a:cxn>
                <a:cxn ang="0">
                  <a:pos x="861" y="177"/>
                </a:cxn>
                <a:cxn ang="0">
                  <a:pos x="993" y="114"/>
                </a:cxn>
                <a:cxn ang="0">
                  <a:pos x="570" y="150"/>
                </a:cxn>
                <a:cxn ang="0">
                  <a:pos x="579" y="180"/>
                </a:cxn>
                <a:cxn ang="0">
                  <a:pos x="1170" y="168"/>
                </a:cxn>
                <a:cxn ang="0">
                  <a:pos x="1950" y="171"/>
                </a:cxn>
                <a:cxn ang="0">
                  <a:pos x="1926" y="234"/>
                </a:cxn>
                <a:cxn ang="0">
                  <a:pos x="2094" y="201"/>
                </a:cxn>
                <a:cxn ang="0">
                  <a:pos x="2007" y="195"/>
                </a:cxn>
                <a:cxn ang="0">
                  <a:pos x="1590" y="192"/>
                </a:cxn>
                <a:cxn ang="0">
                  <a:pos x="1107" y="189"/>
                </a:cxn>
                <a:cxn ang="0">
                  <a:pos x="1164" y="207"/>
                </a:cxn>
                <a:cxn ang="0">
                  <a:pos x="1182" y="204"/>
                </a:cxn>
                <a:cxn ang="0">
                  <a:pos x="1092" y="207"/>
                </a:cxn>
                <a:cxn ang="0">
                  <a:pos x="576" y="222"/>
                </a:cxn>
                <a:cxn ang="0">
                  <a:pos x="1014" y="216"/>
                </a:cxn>
                <a:cxn ang="0">
                  <a:pos x="984" y="231"/>
                </a:cxn>
                <a:cxn ang="0">
                  <a:pos x="339" y="222"/>
                </a:cxn>
                <a:cxn ang="0">
                  <a:pos x="2310" y="261"/>
                </a:cxn>
                <a:cxn ang="0">
                  <a:pos x="2274" y="234"/>
                </a:cxn>
                <a:cxn ang="0">
                  <a:pos x="1284" y="231"/>
                </a:cxn>
                <a:cxn ang="0">
                  <a:pos x="1533" y="246"/>
                </a:cxn>
                <a:cxn ang="0">
                  <a:pos x="1821" y="234"/>
                </a:cxn>
                <a:cxn ang="0">
                  <a:pos x="969" y="249"/>
                </a:cxn>
                <a:cxn ang="0">
                  <a:pos x="1683" y="246"/>
                </a:cxn>
                <a:cxn ang="0">
                  <a:pos x="2181" y="264"/>
                </a:cxn>
              </a:cxnLst>
              <a:rect l="txL" t="txT" r="txR" b="txB"/>
              <a:pathLst>
                <a:path w="2375" h="384">
                  <a:moveTo>
                    <a:pt x="912" y="39"/>
                  </a:moveTo>
                  <a:cubicBezTo>
                    <a:pt x="912" y="43"/>
                    <a:pt x="913" y="48"/>
                    <a:pt x="909" y="48"/>
                  </a:cubicBezTo>
                  <a:cubicBezTo>
                    <a:pt x="902" y="47"/>
                    <a:pt x="903" y="38"/>
                    <a:pt x="894" y="39"/>
                  </a:cubicBezTo>
                  <a:cubicBezTo>
                    <a:pt x="894" y="51"/>
                    <a:pt x="909" y="64"/>
                    <a:pt x="903" y="72"/>
                  </a:cubicBezTo>
                  <a:cubicBezTo>
                    <a:pt x="890" y="65"/>
                    <a:pt x="877" y="58"/>
                    <a:pt x="861" y="54"/>
                  </a:cubicBezTo>
                  <a:cubicBezTo>
                    <a:pt x="871" y="70"/>
                    <a:pt x="895" y="72"/>
                    <a:pt x="912" y="81"/>
                  </a:cubicBezTo>
                  <a:cubicBezTo>
                    <a:pt x="912" y="72"/>
                    <a:pt x="914" y="61"/>
                    <a:pt x="909" y="57"/>
                  </a:cubicBezTo>
                  <a:cubicBezTo>
                    <a:pt x="923" y="63"/>
                    <a:pt x="914" y="46"/>
                    <a:pt x="921" y="45"/>
                  </a:cubicBezTo>
                  <a:cubicBezTo>
                    <a:pt x="927" y="59"/>
                    <a:pt x="934" y="72"/>
                    <a:pt x="951" y="75"/>
                  </a:cubicBezTo>
                  <a:cubicBezTo>
                    <a:pt x="951" y="67"/>
                    <a:pt x="951" y="59"/>
                    <a:pt x="951" y="51"/>
                  </a:cubicBezTo>
                  <a:cubicBezTo>
                    <a:pt x="967" y="64"/>
                    <a:pt x="987" y="73"/>
                    <a:pt x="1005" y="84"/>
                  </a:cubicBezTo>
                  <a:cubicBezTo>
                    <a:pt x="1011" y="82"/>
                    <a:pt x="1004" y="67"/>
                    <a:pt x="1011" y="66"/>
                  </a:cubicBezTo>
                  <a:cubicBezTo>
                    <a:pt x="1020" y="75"/>
                    <a:pt x="1026" y="87"/>
                    <a:pt x="1044" y="87"/>
                  </a:cubicBezTo>
                  <a:cubicBezTo>
                    <a:pt x="1046" y="83"/>
                    <a:pt x="1040" y="71"/>
                    <a:pt x="1047" y="72"/>
                  </a:cubicBezTo>
                  <a:cubicBezTo>
                    <a:pt x="1063" y="81"/>
                    <a:pt x="1081" y="69"/>
                    <a:pt x="1101" y="72"/>
                  </a:cubicBezTo>
                  <a:cubicBezTo>
                    <a:pt x="1094" y="50"/>
                    <a:pt x="1072" y="75"/>
                    <a:pt x="1053" y="69"/>
                  </a:cubicBezTo>
                  <a:cubicBezTo>
                    <a:pt x="1042" y="64"/>
                    <a:pt x="1034" y="40"/>
                    <a:pt x="1035" y="33"/>
                  </a:cubicBezTo>
                  <a:cubicBezTo>
                    <a:pt x="1059" y="33"/>
                    <a:pt x="1073" y="59"/>
                    <a:pt x="1092" y="54"/>
                  </a:cubicBezTo>
                  <a:cubicBezTo>
                    <a:pt x="1084" y="50"/>
                    <a:pt x="1096" y="35"/>
                    <a:pt x="1098" y="27"/>
                  </a:cubicBezTo>
                  <a:cubicBezTo>
                    <a:pt x="1111" y="31"/>
                    <a:pt x="1127" y="48"/>
                    <a:pt x="1140" y="42"/>
                  </a:cubicBezTo>
                  <a:cubicBezTo>
                    <a:pt x="1124" y="29"/>
                    <a:pt x="1105" y="19"/>
                    <a:pt x="1095" y="0"/>
                  </a:cubicBezTo>
                  <a:cubicBezTo>
                    <a:pt x="1141" y="16"/>
                    <a:pt x="1176" y="43"/>
                    <a:pt x="1236" y="45"/>
                  </a:cubicBezTo>
                  <a:cubicBezTo>
                    <a:pt x="1251" y="55"/>
                    <a:pt x="1268" y="79"/>
                    <a:pt x="1287" y="75"/>
                  </a:cubicBezTo>
                  <a:cubicBezTo>
                    <a:pt x="1271" y="66"/>
                    <a:pt x="1255" y="57"/>
                    <a:pt x="1245" y="42"/>
                  </a:cubicBezTo>
                  <a:cubicBezTo>
                    <a:pt x="1245" y="41"/>
                    <a:pt x="1245" y="40"/>
                    <a:pt x="1245" y="39"/>
                  </a:cubicBezTo>
                  <a:cubicBezTo>
                    <a:pt x="1264" y="52"/>
                    <a:pt x="1289" y="75"/>
                    <a:pt x="1317" y="69"/>
                  </a:cubicBezTo>
                  <a:cubicBezTo>
                    <a:pt x="1299" y="65"/>
                    <a:pt x="1285" y="57"/>
                    <a:pt x="1272" y="48"/>
                  </a:cubicBezTo>
                  <a:cubicBezTo>
                    <a:pt x="1279" y="44"/>
                    <a:pt x="1284" y="57"/>
                    <a:pt x="1287" y="48"/>
                  </a:cubicBezTo>
                  <a:cubicBezTo>
                    <a:pt x="1303" y="56"/>
                    <a:pt x="1324" y="75"/>
                    <a:pt x="1347" y="66"/>
                  </a:cubicBezTo>
                  <a:cubicBezTo>
                    <a:pt x="1324" y="63"/>
                    <a:pt x="1309" y="52"/>
                    <a:pt x="1293" y="42"/>
                  </a:cubicBezTo>
                  <a:cubicBezTo>
                    <a:pt x="1298" y="42"/>
                    <a:pt x="1301" y="40"/>
                    <a:pt x="1302" y="36"/>
                  </a:cubicBezTo>
                  <a:cubicBezTo>
                    <a:pt x="1319" y="50"/>
                    <a:pt x="1337" y="63"/>
                    <a:pt x="1371" y="60"/>
                  </a:cubicBezTo>
                  <a:cubicBezTo>
                    <a:pt x="1407" y="94"/>
                    <a:pt x="1467" y="104"/>
                    <a:pt x="1521" y="99"/>
                  </a:cubicBezTo>
                  <a:cubicBezTo>
                    <a:pt x="1525" y="91"/>
                    <a:pt x="1515" y="81"/>
                    <a:pt x="1521" y="81"/>
                  </a:cubicBezTo>
                  <a:cubicBezTo>
                    <a:pt x="1530" y="87"/>
                    <a:pt x="1547" y="85"/>
                    <a:pt x="1557" y="90"/>
                  </a:cubicBezTo>
                  <a:cubicBezTo>
                    <a:pt x="1553" y="94"/>
                    <a:pt x="1554" y="103"/>
                    <a:pt x="1554" y="111"/>
                  </a:cubicBezTo>
                  <a:cubicBezTo>
                    <a:pt x="1573" y="125"/>
                    <a:pt x="1590" y="141"/>
                    <a:pt x="1620" y="144"/>
                  </a:cubicBezTo>
                  <a:cubicBezTo>
                    <a:pt x="1621" y="153"/>
                    <a:pt x="1643" y="141"/>
                    <a:pt x="1644" y="150"/>
                  </a:cubicBezTo>
                  <a:cubicBezTo>
                    <a:pt x="1655" y="166"/>
                    <a:pt x="1665" y="183"/>
                    <a:pt x="1689" y="186"/>
                  </a:cubicBezTo>
                  <a:cubicBezTo>
                    <a:pt x="1689" y="195"/>
                    <a:pt x="1689" y="204"/>
                    <a:pt x="1689" y="213"/>
                  </a:cubicBezTo>
                  <a:cubicBezTo>
                    <a:pt x="1678" y="206"/>
                    <a:pt x="1673" y="193"/>
                    <a:pt x="1665" y="183"/>
                  </a:cubicBezTo>
                  <a:cubicBezTo>
                    <a:pt x="1657" y="189"/>
                    <a:pt x="1667" y="213"/>
                    <a:pt x="1659" y="219"/>
                  </a:cubicBezTo>
                  <a:cubicBezTo>
                    <a:pt x="1646" y="215"/>
                    <a:pt x="1642" y="202"/>
                    <a:pt x="1635" y="192"/>
                  </a:cubicBezTo>
                  <a:cubicBezTo>
                    <a:pt x="1634" y="196"/>
                    <a:pt x="1632" y="199"/>
                    <a:pt x="1629" y="201"/>
                  </a:cubicBezTo>
                  <a:cubicBezTo>
                    <a:pt x="1617" y="192"/>
                    <a:pt x="1614" y="174"/>
                    <a:pt x="1599" y="168"/>
                  </a:cubicBezTo>
                  <a:cubicBezTo>
                    <a:pt x="1605" y="193"/>
                    <a:pt x="1627" y="223"/>
                    <a:pt x="1668" y="228"/>
                  </a:cubicBezTo>
                  <a:cubicBezTo>
                    <a:pt x="1668" y="220"/>
                    <a:pt x="1668" y="212"/>
                    <a:pt x="1668" y="204"/>
                  </a:cubicBezTo>
                  <a:cubicBezTo>
                    <a:pt x="1672" y="206"/>
                    <a:pt x="1675" y="209"/>
                    <a:pt x="1677" y="213"/>
                  </a:cubicBezTo>
                  <a:cubicBezTo>
                    <a:pt x="1681" y="219"/>
                    <a:pt x="1684" y="226"/>
                    <a:pt x="1695" y="225"/>
                  </a:cubicBezTo>
                  <a:cubicBezTo>
                    <a:pt x="1701" y="223"/>
                    <a:pt x="1694" y="208"/>
                    <a:pt x="1701" y="207"/>
                  </a:cubicBezTo>
                  <a:cubicBezTo>
                    <a:pt x="1703" y="214"/>
                    <a:pt x="1710" y="216"/>
                    <a:pt x="1716" y="219"/>
                  </a:cubicBezTo>
                  <a:cubicBezTo>
                    <a:pt x="1721" y="217"/>
                    <a:pt x="1715" y="204"/>
                    <a:pt x="1725" y="207"/>
                  </a:cubicBezTo>
                  <a:cubicBezTo>
                    <a:pt x="1742" y="207"/>
                    <a:pt x="1739" y="227"/>
                    <a:pt x="1755" y="228"/>
                  </a:cubicBezTo>
                  <a:cubicBezTo>
                    <a:pt x="1752" y="215"/>
                    <a:pt x="1743" y="208"/>
                    <a:pt x="1734" y="201"/>
                  </a:cubicBezTo>
                  <a:cubicBezTo>
                    <a:pt x="1722" y="200"/>
                    <a:pt x="1712" y="201"/>
                    <a:pt x="1707" y="207"/>
                  </a:cubicBezTo>
                  <a:cubicBezTo>
                    <a:pt x="1707" y="197"/>
                    <a:pt x="1697" y="197"/>
                    <a:pt x="1698" y="186"/>
                  </a:cubicBezTo>
                  <a:cubicBezTo>
                    <a:pt x="1704" y="187"/>
                    <a:pt x="1704" y="182"/>
                    <a:pt x="1707" y="180"/>
                  </a:cubicBezTo>
                  <a:cubicBezTo>
                    <a:pt x="1737" y="185"/>
                    <a:pt x="1751" y="222"/>
                    <a:pt x="1779" y="219"/>
                  </a:cubicBezTo>
                  <a:cubicBezTo>
                    <a:pt x="1758" y="208"/>
                    <a:pt x="1740" y="194"/>
                    <a:pt x="1728" y="174"/>
                  </a:cubicBezTo>
                  <a:cubicBezTo>
                    <a:pt x="1739" y="173"/>
                    <a:pt x="1745" y="167"/>
                    <a:pt x="1755" y="165"/>
                  </a:cubicBezTo>
                  <a:cubicBezTo>
                    <a:pt x="1778" y="176"/>
                    <a:pt x="1792" y="212"/>
                    <a:pt x="1818" y="210"/>
                  </a:cubicBezTo>
                  <a:cubicBezTo>
                    <a:pt x="1797" y="202"/>
                    <a:pt x="1779" y="175"/>
                    <a:pt x="1782" y="153"/>
                  </a:cubicBezTo>
                  <a:cubicBezTo>
                    <a:pt x="1793" y="171"/>
                    <a:pt x="1810" y="199"/>
                    <a:pt x="1833" y="195"/>
                  </a:cubicBezTo>
                  <a:cubicBezTo>
                    <a:pt x="1816" y="185"/>
                    <a:pt x="1782" y="163"/>
                    <a:pt x="1794" y="144"/>
                  </a:cubicBezTo>
                  <a:cubicBezTo>
                    <a:pt x="1807" y="167"/>
                    <a:pt x="1819" y="191"/>
                    <a:pt x="1848" y="198"/>
                  </a:cubicBezTo>
                  <a:cubicBezTo>
                    <a:pt x="1852" y="202"/>
                    <a:pt x="1859" y="202"/>
                    <a:pt x="1863" y="198"/>
                  </a:cubicBezTo>
                  <a:cubicBezTo>
                    <a:pt x="1861" y="192"/>
                    <a:pt x="1867" y="178"/>
                    <a:pt x="1860" y="177"/>
                  </a:cubicBezTo>
                  <a:cubicBezTo>
                    <a:pt x="1848" y="172"/>
                    <a:pt x="1859" y="190"/>
                    <a:pt x="1851" y="189"/>
                  </a:cubicBezTo>
                  <a:cubicBezTo>
                    <a:pt x="1840" y="169"/>
                    <a:pt x="1820" y="158"/>
                    <a:pt x="1818" y="129"/>
                  </a:cubicBezTo>
                  <a:cubicBezTo>
                    <a:pt x="1822" y="126"/>
                    <a:pt x="1829" y="126"/>
                    <a:pt x="1836" y="126"/>
                  </a:cubicBezTo>
                  <a:cubicBezTo>
                    <a:pt x="1845" y="153"/>
                    <a:pt x="1860" y="174"/>
                    <a:pt x="1893" y="177"/>
                  </a:cubicBezTo>
                  <a:cubicBezTo>
                    <a:pt x="1895" y="170"/>
                    <a:pt x="1889" y="155"/>
                    <a:pt x="1896" y="153"/>
                  </a:cubicBezTo>
                  <a:cubicBezTo>
                    <a:pt x="1903" y="161"/>
                    <a:pt x="1912" y="165"/>
                    <a:pt x="1917" y="153"/>
                  </a:cubicBezTo>
                  <a:cubicBezTo>
                    <a:pt x="1924" y="158"/>
                    <a:pt x="1936" y="170"/>
                    <a:pt x="1944" y="165"/>
                  </a:cubicBezTo>
                  <a:cubicBezTo>
                    <a:pt x="1948" y="155"/>
                    <a:pt x="1937" y="144"/>
                    <a:pt x="1944" y="141"/>
                  </a:cubicBezTo>
                  <a:cubicBezTo>
                    <a:pt x="1950" y="144"/>
                    <a:pt x="1953" y="150"/>
                    <a:pt x="1962" y="150"/>
                  </a:cubicBezTo>
                  <a:cubicBezTo>
                    <a:pt x="1976" y="164"/>
                    <a:pt x="1970" y="134"/>
                    <a:pt x="1980" y="135"/>
                  </a:cubicBezTo>
                  <a:cubicBezTo>
                    <a:pt x="1988" y="139"/>
                    <a:pt x="2003" y="151"/>
                    <a:pt x="2013" y="144"/>
                  </a:cubicBezTo>
                  <a:cubicBezTo>
                    <a:pt x="1998" y="138"/>
                    <a:pt x="1987" y="128"/>
                    <a:pt x="1968" y="126"/>
                  </a:cubicBezTo>
                  <a:cubicBezTo>
                    <a:pt x="1962" y="128"/>
                    <a:pt x="1969" y="143"/>
                    <a:pt x="1962" y="144"/>
                  </a:cubicBezTo>
                  <a:cubicBezTo>
                    <a:pt x="1947" y="135"/>
                    <a:pt x="1925" y="119"/>
                    <a:pt x="1923" y="108"/>
                  </a:cubicBezTo>
                  <a:cubicBezTo>
                    <a:pt x="1978" y="94"/>
                    <a:pt x="2014" y="113"/>
                    <a:pt x="2049" y="126"/>
                  </a:cubicBezTo>
                  <a:cubicBezTo>
                    <a:pt x="2052" y="126"/>
                    <a:pt x="2054" y="125"/>
                    <a:pt x="2055" y="123"/>
                  </a:cubicBezTo>
                  <a:cubicBezTo>
                    <a:pt x="2083" y="133"/>
                    <a:pt x="2111" y="143"/>
                    <a:pt x="2142" y="150"/>
                  </a:cubicBezTo>
                  <a:cubicBezTo>
                    <a:pt x="2145" y="157"/>
                    <a:pt x="2156" y="156"/>
                    <a:pt x="2166" y="156"/>
                  </a:cubicBezTo>
                  <a:cubicBezTo>
                    <a:pt x="2178" y="176"/>
                    <a:pt x="2200" y="186"/>
                    <a:pt x="2232" y="186"/>
                  </a:cubicBezTo>
                  <a:cubicBezTo>
                    <a:pt x="2219" y="182"/>
                    <a:pt x="2209" y="175"/>
                    <a:pt x="2196" y="171"/>
                  </a:cubicBezTo>
                  <a:cubicBezTo>
                    <a:pt x="2201" y="163"/>
                    <a:pt x="2210" y="175"/>
                    <a:pt x="2220" y="171"/>
                  </a:cubicBezTo>
                  <a:cubicBezTo>
                    <a:pt x="2212" y="166"/>
                    <a:pt x="2203" y="162"/>
                    <a:pt x="2193" y="159"/>
                  </a:cubicBezTo>
                  <a:cubicBezTo>
                    <a:pt x="2189" y="160"/>
                    <a:pt x="2193" y="164"/>
                    <a:pt x="2196" y="165"/>
                  </a:cubicBezTo>
                  <a:cubicBezTo>
                    <a:pt x="2192" y="171"/>
                    <a:pt x="2178" y="161"/>
                    <a:pt x="2175" y="156"/>
                  </a:cubicBezTo>
                  <a:cubicBezTo>
                    <a:pt x="2195" y="156"/>
                    <a:pt x="2215" y="156"/>
                    <a:pt x="2235" y="156"/>
                  </a:cubicBezTo>
                  <a:cubicBezTo>
                    <a:pt x="2254" y="156"/>
                    <a:pt x="2273" y="156"/>
                    <a:pt x="2292" y="156"/>
                  </a:cubicBezTo>
                  <a:cubicBezTo>
                    <a:pt x="2296" y="163"/>
                    <a:pt x="2313" y="157"/>
                    <a:pt x="2322" y="159"/>
                  </a:cubicBezTo>
                  <a:cubicBezTo>
                    <a:pt x="2354" y="162"/>
                    <a:pt x="2337" y="208"/>
                    <a:pt x="2319" y="213"/>
                  </a:cubicBezTo>
                  <a:cubicBezTo>
                    <a:pt x="2348" y="220"/>
                    <a:pt x="2346" y="276"/>
                    <a:pt x="2310" y="273"/>
                  </a:cubicBezTo>
                  <a:cubicBezTo>
                    <a:pt x="2313" y="296"/>
                    <a:pt x="2297" y="300"/>
                    <a:pt x="2283" y="306"/>
                  </a:cubicBezTo>
                  <a:cubicBezTo>
                    <a:pt x="2303" y="318"/>
                    <a:pt x="2370" y="325"/>
                    <a:pt x="2373" y="354"/>
                  </a:cubicBezTo>
                  <a:cubicBezTo>
                    <a:pt x="2375" y="374"/>
                    <a:pt x="2359" y="382"/>
                    <a:pt x="2331" y="384"/>
                  </a:cubicBezTo>
                  <a:cubicBezTo>
                    <a:pt x="2302" y="384"/>
                    <a:pt x="2273" y="384"/>
                    <a:pt x="2244" y="384"/>
                  </a:cubicBezTo>
                  <a:cubicBezTo>
                    <a:pt x="2144" y="377"/>
                    <a:pt x="2058" y="356"/>
                    <a:pt x="1956" y="351"/>
                  </a:cubicBezTo>
                  <a:cubicBezTo>
                    <a:pt x="1900" y="346"/>
                    <a:pt x="1823" y="346"/>
                    <a:pt x="1767" y="351"/>
                  </a:cubicBezTo>
                  <a:cubicBezTo>
                    <a:pt x="1760" y="351"/>
                    <a:pt x="1753" y="351"/>
                    <a:pt x="1746" y="351"/>
                  </a:cubicBezTo>
                  <a:cubicBezTo>
                    <a:pt x="1736" y="353"/>
                    <a:pt x="1718" y="347"/>
                    <a:pt x="1713" y="354"/>
                  </a:cubicBezTo>
                  <a:cubicBezTo>
                    <a:pt x="1613" y="359"/>
                    <a:pt x="1516" y="367"/>
                    <a:pt x="1428" y="384"/>
                  </a:cubicBezTo>
                  <a:cubicBezTo>
                    <a:pt x="1413" y="384"/>
                    <a:pt x="1398" y="384"/>
                    <a:pt x="1383" y="384"/>
                  </a:cubicBezTo>
                  <a:cubicBezTo>
                    <a:pt x="1383" y="383"/>
                    <a:pt x="1383" y="382"/>
                    <a:pt x="1383" y="381"/>
                  </a:cubicBezTo>
                  <a:cubicBezTo>
                    <a:pt x="1360" y="383"/>
                    <a:pt x="1358" y="364"/>
                    <a:pt x="1362" y="345"/>
                  </a:cubicBezTo>
                  <a:cubicBezTo>
                    <a:pt x="1336" y="319"/>
                    <a:pt x="1293" y="350"/>
                    <a:pt x="1254" y="348"/>
                  </a:cubicBezTo>
                  <a:cubicBezTo>
                    <a:pt x="1244" y="348"/>
                    <a:pt x="1234" y="348"/>
                    <a:pt x="1224" y="348"/>
                  </a:cubicBezTo>
                  <a:cubicBezTo>
                    <a:pt x="1210" y="345"/>
                    <a:pt x="1205" y="324"/>
                    <a:pt x="1212" y="309"/>
                  </a:cubicBezTo>
                  <a:cubicBezTo>
                    <a:pt x="1161" y="311"/>
                    <a:pt x="1091" y="342"/>
                    <a:pt x="1047" y="312"/>
                  </a:cubicBezTo>
                  <a:cubicBezTo>
                    <a:pt x="1012" y="320"/>
                    <a:pt x="1000" y="351"/>
                    <a:pt x="954" y="348"/>
                  </a:cubicBezTo>
                  <a:cubicBezTo>
                    <a:pt x="945" y="340"/>
                    <a:pt x="942" y="326"/>
                    <a:pt x="936" y="315"/>
                  </a:cubicBezTo>
                  <a:cubicBezTo>
                    <a:pt x="907" y="329"/>
                    <a:pt x="872" y="337"/>
                    <a:pt x="828" y="336"/>
                  </a:cubicBezTo>
                  <a:cubicBezTo>
                    <a:pt x="823" y="330"/>
                    <a:pt x="818" y="324"/>
                    <a:pt x="816" y="315"/>
                  </a:cubicBezTo>
                  <a:cubicBezTo>
                    <a:pt x="780" y="310"/>
                    <a:pt x="747" y="302"/>
                    <a:pt x="714" y="294"/>
                  </a:cubicBezTo>
                  <a:cubicBezTo>
                    <a:pt x="682" y="307"/>
                    <a:pt x="624" y="310"/>
                    <a:pt x="591" y="294"/>
                  </a:cubicBezTo>
                  <a:cubicBezTo>
                    <a:pt x="573" y="306"/>
                    <a:pt x="527" y="327"/>
                    <a:pt x="504" y="306"/>
                  </a:cubicBezTo>
                  <a:cubicBezTo>
                    <a:pt x="497" y="301"/>
                    <a:pt x="505" y="281"/>
                    <a:pt x="498" y="276"/>
                  </a:cubicBezTo>
                  <a:cubicBezTo>
                    <a:pt x="468" y="279"/>
                    <a:pt x="447" y="291"/>
                    <a:pt x="414" y="291"/>
                  </a:cubicBezTo>
                  <a:cubicBezTo>
                    <a:pt x="399" y="282"/>
                    <a:pt x="387" y="270"/>
                    <a:pt x="369" y="264"/>
                  </a:cubicBezTo>
                  <a:cubicBezTo>
                    <a:pt x="350" y="272"/>
                    <a:pt x="330" y="279"/>
                    <a:pt x="303" y="279"/>
                  </a:cubicBezTo>
                  <a:cubicBezTo>
                    <a:pt x="292" y="279"/>
                    <a:pt x="281" y="279"/>
                    <a:pt x="270" y="279"/>
                  </a:cubicBezTo>
                  <a:cubicBezTo>
                    <a:pt x="257" y="281"/>
                    <a:pt x="257" y="270"/>
                    <a:pt x="246" y="270"/>
                  </a:cubicBezTo>
                  <a:cubicBezTo>
                    <a:pt x="223" y="290"/>
                    <a:pt x="113" y="343"/>
                    <a:pt x="135" y="267"/>
                  </a:cubicBezTo>
                  <a:cubicBezTo>
                    <a:pt x="156" y="258"/>
                    <a:pt x="116" y="254"/>
                    <a:pt x="111" y="261"/>
                  </a:cubicBezTo>
                  <a:cubicBezTo>
                    <a:pt x="81" y="271"/>
                    <a:pt x="44" y="276"/>
                    <a:pt x="42" y="237"/>
                  </a:cubicBezTo>
                  <a:cubicBezTo>
                    <a:pt x="28" y="238"/>
                    <a:pt x="21" y="232"/>
                    <a:pt x="18" y="222"/>
                  </a:cubicBezTo>
                  <a:cubicBezTo>
                    <a:pt x="20" y="222"/>
                    <a:pt x="22" y="222"/>
                    <a:pt x="24" y="222"/>
                  </a:cubicBezTo>
                  <a:cubicBezTo>
                    <a:pt x="23" y="213"/>
                    <a:pt x="1" y="225"/>
                    <a:pt x="0" y="216"/>
                  </a:cubicBezTo>
                  <a:cubicBezTo>
                    <a:pt x="6" y="216"/>
                    <a:pt x="12" y="216"/>
                    <a:pt x="18" y="216"/>
                  </a:cubicBezTo>
                  <a:cubicBezTo>
                    <a:pt x="18" y="214"/>
                    <a:pt x="18" y="212"/>
                    <a:pt x="18" y="210"/>
                  </a:cubicBezTo>
                  <a:cubicBezTo>
                    <a:pt x="24" y="208"/>
                    <a:pt x="38" y="214"/>
                    <a:pt x="39" y="207"/>
                  </a:cubicBezTo>
                  <a:cubicBezTo>
                    <a:pt x="38" y="200"/>
                    <a:pt x="50" y="206"/>
                    <a:pt x="54" y="204"/>
                  </a:cubicBezTo>
                  <a:cubicBezTo>
                    <a:pt x="55" y="199"/>
                    <a:pt x="52" y="198"/>
                    <a:pt x="48" y="198"/>
                  </a:cubicBezTo>
                  <a:cubicBezTo>
                    <a:pt x="43" y="199"/>
                    <a:pt x="43" y="195"/>
                    <a:pt x="39" y="195"/>
                  </a:cubicBezTo>
                  <a:cubicBezTo>
                    <a:pt x="46" y="190"/>
                    <a:pt x="57" y="189"/>
                    <a:pt x="69" y="189"/>
                  </a:cubicBezTo>
                  <a:cubicBezTo>
                    <a:pt x="62" y="177"/>
                    <a:pt x="31" y="189"/>
                    <a:pt x="24" y="177"/>
                  </a:cubicBezTo>
                  <a:cubicBezTo>
                    <a:pt x="27" y="175"/>
                    <a:pt x="29" y="172"/>
                    <a:pt x="30" y="168"/>
                  </a:cubicBezTo>
                  <a:cubicBezTo>
                    <a:pt x="33" y="169"/>
                    <a:pt x="33" y="167"/>
                    <a:pt x="33" y="165"/>
                  </a:cubicBezTo>
                  <a:cubicBezTo>
                    <a:pt x="32" y="160"/>
                    <a:pt x="35" y="159"/>
                    <a:pt x="39" y="159"/>
                  </a:cubicBezTo>
                  <a:cubicBezTo>
                    <a:pt x="50" y="159"/>
                    <a:pt x="47" y="163"/>
                    <a:pt x="45" y="171"/>
                  </a:cubicBezTo>
                  <a:cubicBezTo>
                    <a:pt x="45" y="172"/>
                    <a:pt x="45" y="173"/>
                    <a:pt x="45" y="174"/>
                  </a:cubicBezTo>
                  <a:cubicBezTo>
                    <a:pt x="55" y="174"/>
                    <a:pt x="65" y="174"/>
                    <a:pt x="75" y="174"/>
                  </a:cubicBezTo>
                  <a:cubicBezTo>
                    <a:pt x="82" y="185"/>
                    <a:pt x="103" y="182"/>
                    <a:pt x="120" y="183"/>
                  </a:cubicBezTo>
                  <a:cubicBezTo>
                    <a:pt x="125" y="190"/>
                    <a:pt x="143" y="184"/>
                    <a:pt x="153" y="186"/>
                  </a:cubicBezTo>
                  <a:cubicBezTo>
                    <a:pt x="163" y="186"/>
                    <a:pt x="173" y="186"/>
                    <a:pt x="183" y="186"/>
                  </a:cubicBezTo>
                  <a:cubicBezTo>
                    <a:pt x="159" y="180"/>
                    <a:pt x="140" y="169"/>
                    <a:pt x="123" y="156"/>
                  </a:cubicBezTo>
                  <a:cubicBezTo>
                    <a:pt x="132" y="151"/>
                    <a:pt x="149" y="164"/>
                    <a:pt x="162" y="165"/>
                  </a:cubicBezTo>
                  <a:cubicBezTo>
                    <a:pt x="170" y="172"/>
                    <a:pt x="191" y="166"/>
                    <a:pt x="204" y="168"/>
                  </a:cubicBezTo>
                  <a:cubicBezTo>
                    <a:pt x="205" y="163"/>
                    <a:pt x="202" y="162"/>
                    <a:pt x="198" y="162"/>
                  </a:cubicBezTo>
                  <a:cubicBezTo>
                    <a:pt x="182" y="160"/>
                    <a:pt x="174" y="150"/>
                    <a:pt x="159" y="147"/>
                  </a:cubicBezTo>
                  <a:cubicBezTo>
                    <a:pt x="174" y="143"/>
                    <a:pt x="198" y="155"/>
                    <a:pt x="222" y="153"/>
                  </a:cubicBezTo>
                  <a:cubicBezTo>
                    <a:pt x="223" y="157"/>
                    <a:pt x="247" y="160"/>
                    <a:pt x="243" y="150"/>
                  </a:cubicBezTo>
                  <a:cubicBezTo>
                    <a:pt x="254" y="152"/>
                    <a:pt x="265" y="154"/>
                    <a:pt x="279" y="153"/>
                  </a:cubicBezTo>
                  <a:cubicBezTo>
                    <a:pt x="277" y="140"/>
                    <a:pt x="264" y="138"/>
                    <a:pt x="255" y="132"/>
                  </a:cubicBezTo>
                  <a:cubicBezTo>
                    <a:pt x="266" y="127"/>
                    <a:pt x="282" y="143"/>
                    <a:pt x="300" y="141"/>
                  </a:cubicBezTo>
                  <a:cubicBezTo>
                    <a:pt x="290" y="133"/>
                    <a:pt x="275" y="130"/>
                    <a:pt x="264" y="123"/>
                  </a:cubicBezTo>
                  <a:cubicBezTo>
                    <a:pt x="274" y="119"/>
                    <a:pt x="292" y="133"/>
                    <a:pt x="312" y="129"/>
                  </a:cubicBezTo>
                  <a:cubicBezTo>
                    <a:pt x="285" y="118"/>
                    <a:pt x="258" y="107"/>
                    <a:pt x="234" y="93"/>
                  </a:cubicBezTo>
                  <a:cubicBezTo>
                    <a:pt x="235" y="91"/>
                    <a:pt x="237" y="90"/>
                    <a:pt x="237" y="87"/>
                  </a:cubicBezTo>
                  <a:cubicBezTo>
                    <a:pt x="238" y="87"/>
                    <a:pt x="239" y="87"/>
                    <a:pt x="240" y="87"/>
                  </a:cubicBezTo>
                  <a:cubicBezTo>
                    <a:pt x="264" y="103"/>
                    <a:pt x="290" y="117"/>
                    <a:pt x="324" y="123"/>
                  </a:cubicBezTo>
                  <a:cubicBezTo>
                    <a:pt x="328" y="116"/>
                    <a:pt x="316" y="112"/>
                    <a:pt x="324" y="111"/>
                  </a:cubicBezTo>
                  <a:cubicBezTo>
                    <a:pt x="330" y="117"/>
                    <a:pt x="346" y="113"/>
                    <a:pt x="357" y="114"/>
                  </a:cubicBezTo>
                  <a:cubicBezTo>
                    <a:pt x="350" y="87"/>
                    <a:pt x="339" y="78"/>
                    <a:pt x="333" y="63"/>
                  </a:cubicBezTo>
                  <a:cubicBezTo>
                    <a:pt x="345" y="62"/>
                    <a:pt x="355" y="71"/>
                    <a:pt x="357" y="57"/>
                  </a:cubicBezTo>
                  <a:cubicBezTo>
                    <a:pt x="363" y="55"/>
                    <a:pt x="377" y="61"/>
                    <a:pt x="378" y="54"/>
                  </a:cubicBezTo>
                  <a:cubicBezTo>
                    <a:pt x="380" y="54"/>
                    <a:pt x="382" y="54"/>
                    <a:pt x="384" y="54"/>
                  </a:cubicBezTo>
                  <a:cubicBezTo>
                    <a:pt x="388" y="61"/>
                    <a:pt x="405" y="55"/>
                    <a:pt x="414" y="57"/>
                  </a:cubicBezTo>
                  <a:cubicBezTo>
                    <a:pt x="416" y="57"/>
                    <a:pt x="418" y="57"/>
                    <a:pt x="417" y="60"/>
                  </a:cubicBezTo>
                  <a:cubicBezTo>
                    <a:pt x="406" y="65"/>
                    <a:pt x="393" y="68"/>
                    <a:pt x="375" y="66"/>
                  </a:cubicBezTo>
                  <a:cubicBezTo>
                    <a:pt x="373" y="70"/>
                    <a:pt x="379" y="82"/>
                    <a:pt x="372" y="81"/>
                  </a:cubicBezTo>
                  <a:cubicBezTo>
                    <a:pt x="366" y="81"/>
                    <a:pt x="368" y="73"/>
                    <a:pt x="360" y="75"/>
                  </a:cubicBezTo>
                  <a:cubicBezTo>
                    <a:pt x="362" y="112"/>
                    <a:pt x="436" y="117"/>
                    <a:pt x="441" y="150"/>
                  </a:cubicBezTo>
                  <a:cubicBezTo>
                    <a:pt x="420" y="153"/>
                    <a:pt x="409" y="130"/>
                    <a:pt x="396" y="135"/>
                  </a:cubicBezTo>
                  <a:cubicBezTo>
                    <a:pt x="399" y="136"/>
                    <a:pt x="409" y="143"/>
                    <a:pt x="402" y="144"/>
                  </a:cubicBezTo>
                  <a:cubicBezTo>
                    <a:pt x="395" y="146"/>
                    <a:pt x="380" y="140"/>
                    <a:pt x="378" y="147"/>
                  </a:cubicBezTo>
                  <a:cubicBezTo>
                    <a:pt x="410" y="148"/>
                    <a:pt x="442" y="165"/>
                    <a:pt x="468" y="162"/>
                  </a:cubicBezTo>
                  <a:cubicBezTo>
                    <a:pt x="465" y="147"/>
                    <a:pt x="438" y="141"/>
                    <a:pt x="441" y="129"/>
                  </a:cubicBezTo>
                  <a:cubicBezTo>
                    <a:pt x="456" y="134"/>
                    <a:pt x="469" y="157"/>
                    <a:pt x="489" y="147"/>
                  </a:cubicBezTo>
                  <a:cubicBezTo>
                    <a:pt x="481" y="138"/>
                    <a:pt x="456" y="130"/>
                    <a:pt x="459" y="120"/>
                  </a:cubicBezTo>
                  <a:cubicBezTo>
                    <a:pt x="484" y="142"/>
                    <a:pt x="525" y="149"/>
                    <a:pt x="561" y="147"/>
                  </a:cubicBezTo>
                  <a:cubicBezTo>
                    <a:pt x="533" y="141"/>
                    <a:pt x="505" y="119"/>
                    <a:pt x="480" y="120"/>
                  </a:cubicBezTo>
                  <a:cubicBezTo>
                    <a:pt x="483" y="121"/>
                    <a:pt x="487" y="125"/>
                    <a:pt x="483" y="126"/>
                  </a:cubicBezTo>
                  <a:cubicBezTo>
                    <a:pt x="474" y="119"/>
                    <a:pt x="464" y="113"/>
                    <a:pt x="447" y="114"/>
                  </a:cubicBezTo>
                  <a:cubicBezTo>
                    <a:pt x="443" y="121"/>
                    <a:pt x="455" y="125"/>
                    <a:pt x="447" y="126"/>
                  </a:cubicBezTo>
                  <a:cubicBezTo>
                    <a:pt x="439" y="117"/>
                    <a:pt x="415" y="108"/>
                    <a:pt x="417" y="99"/>
                  </a:cubicBezTo>
                  <a:cubicBezTo>
                    <a:pt x="433" y="98"/>
                    <a:pt x="447" y="115"/>
                    <a:pt x="462" y="105"/>
                  </a:cubicBezTo>
                  <a:cubicBezTo>
                    <a:pt x="451" y="105"/>
                    <a:pt x="449" y="96"/>
                    <a:pt x="441" y="93"/>
                  </a:cubicBezTo>
                  <a:cubicBezTo>
                    <a:pt x="437" y="87"/>
                    <a:pt x="432" y="82"/>
                    <a:pt x="426" y="78"/>
                  </a:cubicBezTo>
                  <a:cubicBezTo>
                    <a:pt x="443" y="76"/>
                    <a:pt x="463" y="95"/>
                    <a:pt x="489" y="93"/>
                  </a:cubicBezTo>
                  <a:cubicBezTo>
                    <a:pt x="489" y="83"/>
                    <a:pt x="467" y="79"/>
                    <a:pt x="474" y="72"/>
                  </a:cubicBezTo>
                  <a:cubicBezTo>
                    <a:pt x="482" y="75"/>
                    <a:pt x="490" y="78"/>
                    <a:pt x="501" y="78"/>
                  </a:cubicBezTo>
                  <a:cubicBezTo>
                    <a:pt x="503" y="74"/>
                    <a:pt x="497" y="62"/>
                    <a:pt x="504" y="63"/>
                  </a:cubicBezTo>
                  <a:cubicBezTo>
                    <a:pt x="536" y="79"/>
                    <a:pt x="559" y="120"/>
                    <a:pt x="609" y="108"/>
                  </a:cubicBezTo>
                  <a:cubicBezTo>
                    <a:pt x="598" y="103"/>
                    <a:pt x="578" y="92"/>
                    <a:pt x="579" y="84"/>
                  </a:cubicBezTo>
                  <a:cubicBezTo>
                    <a:pt x="600" y="93"/>
                    <a:pt x="624" y="99"/>
                    <a:pt x="639" y="114"/>
                  </a:cubicBezTo>
                  <a:cubicBezTo>
                    <a:pt x="635" y="115"/>
                    <a:pt x="628" y="113"/>
                    <a:pt x="627" y="117"/>
                  </a:cubicBezTo>
                  <a:cubicBezTo>
                    <a:pt x="637" y="118"/>
                    <a:pt x="657" y="125"/>
                    <a:pt x="666" y="117"/>
                  </a:cubicBezTo>
                  <a:cubicBezTo>
                    <a:pt x="636" y="102"/>
                    <a:pt x="599" y="78"/>
                    <a:pt x="564" y="78"/>
                  </a:cubicBezTo>
                  <a:cubicBezTo>
                    <a:pt x="563" y="90"/>
                    <a:pt x="585" y="95"/>
                    <a:pt x="579" y="102"/>
                  </a:cubicBezTo>
                  <a:cubicBezTo>
                    <a:pt x="542" y="93"/>
                    <a:pt x="527" y="62"/>
                    <a:pt x="495" y="48"/>
                  </a:cubicBezTo>
                  <a:cubicBezTo>
                    <a:pt x="504" y="47"/>
                    <a:pt x="506" y="53"/>
                    <a:pt x="516" y="51"/>
                  </a:cubicBezTo>
                  <a:cubicBezTo>
                    <a:pt x="519" y="41"/>
                    <a:pt x="499" y="38"/>
                    <a:pt x="507" y="33"/>
                  </a:cubicBezTo>
                  <a:cubicBezTo>
                    <a:pt x="545" y="46"/>
                    <a:pt x="589" y="53"/>
                    <a:pt x="615" y="78"/>
                  </a:cubicBezTo>
                  <a:cubicBezTo>
                    <a:pt x="604" y="80"/>
                    <a:pt x="603" y="72"/>
                    <a:pt x="594" y="72"/>
                  </a:cubicBezTo>
                  <a:cubicBezTo>
                    <a:pt x="587" y="68"/>
                    <a:pt x="581" y="63"/>
                    <a:pt x="570" y="63"/>
                  </a:cubicBezTo>
                  <a:cubicBezTo>
                    <a:pt x="575" y="68"/>
                    <a:pt x="581" y="72"/>
                    <a:pt x="591" y="72"/>
                  </a:cubicBezTo>
                  <a:cubicBezTo>
                    <a:pt x="614" y="84"/>
                    <a:pt x="641" y="108"/>
                    <a:pt x="672" y="102"/>
                  </a:cubicBezTo>
                  <a:cubicBezTo>
                    <a:pt x="665" y="102"/>
                    <a:pt x="660" y="100"/>
                    <a:pt x="657" y="96"/>
                  </a:cubicBezTo>
                  <a:cubicBezTo>
                    <a:pt x="670" y="96"/>
                    <a:pt x="683" y="96"/>
                    <a:pt x="696" y="96"/>
                  </a:cubicBezTo>
                  <a:cubicBezTo>
                    <a:pt x="701" y="85"/>
                    <a:pt x="682" y="82"/>
                    <a:pt x="690" y="78"/>
                  </a:cubicBezTo>
                  <a:cubicBezTo>
                    <a:pt x="702" y="88"/>
                    <a:pt x="733" y="103"/>
                    <a:pt x="744" y="87"/>
                  </a:cubicBezTo>
                  <a:cubicBezTo>
                    <a:pt x="745" y="78"/>
                    <a:pt x="737" y="78"/>
                    <a:pt x="738" y="69"/>
                  </a:cubicBezTo>
                  <a:cubicBezTo>
                    <a:pt x="749" y="77"/>
                    <a:pt x="758" y="87"/>
                    <a:pt x="777" y="87"/>
                  </a:cubicBezTo>
                  <a:cubicBezTo>
                    <a:pt x="777" y="79"/>
                    <a:pt x="772" y="60"/>
                    <a:pt x="765" y="69"/>
                  </a:cubicBezTo>
                  <a:cubicBezTo>
                    <a:pt x="769" y="69"/>
                    <a:pt x="769" y="77"/>
                    <a:pt x="765" y="78"/>
                  </a:cubicBezTo>
                  <a:cubicBezTo>
                    <a:pt x="747" y="69"/>
                    <a:pt x="724" y="49"/>
                    <a:pt x="726" y="30"/>
                  </a:cubicBezTo>
                  <a:cubicBezTo>
                    <a:pt x="757" y="38"/>
                    <a:pt x="772" y="80"/>
                    <a:pt x="804" y="60"/>
                  </a:cubicBezTo>
                  <a:cubicBezTo>
                    <a:pt x="797" y="55"/>
                    <a:pt x="791" y="49"/>
                    <a:pt x="783" y="45"/>
                  </a:cubicBezTo>
                  <a:cubicBezTo>
                    <a:pt x="779" y="47"/>
                    <a:pt x="783" y="57"/>
                    <a:pt x="777" y="57"/>
                  </a:cubicBezTo>
                  <a:cubicBezTo>
                    <a:pt x="767" y="49"/>
                    <a:pt x="753" y="45"/>
                    <a:pt x="753" y="27"/>
                  </a:cubicBezTo>
                  <a:cubicBezTo>
                    <a:pt x="763" y="28"/>
                    <a:pt x="766" y="36"/>
                    <a:pt x="780" y="33"/>
                  </a:cubicBezTo>
                  <a:cubicBezTo>
                    <a:pt x="785" y="31"/>
                    <a:pt x="785" y="24"/>
                    <a:pt x="789" y="21"/>
                  </a:cubicBezTo>
                  <a:cubicBezTo>
                    <a:pt x="817" y="17"/>
                    <a:pt x="840" y="31"/>
                    <a:pt x="858" y="36"/>
                  </a:cubicBezTo>
                  <a:cubicBezTo>
                    <a:pt x="855" y="35"/>
                    <a:pt x="851" y="31"/>
                    <a:pt x="855" y="30"/>
                  </a:cubicBezTo>
                  <a:cubicBezTo>
                    <a:pt x="872" y="29"/>
                    <a:pt x="882" y="35"/>
                    <a:pt x="900" y="33"/>
                  </a:cubicBezTo>
                  <a:cubicBezTo>
                    <a:pt x="898" y="41"/>
                    <a:pt x="914" y="31"/>
                    <a:pt x="912" y="39"/>
                  </a:cubicBezTo>
                  <a:close/>
                  <a:moveTo>
                    <a:pt x="1791" y="207"/>
                  </a:moveTo>
                  <a:cubicBezTo>
                    <a:pt x="1769" y="205"/>
                    <a:pt x="1761" y="189"/>
                    <a:pt x="1746" y="180"/>
                  </a:cubicBezTo>
                  <a:cubicBezTo>
                    <a:pt x="1750" y="198"/>
                    <a:pt x="1771" y="214"/>
                    <a:pt x="1791" y="207"/>
                  </a:cubicBezTo>
                  <a:close/>
                  <a:moveTo>
                    <a:pt x="2298" y="177"/>
                  </a:moveTo>
                  <a:cubicBezTo>
                    <a:pt x="2283" y="172"/>
                    <a:pt x="2247" y="172"/>
                    <a:pt x="2232" y="177"/>
                  </a:cubicBezTo>
                  <a:cubicBezTo>
                    <a:pt x="2241" y="176"/>
                    <a:pt x="2243" y="182"/>
                    <a:pt x="2253" y="180"/>
                  </a:cubicBezTo>
                  <a:cubicBezTo>
                    <a:pt x="2260" y="180"/>
                    <a:pt x="2267" y="180"/>
                    <a:pt x="2274" y="180"/>
                  </a:cubicBezTo>
                  <a:cubicBezTo>
                    <a:pt x="2274" y="181"/>
                    <a:pt x="2274" y="182"/>
                    <a:pt x="2274" y="183"/>
                  </a:cubicBezTo>
                  <a:cubicBezTo>
                    <a:pt x="2270" y="183"/>
                    <a:pt x="2266" y="183"/>
                    <a:pt x="2262" y="183"/>
                  </a:cubicBezTo>
                  <a:cubicBezTo>
                    <a:pt x="2260" y="190"/>
                    <a:pt x="2282" y="198"/>
                    <a:pt x="2280" y="186"/>
                  </a:cubicBezTo>
                  <a:cubicBezTo>
                    <a:pt x="2279" y="186"/>
                    <a:pt x="2278" y="186"/>
                    <a:pt x="2277" y="186"/>
                  </a:cubicBezTo>
                  <a:cubicBezTo>
                    <a:pt x="2281" y="176"/>
                    <a:pt x="2311" y="192"/>
                    <a:pt x="2310" y="177"/>
                  </a:cubicBezTo>
                  <a:cubicBezTo>
                    <a:pt x="2308" y="177"/>
                    <a:pt x="2306" y="177"/>
                    <a:pt x="2304" y="177"/>
                  </a:cubicBezTo>
                  <a:cubicBezTo>
                    <a:pt x="2302" y="177"/>
                    <a:pt x="2300" y="177"/>
                    <a:pt x="2298" y="177"/>
                  </a:cubicBezTo>
                  <a:close/>
                  <a:moveTo>
                    <a:pt x="861" y="75"/>
                  </a:moveTo>
                  <a:cubicBezTo>
                    <a:pt x="852" y="68"/>
                    <a:pt x="835" y="53"/>
                    <a:pt x="819" y="63"/>
                  </a:cubicBezTo>
                  <a:cubicBezTo>
                    <a:pt x="838" y="60"/>
                    <a:pt x="850" y="80"/>
                    <a:pt x="861" y="75"/>
                  </a:cubicBezTo>
                  <a:close/>
                  <a:moveTo>
                    <a:pt x="1161" y="93"/>
                  </a:moveTo>
                  <a:cubicBezTo>
                    <a:pt x="1176" y="101"/>
                    <a:pt x="1183" y="117"/>
                    <a:pt x="1203" y="120"/>
                  </a:cubicBezTo>
                  <a:cubicBezTo>
                    <a:pt x="1201" y="112"/>
                    <a:pt x="1204" y="109"/>
                    <a:pt x="1212" y="111"/>
                  </a:cubicBezTo>
                  <a:cubicBezTo>
                    <a:pt x="1211" y="102"/>
                    <a:pt x="1201" y="102"/>
                    <a:pt x="1194" y="99"/>
                  </a:cubicBezTo>
                  <a:cubicBezTo>
                    <a:pt x="1193" y="104"/>
                    <a:pt x="1198" y="107"/>
                    <a:pt x="1194" y="108"/>
                  </a:cubicBezTo>
                  <a:cubicBezTo>
                    <a:pt x="1182" y="106"/>
                    <a:pt x="1172" y="87"/>
                    <a:pt x="1161" y="93"/>
                  </a:cubicBezTo>
                  <a:close/>
                  <a:moveTo>
                    <a:pt x="1215" y="156"/>
                  </a:moveTo>
                  <a:cubicBezTo>
                    <a:pt x="1191" y="137"/>
                    <a:pt x="1171" y="114"/>
                    <a:pt x="1143" y="99"/>
                  </a:cubicBezTo>
                  <a:cubicBezTo>
                    <a:pt x="1162" y="126"/>
                    <a:pt x="1177" y="144"/>
                    <a:pt x="1215" y="156"/>
                  </a:cubicBezTo>
                  <a:close/>
                  <a:moveTo>
                    <a:pt x="1254" y="99"/>
                  </a:moveTo>
                  <a:cubicBezTo>
                    <a:pt x="1254" y="112"/>
                    <a:pt x="1277" y="118"/>
                    <a:pt x="1272" y="126"/>
                  </a:cubicBezTo>
                  <a:cubicBezTo>
                    <a:pt x="1266" y="125"/>
                    <a:pt x="1252" y="118"/>
                    <a:pt x="1248" y="126"/>
                  </a:cubicBezTo>
                  <a:cubicBezTo>
                    <a:pt x="1294" y="143"/>
                    <a:pt x="1337" y="163"/>
                    <a:pt x="1374" y="189"/>
                  </a:cubicBezTo>
                  <a:cubicBezTo>
                    <a:pt x="1363" y="168"/>
                    <a:pt x="1334" y="149"/>
                    <a:pt x="1341" y="120"/>
                  </a:cubicBezTo>
                  <a:cubicBezTo>
                    <a:pt x="1359" y="148"/>
                    <a:pt x="1378" y="175"/>
                    <a:pt x="1416" y="183"/>
                  </a:cubicBezTo>
                  <a:cubicBezTo>
                    <a:pt x="1403" y="159"/>
                    <a:pt x="1379" y="146"/>
                    <a:pt x="1365" y="123"/>
                  </a:cubicBezTo>
                  <a:cubicBezTo>
                    <a:pt x="1357" y="133"/>
                    <a:pt x="1372" y="140"/>
                    <a:pt x="1374" y="150"/>
                  </a:cubicBezTo>
                  <a:cubicBezTo>
                    <a:pt x="1356" y="140"/>
                    <a:pt x="1352" y="116"/>
                    <a:pt x="1329" y="111"/>
                  </a:cubicBezTo>
                  <a:cubicBezTo>
                    <a:pt x="1328" y="131"/>
                    <a:pt x="1345" y="149"/>
                    <a:pt x="1341" y="162"/>
                  </a:cubicBezTo>
                  <a:cubicBezTo>
                    <a:pt x="1307" y="146"/>
                    <a:pt x="1285" y="118"/>
                    <a:pt x="1254" y="99"/>
                  </a:cubicBezTo>
                  <a:close/>
                  <a:moveTo>
                    <a:pt x="1230" y="126"/>
                  </a:moveTo>
                  <a:cubicBezTo>
                    <a:pt x="1235" y="151"/>
                    <a:pt x="1273" y="169"/>
                    <a:pt x="1299" y="183"/>
                  </a:cubicBezTo>
                  <a:cubicBezTo>
                    <a:pt x="1287" y="164"/>
                    <a:pt x="1266" y="154"/>
                    <a:pt x="1251" y="138"/>
                  </a:cubicBezTo>
                  <a:cubicBezTo>
                    <a:pt x="1246" y="132"/>
                    <a:pt x="1239" y="118"/>
                    <a:pt x="1230" y="126"/>
                  </a:cubicBezTo>
                  <a:close/>
                  <a:moveTo>
                    <a:pt x="945" y="132"/>
                  </a:moveTo>
                  <a:cubicBezTo>
                    <a:pt x="934" y="134"/>
                    <a:pt x="936" y="149"/>
                    <a:pt x="924" y="150"/>
                  </a:cubicBezTo>
                  <a:cubicBezTo>
                    <a:pt x="907" y="147"/>
                    <a:pt x="898" y="136"/>
                    <a:pt x="888" y="126"/>
                  </a:cubicBezTo>
                  <a:cubicBezTo>
                    <a:pt x="889" y="151"/>
                    <a:pt x="911" y="155"/>
                    <a:pt x="936" y="156"/>
                  </a:cubicBezTo>
                  <a:cubicBezTo>
                    <a:pt x="937" y="145"/>
                    <a:pt x="944" y="140"/>
                    <a:pt x="951" y="135"/>
                  </a:cubicBezTo>
                  <a:cubicBezTo>
                    <a:pt x="965" y="135"/>
                    <a:pt x="980" y="134"/>
                    <a:pt x="990" y="138"/>
                  </a:cubicBezTo>
                  <a:cubicBezTo>
                    <a:pt x="983" y="119"/>
                    <a:pt x="959" y="117"/>
                    <a:pt x="945" y="105"/>
                  </a:cubicBezTo>
                  <a:cubicBezTo>
                    <a:pt x="945" y="121"/>
                    <a:pt x="962" y="120"/>
                    <a:pt x="972" y="126"/>
                  </a:cubicBezTo>
                  <a:cubicBezTo>
                    <a:pt x="970" y="135"/>
                    <a:pt x="947" y="123"/>
                    <a:pt x="945" y="132"/>
                  </a:cubicBezTo>
                  <a:close/>
                  <a:moveTo>
                    <a:pt x="855" y="126"/>
                  </a:moveTo>
                  <a:cubicBezTo>
                    <a:pt x="864" y="134"/>
                    <a:pt x="876" y="155"/>
                    <a:pt x="891" y="147"/>
                  </a:cubicBezTo>
                  <a:cubicBezTo>
                    <a:pt x="876" y="145"/>
                    <a:pt x="870" y="118"/>
                    <a:pt x="855" y="126"/>
                  </a:cubicBezTo>
                  <a:close/>
                  <a:moveTo>
                    <a:pt x="810" y="171"/>
                  </a:moveTo>
                  <a:cubicBezTo>
                    <a:pt x="799" y="165"/>
                    <a:pt x="793" y="154"/>
                    <a:pt x="780" y="150"/>
                  </a:cubicBezTo>
                  <a:cubicBezTo>
                    <a:pt x="791" y="162"/>
                    <a:pt x="798" y="178"/>
                    <a:pt x="819" y="180"/>
                  </a:cubicBezTo>
                  <a:cubicBezTo>
                    <a:pt x="821" y="176"/>
                    <a:pt x="815" y="164"/>
                    <a:pt x="822" y="165"/>
                  </a:cubicBezTo>
                  <a:cubicBezTo>
                    <a:pt x="833" y="169"/>
                    <a:pt x="851" y="182"/>
                    <a:pt x="861" y="177"/>
                  </a:cubicBezTo>
                  <a:cubicBezTo>
                    <a:pt x="854" y="174"/>
                    <a:pt x="846" y="172"/>
                    <a:pt x="849" y="159"/>
                  </a:cubicBezTo>
                  <a:cubicBezTo>
                    <a:pt x="874" y="156"/>
                    <a:pt x="895" y="177"/>
                    <a:pt x="927" y="171"/>
                  </a:cubicBezTo>
                  <a:cubicBezTo>
                    <a:pt x="896" y="160"/>
                    <a:pt x="859" y="155"/>
                    <a:pt x="837" y="135"/>
                  </a:cubicBezTo>
                  <a:cubicBezTo>
                    <a:pt x="833" y="148"/>
                    <a:pt x="850" y="156"/>
                    <a:pt x="840" y="165"/>
                  </a:cubicBezTo>
                  <a:cubicBezTo>
                    <a:pt x="819" y="160"/>
                    <a:pt x="815" y="138"/>
                    <a:pt x="798" y="129"/>
                  </a:cubicBezTo>
                  <a:cubicBezTo>
                    <a:pt x="798" y="145"/>
                    <a:pt x="816" y="159"/>
                    <a:pt x="810" y="171"/>
                  </a:cubicBezTo>
                  <a:close/>
                  <a:moveTo>
                    <a:pt x="1032" y="135"/>
                  </a:moveTo>
                  <a:cubicBezTo>
                    <a:pt x="1022" y="125"/>
                    <a:pt x="1005" y="122"/>
                    <a:pt x="993" y="114"/>
                  </a:cubicBezTo>
                  <a:cubicBezTo>
                    <a:pt x="997" y="130"/>
                    <a:pt x="1013" y="134"/>
                    <a:pt x="1032" y="135"/>
                  </a:cubicBezTo>
                  <a:close/>
                  <a:moveTo>
                    <a:pt x="1413" y="123"/>
                  </a:moveTo>
                  <a:cubicBezTo>
                    <a:pt x="1406" y="151"/>
                    <a:pt x="1442" y="176"/>
                    <a:pt x="1473" y="165"/>
                  </a:cubicBezTo>
                  <a:cubicBezTo>
                    <a:pt x="1440" y="164"/>
                    <a:pt x="1421" y="149"/>
                    <a:pt x="1413" y="123"/>
                  </a:cubicBezTo>
                  <a:close/>
                  <a:moveTo>
                    <a:pt x="1437" y="177"/>
                  </a:moveTo>
                  <a:cubicBezTo>
                    <a:pt x="1424" y="164"/>
                    <a:pt x="1392" y="128"/>
                    <a:pt x="1383" y="132"/>
                  </a:cubicBezTo>
                  <a:cubicBezTo>
                    <a:pt x="1399" y="149"/>
                    <a:pt x="1413" y="168"/>
                    <a:pt x="1437" y="177"/>
                  </a:cubicBezTo>
                  <a:close/>
                  <a:moveTo>
                    <a:pt x="570" y="150"/>
                  </a:moveTo>
                  <a:cubicBezTo>
                    <a:pt x="583" y="147"/>
                    <a:pt x="580" y="160"/>
                    <a:pt x="591" y="159"/>
                  </a:cubicBezTo>
                  <a:cubicBezTo>
                    <a:pt x="595" y="147"/>
                    <a:pt x="575" y="143"/>
                    <a:pt x="570" y="150"/>
                  </a:cubicBezTo>
                  <a:close/>
                  <a:moveTo>
                    <a:pt x="606" y="147"/>
                  </a:moveTo>
                  <a:cubicBezTo>
                    <a:pt x="607" y="157"/>
                    <a:pt x="616" y="159"/>
                    <a:pt x="624" y="162"/>
                  </a:cubicBezTo>
                  <a:cubicBezTo>
                    <a:pt x="623" y="152"/>
                    <a:pt x="615" y="149"/>
                    <a:pt x="606" y="147"/>
                  </a:cubicBezTo>
                  <a:close/>
                  <a:moveTo>
                    <a:pt x="519" y="165"/>
                  </a:moveTo>
                  <a:cubicBezTo>
                    <a:pt x="544" y="184"/>
                    <a:pt x="582" y="219"/>
                    <a:pt x="612" y="213"/>
                  </a:cubicBezTo>
                  <a:cubicBezTo>
                    <a:pt x="594" y="209"/>
                    <a:pt x="591" y="190"/>
                    <a:pt x="579" y="180"/>
                  </a:cubicBezTo>
                  <a:cubicBezTo>
                    <a:pt x="574" y="191"/>
                    <a:pt x="588" y="199"/>
                    <a:pt x="582" y="201"/>
                  </a:cubicBezTo>
                  <a:cubicBezTo>
                    <a:pt x="575" y="195"/>
                    <a:pt x="566" y="191"/>
                    <a:pt x="564" y="180"/>
                  </a:cubicBezTo>
                  <a:cubicBezTo>
                    <a:pt x="542" y="194"/>
                    <a:pt x="539" y="152"/>
                    <a:pt x="519" y="165"/>
                  </a:cubicBezTo>
                  <a:close/>
                  <a:moveTo>
                    <a:pt x="744" y="159"/>
                  </a:moveTo>
                  <a:cubicBezTo>
                    <a:pt x="746" y="168"/>
                    <a:pt x="764" y="177"/>
                    <a:pt x="771" y="171"/>
                  </a:cubicBezTo>
                  <a:cubicBezTo>
                    <a:pt x="760" y="169"/>
                    <a:pt x="757" y="159"/>
                    <a:pt x="744" y="159"/>
                  </a:cubicBezTo>
                  <a:close/>
                  <a:moveTo>
                    <a:pt x="1137" y="165"/>
                  </a:moveTo>
                  <a:cubicBezTo>
                    <a:pt x="1145" y="167"/>
                    <a:pt x="1162" y="176"/>
                    <a:pt x="1170" y="168"/>
                  </a:cubicBezTo>
                  <a:cubicBezTo>
                    <a:pt x="1162" y="166"/>
                    <a:pt x="1145" y="157"/>
                    <a:pt x="1137" y="165"/>
                  </a:cubicBezTo>
                  <a:close/>
                  <a:moveTo>
                    <a:pt x="687" y="189"/>
                  </a:moveTo>
                  <a:cubicBezTo>
                    <a:pt x="678" y="179"/>
                    <a:pt x="664" y="174"/>
                    <a:pt x="651" y="168"/>
                  </a:cubicBezTo>
                  <a:cubicBezTo>
                    <a:pt x="657" y="181"/>
                    <a:pt x="671" y="186"/>
                    <a:pt x="687" y="189"/>
                  </a:cubicBezTo>
                  <a:close/>
                  <a:moveTo>
                    <a:pt x="2007" y="210"/>
                  </a:moveTo>
                  <a:cubicBezTo>
                    <a:pt x="1995" y="206"/>
                    <a:pt x="1999" y="186"/>
                    <a:pt x="1989" y="180"/>
                  </a:cubicBezTo>
                  <a:cubicBezTo>
                    <a:pt x="1984" y="200"/>
                    <a:pt x="2003" y="211"/>
                    <a:pt x="1998" y="222"/>
                  </a:cubicBezTo>
                  <a:cubicBezTo>
                    <a:pt x="1976" y="211"/>
                    <a:pt x="1964" y="190"/>
                    <a:pt x="1950" y="171"/>
                  </a:cubicBezTo>
                  <a:cubicBezTo>
                    <a:pt x="1955" y="196"/>
                    <a:pt x="1969" y="212"/>
                    <a:pt x="1986" y="225"/>
                  </a:cubicBezTo>
                  <a:cubicBezTo>
                    <a:pt x="1952" y="225"/>
                    <a:pt x="1946" y="197"/>
                    <a:pt x="1932" y="177"/>
                  </a:cubicBezTo>
                  <a:cubicBezTo>
                    <a:pt x="1928" y="208"/>
                    <a:pt x="1952" y="211"/>
                    <a:pt x="1962" y="228"/>
                  </a:cubicBezTo>
                  <a:cubicBezTo>
                    <a:pt x="1935" y="230"/>
                    <a:pt x="1931" y="209"/>
                    <a:pt x="1914" y="201"/>
                  </a:cubicBezTo>
                  <a:cubicBezTo>
                    <a:pt x="1915" y="215"/>
                    <a:pt x="1931" y="214"/>
                    <a:pt x="1932" y="228"/>
                  </a:cubicBezTo>
                  <a:cubicBezTo>
                    <a:pt x="1905" y="235"/>
                    <a:pt x="1909" y="211"/>
                    <a:pt x="1887" y="213"/>
                  </a:cubicBezTo>
                  <a:cubicBezTo>
                    <a:pt x="1901" y="223"/>
                    <a:pt x="1914" y="256"/>
                    <a:pt x="1935" y="240"/>
                  </a:cubicBezTo>
                  <a:cubicBezTo>
                    <a:pt x="1929" y="243"/>
                    <a:pt x="1918" y="235"/>
                    <a:pt x="1926" y="234"/>
                  </a:cubicBezTo>
                  <a:cubicBezTo>
                    <a:pt x="1935" y="238"/>
                    <a:pt x="1953" y="239"/>
                    <a:pt x="1950" y="231"/>
                  </a:cubicBezTo>
                  <a:cubicBezTo>
                    <a:pt x="1960" y="235"/>
                    <a:pt x="1960" y="249"/>
                    <a:pt x="1977" y="246"/>
                  </a:cubicBezTo>
                  <a:cubicBezTo>
                    <a:pt x="1966" y="213"/>
                    <a:pt x="2056" y="244"/>
                    <a:pt x="2031" y="225"/>
                  </a:cubicBezTo>
                  <a:cubicBezTo>
                    <a:pt x="2047" y="221"/>
                    <a:pt x="2047" y="233"/>
                    <a:pt x="2058" y="234"/>
                  </a:cubicBezTo>
                  <a:cubicBezTo>
                    <a:pt x="2061" y="224"/>
                    <a:pt x="2041" y="221"/>
                    <a:pt x="2049" y="216"/>
                  </a:cubicBezTo>
                  <a:cubicBezTo>
                    <a:pt x="2076" y="219"/>
                    <a:pt x="2094" y="223"/>
                    <a:pt x="2124" y="228"/>
                  </a:cubicBezTo>
                  <a:cubicBezTo>
                    <a:pt x="2132" y="207"/>
                    <a:pt x="2179" y="235"/>
                    <a:pt x="2193" y="216"/>
                  </a:cubicBezTo>
                  <a:cubicBezTo>
                    <a:pt x="2158" y="215"/>
                    <a:pt x="2123" y="198"/>
                    <a:pt x="2094" y="201"/>
                  </a:cubicBezTo>
                  <a:cubicBezTo>
                    <a:pt x="2106" y="203"/>
                    <a:pt x="2115" y="208"/>
                    <a:pt x="2118" y="219"/>
                  </a:cubicBezTo>
                  <a:cubicBezTo>
                    <a:pt x="2091" y="216"/>
                    <a:pt x="2069" y="208"/>
                    <a:pt x="2055" y="192"/>
                  </a:cubicBezTo>
                  <a:cubicBezTo>
                    <a:pt x="2051" y="199"/>
                    <a:pt x="2062" y="207"/>
                    <a:pt x="2055" y="207"/>
                  </a:cubicBezTo>
                  <a:cubicBezTo>
                    <a:pt x="2038" y="201"/>
                    <a:pt x="2041" y="175"/>
                    <a:pt x="2025" y="168"/>
                  </a:cubicBezTo>
                  <a:cubicBezTo>
                    <a:pt x="2026" y="183"/>
                    <a:pt x="2040" y="201"/>
                    <a:pt x="2040" y="207"/>
                  </a:cubicBezTo>
                  <a:cubicBezTo>
                    <a:pt x="2027" y="208"/>
                    <a:pt x="2033" y="190"/>
                    <a:pt x="2022" y="189"/>
                  </a:cubicBezTo>
                  <a:cubicBezTo>
                    <a:pt x="2019" y="204"/>
                    <a:pt x="2038" y="213"/>
                    <a:pt x="2034" y="219"/>
                  </a:cubicBezTo>
                  <a:cubicBezTo>
                    <a:pt x="2019" y="217"/>
                    <a:pt x="2019" y="200"/>
                    <a:pt x="2007" y="195"/>
                  </a:cubicBezTo>
                  <a:cubicBezTo>
                    <a:pt x="2003" y="202"/>
                    <a:pt x="2014" y="210"/>
                    <a:pt x="2007" y="210"/>
                  </a:cubicBezTo>
                  <a:close/>
                  <a:moveTo>
                    <a:pt x="2043" y="168"/>
                  </a:moveTo>
                  <a:cubicBezTo>
                    <a:pt x="2041" y="181"/>
                    <a:pt x="2049" y="184"/>
                    <a:pt x="2058" y="186"/>
                  </a:cubicBezTo>
                  <a:cubicBezTo>
                    <a:pt x="2056" y="177"/>
                    <a:pt x="2051" y="171"/>
                    <a:pt x="2043" y="168"/>
                  </a:cubicBezTo>
                  <a:close/>
                  <a:moveTo>
                    <a:pt x="648" y="192"/>
                  </a:moveTo>
                  <a:cubicBezTo>
                    <a:pt x="636" y="188"/>
                    <a:pt x="624" y="169"/>
                    <a:pt x="612" y="174"/>
                  </a:cubicBezTo>
                  <a:cubicBezTo>
                    <a:pt x="623" y="179"/>
                    <a:pt x="635" y="199"/>
                    <a:pt x="648" y="192"/>
                  </a:cubicBezTo>
                  <a:close/>
                  <a:moveTo>
                    <a:pt x="1590" y="192"/>
                  </a:moveTo>
                  <a:cubicBezTo>
                    <a:pt x="1583" y="188"/>
                    <a:pt x="1576" y="184"/>
                    <a:pt x="1578" y="171"/>
                  </a:cubicBezTo>
                  <a:cubicBezTo>
                    <a:pt x="1562" y="174"/>
                    <a:pt x="1579" y="207"/>
                    <a:pt x="1590" y="192"/>
                  </a:cubicBezTo>
                  <a:close/>
                  <a:moveTo>
                    <a:pt x="594" y="177"/>
                  </a:moveTo>
                  <a:cubicBezTo>
                    <a:pt x="600" y="191"/>
                    <a:pt x="610" y="201"/>
                    <a:pt x="624" y="207"/>
                  </a:cubicBezTo>
                  <a:cubicBezTo>
                    <a:pt x="618" y="193"/>
                    <a:pt x="608" y="183"/>
                    <a:pt x="594" y="177"/>
                  </a:cubicBezTo>
                  <a:close/>
                  <a:moveTo>
                    <a:pt x="1107" y="189"/>
                  </a:moveTo>
                  <a:cubicBezTo>
                    <a:pt x="1098" y="190"/>
                    <a:pt x="1099" y="181"/>
                    <a:pt x="1092" y="180"/>
                  </a:cubicBezTo>
                  <a:cubicBezTo>
                    <a:pt x="1087" y="191"/>
                    <a:pt x="1103" y="197"/>
                    <a:pt x="1107" y="189"/>
                  </a:cubicBezTo>
                  <a:close/>
                  <a:moveTo>
                    <a:pt x="1140" y="183"/>
                  </a:moveTo>
                  <a:cubicBezTo>
                    <a:pt x="1127" y="202"/>
                    <a:pt x="1143" y="244"/>
                    <a:pt x="1164" y="249"/>
                  </a:cubicBezTo>
                  <a:cubicBezTo>
                    <a:pt x="1160" y="234"/>
                    <a:pt x="1145" y="230"/>
                    <a:pt x="1143" y="213"/>
                  </a:cubicBezTo>
                  <a:cubicBezTo>
                    <a:pt x="1149" y="214"/>
                    <a:pt x="1149" y="221"/>
                    <a:pt x="1155" y="222"/>
                  </a:cubicBezTo>
                  <a:cubicBezTo>
                    <a:pt x="1151" y="208"/>
                    <a:pt x="1137" y="204"/>
                    <a:pt x="1140" y="183"/>
                  </a:cubicBezTo>
                  <a:close/>
                  <a:moveTo>
                    <a:pt x="1185" y="222"/>
                  </a:moveTo>
                  <a:cubicBezTo>
                    <a:pt x="1176" y="214"/>
                    <a:pt x="1177" y="196"/>
                    <a:pt x="1164" y="192"/>
                  </a:cubicBezTo>
                  <a:cubicBezTo>
                    <a:pt x="1162" y="197"/>
                    <a:pt x="1173" y="204"/>
                    <a:pt x="1164" y="207"/>
                  </a:cubicBezTo>
                  <a:cubicBezTo>
                    <a:pt x="1159" y="200"/>
                    <a:pt x="1158" y="189"/>
                    <a:pt x="1149" y="186"/>
                  </a:cubicBezTo>
                  <a:cubicBezTo>
                    <a:pt x="1150" y="206"/>
                    <a:pt x="1165" y="212"/>
                    <a:pt x="1173" y="225"/>
                  </a:cubicBezTo>
                  <a:cubicBezTo>
                    <a:pt x="1168" y="225"/>
                    <a:pt x="1166" y="228"/>
                    <a:pt x="1167" y="234"/>
                  </a:cubicBezTo>
                  <a:cubicBezTo>
                    <a:pt x="1175" y="246"/>
                    <a:pt x="1193" y="264"/>
                    <a:pt x="1209" y="258"/>
                  </a:cubicBezTo>
                  <a:cubicBezTo>
                    <a:pt x="1197" y="250"/>
                    <a:pt x="1169" y="242"/>
                    <a:pt x="1176" y="225"/>
                  </a:cubicBezTo>
                  <a:cubicBezTo>
                    <a:pt x="1185" y="230"/>
                    <a:pt x="1189" y="240"/>
                    <a:pt x="1200" y="243"/>
                  </a:cubicBezTo>
                  <a:cubicBezTo>
                    <a:pt x="1203" y="243"/>
                    <a:pt x="1204" y="241"/>
                    <a:pt x="1206" y="240"/>
                  </a:cubicBezTo>
                  <a:cubicBezTo>
                    <a:pt x="1208" y="232"/>
                    <a:pt x="1191" y="201"/>
                    <a:pt x="1182" y="204"/>
                  </a:cubicBezTo>
                  <a:cubicBezTo>
                    <a:pt x="1186" y="207"/>
                    <a:pt x="1186" y="214"/>
                    <a:pt x="1188" y="219"/>
                  </a:cubicBezTo>
                  <a:cubicBezTo>
                    <a:pt x="1188" y="221"/>
                    <a:pt x="1188" y="223"/>
                    <a:pt x="1185" y="222"/>
                  </a:cubicBezTo>
                  <a:close/>
                  <a:moveTo>
                    <a:pt x="438" y="216"/>
                  </a:moveTo>
                  <a:cubicBezTo>
                    <a:pt x="431" y="202"/>
                    <a:pt x="410" y="202"/>
                    <a:pt x="402" y="189"/>
                  </a:cubicBezTo>
                  <a:cubicBezTo>
                    <a:pt x="395" y="206"/>
                    <a:pt x="424" y="211"/>
                    <a:pt x="438" y="216"/>
                  </a:cubicBezTo>
                  <a:close/>
                  <a:moveTo>
                    <a:pt x="1095" y="231"/>
                  </a:moveTo>
                  <a:cubicBezTo>
                    <a:pt x="1108" y="233"/>
                    <a:pt x="1112" y="244"/>
                    <a:pt x="1122" y="249"/>
                  </a:cubicBezTo>
                  <a:cubicBezTo>
                    <a:pt x="1119" y="228"/>
                    <a:pt x="1095" y="228"/>
                    <a:pt x="1092" y="207"/>
                  </a:cubicBezTo>
                  <a:cubicBezTo>
                    <a:pt x="1099" y="207"/>
                    <a:pt x="1107" y="208"/>
                    <a:pt x="1107" y="201"/>
                  </a:cubicBezTo>
                  <a:cubicBezTo>
                    <a:pt x="1097" y="203"/>
                    <a:pt x="1093" y="199"/>
                    <a:pt x="1086" y="198"/>
                  </a:cubicBezTo>
                  <a:cubicBezTo>
                    <a:pt x="1084" y="212"/>
                    <a:pt x="1093" y="215"/>
                    <a:pt x="1092" y="228"/>
                  </a:cubicBezTo>
                  <a:cubicBezTo>
                    <a:pt x="1085" y="228"/>
                    <a:pt x="1080" y="210"/>
                    <a:pt x="1074" y="219"/>
                  </a:cubicBezTo>
                  <a:cubicBezTo>
                    <a:pt x="1086" y="229"/>
                    <a:pt x="1098" y="255"/>
                    <a:pt x="1116" y="249"/>
                  </a:cubicBezTo>
                  <a:cubicBezTo>
                    <a:pt x="1109" y="243"/>
                    <a:pt x="1099" y="240"/>
                    <a:pt x="1095" y="231"/>
                  </a:cubicBezTo>
                  <a:close/>
                  <a:moveTo>
                    <a:pt x="534" y="204"/>
                  </a:moveTo>
                  <a:cubicBezTo>
                    <a:pt x="551" y="205"/>
                    <a:pt x="561" y="229"/>
                    <a:pt x="576" y="222"/>
                  </a:cubicBezTo>
                  <a:cubicBezTo>
                    <a:pt x="565" y="215"/>
                    <a:pt x="550" y="196"/>
                    <a:pt x="534" y="204"/>
                  </a:cubicBezTo>
                  <a:close/>
                  <a:moveTo>
                    <a:pt x="519" y="207"/>
                  </a:moveTo>
                  <a:cubicBezTo>
                    <a:pt x="526" y="213"/>
                    <a:pt x="534" y="232"/>
                    <a:pt x="546" y="222"/>
                  </a:cubicBezTo>
                  <a:cubicBezTo>
                    <a:pt x="533" y="223"/>
                    <a:pt x="529" y="199"/>
                    <a:pt x="519" y="207"/>
                  </a:cubicBezTo>
                  <a:close/>
                  <a:moveTo>
                    <a:pt x="381" y="204"/>
                  </a:moveTo>
                  <a:cubicBezTo>
                    <a:pt x="385" y="215"/>
                    <a:pt x="401" y="214"/>
                    <a:pt x="411" y="219"/>
                  </a:cubicBezTo>
                  <a:cubicBezTo>
                    <a:pt x="407" y="208"/>
                    <a:pt x="395" y="205"/>
                    <a:pt x="381" y="204"/>
                  </a:cubicBezTo>
                  <a:close/>
                  <a:moveTo>
                    <a:pt x="1014" y="216"/>
                  </a:moveTo>
                  <a:cubicBezTo>
                    <a:pt x="1018" y="228"/>
                    <a:pt x="1004" y="222"/>
                    <a:pt x="1008" y="234"/>
                  </a:cubicBezTo>
                  <a:cubicBezTo>
                    <a:pt x="1026" y="233"/>
                    <a:pt x="1029" y="247"/>
                    <a:pt x="1038" y="255"/>
                  </a:cubicBezTo>
                  <a:cubicBezTo>
                    <a:pt x="1012" y="259"/>
                    <a:pt x="1002" y="247"/>
                    <a:pt x="993" y="234"/>
                  </a:cubicBezTo>
                  <a:cubicBezTo>
                    <a:pt x="997" y="234"/>
                    <a:pt x="1002" y="235"/>
                    <a:pt x="1002" y="231"/>
                  </a:cubicBezTo>
                  <a:cubicBezTo>
                    <a:pt x="989" y="232"/>
                    <a:pt x="995" y="214"/>
                    <a:pt x="981" y="216"/>
                  </a:cubicBezTo>
                  <a:cubicBezTo>
                    <a:pt x="980" y="221"/>
                    <a:pt x="985" y="224"/>
                    <a:pt x="981" y="225"/>
                  </a:cubicBezTo>
                  <a:cubicBezTo>
                    <a:pt x="967" y="221"/>
                    <a:pt x="956" y="214"/>
                    <a:pt x="948" y="204"/>
                  </a:cubicBezTo>
                  <a:cubicBezTo>
                    <a:pt x="947" y="226"/>
                    <a:pt x="968" y="226"/>
                    <a:pt x="984" y="231"/>
                  </a:cubicBezTo>
                  <a:cubicBezTo>
                    <a:pt x="994" y="249"/>
                    <a:pt x="1008" y="263"/>
                    <a:pt x="1029" y="270"/>
                  </a:cubicBezTo>
                  <a:cubicBezTo>
                    <a:pt x="1026" y="245"/>
                    <a:pt x="1071" y="278"/>
                    <a:pt x="1083" y="267"/>
                  </a:cubicBezTo>
                  <a:cubicBezTo>
                    <a:pt x="1072" y="260"/>
                    <a:pt x="1054" y="260"/>
                    <a:pt x="1047" y="249"/>
                  </a:cubicBezTo>
                  <a:cubicBezTo>
                    <a:pt x="1055" y="232"/>
                    <a:pt x="1078" y="255"/>
                    <a:pt x="1086" y="246"/>
                  </a:cubicBezTo>
                  <a:cubicBezTo>
                    <a:pt x="1068" y="230"/>
                    <a:pt x="1031" y="233"/>
                    <a:pt x="1014" y="216"/>
                  </a:cubicBezTo>
                  <a:close/>
                  <a:moveTo>
                    <a:pt x="369" y="222"/>
                  </a:moveTo>
                  <a:cubicBezTo>
                    <a:pt x="360" y="217"/>
                    <a:pt x="353" y="210"/>
                    <a:pt x="342" y="207"/>
                  </a:cubicBezTo>
                  <a:cubicBezTo>
                    <a:pt x="343" y="216"/>
                    <a:pt x="332" y="215"/>
                    <a:pt x="339" y="222"/>
                  </a:cubicBezTo>
                  <a:cubicBezTo>
                    <a:pt x="349" y="207"/>
                    <a:pt x="358" y="231"/>
                    <a:pt x="369" y="222"/>
                  </a:cubicBezTo>
                  <a:close/>
                  <a:moveTo>
                    <a:pt x="1242" y="210"/>
                  </a:moveTo>
                  <a:cubicBezTo>
                    <a:pt x="1246" y="229"/>
                    <a:pt x="1259" y="239"/>
                    <a:pt x="1275" y="246"/>
                  </a:cubicBezTo>
                  <a:cubicBezTo>
                    <a:pt x="1267" y="231"/>
                    <a:pt x="1252" y="223"/>
                    <a:pt x="1242" y="210"/>
                  </a:cubicBezTo>
                  <a:close/>
                  <a:moveTo>
                    <a:pt x="1128" y="231"/>
                  </a:moveTo>
                  <a:cubicBezTo>
                    <a:pt x="1128" y="223"/>
                    <a:pt x="1124" y="219"/>
                    <a:pt x="1116" y="219"/>
                  </a:cubicBezTo>
                  <a:cubicBezTo>
                    <a:pt x="1116" y="227"/>
                    <a:pt x="1120" y="231"/>
                    <a:pt x="1128" y="231"/>
                  </a:cubicBezTo>
                  <a:close/>
                  <a:moveTo>
                    <a:pt x="2310" y="261"/>
                  </a:moveTo>
                  <a:cubicBezTo>
                    <a:pt x="2303" y="245"/>
                    <a:pt x="2288" y="237"/>
                    <a:pt x="2280" y="222"/>
                  </a:cubicBezTo>
                  <a:cubicBezTo>
                    <a:pt x="2284" y="241"/>
                    <a:pt x="2292" y="256"/>
                    <a:pt x="2310" y="261"/>
                  </a:cubicBezTo>
                  <a:close/>
                  <a:moveTo>
                    <a:pt x="2202" y="261"/>
                  </a:moveTo>
                  <a:cubicBezTo>
                    <a:pt x="2202" y="273"/>
                    <a:pt x="2215" y="270"/>
                    <a:pt x="2208" y="282"/>
                  </a:cubicBezTo>
                  <a:cubicBezTo>
                    <a:pt x="2228" y="284"/>
                    <a:pt x="2234" y="300"/>
                    <a:pt x="2259" y="297"/>
                  </a:cubicBezTo>
                  <a:cubicBezTo>
                    <a:pt x="2264" y="285"/>
                    <a:pt x="2246" y="281"/>
                    <a:pt x="2256" y="273"/>
                  </a:cubicBezTo>
                  <a:cubicBezTo>
                    <a:pt x="2267" y="284"/>
                    <a:pt x="2296" y="285"/>
                    <a:pt x="2298" y="264"/>
                  </a:cubicBezTo>
                  <a:cubicBezTo>
                    <a:pt x="2284" y="260"/>
                    <a:pt x="2267" y="250"/>
                    <a:pt x="2274" y="234"/>
                  </a:cubicBezTo>
                  <a:cubicBezTo>
                    <a:pt x="2253" y="234"/>
                    <a:pt x="2244" y="246"/>
                    <a:pt x="2226" y="249"/>
                  </a:cubicBezTo>
                  <a:cubicBezTo>
                    <a:pt x="2224" y="255"/>
                    <a:pt x="2230" y="269"/>
                    <a:pt x="2223" y="270"/>
                  </a:cubicBezTo>
                  <a:cubicBezTo>
                    <a:pt x="2215" y="268"/>
                    <a:pt x="2210" y="263"/>
                    <a:pt x="2202" y="261"/>
                  </a:cubicBezTo>
                  <a:close/>
                  <a:moveTo>
                    <a:pt x="2331" y="234"/>
                  </a:moveTo>
                  <a:cubicBezTo>
                    <a:pt x="2315" y="233"/>
                    <a:pt x="2313" y="237"/>
                    <a:pt x="2301" y="234"/>
                  </a:cubicBezTo>
                  <a:cubicBezTo>
                    <a:pt x="2303" y="242"/>
                    <a:pt x="2332" y="249"/>
                    <a:pt x="2331" y="234"/>
                  </a:cubicBezTo>
                  <a:close/>
                  <a:moveTo>
                    <a:pt x="1308" y="249"/>
                  </a:moveTo>
                  <a:cubicBezTo>
                    <a:pt x="1306" y="239"/>
                    <a:pt x="1291" y="226"/>
                    <a:pt x="1284" y="231"/>
                  </a:cubicBezTo>
                  <a:cubicBezTo>
                    <a:pt x="1290" y="239"/>
                    <a:pt x="1296" y="247"/>
                    <a:pt x="1308" y="249"/>
                  </a:cubicBezTo>
                  <a:close/>
                  <a:moveTo>
                    <a:pt x="1575" y="228"/>
                  </a:moveTo>
                  <a:cubicBezTo>
                    <a:pt x="1579" y="240"/>
                    <a:pt x="1568" y="237"/>
                    <a:pt x="1560" y="237"/>
                  </a:cubicBezTo>
                  <a:cubicBezTo>
                    <a:pt x="1554" y="239"/>
                    <a:pt x="1561" y="254"/>
                    <a:pt x="1554" y="255"/>
                  </a:cubicBezTo>
                  <a:cubicBezTo>
                    <a:pt x="1541" y="252"/>
                    <a:pt x="1541" y="236"/>
                    <a:pt x="1527" y="234"/>
                  </a:cubicBezTo>
                  <a:cubicBezTo>
                    <a:pt x="1529" y="250"/>
                    <a:pt x="1513" y="248"/>
                    <a:pt x="1503" y="252"/>
                  </a:cubicBezTo>
                  <a:cubicBezTo>
                    <a:pt x="1511" y="255"/>
                    <a:pt x="1518" y="259"/>
                    <a:pt x="1530" y="258"/>
                  </a:cubicBezTo>
                  <a:cubicBezTo>
                    <a:pt x="1531" y="254"/>
                    <a:pt x="1529" y="247"/>
                    <a:pt x="1533" y="246"/>
                  </a:cubicBezTo>
                  <a:cubicBezTo>
                    <a:pt x="1537" y="258"/>
                    <a:pt x="1547" y="264"/>
                    <a:pt x="1563" y="264"/>
                  </a:cubicBezTo>
                  <a:cubicBezTo>
                    <a:pt x="1557" y="241"/>
                    <a:pt x="1584" y="251"/>
                    <a:pt x="1584" y="234"/>
                  </a:cubicBezTo>
                  <a:cubicBezTo>
                    <a:pt x="1591" y="235"/>
                    <a:pt x="1590" y="244"/>
                    <a:pt x="1599" y="243"/>
                  </a:cubicBezTo>
                  <a:cubicBezTo>
                    <a:pt x="1597" y="232"/>
                    <a:pt x="1590" y="226"/>
                    <a:pt x="1575" y="228"/>
                  </a:cubicBezTo>
                  <a:close/>
                  <a:moveTo>
                    <a:pt x="1494" y="246"/>
                  </a:moveTo>
                  <a:cubicBezTo>
                    <a:pt x="1485" y="246"/>
                    <a:pt x="1479" y="227"/>
                    <a:pt x="1470" y="237"/>
                  </a:cubicBezTo>
                  <a:cubicBezTo>
                    <a:pt x="1477" y="240"/>
                    <a:pt x="1486" y="255"/>
                    <a:pt x="1494" y="246"/>
                  </a:cubicBezTo>
                  <a:close/>
                  <a:moveTo>
                    <a:pt x="1821" y="234"/>
                  </a:moveTo>
                  <a:cubicBezTo>
                    <a:pt x="1827" y="235"/>
                    <a:pt x="1841" y="242"/>
                    <a:pt x="1845" y="234"/>
                  </a:cubicBezTo>
                  <a:cubicBezTo>
                    <a:pt x="1839" y="233"/>
                    <a:pt x="1825" y="226"/>
                    <a:pt x="1821" y="234"/>
                  </a:cubicBezTo>
                  <a:close/>
                  <a:moveTo>
                    <a:pt x="1611" y="231"/>
                  </a:moveTo>
                  <a:cubicBezTo>
                    <a:pt x="1608" y="242"/>
                    <a:pt x="1626" y="243"/>
                    <a:pt x="1626" y="234"/>
                  </a:cubicBezTo>
                  <a:cubicBezTo>
                    <a:pt x="1623" y="231"/>
                    <a:pt x="1618" y="230"/>
                    <a:pt x="1611" y="231"/>
                  </a:cubicBezTo>
                  <a:close/>
                  <a:moveTo>
                    <a:pt x="969" y="264"/>
                  </a:moveTo>
                  <a:cubicBezTo>
                    <a:pt x="974" y="264"/>
                    <a:pt x="979" y="264"/>
                    <a:pt x="984" y="264"/>
                  </a:cubicBezTo>
                  <a:cubicBezTo>
                    <a:pt x="983" y="255"/>
                    <a:pt x="978" y="250"/>
                    <a:pt x="969" y="249"/>
                  </a:cubicBezTo>
                  <a:cubicBezTo>
                    <a:pt x="969" y="250"/>
                    <a:pt x="969" y="251"/>
                    <a:pt x="969" y="252"/>
                  </a:cubicBezTo>
                  <a:cubicBezTo>
                    <a:pt x="960" y="251"/>
                    <a:pt x="953" y="252"/>
                    <a:pt x="954" y="261"/>
                  </a:cubicBezTo>
                  <a:cubicBezTo>
                    <a:pt x="957" y="264"/>
                    <a:pt x="962" y="265"/>
                    <a:pt x="969" y="264"/>
                  </a:cubicBezTo>
                  <a:close/>
                  <a:moveTo>
                    <a:pt x="1872" y="240"/>
                  </a:moveTo>
                  <a:cubicBezTo>
                    <a:pt x="1880" y="252"/>
                    <a:pt x="1894" y="258"/>
                    <a:pt x="1911" y="261"/>
                  </a:cubicBezTo>
                  <a:cubicBezTo>
                    <a:pt x="1904" y="248"/>
                    <a:pt x="1885" y="247"/>
                    <a:pt x="1872" y="240"/>
                  </a:cubicBezTo>
                  <a:close/>
                  <a:moveTo>
                    <a:pt x="1698" y="255"/>
                  </a:moveTo>
                  <a:cubicBezTo>
                    <a:pt x="1691" y="254"/>
                    <a:pt x="1692" y="245"/>
                    <a:pt x="1683" y="246"/>
                  </a:cubicBezTo>
                  <a:cubicBezTo>
                    <a:pt x="1682" y="254"/>
                    <a:pt x="1694" y="263"/>
                    <a:pt x="1698" y="255"/>
                  </a:cubicBezTo>
                  <a:close/>
                  <a:moveTo>
                    <a:pt x="1821" y="273"/>
                  </a:moveTo>
                  <a:cubicBezTo>
                    <a:pt x="1830" y="276"/>
                    <a:pt x="1850" y="284"/>
                    <a:pt x="1860" y="276"/>
                  </a:cubicBezTo>
                  <a:cubicBezTo>
                    <a:pt x="1846" y="278"/>
                    <a:pt x="1831" y="252"/>
                    <a:pt x="1827" y="264"/>
                  </a:cubicBezTo>
                  <a:cubicBezTo>
                    <a:pt x="1828" y="270"/>
                    <a:pt x="1823" y="270"/>
                    <a:pt x="1821" y="273"/>
                  </a:cubicBezTo>
                  <a:close/>
                  <a:moveTo>
                    <a:pt x="2181" y="264"/>
                  </a:moveTo>
                  <a:cubicBezTo>
                    <a:pt x="2174" y="264"/>
                    <a:pt x="2169" y="266"/>
                    <a:pt x="2166" y="270"/>
                  </a:cubicBezTo>
                  <a:cubicBezTo>
                    <a:pt x="2170" y="275"/>
                    <a:pt x="2183" y="274"/>
                    <a:pt x="2181" y="264"/>
                  </a:cubicBezTo>
                  <a:close/>
                  <a:moveTo>
                    <a:pt x="2151" y="273"/>
                  </a:moveTo>
                  <a:cubicBezTo>
                    <a:pt x="2134" y="279"/>
                    <a:pt x="2164" y="301"/>
                    <a:pt x="2172" y="291"/>
                  </a:cubicBezTo>
                  <a:cubicBezTo>
                    <a:pt x="2164" y="286"/>
                    <a:pt x="2151" y="286"/>
                    <a:pt x="2151" y="273"/>
                  </a:cubicBezTo>
                  <a:close/>
                  <a:moveTo>
                    <a:pt x="2184" y="318"/>
                  </a:moveTo>
                  <a:cubicBezTo>
                    <a:pt x="2187" y="331"/>
                    <a:pt x="2213" y="321"/>
                    <a:pt x="2226" y="324"/>
                  </a:cubicBezTo>
                  <a:cubicBezTo>
                    <a:pt x="2223" y="311"/>
                    <a:pt x="2197" y="321"/>
                    <a:pt x="2184" y="318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 vert="horz" wrap="square" anchor="t"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79" name="Freeform 65"/>
            <p:cNvSpPr/>
            <p:nvPr/>
          </p:nvSpPr>
          <p:spPr>
            <a:xfrm>
              <a:off x="4871728" y="3952455"/>
              <a:ext cx="42363" cy="96022"/>
            </a:xfrm>
            <a:custGeom>
              <a:avLst/>
              <a:gdLst>
                <a:gd name="txL" fmla="*/ 0 w 18"/>
                <a:gd name="txT" fmla="*/ 0 h 40"/>
                <a:gd name="txR" fmla="*/ 18 w 18"/>
                <a:gd name="txB" fmla="*/ 40 h 40"/>
              </a:gdLst>
              <a:ahLst/>
              <a:cxnLst>
                <a:cxn ang="0">
                  <a:pos x="0" y="26"/>
                </a:cxn>
                <a:cxn ang="0">
                  <a:pos x="9" y="26"/>
                </a:cxn>
                <a:cxn ang="0">
                  <a:pos x="18" y="11"/>
                </a:cxn>
                <a:cxn ang="0">
                  <a:pos x="0" y="26"/>
                </a:cxn>
              </a:cxnLst>
              <a:rect l="txL" t="txT" r="txR" b="txB"/>
              <a:pathLst>
                <a:path w="18" h="40">
                  <a:moveTo>
                    <a:pt x="0" y="26"/>
                  </a:moveTo>
                  <a:cubicBezTo>
                    <a:pt x="3" y="26"/>
                    <a:pt x="6" y="26"/>
                    <a:pt x="9" y="26"/>
                  </a:cubicBezTo>
                  <a:cubicBezTo>
                    <a:pt x="7" y="17"/>
                    <a:pt x="10" y="0"/>
                    <a:pt x="18" y="11"/>
                  </a:cubicBezTo>
                  <a:cubicBezTo>
                    <a:pt x="8" y="10"/>
                    <a:pt x="14" y="40"/>
                    <a:pt x="0" y="26"/>
                  </a:cubicBezTo>
                  <a:close/>
                </a:path>
              </a:pathLst>
            </a:custGeom>
            <a:solidFill>
              <a:srgbClr val="1D485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80" name="Freeform 66"/>
            <p:cNvSpPr/>
            <p:nvPr/>
          </p:nvSpPr>
          <p:spPr>
            <a:xfrm>
              <a:off x="2774767" y="3684157"/>
              <a:ext cx="53660" cy="28242"/>
            </a:xfrm>
            <a:custGeom>
              <a:avLst/>
              <a:gdLst>
                <a:gd name="txL" fmla="*/ 0 w 22"/>
                <a:gd name="txT" fmla="*/ 0 h 12"/>
                <a:gd name="txR" fmla="*/ 22 w 22"/>
                <a:gd name="txB" fmla="*/ 12 h 12"/>
              </a:gdLst>
              <a:ahLst/>
              <a:cxnLst>
                <a:cxn ang="0">
                  <a:pos x="6" y="0"/>
                </a:cxn>
                <a:cxn ang="0">
                  <a:pos x="15" y="12"/>
                </a:cxn>
                <a:cxn ang="0">
                  <a:pos x="0" y="3"/>
                </a:cxn>
                <a:cxn ang="0">
                  <a:pos x="6" y="0"/>
                </a:cxn>
              </a:cxnLst>
              <a:rect l="txL" t="txT" r="txR" b="txB"/>
              <a:pathLst>
                <a:path w="22" h="12">
                  <a:moveTo>
                    <a:pt x="6" y="0"/>
                  </a:moveTo>
                  <a:cubicBezTo>
                    <a:pt x="9" y="2"/>
                    <a:pt x="22" y="10"/>
                    <a:pt x="15" y="12"/>
                  </a:cubicBezTo>
                  <a:cubicBezTo>
                    <a:pt x="11" y="8"/>
                    <a:pt x="3" y="8"/>
                    <a:pt x="0" y="3"/>
                  </a:cubicBezTo>
                  <a:cubicBezTo>
                    <a:pt x="3" y="3"/>
                    <a:pt x="4" y="1"/>
                    <a:pt x="6" y="0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81" name="Freeform 67"/>
            <p:cNvSpPr/>
            <p:nvPr/>
          </p:nvSpPr>
          <p:spPr>
            <a:xfrm>
              <a:off x="1059071" y="3696866"/>
              <a:ext cx="50835" cy="32479"/>
            </a:xfrm>
            <a:custGeom>
              <a:avLst/>
              <a:gdLst>
                <a:gd name="txL" fmla="*/ 0 w 21"/>
                <a:gd name="txT" fmla="*/ 0 h 14"/>
                <a:gd name="txR" fmla="*/ 21 w 21"/>
                <a:gd name="txB" fmla="*/ 14 h 14"/>
              </a:gdLst>
              <a:ahLst/>
              <a:cxnLst>
                <a:cxn ang="0">
                  <a:pos x="9" y="13"/>
                </a:cxn>
                <a:cxn ang="0">
                  <a:pos x="0" y="7"/>
                </a:cxn>
                <a:cxn ang="0">
                  <a:pos x="21" y="4"/>
                </a:cxn>
                <a:cxn ang="0">
                  <a:pos x="9" y="13"/>
                </a:cxn>
              </a:cxnLst>
              <a:rect l="txL" t="txT" r="txR" b="txB"/>
              <a:pathLst>
                <a:path w="21" h="14">
                  <a:moveTo>
                    <a:pt x="9" y="13"/>
                  </a:moveTo>
                  <a:cubicBezTo>
                    <a:pt x="5" y="12"/>
                    <a:pt x="4" y="8"/>
                    <a:pt x="0" y="7"/>
                  </a:cubicBezTo>
                  <a:cubicBezTo>
                    <a:pt x="1" y="0"/>
                    <a:pt x="15" y="6"/>
                    <a:pt x="21" y="4"/>
                  </a:cubicBezTo>
                  <a:cubicBezTo>
                    <a:pt x="18" y="8"/>
                    <a:pt x="17" y="14"/>
                    <a:pt x="9" y="13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82" name="Freeform 68"/>
            <p:cNvSpPr/>
            <p:nvPr/>
          </p:nvSpPr>
          <p:spPr>
            <a:xfrm>
              <a:off x="1081665" y="3705338"/>
              <a:ext cx="265474" cy="93198"/>
            </a:xfrm>
            <a:custGeom>
              <a:avLst/>
              <a:gdLst>
                <a:gd name="txL" fmla="*/ 0 w 111"/>
                <a:gd name="txT" fmla="*/ 0 h 39"/>
                <a:gd name="txR" fmla="*/ 111 w 111"/>
                <a:gd name="txB" fmla="*/ 39 h 39"/>
              </a:gdLst>
              <a:ahLst/>
              <a:cxnLst>
                <a:cxn ang="0">
                  <a:pos x="0" y="9"/>
                </a:cxn>
                <a:cxn ang="0">
                  <a:pos x="12" y="0"/>
                </a:cxn>
                <a:cxn ang="0">
                  <a:pos x="111" y="39"/>
                </a:cxn>
                <a:cxn ang="0">
                  <a:pos x="51" y="18"/>
                </a:cxn>
                <a:cxn ang="0">
                  <a:pos x="57" y="39"/>
                </a:cxn>
                <a:cxn ang="0">
                  <a:pos x="0" y="9"/>
                </a:cxn>
              </a:cxnLst>
              <a:rect l="txL" t="txT" r="txR" b="txB"/>
              <a:pathLst>
                <a:path w="111" h="39">
                  <a:moveTo>
                    <a:pt x="0" y="9"/>
                  </a:moveTo>
                  <a:cubicBezTo>
                    <a:pt x="8" y="10"/>
                    <a:pt x="9" y="4"/>
                    <a:pt x="12" y="0"/>
                  </a:cubicBezTo>
                  <a:cubicBezTo>
                    <a:pt x="43" y="15"/>
                    <a:pt x="101" y="3"/>
                    <a:pt x="111" y="39"/>
                  </a:cubicBezTo>
                  <a:cubicBezTo>
                    <a:pt x="87" y="36"/>
                    <a:pt x="68" y="28"/>
                    <a:pt x="51" y="18"/>
                  </a:cubicBezTo>
                  <a:cubicBezTo>
                    <a:pt x="41" y="25"/>
                    <a:pt x="62" y="27"/>
                    <a:pt x="57" y="39"/>
                  </a:cubicBezTo>
                  <a:cubicBezTo>
                    <a:pt x="39" y="22"/>
                    <a:pt x="18" y="26"/>
                    <a:pt x="0" y="9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83" name="Freeform 69"/>
            <p:cNvSpPr/>
            <p:nvPr/>
          </p:nvSpPr>
          <p:spPr>
            <a:xfrm>
              <a:off x="2337017" y="3705338"/>
              <a:ext cx="67781" cy="29654"/>
            </a:xfrm>
            <a:custGeom>
              <a:avLst/>
              <a:gdLst>
                <a:gd name="txL" fmla="*/ 0 w 28"/>
                <a:gd name="txT" fmla="*/ 0 h 12"/>
                <a:gd name="txR" fmla="*/ 28 w 28"/>
                <a:gd name="txB" fmla="*/ 12 h 12"/>
              </a:gdLst>
              <a:ahLst/>
              <a:cxnLst>
                <a:cxn ang="0">
                  <a:pos x="0" y="3"/>
                </a:cxn>
                <a:cxn ang="0">
                  <a:pos x="12" y="0"/>
                </a:cxn>
                <a:cxn ang="0">
                  <a:pos x="21" y="12"/>
                </a:cxn>
                <a:cxn ang="0">
                  <a:pos x="0" y="3"/>
                </a:cxn>
              </a:cxnLst>
              <a:rect l="txL" t="txT" r="txR" b="txB"/>
              <a:pathLst>
                <a:path w="28" h="12">
                  <a:moveTo>
                    <a:pt x="0" y="3"/>
                  </a:moveTo>
                  <a:cubicBezTo>
                    <a:pt x="4" y="2"/>
                    <a:pt x="11" y="4"/>
                    <a:pt x="12" y="0"/>
                  </a:cubicBezTo>
                  <a:cubicBezTo>
                    <a:pt x="15" y="2"/>
                    <a:pt x="28" y="10"/>
                    <a:pt x="21" y="12"/>
                  </a:cubicBezTo>
                  <a:cubicBezTo>
                    <a:pt x="16" y="7"/>
                    <a:pt x="4" y="9"/>
                    <a:pt x="0" y="3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84" name="Freeform 70"/>
            <p:cNvSpPr/>
            <p:nvPr/>
          </p:nvSpPr>
          <p:spPr>
            <a:xfrm>
              <a:off x="3349490" y="3677096"/>
              <a:ext cx="72017" cy="98847"/>
            </a:xfrm>
            <a:custGeom>
              <a:avLst/>
              <a:gdLst>
                <a:gd name="txL" fmla="*/ 0 w 30"/>
                <a:gd name="txT" fmla="*/ 0 h 41"/>
                <a:gd name="txR" fmla="*/ 30 w 30"/>
                <a:gd name="txB" fmla="*/ 41 h 41"/>
              </a:gdLst>
              <a:ahLst/>
              <a:cxnLst>
                <a:cxn ang="0">
                  <a:pos x="30" y="33"/>
                </a:cxn>
                <a:cxn ang="0">
                  <a:pos x="6" y="21"/>
                </a:cxn>
                <a:cxn ang="0">
                  <a:pos x="30" y="33"/>
                </a:cxn>
              </a:cxnLst>
              <a:rect l="txL" t="txT" r="txR" b="txB"/>
              <a:pathLst>
                <a:path w="30" h="41">
                  <a:moveTo>
                    <a:pt x="30" y="33"/>
                  </a:moveTo>
                  <a:cubicBezTo>
                    <a:pt x="22" y="41"/>
                    <a:pt x="14" y="24"/>
                    <a:pt x="6" y="21"/>
                  </a:cubicBezTo>
                  <a:cubicBezTo>
                    <a:pt x="0" y="0"/>
                    <a:pt x="23" y="29"/>
                    <a:pt x="30" y="33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85" name="Freeform 71"/>
            <p:cNvSpPr/>
            <p:nvPr/>
          </p:nvSpPr>
          <p:spPr>
            <a:xfrm>
              <a:off x="2704162" y="3712399"/>
              <a:ext cx="56484" cy="55072"/>
            </a:xfrm>
            <a:custGeom>
              <a:avLst/>
              <a:gdLst>
                <a:gd name="txL" fmla="*/ 0 w 24"/>
                <a:gd name="txT" fmla="*/ 0 h 23"/>
                <a:gd name="txR" fmla="*/ 24 w 24"/>
                <a:gd name="txB" fmla="*/ 23 h 23"/>
              </a:gdLst>
              <a:ahLst/>
              <a:cxnLst>
                <a:cxn ang="0">
                  <a:pos x="0" y="0"/>
                </a:cxn>
                <a:cxn ang="0">
                  <a:pos x="24" y="15"/>
                </a:cxn>
                <a:cxn ang="0">
                  <a:pos x="0" y="3"/>
                </a:cxn>
                <a:cxn ang="0">
                  <a:pos x="0" y="0"/>
                </a:cxn>
              </a:cxnLst>
              <a:rect l="txL" t="txT" r="txR" b="txB"/>
              <a:pathLst>
                <a:path w="24" h="23">
                  <a:moveTo>
                    <a:pt x="0" y="0"/>
                  </a:moveTo>
                  <a:cubicBezTo>
                    <a:pt x="7" y="6"/>
                    <a:pt x="17" y="9"/>
                    <a:pt x="24" y="15"/>
                  </a:cubicBezTo>
                  <a:cubicBezTo>
                    <a:pt x="16" y="23"/>
                    <a:pt x="6" y="8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245D7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86" name="Freeform 72"/>
            <p:cNvSpPr/>
            <p:nvPr/>
          </p:nvSpPr>
          <p:spPr>
            <a:xfrm>
              <a:off x="3105197" y="3725108"/>
              <a:ext cx="50835" cy="31066"/>
            </a:xfrm>
            <a:custGeom>
              <a:avLst/>
              <a:gdLst>
                <a:gd name="txL" fmla="*/ 0 w 21"/>
                <a:gd name="txT" fmla="*/ 0 h 13"/>
                <a:gd name="txR" fmla="*/ 21 w 21"/>
                <a:gd name="txB" fmla="*/ 13 h 13"/>
              </a:gdLst>
              <a:ahLst/>
              <a:cxnLst>
                <a:cxn ang="0">
                  <a:pos x="21" y="13"/>
                </a:cxn>
                <a:cxn ang="0">
                  <a:pos x="6" y="1"/>
                </a:cxn>
                <a:cxn ang="0">
                  <a:pos x="21" y="10"/>
                </a:cxn>
                <a:cxn ang="0">
                  <a:pos x="21" y="13"/>
                </a:cxn>
              </a:cxnLst>
              <a:rect l="txL" t="txT" r="txR" b="txB"/>
              <a:pathLst>
                <a:path w="21" h="13">
                  <a:moveTo>
                    <a:pt x="21" y="13"/>
                  </a:moveTo>
                  <a:cubicBezTo>
                    <a:pt x="14" y="13"/>
                    <a:pt x="0" y="4"/>
                    <a:pt x="6" y="1"/>
                  </a:cubicBezTo>
                  <a:cubicBezTo>
                    <a:pt x="15" y="0"/>
                    <a:pt x="14" y="9"/>
                    <a:pt x="21" y="10"/>
                  </a:cubicBezTo>
                  <a:cubicBezTo>
                    <a:pt x="21" y="11"/>
                    <a:pt x="21" y="12"/>
                    <a:pt x="21" y="13"/>
                  </a:cubicBezTo>
                  <a:close/>
                </a:path>
              </a:pathLst>
            </a:custGeom>
            <a:solidFill>
              <a:srgbClr val="0292C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87" name="Freeform 73"/>
            <p:cNvSpPr/>
            <p:nvPr/>
          </p:nvSpPr>
          <p:spPr>
            <a:xfrm>
              <a:off x="3198395" y="3742053"/>
              <a:ext cx="57896" cy="49424"/>
            </a:xfrm>
            <a:custGeom>
              <a:avLst/>
              <a:gdLst>
                <a:gd name="txL" fmla="*/ 0 w 24"/>
                <a:gd name="txT" fmla="*/ 0 h 21"/>
                <a:gd name="txR" fmla="*/ 24 w 24"/>
                <a:gd name="txB" fmla="*/ 21 h 21"/>
              </a:gdLst>
              <a:ahLst/>
              <a:cxnLst>
                <a:cxn ang="0">
                  <a:pos x="24" y="12"/>
                </a:cxn>
                <a:cxn ang="0">
                  <a:pos x="9" y="12"/>
                </a:cxn>
                <a:cxn ang="0">
                  <a:pos x="0" y="6"/>
                </a:cxn>
                <a:cxn ang="0">
                  <a:pos x="12" y="0"/>
                </a:cxn>
                <a:cxn ang="0">
                  <a:pos x="24" y="12"/>
                </a:cxn>
              </a:cxnLst>
              <a:rect l="txL" t="txT" r="txR" b="txB"/>
              <a:pathLst>
                <a:path w="24" h="21">
                  <a:moveTo>
                    <a:pt x="24" y="12"/>
                  </a:moveTo>
                  <a:cubicBezTo>
                    <a:pt x="21" y="21"/>
                    <a:pt x="16" y="8"/>
                    <a:pt x="9" y="12"/>
                  </a:cubicBezTo>
                  <a:cubicBezTo>
                    <a:pt x="4" y="12"/>
                    <a:pt x="1" y="10"/>
                    <a:pt x="0" y="6"/>
                  </a:cubicBezTo>
                  <a:cubicBezTo>
                    <a:pt x="11" y="11"/>
                    <a:pt x="6" y="5"/>
                    <a:pt x="12" y="0"/>
                  </a:cubicBezTo>
                  <a:cubicBezTo>
                    <a:pt x="15" y="5"/>
                    <a:pt x="19" y="9"/>
                    <a:pt x="24" y="12"/>
                  </a:cubicBezTo>
                  <a:close/>
                </a:path>
              </a:pathLst>
            </a:custGeom>
            <a:solidFill>
              <a:srgbClr val="0588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88" name="Freeform 74"/>
            <p:cNvSpPr/>
            <p:nvPr/>
          </p:nvSpPr>
          <p:spPr>
            <a:xfrm>
              <a:off x="1619673" y="3763235"/>
              <a:ext cx="199106" cy="100259"/>
            </a:xfrm>
            <a:custGeom>
              <a:avLst/>
              <a:gdLst>
                <a:gd name="txL" fmla="*/ 0 w 83"/>
                <a:gd name="txT" fmla="*/ 0 h 42"/>
                <a:gd name="txR" fmla="*/ 83 w 83"/>
                <a:gd name="txB" fmla="*/ 42 h 42"/>
              </a:gdLst>
              <a:ahLst/>
              <a:cxnLst>
                <a:cxn ang="0">
                  <a:pos x="57" y="27"/>
                </a:cxn>
                <a:cxn ang="0">
                  <a:pos x="42" y="12"/>
                </a:cxn>
                <a:cxn ang="0">
                  <a:pos x="81" y="42"/>
                </a:cxn>
                <a:cxn ang="0">
                  <a:pos x="0" y="0"/>
                </a:cxn>
                <a:cxn ang="0">
                  <a:pos x="57" y="27"/>
                </a:cxn>
              </a:cxnLst>
              <a:rect l="txL" t="txT" r="txR" b="txB"/>
              <a:pathLst>
                <a:path w="83" h="42">
                  <a:moveTo>
                    <a:pt x="57" y="27"/>
                  </a:moveTo>
                  <a:cubicBezTo>
                    <a:pt x="56" y="18"/>
                    <a:pt x="47" y="17"/>
                    <a:pt x="42" y="12"/>
                  </a:cubicBezTo>
                  <a:cubicBezTo>
                    <a:pt x="59" y="9"/>
                    <a:pt x="83" y="24"/>
                    <a:pt x="81" y="42"/>
                  </a:cubicBezTo>
                  <a:cubicBezTo>
                    <a:pt x="42" y="40"/>
                    <a:pt x="17" y="24"/>
                    <a:pt x="0" y="0"/>
                  </a:cubicBezTo>
                  <a:cubicBezTo>
                    <a:pt x="22" y="6"/>
                    <a:pt x="37" y="19"/>
                    <a:pt x="57" y="27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89" name="Freeform 75"/>
            <p:cNvSpPr/>
            <p:nvPr/>
          </p:nvSpPr>
          <p:spPr>
            <a:xfrm>
              <a:off x="772416" y="3753350"/>
              <a:ext cx="79077" cy="53660"/>
            </a:xfrm>
            <a:custGeom>
              <a:avLst/>
              <a:gdLst>
                <a:gd name="txL" fmla="*/ 0 w 33"/>
                <a:gd name="txT" fmla="*/ 0 h 22"/>
                <a:gd name="txR" fmla="*/ 33 w 33"/>
                <a:gd name="txB" fmla="*/ 22 h 22"/>
              </a:gdLst>
              <a:ahLst/>
              <a:cxnLst>
                <a:cxn ang="0">
                  <a:pos x="3" y="1"/>
                </a:cxn>
                <a:cxn ang="0">
                  <a:pos x="33" y="22"/>
                </a:cxn>
                <a:cxn ang="0">
                  <a:pos x="0" y="4"/>
                </a:cxn>
                <a:cxn ang="0">
                  <a:pos x="3" y="1"/>
                </a:cxn>
              </a:cxnLst>
              <a:rect l="txL" t="txT" r="txR" b="txB"/>
              <a:pathLst>
                <a:path w="33" h="22">
                  <a:moveTo>
                    <a:pt x="3" y="1"/>
                  </a:moveTo>
                  <a:cubicBezTo>
                    <a:pt x="12" y="9"/>
                    <a:pt x="26" y="12"/>
                    <a:pt x="33" y="22"/>
                  </a:cubicBezTo>
                  <a:cubicBezTo>
                    <a:pt x="18" y="20"/>
                    <a:pt x="8" y="13"/>
                    <a:pt x="0" y="4"/>
                  </a:cubicBezTo>
                  <a:cubicBezTo>
                    <a:pt x="0" y="2"/>
                    <a:pt x="0" y="0"/>
                    <a:pt x="3" y="1"/>
                  </a:cubicBezTo>
                  <a:close/>
                </a:path>
              </a:pathLst>
            </a:custGeom>
            <a:solidFill>
              <a:srgbClr val="0292C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90" name="Freeform 76"/>
            <p:cNvSpPr/>
            <p:nvPr/>
          </p:nvSpPr>
          <p:spPr>
            <a:xfrm>
              <a:off x="979994" y="3763235"/>
              <a:ext cx="101671" cy="38127"/>
            </a:xfrm>
            <a:custGeom>
              <a:avLst/>
              <a:gdLst>
                <a:gd name="txL" fmla="*/ 0 w 42"/>
                <a:gd name="txT" fmla="*/ 0 h 16"/>
                <a:gd name="txR" fmla="*/ 42 w 42"/>
                <a:gd name="txB" fmla="*/ 16 h 16"/>
              </a:gdLst>
              <a:ahLst/>
              <a:cxnLst>
                <a:cxn ang="0">
                  <a:pos x="21" y="12"/>
                </a:cxn>
                <a:cxn ang="0">
                  <a:pos x="0" y="0"/>
                </a:cxn>
                <a:cxn ang="0">
                  <a:pos x="42" y="9"/>
                </a:cxn>
                <a:cxn ang="0">
                  <a:pos x="21" y="12"/>
                </a:cxn>
              </a:cxnLst>
              <a:rect l="txL" t="txT" r="txR" b="txB"/>
              <a:pathLst>
                <a:path w="42" h="16">
                  <a:moveTo>
                    <a:pt x="21" y="12"/>
                  </a:moveTo>
                  <a:cubicBezTo>
                    <a:pt x="14" y="8"/>
                    <a:pt x="5" y="6"/>
                    <a:pt x="0" y="0"/>
                  </a:cubicBezTo>
                  <a:cubicBezTo>
                    <a:pt x="17" y="0"/>
                    <a:pt x="29" y="5"/>
                    <a:pt x="42" y="9"/>
                  </a:cubicBezTo>
                  <a:cubicBezTo>
                    <a:pt x="41" y="16"/>
                    <a:pt x="27" y="10"/>
                    <a:pt x="21" y="12"/>
                  </a:cubicBezTo>
                  <a:close/>
                </a:path>
              </a:pathLst>
            </a:custGeom>
            <a:solidFill>
              <a:srgbClr val="087EA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91" name="Freeform 77"/>
            <p:cNvSpPr/>
            <p:nvPr/>
          </p:nvSpPr>
          <p:spPr>
            <a:xfrm>
              <a:off x="4895734" y="3807009"/>
              <a:ext cx="81902" cy="63545"/>
            </a:xfrm>
            <a:custGeom>
              <a:avLst/>
              <a:gdLst>
                <a:gd name="txL" fmla="*/ 0 w 34"/>
                <a:gd name="txT" fmla="*/ 0 h 27"/>
                <a:gd name="txR" fmla="*/ 34 w 34"/>
                <a:gd name="txB" fmla="*/ 27 h 27"/>
              </a:gdLst>
              <a:ahLst/>
              <a:cxnLst>
                <a:cxn ang="0">
                  <a:pos x="8" y="0"/>
                </a:cxn>
                <a:cxn ang="0">
                  <a:pos x="32" y="27"/>
                </a:cxn>
                <a:cxn ang="0">
                  <a:pos x="14" y="18"/>
                </a:cxn>
                <a:cxn ang="0">
                  <a:pos x="20" y="24"/>
                </a:cxn>
                <a:cxn ang="0">
                  <a:pos x="8" y="12"/>
                </a:cxn>
                <a:cxn ang="0">
                  <a:pos x="2" y="0"/>
                </a:cxn>
                <a:cxn ang="0">
                  <a:pos x="8" y="0"/>
                </a:cxn>
              </a:cxnLst>
              <a:rect l="txL" t="txT" r="txR" b="txB"/>
              <a:pathLst>
                <a:path w="34" h="27">
                  <a:moveTo>
                    <a:pt x="8" y="0"/>
                  </a:moveTo>
                  <a:cubicBezTo>
                    <a:pt x="16" y="7"/>
                    <a:pt x="34" y="20"/>
                    <a:pt x="32" y="27"/>
                  </a:cubicBezTo>
                  <a:cubicBezTo>
                    <a:pt x="25" y="27"/>
                    <a:pt x="20" y="9"/>
                    <a:pt x="14" y="18"/>
                  </a:cubicBezTo>
                  <a:cubicBezTo>
                    <a:pt x="17" y="19"/>
                    <a:pt x="19" y="21"/>
                    <a:pt x="20" y="24"/>
                  </a:cubicBezTo>
                  <a:cubicBezTo>
                    <a:pt x="15" y="21"/>
                    <a:pt x="11" y="17"/>
                    <a:pt x="8" y="12"/>
                  </a:cubicBezTo>
                  <a:cubicBezTo>
                    <a:pt x="19" y="7"/>
                    <a:pt x="0" y="6"/>
                    <a:pt x="2" y="0"/>
                  </a:cubicBezTo>
                  <a:cubicBezTo>
                    <a:pt x="5" y="0"/>
                    <a:pt x="7" y="4"/>
                    <a:pt x="8" y="0"/>
                  </a:cubicBezTo>
                  <a:close/>
                </a:path>
              </a:pathLst>
            </a:custGeom>
            <a:solidFill>
              <a:srgbClr val="0B576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92" name="Freeform 78"/>
            <p:cNvSpPr/>
            <p:nvPr/>
          </p:nvSpPr>
          <p:spPr>
            <a:xfrm>
              <a:off x="886796" y="3791477"/>
              <a:ext cx="53660" cy="29654"/>
            </a:xfrm>
            <a:custGeom>
              <a:avLst/>
              <a:gdLst>
                <a:gd name="txL" fmla="*/ 0 w 22"/>
                <a:gd name="txT" fmla="*/ 0 h 12"/>
                <a:gd name="txR" fmla="*/ 22 w 22"/>
                <a:gd name="txB" fmla="*/ 12 h 12"/>
              </a:gdLst>
              <a:ahLst/>
              <a:cxnLst>
                <a:cxn ang="0">
                  <a:pos x="21" y="12"/>
                </a:cxn>
                <a:cxn ang="0">
                  <a:pos x="0" y="6"/>
                </a:cxn>
                <a:cxn ang="0">
                  <a:pos x="21" y="12"/>
                </a:cxn>
              </a:cxnLst>
              <a:rect l="txL" t="txT" r="txR" b="txB"/>
              <a:pathLst>
                <a:path w="22" h="12">
                  <a:moveTo>
                    <a:pt x="21" y="12"/>
                  </a:moveTo>
                  <a:cubicBezTo>
                    <a:pt x="12" y="12"/>
                    <a:pt x="11" y="4"/>
                    <a:pt x="0" y="6"/>
                  </a:cubicBezTo>
                  <a:cubicBezTo>
                    <a:pt x="4" y="0"/>
                    <a:pt x="22" y="4"/>
                    <a:pt x="21" y="12"/>
                  </a:cubicBezTo>
                  <a:close/>
                </a:path>
              </a:pathLst>
            </a:custGeom>
            <a:solidFill>
              <a:srgbClr val="1D485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93" name="Freeform 79"/>
            <p:cNvSpPr/>
            <p:nvPr/>
          </p:nvSpPr>
          <p:spPr>
            <a:xfrm>
              <a:off x="2136500" y="3783004"/>
              <a:ext cx="100259" cy="63545"/>
            </a:xfrm>
            <a:custGeom>
              <a:avLst/>
              <a:gdLst>
                <a:gd name="txL" fmla="*/ 0 w 42"/>
                <a:gd name="txT" fmla="*/ 0 h 27"/>
                <a:gd name="txR" fmla="*/ 42 w 42"/>
                <a:gd name="txB" fmla="*/ 27 h 27"/>
              </a:gdLst>
              <a:ahLst/>
              <a:cxnLst>
                <a:cxn ang="0">
                  <a:pos x="0" y="10"/>
                </a:cxn>
                <a:cxn ang="0">
                  <a:pos x="42" y="22"/>
                </a:cxn>
                <a:cxn ang="0">
                  <a:pos x="0" y="10"/>
                </a:cxn>
              </a:cxnLst>
              <a:rect l="txL" t="txT" r="txR" b="txB"/>
              <a:pathLst>
                <a:path w="42" h="27">
                  <a:moveTo>
                    <a:pt x="0" y="10"/>
                  </a:moveTo>
                  <a:cubicBezTo>
                    <a:pt x="16" y="0"/>
                    <a:pt x="33" y="15"/>
                    <a:pt x="42" y="22"/>
                  </a:cubicBezTo>
                  <a:cubicBezTo>
                    <a:pt x="31" y="27"/>
                    <a:pt x="19" y="7"/>
                    <a:pt x="0" y="1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94" name="Freeform 80"/>
            <p:cNvSpPr/>
            <p:nvPr/>
          </p:nvSpPr>
          <p:spPr>
            <a:xfrm>
              <a:off x="3486463" y="3783004"/>
              <a:ext cx="79077" cy="59308"/>
            </a:xfrm>
            <a:custGeom>
              <a:avLst/>
              <a:gdLst>
                <a:gd name="txL" fmla="*/ 0 w 33"/>
                <a:gd name="txT" fmla="*/ 0 h 25"/>
                <a:gd name="txR" fmla="*/ 33 w 33"/>
                <a:gd name="txB" fmla="*/ 25 h 25"/>
              </a:gdLst>
              <a:ahLst/>
              <a:cxnLst>
                <a:cxn ang="0">
                  <a:pos x="0" y="4"/>
                </a:cxn>
                <a:cxn ang="0">
                  <a:pos x="12" y="10"/>
                </a:cxn>
                <a:cxn ang="0">
                  <a:pos x="21" y="1"/>
                </a:cxn>
                <a:cxn ang="0">
                  <a:pos x="27" y="25"/>
                </a:cxn>
                <a:cxn ang="0">
                  <a:pos x="0" y="4"/>
                </a:cxn>
              </a:cxnLst>
              <a:rect l="txL" t="txT" r="txR" b="txB"/>
              <a:pathLst>
                <a:path w="33" h="25">
                  <a:moveTo>
                    <a:pt x="0" y="4"/>
                  </a:moveTo>
                  <a:cubicBezTo>
                    <a:pt x="6" y="4"/>
                    <a:pt x="10" y="6"/>
                    <a:pt x="12" y="10"/>
                  </a:cubicBezTo>
                  <a:cubicBezTo>
                    <a:pt x="23" y="15"/>
                    <a:pt x="14" y="0"/>
                    <a:pt x="21" y="1"/>
                  </a:cubicBezTo>
                  <a:cubicBezTo>
                    <a:pt x="15" y="15"/>
                    <a:pt x="33" y="21"/>
                    <a:pt x="27" y="25"/>
                  </a:cubicBezTo>
                  <a:cubicBezTo>
                    <a:pt x="16" y="20"/>
                    <a:pt x="6" y="14"/>
                    <a:pt x="0" y="4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95" name="Freeform 81"/>
            <p:cNvSpPr>
              <a:spLocks noEditPoints="1"/>
            </p:cNvSpPr>
            <p:nvPr/>
          </p:nvSpPr>
          <p:spPr>
            <a:xfrm>
              <a:off x="118616" y="3804185"/>
              <a:ext cx="804894" cy="296540"/>
            </a:xfrm>
            <a:custGeom>
              <a:avLst/>
              <a:gdLst>
                <a:gd name="txL" fmla="*/ 0 w 336"/>
                <a:gd name="txT" fmla="*/ 0 h 124"/>
                <a:gd name="txR" fmla="*/ 336 w 336"/>
                <a:gd name="txB" fmla="*/ 124 h 124"/>
              </a:gdLst>
              <a:ahLst/>
              <a:cxnLst>
                <a:cxn ang="0">
                  <a:pos x="165" y="1"/>
                </a:cxn>
                <a:cxn ang="0">
                  <a:pos x="237" y="22"/>
                </a:cxn>
                <a:cxn ang="0">
                  <a:pos x="258" y="31"/>
                </a:cxn>
                <a:cxn ang="0">
                  <a:pos x="288" y="61"/>
                </a:cxn>
                <a:cxn ang="0">
                  <a:pos x="279" y="70"/>
                </a:cxn>
                <a:cxn ang="0">
                  <a:pos x="267" y="88"/>
                </a:cxn>
                <a:cxn ang="0">
                  <a:pos x="222" y="67"/>
                </a:cxn>
                <a:cxn ang="0">
                  <a:pos x="216" y="70"/>
                </a:cxn>
                <a:cxn ang="0">
                  <a:pos x="264" y="88"/>
                </a:cxn>
                <a:cxn ang="0">
                  <a:pos x="183" y="85"/>
                </a:cxn>
                <a:cxn ang="0">
                  <a:pos x="186" y="103"/>
                </a:cxn>
                <a:cxn ang="0">
                  <a:pos x="207" y="124"/>
                </a:cxn>
                <a:cxn ang="0">
                  <a:pos x="144" y="121"/>
                </a:cxn>
                <a:cxn ang="0">
                  <a:pos x="117" y="112"/>
                </a:cxn>
                <a:cxn ang="0">
                  <a:pos x="63" y="97"/>
                </a:cxn>
                <a:cxn ang="0">
                  <a:pos x="18" y="100"/>
                </a:cxn>
                <a:cxn ang="0">
                  <a:pos x="6" y="82"/>
                </a:cxn>
                <a:cxn ang="0">
                  <a:pos x="27" y="73"/>
                </a:cxn>
                <a:cxn ang="0">
                  <a:pos x="0" y="49"/>
                </a:cxn>
                <a:cxn ang="0">
                  <a:pos x="63" y="52"/>
                </a:cxn>
                <a:cxn ang="0">
                  <a:pos x="90" y="52"/>
                </a:cxn>
                <a:cxn ang="0">
                  <a:pos x="90" y="46"/>
                </a:cxn>
                <a:cxn ang="0">
                  <a:pos x="93" y="34"/>
                </a:cxn>
                <a:cxn ang="0">
                  <a:pos x="120" y="34"/>
                </a:cxn>
                <a:cxn ang="0">
                  <a:pos x="141" y="31"/>
                </a:cxn>
                <a:cxn ang="0">
                  <a:pos x="150" y="7"/>
                </a:cxn>
                <a:cxn ang="0">
                  <a:pos x="207" y="28"/>
                </a:cxn>
                <a:cxn ang="0">
                  <a:pos x="204" y="49"/>
                </a:cxn>
                <a:cxn ang="0">
                  <a:pos x="204" y="49"/>
                </a:cxn>
                <a:cxn ang="0">
                  <a:pos x="153" y="103"/>
                </a:cxn>
                <a:cxn ang="0">
                  <a:pos x="78" y="85"/>
                </a:cxn>
                <a:cxn ang="0">
                  <a:pos x="108" y="79"/>
                </a:cxn>
                <a:cxn ang="0">
                  <a:pos x="27" y="52"/>
                </a:cxn>
                <a:cxn ang="0">
                  <a:pos x="27" y="52"/>
                </a:cxn>
                <a:cxn ang="0">
                  <a:pos x="135" y="55"/>
                </a:cxn>
                <a:cxn ang="0">
                  <a:pos x="183" y="70"/>
                </a:cxn>
                <a:cxn ang="0">
                  <a:pos x="174" y="88"/>
                </a:cxn>
                <a:cxn ang="0">
                  <a:pos x="174" y="88"/>
                </a:cxn>
              </a:cxnLst>
              <a:rect l="txL" t="txT" r="txR" b="txB"/>
              <a:pathLst>
                <a:path w="336" h="124">
                  <a:moveTo>
                    <a:pt x="174" y="7"/>
                  </a:moveTo>
                  <a:cubicBezTo>
                    <a:pt x="170" y="6"/>
                    <a:pt x="167" y="4"/>
                    <a:pt x="165" y="1"/>
                  </a:cubicBezTo>
                  <a:cubicBezTo>
                    <a:pt x="180" y="0"/>
                    <a:pt x="185" y="9"/>
                    <a:pt x="198" y="10"/>
                  </a:cubicBezTo>
                  <a:cubicBezTo>
                    <a:pt x="210" y="15"/>
                    <a:pt x="222" y="20"/>
                    <a:pt x="237" y="22"/>
                  </a:cubicBezTo>
                  <a:cubicBezTo>
                    <a:pt x="239" y="29"/>
                    <a:pt x="254" y="23"/>
                    <a:pt x="261" y="25"/>
                  </a:cubicBezTo>
                  <a:cubicBezTo>
                    <a:pt x="261" y="28"/>
                    <a:pt x="259" y="29"/>
                    <a:pt x="258" y="31"/>
                  </a:cubicBezTo>
                  <a:cubicBezTo>
                    <a:pt x="282" y="45"/>
                    <a:pt x="309" y="56"/>
                    <a:pt x="336" y="67"/>
                  </a:cubicBezTo>
                  <a:cubicBezTo>
                    <a:pt x="316" y="71"/>
                    <a:pt x="298" y="57"/>
                    <a:pt x="288" y="61"/>
                  </a:cubicBezTo>
                  <a:cubicBezTo>
                    <a:pt x="299" y="68"/>
                    <a:pt x="314" y="71"/>
                    <a:pt x="324" y="79"/>
                  </a:cubicBezTo>
                  <a:cubicBezTo>
                    <a:pt x="306" y="81"/>
                    <a:pt x="290" y="65"/>
                    <a:pt x="279" y="70"/>
                  </a:cubicBezTo>
                  <a:cubicBezTo>
                    <a:pt x="288" y="76"/>
                    <a:pt x="301" y="78"/>
                    <a:pt x="303" y="91"/>
                  </a:cubicBezTo>
                  <a:cubicBezTo>
                    <a:pt x="289" y="92"/>
                    <a:pt x="278" y="90"/>
                    <a:pt x="267" y="88"/>
                  </a:cubicBezTo>
                  <a:cubicBezTo>
                    <a:pt x="265" y="85"/>
                    <a:pt x="262" y="83"/>
                    <a:pt x="258" y="82"/>
                  </a:cubicBezTo>
                  <a:cubicBezTo>
                    <a:pt x="245" y="78"/>
                    <a:pt x="234" y="72"/>
                    <a:pt x="222" y="67"/>
                  </a:cubicBezTo>
                  <a:cubicBezTo>
                    <a:pt x="200" y="57"/>
                    <a:pt x="187" y="38"/>
                    <a:pt x="159" y="34"/>
                  </a:cubicBezTo>
                  <a:cubicBezTo>
                    <a:pt x="177" y="47"/>
                    <a:pt x="190" y="65"/>
                    <a:pt x="216" y="70"/>
                  </a:cubicBezTo>
                  <a:cubicBezTo>
                    <a:pt x="229" y="75"/>
                    <a:pt x="240" y="82"/>
                    <a:pt x="255" y="85"/>
                  </a:cubicBezTo>
                  <a:cubicBezTo>
                    <a:pt x="255" y="89"/>
                    <a:pt x="260" y="88"/>
                    <a:pt x="264" y="88"/>
                  </a:cubicBezTo>
                  <a:cubicBezTo>
                    <a:pt x="264" y="95"/>
                    <a:pt x="251" y="89"/>
                    <a:pt x="246" y="91"/>
                  </a:cubicBezTo>
                  <a:cubicBezTo>
                    <a:pt x="222" y="93"/>
                    <a:pt x="198" y="81"/>
                    <a:pt x="183" y="85"/>
                  </a:cubicBezTo>
                  <a:cubicBezTo>
                    <a:pt x="198" y="88"/>
                    <a:pt x="206" y="98"/>
                    <a:pt x="222" y="100"/>
                  </a:cubicBezTo>
                  <a:cubicBezTo>
                    <a:pt x="216" y="107"/>
                    <a:pt x="197" y="101"/>
                    <a:pt x="186" y="103"/>
                  </a:cubicBezTo>
                  <a:cubicBezTo>
                    <a:pt x="173" y="102"/>
                    <a:pt x="156" y="89"/>
                    <a:pt x="147" y="94"/>
                  </a:cubicBezTo>
                  <a:cubicBezTo>
                    <a:pt x="164" y="107"/>
                    <a:pt x="183" y="118"/>
                    <a:pt x="207" y="124"/>
                  </a:cubicBezTo>
                  <a:cubicBezTo>
                    <a:pt x="197" y="124"/>
                    <a:pt x="187" y="124"/>
                    <a:pt x="177" y="124"/>
                  </a:cubicBezTo>
                  <a:cubicBezTo>
                    <a:pt x="172" y="117"/>
                    <a:pt x="154" y="123"/>
                    <a:pt x="144" y="121"/>
                  </a:cubicBezTo>
                  <a:cubicBezTo>
                    <a:pt x="127" y="120"/>
                    <a:pt x="106" y="123"/>
                    <a:pt x="99" y="112"/>
                  </a:cubicBezTo>
                  <a:cubicBezTo>
                    <a:pt x="105" y="112"/>
                    <a:pt x="111" y="112"/>
                    <a:pt x="117" y="112"/>
                  </a:cubicBezTo>
                  <a:cubicBezTo>
                    <a:pt x="107" y="105"/>
                    <a:pt x="84" y="111"/>
                    <a:pt x="69" y="109"/>
                  </a:cubicBezTo>
                  <a:cubicBezTo>
                    <a:pt x="71" y="101"/>
                    <a:pt x="74" y="97"/>
                    <a:pt x="63" y="97"/>
                  </a:cubicBezTo>
                  <a:cubicBezTo>
                    <a:pt x="59" y="97"/>
                    <a:pt x="56" y="98"/>
                    <a:pt x="57" y="103"/>
                  </a:cubicBezTo>
                  <a:cubicBezTo>
                    <a:pt x="45" y="101"/>
                    <a:pt x="25" y="107"/>
                    <a:pt x="18" y="100"/>
                  </a:cubicBezTo>
                  <a:cubicBezTo>
                    <a:pt x="23" y="99"/>
                    <a:pt x="33" y="103"/>
                    <a:pt x="30" y="94"/>
                  </a:cubicBezTo>
                  <a:cubicBezTo>
                    <a:pt x="23" y="89"/>
                    <a:pt x="20" y="91"/>
                    <a:pt x="6" y="82"/>
                  </a:cubicBezTo>
                  <a:cubicBezTo>
                    <a:pt x="15" y="80"/>
                    <a:pt x="32" y="86"/>
                    <a:pt x="36" y="79"/>
                  </a:cubicBezTo>
                  <a:cubicBezTo>
                    <a:pt x="32" y="78"/>
                    <a:pt x="29" y="76"/>
                    <a:pt x="27" y="73"/>
                  </a:cubicBezTo>
                  <a:cubicBezTo>
                    <a:pt x="31" y="71"/>
                    <a:pt x="43" y="77"/>
                    <a:pt x="42" y="70"/>
                  </a:cubicBezTo>
                  <a:cubicBezTo>
                    <a:pt x="26" y="65"/>
                    <a:pt x="10" y="60"/>
                    <a:pt x="0" y="49"/>
                  </a:cubicBezTo>
                  <a:cubicBezTo>
                    <a:pt x="17" y="52"/>
                    <a:pt x="11" y="46"/>
                    <a:pt x="15" y="40"/>
                  </a:cubicBezTo>
                  <a:cubicBezTo>
                    <a:pt x="30" y="43"/>
                    <a:pt x="49" y="57"/>
                    <a:pt x="63" y="52"/>
                  </a:cubicBezTo>
                  <a:cubicBezTo>
                    <a:pt x="57" y="51"/>
                    <a:pt x="42" y="43"/>
                    <a:pt x="48" y="40"/>
                  </a:cubicBezTo>
                  <a:cubicBezTo>
                    <a:pt x="66" y="40"/>
                    <a:pt x="77" y="47"/>
                    <a:pt x="90" y="52"/>
                  </a:cubicBezTo>
                  <a:cubicBezTo>
                    <a:pt x="93" y="58"/>
                    <a:pt x="102" y="58"/>
                    <a:pt x="111" y="58"/>
                  </a:cubicBezTo>
                  <a:cubicBezTo>
                    <a:pt x="107" y="51"/>
                    <a:pt x="95" y="52"/>
                    <a:pt x="90" y="46"/>
                  </a:cubicBezTo>
                  <a:cubicBezTo>
                    <a:pt x="82" y="39"/>
                    <a:pt x="65" y="41"/>
                    <a:pt x="66" y="25"/>
                  </a:cubicBezTo>
                  <a:cubicBezTo>
                    <a:pt x="75" y="28"/>
                    <a:pt x="78" y="37"/>
                    <a:pt x="93" y="34"/>
                  </a:cubicBezTo>
                  <a:cubicBezTo>
                    <a:pt x="100" y="31"/>
                    <a:pt x="86" y="25"/>
                    <a:pt x="90" y="16"/>
                  </a:cubicBezTo>
                  <a:cubicBezTo>
                    <a:pt x="101" y="21"/>
                    <a:pt x="107" y="31"/>
                    <a:pt x="120" y="34"/>
                  </a:cubicBezTo>
                  <a:cubicBezTo>
                    <a:pt x="133" y="45"/>
                    <a:pt x="149" y="48"/>
                    <a:pt x="165" y="49"/>
                  </a:cubicBezTo>
                  <a:cubicBezTo>
                    <a:pt x="160" y="40"/>
                    <a:pt x="149" y="37"/>
                    <a:pt x="141" y="31"/>
                  </a:cubicBezTo>
                  <a:cubicBezTo>
                    <a:pt x="136" y="25"/>
                    <a:pt x="125" y="25"/>
                    <a:pt x="126" y="13"/>
                  </a:cubicBezTo>
                  <a:cubicBezTo>
                    <a:pt x="144" y="12"/>
                    <a:pt x="150" y="20"/>
                    <a:pt x="150" y="7"/>
                  </a:cubicBezTo>
                  <a:cubicBezTo>
                    <a:pt x="160" y="5"/>
                    <a:pt x="162" y="11"/>
                    <a:pt x="171" y="10"/>
                  </a:cubicBezTo>
                  <a:cubicBezTo>
                    <a:pt x="181" y="18"/>
                    <a:pt x="191" y="26"/>
                    <a:pt x="207" y="28"/>
                  </a:cubicBezTo>
                  <a:cubicBezTo>
                    <a:pt x="198" y="19"/>
                    <a:pt x="184" y="15"/>
                    <a:pt x="174" y="7"/>
                  </a:cubicBezTo>
                  <a:close/>
                  <a:moveTo>
                    <a:pt x="204" y="49"/>
                  </a:moveTo>
                  <a:cubicBezTo>
                    <a:pt x="228" y="60"/>
                    <a:pt x="257" y="82"/>
                    <a:pt x="285" y="79"/>
                  </a:cubicBezTo>
                  <a:cubicBezTo>
                    <a:pt x="266" y="63"/>
                    <a:pt x="238" y="40"/>
                    <a:pt x="204" y="49"/>
                  </a:cubicBezTo>
                  <a:close/>
                  <a:moveTo>
                    <a:pt x="114" y="82"/>
                  </a:moveTo>
                  <a:cubicBezTo>
                    <a:pt x="125" y="89"/>
                    <a:pt x="140" y="108"/>
                    <a:pt x="153" y="103"/>
                  </a:cubicBezTo>
                  <a:cubicBezTo>
                    <a:pt x="136" y="102"/>
                    <a:pt x="130" y="74"/>
                    <a:pt x="114" y="82"/>
                  </a:cubicBezTo>
                  <a:close/>
                  <a:moveTo>
                    <a:pt x="78" y="85"/>
                  </a:moveTo>
                  <a:cubicBezTo>
                    <a:pt x="100" y="80"/>
                    <a:pt x="110" y="103"/>
                    <a:pt x="123" y="97"/>
                  </a:cubicBezTo>
                  <a:cubicBezTo>
                    <a:pt x="117" y="92"/>
                    <a:pt x="109" y="89"/>
                    <a:pt x="108" y="79"/>
                  </a:cubicBezTo>
                  <a:cubicBezTo>
                    <a:pt x="95" y="84"/>
                    <a:pt x="82" y="76"/>
                    <a:pt x="78" y="85"/>
                  </a:cubicBezTo>
                  <a:close/>
                  <a:moveTo>
                    <a:pt x="27" y="52"/>
                  </a:moveTo>
                  <a:cubicBezTo>
                    <a:pt x="46" y="56"/>
                    <a:pt x="65" y="76"/>
                    <a:pt x="84" y="70"/>
                  </a:cubicBezTo>
                  <a:cubicBezTo>
                    <a:pt x="63" y="68"/>
                    <a:pt x="45" y="47"/>
                    <a:pt x="27" y="52"/>
                  </a:cubicBezTo>
                  <a:close/>
                  <a:moveTo>
                    <a:pt x="153" y="58"/>
                  </a:moveTo>
                  <a:cubicBezTo>
                    <a:pt x="144" y="60"/>
                    <a:pt x="142" y="55"/>
                    <a:pt x="135" y="55"/>
                  </a:cubicBezTo>
                  <a:cubicBezTo>
                    <a:pt x="134" y="63"/>
                    <a:pt x="141" y="63"/>
                    <a:pt x="147" y="64"/>
                  </a:cubicBezTo>
                  <a:cubicBezTo>
                    <a:pt x="160" y="63"/>
                    <a:pt x="175" y="76"/>
                    <a:pt x="183" y="70"/>
                  </a:cubicBezTo>
                  <a:cubicBezTo>
                    <a:pt x="172" y="67"/>
                    <a:pt x="169" y="56"/>
                    <a:pt x="153" y="58"/>
                  </a:cubicBezTo>
                  <a:close/>
                  <a:moveTo>
                    <a:pt x="174" y="88"/>
                  </a:moveTo>
                  <a:cubicBezTo>
                    <a:pt x="154" y="87"/>
                    <a:pt x="138" y="54"/>
                    <a:pt x="120" y="70"/>
                  </a:cubicBezTo>
                  <a:cubicBezTo>
                    <a:pt x="134" y="78"/>
                    <a:pt x="157" y="93"/>
                    <a:pt x="174" y="88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 vert="horz" wrap="square" anchor="t"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96" name="Freeform 82"/>
            <p:cNvSpPr/>
            <p:nvPr/>
          </p:nvSpPr>
          <p:spPr>
            <a:xfrm>
              <a:off x="4359137" y="3791477"/>
              <a:ext cx="124264" cy="57896"/>
            </a:xfrm>
            <a:custGeom>
              <a:avLst/>
              <a:gdLst>
                <a:gd name="txL" fmla="*/ 0 w 52"/>
                <a:gd name="txT" fmla="*/ 0 h 24"/>
                <a:gd name="txR" fmla="*/ 52 w 52"/>
                <a:gd name="txB" fmla="*/ 24 h 24"/>
              </a:gdLst>
              <a:ahLst/>
              <a:cxnLst>
                <a:cxn ang="0">
                  <a:pos x="25" y="18"/>
                </a:cxn>
                <a:cxn ang="0">
                  <a:pos x="25" y="15"/>
                </a:cxn>
                <a:cxn ang="0">
                  <a:pos x="4" y="0"/>
                </a:cxn>
                <a:cxn ang="0">
                  <a:pos x="52" y="15"/>
                </a:cxn>
                <a:cxn ang="0">
                  <a:pos x="34" y="24"/>
                </a:cxn>
                <a:cxn ang="0">
                  <a:pos x="28" y="24"/>
                </a:cxn>
                <a:cxn ang="0">
                  <a:pos x="25" y="18"/>
                </a:cxn>
              </a:cxnLst>
              <a:rect l="txL" t="txT" r="txR" b="txB"/>
              <a:pathLst>
                <a:path w="52" h="24">
                  <a:moveTo>
                    <a:pt x="25" y="18"/>
                  </a:moveTo>
                  <a:cubicBezTo>
                    <a:pt x="25" y="17"/>
                    <a:pt x="25" y="16"/>
                    <a:pt x="25" y="15"/>
                  </a:cubicBezTo>
                  <a:cubicBezTo>
                    <a:pt x="19" y="11"/>
                    <a:pt x="0" y="4"/>
                    <a:pt x="4" y="0"/>
                  </a:cubicBezTo>
                  <a:cubicBezTo>
                    <a:pt x="23" y="2"/>
                    <a:pt x="31" y="15"/>
                    <a:pt x="52" y="15"/>
                  </a:cubicBezTo>
                  <a:cubicBezTo>
                    <a:pt x="49" y="21"/>
                    <a:pt x="35" y="16"/>
                    <a:pt x="34" y="24"/>
                  </a:cubicBezTo>
                  <a:cubicBezTo>
                    <a:pt x="32" y="24"/>
                    <a:pt x="30" y="24"/>
                    <a:pt x="28" y="24"/>
                  </a:cubicBezTo>
                  <a:cubicBezTo>
                    <a:pt x="27" y="22"/>
                    <a:pt x="25" y="21"/>
                    <a:pt x="25" y="18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97" name="Freeform 83"/>
            <p:cNvSpPr/>
            <p:nvPr/>
          </p:nvSpPr>
          <p:spPr>
            <a:xfrm>
              <a:off x="4874553" y="3784416"/>
              <a:ext cx="66369" cy="50835"/>
            </a:xfrm>
            <a:custGeom>
              <a:avLst/>
              <a:gdLst>
                <a:gd name="txL" fmla="*/ 0 w 28"/>
                <a:gd name="txT" fmla="*/ 0 h 21"/>
                <a:gd name="txR" fmla="*/ 28 w 28"/>
                <a:gd name="txB" fmla="*/ 21 h 21"/>
              </a:gdLst>
              <a:ahLst/>
              <a:cxnLst>
                <a:cxn ang="0">
                  <a:pos x="11" y="9"/>
                </a:cxn>
                <a:cxn ang="0">
                  <a:pos x="17" y="21"/>
                </a:cxn>
                <a:cxn ang="0">
                  <a:pos x="11" y="9"/>
                </a:cxn>
              </a:cxnLst>
              <a:rect l="txL" t="txT" r="txR" b="txB"/>
              <a:pathLst>
                <a:path w="28" h="21">
                  <a:moveTo>
                    <a:pt x="11" y="9"/>
                  </a:moveTo>
                  <a:cubicBezTo>
                    <a:pt x="9" y="15"/>
                    <a:pt x="28" y="16"/>
                    <a:pt x="17" y="21"/>
                  </a:cubicBezTo>
                  <a:cubicBezTo>
                    <a:pt x="10" y="21"/>
                    <a:pt x="0" y="0"/>
                    <a:pt x="11" y="9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98" name="Freeform 84"/>
            <p:cNvSpPr/>
            <p:nvPr/>
          </p:nvSpPr>
          <p:spPr>
            <a:xfrm>
              <a:off x="1231347" y="3811246"/>
              <a:ext cx="72017" cy="45187"/>
            </a:xfrm>
            <a:custGeom>
              <a:avLst/>
              <a:gdLst>
                <a:gd name="txL" fmla="*/ 0 w 30"/>
                <a:gd name="txT" fmla="*/ 0 h 19"/>
                <a:gd name="txR" fmla="*/ 30 w 30"/>
                <a:gd name="txB" fmla="*/ 19 h 19"/>
              </a:gdLst>
              <a:ahLst/>
              <a:cxnLst>
                <a:cxn ang="0">
                  <a:pos x="0" y="4"/>
                </a:cxn>
                <a:cxn ang="0">
                  <a:pos x="30" y="16"/>
                </a:cxn>
                <a:cxn ang="0">
                  <a:pos x="0" y="4"/>
                </a:cxn>
              </a:cxnLst>
              <a:rect l="txL" t="txT" r="txR" b="txB"/>
              <a:pathLst>
                <a:path w="30" h="19">
                  <a:moveTo>
                    <a:pt x="0" y="4"/>
                  </a:moveTo>
                  <a:cubicBezTo>
                    <a:pt x="18" y="0"/>
                    <a:pt x="21" y="11"/>
                    <a:pt x="30" y="16"/>
                  </a:cubicBezTo>
                  <a:cubicBezTo>
                    <a:pt x="25" y="19"/>
                    <a:pt x="3" y="13"/>
                    <a:pt x="0" y="4"/>
                  </a:cubicBezTo>
                  <a:close/>
                </a:path>
              </a:pathLst>
            </a:custGeom>
            <a:solidFill>
              <a:srgbClr val="1D485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199" name="Freeform 85"/>
            <p:cNvSpPr/>
            <p:nvPr/>
          </p:nvSpPr>
          <p:spPr>
            <a:xfrm>
              <a:off x="528124" y="3821130"/>
              <a:ext cx="86138" cy="49424"/>
            </a:xfrm>
            <a:custGeom>
              <a:avLst/>
              <a:gdLst>
                <a:gd name="txL" fmla="*/ 0 w 36"/>
                <a:gd name="txT" fmla="*/ 0 h 21"/>
                <a:gd name="txR" fmla="*/ 36 w 36"/>
                <a:gd name="txB" fmla="*/ 21 h 21"/>
              </a:gdLst>
              <a:ahLst/>
              <a:cxnLst>
                <a:cxn ang="0">
                  <a:pos x="3" y="0"/>
                </a:cxn>
                <a:cxn ang="0">
                  <a:pos x="36" y="21"/>
                </a:cxn>
                <a:cxn ang="0">
                  <a:pos x="0" y="3"/>
                </a:cxn>
                <a:cxn ang="0">
                  <a:pos x="3" y="0"/>
                </a:cxn>
              </a:cxnLst>
              <a:rect l="txL" t="txT" r="txR" b="txB"/>
              <a:pathLst>
                <a:path w="36" h="21">
                  <a:moveTo>
                    <a:pt x="3" y="0"/>
                  </a:moveTo>
                  <a:cubicBezTo>
                    <a:pt x="13" y="8"/>
                    <a:pt x="27" y="12"/>
                    <a:pt x="36" y="21"/>
                  </a:cubicBezTo>
                  <a:cubicBezTo>
                    <a:pt x="20" y="19"/>
                    <a:pt x="10" y="11"/>
                    <a:pt x="0" y="3"/>
                  </a:cubicBezTo>
                  <a:cubicBezTo>
                    <a:pt x="2" y="3"/>
                    <a:pt x="4" y="3"/>
                    <a:pt x="3" y="0"/>
                  </a:cubicBezTo>
                  <a:close/>
                </a:path>
              </a:pathLst>
            </a:custGeom>
            <a:solidFill>
              <a:srgbClr val="0588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00" name="Freeform 86"/>
            <p:cNvSpPr/>
            <p:nvPr/>
          </p:nvSpPr>
          <p:spPr>
            <a:xfrm>
              <a:off x="1116967" y="3815482"/>
              <a:ext cx="100259" cy="70605"/>
            </a:xfrm>
            <a:custGeom>
              <a:avLst/>
              <a:gdLst>
                <a:gd name="txL" fmla="*/ 0 w 42"/>
                <a:gd name="txT" fmla="*/ 0 h 29"/>
                <a:gd name="txR" fmla="*/ 42 w 42"/>
                <a:gd name="txB" fmla="*/ 29 h 29"/>
              </a:gdLst>
              <a:ahLst/>
              <a:cxnLst>
                <a:cxn ang="0">
                  <a:pos x="0" y="11"/>
                </a:cxn>
                <a:cxn ang="0">
                  <a:pos x="42" y="29"/>
                </a:cxn>
                <a:cxn ang="0">
                  <a:pos x="0" y="11"/>
                </a:cxn>
              </a:cxnLst>
              <a:rect l="txL" t="txT" r="txR" b="txB"/>
              <a:pathLst>
                <a:path w="42" h="29">
                  <a:moveTo>
                    <a:pt x="0" y="11"/>
                  </a:moveTo>
                  <a:cubicBezTo>
                    <a:pt x="19" y="0"/>
                    <a:pt x="35" y="18"/>
                    <a:pt x="42" y="29"/>
                  </a:cubicBezTo>
                  <a:cubicBezTo>
                    <a:pt x="27" y="24"/>
                    <a:pt x="14" y="17"/>
                    <a:pt x="0" y="11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01" name="Freeform 87"/>
            <p:cNvSpPr/>
            <p:nvPr/>
          </p:nvSpPr>
          <p:spPr>
            <a:xfrm>
              <a:off x="4337956" y="3831015"/>
              <a:ext cx="38127" cy="35303"/>
            </a:xfrm>
            <a:custGeom>
              <a:avLst/>
              <a:gdLst>
                <a:gd name="txL" fmla="*/ 0 w 16"/>
                <a:gd name="txT" fmla="*/ 0 h 15"/>
                <a:gd name="txR" fmla="*/ 16 w 16"/>
                <a:gd name="txB" fmla="*/ 15 h 15"/>
              </a:gdLst>
              <a:ahLst/>
              <a:cxnLst>
                <a:cxn ang="0">
                  <a:pos x="4" y="2"/>
                </a:cxn>
                <a:cxn ang="0">
                  <a:pos x="16" y="8"/>
                </a:cxn>
                <a:cxn ang="0">
                  <a:pos x="10" y="8"/>
                </a:cxn>
                <a:cxn ang="0">
                  <a:pos x="1" y="14"/>
                </a:cxn>
                <a:cxn ang="0">
                  <a:pos x="4" y="2"/>
                </a:cxn>
              </a:cxnLst>
              <a:rect l="txL" t="txT" r="txR" b="txB"/>
              <a:pathLst>
                <a:path w="16" h="15">
                  <a:moveTo>
                    <a:pt x="4" y="2"/>
                  </a:moveTo>
                  <a:cubicBezTo>
                    <a:pt x="12" y="0"/>
                    <a:pt x="10" y="8"/>
                    <a:pt x="16" y="8"/>
                  </a:cubicBezTo>
                  <a:cubicBezTo>
                    <a:pt x="15" y="12"/>
                    <a:pt x="10" y="11"/>
                    <a:pt x="10" y="8"/>
                  </a:cubicBezTo>
                  <a:cubicBezTo>
                    <a:pt x="7" y="10"/>
                    <a:pt x="7" y="15"/>
                    <a:pt x="1" y="14"/>
                  </a:cubicBezTo>
                  <a:cubicBezTo>
                    <a:pt x="0" y="8"/>
                    <a:pt x="3" y="6"/>
                    <a:pt x="4" y="2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02" name="Freeform 88"/>
            <p:cNvSpPr/>
            <p:nvPr/>
          </p:nvSpPr>
          <p:spPr>
            <a:xfrm>
              <a:off x="854317" y="3828191"/>
              <a:ext cx="104495" cy="28242"/>
            </a:xfrm>
            <a:custGeom>
              <a:avLst/>
              <a:gdLst>
                <a:gd name="txL" fmla="*/ 0 w 44"/>
                <a:gd name="txT" fmla="*/ 0 h 12"/>
                <a:gd name="txR" fmla="*/ 44 w 44"/>
                <a:gd name="txB" fmla="*/ 12 h 12"/>
              </a:gdLst>
              <a:ahLst/>
              <a:cxnLst>
                <a:cxn ang="0">
                  <a:pos x="23" y="12"/>
                </a:cxn>
                <a:cxn ang="0">
                  <a:pos x="44" y="6"/>
                </a:cxn>
                <a:cxn ang="0">
                  <a:pos x="23" y="12"/>
                </a:cxn>
              </a:cxnLst>
              <a:rect l="txL" t="txT" r="txR" b="txB"/>
              <a:pathLst>
                <a:path w="44" h="12">
                  <a:moveTo>
                    <a:pt x="23" y="12"/>
                  </a:moveTo>
                  <a:cubicBezTo>
                    <a:pt x="0" y="7"/>
                    <a:pt x="40" y="0"/>
                    <a:pt x="44" y="6"/>
                  </a:cubicBezTo>
                  <a:cubicBezTo>
                    <a:pt x="35" y="6"/>
                    <a:pt x="27" y="7"/>
                    <a:pt x="23" y="12"/>
                  </a:cubicBezTo>
                  <a:close/>
                </a:path>
              </a:pathLst>
            </a:custGeom>
            <a:solidFill>
              <a:srgbClr val="1D485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03" name="Freeform 89"/>
            <p:cNvSpPr/>
            <p:nvPr/>
          </p:nvSpPr>
          <p:spPr>
            <a:xfrm>
              <a:off x="1684629" y="3845136"/>
              <a:ext cx="49424" cy="48011"/>
            </a:xfrm>
            <a:custGeom>
              <a:avLst/>
              <a:gdLst>
                <a:gd name="txL" fmla="*/ 0 w 21"/>
                <a:gd name="txT" fmla="*/ 0 h 20"/>
                <a:gd name="txR" fmla="*/ 21 w 21"/>
                <a:gd name="txB" fmla="*/ 20 h 20"/>
              </a:gdLst>
              <a:ahLst/>
              <a:cxnLst>
                <a:cxn ang="0">
                  <a:pos x="21" y="11"/>
                </a:cxn>
                <a:cxn ang="0">
                  <a:pos x="0" y="8"/>
                </a:cxn>
                <a:cxn ang="0">
                  <a:pos x="21" y="11"/>
                </a:cxn>
              </a:cxnLst>
              <a:rect l="txL" t="txT" r="txR" b="txB"/>
              <a:pathLst>
                <a:path w="21" h="20">
                  <a:moveTo>
                    <a:pt x="21" y="11"/>
                  </a:moveTo>
                  <a:cubicBezTo>
                    <a:pt x="15" y="20"/>
                    <a:pt x="8" y="6"/>
                    <a:pt x="0" y="8"/>
                  </a:cubicBezTo>
                  <a:cubicBezTo>
                    <a:pt x="4" y="0"/>
                    <a:pt x="16" y="10"/>
                    <a:pt x="21" y="11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04" name="Freeform 90"/>
            <p:cNvSpPr/>
            <p:nvPr/>
          </p:nvSpPr>
          <p:spPr>
            <a:xfrm>
              <a:off x="4096488" y="3863493"/>
              <a:ext cx="42363" cy="38127"/>
            </a:xfrm>
            <a:custGeom>
              <a:avLst/>
              <a:gdLst>
                <a:gd name="txL" fmla="*/ 0 w 18"/>
                <a:gd name="txT" fmla="*/ 0 h 16"/>
                <a:gd name="txR" fmla="*/ 18 w 18"/>
                <a:gd name="txB" fmla="*/ 16 h 16"/>
              </a:gdLst>
              <a:ahLst/>
              <a:cxnLst>
                <a:cxn ang="0">
                  <a:pos x="18" y="9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18" y="9"/>
                </a:cxn>
              </a:cxnLst>
              <a:rect l="txL" t="txT" r="txR" b="txB"/>
              <a:pathLst>
                <a:path w="18" h="16">
                  <a:moveTo>
                    <a:pt x="18" y="9"/>
                  </a:moveTo>
                  <a:cubicBezTo>
                    <a:pt x="15" y="16"/>
                    <a:pt x="3" y="6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8" y="1"/>
                    <a:pt x="14" y="4"/>
                    <a:pt x="18" y="9"/>
                  </a:cubicBezTo>
                  <a:close/>
                </a:path>
              </a:pathLst>
            </a:custGeom>
            <a:solidFill>
              <a:srgbClr val="0588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05" name="Freeform 91"/>
            <p:cNvSpPr/>
            <p:nvPr/>
          </p:nvSpPr>
          <p:spPr>
            <a:xfrm>
              <a:off x="2955515" y="3863493"/>
              <a:ext cx="121440" cy="79077"/>
            </a:xfrm>
            <a:custGeom>
              <a:avLst/>
              <a:gdLst>
                <a:gd name="txL" fmla="*/ 0 w 51"/>
                <a:gd name="txT" fmla="*/ 0 h 33"/>
                <a:gd name="txR" fmla="*/ 51 w 51"/>
                <a:gd name="txB" fmla="*/ 33 h 33"/>
              </a:gdLst>
              <a:ahLst/>
              <a:cxnLst>
                <a:cxn ang="0">
                  <a:pos x="33" y="21"/>
                </a:cxn>
                <a:cxn ang="0">
                  <a:pos x="33" y="12"/>
                </a:cxn>
                <a:cxn ang="0">
                  <a:pos x="51" y="24"/>
                </a:cxn>
                <a:cxn ang="0">
                  <a:pos x="42" y="33"/>
                </a:cxn>
                <a:cxn ang="0">
                  <a:pos x="0" y="6"/>
                </a:cxn>
                <a:cxn ang="0">
                  <a:pos x="33" y="21"/>
                </a:cxn>
              </a:cxnLst>
              <a:rect l="txL" t="txT" r="txR" b="txB"/>
              <a:pathLst>
                <a:path w="51" h="33">
                  <a:moveTo>
                    <a:pt x="33" y="21"/>
                  </a:moveTo>
                  <a:cubicBezTo>
                    <a:pt x="37" y="20"/>
                    <a:pt x="32" y="17"/>
                    <a:pt x="33" y="12"/>
                  </a:cubicBezTo>
                  <a:cubicBezTo>
                    <a:pt x="40" y="15"/>
                    <a:pt x="50" y="15"/>
                    <a:pt x="51" y="24"/>
                  </a:cubicBezTo>
                  <a:cubicBezTo>
                    <a:pt x="43" y="22"/>
                    <a:pt x="40" y="25"/>
                    <a:pt x="42" y="33"/>
                  </a:cubicBezTo>
                  <a:cubicBezTo>
                    <a:pt x="22" y="30"/>
                    <a:pt x="15" y="14"/>
                    <a:pt x="0" y="6"/>
                  </a:cubicBezTo>
                  <a:cubicBezTo>
                    <a:pt x="11" y="0"/>
                    <a:pt x="21" y="19"/>
                    <a:pt x="33" y="21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06" name="Freeform 92"/>
            <p:cNvSpPr/>
            <p:nvPr/>
          </p:nvSpPr>
          <p:spPr>
            <a:xfrm>
              <a:off x="4354902" y="3870554"/>
              <a:ext cx="340315" cy="187809"/>
            </a:xfrm>
            <a:custGeom>
              <a:avLst/>
              <a:gdLst>
                <a:gd name="txL" fmla="*/ 0 w 142"/>
                <a:gd name="txT" fmla="*/ 0 h 78"/>
                <a:gd name="txR" fmla="*/ 142 w 142"/>
                <a:gd name="txB" fmla="*/ 78 h 78"/>
              </a:gdLst>
              <a:ahLst/>
              <a:cxnLst>
                <a:cxn ang="0">
                  <a:pos x="72" y="18"/>
                </a:cxn>
                <a:cxn ang="0">
                  <a:pos x="105" y="0"/>
                </a:cxn>
                <a:cxn ang="0">
                  <a:pos x="138" y="12"/>
                </a:cxn>
                <a:cxn ang="0">
                  <a:pos x="141" y="30"/>
                </a:cxn>
                <a:cxn ang="0">
                  <a:pos x="135" y="30"/>
                </a:cxn>
                <a:cxn ang="0">
                  <a:pos x="114" y="12"/>
                </a:cxn>
                <a:cxn ang="0">
                  <a:pos x="141" y="78"/>
                </a:cxn>
                <a:cxn ang="0">
                  <a:pos x="102" y="18"/>
                </a:cxn>
                <a:cxn ang="0">
                  <a:pos x="0" y="18"/>
                </a:cxn>
                <a:cxn ang="0">
                  <a:pos x="42" y="18"/>
                </a:cxn>
                <a:cxn ang="0">
                  <a:pos x="72" y="18"/>
                </a:cxn>
              </a:cxnLst>
              <a:rect l="txL" t="txT" r="txR" b="txB"/>
              <a:pathLst>
                <a:path w="142" h="78">
                  <a:moveTo>
                    <a:pt x="72" y="18"/>
                  </a:moveTo>
                  <a:cubicBezTo>
                    <a:pt x="85" y="14"/>
                    <a:pt x="107" y="19"/>
                    <a:pt x="105" y="0"/>
                  </a:cubicBezTo>
                  <a:cubicBezTo>
                    <a:pt x="117" y="3"/>
                    <a:pt x="123" y="12"/>
                    <a:pt x="138" y="12"/>
                  </a:cubicBezTo>
                  <a:cubicBezTo>
                    <a:pt x="136" y="21"/>
                    <a:pt x="141" y="23"/>
                    <a:pt x="141" y="30"/>
                  </a:cubicBezTo>
                  <a:cubicBezTo>
                    <a:pt x="140" y="27"/>
                    <a:pt x="126" y="27"/>
                    <a:pt x="135" y="30"/>
                  </a:cubicBezTo>
                  <a:cubicBezTo>
                    <a:pt x="128" y="36"/>
                    <a:pt x="122" y="15"/>
                    <a:pt x="114" y="12"/>
                  </a:cubicBezTo>
                  <a:cubicBezTo>
                    <a:pt x="119" y="38"/>
                    <a:pt x="142" y="46"/>
                    <a:pt x="141" y="78"/>
                  </a:cubicBezTo>
                  <a:cubicBezTo>
                    <a:pt x="127" y="59"/>
                    <a:pt x="116" y="37"/>
                    <a:pt x="102" y="18"/>
                  </a:cubicBezTo>
                  <a:cubicBezTo>
                    <a:pt x="75" y="30"/>
                    <a:pt x="28" y="28"/>
                    <a:pt x="0" y="18"/>
                  </a:cubicBezTo>
                  <a:cubicBezTo>
                    <a:pt x="7" y="13"/>
                    <a:pt x="35" y="13"/>
                    <a:pt x="42" y="18"/>
                  </a:cubicBezTo>
                  <a:cubicBezTo>
                    <a:pt x="45" y="23"/>
                    <a:pt x="69" y="23"/>
                    <a:pt x="72" y="18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07" name="Freeform 93"/>
            <p:cNvSpPr/>
            <p:nvPr/>
          </p:nvSpPr>
          <p:spPr>
            <a:xfrm>
              <a:off x="5058125" y="3877614"/>
              <a:ext cx="100259" cy="57896"/>
            </a:xfrm>
            <a:custGeom>
              <a:avLst/>
              <a:gdLst>
                <a:gd name="txL" fmla="*/ 0 w 42"/>
                <a:gd name="txT" fmla="*/ 0 h 24"/>
                <a:gd name="txR" fmla="*/ 42 w 42"/>
                <a:gd name="txB" fmla="*/ 24 h 24"/>
              </a:gdLst>
              <a:ahLst/>
              <a:cxnLst>
                <a:cxn ang="0">
                  <a:pos x="0" y="0"/>
                </a:cxn>
                <a:cxn ang="0">
                  <a:pos x="42" y="24"/>
                </a:cxn>
                <a:cxn ang="0">
                  <a:pos x="0" y="0"/>
                </a:cxn>
              </a:cxnLst>
              <a:rect l="txL" t="txT" r="txR" b="txB"/>
              <a:pathLst>
                <a:path w="42" h="24">
                  <a:moveTo>
                    <a:pt x="0" y="0"/>
                  </a:moveTo>
                  <a:cubicBezTo>
                    <a:pt x="17" y="5"/>
                    <a:pt x="34" y="10"/>
                    <a:pt x="42" y="24"/>
                  </a:cubicBezTo>
                  <a:cubicBezTo>
                    <a:pt x="26" y="18"/>
                    <a:pt x="10" y="12"/>
                    <a:pt x="0" y="0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08" name="Freeform 94"/>
            <p:cNvSpPr/>
            <p:nvPr/>
          </p:nvSpPr>
          <p:spPr>
            <a:xfrm>
              <a:off x="2911740" y="3893147"/>
              <a:ext cx="172276" cy="135561"/>
            </a:xfrm>
            <a:custGeom>
              <a:avLst/>
              <a:gdLst>
                <a:gd name="txL" fmla="*/ 0 w 72"/>
                <a:gd name="txT" fmla="*/ 0 h 57"/>
                <a:gd name="txR" fmla="*/ 72 w 72"/>
                <a:gd name="txB" fmla="*/ 57 h 57"/>
              </a:gdLst>
              <a:ahLst/>
              <a:cxnLst>
                <a:cxn ang="0">
                  <a:pos x="0" y="0"/>
                </a:cxn>
                <a:cxn ang="0">
                  <a:pos x="72" y="57"/>
                </a:cxn>
                <a:cxn ang="0">
                  <a:pos x="0" y="0"/>
                </a:cxn>
              </a:cxnLst>
              <a:rect l="txL" t="txT" r="txR" b="txB"/>
              <a:pathLst>
                <a:path w="72" h="57">
                  <a:moveTo>
                    <a:pt x="0" y="0"/>
                  </a:moveTo>
                  <a:cubicBezTo>
                    <a:pt x="28" y="15"/>
                    <a:pt x="48" y="38"/>
                    <a:pt x="72" y="57"/>
                  </a:cubicBezTo>
                  <a:cubicBezTo>
                    <a:pt x="34" y="45"/>
                    <a:pt x="19" y="27"/>
                    <a:pt x="0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09" name="Freeform 95"/>
            <p:cNvSpPr/>
            <p:nvPr/>
          </p:nvSpPr>
          <p:spPr>
            <a:xfrm>
              <a:off x="3163093" y="3893147"/>
              <a:ext cx="402448" cy="214639"/>
            </a:xfrm>
            <a:custGeom>
              <a:avLst/>
              <a:gdLst>
                <a:gd name="txL" fmla="*/ 0 w 168"/>
                <a:gd name="txT" fmla="*/ 0 h 90"/>
                <a:gd name="txR" fmla="*/ 168 w 168"/>
                <a:gd name="txB" fmla="*/ 90 h 90"/>
              </a:gdLst>
              <a:ahLst/>
              <a:cxnLst>
                <a:cxn ang="0">
                  <a:pos x="93" y="63"/>
                </a:cxn>
                <a:cxn ang="0">
                  <a:pos x="81" y="12"/>
                </a:cxn>
                <a:cxn ang="0">
                  <a:pos x="126" y="51"/>
                </a:cxn>
                <a:cxn ang="0">
                  <a:pos x="117" y="24"/>
                </a:cxn>
                <a:cxn ang="0">
                  <a:pos x="168" y="84"/>
                </a:cxn>
                <a:cxn ang="0">
                  <a:pos x="93" y="21"/>
                </a:cxn>
                <a:cxn ang="0">
                  <a:pos x="126" y="90"/>
                </a:cxn>
                <a:cxn ang="0">
                  <a:pos x="0" y="27"/>
                </a:cxn>
                <a:cxn ang="0">
                  <a:pos x="24" y="27"/>
                </a:cxn>
                <a:cxn ang="0">
                  <a:pos x="6" y="0"/>
                </a:cxn>
                <a:cxn ang="0">
                  <a:pos x="93" y="63"/>
                </a:cxn>
              </a:cxnLst>
              <a:rect l="txL" t="txT" r="txR" b="txB"/>
              <a:pathLst>
                <a:path w="168" h="90">
                  <a:moveTo>
                    <a:pt x="93" y="63"/>
                  </a:moveTo>
                  <a:cubicBezTo>
                    <a:pt x="97" y="50"/>
                    <a:pt x="80" y="32"/>
                    <a:pt x="81" y="12"/>
                  </a:cubicBezTo>
                  <a:cubicBezTo>
                    <a:pt x="104" y="17"/>
                    <a:pt x="108" y="41"/>
                    <a:pt x="126" y="51"/>
                  </a:cubicBezTo>
                  <a:cubicBezTo>
                    <a:pt x="124" y="41"/>
                    <a:pt x="109" y="34"/>
                    <a:pt x="117" y="24"/>
                  </a:cubicBezTo>
                  <a:cubicBezTo>
                    <a:pt x="131" y="47"/>
                    <a:pt x="155" y="60"/>
                    <a:pt x="168" y="84"/>
                  </a:cubicBezTo>
                  <a:cubicBezTo>
                    <a:pt x="130" y="76"/>
                    <a:pt x="111" y="49"/>
                    <a:pt x="93" y="21"/>
                  </a:cubicBezTo>
                  <a:cubicBezTo>
                    <a:pt x="86" y="50"/>
                    <a:pt x="115" y="69"/>
                    <a:pt x="126" y="90"/>
                  </a:cubicBezTo>
                  <a:cubicBezTo>
                    <a:pt x="89" y="64"/>
                    <a:pt x="46" y="44"/>
                    <a:pt x="0" y="27"/>
                  </a:cubicBezTo>
                  <a:cubicBezTo>
                    <a:pt x="4" y="19"/>
                    <a:pt x="18" y="26"/>
                    <a:pt x="24" y="27"/>
                  </a:cubicBezTo>
                  <a:cubicBezTo>
                    <a:pt x="29" y="19"/>
                    <a:pt x="6" y="13"/>
                    <a:pt x="6" y="0"/>
                  </a:cubicBezTo>
                  <a:cubicBezTo>
                    <a:pt x="37" y="19"/>
                    <a:pt x="59" y="47"/>
                    <a:pt x="93" y="63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10" name="Freeform 96"/>
            <p:cNvSpPr/>
            <p:nvPr/>
          </p:nvSpPr>
          <p:spPr>
            <a:xfrm>
              <a:off x="4682508" y="3907268"/>
              <a:ext cx="127089" cy="121440"/>
            </a:xfrm>
            <a:custGeom>
              <a:avLst/>
              <a:gdLst>
                <a:gd name="txL" fmla="*/ 0 w 53"/>
                <a:gd name="txT" fmla="*/ 0 h 51"/>
                <a:gd name="txR" fmla="*/ 53 w 53"/>
                <a:gd name="txB" fmla="*/ 51 h 51"/>
              </a:gdLst>
              <a:ahLst/>
              <a:cxnLst>
                <a:cxn ang="0">
                  <a:pos x="28" y="3"/>
                </a:cxn>
                <a:cxn ang="0">
                  <a:pos x="52" y="51"/>
                </a:cxn>
                <a:cxn ang="0">
                  <a:pos x="40" y="30"/>
                </a:cxn>
                <a:cxn ang="0">
                  <a:pos x="10" y="0"/>
                </a:cxn>
                <a:cxn ang="0">
                  <a:pos x="28" y="3"/>
                </a:cxn>
              </a:cxnLst>
              <a:rect l="txL" t="txT" r="txR" b="txB"/>
              <a:pathLst>
                <a:path w="53" h="51">
                  <a:moveTo>
                    <a:pt x="28" y="3"/>
                  </a:moveTo>
                  <a:cubicBezTo>
                    <a:pt x="35" y="20"/>
                    <a:pt x="53" y="26"/>
                    <a:pt x="52" y="51"/>
                  </a:cubicBezTo>
                  <a:cubicBezTo>
                    <a:pt x="45" y="49"/>
                    <a:pt x="19" y="31"/>
                    <a:pt x="40" y="30"/>
                  </a:cubicBezTo>
                  <a:cubicBezTo>
                    <a:pt x="27" y="27"/>
                    <a:pt x="0" y="7"/>
                    <a:pt x="10" y="0"/>
                  </a:cubicBezTo>
                  <a:cubicBezTo>
                    <a:pt x="10" y="7"/>
                    <a:pt x="23" y="1"/>
                    <a:pt x="28" y="3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11" name="Freeform 97"/>
            <p:cNvSpPr/>
            <p:nvPr/>
          </p:nvSpPr>
          <p:spPr>
            <a:xfrm>
              <a:off x="439161" y="3935510"/>
              <a:ext cx="46600" cy="21182"/>
            </a:xfrm>
            <a:custGeom>
              <a:avLst/>
              <a:gdLst>
                <a:gd name="txL" fmla="*/ 0 w 19"/>
                <a:gd name="txT" fmla="*/ 0 h 9"/>
                <a:gd name="txR" fmla="*/ 19 w 19"/>
                <a:gd name="txB" fmla="*/ 9 h 9"/>
              </a:gdLst>
              <a:ahLst/>
              <a:cxnLst>
                <a:cxn ang="0">
                  <a:pos x="13" y="9"/>
                </a:cxn>
                <a:cxn ang="0">
                  <a:pos x="1" y="0"/>
                </a:cxn>
                <a:cxn ang="0">
                  <a:pos x="19" y="3"/>
                </a:cxn>
                <a:cxn ang="0">
                  <a:pos x="13" y="9"/>
                </a:cxn>
              </a:cxnLst>
              <a:rect l="txL" t="txT" r="txR" b="txB"/>
              <a:pathLst>
                <a:path w="19" h="9">
                  <a:moveTo>
                    <a:pt x="13" y="9"/>
                  </a:moveTo>
                  <a:cubicBezTo>
                    <a:pt x="7" y="8"/>
                    <a:pt x="0" y="8"/>
                    <a:pt x="1" y="0"/>
                  </a:cubicBezTo>
                  <a:cubicBezTo>
                    <a:pt x="8" y="0"/>
                    <a:pt x="10" y="5"/>
                    <a:pt x="19" y="3"/>
                  </a:cubicBezTo>
                  <a:cubicBezTo>
                    <a:pt x="18" y="6"/>
                    <a:pt x="13" y="5"/>
                    <a:pt x="13" y="9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12" name="Freeform 98"/>
            <p:cNvSpPr/>
            <p:nvPr/>
          </p:nvSpPr>
          <p:spPr>
            <a:xfrm>
              <a:off x="471640" y="3938335"/>
              <a:ext cx="86138" cy="48011"/>
            </a:xfrm>
            <a:custGeom>
              <a:avLst/>
              <a:gdLst>
                <a:gd name="txL" fmla="*/ 0 w 36"/>
                <a:gd name="txT" fmla="*/ 0 h 20"/>
                <a:gd name="txR" fmla="*/ 36 w 36"/>
                <a:gd name="txB" fmla="*/ 20 h 20"/>
              </a:gdLst>
              <a:ahLst/>
              <a:cxnLst>
                <a:cxn ang="0">
                  <a:pos x="6" y="2"/>
                </a:cxn>
                <a:cxn ang="0">
                  <a:pos x="36" y="14"/>
                </a:cxn>
                <a:cxn ang="0">
                  <a:pos x="0" y="8"/>
                </a:cxn>
                <a:cxn ang="0">
                  <a:pos x="6" y="2"/>
                </a:cxn>
              </a:cxnLst>
              <a:rect l="txL" t="txT" r="txR" b="txB"/>
              <a:pathLst>
                <a:path w="36" h="20">
                  <a:moveTo>
                    <a:pt x="6" y="2"/>
                  </a:moveTo>
                  <a:cubicBezTo>
                    <a:pt x="22" y="0"/>
                    <a:pt x="25" y="11"/>
                    <a:pt x="36" y="14"/>
                  </a:cubicBezTo>
                  <a:cubicBezTo>
                    <a:pt x="28" y="20"/>
                    <a:pt x="13" y="7"/>
                    <a:pt x="0" y="8"/>
                  </a:cubicBezTo>
                  <a:cubicBezTo>
                    <a:pt x="0" y="4"/>
                    <a:pt x="5" y="5"/>
                    <a:pt x="6" y="2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13" name="Freeform 99"/>
            <p:cNvSpPr/>
            <p:nvPr/>
          </p:nvSpPr>
          <p:spPr>
            <a:xfrm>
              <a:off x="2222638" y="3938335"/>
              <a:ext cx="86138" cy="88962"/>
            </a:xfrm>
            <a:custGeom>
              <a:avLst/>
              <a:gdLst>
                <a:gd name="txL" fmla="*/ 0 w 36"/>
                <a:gd name="txT" fmla="*/ 0 h 37"/>
                <a:gd name="txR" fmla="*/ 36 w 36"/>
                <a:gd name="txB" fmla="*/ 37 h 37"/>
              </a:gdLst>
              <a:ahLst/>
              <a:cxnLst>
                <a:cxn ang="0">
                  <a:pos x="36" y="29"/>
                </a:cxn>
                <a:cxn ang="0">
                  <a:pos x="0" y="8"/>
                </a:cxn>
                <a:cxn ang="0">
                  <a:pos x="36" y="29"/>
                </a:cxn>
              </a:cxnLst>
              <a:rect l="txL" t="txT" r="txR" b="txB"/>
              <a:pathLst>
                <a:path w="36" h="37">
                  <a:moveTo>
                    <a:pt x="36" y="29"/>
                  </a:moveTo>
                  <a:cubicBezTo>
                    <a:pt x="21" y="37"/>
                    <a:pt x="9" y="16"/>
                    <a:pt x="0" y="8"/>
                  </a:cubicBezTo>
                  <a:cubicBezTo>
                    <a:pt x="15" y="0"/>
                    <a:pt x="21" y="27"/>
                    <a:pt x="36" y="29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14" name="Freeform 100"/>
            <p:cNvSpPr/>
            <p:nvPr/>
          </p:nvSpPr>
          <p:spPr>
            <a:xfrm>
              <a:off x="2301715" y="3907268"/>
              <a:ext cx="244293" cy="121440"/>
            </a:xfrm>
            <a:custGeom>
              <a:avLst/>
              <a:gdLst>
                <a:gd name="txL" fmla="*/ 0 w 102"/>
                <a:gd name="txT" fmla="*/ 0 h 51"/>
                <a:gd name="txR" fmla="*/ 102 w 102"/>
                <a:gd name="txB" fmla="*/ 51 h 51"/>
              </a:gdLst>
              <a:ahLst/>
              <a:cxnLst>
                <a:cxn ang="0">
                  <a:pos x="57" y="27"/>
                </a:cxn>
                <a:cxn ang="0">
                  <a:pos x="87" y="27"/>
                </a:cxn>
                <a:cxn ang="0">
                  <a:pos x="84" y="21"/>
                </a:cxn>
                <a:cxn ang="0">
                  <a:pos x="57" y="0"/>
                </a:cxn>
                <a:cxn ang="0">
                  <a:pos x="102" y="33"/>
                </a:cxn>
                <a:cxn ang="0">
                  <a:pos x="63" y="30"/>
                </a:cxn>
                <a:cxn ang="0">
                  <a:pos x="48" y="51"/>
                </a:cxn>
                <a:cxn ang="0">
                  <a:pos x="0" y="21"/>
                </a:cxn>
                <a:cxn ang="0">
                  <a:pos x="36" y="45"/>
                </a:cxn>
                <a:cxn ang="0">
                  <a:pos x="57" y="27"/>
                </a:cxn>
              </a:cxnLst>
              <a:rect l="txL" t="txT" r="txR" b="txB"/>
              <a:pathLst>
                <a:path w="102" h="51">
                  <a:moveTo>
                    <a:pt x="57" y="27"/>
                  </a:moveTo>
                  <a:cubicBezTo>
                    <a:pt x="67" y="27"/>
                    <a:pt x="77" y="27"/>
                    <a:pt x="87" y="27"/>
                  </a:cubicBezTo>
                  <a:cubicBezTo>
                    <a:pt x="87" y="24"/>
                    <a:pt x="86" y="22"/>
                    <a:pt x="84" y="21"/>
                  </a:cubicBezTo>
                  <a:cubicBezTo>
                    <a:pt x="74" y="15"/>
                    <a:pt x="57" y="16"/>
                    <a:pt x="57" y="0"/>
                  </a:cubicBezTo>
                  <a:cubicBezTo>
                    <a:pt x="71" y="12"/>
                    <a:pt x="95" y="14"/>
                    <a:pt x="102" y="33"/>
                  </a:cubicBezTo>
                  <a:cubicBezTo>
                    <a:pt x="92" y="29"/>
                    <a:pt x="77" y="30"/>
                    <a:pt x="63" y="30"/>
                  </a:cubicBezTo>
                  <a:cubicBezTo>
                    <a:pt x="56" y="35"/>
                    <a:pt x="49" y="40"/>
                    <a:pt x="48" y="51"/>
                  </a:cubicBezTo>
                  <a:cubicBezTo>
                    <a:pt x="23" y="50"/>
                    <a:pt x="1" y="46"/>
                    <a:pt x="0" y="21"/>
                  </a:cubicBezTo>
                  <a:cubicBezTo>
                    <a:pt x="10" y="31"/>
                    <a:pt x="19" y="42"/>
                    <a:pt x="36" y="45"/>
                  </a:cubicBezTo>
                  <a:cubicBezTo>
                    <a:pt x="48" y="44"/>
                    <a:pt x="46" y="29"/>
                    <a:pt x="57" y="27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15" name="Freeform 101"/>
            <p:cNvSpPr/>
            <p:nvPr/>
          </p:nvSpPr>
          <p:spPr>
            <a:xfrm>
              <a:off x="5172504" y="3948219"/>
              <a:ext cx="94611" cy="38127"/>
            </a:xfrm>
            <a:custGeom>
              <a:avLst/>
              <a:gdLst>
                <a:gd name="txL" fmla="*/ 0 w 39"/>
                <a:gd name="txT" fmla="*/ 0 h 16"/>
                <a:gd name="txR" fmla="*/ 39 w 39"/>
                <a:gd name="txB" fmla="*/ 16 h 16"/>
              </a:gdLst>
              <a:ahLst/>
              <a:cxnLst>
                <a:cxn ang="0">
                  <a:pos x="0" y="1"/>
                </a:cxn>
                <a:cxn ang="0">
                  <a:pos x="39" y="16"/>
                </a:cxn>
                <a:cxn ang="0">
                  <a:pos x="0" y="1"/>
                </a:cxn>
              </a:cxnLst>
              <a:rect l="txL" t="txT" r="txR" b="txB"/>
              <a:pathLst>
                <a:path w="39" h="16">
                  <a:moveTo>
                    <a:pt x="0" y="1"/>
                  </a:moveTo>
                  <a:cubicBezTo>
                    <a:pt x="19" y="0"/>
                    <a:pt x="33" y="4"/>
                    <a:pt x="39" y="16"/>
                  </a:cubicBezTo>
                  <a:cubicBezTo>
                    <a:pt x="26" y="11"/>
                    <a:pt x="9" y="10"/>
                    <a:pt x="0" y="1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16" name="Freeform 102"/>
            <p:cNvSpPr/>
            <p:nvPr/>
          </p:nvSpPr>
          <p:spPr>
            <a:xfrm>
              <a:off x="3119318" y="3938335"/>
              <a:ext cx="50835" cy="48011"/>
            </a:xfrm>
            <a:custGeom>
              <a:avLst/>
              <a:gdLst>
                <a:gd name="txL" fmla="*/ 0 w 21"/>
                <a:gd name="txT" fmla="*/ 0 h 20"/>
                <a:gd name="txR" fmla="*/ 21 w 21"/>
                <a:gd name="txB" fmla="*/ 20 h 20"/>
              </a:gdLst>
              <a:ahLst/>
              <a:cxnLst>
                <a:cxn ang="0">
                  <a:pos x="0" y="8"/>
                </a:cxn>
                <a:cxn ang="0">
                  <a:pos x="21" y="20"/>
                </a:cxn>
                <a:cxn ang="0">
                  <a:pos x="12" y="20"/>
                </a:cxn>
                <a:cxn ang="0">
                  <a:pos x="0" y="11"/>
                </a:cxn>
                <a:cxn ang="0">
                  <a:pos x="0" y="8"/>
                </a:cxn>
              </a:cxnLst>
              <a:rect l="txL" t="txT" r="txR" b="txB"/>
              <a:pathLst>
                <a:path w="21" h="20">
                  <a:moveTo>
                    <a:pt x="0" y="8"/>
                  </a:moveTo>
                  <a:cubicBezTo>
                    <a:pt x="9" y="0"/>
                    <a:pt x="16" y="14"/>
                    <a:pt x="21" y="20"/>
                  </a:cubicBezTo>
                  <a:cubicBezTo>
                    <a:pt x="17" y="20"/>
                    <a:pt x="11" y="7"/>
                    <a:pt x="12" y="20"/>
                  </a:cubicBezTo>
                  <a:cubicBezTo>
                    <a:pt x="6" y="19"/>
                    <a:pt x="6" y="12"/>
                    <a:pt x="0" y="11"/>
                  </a:cubicBezTo>
                  <a:cubicBezTo>
                    <a:pt x="0" y="10"/>
                    <a:pt x="0" y="9"/>
                    <a:pt x="0" y="8"/>
                  </a:cubicBezTo>
                  <a:close/>
                </a:path>
              </a:pathLst>
            </a:custGeom>
            <a:solidFill>
              <a:srgbClr val="1A404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17" name="Freeform 103"/>
            <p:cNvSpPr/>
            <p:nvPr/>
          </p:nvSpPr>
          <p:spPr>
            <a:xfrm>
              <a:off x="4685332" y="3948219"/>
              <a:ext cx="49424" cy="66369"/>
            </a:xfrm>
            <a:custGeom>
              <a:avLst/>
              <a:gdLst>
                <a:gd name="txL" fmla="*/ 0 w 21"/>
                <a:gd name="txT" fmla="*/ 0 h 28"/>
                <a:gd name="txR" fmla="*/ 21 w 21"/>
                <a:gd name="txB" fmla="*/ 28 h 28"/>
              </a:gdLst>
              <a:ahLst/>
              <a:cxnLst>
                <a:cxn ang="0">
                  <a:pos x="0" y="7"/>
                </a:cxn>
                <a:cxn ang="0">
                  <a:pos x="21" y="28"/>
                </a:cxn>
                <a:cxn ang="0">
                  <a:pos x="0" y="7"/>
                </a:cxn>
              </a:cxnLst>
              <a:rect l="txL" t="txT" r="txR" b="txB"/>
              <a:pathLst>
                <a:path w="21" h="28">
                  <a:moveTo>
                    <a:pt x="0" y="7"/>
                  </a:moveTo>
                  <a:cubicBezTo>
                    <a:pt x="9" y="0"/>
                    <a:pt x="18" y="19"/>
                    <a:pt x="21" y="28"/>
                  </a:cubicBezTo>
                  <a:cubicBezTo>
                    <a:pt x="11" y="24"/>
                    <a:pt x="9" y="12"/>
                    <a:pt x="0" y="7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18" name="Freeform 104"/>
            <p:cNvSpPr/>
            <p:nvPr/>
          </p:nvSpPr>
          <p:spPr>
            <a:xfrm>
              <a:off x="406683" y="3932686"/>
              <a:ext cx="128501" cy="94611"/>
            </a:xfrm>
            <a:custGeom>
              <a:avLst/>
              <a:gdLst>
                <a:gd name="txL" fmla="*/ 0 w 54"/>
                <a:gd name="txT" fmla="*/ 0 h 39"/>
                <a:gd name="txR" fmla="*/ 54 w 54"/>
                <a:gd name="txB" fmla="*/ 39 h 39"/>
              </a:gdLst>
              <a:ahLst/>
              <a:cxnLst>
                <a:cxn ang="0">
                  <a:pos x="0" y="16"/>
                </a:cxn>
                <a:cxn ang="0">
                  <a:pos x="54" y="34"/>
                </a:cxn>
                <a:cxn ang="0">
                  <a:pos x="0" y="16"/>
                </a:cxn>
              </a:cxnLst>
              <a:rect l="txL" t="txT" r="txR" b="txB"/>
              <a:pathLst>
                <a:path w="54" h="39">
                  <a:moveTo>
                    <a:pt x="0" y="16"/>
                  </a:moveTo>
                  <a:cubicBezTo>
                    <a:pt x="18" y="0"/>
                    <a:pt x="34" y="33"/>
                    <a:pt x="54" y="34"/>
                  </a:cubicBezTo>
                  <a:cubicBezTo>
                    <a:pt x="37" y="39"/>
                    <a:pt x="14" y="24"/>
                    <a:pt x="0" y="16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19" name="Freeform 105"/>
            <p:cNvSpPr/>
            <p:nvPr/>
          </p:nvSpPr>
          <p:spPr>
            <a:xfrm>
              <a:off x="2043301" y="3963752"/>
              <a:ext cx="351612" cy="127089"/>
            </a:xfrm>
            <a:custGeom>
              <a:avLst/>
              <a:gdLst>
                <a:gd name="txL" fmla="*/ 0 w 147"/>
                <a:gd name="txT" fmla="*/ 0 h 53"/>
                <a:gd name="txR" fmla="*/ 147 w 147"/>
                <a:gd name="txB" fmla="*/ 53 h 53"/>
              </a:gdLst>
              <a:ahLst/>
              <a:cxnLst>
                <a:cxn ang="0">
                  <a:pos x="18" y="0"/>
                </a:cxn>
                <a:cxn ang="0">
                  <a:pos x="60" y="36"/>
                </a:cxn>
                <a:cxn ang="0">
                  <a:pos x="57" y="6"/>
                </a:cxn>
                <a:cxn ang="0">
                  <a:pos x="147" y="42"/>
                </a:cxn>
                <a:cxn ang="0">
                  <a:pos x="69" y="30"/>
                </a:cxn>
                <a:cxn ang="0">
                  <a:pos x="81" y="48"/>
                </a:cxn>
                <a:cxn ang="0">
                  <a:pos x="42" y="36"/>
                </a:cxn>
                <a:cxn ang="0">
                  <a:pos x="39" y="51"/>
                </a:cxn>
                <a:cxn ang="0">
                  <a:pos x="0" y="21"/>
                </a:cxn>
                <a:cxn ang="0">
                  <a:pos x="30" y="42"/>
                </a:cxn>
                <a:cxn ang="0">
                  <a:pos x="18" y="0"/>
                </a:cxn>
              </a:cxnLst>
              <a:rect l="txL" t="txT" r="txR" b="txB"/>
              <a:pathLst>
                <a:path w="147" h="53">
                  <a:moveTo>
                    <a:pt x="18" y="0"/>
                  </a:moveTo>
                  <a:cubicBezTo>
                    <a:pt x="35" y="9"/>
                    <a:pt x="39" y="31"/>
                    <a:pt x="60" y="36"/>
                  </a:cubicBezTo>
                  <a:cubicBezTo>
                    <a:pt x="70" y="27"/>
                    <a:pt x="53" y="19"/>
                    <a:pt x="57" y="6"/>
                  </a:cubicBezTo>
                  <a:cubicBezTo>
                    <a:pt x="79" y="26"/>
                    <a:pt x="116" y="31"/>
                    <a:pt x="147" y="42"/>
                  </a:cubicBezTo>
                  <a:cubicBezTo>
                    <a:pt x="115" y="48"/>
                    <a:pt x="94" y="27"/>
                    <a:pt x="69" y="30"/>
                  </a:cubicBezTo>
                  <a:cubicBezTo>
                    <a:pt x="66" y="43"/>
                    <a:pt x="74" y="45"/>
                    <a:pt x="81" y="48"/>
                  </a:cubicBezTo>
                  <a:cubicBezTo>
                    <a:pt x="71" y="53"/>
                    <a:pt x="53" y="40"/>
                    <a:pt x="42" y="36"/>
                  </a:cubicBezTo>
                  <a:cubicBezTo>
                    <a:pt x="35" y="35"/>
                    <a:pt x="41" y="47"/>
                    <a:pt x="39" y="51"/>
                  </a:cubicBezTo>
                  <a:cubicBezTo>
                    <a:pt x="18" y="49"/>
                    <a:pt x="11" y="33"/>
                    <a:pt x="0" y="21"/>
                  </a:cubicBezTo>
                  <a:cubicBezTo>
                    <a:pt x="13" y="25"/>
                    <a:pt x="19" y="36"/>
                    <a:pt x="30" y="42"/>
                  </a:cubicBezTo>
                  <a:cubicBezTo>
                    <a:pt x="36" y="30"/>
                    <a:pt x="18" y="16"/>
                    <a:pt x="18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20" name="Freeform 106"/>
            <p:cNvSpPr/>
            <p:nvPr/>
          </p:nvSpPr>
          <p:spPr>
            <a:xfrm>
              <a:off x="3119318" y="3955280"/>
              <a:ext cx="165216" cy="138385"/>
            </a:xfrm>
            <a:custGeom>
              <a:avLst/>
              <a:gdLst>
                <a:gd name="txL" fmla="*/ 0 w 69"/>
                <a:gd name="txT" fmla="*/ 0 h 58"/>
                <a:gd name="txR" fmla="*/ 69 w 69"/>
                <a:gd name="txB" fmla="*/ 58 h 58"/>
              </a:gdLst>
              <a:ahLst/>
              <a:cxnLst>
                <a:cxn ang="0">
                  <a:pos x="0" y="1"/>
                </a:cxn>
                <a:cxn ang="0">
                  <a:pos x="0" y="4"/>
                </a:cxn>
                <a:cxn ang="0">
                  <a:pos x="12" y="13"/>
                </a:cxn>
                <a:cxn ang="0">
                  <a:pos x="21" y="13"/>
                </a:cxn>
                <a:cxn ang="0">
                  <a:pos x="69" y="58"/>
                </a:cxn>
                <a:cxn ang="0">
                  <a:pos x="0" y="1"/>
                </a:cxn>
              </a:cxnLst>
              <a:rect l="txL" t="txT" r="txR" b="txB"/>
              <a:pathLst>
                <a:path w="69" h="58">
                  <a:moveTo>
                    <a:pt x="0" y="1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6" y="5"/>
                    <a:pt x="6" y="12"/>
                    <a:pt x="12" y="13"/>
                  </a:cubicBezTo>
                  <a:cubicBezTo>
                    <a:pt x="11" y="0"/>
                    <a:pt x="17" y="13"/>
                    <a:pt x="21" y="13"/>
                  </a:cubicBezTo>
                  <a:cubicBezTo>
                    <a:pt x="36" y="29"/>
                    <a:pt x="57" y="39"/>
                    <a:pt x="69" y="58"/>
                  </a:cubicBezTo>
                  <a:cubicBezTo>
                    <a:pt x="43" y="44"/>
                    <a:pt x="5" y="26"/>
                    <a:pt x="0" y="1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21" name="Freeform 107"/>
            <p:cNvSpPr/>
            <p:nvPr/>
          </p:nvSpPr>
          <p:spPr>
            <a:xfrm>
              <a:off x="3486463" y="3962340"/>
              <a:ext cx="128501" cy="117204"/>
            </a:xfrm>
            <a:custGeom>
              <a:avLst/>
              <a:gdLst>
                <a:gd name="txL" fmla="*/ 0 w 54"/>
                <a:gd name="txT" fmla="*/ 0 h 49"/>
                <a:gd name="txR" fmla="*/ 54 w 54"/>
                <a:gd name="txB" fmla="*/ 49 h 49"/>
              </a:gdLst>
              <a:ahLst/>
              <a:cxnLst>
                <a:cxn ang="0">
                  <a:pos x="0" y="4"/>
                </a:cxn>
                <a:cxn ang="0">
                  <a:pos x="54" y="49"/>
                </a:cxn>
                <a:cxn ang="0">
                  <a:pos x="0" y="4"/>
                </a:cxn>
              </a:cxnLst>
              <a:rect l="txL" t="txT" r="txR" b="txB"/>
              <a:pathLst>
                <a:path w="54" h="49">
                  <a:moveTo>
                    <a:pt x="0" y="4"/>
                  </a:moveTo>
                  <a:cubicBezTo>
                    <a:pt x="9" y="0"/>
                    <a:pt x="41" y="36"/>
                    <a:pt x="54" y="49"/>
                  </a:cubicBezTo>
                  <a:cubicBezTo>
                    <a:pt x="30" y="40"/>
                    <a:pt x="16" y="21"/>
                    <a:pt x="0" y="4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22" name="Freeform 108"/>
            <p:cNvSpPr/>
            <p:nvPr/>
          </p:nvSpPr>
          <p:spPr>
            <a:xfrm>
              <a:off x="4224989" y="3976461"/>
              <a:ext cx="57896" cy="40951"/>
            </a:xfrm>
            <a:custGeom>
              <a:avLst/>
              <a:gdLst>
                <a:gd name="txL" fmla="*/ 0 w 24"/>
                <a:gd name="txT" fmla="*/ 0 h 17"/>
                <a:gd name="txR" fmla="*/ 24 w 24"/>
                <a:gd name="txB" fmla="*/ 17 h 17"/>
              </a:gdLst>
              <a:ahLst/>
              <a:cxnLst>
                <a:cxn ang="0">
                  <a:pos x="24" y="1"/>
                </a:cxn>
                <a:cxn ang="0">
                  <a:pos x="0" y="4"/>
                </a:cxn>
                <a:cxn ang="0">
                  <a:pos x="24" y="1"/>
                </a:cxn>
              </a:cxnLst>
              <a:rect l="txL" t="txT" r="txR" b="txB"/>
              <a:pathLst>
                <a:path w="24" h="17">
                  <a:moveTo>
                    <a:pt x="24" y="1"/>
                  </a:moveTo>
                  <a:cubicBezTo>
                    <a:pt x="23" y="7"/>
                    <a:pt x="1" y="17"/>
                    <a:pt x="0" y="4"/>
                  </a:cubicBezTo>
                  <a:cubicBezTo>
                    <a:pt x="11" y="6"/>
                    <a:pt x="14" y="0"/>
                    <a:pt x="24" y="1"/>
                  </a:cubicBezTo>
                  <a:close/>
                </a:path>
              </a:pathLst>
            </a:custGeom>
            <a:solidFill>
              <a:srgbClr val="245D7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23" name="Freeform 109"/>
            <p:cNvSpPr/>
            <p:nvPr/>
          </p:nvSpPr>
          <p:spPr>
            <a:xfrm>
              <a:off x="306424" y="3986346"/>
              <a:ext cx="107319" cy="63545"/>
            </a:xfrm>
            <a:custGeom>
              <a:avLst/>
              <a:gdLst>
                <a:gd name="txL" fmla="*/ 0 w 45"/>
                <a:gd name="txT" fmla="*/ 0 h 27"/>
                <a:gd name="txR" fmla="*/ 45 w 45"/>
                <a:gd name="txB" fmla="*/ 27 h 27"/>
              </a:gdLst>
              <a:ahLst/>
              <a:cxnLst>
                <a:cxn ang="0">
                  <a:pos x="30" y="3"/>
                </a:cxn>
                <a:cxn ang="0">
                  <a:pos x="45" y="21"/>
                </a:cxn>
                <a:cxn ang="0">
                  <a:pos x="0" y="9"/>
                </a:cxn>
                <a:cxn ang="0">
                  <a:pos x="30" y="3"/>
                </a:cxn>
              </a:cxnLst>
              <a:rect l="txL" t="txT" r="txR" b="txB"/>
              <a:pathLst>
                <a:path w="45" h="27">
                  <a:moveTo>
                    <a:pt x="30" y="3"/>
                  </a:moveTo>
                  <a:cubicBezTo>
                    <a:pt x="31" y="13"/>
                    <a:pt x="39" y="16"/>
                    <a:pt x="45" y="21"/>
                  </a:cubicBezTo>
                  <a:cubicBezTo>
                    <a:pt x="32" y="27"/>
                    <a:pt x="22" y="4"/>
                    <a:pt x="0" y="9"/>
                  </a:cubicBezTo>
                  <a:cubicBezTo>
                    <a:pt x="4" y="0"/>
                    <a:pt x="17" y="8"/>
                    <a:pt x="30" y="3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24" name="Freeform 110"/>
            <p:cNvSpPr/>
            <p:nvPr/>
          </p:nvSpPr>
          <p:spPr>
            <a:xfrm>
              <a:off x="4110609" y="3987757"/>
              <a:ext cx="100259" cy="98847"/>
            </a:xfrm>
            <a:custGeom>
              <a:avLst/>
              <a:gdLst>
                <a:gd name="txL" fmla="*/ 0 w 42"/>
                <a:gd name="txT" fmla="*/ 0 h 41"/>
                <a:gd name="txR" fmla="*/ 42 w 42"/>
                <a:gd name="txB" fmla="*/ 41 h 41"/>
              </a:gdLst>
              <a:ahLst/>
              <a:cxnLst>
                <a:cxn ang="0">
                  <a:pos x="0" y="5"/>
                </a:cxn>
                <a:cxn ang="0">
                  <a:pos x="33" y="17"/>
                </a:cxn>
                <a:cxn ang="0">
                  <a:pos x="18" y="8"/>
                </a:cxn>
                <a:cxn ang="0">
                  <a:pos x="36" y="41"/>
                </a:cxn>
                <a:cxn ang="0">
                  <a:pos x="6" y="11"/>
                </a:cxn>
                <a:cxn ang="0">
                  <a:pos x="0" y="5"/>
                </a:cxn>
              </a:cxnLst>
              <a:rect l="txL" t="txT" r="txR" b="txB"/>
              <a:pathLst>
                <a:path w="42" h="41">
                  <a:moveTo>
                    <a:pt x="0" y="5"/>
                  </a:moveTo>
                  <a:cubicBezTo>
                    <a:pt x="12" y="0"/>
                    <a:pt x="31" y="4"/>
                    <a:pt x="33" y="17"/>
                  </a:cubicBezTo>
                  <a:cubicBezTo>
                    <a:pt x="22" y="20"/>
                    <a:pt x="28" y="6"/>
                    <a:pt x="18" y="8"/>
                  </a:cubicBezTo>
                  <a:cubicBezTo>
                    <a:pt x="18" y="24"/>
                    <a:pt x="42" y="29"/>
                    <a:pt x="36" y="41"/>
                  </a:cubicBezTo>
                  <a:cubicBezTo>
                    <a:pt x="24" y="33"/>
                    <a:pt x="16" y="21"/>
                    <a:pt x="6" y="11"/>
                  </a:cubicBezTo>
                  <a:cubicBezTo>
                    <a:pt x="5" y="8"/>
                    <a:pt x="0" y="9"/>
                    <a:pt x="0" y="5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25" name="Freeform 111"/>
            <p:cNvSpPr/>
            <p:nvPr/>
          </p:nvSpPr>
          <p:spPr>
            <a:xfrm>
              <a:off x="392562" y="3980697"/>
              <a:ext cx="93198" cy="81902"/>
            </a:xfrm>
            <a:custGeom>
              <a:avLst/>
              <a:gdLst>
                <a:gd name="txL" fmla="*/ 0 w 39"/>
                <a:gd name="txT" fmla="*/ 0 h 34"/>
                <a:gd name="txR" fmla="*/ 39 w 39"/>
                <a:gd name="txB" fmla="*/ 34 h 34"/>
              </a:gdLst>
              <a:ahLst/>
              <a:cxnLst>
                <a:cxn ang="0">
                  <a:pos x="39" y="29"/>
                </a:cxn>
                <a:cxn ang="0">
                  <a:pos x="0" y="8"/>
                </a:cxn>
                <a:cxn ang="0">
                  <a:pos x="39" y="29"/>
                </a:cxn>
              </a:cxnLst>
              <a:rect l="txL" t="txT" r="txR" b="txB"/>
              <a:pathLst>
                <a:path w="39" h="34">
                  <a:moveTo>
                    <a:pt x="39" y="29"/>
                  </a:moveTo>
                  <a:cubicBezTo>
                    <a:pt x="26" y="34"/>
                    <a:pt x="11" y="15"/>
                    <a:pt x="0" y="8"/>
                  </a:cubicBezTo>
                  <a:cubicBezTo>
                    <a:pt x="16" y="0"/>
                    <a:pt x="22" y="28"/>
                    <a:pt x="39" y="29"/>
                  </a:cubicBezTo>
                  <a:close/>
                </a:path>
              </a:pathLst>
            </a:custGeom>
            <a:solidFill>
              <a:srgbClr val="245D7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26" name="Freeform 112"/>
            <p:cNvSpPr/>
            <p:nvPr/>
          </p:nvSpPr>
          <p:spPr>
            <a:xfrm>
              <a:off x="1540595" y="3997643"/>
              <a:ext cx="59308" cy="40951"/>
            </a:xfrm>
            <a:custGeom>
              <a:avLst/>
              <a:gdLst>
                <a:gd name="txL" fmla="*/ 0 w 25"/>
                <a:gd name="txT" fmla="*/ 0 h 17"/>
                <a:gd name="txR" fmla="*/ 25 w 25"/>
                <a:gd name="txB" fmla="*/ 17 h 17"/>
              </a:gdLst>
              <a:ahLst/>
              <a:cxnLst>
                <a:cxn ang="0">
                  <a:pos x="21" y="16"/>
                </a:cxn>
                <a:cxn ang="0">
                  <a:pos x="0" y="7"/>
                </a:cxn>
                <a:cxn ang="0">
                  <a:pos x="21" y="16"/>
                </a:cxn>
              </a:cxnLst>
              <a:rect l="txL" t="txT" r="txR" b="txB"/>
              <a:pathLst>
                <a:path w="25" h="17">
                  <a:moveTo>
                    <a:pt x="21" y="16"/>
                  </a:moveTo>
                  <a:cubicBezTo>
                    <a:pt x="10" y="17"/>
                    <a:pt x="13" y="4"/>
                    <a:pt x="0" y="7"/>
                  </a:cubicBezTo>
                  <a:cubicBezTo>
                    <a:pt x="5" y="0"/>
                    <a:pt x="25" y="4"/>
                    <a:pt x="21" y="16"/>
                  </a:cubicBezTo>
                  <a:close/>
                </a:path>
              </a:pathLst>
            </a:custGeom>
            <a:solidFill>
              <a:srgbClr val="142E3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27" name="Freeform 113"/>
            <p:cNvSpPr/>
            <p:nvPr/>
          </p:nvSpPr>
          <p:spPr>
            <a:xfrm>
              <a:off x="3541535" y="3949631"/>
              <a:ext cx="159567" cy="127089"/>
            </a:xfrm>
            <a:custGeom>
              <a:avLst/>
              <a:gdLst>
                <a:gd name="txL" fmla="*/ 0 w 67"/>
                <a:gd name="txT" fmla="*/ 0 h 53"/>
                <a:gd name="txR" fmla="*/ 67 w 67"/>
                <a:gd name="txB" fmla="*/ 53 h 53"/>
              </a:gdLst>
              <a:ahLst/>
              <a:cxnLst>
                <a:cxn ang="0">
                  <a:pos x="67" y="42"/>
                </a:cxn>
                <a:cxn ang="0">
                  <a:pos x="7" y="0"/>
                </a:cxn>
                <a:cxn ang="0">
                  <a:pos x="67" y="42"/>
                </a:cxn>
              </a:cxnLst>
              <a:rect l="txL" t="txT" r="txR" b="txB"/>
              <a:pathLst>
                <a:path w="67" h="53">
                  <a:moveTo>
                    <a:pt x="67" y="42"/>
                  </a:moveTo>
                  <a:cubicBezTo>
                    <a:pt x="36" y="53"/>
                    <a:pt x="0" y="28"/>
                    <a:pt x="7" y="0"/>
                  </a:cubicBezTo>
                  <a:cubicBezTo>
                    <a:pt x="15" y="26"/>
                    <a:pt x="34" y="41"/>
                    <a:pt x="67" y="42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28" name="Freeform 114"/>
            <p:cNvSpPr/>
            <p:nvPr/>
          </p:nvSpPr>
          <p:spPr>
            <a:xfrm>
              <a:off x="4217928" y="4017412"/>
              <a:ext cx="36714" cy="45187"/>
            </a:xfrm>
            <a:custGeom>
              <a:avLst/>
              <a:gdLst>
                <a:gd name="txL" fmla="*/ 0 w 15"/>
                <a:gd name="txT" fmla="*/ 0 h 19"/>
                <a:gd name="txR" fmla="*/ 15 w 15"/>
                <a:gd name="txB" fmla="*/ 19 h 19"/>
              </a:gdLst>
              <a:ahLst/>
              <a:cxnLst>
                <a:cxn ang="0">
                  <a:pos x="15" y="8"/>
                </a:cxn>
                <a:cxn ang="0">
                  <a:pos x="0" y="8"/>
                </a:cxn>
                <a:cxn ang="0">
                  <a:pos x="15" y="8"/>
                </a:cxn>
              </a:cxnLst>
              <a:rect l="txL" t="txT" r="txR" b="txB"/>
              <a:pathLst>
                <a:path w="15" h="19">
                  <a:moveTo>
                    <a:pt x="15" y="8"/>
                  </a:moveTo>
                  <a:cubicBezTo>
                    <a:pt x="13" y="19"/>
                    <a:pt x="5" y="11"/>
                    <a:pt x="0" y="8"/>
                  </a:cubicBezTo>
                  <a:cubicBezTo>
                    <a:pt x="5" y="0"/>
                    <a:pt x="10" y="4"/>
                    <a:pt x="15" y="8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29" name="Freeform 115"/>
            <p:cNvSpPr/>
            <p:nvPr/>
          </p:nvSpPr>
          <p:spPr>
            <a:xfrm>
              <a:off x="1957164" y="4035769"/>
              <a:ext cx="64956" cy="43775"/>
            </a:xfrm>
            <a:custGeom>
              <a:avLst/>
              <a:gdLst>
                <a:gd name="txL" fmla="*/ 0 w 27"/>
                <a:gd name="txT" fmla="*/ 0 h 18"/>
                <a:gd name="txR" fmla="*/ 27 w 27"/>
                <a:gd name="txB" fmla="*/ 18 h 18"/>
              </a:gdLst>
              <a:ahLst/>
              <a:cxnLst>
                <a:cxn ang="0">
                  <a:pos x="27" y="12"/>
                </a:cxn>
                <a:cxn ang="0">
                  <a:pos x="0" y="0"/>
                </a:cxn>
                <a:cxn ang="0">
                  <a:pos x="27" y="12"/>
                </a:cxn>
              </a:cxnLst>
              <a:rect l="txL" t="txT" r="txR" b="txB"/>
              <a:pathLst>
                <a:path w="27" h="18">
                  <a:moveTo>
                    <a:pt x="27" y="12"/>
                  </a:moveTo>
                  <a:cubicBezTo>
                    <a:pt x="20" y="18"/>
                    <a:pt x="2" y="9"/>
                    <a:pt x="0" y="0"/>
                  </a:cubicBezTo>
                  <a:cubicBezTo>
                    <a:pt x="13" y="0"/>
                    <a:pt x="16" y="10"/>
                    <a:pt x="27" y="12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30" name="Freeform 116"/>
            <p:cNvSpPr/>
            <p:nvPr/>
          </p:nvSpPr>
          <p:spPr>
            <a:xfrm>
              <a:off x="1419155" y="4018824"/>
              <a:ext cx="221699" cy="160979"/>
            </a:xfrm>
            <a:custGeom>
              <a:avLst/>
              <a:gdLst>
                <a:gd name="txL" fmla="*/ 0 w 93"/>
                <a:gd name="txT" fmla="*/ 0 h 67"/>
                <a:gd name="txR" fmla="*/ 93 w 93"/>
                <a:gd name="txB" fmla="*/ 67 h 67"/>
              </a:gdLst>
              <a:ahLst/>
              <a:cxnLst>
                <a:cxn ang="0">
                  <a:pos x="45" y="28"/>
                </a:cxn>
                <a:cxn ang="0">
                  <a:pos x="63" y="49"/>
                </a:cxn>
                <a:cxn ang="0">
                  <a:pos x="60" y="28"/>
                </a:cxn>
                <a:cxn ang="0">
                  <a:pos x="93" y="61"/>
                </a:cxn>
                <a:cxn ang="0">
                  <a:pos x="0" y="13"/>
                </a:cxn>
                <a:cxn ang="0">
                  <a:pos x="45" y="28"/>
                </a:cxn>
              </a:cxnLst>
              <a:rect l="txL" t="txT" r="txR" b="txB"/>
              <a:pathLst>
                <a:path w="93" h="67">
                  <a:moveTo>
                    <a:pt x="45" y="28"/>
                  </a:moveTo>
                  <a:cubicBezTo>
                    <a:pt x="47" y="39"/>
                    <a:pt x="56" y="43"/>
                    <a:pt x="63" y="49"/>
                  </a:cubicBezTo>
                  <a:cubicBezTo>
                    <a:pt x="69" y="47"/>
                    <a:pt x="55" y="39"/>
                    <a:pt x="60" y="28"/>
                  </a:cubicBezTo>
                  <a:cubicBezTo>
                    <a:pt x="72" y="38"/>
                    <a:pt x="75" y="57"/>
                    <a:pt x="93" y="61"/>
                  </a:cubicBezTo>
                  <a:cubicBezTo>
                    <a:pt x="63" y="67"/>
                    <a:pt x="25" y="32"/>
                    <a:pt x="0" y="13"/>
                  </a:cubicBezTo>
                  <a:cubicBezTo>
                    <a:pt x="20" y="0"/>
                    <a:pt x="23" y="42"/>
                    <a:pt x="45" y="28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31" name="Freeform 117"/>
            <p:cNvSpPr/>
            <p:nvPr/>
          </p:nvSpPr>
          <p:spPr>
            <a:xfrm>
              <a:off x="148270" y="4076720"/>
              <a:ext cx="63545" cy="33890"/>
            </a:xfrm>
            <a:custGeom>
              <a:avLst/>
              <a:gdLst>
                <a:gd name="txL" fmla="*/ 0 w 27"/>
                <a:gd name="txT" fmla="*/ 0 h 14"/>
                <a:gd name="txR" fmla="*/ 27 w 27"/>
                <a:gd name="txB" fmla="*/ 14 h 14"/>
              </a:gdLst>
              <a:ahLst/>
              <a:cxnLst>
                <a:cxn ang="0">
                  <a:pos x="0" y="4"/>
                </a:cxn>
                <a:cxn ang="0">
                  <a:pos x="3" y="1"/>
                </a:cxn>
                <a:cxn ang="0">
                  <a:pos x="27" y="10"/>
                </a:cxn>
                <a:cxn ang="0">
                  <a:pos x="0" y="4"/>
                </a:cxn>
              </a:cxnLst>
              <a:rect l="txL" t="txT" r="txR" b="txB"/>
              <a:pathLst>
                <a:path w="27" h="14">
                  <a:moveTo>
                    <a:pt x="0" y="4"/>
                  </a:moveTo>
                  <a:cubicBezTo>
                    <a:pt x="3" y="5"/>
                    <a:pt x="3" y="3"/>
                    <a:pt x="3" y="1"/>
                  </a:cubicBezTo>
                  <a:cubicBezTo>
                    <a:pt x="12" y="3"/>
                    <a:pt x="26" y="0"/>
                    <a:pt x="27" y="10"/>
                  </a:cubicBezTo>
                  <a:cubicBezTo>
                    <a:pt x="17" y="9"/>
                    <a:pt x="1" y="14"/>
                    <a:pt x="0" y="4"/>
                  </a:cubicBezTo>
                  <a:close/>
                </a:path>
              </a:pathLst>
            </a:custGeom>
            <a:solidFill>
              <a:srgbClr val="0E485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32" name="Freeform 118"/>
            <p:cNvSpPr/>
            <p:nvPr/>
          </p:nvSpPr>
          <p:spPr>
            <a:xfrm>
              <a:off x="169451" y="4048478"/>
              <a:ext cx="79077" cy="31066"/>
            </a:xfrm>
            <a:custGeom>
              <a:avLst/>
              <a:gdLst>
                <a:gd name="txL" fmla="*/ 0 w 33"/>
                <a:gd name="txT" fmla="*/ 0 h 13"/>
                <a:gd name="txR" fmla="*/ 33 w 33"/>
                <a:gd name="txB" fmla="*/ 13 h 13"/>
              </a:gdLst>
              <a:ahLst/>
              <a:cxnLst>
                <a:cxn ang="0">
                  <a:pos x="0" y="7"/>
                </a:cxn>
                <a:cxn ang="0">
                  <a:pos x="33" y="4"/>
                </a:cxn>
                <a:cxn ang="0">
                  <a:pos x="27" y="13"/>
                </a:cxn>
                <a:cxn ang="0">
                  <a:pos x="0" y="7"/>
                </a:cxn>
              </a:cxnLst>
              <a:rect l="txL" t="txT" r="txR" b="txB"/>
              <a:pathLst>
                <a:path w="33" h="13">
                  <a:moveTo>
                    <a:pt x="0" y="7"/>
                  </a:moveTo>
                  <a:cubicBezTo>
                    <a:pt x="5" y="0"/>
                    <a:pt x="23" y="6"/>
                    <a:pt x="33" y="4"/>
                  </a:cubicBezTo>
                  <a:cubicBezTo>
                    <a:pt x="32" y="8"/>
                    <a:pt x="30" y="11"/>
                    <a:pt x="27" y="13"/>
                  </a:cubicBezTo>
                  <a:cubicBezTo>
                    <a:pt x="22" y="7"/>
                    <a:pt x="5" y="13"/>
                    <a:pt x="0" y="7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33" name="Freeform 119"/>
            <p:cNvSpPr/>
            <p:nvPr/>
          </p:nvSpPr>
          <p:spPr>
            <a:xfrm>
              <a:off x="1734053" y="4058362"/>
              <a:ext cx="86138" cy="49424"/>
            </a:xfrm>
            <a:custGeom>
              <a:avLst/>
              <a:gdLst>
                <a:gd name="txL" fmla="*/ 0 w 36"/>
                <a:gd name="txT" fmla="*/ 0 h 21"/>
                <a:gd name="txR" fmla="*/ 36 w 36"/>
                <a:gd name="txB" fmla="*/ 21 h 21"/>
              </a:gdLst>
              <a:ahLst/>
              <a:cxnLst>
                <a:cxn ang="0">
                  <a:pos x="0" y="0"/>
                </a:cxn>
                <a:cxn ang="0">
                  <a:pos x="36" y="21"/>
                </a:cxn>
                <a:cxn ang="0">
                  <a:pos x="0" y="0"/>
                </a:cxn>
              </a:cxnLst>
              <a:rect l="txL" t="txT" r="txR" b="txB"/>
              <a:pathLst>
                <a:path w="36" h="21">
                  <a:moveTo>
                    <a:pt x="0" y="0"/>
                  </a:moveTo>
                  <a:cubicBezTo>
                    <a:pt x="13" y="6"/>
                    <a:pt x="27" y="11"/>
                    <a:pt x="36" y="21"/>
                  </a:cubicBezTo>
                  <a:cubicBezTo>
                    <a:pt x="20" y="18"/>
                    <a:pt x="6" y="13"/>
                    <a:pt x="0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34" name="Freeform 120"/>
            <p:cNvSpPr/>
            <p:nvPr/>
          </p:nvSpPr>
          <p:spPr>
            <a:xfrm>
              <a:off x="1640855" y="4059775"/>
              <a:ext cx="86138" cy="72017"/>
            </a:xfrm>
            <a:custGeom>
              <a:avLst/>
              <a:gdLst>
                <a:gd name="txL" fmla="*/ 0 w 36"/>
                <a:gd name="txT" fmla="*/ 0 h 30"/>
                <a:gd name="txR" fmla="*/ 36 w 36"/>
                <a:gd name="txB" fmla="*/ 30 h 30"/>
              </a:gdLst>
              <a:ahLst/>
              <a:cxnLst>
                <a:cxn ang="0">
                  <a:pos x="0" y="5"/>
                </a:cxn>
                <a:cxn ang="0">
                  <a:pos x="36" y="23"/>
                </a:cxn>
                <a:cxn ang="0">
                  <a:pos x="0" y="5"/>
                </a:cxn>
              </a:cxnLst>
              <a:rect l="txL" t="txT" r="txR" b="txB"/>
              <a:pathLst>
                <a:path w="36" h="30">
                  <a:moveTo>
                    <a:pt x="0" y="5"/>
                  </a:moveTo>
                  <a:cubicBezTo>
                    <a:pt x="12" y="0"/>
                    <a:pt x="24" y="19"/>
                    <a:pt x="36" y="23"/>
                  </a:cubicBezTo>
                  <a:cubicBezTo>
                    <a:pt x="23" y="30"/>
                    <a:pt x="11" y="10"/>
                    <a:pt x="0" y="5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35" name="Freeform 121"/>
            <p:cNvSpPr/>
            <p:nvPr/>
          </p:nvSpPr>
          <p:spPr>
            <a:xfrm>
              <a:off x="5060949" y="4058362"/>
              <a:ext cx="40951" cy="42363"/>
            </a:xfrm>
            <a:custGeom>
              <a:avLst/>
              <a:gdLst>
                <a:gd name="txL" fmla="*/ 0 w 17"/>
                <a:gd name="txT" fmla="*/ 0 h 18"/>
                <a:gd name="txR" fmla="*/ 17 w 17"/>
                <a:gd name="txB" fmla="*/ 18 h 18"/>
              </a:gdLst>
              <a:ahLst/>
              <a:cxnLst>
                <a:cxn ang="0">
                  <a:pos x="17" y="18"/>
                </a:cxn>
                <a:cxn ang="0">
                  <a:pos x="2" y="0"/>
                </a:cxn>
                <a:cxn ang="0">
                  <a:pos x="17" y="18"/>
                </a:cxn>
              </a:cxnLst>
              <a:rect l="txL" t="txT" r="txR" b="txB"/>
              <a:pathLst>
                <a:path w="17" h="18">
                  <a:moveTo>
                    <a:pt x="17" y="18"/>
                  </a:moveTo>
                  <a:cubicBezTo>
                    <a:pt x="8" y="16"/>
                    <a:pt x="0" y="13"/>
                    <a:pt x="2" y="0"/>
                  </a:cubicBezTo>
                  <a:cubicBezTo>
                    <a:pt x="10" y="3"/>
                    <a:pt x="15" y="9"/>
                    <a:pt x="17" y="18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36" name="Freeform 122"/>
            <p:cNvSpPr/>
            <p:nvPr/>
          </p:nvSpPr>
          <p:spPr>
            <a:xfrm>
              <a:off x="1598492" y="4079544"/>
              <a:ext cx="72017" cy="72017"/>
            </a:xfrm>
            <a:custGeom>
              <a:avLst/>
              <a:gdLst>
                <a:gd name="txL" fmla="*/ 0 w 30"/>
                <a:gd name="txT" fmla="*/ 0 h 30"/>
                <a:gd name="txR" fmla="*/ 30 w 30"/>
                <a:gd name="txB" fmla="*/ 30 h 30"/>
              </a:gdLst>
              <a:ahLst/>
              <a:cxnLst>
                <a:cxn ang="0">
                  <a:pos x="30" y="30"/>
                </a:cxn>
                <a:cxn ang="0">
                  <a:pos x="0" y="0"/>
                </a:cxn>
                <a:cxn ang="0">
                  <a:pos x="30" y="30"/>
                </a:cxn>
              </a:cxnLst>
              <a:rect l="txL" t="txT" r="txR" b="txB"/>
              <a:pathLst>
                <a:path w="30" h="30">
                  <a:moveTo>
                    <a:pt x="30" y="30"/>
                  </a:moveTo>
                  <a:cubicBezTo>
                    <a:pt x="16" y="24"/>
                    <a:pt x="6" y="14"/>
                    <a:pt x="0" y="0"/>
                  </a:cubicBezTo>
                  <a:cubicBezTo>
                    <a:pt x="14" y="6"/>
                    <a:pt x="24" y="16"/>
                    <a:pt x="30" y="3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37" name="Freeform 123"/>
            <p:cNvSpPr/>
            <p:nvPr/>
          </p:nvSpPr>
          <p:spPr>
            <a:xfrm>
              <a:off x="4354902" y="4086604"/>
              <a:ext cx="107319" cy="81902"/>
            </a:xfrm>
            <a:custGeom>
              <a:avLst/>
              <a:gdLst>
                <a:gd name="txL" fmla="*/ 0 w 45"/>
                <a:gd name="txT" fmla="*/ 0 h 34"/>
                <a:gd name="txR" fmla="*/ 45 w 45"/>
                <a:gd name="txB" fmla="*/ 34 h 34"/>
              </a:gdLst>
              <a:ahLst/>
              <a:cxnLst>
                <a:cxn ang="0">
                  <a:pos x="0" y="0"/>
                </a:cxn>
                <a:cxn ang="0">
                  <a:pos x="45" y="27"/>
                </a:cxn>
                <a:cxn ang="0">
                  <a:pos x="0" y="0"/>
                </a:cxn>
              </a:cxnLst>
              <a:rect l="txL" t="txT" r="txR" b="txB"/>
              <a:pathLst>
                <a:path w="45" h="34">
                  <a:moveTo>
                    <a:pt x="0" y="0"/>
                  </a:moveTo>
                  <a:cubicBezTo>
                    <a:pt x="15" y="9"/>
                    <a:pt x="23" y="25"/>
                    <a:pt x="45" y="27"/>
                  </a:cubicBezTo>
                  <a:cubicBezTo>
                    <a:pt x="25" y="34"/>
                    <a:pt x="4" y="18"/>
                    <a:pt x="0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38" name="Freeform 124"/>
            <p:cNvSpPr/>
            <p:nvPr/>
          </p:nvSpPr>
          <p:spPr>
            <a:xfrm>
              <a:off x="5584836" y="4093665"/>
              <a:ext cx="52248" cy="35303"/>
            </a:xfrm>
            <a:custGeom>
              <a:avLst/>
              <a:gdLst>
                <a:gd name="txL" fmla="*/ 0 w 22"/>
                <a:gd name="txT" fmla="*/ 0 h 15"/>
                <a:gd name="txR" fmla="*/ 22 w 22"/>
                <a:gd name="txB" fmla="*/ 15 h 15"/>
              </a:gdLst>
              <a:ahLst/>
              <a:cxnLst>
                <a:cxn ang="0">
                  <a:pos x="17" y="3"/>
                </a:cxn>
                <a:cxn ang="0">
                  <a:pos x="20" y="3"/>
                </a:cxn>
                <a:cxn ang="0">
                  <a:pos x="2" y="0"/>
                </a:cxn>
                <a:cxn ang="0">
                  <a:pos x="14" y="0"/>
                </a:cxn>
                <a:cxn ang="0">
                  <a:pos x="17" y="3"/>
                </a:cxn>
              </a:cxnLst>
              <a:rect l="txL" t="txT" r="txR" b="txB"/>
              <a:pathLst>
                <a:path w="22" h="15">
                  <a:moveTo>
                    <a:pt x="17" y="3"/>
                  </a:moveTo>
                  <a:cubicBezTo>
                    <a:pt x="18" y="3"/>
                    <a:pt x="19" y="3"/>
                    <a:pt x="20" y="3"/>
                  </a:cubicBezTo>
                  <a:cubicBezTo>
                    <a:pt x="22" y="15"/>
                    <a:pt x="0" y="7"/>
                    <a:pt x="2" y="0"/>
                  </a:cubicBezTo>
                  <a:cubicBezTo>
                    <a:pt x="6" y="0"/>
                    <a:pt x="10" y="0"/>
                    <a:pt x="14" y="0"/>
                  </a:cubicBezTo>
                  <a:cubicBezTo>
                    <a:pt x="14" y="2"/>
                    <a:pt x="14" y="4"/>
                    <a:pt x="17" y="3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39" name="Freeform 125"/>
            <p:cNvSpPr/>
            <p:nvPr/>
          </p:nvSpPr>
          <p:spPr>
            <a:xfrm>
              <a:off x="2873613" y="4093665"/>
              <a:ext cx="88962" cy="158155"/>
            </a:xfrm>
            <a:custGeom>
              <a:avLst/>
              <a:gdLst>
                <a:gd name="txL" fmla="*/ 0 w 37"/>
                <a:gd name="txT" fmla="*/ 0 h 66"/>
                <a:gd name="txR" fmla="*/ 37 w 37"/>
                <a:gd name="txB" fmla="*/ 66 h 66"/>
              </a:gdLst>
              <a:ahLst/>
              <a:cxnLst>
                <a:cxn ang="0">
                  <a:pos x="28" y="39"/>
                </a:cxn>
                <a:cxn ang="0">
                  <a:pos x="16" y="30"/>
                </a:cxn>
                <a:cxn ang="0">
                  <a:pos x="37" y="66"/>
                </a:cxn>
                <a:cxn ang="0">
                  <a:pos x="13" y="0"/>
                </a:cxn>
                <a:cxn ang="0">
                  <a:pos x="28" y="39"/>
                </a:cxn>
              </a:cxnLst>
              <a:rect l="txL" t="txT" r="txR" b="txB"/>
              <a:pathLst>
                <a:path w="37" h="66">
                  <a:moveTo>
                    <a:pt x="28" y="39"/>
                  </a:moveTo>
                  <a:cubicBezTo>
                    <a:pt x="22" y="38"/>
                    <a:pt x="22" y="31"/>
                    <a:pt x="16" y="30"/>
                  </a:cubicBezTo>
                  <a:cubicBezTo>
                    <a:pt x="18" y="47"/>
                    <a:pt x="33" y="51"/>
                    <a:pt x="37" y="66"/>
                  </a:cubicBezTo>
                  <a:cubicBezTo>
                    <a:pt x="16" y="61"/>
                    <a:pt x="0" y="19"/>
                    <a:pt x="13" y="0"/>
                  </a:cubicBezTo>
                  <a:cubicBezTo>
                    <a:pt x="10" y="21"/>
                    <a:pt x="24" y="25"/>
                    <a:pt x="28" y="39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40" name="Freeform 126"/>
            <p:cNvSpPr/>
            <p:nvPr/>
          </p:nvSpPr>
          <p:spPr>
            <a:xfrm>
              <a:off x="1121204" y="4107786"/>
              <a:ext cx="103083" cy="64956"/>
            </a:xfrm>
            <a:custGeom>
              <a:avLst/>
              <a:gdLst>
                <a:gd name="txL" fmla="*/ 0 w 43"/>
                <a:gd name="txT" fmla="*/ 0 h 27"/>
                <a:gd name="txR" fmla="*/ 43 w 43"/>
                <a:gd name="txB" fmla="*/ 27 h 27"/>
              </a:gdLst>
              <a:ahLst/>
              <a:cxnLst>
                <a:cxn ang="0">
                  <a:pos x="7" y="0"/>
                </a:cxn>
                <a:cxn ang="0">
                  <a:pos x="43" y="27"/>
                </a:cxn>
                <a:cxn ang="0">
                  <a:pos x="7" y="0"/>
                </a:cxn>
              </a:cxnLst>
              <a:rect l="txL" t="txT" r="txR" b="txB"/>
              <a:pathLst>
                <a:path w="43" h="27">
                  <a:moveTo>
                    <a:pt x="7" y="0"/>
                  </a:moveTo>
                  <a:cubicBezTo>
                    <a:pt x="15" y="13"/>
                    <a:pt x="36" y="13"/>
                    <a:pt x="43" y="27"/>
                  </a:cubicBezTo>
                  <a:cubicBezTo>
                    <a:pt x="29" y="22"/>
                    <a:pt x="0" y="17"/>
                    <a:pt x="7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41" name="Freeform 127"/>
            <p:cNvSpPr/>
            <p:nvPr/>
          </p:nvSpPr>
          <p:spPr>
            <a:xfrm>
              <a:off x="32478" y="4120494"/>
              <a:ext cx="237232" cy="48011"/>
            </a:xfrm>
            <a:custGeom>
              <a:avLst/>
              <a:gdLst>
                <a:gd name="txL" fmla="*/ 0 w 99"/>
                <a:gd name="txT" fmla="*/ 0 h 20"/>
                <a:gd name="txR" fmla="*/ 99 w 99"/>
                <a:gd name="txB" fmla="*/ 20 h 20"/>
              </a:gdLst>
              <a:ahLst/>
              <a:cxnLst>
                <a:cxn ang="0">
                  <a:pos x="78" y="16"/>
                </a:cxn>
                <a:cxn ang="0">
                  <a:pos x="0" y="1"/>
                </a:cxn>
                <a:cxn ang="0">
                  <a:pos x="78" y="10"/>
                </a:cxn>
                <a:cxn ang="0">
                  <a:pos x="99" y="13"/>
                </a:cxn>
                <a:cxn ang="0">
                  <a:pos x="78" y="16"/>
                </a:cxn>
              </a:cxnLst>
              <a:rect l="txL" t="txT" r="txR" b="txB"/>
              <a:pathLst>
                <a:path w="99" h="20">
                  <a:moveTo>
                    <a:pt x="78" y="16"/>
                  </a:moveTo>
                  <a:cubicBezTo>
                    <a:pt x="52" y="11"/>
                    <a:pt x="20" y="12"/>
                    <a:pt x="0" y="1"/>
                  </a:cubicBezTo>
                  <a:cubicBezTo>
                    <a:pt x="30" y="0"/>
                    <a:pt x="49" y="10"/>
                    <a:pt x="78" y="10"/>
                  </a:cubicBezTo>
                  <a:cubicBezTo>
                    <a:pt x="87" y="9"/>
                    <a:pt x="89" y="15"/>
                    <a:pt x="99" y="13"/>
                  </a:cubicBezTo>
                  <a:cubicBezTo>
                    <a:pt x="98" y="20"/>
                    <a:pt x="84" y="14"/>
                    <a:pt x="78" y="16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42" name="Freeform 128"/>
            <p:cNvSpPr/>
            <p:nvPr/>
          </p:nvSpPr>
          <p:spPr>
            <a:xfrm>
              <a:off x="2925861" y="4100725"/>
              <a:ext cx="144034" cy="186397"/>
            </a:xfrm>
            <a:custGeom>
              <a:avLst/>
              <a:gdLst>
                <a:gd name="txL" fmla="*/ 0 w 60"/>
                <a:gd name="txT" fmla="*/ 0 h 78"/>
                <a:gd name="txR" fmla="*/ 60 w 60"/>
                <a:gd name="txB" fmla="*/ 78 h 78"/>
              </a:gdLst>
              <a:ahLst/>
              <a:cxnLst>
                <a:cxn ang="0">
                  <a:pos x="51" y="57"/>
                </a:cxn>
                <a:cxn ang="0">
                  <a:pos x="27" y="39"/>
                </a:cxn>
                <a:cxn ang="0">
                  <a:pos x="60" y="72"/>
                </a:cxn>
                <a:cxn ang="0">
                  <a:pos x="18" y="48"/>
                </a:cxn>
                <a:cxn ang="0">
                  <a:pos x="24" y="39"/>
                </a:cxn>
                <a:cxn ang="0">
                  <a:pos x="0" y="0"/>
                </a:cxn>
                <a:cxn ang="0">
                  <a:pos x="15" y="21"/>
                </a:cxn>
                <a:cxn ang="0">
                  <a:pos x="15" y="6"/>
                </a:cxn>
                <a:cxn ang="0">
                  <a:pos x="36" y="36"/>
                </a:cxn>
                <a:cxn ang="0">
                  <a:pos x="51" y="57"/>
                </a:cxn>
              </a:cxnLst>
              <a:rect l="txL" t="txT" r="txR" b="txB"/>
              <a:pathLst>
                <a:path w="60" h="78">
                  <a:moveTo>
                    <a:pt x="51" y="57"/>
                  </a:moveTo>
                  <a:cubicBezTo>
                    <a:pt x="40" y="54"/>
                    <a:pt x="36" y="44"/>
                    <a:pt x="27" y="39"/>
                  </a:cubicBezTo>
                  <a:cubicBezTo>
                    <a:pt x="20" y="56"/>
                    <a:pt x="48" y="64"/>
                    <a:pt x="60" y="72"/>
                  </a:cubicBezTo>
                  <a:cubicBezTo>
                    <a:pt x="44" y="78"/>
                    <a:pt x="26" y="60"/>
                    <a:pt x="18" y="48"/>
                  </a:cubicBezTo>
                  <a:cubicBezTo>
                    <a:pt x="17" y="42"/>
                    <a:pt x="19" y="39"/>
                    <a:pt x="24" y="39"/>
                  </a:cubicBezTo>
                  <a:cubicBezTo>
                    <a:pt x="16" y="26"/>
                    <a:pt x="1" y="20"/>
                    <a:pt x="0" y="0"/>
                  </a:cubicBezTo>
                  <a:cubicBezTo>
                    <a:pt x="9" y="3"/>
                    <a:pt x="10" y="14"/>
                    <a:pt x="15" y="21"/>
                  </a:cubicBezTo>
                  <a:cubicBezTo>
                    <a:pt x="24" y="18"/>
                    <a:pt x="13" y="11"/>
                    <a:pt x="15" y="6"/>
                  </a:cubicBezTo>
                  <a:cubicBezTo>
                    <a:pt x="28" y="10"/>
                    <a:pt x="27" y="28"/>
                    <a:pt x="36" y="36"/>
                  </a:cubicBezTo>
                  <a:cubicBezTo>
                    <a:pt x="39" y="45"/>
                    <a:pt x="51" y="45"/>
                    <a:pt x="51" y="57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43" name="Freeform 129"/>
            <p:cNvSpPr/>
            <p:nvPr/>
          </p:nvSpPr>
          <p:spPr>
            <a:xfrm>
              <a:off x="2770531" y="4128967"/>
              <a:ext cx="90374" cy="122853"/>
            </a:xfrm>
            <a:custGeom>
              <a:avLst/>
              <a:gdLst>
                <a:gd name="txL" fmla="*/ 0 w 38"/>
                <a:gd name="txT" fmla="*/ 0 h 51"/>
                <a:gd name="txR" fmla="*/ 38 w 38"/>
                <a:gd name="txB" fmla="*/ 51 h 51"/>
              </a:gdLst>
              <a:ahLst/>
              <a:cxnLst>
                <a:cxn ang="0">
                  <a:pos x="8" y="30"/>
                </a:cxn>
                <a:cxn ang="0">
                  <a:pos x="2" y="0"/>
                </a:cxn>
                <a:cxn ang="0">
                  <a:pos x="23" y="3"/>
                </a:cxn>
                <a:cxn ang="0">
                  <a:pos x="8" y="9"/>
                </a:cxn>
                <a:cxn ang="0">
                  <a:pos x="38" y="51"/>
                </a:cxn>
                <a:cxn ang="0">
                  <a:pos x="11" y="33"/>
                </a:cxn>
                <a:cxn ang="0">
                  <a:pos x="8" y="30"/>
                </a:cxn>
              </a:cxnLst>
              <a:rect l="txL" t="txT" r="txR" b="txB"/>
              <a:pathLst>
                <a:path w="38" h="51">
                  <a:moveTo>
                    <a:pt x="8" y="30"/>
                  </a:moveTo>
                  <a:cubicBezTo>
                    <a:pt x="9" y="17"/>
                    <a:pt x="0" y="14"/>
                    <a:pt x="2" y="0"/>
                  </a:cubicBezTo>
                  <a:cubicBezTo>
                    <a:pt x="9" y="1"/>
                    <a:pt x="13" y="5"/>
                    <a:pt x="23" y="3"/>
                  </a:cubicBezTo>
                  <a:cubicBezTo>
                    <a:pt x="23" y="10"/>
                    <a:pt x="15" y="9"/>
                    <a:pt x="8" y="9"/>
                  </a:cubicBezTo>
                  <a:cubicBezTo>
                    <a:pt x="11" y="30"/>
                    <a:pt x="35" y="30"/>
                    <a:pt x="38" y="51"/>
                  </a:cubicBezTo>
                  <a:cubicBezTo>
                    <a:pt x="28" y="46"/>
                    <a:pt x="24" y="35"/>
                    <a:pt x="11" y="33"/>
                  </a:cubicBezTo>
                  <a:cubicBezTo>
                    <a:pt x="12" y="30"/>
                    <a:pt x="10" y="30"/>
                    <a:pt x="8" y="30"/>
                  </a:cubicBezTo>
                  <a:close/>
                </a:path>
              </a:pathLst>
            </a:custGeom>
            <a:solidFill>
              <a:srgbClr val="142E3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44" name="Freeform 130"/>
            <p:cNvSpPr/>
            <p:nvPr/>
          </p:nvSpPr>
          <p:spPr>
            <a:xfrm>
              <a:off x="1419155" y="4131791"/>
              <a:ext cx="63545" cy="79077"/>
            </a:xfrm>
            <a:custGeom>
              <a:avLst/>
              <a:gdLst>
                <a:gd name="txL" fmla="*/ 0 w 27"/>
                <a:gd name="txT" fmla="*/ 0 h 33"/>
                <a:gd name="txR" fmla="*/ 27 w 27"/>
                <a:gd name="txB" fmla="*/ 33 h 33"/>
              </a:gdLst>
              <a:ahLst/>
              <a:cxnLst>
                <a:cxn ang="0">
                  <a:pos x="27" y="23"/>
                </a:cxn>
                <a:cxn ang="0">
                  <a:pos x="0" y="8"/>
                </a:cxn>
                <a:cxn ang="0">
                  <a:pos x="27" y="23"/>
                </a:cxn>
              </a:cxnLst>
              <a:rect l="txL" t="txT" r="txR" b="txB"/>
              <a:pathLst>
                <a:path w="27" h="33">
                  <a:moveTo>
                    <a:pt x="27" y="23"/>
                  </a:moveTo>
                  <a:cubicBezTo>
                    <a:pt x="15" y="33"/>
                    <a:pt x="7" y="14"/>
                    <a:pt x="0" y="8"/>
                  </a:cubicBezTo>
                  <a:cubicBezTo>
                    <a:pt x="10" y="0"/>
                    <a:pt x="14" y="24"/>
                    <a:pt x="27" y="23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45" name="Freeform 131"/>
            <p:cNvSpPr/>
            <p:nvPr/>
          </p:nvSpPr>
          <p:spPr>
            <a:xfrm>
              <a:off x="1454458" y="4124731"/>
              <a:ext cx="100259" cy="79077"/>
            </a:xfrm>
            <a:custGeom>
              <a:avLst/>
              <a:gdLst>
                <a:gd name="txL" fmla="*/ 0 w 42"/>
                <a:gd name="txT" fmla="*/ 0 h 33"/>
                <a:gd name="txR" fmla="*/ 42 w 42"/>
                <a:gd name="txB" fmla="*/ 33 h 33"/>
              </a:gdLst>
              <a:ahLst/>
              <a:cxnLst>
                <a:cxn ang="0">
                  <a:pos x="42" y="26"/>
                </a:cxn>
                <a:cxn ang="0">
                  <a:pos x="0" y="8"/>
                </a:cxn>
                <a:cxn ang="0">
                  <a:pos x="42" y="26"/>
                </a:cxn>
              </a:cxnLst>
              <a:rect l="txL" t="txT" r="txR" b="txB"/>
              <a:pathLst>
                <a:path w="42" h="33">
                  <a:moveTo>
                    <a:pt x="42" y="26"/>
                  </a:moveTo>
                  <a:cubicBezTo>
                    <a:pt x="27" y="33"/>
                    <a:pt x="17" y="9"/>
                    <a:pt x="0" y="8"/>
                  </a:cubicBezTo>
                  <a:cubicBezTo>
                    <a:pt x="16" y="0"/>
                    <a:pt x="31" y="19"/>
                    <a:pt x="42" y="26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46" name="Freeform 132"/>
            <p:cNvSpPr/>
            <p:nvPr/>
          </p:nvSpPr>
          <p:spPr>
            <a:xfrm>
              <a:off x="2442925" y="4144500"/>
              <a:ext cx="331843" cy="176512"/>
            </a:xfrm>
            <a:custGeom>
              <a:avLst/>
              <a:gdLst>
                <a:gd name="txL" fmla="*/ 0 w 139"/>
                <a:gd name="txT" fmla="*/ 0 h 74"/>
                <a:gd name="txR" fmla="*/ 139 w 139"/>
                <a:gd name="txB" fmla="*/ 74 h 74"/>
              </a:gdLst>
              <a:ahLst/>
              <a:cxnLst>
                <a:cxn ang="0">
                  <a:pos x="139" y="42"/>
                </a:cxn>
                <a:cxn ang="0">
                  <a:pos x="100" y="45"/>
                </a:cxn>
                <a:cxn ang="0">
                  <a:pos x="136" y="63"/>
                </a:cxn>
                <a:cxn ang="0">
                  <a:pos x="82" y="66"/>
                </a:cxn>
                <a:cxn ang="0">
                  <a:pos x="37" y="27"/>
                </a:cxn>
                <a:cxn ang="0">
                  <a:pos x="1" y="0"/>
                </a:cxn>
                <a:cxn ang="0">
                  <a:pos x="34" y="21"/>
                </a:cxn>
                <a:cxn ang="0">
                  <a:pos x="34" y="12"/>
                </a:cxn>
                <a:cxn ang="0">
                  <a:pos x="55" y="27"/>
                </a:cxn>
                <a:cxn ang="0">
                  <a:pos x="46" y="30"/>
                </a:cxn>
                <a:cxn ang="0">
                  <a:pos x="91" y="51"/>
                </a:cxn>
                <a:cxn ang="0">
                  <a:pos x="61" y="30"/>
                </a:cxn>
                <a:cxn ang="0">
                  <a:pos x="67" y="12"/>
                </a:cxn>
                <a:cxn ang="0">
                  <a:pos x="139" y="42"/>
                </a:cxn>
              </a:cxnLst>
              <a:rect l="txL" t="txT" r="txR" b="txB"/>
              <a:pathLst>
                <a:path w="139" h="74">
                  <a:moveTo>
                    <a:pt x="139" y="42"/>
                  </a:moveTo>
                  <a:cubicBezTo>
                    <a:pt x="131" y="51"/>
                    <a:pt x="108" y="28"/>
                    <a:pt x="100" y="45"/>
                  </a:cubicBezTo>
                  <a:cubicBezTo>
                    <a:pt x="107" y="56"/>
                    <a:pt x="125" y="56"/>
                    <a:pt x="136" y="63"/>
                  </a:cubicBezTo>
                  <a:cubicBezTo>
                    <a:pt x="124" y="74"/>
                    <a:pt x="79" y="41"/>
                    <a:pt x="82" y="66"/>
                  </a:cubicBezTo>
                  <a:cubicBezTo>
                    <a:pt x="61" y="59"/>
                    <a:pt x="47" y="45"/>
                    <a:pt x="37" y="27"/>
                  </a:cubicBezTo>
                  <a:cubicBezTo>
                    <a:pt x="21" y="22"/>
                    <a:pt x="0" y="22"/>
                    <a:pt x="1" y="0"/>
                  </a:cubicBezTo>
                  <a:cubicBezTo>
                    <a:pt x="9" y="10"/>
                    <a:pt x="20" y="17"/>
                    <a:pt x="34" y="21"/>
                  </a:cubicBezTo>
                  <a:cubicBezTo>
                    <a:pt x="38" y="20"/>
                    <a:pt x="33" y="17"/>
                    <a:pt x="34" y="12"/>
                  </a:cubicBezTo>
                  <a:cubicBezTo>
                    <a:pt x="48" y="10"/>
                    <a:pt x="42" y="28"/>
                    <a:pt x="55" y="27"/>
                  </a:cubicBezTo>
                  <a:cubicBezTo>
                    <a:pt x="55" y="31"/>
                    <a:pt x="50" y="30"/>
                    <a:pt x="46" y="30"/>
                  </a:cubicBezTo>
                  <a:cubicBezTo>
                    <a:pt x="55" y="43"/>
                    <a:pt x="65" y="55"/>
                    <a:pt x="91" y="51"/>
                  </a:cubicBezTo>
                  <a:cubicBezTo>
                    <a:pt x="82" y="43"/>
                    <a:pt x="79" y="29"/>
                    <a:pt x="61" y="30"/>
                  </a:cubicBezTo>
                  <a:cubicBezTo>
                    <a:pt x="57" y="18"/>
                    <a:pt x="71" y="24"/>
                    <a:pt x="67" y="12"/>
                  </a:cubicBezTo>
                  <a:cubicBezTo>
                    <a:pt x="84" y="29"/>
                    <a:pt x="121" y="26"/>
                    <a:pt x="139" y="42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47" name="Freeform 133"/>
            <p:cNvSpPr/>
            <p:nvPr/>
          </p:nvSpPr>
          <p:spPr>
            <a:xfrm>
              <a:off x="3148972" y="4158621"/>
              <a:ext cx="79077" cy="86138"/>
            </a:xfrm>
            <a:custGeom>
              <a:avLst/>
              <a:gdLst>
                <a:gd name="txL" fmla="*/ 0 w 33"/>
                <a:gd name="txT" fmla="*/ 0 h 36"/>
                <a:gd name="txR" fmla="*/ 33 w 33"/>
                <a:gd name="txB" fmla="*/ 36 h 36"/>
              </a:gdLst>
              <a:ahLst/>
              <a:cxnLst>
                <a:cxn ang="0">
                  <a:pos x="33" y="36"/>
                </a:cxn>
                <a:cxn ang="0">
                  <a:pos x="0" y="0"/>
                </a:cxn>
                <a:cxn ang="0">
                  <a:pos x="33" y="36"/>
                </a:cxn>
              </a:cxnLst>
              <a:rect l="txL" t="txT" r="txR" b="txB"/>
              <a:pathLst>
                <a:path w="33" h="36">
                  <a:moveTo>
                    <a:pt x="33" y="36"/>
                  </a:moveTo>
                  <a:cubicBezTo>
                    <a:pt x="17" y="29"/>
                    <a:pt x="4" y="19"/>
                    <a:pt x="0" y="0"/>
                  </a:cubicBezTo>
                  <a:cubicBezTo>
                    <a:pt x="10" y="13"/>
                    <a:pt x="25" y="21"/>
                    <a:pt x="33" y="36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48" name="Freeform 134"/>
            <p:cNvSpPr/>
            <p:nvPr/>
          </p:nvSpPr>
          <p:spPr>
            <a:xfrm>
              <a:off x="2846784" y="4179802"/>
              <a:ext cx="29654" cy="28242"/>
            </a:xfrm>
            <a:custGeom>
              <a:avLst/>
              <a:gdLst>
                <a:gd name="txL" fmla="*/ 0 w 12"/>
                <a:gd name="txT" fmla="*/ 0 h 12"/>
                <a:gd name="txR" fmla="*/ 12 w 12"/>
                <a:gd name="txB" fmla="*/ 12 h 12"/>
              </a:gdLst>
              <a:ahLst/>
              <a:cxnLst>
                <a:cxn ang="0">
                  <a:pos x="0" y="0"/>
                </a:cxn>
                <a:cxn ang="0">
                  <a:pos x="12" y="12"/>
                </a:cxn>
                <a:cxn ang="0">
                  <a:pos x="0" y="0"/>
                </a:cxn>
              </a:cxnLst>
              <a:rect l="txL" t="txT" r="txR" b="txB"/>
              <a:pathLst>
                <a:path w="12" h="12">
                  <a:moveTo>
                    <a:pt x="0" y="0"/>
                  </a:moveTo>
                  <a:cubicBezTo>
                    <a:pt x="8" y="0"/>
                    <a:pt x="12" y="4"/>
                    <a:pt x="12" y="12"/>
                  </a:cubicBezTo>
                  <a:cubicBezTo>
                    <a:pt x="4" y="12"/>
                    <a:pt x="0" y="8"/>
                    <a:pt x="0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49" name="Freeform 135"/>
            <p:cNvSpPr/>
            <p:nvPr/>
          </p:nvSpPr>
          <p:spPr>
            <a:xfrm>
              <a:off x="3011999" y="4179802"/>
              <a:ext cx="50835" cy="57896"/>
            </a:xfrm>
            <a:custGeom>
              <a:avLst/>
              <a:gdLst>
                <a:gd name="txL" fmla="*/ 0 w 21"/>
                <a:gd name="txT" fmla="*/ 0 h 24"/>
                <a:gd name="txR" fmla="*/ 21 w 21"/>
                <a:gd name="txB" fmla="*/ 24 h 24"/>
              </a:gdLst>
              <a:ahLst/>
              <a:cxnLst>
                <a:cxn ang="0">
                  <a:pos x="15" y="24"/>
                </a:cxn>
                <a:cxn ang="0">
                  <a:pos x="0" y="3"/>
                </a:cxn>
                <a:cxn ang="0">
                  <a:pos x="3" y="0"/>
                </a:cxn>
                <a:cxn ang="0">
                  <a:pos x="21" y="21"/>
                </a:cxn>
                <a:cxn ang="0">
                  <a:pos x="15" y="24"/>
                </a:cxn>
              </a:cxnLst>
              <a:rect l="txL" t="txT" r="txR" b="txB"/>
              <a:pathLst>
                <a:path w="21" h="24">
                  <a:moveTo>
                    <a:pt x="15" y="24"/>
                  </a:moveTo>
                  <a:cubicBezTo>
                    <a:pt x="15" y="12"/>
                    <a:pt x="3" y="12"/>
                    <a:pt x="0" y="3"/>
                  </a:cubicBezTo>
                  <a:cubicBezTo>
                    <a:pt x="3" y="4"/>
                    <a:pt x="3" y="2"/>
                    <a:pt x="3" y="0"/>
                  </a:cubicBezTo>
                  <a:cubicBezTo>
                    <a:pt x="8" y="8"/>
                    <a:pt x="16" y="13"/>
                    <a:pt x="21" y="21"/>
                  </a:cubicBezTo>
                  <a:cubicBezTo>
                    <a:pt x="19" y="22"/>
                    <a:pt x="18" y="24"/>
                    <a:pt x="15" y="24"/>
                  </a:cubicBezTo>
                  <a:close/>
                </a:path>
              </a:pathLst>
            </a:custGeom>
            <a:solidFill>
              <a:srgbClr val="1A404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50" name="Freeform 136"/>
            <p:cNvSpPr/>
            <p:nvPr/>
          </p:nvSpPr>
          <p:spPr>
            <a:xfrm>
              <a:off x="5632847" y="4186863"/>
              <a:ext cx="72017" cy="93198"/>
            </a:xfrm>
            <a:custGeom>
              <a:avLst/>
              <a:gdLst>
                <a:gd name="txL" fmla="*/ 0 w 30"/>
                <a:gd name="txT" fmla="*/ 0 h 39"/>
                <a:gd name="txR" fmla="*/ 30 w 30"/>
                <a:gd name="txB" fmla="*/ 39 h 39"/>
              </a:gdLst>
              <a:ahLst/>
              <a:cxnLst>
                <a:cxn ang="0">
                  <a:pos x="0" y="0"/>
                </a:cxn>
                <a:cxn ang="0">
                  <a:pos x="30" y="39"/>
                </a:cxn>
                <a:cxn ang="0">
                  <a:pos x="0" y="0"/>
                </a:cxn>
              </a:cxnLst>
              <a:rect l="txL" t="txT" r="txR" b="txB"/>
              <a:pathLst>
                <a:path w="30" h="39">
                  <a:moveTo>
                    <a:pt x="0" y="0"/>
                  </a:moveTo>
                  <a:cubicBezTo>
                    <a:pt x="8" y="15"/>
                    <a:pt x="23" y="23"/>
                    <a:pt x="30" y="39"/>
                  </a:cubicBezTo>
                  <a:cubicBezTo>
                    <a:pt x="12" y="34"/>
                    <a:pt x="4" y="19"/>
                    <a:pt x="0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51" name="Freeform 137"/>
            <p:cNvSpPr/>
            <p:nvPr/>
          </p:nvSpPr>
          <p:spPr>
            <a:xfrm>
              <a:off x="2746525" y="4158621"/>
              <a:ext cx="100259" cy="107319"/>
            </a:xfrm>
            <a:custGeom>
              <a:avLst/>
              <a:gdLst>
                <a:gd name="txL" fmla="*/ 0 w 42"/>
                <a:gd name="txT" fmla="*/ 0 h 45"/>
                <a:gd name="txR" fmla="*/ 42 w 42"/>
                <a:gd name="txB" fmla="*/ 45 h 45"/>
              </a:gdLst>
              <a:ahLst/>
              <a:cxnLst>
                <a:cxn ang="0">
                  <a:pos x="21" y="21"/>
                </a:cxn>
                <a:cxn ang="0">
                  <a:pos x="42" y="39"/>
                </a:cxn>
                <a:cxn ang="0">
                  <a:pos x="0" y="9"/>
                </a:cxn>
                <a:cxn ang="0">
                  <a:pos x="18" y="18"/>
                </a:cxn>
                <a:cxn ang="0">
                  <a:pos x="21" y="21"/>
                </a:cxn>
              </a:cxnLst>
              <a:rect l="txL" t="txT" r="txR" b="txB"/>
              <a:pathLst>
                <a:path w="42" h="45">
                  <a:moveTo>
                    <a:pt x="21" y="21"/>
                  </a:moveTo>
                  <a:cubicBezTo>
                    <a:pt x="25" y="30"/>
                    <a:pt x="35" y="33"/>
                    <a:pt x="42" y="39"/>
                  </a:cubicBezTo>
                  <a:cubicBezTo>
                    <a:pt x="24" y="45"/>
                    <a:pt x="12" y="19"/>
                    <a:pt x="0" y="9"/>
                  </a:cubicBezTo>
                  <a:cubicBezTo>
                    <a:pt x="6" y="0"/>
                    <a:pt x="11" y="18"/>
                    <a:pt x="18" y="18"/>
                  </a:cubicBezTo>
                  <a:cubicBezTo>
                    <a:pt x="20" y="18"/>
                    <a:pt x="22" y="18"/>
                    <a:pt x="21" y="21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52" name="Freeform 138"/>
            <p:cNvSpPr/>
            <p:nvPr/>
          </p:nvSpPr>
          <p:spPr>
            <a:xfrm>
              <a:off x="3249231" y="4196748"/>
              <a:ext cx="57896" cy="55072"/>
            </a:xfrm>
            <a:custGeom>
              <a:avLst/>
              <a:gdLst>
                <a:gd name="txL" fmla="*/ 0 w 24"/>
                <a:gd name="txT" fmla="*/ 0 h 23"/>
                <a:gd name="txR" fmla="*/ 24 w 24"/>
                <a:gd name="txB" fmla="*/ 23 h 23"/>
              </a:gdLst>
              <a:ahLst/>
              <a:cxnLst>
                <a:cxn ang="0">
                  <a:pos x="0" y="5"/>
                </a:cxn>
                <a:cxn ang="0">
                  <a:pos x="24" y="23"/>
                </a:cxn>
                <a:cxn ang="0">
                  <a:pos x="0" y="5"/>
                </a:cxn>
              </a:cxnLst>
              <a:rect l="txL" t="txT" r="txR" b="txB"/>
              <a:pathLst>
                <a:path w="24" h="23">
                  <a:moveTo>
                    <a:pt x="0" y="5"/>
                  </a:moveTo>
                  <a:cubicBezTo>
                    <a:pt x="7" y="0"/>
                    <a:pt x="22" y="13"/>
                    <a:pt x="24" y="23"/>
                  </a:cubicBezTo>
                  <a:cubicBezTo>
                    <a:pt x="12" y="21"/>
                    <a:pt x="6" y="13"/>
                    <a:pt x="0" y="5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53" name="Freeform 139"/>
            <p:cNvSpPr/>
            <p:nvPr/>
          </p:nvSpPr>
          <p:spPr>
            <a:xfrm>
              <a:off x="4024471" y="4206633"/>
              <a:ext cx="43775" cy="31066"/>
            </a:xfrm>
            <a:custGeom>
              <a:avLst/>
              <a:gdLst>
                <a:gd name="txL" fmla="*/ 0 w 18"/>
                <a:gd name="txT" fmla="*/ 0 h 13"/>
                <a:gd name="txR" fmla="*/ 18 w 18"/>
                <a:gd name="txB" fmla="*/ 13 h 13"/>
              </a:gdLst>
              <a:ahLst/>
              <a:cxnLst>
                <a:cxn ang="0">
                  <a:pos x="18" y="4"/>
                </a:cxn>
                <a:cxn ang="0">
                  <a:pos x="3" y="1"/>
                </a:cxn>
                <a:cxn ang="0">
                  <a:pos x="18" y="4"/>
                </a:cxn>
              </a:cxnLst>
              <a:rect l="txL" t="txT" r="txR" b="txB"/>
              <a:pathLst>
                <a:path w="18" h="13">
                  <a:moveTo>
                    <a:pt x="18" y="4"/>
                  </a:moveTo>
                  <a:cubicBezTo>
                    <a:pt x="18" y="13"/>
                    <a:pt x="0" y="12"/>
                    <a:pt x="3" y="1"/>
                  </a:cubicBezTo>
                  <a:cubicBezTo>
                    <a:pt x="10" y="0"/>
                    <a:pt x="15" y="1"/>
                    <a:pt x="18" y="4"/>
                  </a:cubicBezTo>
                  <a:close/>
                </a:path>
              </a:pathLst>
            </a:custGeom>
            <a:solidFill>
              <a:srgbClr val="1639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54" name="Freeform 140"/>
            <p:cNvSpPr/>
            <p:nvPr/>
          </p:nvSpPr>
          <p:spPr>
            <a:xfrm>
              <a:off x="3694041" y="4199572"/>
              <a:ext cx="57896" cy="66369"/>
            </a:xfrm>
            <a:custGeom>
              <a:avLst/>
              <a:gdLst>
                <a:gd name="txL" fmla="*/ 0 w 24"/>
                <a:gd name="txT" fmla="*/ 0 h 28"/>
                <a:gd name="txR" fmla="*/ 24 w 24"/>
                <a:gd name="txB" fmla="*/ 28 h 28"/>
              </a:gdLst>
              <a:ahLst/>
              <a:cxnLst>
                <a:cxn ang="0">
                  <a:pos x="0" y="10"/>
                </a:cxn>
                <a:cxn ang="0">
                  <a:pos x="24" y="19"/>
                </a:cxn>
                <a:cxn ang="0">
                  <a:pos x="0" y="10"/>
                </a:cxn>
              </a:cxnLst>
              <a:rect l="txL" t="txT" r="txR" b="txB"/>
              <a:pathLst>
                <a:path w="24" h="28">
                  <a:moveTo>
                    <a:pt x="0" y="10"/>
                  </a:moveTo>
                  <a:cubicBezTo>
                    <a:pt x="9" y="0"/>
                    <a:pt x="15" y="19"/>
                    <a:pt x="24" y="19"/>
                  </a:cubicBezTo>
                  <a:cubicBezTo>
                    <a:pt x="16" y="28"/>
                    <a:pt x="7" y="13"/>
                    <a:pt x="0" y="1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55" name="Freeform 141"/>
            <p:cNvSpPr/>
            <p:nvPr/>
          </p:nvSpPr>
          <p:spPr>
            <a:xfrm>
              <a:off x="4655677" y="4230638"/>
              <a:ext cx="94611" cy="49424"/>
            </a:xfrm>
            <a:custGeom>
              <a:avLst/>
              <a:gdLst>
                <a:gd name="txL" fmla="*/ 0 w 39"/>
                <a:gd name="txT" fmla="*/ 0 h 21"/>
                <a:gd name="txR" fmla="*/ 39 w 39"/>
                <a:gd name="txB" fmla="*/ 21 h 21"/>
              </a:gdLst>
              <a:ahLst/>
              <a:cxnLst>
                <a:cxn ang="0">
                  <a:pos x="39" y="21"/>
                </a:cxn>
                <a:cxn ang="0">
                  <a:pos x="0" y="0"/>
                </a:cxn>
                <a:cxn ang="0">
                  <a:pos x="39" y="21"/>
                </a:cxn>
              </a:cxnLst>
              <a:rect l="txL" t="txT" r="txR" b="txB"/>
              <a:pathLst>
                <a:path w="39" h="21">
                  <a:moveTo>
                    <a:pt x="39" y="21"/>
                  </a:moveTo>
                  <a:cubicBezTo>
                    <a:pt x="22" y="18"/>
                    <a:pt x="8" y="12"/>
                    <a:pt x="0" y="0"/>
                  </a:cubicBezTo>
                  <a:cubicBezTo>
                    <a:pt x="13" y="7"/>
                    <a:pt x="32" y="8"/>
                    <a:pt x="39" y="21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56" name="Freeform 142"/>
            <p:cNvSpPr/>
            <p:nvPr/>
          </p:nvSpPr>
          <p:spPr>
            <a:xfrm>
              <a:off x="4200983" y="4241935"/>
              <a:ext cx="39539" cy="43775"/>
            </a:xfrm>
            <a:custGeom>
              <a:avLst/>
              <a:gdLst>
                <a:gd name="txL" fmla="*/ 0 w 16"/>
                <a:gd name="txT" fmla="*/ 0 h 18"/>
                <a:gd name="txR" fmla="*/ 16 w 16"/>
                <a:gd name="txB" fmla="*/ 18 h 18"/>
              </a:gdLst>
              <a:ahLst/>
              <a:cxnLst>
                <a:cxn ang="0">
                  <a:pos x="1" y="1"/>
                </a:cxn>
                <a:cxn ang="0">
                  <a:pos x="16" y="10"/>
                </a:cxn>
                <a:cxn ang="0">
                  <a:pos x="1" y="1"/>
                </a:cxn>
              </a:cxnLst>
              <a:rect l="txL" t="txT" r="txR" b="txB"/>
              <a:pathLst>
                <a:path w="16" h="18">
                  <a:moveTo>
                    <a:pt x="1" y="1"/>
                  </a:moveTo>
                  <a:cubicBezTo>
                    <a:pt x="10" y="0"/>
                    <a:pt x="9" y="9"/>
                    <a:pt x="16" y="10"/>
                  </a:cubicBezTo>
                  <a:cubicBezTo>
                    <a:pt x="12" y="18"/>
                    <a:pt x="0" y="9"/>
                    <a:pt x="1" y="1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57" name="Freeform 143"/>
            <p:cNvSpPr/>
            <p:nvPr/>
          </p:nvSpPr>
          <p:spPr>
            <a:xfrm>
              <a:off x="2454221" y="4251820"/>
              <a:ext cx="77666" cy="35303"/>
            </a:xfrm>
            <a:custGeom>
              <a:avLst/>
              <a:gdLst>
                <a:gd name="txL" fmla="*/ 0 w 32"/>
                <a:gd name="txT" fmla="*/ 0 h 15"/>
                <a:gd name="txR" fmla="*/ 32 w 32"/>
                <a:gd name="txB" fmla="*/ 15 h 15"/>
              </a:gdLst>
              <a:ahLst/>
              <a:cxnLst>
                <a:cxn ang="0">
                  <a:pos x="17" y="3"/>
                </a:cxn>
                <a:cxn ang="0">
                  <a:pos x="17" y="0"/>
                </a:cxn>
                <a:cxn ang="0">
                  <a:pos x="32" y="15"/>
                </a:cxn>
                <a:cxn ang="0">
                  <a:pos x="17" y="15"/>
                </a:cxn>
                <a:cxn ang="0">
                  <a:pos x="5" y="12"/>
                </a:cxn>
                <a:cxn ang="0">
                  <a:pos x="17" y="3"/>
                </a:cxn>
              </a:cxnLst>
              <a:rect l="txL" t="txT" r="txR" b="txB"/>
              <a:pathLst>
                <a:path w="32" h="15">
                  <a:moveTo>
                    <a:pt x="17" y="3"/>
                  </a:moveTo>
                  <a:cubicBezTo>
                    <a:pt x="17" y="2"/>
                    <a:pt x="17" y="1"/>
                    <a:pt x="17" y="0"/>
                  </a:cubicBezTo>
                  <a:cubicBezTo>
                    <a:pt x="26" y="1"/>
                    <a:pt x="31" y="6"/>
                    <a:pt x="32" y="15"/>
                  </a:cubicBezTo>
                  <a:cubicBezTo>
                    <a:pt x="27" y="15"/>
                    <a:pt x="22" y="15"/>
                    <a:pt x="17" y="15"/>
                  </a:cubicBezTo>
                  <a:cubicBezTo>
                    <a:pt x="16" y="11"/>
                    <a:pt x="9" y="13"/>
                    <a:pt x="5" y="12"/>
                  </a:cubicBezTo>
                  <a:cubicBezTo>
                    <a:pt x="0" y="0"/>
                    <a:pt x="18" y="11"/>
                    <a:pt x="17" y="3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58" name="Freeform 144"/>
            <p:cNvSpPr/>
            <p:nvPr/>
          </p:nvSpPr>
          <p:spPr>
            <a:xfrm>
              <a:off x="2454221" y="4251820"/>
              <a:ext cx="43775" cy="38127"/>
            </a:xfrm>
            <a:custGeom>
              <a:avLst/>
              <a:gdLst>
                <a:gd name="txL" fmla="*/ 0 w 18"/>
                <a:gd name="txT" fmla="*/ 0 h 16"/>
                <a:gd name="txR" fmla="*/ 18 w 18"/>
                <a:gd name="txB" fmla="*/ 16 h 16"/>
              </a:gdLst>
              <a:ahLst/>
              <a:cxnLst>
                <a:cxn ang="0">
                  <a:pos x="17" y="15"/>
                </a:cxn>
                <a:cxn ang="0">
                  <a:pos x="2" y="12"/>
                </a:cxn>
                <a:cxn ang="0">
                  <a:pos x="17" y="3"/>
                </a:cxn>
                <a:cxn ang="0">
                  <a:pos x="5" y="12"/>
                </a:cxn>
                <a:cxn ang="0">
                  <a:pos x="17" y="15"/>
                </a:cxn>
              </a:cxnLst>
              <a:rect l="txL" t="txT" r="txR" b="txB"/>
              <a:pathLst>
                <a:path w="18" h="16">
                  <a:moveTo>
                    <a:pt x="17" y="15"/>
                  </a:moveTo>
                  <a:cubicBezTo>
                    <a:pt x="10" y="16"/>
                    <a:pt x="5" y="15"/>
                    <a:pt x="2" y="12"/>
                  </a:cubicBezTo>
                  <a:cubicBezTo>
                    <a:pt x="1" y="3"/>
                    <a:pt x="8" y="2"/>
                    <a:pt x="17" y="3"/>
                  </a:cubicBezTo>
                  <a:cubicBezTo>
                    <a:pt x="18" y="11"/>
                    <a:pt x="0" y="0"/>
                    <a:pt x="5" y="12"/>
                  </a:cubicBezTo>
                  <a:cubicBezTo>
                    <a:pt x="9" y="13"/>
                    <a:pt x="16" y="11"/>
                    <a:pt x="17" y="15"/>
                  </a:cubicBezTo>
                  <a:close/>
                </a:path>
              </a:pathLst>
            </a:custGeom>
            <a:solidFill>
              <a:srgbClr val="1D485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59" name="Freeform 145"/>
            <p:cNvSpPr/>
            <p:nvPr/>
          </p:nvSpPr>
          <p:spPr>
            <a:xfrm>
              <a:off x="4534237" y="4258880"/>
              <a:ext cx="93198" cy="76253"/>
            </a:xfrm>
            <a:custGeom>
              <a:avLst/>
              <a:gdLst>
                <a:gd name="txL" fmla="*/ 0 w 39"/>
                <a:gd name="txT" fmla="*/ 0 h 32"/>
                <a:gd name="txR" fmla="*/ 39 w 39"/>
                <a:gd name="txB" fmla="*/ 32 h 32"/>
              </a:gdLst>
              <a:ahLst/>
              <a:cxnLst>
                <a:cxn ang="0">
                  <a:pos x="6" y="12"/>
                </a:cxn>
                <a:cxn ang="0">
                  <a:pos x="39" y="24"/>
                </a:cxn>
                <a:cxn ang="0">
                  <a:pos x="0" y="21"/>
                </a:cxn>
                <a:cxn ang="0">
                  <a:pos x="6" y="12"/>
                </a:cxn>
              </a:cxnLst>
              <a:rect l="txL" t="txT" r="txR" b="txB"/>
              <a:pathLst>
                <a:path w="39" h="32">
                  <a:moveTo>
                    <a:pt x="6" y="12"/>
                  </a:moveTo>
                  <a:cubicBezTo>
                    <a:pt x="10" y="0"/>
                    <a:pt x="25" y="26"/>
                    <a:pt x="39" y="24"/>
                  </a:cubicBezTo>
                  <a:cubicBezTo>
                    <a:pt x="29" y="32"/>
                    <a:pt x="9" y="24"/>
                    <a:pt x="0" y="21"/>
                  </a:cubicBezTo>
                  <a:cubicBezTo>
                    <a:pt x="2" y="18"/>
                    <a:pt x="7" y="18"/>
                    <a:pt x="6" y="12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60" name="Freeform 146"/>
            <p:cNvSpPr/>
            <p:nvPr/>
          </p:nvSpPr>
          <p:spPr>
            <a:xfrm>
              <a:off x="5360313" y="4287122"/>
              <a:ext cx="39539" cy="26830"/>
            </a:xfrm>
            <a:custGeom>
              <a:avLst/>
              <a:gdLst>
                <a:gd name="txL" fmla="*/ 0 w 17"/>
                <a:gd name="txT" fmla="*/ 0 h 11"/>
                <a:gd name="txR" fmla="*/ 17 w 17"/>
                <a:gd name="txB" fmla="*/ 11 h 11"/>
              </a:gdLst>
              <a:ahLst/>
              <a:cxnLst>
                <a:cxn ang="0">
                  <a:pos x="0" y="6"/>
                </a:cxn>
                <a:cxn ang="0">
                  <a:pos x="15" y="0"/>
                </a:cxn>
                <a:cxn ang="0">
                  <a:pos x="0" y="6"/>
                </a:cxn>
              </a:cxnLst>
              <a:rect l="txL" t="txT" r="txR" b="txB"/>
              <a:pathLst>
                <a:path w="17" h="11">
                  <a:moveTo>
                    <a:pt x="0" y="6"/>
                  </a:moveTo>
                  <a:cubicBezTo>
                    <a:pt x="3" y="2"/>
                    <a:pt x="8" y="0"/>
                    <a:pt x="15" y="0"/>
                  </a:cubicBezTo>
                  <a:cubicBezTo>
                    <a:pt x="17" y="10"/>
                    <a:pt x="4" y="11"/>
                    <a:pt x="0" y="6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61" name="Freeform 147"/>
            <p:cNvSpPr>
              <a:spLocks noEditPoints="1"/>
            </p:cNvSpPr>
            <p:nvPr/>
          </p:nvSpPr>
          <p:spPr>
            <a:xfrm>
              <a:off x="5446451" y="4215105"/>
              <a:ext cx="228759" cy="158155"/>
            </a:xfrm>
            <a:custGeom>
              <a:avLst/>
              <a:gdLst>
                <a:gd name="txL" fmla="*/ 0 w 96"/>
                <a:gd name="txT" fmla="*/ 0 h 66"/>
                <a:gd name="txR" fmla="*/ 96 w 96"/>
                <a:gd name="txB" fmla="*/ 66 h 66"/>
              </a:gdLst>
              <a:ahLst/>
              <a:cxnLst>
                <a:cxn ang="0">
                  <a:pos x="21" y="36"/>
                </a:cxn>
                <a:cxn ang="0">
                  <a:pos x="24" y="15"/>
                </a:cxn>
                <a:cxn ang="0">
                  <a:pos x="72" y="0"/>
                </a:cxn>
                <a:cxn ang="0">
                  <a:pos x="96" y="30"/>
                </a:cxn>
                <a:cxn ang="0">
                  <a:pos x="54" y="39"/>
                </a:cxn>
                <a:cxn ang="0">
                  <a:pos x="57" y="63"/>
                </a:cxn>
                <a:cxn ang="0">
                  <a:pos x="6" y="48"/>
                </a:cxn>
                <a:cxn ang="0">
                  <a:pos x="0" y="27"/>
                </a:cxn>
                <a:cxn ang="0">
                  <a:pos x="21" y="36"/>
                </a:cxn>
                <a:cxn ang="0">
                  <a:pos x="60" y="9"/>
                </a:cxn>
                <a:cxn ang="0">
                  <a:pos x="30" y="18"/>
                </a:cxn>
                <a:cxn ang="0">
                  <a:pos x="24" y="45"/>
                </a:cxn>
                <a:cxn ang="0">
                  <a:pos x="48" y="57"/>
                </a:cxn>
                <a:cxn ang="0">
                  <a:pos x="45" y="30"/>
                </a:cxn>
                <a:cxn ang="0">
                  <a:pos x="60" y="33"/>
                </a:cxn>
                <a:cxn ang="0">
                  <a:pos x="60" y="9"/>
                </a:cxn>
              </a:cxnLst>
              <a:rect l="txL" t="txT" r="txR" b="txB"/>
              <a:pathLst>
                <a:path w="96" h="66">
                  <a:moveTo>
                    <a:pt x="21" y="36"/>
                  </a:moveTo>
                  <a:cubicBezTo>
                    <a:pt x="28" y="35"/>
                    <a:pt x="22" y="21"/>
                    <a:pt x="24" y="15"/>
                  </a:cubicBezTo>
                  <a:cubicBezTo>
                    <a:pt x="42" y="12"/>
                    <a:pt x="51" y="0"/>
                    <a:pt x="72" y="0"/>
                  </a:cubicBezTo>
                  <a:cubicBezTo>
                    <a:pt x="65" y="16"/>
                    <a:pt x="82" y="26"/>
                    <a:pt x="96" y="30"/>
                  </a:cubicBezTo>
                  <a:cubicBezTo>
                    <a:pt x="94" y="51"/>
                    <a:pt x="65" y="50"/>
                    <a:pt x="54" y="39"/>
                  </a:cubicBezTo>
                  <a:cubicBezTo>
                    <a:pt x="44" y="47"/>
                    <a:pt x="62" y="51"/>
                    <a:pt x="57" y="63"/>
                  </a:cubicBezTo>
                  <a:cubicBezTo>
                    <a:pt x="32" y="66"/>
                    <a:pt x="26" y="50"/>
                    <a:pt x="6" y="48"/>
                  </a:cubicBezTo>
                  <a:cubicBezTo>
                    <a:pt x="13" y="36"/>
                    <a:pt x="0" y="39"/>
                    <a:pt x="0" y="27"/>
                  </a:cubicBezTo>
                  <a:cubicBezTo>
                    <a:pt x="8" y="29"/>
                    <a:pt x="13" y="34"/>
                    <a:pt x="21" y="36"/>
                  </a:cubicBezTo>
                  <a:close/>
                  <a:moveTo>
                    <a:pt x="60" y="9"/>
                  </a:moveTo>
                  <a:cubicBezTo>
                    <a:pt x="50" y="17"/>
                    <a:pt x="42" y="28"/>
                    <a:pt x="30" y="18"/>
                  </a:cubicBezTo>
                  <a:cubicBezTo>
                    <a:pt x="31" y="30"/>
                    <a:pt x="30" y="40"/>
                    <a:pt x="24" y="45"/>
                  </a:cubicBezTo>
                  <a:cubicBezTo>
                    <a:pt x="35" y="46"/>
                    <a:pt x="39" y="54"/>
                    <a:pt x="48" y="57"/>
                  </a:cubicBezTo>
                  <a:cubicBezTo>
                    <a:pt x="48" y="49"/>
                    <a:pt x="36" y="38"/>
                    <a:pt x="45" y="30"/>
                  </a:cubicBezTo>
                  <a:cubicBezTo>
                    <a:pt x="52" y="29"/>
                    <a:pt x="52" y="35"/>
                    <a:pt x="60" y="33"/>
                  </a:cubicBezTo>
                  <a:cubicBezTo>
                    <a:pt x="58" y="19"/>
                    <a:pt x="73" y="17"/>
                    <a:pt x="60" y="9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 vert="horz" wrap="square" anchor="t"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262" name="Freeform 148"/>
            <p:cNvSpPr/>
            <p:nvPr/>
          </p:nvSpPr>
          <p:spPr>
            <a:xfrm>
              <a:off x="4469281" y="0"/>
              <a:ext cx="144034" cy="7061"/>
            </a:xfrm>
            <a:custGeom>
              <a:avLst/>
              <a:gdLst>
                <a:gd name="txL" fmla="*/ 0 w 60"/>
                <a:gd name="txT" fmla="*/ 0 h 3"/>
                <a:gd name="txR" fmla="*/ 60 w 60"/>
                <a:gd name="txB" fmla="*/ 3 h 3"/>
              </a:gdLst>
              <a:ahLst/>
              <a:cxnLst>
                <a:cxn ang="0">
                  <a:pos x="0" y="0"/>
                </a:cxn>
                <a:cxn ang="0">
                  <a:pos x="60" y="0"/>
                </a:cxn>
                <a:cxn ang="0">
                  <a:pos x="60" y="3"/>
                </a:cxn>
                <a:cxn ang="0">
                  <a:pos x="0" y="3"/>
                </a:cxn>
                <a:cxn ang="0">
                  <a:pos x="0" y="0"/>
                </a:cxn>
              </a:cxnLst>
              <a:rect l="txL" t="txT" r="txR" b="txB"/>
              <a:pathLst>
                <a:path w="60" h="3">
                  <a:moveTo>
                    <a:pt x="0" y="0"/>
                  </a:moveTo>
                  <a:cubicBezTo>
                    <a:pt x="20" y="0"/>
                    <a:pt x="40" y="0"/>
                    <a:pt x="60" y="0"/>
                  </a:cubicBezTo>
                  <a:cubicBezTo>
                    <a:pt x="60" y="1"/>
                    <a:pt x="60" y="2"/>
                    <a:pt x="60" y="3"/>
                  </a:cubicBezTo>
                  <a:cubicBezTo>
                    <a:pt x="40" y="3"/>
                    <a:pt x="20" y="3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087EA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63" name="Freeform 150"/>
            <p:cNvSpPr/>
            <p:nvPr/>
          </p:nvSpPr>
          <p:spPr>
            <a:xfrm>
              <a:off x="4517292" y="49424"/>
              <a:ext cx="60721" cy="93198"/>
            </a:xfrm>
            <a:custGeom>
              <a:avLst/>
              <a:gdLst>
                <a:gd name="txL" fmla="*/ 0 w 25"/>
                <a:gd name="txT" fmla="*/ 0 h 39"/>
                <a:gd name="txR" fmla="*/ 25 w 25"/>
                <a:gd name="txB" fmla="*/ 39 h 39"/>
              </a:gdLst>
              <a:ahLst/>
              <a:cxnLst>
                <a:cxn ang="0">
                  <a:pos x="10" y="39"/>
                </a:cxn>
                <a:cxn ang="0">
                  <a:pos x="16" y="0"/>
                </a:cxn>
                <a:cxn ang="0">
                  <a:pos x="10" y="39"/>
                </a:cxn>
              </a:cxnLst>
              <a:rect l="txL" t="txT" r="txR" b="txB"/>
              <a:pathLst>
                <a:path w="25" h="39">
                  <a:moveTo>
                    <a:pt x="10" y="39"/>
                  </a:moveTo>
                  <a:cubicBezTo>
                    <a:pt x="0" y="26"/>
                    <a:pt x="21" y="18"/>
                    <a:pt x="16" y="0"/>
                  </a:cubicBezTo>
                  <a:cubicBezTo>
                    <a:pt x="25" y="1"/>
                    <a:pt x="13" y="30"/>
                    <a:pt x="10" y="39"/>
                  </a:cubicBezTo>
                  <a:close/>
                </a:path>
              </a:pathLst>
            </a:custGeom>
            <a:solidFill>
              <a:srgbClr val="0292C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64" name="Freeform 152"/>
            <p:cNvSpPr/>
            <p:nvPr/>
          </p:nvSpPr>
          <p:spPr>
            <a:xfrm>
              <a:off x="4210868" y="135561"/>
              <a:ext cx="107319" cy="43775"/>
            </a:xfrm>
            <a:custGeom>
              <a:avLst/>
              <a:gdLst>
                <a:gd name="txL" fmla="*/ 0 w 45"/>
                <a:gd name="txT" fmla="*/ 0 h 18"/>
                <a:gd name="txR" fmla="*/ 45 w 45"/>
                <a:gd name="txB" fmla="*/ 18 h 18"/>
              </a:gdLst>
              <a:ahLst/>
              <a:cxnLst>
                <a:cxn ang="0">
                  <a:pos x="39" y="0"/>
                </a:cxn>
                <a:cxn ang="0">
                  <a:pos x="0" y="18"/>
                </a:cxn>
                <a:cxn ang="0">
                  <a:pos x="39" y="0"/>
                </a:cxn>
              </a:cxnLst>
              <a:rect l="txL" t="txT" r="txR" b="txB"/>
              <a:pathLst>
                <a:path w="45" h="18">
                  <a:moveTo>
                    <a:pt x="39" y="0"/>
                  </a:moveTo>
                  <a:cubicBezTo>
                    <a:pt x="45" y="13"/>
                    <a:pt x="15" y="16"/>
                    <a:pt x="0" y="18"/>
                  </a:cubicBezTo>
                  <a:cubicBezTo>
                    <a:pt x="12" y="11"/>
                    <a:pt x="28" y="8"/>
                    <a:pt x="39" y="0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65" name="Freeform 153"/>
            <p:cNvSpPr/>
            <p:nvPr/>
          </p:nvSpPr>
          <p:spPr>
            <a:xfrm>
              <a:off x="4289945" y="207578"/>
              <a:ext cx="64956" cy="57896"/>
            </a:xfrm>
            <a:custGeom>
              <a:avLst/>
              <a:gdLst>
                <a:gd name="txL" fmla="*/ 0 w 27"/>
                <a:gd name="txT" fmla="*/ 0 h 24"/>
                <a:gd name="txR" fmla="*/ 27 w 27"/>
                <a:gd name="txB" fmla="*/ 24 h 24"/>
              </a:gdLst>
              <a:ahLst/>
              <a:cxnLst>
                <a:cxn ang="0">
                  <a:pos x="0" y="24"/>
                </a:cxn>
                <a:cxn ang="0">
                  <a:pos x="27" y="0"/>
                </a:cxn>
                <a:cxn ang="0">
                  <a:pos x="0" y="24"/>
                </a:cxn>
              </a:cxnLst>
              <a:rect l="txL" t="txT" r="txR" b="txB"/>
              <a:pathLst>
                <a:path w="27" h="24">
                  <a:moveTo>
                    <a:pt x="0" y="24"/>
                  </a:moveTo>
                  <a:cubicBezTo>
                    <a:pt x="8" y="15"/>
                    <a:pt x="14" y="4"/>
                    <a:pt x="27" y="0"/>
                  </a:cubicBezTo>
                  <a:cubicBezTo>
                    <a:pt x="20" y="10"/>
                    <a:pt x="12" y="19"/>
                    <a:pt x="0" y="24"/>
                  </a:cubicBezTo>
                  <a:close/>
                </a:path>
              </a:pathLst>
            </a:custGeom>
            <a:solidFill>
              <a:srgbClr val="0588B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66" name="Freeform 154"/>
            <p:cNvSpPr/>
            <p:nvPr/>
          </p:nvSpPr>
          <p:spPr>
            <a:xfrm>
              <a:off x="4371847" y="237232"/>
              <a:ext cx="59308" cy="49424"/>
            </a:xfrm>
            <a:custGeom>
              <a:avLst/>
              <a:gdLst>
                <a:gd name="txL" fmla="*/ 0 w 25"/>
                <a:gd name="txT" fmla="*/ 0 h 21"/>
                <a:gd name="txR" fmla="*/ 25 w 25"/>
                <a:gd name="txB" fmla="*/ 21 h 21"/>
              </a:gdLst>
              <a:ahLst/>
              <a:cxnLst>
                <a:cxn ang="0">
                  <a:pos x="8" y="21"/>
                </a:cxn>
                <a:cxn ang="0">
                  <a:pos x="17" y="0"/>
                </a:cxn>
                <a:cxn ang="0">
                  <a:pos x="8" y="21"/>
                </a:cxn>
              </a:cxnLst>
              <a:rect l="txL" t="txT" r="txR" b="txB"/>
              <a:pathLst>
                <a:path w="25" h="21">
                  <a:moveTo>
                    <a:pt x="8" y="21"/>
                  </a:moveTo>
                  <a:cubicBezTo>
                    <a:pt x="0" y="15"/>
                    <a:pt x="16" y="7"/>
                    <a:pt x="17" y="0"/>
                  </a:cubicBezTo>
                  <a:cubicBezTo>
                    <a:pt x="25" y="7"/>
                    <a:pt x="7" y="12"/>
                    <a:pt x="8" y="21"/>
                  </a:cubicBezTo>
                  <a:close/>
                </a:path>
              </a:pathLst>
            </a:custGeom>
            <a:solidFill>
              <a:srgbClr val="086886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67" name="Freeform 155"/>
            <p:cNvSpPr/>
            <p:nvPr/>
          </p:nvSpPr>
          <p:spPr>
            <a:xfrm>
              <a:off x="4678271" y="237232"/>
              <a:ext cx="32479" cy="100259"/>
            </a:xfrm>
            <a:custGeom>
              <a:avLst/>
              <a:gdLst>
                <a:gd name="txL" fmla="*/ 0 w 14"/>
                <a:gd name="txT" fmla="*/ 0 h 42"/>
                <a:gd name="txR" fmla="*/ 14 w 14"/>
                <a:gd name="txB" fmla="*/ 42 h 42"/>
              </a:gdLst>
              <a:ahLst/>
              <a:cxnLst>
                <a:cxn ang="0">
                  <a:pos x="6" y="0"/>
                </a:cxn>
                <a:cxn ang="0">
                  <a:pos x="6" y="39"/>
                </a:cxn>
                <a:cxn ang="0">
                  <a:pos x="6" y="0"/>
                </a:cxn>
              </a:cxnLst>
              <a:rect l="txL" t="txT" r="txR" b="txB"/>
              <a:pathLst>
                <a:path w="14" h="42">
                  <a:moveTo>
                    <a:pt x="6" y="0"/>
                  </a:moveTo>
                  <a:cubicBezTo>
                    <a:pt x="14" y="10"/>
                    <a:pt x="5" y="27"/>
                    <a:pt x="6" y="39"/>
                  </a:cubicBezTo>
                  <a:cubicBezTo>
                    <a:pt x="0" y="42"/>
                    <a:pt x="4" y="8"/>
                    <a:pt x="6" y="0"/>
                  </a:cubicBezTo>
                  <a:close/>
                </a:path>
              </a:pathLst>
            </a:custGeom>
            <a:solidFill>
              <a:srgbClr val="0099C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68" name="Freeform 156"/>
            <p:cNvSpPr/>
            <p:nvPr/>
          </p:nvSpPr>
          <p:spPr>
            <a:xfrm>
              <a:off x="4304066" y="330430"/>
              <a:ext cx="62132" cy="72017"/>
            </a:xfrm>
            <a:custGeom>
              <a:avLst/>
              <a:gdLst>
                <a:gd name="txL" fmla="*/ 0 w 26"/>
                <a:gd name="txT" fmla="*/ 0 h 30"/>
                <a:gd name="txR" fmla="*/ 26 w 26"/>
                <a:gd name="txB" fmla="*/ 30 h 30"/>
              </a:gdLst>
              <a:ahLst/>
              <a:cxnLst>
                <a:cxn ang="0">
                  <a:pos x="18" y="0"/>
                </a:cxn>
                <a:cxn ang="0">
                  <a:pos x="6" y="24"/>
                </a:cxn>
                <a:cxn ang="0">
                  <a:pos x="18" y="0"/>
                </a:cxn>
              </a:cxnLst>
              <a:rect l="txL" t="txT" r="txR" b="txB"/>
              <a:pathLst>
                <a:path w="26" h="30">
                  <a:moveTo>
                    <a:pt x="18" y="0"/>
                  </a:moveTo>
                  <a:cubicBezTo>
                    <a:pt x="26" y="5"/>
                    <a:pt x="0" y="30"/>
                    <a:pt x="6" y="24"/>
                  </a:cubicBezTo>
                  <a:cubicBezTo>
                    <a:pt x="7" y="13"/>
                    <a:pt x="14" y="8"/>
                    <a:pt x="18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69" name="Freeform 157"/>
            <p:cNvSpPr/>
            <p:nvPr/>
          </p:nvSpPr>
          <p:spPr>
            <a:xfrm>
              <a:off x="4569540" y="351612"/>
              <a:ext cx="43775" cy="64956"/>
            </a:xfrm>
            <a:custGeom>
              <a:avLst/>
              <a:gdLst>
                <a:gd name="txL" fmla="*/ 0 w 18"/>
                <a:gd name="txT" fmla="*/ 0 h 27"/>
                <a:gd name="txR" fmla="*/ 18 w 18"/>
                <a:gd name="txB" fmla="*/ 27 h 27"/>
              </a:gdLst>
              <a:ahLst/>
              <a:cxnLst>
                <a:cxn ang="0">
                  <a:pos x="9" y="0"/>
                </a:cxn>
                <a:cxn ang="0">
                  <a:pos x="9" y="27"/>
                </a:cxn>
                <a:cxn ang="0">
                  <a:pos x="9" y="0"/>
                </a:cxn>
              </a:cxnLst>
              <a:rect l="txL" t="txT" r="txR" b="txB"/>
              <a:pathLst>
                <a:path w="18" h="27">
                  <a:moveTo>
                    <a:pt x="9" y="0"/>
                  </a:moveTo>
                  <a:cubicBezTo>
                    <a:pt x="18" y="6"/>
                    <a:pt x="8" y="19"/>
                    <a:pt x="9" y="27"/>
                  </a:cubicBezTo>
                  <a:cubicBezTo>
                    <a:pt x="0" y="20"/>
                    <a:pt x="12" y="10"/>
                    <a:pt x="9" y="0"/>
                  </a:cubicBezTo>
                  <a:close/>
                </a:path>
              </a:pathLst>
            </a:custGeom>
            <a:solidFill>
              <a:srgbClr val="0E485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70" name="Freeform 158"/>
            <p:cNvSpPr/>
            <p:nvPr/>
          </p:nvSpPr>
          <p:spPr>
            <a:xfrm>
              <a:off x="4361962" y="403859"/>
              <a:ext cx="72017" cy="33890"/>
            </a:xfrm>
            <a:custGeom>
              <a:avLst/>
              <a:gdLst>
                <a:gd name="txL" fmla="*/ 0 w 30"/>
                <a:gd name="txT" fmla="*/ 0 h 14"/>
                <a:gd name="txR" fmla="*/ 30 w 30"/>
                <a:gd name="txB" fmla="*/ 14 h 14"/>
              </a:gdLst>
              <a:ahLst/>
              <a:cxnLst>
                <a:cxn ang="0">
                  <a:pos x="0" y="14"/>
                </a:cxn>
                <a:cxn ang="0">
                  <a:pos x="30" y="2"/>
                </a:cxn>
                <a:cxn ang="0">
                  <a:pos x="9" y="14"/>
                </a:cxn>
                <a:cxn ang="0">
                  <a:pos x="0" y="14"/>
                </a:cxn>
              </a:cxnLst>
              <a:rect l="txL" t="txT" r="txR" b="txB"/>
              <a:pathLst>
                <a:path w="30" h="14">
                  <a:moveTo>
                    <a:pt x="0" y="14"/>
                  </a:moveTo>
                  <a:cubicBezTo>
                    <a:pt x="6" y="7"/>
                    <a:pt x="26" y="0"/>
                    <a:pt x="30" y="2"/>
                  </a:cubicBezTo>
                  <a:cubicBezTo>
                    <a:pt x="27" y="8"/>
                    <a:pt x="23" y="12"/>
                    <a:pt x="9" y="14"/>
                  </a:cubicBezTo>
                  <a:cubicBezTo>
                    <a:pt x="6" y="14"/>
                    <a:pt x="3" y="14"/>
                    <a:pt x="0" y="14"/>
                  </a:cubicBezTo>
                  <a:close/>
                </a:path>
              </a:pathLst>
            </a:custGeom>
            <a:solidFill>
              <a:srgbClr val="0292C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71" name="Freeform 159"/>
            <p:cNvSpPr/>
            <p:nvPr/>
          </p:nvSpPr>
          <p:spPr>
            <a:xfrm>
              <a:off x="4326660" y="437750"/>
              <a:ext cx="56484" cy="21182"/>
            </a:xfrm>
            <a:custGeom>
              <a:avLst/>
              <a:gdLst>
                <a:gd name="txL" fmla="*/ 0 w 24"/>
                <a:gd name="txT" fmla="*/ 0 h 9"/>
                <a:gd name="txR" fmla="*/ 24 w 24"/>
                <a:gd name="txB" fmla="*/ 9 h 9"/>
              </a:gdLst>
              <a:ahLst/>
              <a:cxnLst>
                <a:cxn ang="0">
                  <a:pos x="24" y="0"/>
                </a:cxn>
                <a:cxn ang="0">
                  <a:pos x="0" y="9"/>
                </a:cxn>
                <a:cxn ang="0">
                  <a:pos x="15" y="0"/>
                </a:cxn>
                <a:cxn ang="0">
                  <a:pos x="24" y="0"/>
                </a:cxn>
              </a:cxnLst>
              <a:rect l="txL" t="txT" r="txR" b="txB"/>
              <a:pathLst>
                <a:path w="24" h="9">
                  <a:moveTo>
                    <a:pt x="24" y="0"/>
                  </a:moveTo>
                  <a:cubicBezTo>
                    <a:pt x="17" y="4"/>
                    <a:pt x="8" y="6"/>
                    <a:pt x="0" y="9"/>
                  </a:cubicBezTo>
                  <a:cubicBezTo>
                    <a:pt x="2" y="3"/>
                    <a:pt x="8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lose/>
                </a:path>
              </a:pathLst>
            </a:custGeom>
            <a:solidFill>
              <a:srgbClr val="076F9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72" name="Freeform 160"/>
            <p:cNvSpPr>
              <a:spLocks noEditPoints="1"/>
            </p:cNvSpPr>
            <p:nvPr/>
          </p:nvSpPr>
          <p:spPr>
            <a:xfrm>
              <a:off x="4359137" y="506943"/>
              <a:ext cx="354436" cy="175100"/>
            </a:xfrm>
            <a:custGeom>
              <a:avLst/>
              <a:gdLst>
                <a:gd name="txL" fmla="*/ 0 w 148"/>
                <a:gd name="txT" fmla="*/ 0 h 73"/>
                <a:gd name="txR" fmla="*/ 148 w 148"/>
                <a:gd name="txB" fmla="*/ 73 h 73"/>
              </a:gdLst>
              <a:ahLst/>
              <a:cxnLst>
                <a:cxn ang="0">
                  <a:pos x="7" y="73"/>
                </a:cxn>
                <a:cxn ang="0">
                  <a:pos x="1" y="67"/>
                </a:cxn>
                <a:cxn ang="0">
                  <a:pos x="34" y="22"/>
                </a:cxn>
                <a:cxn ang="0">
                  <a:pos x="109" y="13"/>
                </a:cxn>
                <a:cxn ang="0">
                  <a:pos x="118" y="22"/>
                </a:cxn>
                <a:cxn ang="0">
                  <a:pos x="124" y="4"/>
                </a:cxn>
                <a:cxn ang="0">
                  <a:pos x="139" y="31"/>
                </a:cxn>
                <a:cxn ang="0">
                  <a:pos x="43" y="67"/>
                </a:cxn>
                <a:cxn ang="0">
                  <a:pos x="49" y="67"/>
                </a:cxn>
                <a:cxn ang="0">
                  <a:pos x="40" y="70"/>
                </a:cxn>
                <a:cxn ang="0">
                  <a:pos x="7" y="73"/>
                </a:cxn>
                <a:cxn ang="0">
                  <a:pos x="67" y="34"/>
                </a:cxn>
                <a:cxn ang="0">
                  <a:pos x="49" y="55"/>
                </a:cxn>
                <a:cxn ang="0">
                  <a:pos x="67" y="34"/>
                </a:cxn>
                <a:cxn ang="0">
                  <a:pos x="70" y="49"/>
                </a:cxn>
                <a:cxn ang="0">
                  <a:pos x="82" y="34"/>
                </a:cxn>
                <a:cxn ang="0">
                  <a:pos x="70" y="49"/>
                </a:cxn>
              </a:cxnLst>
              <a:rect l="txL" t="txT" r="txR" b="txB"/>
              <a:pathLst>
                <a:path w="148" h="73">
                  <a:moveTo>
                    <a:pt x="7" y="73"/>
                  </a:moveTo>
                  <a:cubicBezTo>
                    <a:pt x="3" y="73"/>
                    <a:pt x="0" y="72"/>
                    <a:pt x="1" y="67"/>
                  </a:cubicBezTo>
                  <a:cubicBezTo>
                    <a:pt x="16" y="56"/>
                    <a:pt x="20" y="34"/>
                    <a:pt x="34" y="22"/>
                  </a:cubicBezTo>
                  <a:cubicBezTo>
                    <a:pt x="59" y="19"/>
                    <a:pt x="82" y="14"/>
                    <a:pt x="109" y="13"/>
                  </a:cubicBezTo>
                  <a:cubicBezTo>
                    <a:pt x="116" y="12"/>
                    <a:pt x="107" y="27"/>
                    <a:pt x="118" y="22"/>
                  </a:cubicBezTo>
                  <a:cubicBezTo>
                    <a:pt x="125" y="10"/>
                    <a:pt x="123" y="13"/>
                    <a:pt x="124" y="4"/>
                  </a:cubicBezTo>
                  <a:cubicBezTo>
                    <a:pt x="148" y="0"/>
                    <a:pt x="139" y="30"/>
                    <a:pt x="139" y="31"/>
                  </a:cubicBezTo>
                  <a:cubicBezTo>
                    <a:pt x="133" y="61"/>
                    <a:pt x="62" y="55"/>
                    <a:pt x="43" y="67"/>
                  </a:cubicBezTo>
                  <a:cubicBezTo>
                    <a:pt x="44" y="66"/>
                    <a:pt x="47" y="68"/>
                    <a:pt x="49" y="67"/>
                  </a:cubicBezTo>
                  <a:cubicBezTo>
                    <a:pt x="48" y="70"/>
                    <a:pt x="44" y="70"/>
                    <a:pt x="40" y="70"/>
                  </a:cubicBezTo>
                  <a:cubicBezTo>
                    <a:pt x="33" y="63"/>
                    <a:pt x="13" y="69"/>
                    <a:pt x="7" y="73"/>
                  </a:cubicBezTo>
                  <a:close/>
                  <a:moveTo>
                    <a:pt x="67" y="34"/>
                  </a:moveTo>
                  <a:cubicBezTo>
                    <a:pt x="57" y="37"/>
                    <a:pt x="57" y="50"/>
                    <a:pt x="49" y="55"/>
                  </a:cubicBezTo>
                  <a:cubicBezTo>
                    <a:pt x="62" y="55"/>
                    <a:pt x="68" y="48"/>
                    <a:pt x="67" y="34"/>
                  </a:cubicBezTo>
                  <a:close/>
                  <a:moveTo>
                    <a:pt x="70" y="49"/>
                  </a:moveTo>
                  <a:cubicBezTo>
                    <a:pt x="81" y="51"/>
                    <a:pt x="82" y="43"/>
                    <a:pt x="82" y="34"/>
                  </a:cubicBezTo>
                  <a:cubicBezTo>
                    <a:pt x="74" y="35"/>
                    <a:pt x="72" y="42"/>
                    <a:pt x="70" y="49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 vert="horz" wrap="square" anchor="t"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273" name="Freeform 161"/>
            <p:cNvSpPr/>
            <p:nvPr/>
          </p:nvSpPr>
          <p:spPr>
            <a:xfrm>
              <a:off x="4527177" y="588844"/>
              <a:ext cx="28242" cy="40951"/>
            </a:xfrm>
            <a:custGeom>
              <a:avLst/>
              <a:gdLst>
                <a:gd name="txL" fmla="*/ 0 w 12"/>
                <a:gd name="txT" fmla="*/ 0 h 17"/>
                <a:gd name="txR" fmla="*/ 12 w 12"/>
                <a:gd name="txB" fmla="*/ 17 h 17"/>
              </a:gdLst>
              <a:ahLst/>
              <a:cxnLst>
                <a:cxn ang="0">
                  <a:pos x="12" y="0"/>
                </a:cxn>
                <a:cxn ang="0">
                  <a:pos x="0" y="15"/>
                </a:cxn>
                <a:cxn ang="0">
                  <a:pos x="12" y="0"/>
                </a:cxn>
              </a:cxnLst>
              <a:rect l="txL" t="txT" r="txR" b="txB"/>
              <a:pathLst>
                <a:path w="12" h="17">
                  <a:moveTo>
                    <a:pt x="12" y="0"/>
                  </a:moveTo>
                  <a:cubicBezTo>
                    <a:pt x="12" y="9"/>
                    <a:pt x="11" y="17"/>
                    <a:pt x="0" y="15"/>
                  </a:cubicBezTo>
                  <a:cubicBezTo>
                    <a:pt x="2" y="8"/>
                    <a:pt x="4" y="1"/>
                    <a:pt x="12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74" name="Freeform 162"/>
            <p:cNvSpPr/>
            <p:nvPr/>
          </p:nvSpPr>
          <p:spPr>
            <a:xfrm>
              <a:off x="4513056" y="650976"/>
              <a:ext cx="93198" cy="26830"/>
            </a:xfrm>
            <a:custGeom>
              <a:avLst/>
              <a:gdLst>
                <a:gd name="txL" fmla="*/ 0 w 39"/>
                <a:gd name="txT" fmla="*/ 0 h 11"/>
                <a:gd name="txR" fmla="*/ 39 w 39"/>
                <a:gd name="txB" fmla="*/ 11 h 11"/>
              </a:gdLst>
              <a:ahLst/>
              <a:cxnLst>
                <a:cxn ang="0">
                  <a:pos x="0" y="7"/>
                </a:cxn>
                <a:cxn ang="0">
                  <a:pos x="39" y="4"/>
                </a:cxn>
                <a:cxn ang="0">
                  <a:pos x="0" y="7"/>
                </a:cxn>
              </a:cxnLst>
              <a:rect l="txL" t="txT" r="txR" b="txB"/>
              <a:pathLst>
                <a:path w="39" h="11">
                  <a:moveTo>
                    <a:pt x="0" y="7"/>
                  </a:moveTo>
                  <a:cubicBezTo>
                    <a:pt x="7" y="0"/>
                    <a:pt x="27" y="6"/>
                    <a:pt x="39" y="4"/>
                  </a:cubicBezTo>
                  <a:cubicBezTo>
                    <a:pt x="32" y="11"/>
                    <a:pt x="12" y="5"/>
                    <a:pt x="0" y="7"/>
                  </a:cubicBezTo>
                  <a:close/>
                </a:path>
              </a:pathLst>
            </a:custGeom>
            <a:solidFill>
              <a:srgbClr val="1D485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75" name="Freeform 163"/>
            <p:cNvSpPr/>
            <p:nvPr/>
          </p:nvSpPr>
          <p:spPr>
            <a:xfrm>
              <a:off x="4376083" y="658036"/>
              <a:ext cx="79077" cy="31066"/>
            </a:xfrm>
            <a:custGeom>
              <a:avLst/>
              <a:gdLst>
                <a:gd name="txL" fmla="*/ 0 w 33"/>
                <a:gd name="txT" fmla="*/ 0 h 13"/>
                <a:gd name="txR" fmla="*/ 33 w 33"/>
                <a:gd name="txB" fmla="*/ 13 h 13"/>
              </a:gdLst>
              <a:ahLst/>
              <a:cxnLst>
                <a:cxn ang="0">
                  <a:pos x="0" y="10"/>
                </a:cxn>
                <a:cxn ang="0">
                  <a:pos x="33" y="7"/>
                </a:cxn>
                <a:cxn ang="0">
                  <a:pos x="6" y="13"/>
                </a:cxn>
                <a:cxn ang="0">
                  <a:pos x="0" y="10"/>
                </a:cxn>
              </a:cxnLst>
              <a:rect l="txL" t="txT" r="txR" b="txB"/>
              <a:pathLst>
                <a:path w="33" h="13">
                  <a:moveTo>
                    <a:pt x="0" y="10"/>
                  </a:moveTo>
                  <a:cubicBezTo>
                    <a:pt x="6" y="6"/>
                    <a:pt x="26" y="0"/>
                    <a:pt x="33" y="7"/>
                  </a:cubicBezTo>
                  <a:cubicBezTo>
                    <a:pt x="22" y="7"/>
                    <a:pt x="14" y="10"/>
                    <a:pt x="6" y="13"/>
                  </a:cubicBezTo>
                  <a:cubicBezTo>
                    <a:pt x="5" y="11"/>
                    <a:pt x="3" y="10"/>
                    <a:pt x="0" y="10"/>
                  </a:cubicBezTo>
                  <a:close/>
                </a:path>
              </a:pathLst>
            </a:custGeom>
            <a:solidFill>
              <a:srgbClr val="142E3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76" name="Freeform 164"/>
            <p:cNvSpPr/>
            <p:nvPr/>
          </p:nvSpPr>
          <p:spPr>
            <a:xfrm>
              <a:off x="5019998" y="926335"/>
              <a:ext cx="26830" cy="86138"/>
            </a:xfrm>
            <a:custGeom>
              <a:avLst/>
              <a:gdLst>
                <a:gd name="txL" fmla="*/ 0 w 11"/>
                <a:gd name="txT" fmla="*/ 0 h 36"/>
                <a:gd name="txR" fmla="*/ 11 w 11"/>
                <a:gd name="txB" fmla="*/ 36 h 36"/>
              </a:gdLst>
              <a:ahLst/>
              <a:cxnLst>
                <a:cxn ang="0">
                  <a:pos x="4" y="0"/>
                </a:cxn>
                <a:cxn ang="0">
                  <a:pos x="7" y="36"/>
                </a:cxn>
                <a:cxn ang="0">
                  <a:pos x="4" y="0"/>
                </a:cxn>
              </a:cxnLst>
              <a:rect l="txL" t="txT" r="txR" b="txB"/>
              <a:pathLst>
                <a:path w="11" h="36">
                  <a:moveTo>
                    <a:pt x="4" y="0"/>
                  </a:moveTo>
                  <a:cubicBezTo>
                    <a:pt x="11" y="6"/>
                    <a:pt x="5" y="25"/>
                    <a:pt x="7" y="36"/>
                  </a:cubicBezTo>
                  <a:cubicBezTo>
                    <a:pt x="0" y="30"/>
                    <a:pt x="6" y="11"/>
                    <a:pt x="4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77" name="Freeform 165"/>
            <p:cNvSpPr/>
            <p:nvPr/>
          </p:nvSpPr>
          <p:spPr>
            <a:xfrm>
              <a:off x="4261703" y="1026594"/>
              <a:ext cx="11297" cy="107319"/>
            </a:xfrm>
            <a:custGeom>
              <a:avLst/>
              <a:gdLst>
                <a:gd name="txL" fmla="*/ 0 w 5"/>
                <a:gd name="txT" fmla="*/ 0 h 45"/>
                <a:gd name="txR" fmla="*/ 5 w 5"/>
                <a:gd name="txB" fmla="*/ 45 h 45"/>
              </a:gdLst>
              <a:ahLst/>
              <a:cxnLst>
                <a:cxn ang="0">
                  <a:pos x="0" y="45"/>
                </a:cxn>
                <a:cxn ang="0">
                  <a:pos x="0" y="0"/>
                </a:cxn>
                <a:cxn ang="0">
                  <a:pos x="0" y="45"/>
                </a:cxn>
              </a:cxnLst>
              <a:rect l="txL" t="txT" r="txR" b="txB"/>
              <a:pathLst>
                <a:path w="5" h="45">
                  <a:moveTo>
                    <a:pt x="0" y="45"/>
                  </a:moveTo>
                  <a:cubicBezTo>
                    <a:pt x="0" y="30"/>
                    <a:pt x="0" y="15"/>
                    <a:pt x="0" y="0"/>
                  </a:cubicBezTo>
                  <a:cubicBezTo>
                    <a:pt x="5" y="8"/>
                    <a:pt x="5" y="37"/>
                    <a:pt x="0" y="45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78" name="Freeform 166"/>
            <p:cNvSpPr/>
            <p:nvPr/>
          </p:nvSpPr>
          <p:spPr>
            <a:xfrm>
              <a:off x="4158620" y="1212990"/>
              <a:ext cx="26830" cy="79077"/>
            </a:xfrm>
            <a:custGeom>
              <a:avLst/>
              <a:gdLst>
                <a:gd name="txL" fmla="*/ 0 w 11"/>
                <a:gd name="txT" fmla="*/ 0 h 33"/>
                <a:gd name="txR" fmla="*/ 11 w 11"/>
                <a:gd name="txB" fmla="*/ 33 h 33"/>
              </a:gdLst>
              <a:ahLst/>
              <a:cxnLst>
                <a:cxn ang="0">
                  <a:pos x="7" y="0"/>
                </a:cxn>
                <a:cxn ang="0">
                  <a:pos x="4" y="33"/>
                </a:cxn>
                <a:cxn ang="0">
                  <a:pos x="7" y="0"/>
                </a:cxn>
              </a:cxnLst>
              <a:rect l="txL" t="txT" r="txR" b="txB"/>
              <a:pathLst>
                <a:path w="11" h="33">
                  <a:moveTo>
                    <a:pt x="7" y="0"/>
                  </a:moveTo>
                  <a:cubicBezTo>
                    <a:pt x="5" y="10"/>
                    <a:pt x="11" y="28"/>
                    <a:pt x="4" y="33"/>
                  </a:cubicBezTo>
                  <a:cubicBezTo>
                    <a:pt x="6" y="23"/>
                    <a:pt x="0" y="5"/>
                    <a:pt x="7" y="0"/>
                  </a:cubicBezTo>
                  <a:close/>
                </a:path>
              </a:pathLst>
            </a:custGeom>
            <a:solidFill>
              <a:srgbClr val="087EA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79" name="Freeform 168"/>
            <p:cNvSpPr/>
            <p:nvPr/>
          </p:nvSpPr>
          <p:spPr>
            <a:xfrm>
              <a:off x="4796887" y="1321721"/>
              <a:ext cx="26830" cy="114380"/>
            </a:xfrm>
            <a:custGeom>
              <a:avLst/>
              <a:gdLst>
                <a:gd name="txL" fmla="*/ 0 w 11"/>
                <a:gd name="txT" fmla="*/ 0 h 48"/>
                <a:gd name="txR" fmla="*/ 11 w 11"/>
                <a:gd name="txB" fmla="*/ 48 h 48"/>
              </a:gdLst>
              <a:ahLst/>
              <a:cxnLst>
                <a:cxn ang="0">
                  <a:pos x="7" y="0"/>
                </a:cxn>
                <a:cxn ang="0">
                  <a:pos x="4" y="48"/>
                </a:cxn>
                <a:cxn ang="0">
                  <a:pos x="7" y="0"/>
                </a:cxn>
              </a:cxnLst>
              <a:rect l="txL" t="txT" r="txR" b="txB"/>
              <a:pathLst>
                <a:path w="11" h="48">
                  <a:moveTo>
                    <a:pt x="7" y="0"/>
                  </a:moveTo>
                  <a:cubicBezTo>
                    <a:pt x="5" y="15"/>
                    <a:pt x="11" y="38"/>
                    <a:pt x="4" y="48"/>
                  </a:cubicBezTo>
                  <a:cubicBezTo>
                    <a:pt x="6" y="33"/>
                    <a:pt x="0" y="10"/>
                    <a:pt x="7" y="0"/>
                  </a:cubicBezTo>
                  <a:close/>
                </a:path>
              </a:pathLst>
            </a:custGeom>
            <a:solidFill>
              <a:srgbClr val="1D485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80" name="Freeform 169"/>
            <p:cNvSpPr/>
            <p:nvPr/>
          </p:nvSpPr>
          <p:spPr>
            <a:xfrm>
              <a:off x="4051301" y="1680394"/>
              <a:ext cx="25418" cy="72017"/>
            </a:xfrm>
            <a:custGeom>
              <a:avLst/>
              <a:gdLst>
                <a:gd name="txL" fmla="*/ 0 w 11"/>
                <a:gd name="txT" fmla="*/ 0 h 30"/>
                <a:gd name="txR" fmla="*/ 11 w 11"/>
                <a:gd name="txB" fmla="*/ 30 h 30"/>
              </a:gdLst>
              <a:ahLst/>
              <a:cxnLst>
                <a:cxn ang="0">
                  <a:pos x="7" y="0"/>
                </a:cxn>
                <a:cxn ang="0">
                  <a:pos x="4" y="30"/>
                </a:cxn>
                <a:cxn ang="0">
                  <a:pos x="7" y="0"/>
                </a:cxn>
              </a:cxnLst>
              <a:rect l="txL" t="txT" r="txR" b="txB"/>
              <a:pathLst>
                <a:path w="11" h="30">
                  <a:moveTo>
                    <a:pt x="7" y="0"/>
                  </a:moveTo>
                  <a:cubicBezTo>
                    <a:pt x="5" y="9"/>
                    <a:pt x="11" y="26"/>
                    <a:pt x="4" y="30"/>
                  </a:cubicBezTo>
                  <a:cubicBezTo>
                    <a:pt x="6" y="21"/>
                    <a:pt x="0" y="4"/>
                    <a:pt x="7" y="0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81" name="Freeform 170"/>
            <p:cNvSpPr/>
            <p:nvPr/>
          </p:nvSpPr>
          <p:spPr>
            <a:xfrm>
              <a:off x="4318187" y="1790537"/>
              <a:ext cx="122853" cy="40951"/>
            </a:xfrm>
            <a:custGeom>
              <a:avLst/>
              <a:gdLst>
                <a:gd name="txL" fmla="*/ 0 w 51"/>
                <a:gd name="txT" fmla="*/ 0 h 17"/>
                <a:gd name="txR" fmla="*/ 51 w 51"/>
                <a:gd name="txB" fmla="*/ 17 h 17"/>
              </a:gdLst>
              <a:ahLst/>
              <a:cxnLst>
                <a:cxn ang="0">
                  <a:pos x="0" y="11"/>
                </a:cxn>
                <a:cxn ang="0">
                  <a:pos x="51" y="2"/>
                </a:cxn>
                <a:cxn ang="0">
                  <a:pos x="33" y="11"/>
                </a:cxn>
                <a:cxn ang="0">
                  <a:pos x="0" y="11"/>
                </a:cxn>
              </a:cxnLst>
              <a:rect l="txL" t="txT" r="txR" b="txB"/>
              <a:pathLst>
                <a:path w="51" h="17">
                  <a:moveTo>
                    <a:pt x="0" y="11"/>
                  </a:moveTo>
                  <a:cubicBezTo>
                    <a:pt x="17" y="8"/>
                    <a:pt x="29" y="0"/>
                    <a:pt x="51" y="2"/>
                  </a:cubicBezTo>
                  <a:cubicBezTo>
                    <a:pt x="47" y="7"/>
                    <a:pt x="41" y="10"/>
                    <a:pt x="33" y="11"/>
                  </a:cubicBezTo>
                  <a:cubicBezTo>
                    <a:pt x="28" y="15"/>
                    <a:pt x="5" y="17"/>
                    <a:pt x="0" y="11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82" name="Freeform 171"/>
            <p:cNvSpPr/>
            <p:nvPr/>
          </p:nvSpPr>
          <p:spPr>
            <a:xfrm>
              <a:off x="5113196" y="1794774"/>
              <a:ext cx="26830" cy="79077"/>
            </a:xfrm>
            <a:custGeom>
              <a:avLst/>
              <a:gdLst>
                <a:gd name="txL" fmla="*/ 0 w 11"/>
                <a:gd name="txT" fmla="*/ 0 h 33"/>
                <a:gd name="txR" fmla="*/ 11 w 11"/>
                <a:gd name="txB" fmla="*/ 33 h 33"/>
              </a:gdLst>
              <a:ahLst/>
              <a:cxnLst>
                <a:cxn ang="0">
                  <a:pos x="4" y="0"/>
                </a:cxn>
                <a:cxn ang="0">
                  <a:pos x="7" y="33"/>
                </a:cxn>
                <a:cxn ang="0">
                  <a:pos x="4" y="0"/>
                </a:cxn>
              </a:cxnLst>
              <a:rect l="txL" t="txT" r="txR" b="txB"/>
              <a:pathLst>
                <a:path w="11" h="33">
                  <a:moveTo>
                    <a:pt x="4" y="0"/>
                  </a:moveTo>
                  <a:cubicBezTo>
                    <a:pt x="11" y="5"/>
                    <a:pt x="5" y="23"/>
                    <a:pt x="7" y="33"/>
                  </a:cubicBezTo>
                  <a:cubicBezTo>
                    <a:pt x="0" y="28"/>
                    <a:pt x="6" y="10"/>
                    <a:pt x="4" y="0"/>
                  </a:cubicBezTo>
                  <a:close/>
                </a:path>
              </a:pathLst>
            </a:custGeom>
            <a:solidFill>
              <a:srgbClr val="0E485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83" name="Freeform 172"/>
            <p:cNvSpPr/>
            <p:nvPr/>
          </p:nvSpPr>
          <p:spPr>
            <a:xfrm>
              <a:off x="4820893" y="1622498"/>
              <a:ext cx="7061" cy="194869"/>
            </a:xfrm>
            <a:custGeom>
              <a:avLst/>
              <a:gdLst>
                <a:gd name="txL" fmla="*/ 0 w 3"/>
                <a:gd name="txT" fmla="*/ 0 h 81"/>
                <a:gd name="txR" fmla="*/ 3 w 3"/>
                <a:gd name="txB" fmla="*/ 81 h 81"/>
              </a:gdLst>
              <a:ahLst/>
              <a:cxnLst>
                <a:cxn ang="0">
                  <a:pos x="0" y="81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3" y="81"/>
                </a:cxn>
                <a:cxn ang="0">
                  <a:pos x="0" y="81"/>
                </a:cxn>
              </a:cxnLst>
              <a:rect l="txL" t="txT" r="txR" b="txB"/>
              <a:pathLst>
                <a:path w="3" h="81">
                  <a:moveTo>
                    <a:pt x="0" y="81"/>
                  </a:moveTo>
                  <a:cubicBezTo>
                    <a:pt x="0" y="54"/>
                    <a:pt x="0" y="27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27"/>
                    <a:pt x="3" y="54"/>
                    <a:pt x="3" y="81"/>
                  </a:cubicBezTo>
                  <a:cubicBezTo>
                    <a:pt x="2" y="81"/>
                    <a:pt x="1" y="81"/>
                    <a:pt x="0" y="81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84" name="Freeform 173"/>
            <p:cNvSpPr/>
            <p:nvPr/>
          </p:nvSpPr>
          <p:spPr>
            <a:xfrm>
              <a:off x="5094840" y="1873851"/>
              <a:ext cx="28242" cy="108732"/>
            </a:xfrm>
            <a:custGeom>
              <a:avLst/>
              <a:gdLst>
                <a:gd name="txL" fmla="*/ 0 w 12"/>
                <a:gd name="txT" fmla="*/ 0 h 45"/>
                <a:gd name="txR" fmla="*/ 12 w 12"/>
                <a:gd name="txB" fmla="*/ 45 h 45"/>
              </a:gdLst>
              <a:ahLst/>
              <a:cxnLst>
                <a:cxn ang="0">
                  <a:pos x="3" y="21"/>
                </a:cxn>
                <a:cxn ang="0">
                  <a:pos x="9" y="0"/>
                </a:cxn>
                <a:cxn ang="0">
                  <a:pos x="9" y="45"/>
                </a:cxn>
                <a:cxn ang="0">
                  <a:pos x="3" y="21"/>
                </a:cxn>
              </a:cxnLst>
              <a:rect l="txL" t="txT" r="txR" b="txB"/>
              <a:pathLst>
                <a:path w="12" h="45">
                  <a:moveTo>
                    <a:pt x="3" y="21"/>
                  </a:moveTo>
                  <a:cubicBezTo>
                    <a:pt x="3" y="12"/>
                    <a:pt x="4" y="4"/>
                    <a:pt x="9" y="0"/>
                  </a:cubicBezTo>
                  <a:cubicBezTo>
                    <a:pt x="9" y="15"/>
                    <a:pt x="9" y="30"/>
                    <a:pt x="9" y="45"/>
                  </a:cubicBezTo>
                  <a:cubicBezTo>
                    <a:pt x="0" y="44"/>
                    <a:pt x="12" y="22"/>
                    <a:pt x="3" y="21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85" name="Freeform 174"/>
            <p:cNvSpPr/>
            <p:nvPr/>
          </p:nvSpPr>
          <p:spPr>
            <a:xfrm>
              <a:off x="3904443" y="1917626"/>
              <a:ext cx="12709" cy="72017"/>
            </a:xfrm>
            <a:custGeom>
              <a:avLst/>
              <a:gdLst>
                <a:gd name="txL" fmla="*/ 0 w 5"/>
                <a:gd name="txT" fmla="*/ 0 h 30"/>
                <a:gd name="txR" fmla="*/ 5 w 5"/>
                <a:gd name="txB" fmla="*/ 30 h 30"/>
              </a:gdLst>
              <a:ahLst/>
              <a:cxnLst>
                <a:cxn ang="0">
                  <a:pos x="5" y="0"/>
                </a:cxn>
                <a:cxn ang="0">
                  <a:pos x="5" y="30"/>
                </a:cxn>
                <a:cxn ang="0">
                  <a:pos x="5" y="0"/>
                </a:cxn>
              </a:cxnLst>
              <a:rect l="txL" t="txT" r="txR" b="txB"/>
              <a:pathLst>
                <a:path w="5" h="30">
                  <a:moveTo>
                    <a:pt x="5" y="0"/>
                  </a:moveTo>
                  <a:cubicBezTo>
                    <a:pt x="5" y="10"/>
                    <a:pt x="5" y="20"/>
                    <a:pt x="5" y="30"/>
                  </a:cubicBezTo>
                  <a:cubicBezTo>
                    <a:pt x="0" y="27"/>
                    <a:pt x="0" y="3"/>
                    <a:pt x="5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86" name="Freeform 175"/>
            <p:cNvSpPr/>
            <p:nvPr/>
          </p:nvSpPr>
          <p:spPr>
            <a:xfrm>
              <a:off x="4993169" y="2096962"/>
              <a:ext cx="122853" cy="11297"/>
            </a:xfrm>
            <a:custGeom>
              <a:avLst/>
              <a:gdLst>
                <a:gd name="txL" fmla="*/ 0 w 51"/>
                <a:gd name="txT" fmla="*/ 0 h 5"/>
                <a:gd name="txR" fmla="*/ 51 w 51"/>
                <a:gd name="txB" fmla="*/ 5 h 5"/>
              </a:gdLst>
              <a:ahLst/>
              <a:cxnLst>
                <a:cxn ang="0">
                  <a:pos x="0" y="0"/>
                </a:cxn>
                <a:cxn ang="0">
                  <a:pos x="51" y="0"/>
                </a:cxn>
                <a:cxn ang="0">
                  <a:pos x="0" y="0"/>
                </a:cxn>
              </a:cxnLst>
              <a:rect l="txL" t="txT" r="txR" b="txB"/>
              <a:pathLst>
                <a:path w="51" h="5">
                  <a:moveTo>
                    <a:pt x="0" y="0"/>
                  </a:moveTo>
                  <a:cubicBezTo>
                    <a:pt x="17" y="0"/>
                    <a:pt x="34" y="0"/>
                    <a:pt x="51" y="0"/>
                  </a:cubicBezTo>
                  <a:cubicBezTo>
                    <a:pt x="41" y="5"/>
                    <a:pt x="10" y="5"/>
                    <a:pt x="0" y="0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87" name="Freeform 176"/>
            <p:cNvSpPr/>
            <p:nvPr/>
          </p:nvSpPr>
          <p:spPr>
            <a:xfrm>
              <a:off x="3945394" y="2096962"/>
              <a:ext cx="12709" cy="72017"/>
            </a:xfrm>
            <a:custGeom>
              <a:avLst/>
              <a:gdLst>
                <a:gd name="txL" fmla="*/ 0 w 5"/>
                <a:gd name="txT" fmla="*/ 0 h 30"/>
                <a:gd name="txR" fmla="*/ 5 w 5"/>
                <a:gd name="txB" fmla="*/ 30 h 30"/>
              </a:gdLst>
              <a:ahLst/>
              <a:cxnLst>
                <a:cxn ang="0">
                  <a:pos x="0" y="0"/>
                </a:cxn>
                <a:cxn ang="0">
                  <a:pos x="0" y="30"/>
                </a:cxn>
                <a:cxn ang="0">
                  <a:pos x="0" y="0"/>
                </a:cxn>
              </a:cxnLst>
              <a:rect l="txL" t="txT" r="txR" b="txB"/>
              <a:pathLst>
                <a:path w="5" h="30">
                  <a:moveTo>
                    <a:pt x="0" y="0"/>
                  </a:moveTo>
                  <a:cubicBezTo>
                    <a:pt x="5" y="3"/>
                    <a:pt x="5" y="27"/>
                    <a:pt x="0" y="30"/>
                  </a:cubicBezTo>
                  <a:cubicBezTo>
                    <a:pt x="0" y="20"/>
                    <a:pt x="0" y="10"/>
                    <a:pt x="0" y="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88" name="Freeform 177"/>
            <p:cNvSpPr/>
            <p:nvPr/>
          </p:nvSpPr>
          <p:spPr>
            <a:xfrm>
              <a:off x="3952454" y="2092725"/>
              <a:ext cx="148270" cy="221699"/>
            </a:xfrm>
            <a:custGeom>
              <a:avLst/>
              <a:gdLst>
                <a:gd name="txL" fmla="*/ 0 w 62"/>
                <a:gd name="txT" fmla="*/ 0 h 93"/>
                <a:gd name="txR" fmla="*/ 62 w 62"/>
                <a:gd name="txB" fmla="*/ 93 h 93"/>
              </a:gdLst>
              <a:ahLst/>
              <a:cxnLst>
                <a:cxn ang="0">
                  <a:pos x="6" y="8"/>
                </a:cxn>
                <a:cxn ang="0">
                  <a:pos x="60" y="17"/>
                </a:cxn>
                <a:cxn ang="0">
                  <a:pos x="48" y="92"/>
                </a:cxn>
                <a:cxn ang="0">
                  <a:pos x="0" y="62"/>
                </a:cxn>
                <a:cxn ang="0">
                  <a:pos x="3" y="38"/>
                </a:cxn>
                <a:cxn ang="0">
                  <a:pos x="6" y="8"/>
                </a:cxn>
              </a:cxnLst>
              <a:rect l="txL" t="txT" r="txR" b="txB"/>
              <a:pathLst>
                <a:path w="62" h="93">
                  <a:moveTo>
                    <a:pt x="6" y="8"/>
                  </a:moveTo>
                  <a:cubicBezTo>
                    <a:pt x="24" y="0"/>
                    <a:pt x="47" y="11"/>
                    <a:pt x="60" y="17"/>
                  </a:cubicBezTo>
                  <a:cubicBezTo>
                    <a:pt x="62" y="48"/>
                    <a:pt x="57" y="72"/>
                    <a:pt x="48" y="92"/>
                  </a:cubicBezTo>
                  <a:cubicBezTo>
                    <a:pt x="21" y="93"/>
                    <a:pt x="14" y="74"/>
                    <a:pt x="0" y="62"/>
                  </a:cubicBezTo>
                  <a:cubicBezTo>
                    <a:pt x="2" y="55"/>
                    <a:pt x="4" y="48"/>
                    <a:pt x="3" y="38"/>
                  </a:cubicBezTo>
                  <a:cubicBezTo>
                    <a:pt x="10" y="34"/>
                    <a:pt x="4" y="17"/>
                    <a:pt x="6" y="8"/>
                  </a:cubicBezTo>
                  <a:close/>
                </a:path>
              </a:pathLst>
            </a:custGeom>
            <a:solidFill>
              <a:srgbClr val="8EC5D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89" name="Freeform 178"/>
            <p:cNvSpPr/>
            <p:nvPr/>
          </p:nvSpPr>
          <p:spPr>
            <a:xfrm>
              <a:off x="3951042" y="2111083"/>
              <a:ext cx="25418" cy="72017"/>
            </a:xfrm>
            <a:custGeom>
              <a:avLst/>
              <a:gdLst>
                <a:gd name="txL" fmla="*/ 0 w 11"/>
                <a:gd name="txT" fmla="*/ 0 h 30"/>
                <a:gd name="txR" fmla="*/ 11 w 11"/>
                <a:gd name="txB" fmla="*/ 30 h 30"/>
              </a:gdLst>
              <a:ahLst/>
              <a:cxnLst>
                <a:cxn ang="0">
                  <a:pos x="4" y="30"/>
                </a:cxn>
                <a:cxn ang="0">
                  <a:pos x="7" y="0"/>
                </a:cxn>
                <a:cxn ang="0">
                  <a:pos x="4" y="30"/>
                </a:cxn>
              </a:cxnLst>
              <a:rect l="txL" t="txT" r="txR" b="txB"/>
              <a:pathLst>
                <a:path w="11" h="30">
                  <a:moveTo>
                    <a:pt x="4" y="30"/>
                  </a:moveTo>
                  <a:cubicBezTo>
                    <a:pt x="6" y="21"/>
                    <a:pt x="0" y="4"/>
                    <a:pt x="7" y="0"/>
                  </a:cubicBezTo>
                  <a:cubicBezTo>
                    <a:pt x="5" y="9"/>
                    <a:pt x="11" y="26"/>
                    <a:pt x="4" y="30"/>
                  </a:cubicBezTo>
                  <a:close/>
                </a:path>
              </a:pathLst>
            </a:custGeom>
            <a:solidFill>
              <a:srgbClr val="325C6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90" name="Freeform 179"/>
            <p:cNvSpPr/>
            <p:nvPr/>
          </p:nvSpPr>
          <p:spPr>
            <a:xfrm>
              <a:off x="4964927" y="2218402"/>
              <a:ext cx="107319" cy="16945"/>
            </a:xfrm>
            <a:custGeom>
              <a:avLst/>
              <a:gdLst>
                <a:gd name="txL" fmla="*/ 0 w 45"/>
                <a:gd name="txT" fmla="*/ 0 h 7"/>
                <a:gd name="txR" fmla="*/ 45 w 45"/>
                <a:gd name="txB" fmla="*/ 7 h 7"/>
              </a:gdLst>
              <a:ahLst/>
              <a:cxnLst>
                <a:cxn ang="0">
                  <a:pos x="0" y="0"/>
                </a:cxn>
                <a:cxn ang="0">
                  <a:pos x="45" y="0"/>
                </a:cxn>
                <a:cxn ang="0">
                  <a:pos x="45" y="3"/>
                </a:cxn>
                <a:cxn ang="0">
                  <a:pos x="0" y="0"/>
                </a:cxn>
              </a:cxnLst>
              <a:rect l="txL" t="txT" r="txR" b="txB"/>
              <a:pathLst>
                <a:path w="45" h="7">
                  <a:moveTo>
                    <a:pt x="0" y="0"/>
                  </a:moveTo>
                  <a:cubicBezTo>
                    <a:pt x="15" y="0"/>
                    <a:pt x="30" y="0"/>
                    <a:pt x="45" y="0"/>
                  </a:cubicBezTo>
                  <a:cubicBezTo>
                    <a:pt x="45" y="1"/>
                    <a:pt x="45" y="2"/>
                    <a:pt x="45" y="3"/>
                  </a:cubicBezTo>
                  <a:cubicBezTo>
                    <a:pt x="31" y="1"/>
                    <a:pt x="9" y="7"/>
                    <a:pt x="0" y="0"/>
                  </a:cubicBezTo>
                  <a:close/>
                </a:path>
              </a:pathLst>
            </a:custGeom>
            <a:solidFill>
              <a:srgbClr val="6F9EA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91" name="Freeform 180"/>
            <p:cNvSpPr/>
            <p:nvPr/>
          </p:nvSpPr>
          <p:spPr>
            <a:xfrm>
              <a:off x="4203807" y="2233935"/>
              <a:ext cx="144034" cy="59308"/>
            </a:xfrm>
            <a:custGeom>
              <a:avLst/>
              <a:gdLst>
                <a:gd name="txL" fmla="*/ 0 w 60"/>
                <a:gd name="txT" fmla="*/ 0 h 25"/>
                <a:gd name="txR" fmla="*/ 60 w 60"/>
                <a:gd name="txB" fmla="*/ 25 h 25"/>
              </a:gdLst>
              <a:ahLst/>
              <a:cxnLst>
                <a:cxn ang="0">
                  <a:pos x="60" y="12"/>
                </a:cxn>
                <a:cxn ang="0">
                  <a:pos x="0" y="6"/>
                </a:cxn>
                <a:cxn ang="0">
                  <a:pos x="3" y="0"/>
                </a:cxn>
                <a:cxn ang="0">
                  <a:pos x="60" y="12"/>
                </a:cxn>
              </a:cxnLst>
              <a:rect l="txL" t="txT" r="txR" b="txB"/>
              <a:pathLst>
                <a:path w="60" h="25">
                  <a:moveTo>
                    <a:pt x="60" y="12"/>
                  </a:moveTo>
                  <a:cubicBezTo>
                    <a:pt x="44" y="25"/>
                    <a:pt x="12" y="15"/>
                    <a:pt x="0" y="6"/>
                  </a:cubicBezTo>
                  <a:cubicBezTo>
                    <a:pt x="0" y="3"/>
                    <a:pt x="1" y="1"/>
                    <a:pt x="3" y="0"/>
                  </a:cubicBezTo>
                  <a:cubicBezTo>
                    <a:pt x="19" y="7"/>
                    <a:pt x="34" y="15"/>
                    <a:pt x="60" y="12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92" name="Freeform 181"/>
            <p:cNvSpPr/>
            <p:nvPr/>
          </p:nvSpPr>
          <p:spPr>
            <a:xfrm>
              <a:off x="4538474" y="2228287"/>
              <a:ext cx="67781" cy="33890"/>
            </a:xfrm>
            <a:custGeom>
              <a:avLst/>
              <a:gdLst>
                <a:gd name="txL" fmla="*/ 0 w 28"/>
                <a:gd name="txT" fmla="*/ 0 h 14"/>
                <a:gd name="txR" fmla="*/ 28 w 28"/>
                <a:gd name="txB" fmla="*/ 14 h 14"/>
              </a:gdLst>
              <a:ahLst/>
              <a:cxnLst>
                <a:cxn ang="0">
                  <a:pos x="1" y="2"/>
                </a:cxn>
                <a:cxn ang="0">
                  <a:pos x="28" y="8"/>
                </a:cxn>
                <a:cxn ang="0">
                  <a:pos x="1" y="2"/>
                </a:cxn>
              </a:cxnLst>
              <a:rect l="txL" t="txT" r="txR" b="txB"/>
              <a:pathLst>
                <a:path w="28" h="14">
                  <a:moveTo>
                    <a:pt x="1" y="2"/>
                  </a:moveTo>
                  <a:cubicBezTo>
                    <a:pt x="5" y="9"/>
                    <a:pt x="25" y="0"/>
                    <a:pt x="28" y="8"/>
                  </a:cubicBezTo>
                  <a:cubicBezTo>
                    <a:pt x="20" y="5"/>
                    <a:pt x="0" y="14"/>
                    <a:pt x="1" y="2"/>
                  </a:cubicBezTo>
                  <a:close/>
                </a:path>
              </a:pathLst>
            </a:custGeom>
            <a:solidFill>
              <a:srgbClr val="2A575E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93" name="Freeform 182"/>
            <p:cNvSpPr/>
            <p:nvPr/>
          </p:nvSpPr>
          <p:spPr>
            <a:xfrm>
              <a:off x="4498935" y="2240996"/>
              <a:ext cx="107319" cy="38127"/>
            </a:xfrm>
            <a:custGeom>
              <a:avLst/>
              <a:gdLst>
                <a:gd name="txL" fmla="*/ 0 w 45"/>
                <a:gd name="txT" fmla="*/ 0 h 16"/>
                <a:gd name="txR" fmla="*/ 45 w 45"/>
                <a:gd name="txB" fmla="*/ 16 h 16"/>
              </a:gdLst>
              <a:ahLst/>
              <a:cxnLst>
                <a:cxn ang="0">
                  <a:pos x="3" y="15"/>
                </a:cxn>
                <a:cxn ang="0">
                  <a:pos x="0" y="6"/>
                </a:cxn>
                <a:cxn ang="0">
                  <a:pos x="45" y="6"/>
                </a:cxn>
                <a:cxn ang="0">
                  <a:pos x="3" y="15"/>
                </a:cxn>
              </a:cxnLst>
              <a:rect l="txL" t="txT" r="txR" b="txB"/>
              <a:pathLst>
                <a:path w="45" h="16">
                  <a:moveTo>
                    <a:pt x="3" y="15"/>
                  </a:moveTo>
                  <a:cubicBezTo>
                    <a:pt x="0" y="14"/>
                    <a:pt x="0" y="10"/>
                    <a:pt x="0" y="6"/>
                  </a:cubicBezTo>
                  <a:cubicBezTo>
                    <a:pt x="15" y="6"/>
                    <a:pt x="30" y="6"/>
                    <a:pt x="45" y="6"/>
                  </a:cubicBezTo>
                  <a:cubicBezTo>
                    <a:pt x="38" y="16"/>
                    <a:pt x="5" y="0"/>
                    <a:pt x="3" y="15"/>
                  </a:cubicBezTo>
                  <a:close/>
                </a:path>
              </a:pathLst>
            </a:custGeom>
            <a:solidFill>
              <a:srgbClr val="326A7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94" name="Freeform 184"/>
            <p:cNvSpPr/>
            <p:nvPr/>
          </p:nvSpPr>
          <p:spPr>
            <a:xfrm>
              <a:off x="4491874" y="2427392"/>
              <a:ext cx="28242" cy="79077"/>
            </a:xfrm>
            <a:custGeom>
              <a:avLst/>
              <a:gdLst>
                <a:gd name="txL" fmla="*/ 0 w 12"/>
                <a:gd name="txT" fmla="*/ 0 h 33"/>
                <a:gd name="txR" fmla="*/ 12 w 12"/>
                <a:gd name="txB" fmla="*/ 33 h 33"/>
              </a:gdLst>
              <a:ahLst/>
              <a:cxnLst>
                <a:cxn ang="0">
                  <a:pos x="9" y="33"/>
                </a:cxn>
                <a:cxn ang="0">
                  <a:pos x="6" y="0"/>
                </a:cxn>
                <a:cxn ang="0">
                  <a:pos x="12" y="21"/>
                </a:cxn>
                <a:cxn ang="0">
                  <a:pos x="9" y="33"/>
                </a:cxn>
              </a:cxnLst>
              <a:rect l="txL" t="txT" r="txR" b="txB"/>
              <a:pathLst>
                <a:path w="12" h="33">
                  <a:moveTo>
                    <a:pt x="9" y="33"/>
                  </a:moveTo>
                  <a:cubicBezTo>
                    <a:pt x="6" y="26"/>
                    <a:pt x="0" y="6"/>
                    <a:pt x="6" y="0"/>
                  </a:cubicBezTo>
                  <a:cubicBezTo>
                    <a:pt x="4" y="11"/>
                    <a:pt x="12" y="12"/>
                    <a:pt x="12" y="21"/>
                  </a:cubicBezTo>
                  <a:cubicBezTo>
                    <a:pt x="8" y="22"/>
                    <a:pt x="9" y="28"/>
                    <a:pt x="9" y="33"/>
                  </a:cubicBezTo>
                  <a:close/>
                </a:path>
              </a:pathLst>
            </a:custGeom>
            <a:solidFill>
              <a:srgbClr val="3D848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95" name="Freeform 185"/>
            <p:cNvSpPr/>
            <p:nvPr/>
          </p:nvSpPr>
          <p:spPr>
            <a:xfrm>
              <a:off x="4789827" y="2448573"/>
              <a:ext cx="26830" cy="86138"/>
            </a:xfrm>
            <a:custGeom>
              <a:avLst/>
              <a:gdLst>
                <a:gd name="txL" fmla="*/ 0 w 11"/>
                <a:gd name="txT" fmla="*/ 0 h 36"/>
                <a:gd name="txR" fmla="*/ 11 w 11"/>
                <a:gd name="txB" fmla="*/ 36 h 36"/>
              </a:gdLst>
              <a:ahLst/>
              <a:cxnLst>
                <a:cxn ang="0">
                  <a:pos x="7" y="36"/>
                </a:cxn>
                <a:cxn ang="0">
                  <a:pos x="4" y="0"/>
                </a:cxn>
                <a:cxn ang="0">
                  <a:pos x="7" y="36"/>
                </a:cxn>
              </a:cxnLst>
              <a:rect l="txL" t="txT" r="txR" b="txB"/>
              <a:pathLst>
                <a:path w="11" h="36">
                  <a:moveTo>
                    <a:pt x="7" y="36"/>
                  </a:moveTo>
                  <a:cubicBezTo>
                    <a:pt x="0" y="30"/>
                    <a:pt x="6" y="11"/>
                    <a:pt x="4" y="0"/>
                  </a:cubicBezTo>
                  <a:cubicBezTo>
                    <a:pt x="11" y="6"/>
                    <a:pt x="5" y="25"/>
                    <a:pt x="7" y="36"/>
                  </a:cubicBezTo>
                  <a:close/>
                </a:path>
              </a:pathLst>
            </a:custGeom>
            <a:solidFill>
              <a:srgbClr val="326A7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96" name="Freeform 186"/>
            <p:cNvSpPr/>
            <p:nvPr/>
          </p:nvSpPr>
          <p:spPr>
            <a:xfrm>
              <a:off x="4806772" y="2643443"/>
              <a:ext cx="12709" cy="70605"/>
            </a:xfrm>
            <a:custGeom>
              <a:avLst/>
              <a:gdLst>
                <a:gd name="txL" fmla="*/ 0 w 5"/>
                <a:gd name="txT" fmla="*/ 0 h 30"/>
                <a:gd name="txR" fmla="*/ 5 w 5"/>
                <a:gd name="txB" fmla="*/ 30 h 30"/>
              </a:gdLst>
              <a:ahLst/>
              <a:cxnLst>
                <a:cxn ang="0">
                  <a:pos x="0" y="0"/>
                </a:cxn>
                <a:cxn ang="0">
                  <a:pos x="0" y="30"/>
                </a:cxn>
                <a:cxn ang="0">
                  <a:pos x="0" y="0"/>
                </a:cxn>
              </a:cxnLst>
              <a:rect l="txL" t="txT" r="txR" b="txB"/>
              <a:pathLst>
                <a:path w="5" h="30">
                  <a:moveTo>
                    <a:pt x="0" y="0"/>
                  </a:moveTo>
                  <a:cubicBezTo>
                    <a:pt x="5" y="3"/>
                    <a:pt x="5" y="27"/>
                    <a:pt x="0" y="30"/>
                  </a:cubicBezTo>
                  <a:cubicBezTo>
                    <a:pt x="0" y="20"/>
                    <a:pt x="0" y="10"/>
                    <a:pt x="0" y="0"/>
                  </a:cubicBezTo>
                  <a:close/>
                </a:path>
              </a:pathLst>
            </a:custGeom>
            <a:solidFill>
              <a:srgbClr val="234A5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97" name="Freeform 187"/>
            <p:cNvSpPr/>
            <p:nvPr/>
          </p:nvSpPr>
          <p:spPr>
            <a:xfrm>
              <a:off x="3979284" y="2650504"/>
              <a:ext cx="25418" cy="128501"/>
            </a:xfrm>
            <a:custGeom>
              <a:avLst/>
              <a:gdLst>
                <a:gd name="txL" fmla="*/ 0 w 11"/>
                <a:gd name="txT" fmla="*/ 0 h 54"/>
                <a:gd name="txR" fmla="*/ 11 w 11"/>
                <a:gd name="txB" fmla="*/ 54 h 54"/>
              </a:gdLst>
              <a:ahLst/>
              <a:cxnLst>
                <a:cxn ang="0">
                  <a:pos x="4" y="54"/>
                </a:cxn>
                <a:cxn ang="0">
                  <a:pos x="7" y="0"/>
                </a:cxn>
                <a:cxn ang="0">
                  <a:pos x="4" y="54"/>
                </a:cxn>
              </a:cxnLst>
              <a:rect l="txL" t="txT" r="txR" b="txB"/>
              <a:pathLst>
                <a:path w="11" h="54">
                  <a:moveTo>
                    <a:pt x="4" y="54"/>
                  </a:moveTo>
                  <a:cubicBezTo>
                    <a:pt x="6" y="37"/>
                    <a:pt x="0" y="12"/>
                    <a:pt x="7" y="0"/>
                  </a:cubicBezTo>
                  <a:cubicBezTo>
                    <a:pt x="5" y="17"/>
                    <a:pt x="11" y="42"/>
                    <a:pt x="4" y="54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98" name="Freeform 188"/>
            <p:cNvSpPr/>
            <p:nvPr/>
          </p:nvSpPr>
          <p:spPr>
            <a:xfrm>
              <a:off x="4038592" y="2865142"/>
              <a:ext cx="69193" cy="29654"/>
            </a:xfrm>
            <a:custGeom>
              <a:avLst/>
              <a:gdLst>
                <a:gd name="txL" fmla="*/ 0 w 29"/>
                <a:gd name="txT" fmla="*/ 0 h 12"/>
                <a:gd name="txR" fmla="*/ 29 w 29"/>
                <a:gd name="txB" fmla="*/ 12 h 12"/>
              </a:gdLst>
              <a:ahLst/>
              <a:cxnLst>
                <a:cxn ang="0">
                  <a:pos x="27" y="3"/>
                </a:cxn>
                <a:cxn ang="0">
                  <a:pos x="21" y="12"/>
                </a:cxn>
                <a:cxn ang="0">
                  <a:pos x="0" y="0"/>
                </a:cxn>
                <a:cxn ang="0">
                  <a:pos x="27" y="3"/>
                </a:cxn>
              </a:cxnLst>
              <a:rect l="txL" t="txT" r="txR" b="txB"/>
              <a:pathLst>
                <a:path w="29" h="12">
                  <a:moveTo>
                    <a:pt x="27" y="3"/>
                  </a:moveTo>
                  <a:cubicBezTo>
                    <a:pt x="29" y="10"/>
                    <a:pt x="21" y="7"/>
                    <a:pt x="21" y="12"/>
                  </a:cubicBezTo>
                  <a:cubicBezTo>
                    <a:pt x="10" y="12"/>
                    <a:pt x="0" y="11"/>
                    <a:pt x="0" y="0"/>
                  </a:cubicBezTo>
                  <a:cubicBezTo>
                    <a:pt x="7" y="3"/>
                    <a:pt x="16" y="4"/>
                    <a:pt x="27" y="3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299" name="Freeform 189"/>
            <p:cNvSpPr/>
            <p:nvPr/>
          </p:nvSpPr>
          <p:spPr>
            <a:xfrm>
              <a:off x="4569540" y="2855257"/>
              <a:ext cx="136974" cy="31066"/>
            </a:xfrm>
            <a:custGeom>
              <a:avLst/>
              <a:gdLst>
                <a:gd name="txL" fmla="*/ 0 w 57"/>
                <a:gd name="txT" fmla="*/ 0 h 13"/>
                <a:gd name="txR" fmla="*/ 57 w 57"/>
                <a:gd name="txB" fmla="*/ 13 h 13"/>
              </a:gdLst>
              <a:ahLst/>
              <a:cxnLst>
                <a:cxn ang="0">
                  <a:pos x="0" y="4"/>
                </a:cxn>
                <a:cxn ang="0">
                  <a:pos x="57" y="7"/>
                </a:cxn>
                <a:cxn ang="0">
                  <a:pos x="33" y="10"/>
                </a:cxn>
                <a:cxn ang="0">
                  <a:pos x="0" y="4"/>
                </a:cxn>
              </a:cxnLst>
              <a:rect l="txL" t="txT" r="txR" b="txB"/>
              <a:pathLst>
                <a:path w="57" h="13">
                  <a:moveTo>
                    <a:pt x="0" y="4"/>
                  </a:moveTo>
                  <a:cubicBezTo>
                    <a:pt x="18" y="6"/>
                    <a:pt x="44" y="0"/>
                    <a:pt x="57" y="7"/>
                  </a:cubicBezTo>
                  <a:cubicBezTo>
                    <a:pt x="46" y="5"/>
                    <a:pt x="43" y="11"/>
                    <a:pt x="33" y="10"/>
                  </a:cubicBezTo>
                  <a:cubicBezTo>
                    <a:pt x="29" y="1"/>
                    <a:pt x="4" y="13"/>
                    <a:pt x="0" y="4"/>
                  </a:cubicBezTo>
                  <a:close/>
                </a:path>
              </a:pathLst>
            </a:custGeom>
            <a:solidFill>
              <a:srgbClr val="41879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00" name="Freeform 191"/>
            <p:cNvSpPr/>
            <p:nvPr/>
          </p:nvSpPr>
          <p:spPr>
            <a:xfrm>
              <a:off x="4203807" y="2822779"/>
              <a:ext cx="12709" cy="128501"/>
            </a:xfrm>
            <a:custGeom>
              <a:avLst/>
              <a:gdLst>
                <a:gd name="txL" fmla="*/ 0 w 5"/>
                <a:gd name="txT" fmla="*/ 0 h 54"/>
                <a:gd name="txR" fmla="*/ 5 w 5"/>
                <a:gd name="txB" fmla="*/ 54 h 54"/>
              </a:gdLst>
              <a:ahLst/>
              <a:cxnLst>
                <a:cxn ang="0">
                  <a:pos x="0" y="54"/>
                </a:cxn>
                <a:cxn ang="0">
                  <a:pos x="0" y="0"/>
                </a:cxn>
                <a:cxn ang="0">
                  <a:pos x="0" y="54"/>
                </a:cxn>
              </a:cxnLst>
              <a:rect l="txL" t="txT" r="txR" b="txB"/>
              <a:pathLst>
                <a:path w="5" h="54">
                  <a:moveTo>
                    <a:pt x="0" y="54"/>
                  </a:moveTo>
                  <a:cubicBezTo>
                    <a:pt x="0" y="36"/>
                    <a:pt x="0" y="18"/>
                    <a:pt x="0" y="0"/>
                  </a:cubicBezTo>
                  <a:cubicBezTo>
                    <a:pt x="5" y="11"/>
                    <a:pt x="5" y="43"/>
                    <a:pt x="0" y="54"/>
                  </a:cubicBezTo>
                  <a:close/>
                </a:path>
              </a:pathLst>
            </a:custGeom>
            <a:solidFill>
              <a:srgbClr val="0E485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01" name="Freeform 192"/>
            <p:cNvSpPr/>
            <p:nvPr/>
          </p:nvSpPr>
          <p:spPr>
            <a:xfrm>
              <a:off x="3893146" y="2995055"/>
              <a:ext cx="25418" cy="107319"/>
            </a:xfrm>
            <a:custGeom>
              <a:avLst/>
              <a:gdLst>
                <a:gd name="txL" fmla="*/ 0 w 11"/>
                <a:gd name="txT" fmla="*/ 0 h 45"/>
                <a:gd name="txR" fmla="*/ 11 w 11"/>
                <a:gd name="txB" fmla="*/ 45 h 45"/>
              </a:gdLst>
              <a:ahLst/>
              <a:cxnLst>
                <a:cxn ang="0">
                  <a:pos x="4" y="45"/>
                </a:cxn>
                <a:cxn ang="0">
                  <a:pos x="7" y="0"/>
                </a:cxn>
                <a:cxn ang="0">
                  <a:pos x="4" y="45"/>
                </a:cxn>
              </a:cxnLst>
              <a:rect l="txL" t="txT" r="txR" b="txB"/>
              <a:pathLst>
                <a:path w="11" h="45">
                  <a:moveTo>
                    <a:pt x="4" y="45"/>
                  </a:moveTo>
                  <a:cubicBezTo>
                    <a:pt x="6" y="31"/>
                    <a:pt x="0" y="9"/>
                    <a:pt x="7" y="0"/>
                  </a:cubicBezTo>
                  <a:cubicBezTo>
                    <a:pt x="5" y="14"/>
                    <a:pt x="11" y="36"/>
                    <a:pt x="4" y="45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02" name="Freeform 193"/>
            <p:cNvSpPr/>
            <p:nvPr/>
          </p:nvSpPr>
          <p:spPr>
            <a:xfrm>
              <a:off x="4467869" y="3044478"/>
              <a:ext cx="25418" cy="94611"/>
            </a:xfrm>
            <a:custGeom>
              <a:avLst/>
              <a:gdLst>
                <a:gd name="txL" fmla="*/ 0 w 11"/>
                <a:gd name="txT" fmla="*/ 0 h 39"/>
                <a:gd name="txR" fmla="*/ 11 w 11"/>
                <a:gd name="txB" fmla="*/ 39 h 39"/>
              </a:gdLst>
              <a:ahLst/>
              <a:cxnLst>
                <a:cxn ang="0">
                  <a:pos x="4" y="39"/>
                </a:cxn>
                <a:cxn ang="0">
                  <a:pos x="7" y="0"/>
                </a:cxn>
                <a:cxn ang="0">
                  <a:pos x="4" y="39"/>
                </a:cxn>
              </a:cxnLst>
              <a:rect l="txL" t="txT" r="txR" b="txB"/>
              <a:pathLst>
                <a:path w="11" h="39">
                  <a:moveTo>
                    <a:pt x="4" y="39"/>
                  </a:moveTo>
                  <a:cubicBezTo>
                    <a:pt x="6" y="27"/>
                    <a:pt x="0" y="7"/>
                    <a:pt x="7" y="0"/>
                  </a:cubicBezTo>
                  <a:cubicBezTo>
                    <a:pt x="5" y="12"/>
                    <a:pt x="11" y="32"/>
                    <a:pt x="4" y="39"/>
                  </a:cubicBezTo>
                  <a:close/>
                </a:path>
              </a:pathLst>
            </a:custGeom>
            <a:solidFill>
              <a:srgbClr val="234A5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03" name="Freeform 194"/>
            <p:cNvSpPr/>
            <p:nvPr/>
          </p:nvSpPr>
          <p:spPr>
            <a:xfrm>
              <a:off x="3907267" y="3060011"/>
              <a:ext cx="26830" cy="121440"/>
            </a:xfrm>
            <a:custGeom>
              <a:avLst/>
              <a:gdLst>
                <a:gd name="txL" fmla="*/ 0 w 11"/>
                <a:gd name="txT" fmla="*/ 0 h 51"/>
                <a:gd name="txR" fmla="*/ 11 w 11"/>
                <a:gd name="txB" fmla="*/ 51 h 51"/>
              </a:gdLst>
              <a:ahLst/>
              <a:cxnLst>
                <a:cxn ang="0">
                  <a:pos x="7" y="0"/>
                </a:cxn>
                <a:cxn ang="0">
                  <a:pos x="4" y="51"/>
                </a:cxn>
                <a:cxn ang="0">
                  <a:pos x="7" y="0"/>
                </a:cxn>
              </a:cxnLst>
              <a:rect l="txL" t="txT" r="txR" b="txB"/>
              <a:pathLst>
                <a:path w="11" h="51">
                  <a:moveTo>
                    <a:pt x="7" y="0"/>
                  </a:moveTo>
                  <a:cubicBezTo>
                    <a:pt x="5" y="16"/>
                    <a:pt x="11" y="40"/>
                    <a:pt x="4" y="51"/>
                  </a:cubicBezTo>
                  <a:cubicBezTo>
                    <a:pt x="6" y="35"/>
                    <a:pt x="0" y="11"/>
                    <a:pt x="7" y="0"/>
                  </a:cubicBezTo>
                  <a:close/>
                </a:path>
              </a:pathLst>
            </a:custGeom>
            <a:solidFill>
              <a:srgbClr val="3D848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04" name="Freeform 195"/>
            <p:cNvSpPr/>
            <p:nvPr/>
          </p:nvSpPr>
          <p:spPr>
            <a:xfrm>
              <a:off x="3890322" y="3181451"/>
              <a:ext cx="12709" cy="351612"/>
            </a:xfrm>
            <a:custGeom>
              <a:avLst/>
              <a:gdLst>
                <a:gd name="txL" fmla="*/ 0 w 5"/>
                <a:gd name="txT" fmla="*/ 0 h 147"/>
                <a:gd name="txR" fmla="*/ 5 w 5"/>
                <a:gd name="txB" fmla="*/ 147 h 147"/>
              </a:gdLst>
              <a:ahLst/>
              <a:cxnLst>
                <a:cxn ang="0">
                  <a:pos x="5" y="0"/>
                </a:cxn>
                <a:cxn ang="0">
                  <a:pos x="5" y="147"/>
                </a:cxn>
                <a:cxn ang="0">
                  <a:pos x="5" y="0"/>
                </a:cxn>
              </a:cxnLst>
              <a:rect l="txL" t="txT" r="txR" b="txB"/>
              <a:pathLst>
                <a:path w="5" h="147">
                  <a:moveTo>
                    <a:pt x="5" y="0"/>
                  </a:moveTo>
                  <a:cubicBezTo>
                    <a:pt x="5" y="49"/>
                    <a:pt x="5" y="98"/>
                    <a:pt x="5" y="147"/>
                  </a:cubicBezTo>
                  <a:cubicBezTo>
                    <a:pt x="0" y="105"/>
                    <a:pt x="0" y="42"/>
                    <a:pt x="5" y="0"/>
                  </a:cubicBezTo>
                  <a:close/>
                </a:path>
              </a:pathLst>
            </a:custGeom>
            <a:solidFill>
              <a:srgbClr val="087EA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05" name="Freeform 196"/>
            <p:cNvSpPr/>
            <p:nvPr/>
          </p:nvSpPr>
          <p:spPr>
            <a:xfrm>
              <a:off x="4113433" y="3468106"/>
              <a:ext cx="11297" cy="87550"/>
            </a:xfrm>
            <a:custGeom>
              <a:avLst/>
              <a:gdLst>
                <a:gd name="txL" fmla="*/ 0 w 5"/>
                <a:gd name="txT" fmla="*/ 0 h 36"/>
                <a:gd name="txR" fmla="*/ 5 w 5"/>
                <a:gd name="txB" fmla="*/ 36 h 36"/>
              </a:gdLst>
              <a:ahLst/>
              <a:cxnLst>
                <a:cxn ang="0">
                  <a:pos x="5" y="0"/>
                </a:cxn>
                <a:cxn ang="0">
                  <a:pos x="5" y="36"/>
                </a:cxn>
                <a:cxn ang="0">
                  <a:pos x="5" y="0"/>
                </a:cxn>
              </a:cxnLst>
              <a:rect l="txL" t="txT" r="txR" b="txB"/>
              <a:pathLst>
                <a:path w="5" h="36">
                  <a:moveTo>
                    <a:pt x="5" y="0"/>
                  </a:moveTo>
                  <a:cubicBezTo>
                    <a:pt x="5" y="12"/>
                    <a:pt x="5" y="24"/>
                    <a:pt x="5" y="36"/>
                  </a:cubicBezTo>
                  <a:cubicBezTo>
                    <a:pt x="0" y="31"/>
                    <a:pt x="0" y="5"/>
                    <a:pt x="5" y="0"/>
                  </a:cubicBezTo>
                  <a:close/>
                </a:path>
              </a:pathLst>
            </a:custGeom>
            <a:solidFill>
              <a:srgbClr val="0E485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06" name="Freeform 197"/>
            <p:cNvSpPr/>
            <p:nvPr/>
          </p:nvSpPr>
          <p:spPr>
            <a:xfrm>
              <a:off x="2452809" y="3653091"/>
              <a:ext cx="93198" cy="72017"/>
            </a:xfrm>
            <a:custGeom>
              <a:avLst/>
              <a:gdLst>
                <a:gd name="txL" fmla="*/ 0 w 39"/>
                <a:gd name="txT" fmla="*/ 0 h 30"/>
                <a:gd name="txR" fmla="*/ 39 w 39"/>
                <a:gd name="txB" fmla="*/ 30 h 30"/>
              </a:gdLst>
              <a:ahLst/>
              <a:cxnLst>
                <a:cxn ang="0">
                  <a:pos x="39" y="19"/>
                </a:cxn>
                <a:cxn ang="0">
                  <a:pos x="0" y="4"/>
                </a:cxn>
                <a:cxn ang="0">
                  <a:pos x="39" y="19"/>
                </a:cxn>
              </a:cxnLst>
              <a:rect l="txL" t="txT" r="txR" b="txB"/>
              <a:pathLst>
                <a:path w="39" h="30">
                  <a:moveTo>
                    <a:pt x="39" y="19"/>
                  </a:moveTo>
                  <a:cubicBezTo>
                    <a:pt x="33" y="30"/>
                    <a:pt x="13" y="6"/>
                    <a:pt x="0" y="4"/>
                  </a:cubicBezTo>
                  <a:cubicBezTo>
                    <a:pt x="11" y="0"/>
                    <a:pt x="27" y="15"/>
                    <a:pt x="39" y="19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07" name="Freeform 198"/>
            <p:cNvSpPr/>
            <p:nvPr/>
          </p:nvSpPr>
          <p:spPr>
            <a:xfrm>
              <a:off x="2646266" y="3662975"/>
              <a:ext cx="57896" cy="57896"/>
            </a:xfrm>
            <a:custGeom>
              <a:avLst/>
              <a:gdLst>
                <a:gd name="txL" fmla="*/ 0 w 24"/>
                <a:gd name="txT" fmla="*/ 0 h 24"/>
                <a:gd name="txR" fmla="*/ 24 w 24"/>
                <a:gd name="txB" fmla="*/ 24 h 24"/>
              </a:gdLst>
              <a:ahLst/>
              <a:cxnLst>
                <a:cxn ang="0">
                  <a:pos x="24" y="24"/>
                </a:cxn>
                <a:cxn ang="0">
                  <a:pos x="0" y="6"/>
                </a:cxn>
                <a:cxn ang="0">
                  <a:pos x="24" y="21"/>
                </a:cxn>
                <a:cxn ang="0">
                  <a:pos x="24" y="24"/>
                </a:cxn>
              </a:cxnLst>
              <a:rect l="txL" t="txT" r="txR" b="txB"/>
              <a:pathLst>
                <a:path w="24" h="24">
                  <a:moveTo>
                    <a:pt x="24" y="24"/>
                  </a:moveTo>
                  <a:cubicBezTo>
                    <a:pt x="15" y="19"/>
                    <a:pt x="8" y="12"/>
                    <a:pt x="0" y="6"/>
                  </a:cubicBezTo>
                  <a:cubicBezTo>
                    <a:pt x="7" y="0"/>
                    <a:pt x="16" y="18"/>
                    <a:pt x="24" y="21"/>
                  </a:cubicBezTo>
                  <a:cubicBezTo>
                    <a:pt x="24" y="22"/>
                    <a:pt x="24" y="23"/>
                    <a:pt x="24" y="24"/>
                  </a:cubicBezTo>
                  <a:close/>
                </a:path>
              </a:pathLst>
            </a:custGeom>
            <a:solidFill>
              <a:srgbClr val="0B576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08" name="Freeform 199"/>
            <p:cNvSpPr/>
            <p:nvPr/>
          </p:nvSpPr>
          <p:spPr>
            <a:xfrm>
              <a:off x="2416094" y="3657327"/>
              <a:ext cx="64956" cy="48011"/>
            </a:xfrm>
            <a:custGeom>
              <a:avLst/>
              <a:gdLst>
                <a:gd name="txL" fmla="*/ 0 w 27"/>
                <a:gd name="txT" fmla="*/ 0 h 20"/>
                <a:gd name="txR" fmla="*/ 27 w 27"/>
                <a:gd name="txB" fmla="*/ 20 h 20"/>
              </a:gdLst>
              <a:ahLst/>
              <a:cxnLst>
                <a:cxn ang="0">
                  <a:pos x="0" y="5"/>
                </a:cxn>
                <a:cxn ang="0">
                  <a:pos x="27" y="20"/>
                </a:cxn>
                <a:cxn ang="0">
                  <a:pos x="0" y="5"/>
                </a:cxn>
              </a:cxnLst>
              <a:rect l="txL" t="txT" r="txR" b="txB"/>
              <a:pathLst>
                <a:path w="27" h="20">
                  <a:moveTo>
                    <a:pt x="0" y="5"/>
                  </a:moveTo>
                  <a:cubicBezTo>
                    <a:pt x="7" y="0"/>
                    <a:pt x="23" y="12"/>
                    <a:pt x="27" y="20"/>
                  </a:cubicBezTo>
                  <a:cubicBezTo>
                    <a:pt x="17" y="16"/>
                    <a:pt x="10" y="9"/>
                    <a:pt x="0" y="5"/>
                  </a:cubicBezTo>
                  <a:close/>
                </a:path>
              </a:pathLst>
            </a:custGeom>
            <a:solidFill>
              <a:srgbClr val="245D7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09" name="Freeform 200"/>
            <p:cNvSpPr/>
            <p:nvPr/>
          </p:nvSpPr>
          <p:spPr>
            <a:xfrm>
              <a:off x="1217226" y="3677096"/>
              <a:ext cx="79077" cy="59308"/>
            </a:xfrm>
            <a:custGeom>
              <a:avLst/>
              <a:gdLst>
                <a:gd name="txL" fmla="*/ 0 w 33"/>
                <a:gd name="txT" fmla="*/ 0 h 25"/>
                <a:gd name="txR" fmla="*/ 33 w 33"/>
                <a:gd name="txB" fmla="*/ 25 h 25"/>
              </a:gdLst>
              <a:ahLst/>
              <a:cxnLst>
                <a:cxn ang="0">
                  <a:pos x="33" y="15"/>
                </a:cxn>
                <a:cxn ang="0">
                  <a:pos x="0" y="6"/>
                </a:cxn>
                <a:cxn ang="0">
                  <a:pos x="33" y="15"/>
                </a:cxn>
              </a:cxnLst>
              <a:rect l="txL" t="txT" r="txR" b="txB"/>
              <a:pathLst>
                <a:path w="33" h="25">
                  <a:moveTo>
                    <a:pt x="33" y="15"/>
                  </a:moveTo>
                  <a:cubicBezTo>
                    <a:pt x="21" y="25"/>
                    <a:pt x="10" y="8"/>
                    <a:pt x="0" y="6"/>
                  </a:cubicBezTo>
                  <a:cubicBezTo>
                    <a:pt x="8" y="0"/>
                    <a:pt x="20" y="16"/>
                    <a:pt x="33" y="15"/>
                  </a:cubicBezTo>
                  <a:close/>
                </a:path>
              </a:pathLst>
            </a:custGeom>
            <a:solidFill>
              <a:srgbClr val="0B576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10" name="Freeform 201"/>
            <p:cNvSpPr/>
            <p:nvPr/>
          </p:nvSpPr>
          <p:spPr>
            <a:xfrm>
              <a:off x="2380793" y="3679921"/>
              <a:ext cx="49424" cy="59308"/>
            </a:xfrm>
            <a:custGeom>
              <a:avLst/>
              <a:gdLst>
                <a:gd name="txL" fmla="*/ 0 w 21"/>
                <a:gd name="txT" fmla="*/ 0 h 25"/>
                <a:gd name="txR" fmla="*/ 21 w 21"/>
                <a:gd name="txB" fmla="*/ 25 h 25"/>
              </a:gdLst>
              <a:ahLst/>
              <a:cxnLst>
                <a:cxn ang="0">
                  <a:pos x="21" y="17"/>
                </a:cxn>
                <a:cxn ang="0">
                  <a:pos x="0" y="8"/>
                </a:cxn>
                <a:cxn ang="0">
                  <a:pos x="21" y="17"/>
                </a:cxn>
              </a:cxnLst>
              <a:rect l="txL" t="txT" r="txR" b="txB"/>
              <a:pathLst>
                <a:path w="21" h="25">
                  <a:moveTo>
                    <a:pt x="21" y="17"/>
                  </a:moveTo>
                  <a:cubicBezTo>
                    <a:pt x="15" y="25"/>
                    <a:pt x="7" y="9"/>
                    <a:pt x="0" y="8"/>
                  </a:cubicBezTo>
                  <a:cubicBezTo>
                    <a:pt x="6" y="0"/>
                    <a:pt x="15" y="15"/>
                    <a:pt x="21" y="17"/>
                  </a:cubicBezTo>
                  <a:close/>
                </a:path>
              </a:pathLst>
            </a:custGeom>
            <a:solidFill>
              <a:srgbClr val="0E485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11" name="Freeform 202"/>
            <p:cNvSpPr/>
            <p:nvPr/>
          </p:nvSpPr>
          <p:spPr>
            <a:xfrm>
              <a:off x="4000465" y="3346666"/>
              <a:ext cx="38127" cy="440574"/>
            </a:xfrm>
            <a:custGeom>
              <a:avLst/>
              <a:gdLst>
                <a:gd name="txL" fmla="*/ 0 w 16"/>
                <a:gd name="txT" fmla="*/ 0 h 184"/>
                <a:gd name="txR" fmla="*/ 16 w 16"/>
                <a:gd name="txB" fmla="*/ 184 h 184"/>
              </a:gdLst>
              <a:ahLst/>
              <a:cxnLst>
                <a:cxn ang="0">
                  <a:pos x="13" y="123"/>
                </a:cxn>
                <a:cxn ang="0">
                  <a:pos x="16" y="174"/>
                </a:cxn>
                <a:cxn ang="0">
                  <a:pos x="10" y="183"/>
                </a:cxn>
                <a:cxn ang="0">
                  <a:pos x="4" y="165"/>
                </a:cxn>
                <a:cxn ang="0">
                  <a:pos x="7" y="0"/>
                </a:cxn>
                <a:cxn ang="0">
                  <a:pos x="13" y="54"/>
                </a:cxn>
                <a:cxn ang="0">
                  <a:pos x="13" y="90"/>
                </a:cxn>
                <a:cxn ang="0">
                  <a:pos x="13" y="123"/>
                </a:cxn>
              </a:cxnLst>
              <a:rect l="txL" t="txT" r="txR" b="txB"/>
              <a:pathLst>
                <a:path w="16" h="184">
                  <a:moveTo>
                    <a:pt x="13" y="123"/>
                  </a:moveTo>
                  <a:cubicBezTo>
                    <a:pt x="11" y="143"/>
                    <a:pt x="16" y="156"/>
                    <a:pt x="16" y="174"/>
                  </a:cubicBezTo>
                  <a:cubicBezTo>
                    <a:pt x="16" y="179"/>
                    <a:pt x="16" y="184"/>
                    <a:pt x="10" y="183"/>
                  </a:cubicBezTo>
                  <a:cubicBezTo>
                    <a:pt x="8" y="177"/>
                    <a:pt x="15" y="162"/>
                    <a:pt x="4" y="165"/>
                  </a:cubicBezTo>
                  <a:cubicBezTo>
                    <a:pt x="6" y="111"/>
                    <a:pt x="0" y="49"/>
                    <a:pt x="7" y="0"/>
                  </a:cubicBezTo>
                  <a:cubicBezTo>
                    <a:pt x="11" y="16"/>
                    <a:pt x="0" y="47"/>
                    <a:pt x="13" y="54"/>
                  </a:cubicBezTo>
                  <a:cubicBezTo>
                    <a:pt x="13" y="66"/>
                    <a:pt x="13" y="78"/>
                    <a:pt x="13" y="90"/>
                  </a:cubicBezTo>
                  <a:cubicBezTo>
                    <a:pt x="13" y="101"/>
                    <a:pt x="13" y="112"/>
                    <a:pt x="13" y="123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12" name="Freeform 203"/>
            <p:cNvSpPr/>
            <p:nvPr/>
          </p:nvSpPr>
          <p:spPr>
            <a:xfrm>
              <a:off x="1317484" y="3720872"/>
              <a:ext cx="50835" cy="42363"/>
            </a:xfrm>
            <a:custGeom>
              <a:avLst/>
              <a:gdLst>
                <a:gd name="txL" fmla="*/ 0 w 21"/>
                <a:gd name="txT" fmla="*/ 0 h 18"/>
                <a:gd name="txR" fmla="*/ 21 w 21"/>
                <a:gd name="txB" fmla="*/ 18 h 18"/>
              </a:gdLst>
              <a:ahLst/>
              <a:cxnLst>
                <a:cxn ang="0">
                  <a:pos x="0" y="9"/>
                </a:cxn>
                <a:cxn ang="0">
                  <a:pos x="21" y="12"/>
                </a:cxn>
                <a:cxn ang="0">
                  <a:pos x="0" y="9"/>
                </a:cxn>
              </a:cxnLst>
              <a:rect l="txL" t="txT" r="txR" b="txB"/>
              <a:pathLst>
                <a:path w="21" h="18">
                  <a:moveTo>
                    <a:pt x="0" y="9"/>
                  </a:moveTo>
                  <a:cubicBezTo>
                    <a:pt x="5" y="0"/>
                    <a:pt x="16" y="10"/>
                    <a:pt x="21" y="12"/>
                  </a:cubicBezTo>
                  <a:cubicBezTo>
                    <a:pt x="19" y="18"/>
                    <a:pt x="5" y="10"/>
                    <a:pt x="0" y="9"/>
                  </a:cubicBezTo>
                  <a:close/>
                </a:path>
              </a:pathLst>
            </a:custGeom>
            <a:solidFill>
              <a:srgbClr val="1D485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13" name="Freeform 204"/>
            <p:cNvSpPr/>
            <p:nvPr/>
          </p:nvSpPr>
          <p:spPr>
            <a:xfrm>
              <a:off x="2438688" y="3718048"/>
              <a:ext cx="49424" cy="57896"/>
            </a:xfrm>
            <a:custGeom>
              <a:avLst/>
              <a:gdLst>
                <a:gd name="txL" fmla="*/ 0 w 21"/>
                <a:gd name="txT" fmla="*/ 0 h 24"/>
                <a:gd name="txR" fmla="*/ 21 w 21"/>
                <a:gd name="txB" fmla="*/ 24 h 24"/>
              </a:gdLst>
              <a:ahLst/>
              <a:cxnLst>
                <a:cxn ang="0">
                  <a:pos x="21" y="16"/>
                </a:cxn>
                <a:cxn ang="0">
                  <a:pos x="0" y="7"/>
                </a:cxn>
                <a:cxn ang="0">
                  <a:pos x="21" y="16"/>
                </a:cxn>
              </a:cxnLst>
              <a:rect l="txL" t="txT" r="txR" b="txB"/>
              <a:pathLst>
                <a:path w="21" h="24">
                  <a:moveTo>
                    <a:pt x="21" y="16"/>
                  </a:moveTo>
                  <a:cubicBezTo>
                    <a:pt x="15" y="24"/>
                    <a:pt x="6" y="9"/>
                    <a:pt x="0" y="7"/>
                  </a:cubicBezTo>
                  <a:cubicBezTo>
                    <a:pt x="5" y="0"/>
                    <a:pt x="17" y="12"/>
                    <a:pt x="21" y="16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14" name="Freeform 206"/>
            <p:cNvSpPr/>
            <p:nvPr/>
          </p:nvSpPr>
          <p:spPr>
            <a:xfrm>
              <a:off x="1791948" y="3734993"/>
              <a:ext cx="33890" cy="49424"/>
            </a:xfrm>
            <a:custGeom>
              <a:avLst/>
              <a:gdLst>
                <a:gd name="txL" fmla="*/ 0 w 14"/>
                <a:gd name="txT" fmla="*/ 0 h 21"/>
                <a:gd name="txR" fmla="*/ 14 w 14"/>
                <a:gd name="txB" fmla="*/ 21 h 21"/>
              </a:gdLst>
              <a:ahLst/>
              <a:cxnLst>
                <a:cxn ang="0">
                  <a:pos x="0" y="0"/>
                </a:cxn>
                <a:cxn ang="0">
                  <a:pos x="9" y="21"/>
                </a:cxn>
                <a:cxn ang="0">
                  <a:pos x="0" y="3"/>
                </a:cxn>
                <a:cxn ang="0">
                  <a:pos x="0" y="0"/>
                </a:cxn>
              </a:cxnLst>
              <a:rect l="txL" t="txT" r="txR" b="txB"/>
              <a:pathLst>
                <a:path w="14" h="21">
                  <a:moveTo>
                    <a:pt x="0" y="0"/>
                  </a:moveTo>
                  <a:cubicBezTo>
                    <a:pt x="4" y="4"/>
                    <a:pt x="14" y="18"/>
                    <a:pt x="9" y="21"/>
                  </a:cubicBezTo>
                  <a:cubicBezTo>
                    <a:pt x="4" y="17"/>
                    <a:pt x="1" y="11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15" name="Freeform 207"/>
            <p:cNvSpPr/>
            <p:nvPr/>
          </p:nvSpPr>
          <p:spPr>
            <a:xfrm>
              <a:off x="4027296" y="3641794"/>
              <a:ext cx="24006" cy="121440"/>
            </a:xfrm>
            <a:custGeom>
              <a:avLst/>
              <a:gdLst>
                <a:gd name="txL" fmla="*/ 0 w 10"/>
                <a:gd name="txT" fmla="*/ 0 h 51"/>
                <a:gd name="txR" fmla="*/ 10 w 10"/>
                <a:gd name="txB" fmla="*/ 51 h 51"/>
              </a:gdLst>
              <a:ahLst/>
              <a:cxnLst>
                <a:cxn ang="0">
                  <a:pos x="5" y="0"/>
                </a:cxn>
                <a:cxn ang="0">
                  <a:pos x="8" y="51"/>
                </a:cxn>
                <a:cxn ang="0">
                  <a:pos x="5" y="51"/>
                </a:cxn>
                <a:cxn ang="0">
                  <a:pos x="2" y="0"/>
                </a:cxn>
                <a:cxn ang="0">
                  <a:pos x="5" y="0"/>
                </a:cxn>
              </a:cxnLst>
              <a:rect l="txL" t="txT" r="txR" b="txB"/>
              <a:pathLst>
                <a:path w="10" h="51">
                  <a:moveTo>
                    <a:pt x="5" y="0"/>
                  </a:moveTo>
                  <a:cubicBezTo>
                    <a:pt x="4" y="19"/>
                    <a:pt x="10" y="31"/>
                    <a:pt x="8" y="51"/>
                  </a:cubicBezTo>
                  <a:cubicBezTo>
                    <a:pt x="7" y="51"/>
                    <a:pt x="6" y="51"/>
                    <a:pt x="5" y="51"/>
                  </a:cubicBezTo>
                  <a:cubicBezTo>
                    <a:pt x="5" y="33"/>
                    <a:pt x="0" y="20"/>
                    <a:pt x="2" y="0"/>
                  </a:cubicBezTo>
                  <a:cubicBezTo>
                    <a:pt x="3" y="0"/>
                    <a:pt x="4" y="0"/>
                    <a:pt x="5" y="0"/>
                  </a:cubicBezTo>
                  <a:close/>
                </a:path>
              </a:pathLst>
            </a:custGeom>
            <a:solidFill>
              <a:srgbClr val="0E485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16" name="Freeform 208"/>
            <p:cNvSpPr/>
            <p:nvPr/>
          </p:nvSpPr>
          <p:spPr>
            <a:xfrm>
              <a:off x="1066131" y="3749114"/>
              <a:ext cx="43775" cy="31066"/>
            </a:xfrm>
            <a:custGeom>
              <a:avLst/>
              <a:gdLst>
                <a:gd name="txL" fmla="*/ 0 w 18"/>
                <a:gd name="txT" fmla="*/ 0 h 13"/>
                <a:gd name="txR" fmla="*/ 18 w 18"/>
                <a:gd name="txB" fmla="*/ 13 h 13"/>
              </a:gdLst>
              <a:ahLst/>
              <a:cxnLst>
                <a:cxn ang="0">
                  <a:pos x="6" y="0"/>
                </a:cxn>
                <a:cxn ang="0">
                  <a:pos x="18" y="9"/>
                </a:cxn>
                <a:cxn ang="0">
                  <a:pos x="0" y="6"/>
                </a:cxn>
                <a:cxn ang="0">
                  <a:pos x="6" y="0"/>
                </a:cxn>
              </a:cxnLst>
              <a:rect l="txL" t="txT" r="txR" b="txB"/>
              <a:pathLst>
                <a:path w="18" h="13">
                  <a:moveTo>
                    <a:pt x="6" y="0"/>
                  </a:moveTo>
                  <a:cubicBezTo>
                    <a:pt x="10" y="3"/>
                    <a:pt x="17" y="3"/>
                    <a:pt x="18" y="9"/>
                  </a:cubicBezTo>
                  <a:cubicBezTo>
                    <a:pt x="13" y="7"/>
                    <a:pt x="0" y="13"/>
                    <a:pt x="0" y="6"/>
                  </a:cubicBezTo>
                  <a:cubicBezTo>
                    <a:pt x="4" y="6"/>
                    <a:pt x="7" y="5"/>
                    <a:pt x="6" y="0"/>
                  </a:cubicBezTo>
                  <a:close/>
                </a:path>
              </a:pathLst>
            </a:custGeom>
            <a:solidFill>
              <a:srgbClr val="1D485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17" name="Freeform 209"/>
            <p:cNvSpPr/>
            <p:nvPr/>
          </p:nvSpPr>
          <p:spPr>
            <a:xfrm>
              <a:off x="3307127" y="3725108"/>
              <a:ext cx="138385" cy="86138"/>
            </a:xfrm>
            <a:custGeom>
              <a:avLst/>
              <a:gdLst>
                <a:gd name="txL" fmla="*/ 0 w 58"/>
                <a:gd name="txT" fmla="*/ 0 h 36"/>
                <a:gd name="txR" fmla="*/ 58 w 58"/>
                <a:gd name="txB" fmla="*/ 36 h 36"/>
              </a:gdLst>
              <a:ahLst/>
              <a:cxnLst>
                <a:cxn ang="0">
                  <a:pos x="48" y="13"/>
                </a:cxn>
                <a:cxn ang="0">
                  <a:pos x="57" y="16"/>
                </a:cxn>
                <a:cxn ang="0">
                  <a:pos x="0" y="4"/>
                </a:cxn>
                <a:cxn ang="0">
                  <a:pos x="24" y="1"/>
                </a:cxn>
                <a:cxn ang="0">
                  <a:pos x="48" y="13"/>
                </a:cxn>
              </a:cxnLst>
              <a:rect l="txL" t="txT" r="txR" b="txB"/>
              <a:pathLst>
                <a:path w="58" h="36">
                  <a:moveTo>
                    <a:pt x="48" y="13"/>
                  </a:moveTo>
                  <a:cubicBezTo>
                    <a:pt x="52" y="13"/>
                    <a:pt x="55" y="14"/>
                    <a:pt x="57" y="16"/>
                  </a:cubicBezTo>
                  <a:cubicBezTo>
                    <a:pt x="58" y="36"/>
                    <a:pt x="8" y="14"/>
                    <a:pt x="0" y="4"/>
                  </a:cubicBezTo>
                  <a:cubicBezTo>
                    <a:pt x="7" y="2"/>
                    <a:pt x="14" y="0"/>
                    <a:pt x="24" y="1"/>
                  </a:cubicBezTo>
                  <a:cubicBezTo>
                    <a:pt x="32" y="4"/>
                    <a:pt x="40" y="21"/>
                    <a:pt x="48" y="13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18" name="Freeform 210"/>
            <p:cNvSpPr/>
            <p:nvPr/>
          </p:nvSpPr>
          <p:spPr>
            <a:xfrm>
              <a:off x="4304066" y="3758998"/>
              <a:ext cx="48011" cy="32479"/>
            </a:xfrm>
            <a:custGeom>
              <a:avLst/>
              <a:gdLst>
                <a:gd name="txL" fmla="*/ 0 w 20"/>
                <a:gd name="txT" fmla="*/ 0 h 14"/>
                <a:gd name="txR" fmla="*/ 20 w 20"/>
                <a:gd name="txB" fmla="*/ 14 h 14"/>
              </a:gdLst>
              <a:ahLst/>
              <a:cxnLst>
                <a:cxn ang="0">
                  <a:pos x="18" y="14"/>
                </a:cxn>
                <a:cxn ang="0">
                  <a:pos x="0" y="5"/>
                </a:cxn>
                <a:cxn ang="0">
                  <a:pos x="18" y="14"/>
                </a:cxn>
              </a:cxnLst>
              <a:rect l="txL" t="txT" r="txR" b="txB"/>
              <a:pathLst>
                <a:path w="20" h="14">
                  <a:moveTo>
                    <a:pt x="18" y="14"/>
                  </a:moveTo>
                  <a:cubicBezTo>
                    <a:pt x="12" y="11"/>
                    <a:pt x="6" y="8"/>
                    <a:pt x="0" y="5"/>
                  </a:cubicBezTo>
                  <a:cubicBezTo>
                    <a:pt x="2" y="0"/>
                    <a:pt x="20" y="5"/>
                    <a:pt x="18" y="14"/>
                  </a:cubicBezTo>
                  <a:close/>
                </a:path>
              </a:pathLst>
            </a:custGeom>
            <a:solidFill>
              <a:srgbClr val="086886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19" name="Freeform 211"/>
            <p:cNvSpPr/>
            <p:nvPr/>
          </p:nvSpPr>
          <p:spPr>
            <a:xfrm>
              <a:off x="1519414" y="3720872"/>
              <a:ext cx="79077" cy="76253"/>
            </a:xfrm>
            <a:custGeom>
              <a:avLst/>
              <a:gdLst>
                <a:gd name="txL" fmla="*/ 0 w 33"/>
                <a:gd name="txT" fmla="*/ 0 h 32"/>
                <a:gd name="txR" fmla="*/ 33 w 33"/>
                <a:gd name="txB" fmla="*/ 32 h 32"/>
              </a:gdLst>
              <a:ahLst/>
              <a:cxnLst>
                <a:cxn ang="0">
                  <a:pos x="3" y="15"/>
                </a:cxn>
                <a:cxn ang="0">
                  <a:pos x="0" y="9"/>
                </a:cxn>
                <a:cxn ang="0">
                  <a:pos x="33" y="21"/>
                </a:cxn>
                <a:cxn ang="0">
                  <a:pos x="3" y="15"/>
                </a:cxn>
              </a:cxnLst>
              <a:rect l="txL" t="txT" r="txR" b="txB"/>
              <a:pathLst>
                <a:path w="33" h="32">
                  <a:moveTo>
                    <a:pt x="3" y="15"/>
                  </a:moveTo>
                  <a:cubicBezTo>
                    <a:pt x="3" y="12"/>
                    <a:pt x="2" y="10"/>
                    <a:pt x="0" y="9"/>
                  </a:cubicBezTo>
                  <a:cubicBezTo>
                    <a:pt x="12" y="0"/>
                    <a:pt x="25" y="16"/>
                    <a:pt x="33" y="21"/>
                  </a:cubicBezTo>
                  <a:cubicBezTo>
                    <a:pt x="21" y="32"/>
                    <a:pt x="17" y="4"/>
                    <a:pt x="3" y="15"/>
                  </a:cubicBezTo>
                  <a:close/>
                </a:path>
              </a:pathLst>
            </a:custGeom>
            <a:solidFill>
              <a:srgbClr val="1B769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20" name="Freeform 212"/>
            <p:cNvSpPr/>
            <p:nvPr/>
          </p:nvSpPr>
          <p:spPr>
            <a:xfrm>
              <a:off x="4620376" y="3727932"/>
              <a:ext cx="14121" cy="63545"/>
            </a:xfrm>
            <a:custGeom>
              <a:avLst/>
              <a:gdLst>
                <a:gd name="txL" fmla="*/ 0 w 6"/>
                <a:gd name="txT" fmla="*/ 0 h 27"/>
                <a:gd name="txR" fmla="*/ 6 w 6"/>
                <a:gd name="txB" fmla="*/ 27 h 27"/>
              </a:gdLst>
              <a:ahLst/>
              <a:cxnLst>
                <a:cxn ang="0">
                  <a:pos x="0" y="21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6" y="27"/>
                </a:cxn>
                <a:cxn ang="0">
                  <a:pos x="0" y="21"/>
                </a:cxn>
              </a:cxnLst>
              <a:rect l="txL" t="txT" r="txR" b="txB"/>
              <a:pathLst>
                <a:path w="6" h="27">
                  <a:moveTo>
                    <a:pt x="0" y="21"/>
                  </a:moveTo>
                  <a:cubicBezTo>
                    <a:pt x="0" y="14"/>
                    <a:pt x="0" y="7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6" y="9"/>
                    <a:pt x="6" y="18"/>
                    <a:pt x="6" y="27"/>
                  </a:cubicBezTo>
                  <a:cubicBezTo>
                    <a:pt x="2" y="27"/>
                    <a:pt x="3" y="22"/>
                    <a:pt x="0" y="21"/>
                  </a:cubicBezTo>
                  <a:close/>
                </a:path>
              </a:pathLst>
            </a:custGeom>
            <a:solidFill>
              <a:srgbClr val="234A5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21" name="Freeform 213"/>
            <p:cNvSpPr/>
            <p:nvPr/>
          </p:nvSpPr>
          <p:spPr>
            <a:xfrm>
              <a:off x="1095786" y="3775943"/>
              <a:ext cx="72017" cy="25418"/>
            </a:xfrm>
            <a:custGeom>
              <a:avLst/>
              <a:gdLst>
                <a:gd name="txL" fmla="*/ 0 w 30"/>
                <a:gd name="txT" fmla="*/ 0 h 11"/>
                <a:gd name="txR" fmla="*/ 30 w 30"/>
                <a:gd name="txB" fmla="*/ 11 h 11"/>
              </a:gdLst>
              <a:ahLst/>
              <a:cxnLst>
                <a:cxn ang="0">
                  <a:pos x="0" y="4"/>
                </a:cxn>
                <a:cxn ang="0">
                  <a:pos x="30" y="7"/>
                </a:cxn>
                <a:cxn ang="0">
                  <a:pos x="0" y="4"/>
                </a:cxn>
              </a:cxnLst>
              <a:rect l="txL" t="txT" r="txR" b="txB"/>
              <a:pathLst>
                <a:path w="30" h="11">
                  <a:moveTo>
                    <a:pt x="0" y="4"/>
                  </a:moveTo>
                  <a:cubicBezTo>
                    <a:pt x="9" y="6"/>
                    <a:pt x="26" y="0"/>
                    <a:pt x="30" y="7"/>
                  </a:cubicBezTo>
                  <a:cubicBezTo>
                    <a:pt x="21" y="5"/>
                    <a:pt x="4" y="11"/>
                    <a:pt x="0" y="4"/>
                  </a:cubicBezTo>
                  <a:close/>
                </a:path>
              </a:pathLst>
            </a:custGeom>
            <a:solidFill>
              <a:srgbClr val="1D485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22" name="Freeform 214"/>
            <p:cNvSpPr/>
            <p:nvPr/>
          </p:nvSpPr>
          <p:spPr>
            <a:xfrm>
              <a:off x="2588370" y="3751938"/>
              <a:ext cx="72017" cy="94611"/>
            </a:xfrm>
            <a:custGeom>
              <a:avLst/>
              <a:gdLst>
                <a:gd name="txL" fmla="*/ 0 w 30"/>
                <a:gd name="txT" fmla="*/ 0 h 40"/>
                <a:gd name="txR" fmla="*/ 30 w 30"/>
                <a:gd name="txB" fmla="*/ 40 h 40"/>
              </a:gdLst>
              <a:ahLst/>
              <a:cxnLst>
                <a:cxn ang="0">
                  <a:pos x="30" y="35"/>
                </a:cxn>
                <a:cxn ang="0">
                  <a:pos x="0" y="11"/>
                </a:cxn>
                <a:cxn ang="0">
                  <a:pos x="30" y="35"/>
                </a:cxn>
              </a:cxnLst>
              <a:rect l="txL" t="txT" r="txR" b="txB"/>
              <a:pathLst>
                <a:path w="30" h="40">
                  <a:moveTo>
                    <a:pt x="30" y="35"/>
                  </a:moveTo>
                  <a:cubicBezTo>
                    <a:pt x="18" y="40"/>
                    <a:pt x="10" y="17"/>
                    <a:pt x="0" y="11"/>
                  </a:cubicBezTo>
                  <a:cubicBezTo>
                    <a:pt x="18" y="0"/>
                    <a:pt x="28" y="21"/>
                    <a:pt x="30" y="35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23" name="Freeform 215"/>
            <p:cNvSpPr/>
            <p:nvPr/>
          </p:nvSpPr>
          <p:spPr>
            <a:xfrm>
              <a:off x="1605552" y="3780180"/>
              <a:ext cx="56484" cy="59308"/>
            </a:xfrm>
            <a:custGeom>
              <a:avLst/>
              <a:gdLst>
                <a:gd name="txL" fmla="*/ 0 w 24"/>
                <a:gd name="txT" fmla="*/ 0 h 25"/>
                <a:gd name="txR" fmla="*/ 24 w 24"/>
                <a:gd name="txB" fmla="*/ 25 h 25"/>
              </a:gdLst>
              <a:ahLst/>
              <a:cxnLst>
                <a:cxn ang="0">
                  <a:pos x="24" y="17"/>
                </a:cxn>
                <a:cxn ang="0">
                  <a:pos x="0" y="8"/>
                </a:cxn>
                <a:cxn ang="0">
                  <a:pos x="24" y="17"/>
                </a:cxn>
              </a:cxnLst>
              <a:rect l="txL" t="txT" r="txR" b="txB"/>
              <a:pathLst>
                <a:path w="24" h="25">
                  <a:moveTo>
                    <a:pt x="24" y="17"/>
                  </a:moveTo>
                  <a:cubicBezTo>
                    <a:pt x="17" y="25"/>
                    <a:pt x="8" y="9"/>
                    <a:pt x="0" y="8"/>
                  </a:cubicBezTo>
                  <a:cubicBezTo>
                    <a:pt x="7" y="0"/>
                    <a:pt x="16" y="16"/>
                    <a:pt x="24" y="17"/>
                  </a:cubicBezTo>
                  <a:close/>
                </a:path>
              </a:pathLst>
            </a:custGeom>
            <a:solidFill>
              <a:srgbClr val="1D485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24" name="Freeform 216"/>
            <p:cNvSpPr/>
            <p:nvPr/>
          </p:nvSpPr>
          <p:spPr>
            <a:xfrm>
              <a:off x="2524826" y="3742053"/>
              <a:ext cx="46600" cy="86138"/>
            </a:xfrm>
            <a:custGeom>
              <a:avLst/>
              <a:gdLst>
                <a:gd name="txL" fmla="*/ 0 w 20"/>
                <a:gd name="txT" fmla="*/ 0 h 36"/>
                <a:gd name="txR" fmla="*/ 20 w 20"/>
                <a:gd name="txB" fmla="*/ 36 h 36"/>
              </a:gdLst>
              <a:ahLst/>
              <a:cxnLst>
                <a:cxn ang="0">
                  <a:pos x="18" y="36"/>
                </a:cxn>
                <a:cxn ang="0">
                  <a:pos x="6" y="24"/>
                </a:cxn>
                <a:cxn ang="0">
                  <a:pos x="0" y="9"/>
                </a:cxn>
                <a:cxn ang="0">
                  <a:pos x="15" y="6"/>
                </a:cxn>
                <a:cxn ang="0">
                  <a:pos x="18" y="36"/>
                </a:cxn>
              </a:cxnLst>
              <a:rect l="txL" t="txT" r="txR" b="txB"/>
              <a:pathLst>
                <a:path w="20" h="36">
                  <a:moveTo>
                    <a:pt x="18" y="36"/>
                  </a:moveTo>
                  <a:cubicBezTo>
                    <a:pt x="14" y="32"/>
                    <a:pt x="5" y="33"/>
                    <a:pt x="6" y="24"/>
                  </a:cubicBezTo>
                  <a:cubicBezTo>
                    <a:pt x="20" y="24"/>
                    <a:pt x="6" y="9"/>
                    <a:pt x="0" y="9"/>
                  </a:cubicBezTo>
                  <a:cubicBezTo>
                    <a:pt x="2" y="0"/>
                    <a:pt x="8" y="5"/>
                    <a:pt x="15" y="6"/>
                  </a:cubicBezTo>
                  <a:cubicBezTo>
                    <a:pt x="13" y="19"/>
                    <a:pt x="20" y="23"/>
                    <a:pt x="18" y="36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25" name="Freeform 217"/>
            <p:cNvSpPr/>
            <p:nvPr/>
          </p:nvSpPr>
          <p:spPr>
            <a:xfrm>
              <a:off x="593080" y="3798537"/>
              <a:ext cx="136974" cy="67781"/>
            </a:xfrm>
            <a:custGeom>
              <a:avLst/>
              <a:gdLst>
                <a:gd name="txL" fmla="*/ 0 w 57"/>
                <a:gd name="txT" fmla="*/ 0 h 28"/>
                <a:gd name="txR" fmla="*/ 57 w 57"/>
                <a:gd name="txB" fmla="*/ 28 h 28"/>
              </a:gdLst>
              <a:ahLst/>
              <a:cxnLst>
                <a:cxn ang="0">
                  <a:pos x="0" y="12"/>
                </a:cxn>
                <a:cxn ang="0">
                  <a:pos x="15" y="3"/>
                </a:cxn>
                <a:cxn ang="0">
                  <a:pos x="15" y="0"/>
                </a:cxn>
                <a:cxn ang="0">
                  <a:pos x="57" y="21"/>
                </a:cxn>
                <a:cxn ang="0">
                  <a:pos x="39" y="24"/>
                </a:cxn>
                <a:cxn ang="0">
                  <a:pos x="0" y="12"/>
                </a:cxn>
              </a:cxnLst>
              <a:rect l="txL" t="txT" r="txR" b="txB"/>
              <a:pathLst>
                <a:path w="57" h="28">
                  <a:moveTo>
                    <a:pt x="0" y="12"/>
                  </a:moveTo>
                  <a:cubicBezTo>
                    <a:pt x="7" y="11"/>
                    <a:pt x="6" y="2"/>
                    <a:pt x="15" y="3"/>
                  </a:cubicBezTo>
                  <a:cubicBezTo>
                    <a:pt x="15" y="2"/>
                    <a:pt x="15" y="1"/>
                    <a:pt x="15" y="0"/>
                  </a:cubicBezTo>
                  <a:cubicBezTo>
                    <a:pt x="30" y="6"/>
                    <a:pt x="41" y="16"/>
                    <a:pt x="57" y="21"/>
                  </a:cubicBezTo>
                  <a:cubicBezTo>
                    <a:pt x="57" y="28"/>
                    <a:pt x="44" y="22"/>
                    <a:pt x="39" y="24"/>
                  </a:cubicBezTo>
                  <a:cubicBezTo>
                    <a:pt x="24" y="22"/>
                    <a:pt x="12" y="17"/>
                    <a:pt x="0" y="12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26" name="Freeform 218"/>
            <p:cNvSpPr/>
            <p:nvPr/>
          </p:nvSpPr>
          <p:spPr>
            <a:xfrm>
              <a:off x="1540595" y="3807009"/>
              <a:ext cx="57896" cy="21182"/>
            </a:xfrm>
            <a:custGeom>
              <a:avLst/>
              <a:gdLst>
                <a:gd name="txL" fmla="*/ 0 w 24"/>
                <a:gd name="txT" fmla="*/ 0 h 9"/>
                <a:gd name="txR" fmla="*/ 24 w 24"/>
                <a:gd name="txB" fmla="*/ 9 h 9"/>
              </a:gdLst>
              <a:ahLst/>
              <a:cxnLst>
                <a:cxn ang="0">
                  <a:pos x="21" y="9"/>
                </a:cxn>
                <a:cxn ang="0">
                  <a:pos x="0" y="0"/>
                </a:cxn>
                <a:cxn ang="0">
                  <a:pos x="24" y="9"/>
                </a:cxn>
                <a:cxn ang="0">
                  <a:pos x="21" y="9"/>
                </a:cxn>
              </a:cxnLst>
              <a:rect l="txL" t="txT" r="txR" b="txB"/>
              <a:pathLst>
                <a:path w="24" h="9">
                  <a:moveTo>
                    <a:pt x="21" y="9"/>
                  </a:moveTo>
                  <a:cubicBezTo>
                    <a:pt x="11" y="9"/>
                    <a:pt x="5" y="5"/>
                    <a:pt x="0" y="0"/>
                  </a:cubicBezTo>
                  <a:cubicBezTo>
                    <a:pt x="11" y="0"/>
                    <a:pt x="17" y="5"/>
                    <a:pt x="24" y="9"/>
                  </a:cubicBezTo>
                  <a:cubicBezTo>
                    <a:pt x="23" y="9"/>
                    <a:pt x="22" y="9"/>
                    <a:pt x="21" y="9"/>
                  </a:cubicBezTo>
                  <a:close/>
                </a:path>
              </a:pathLst>
            </a:custGeom>
            <a:solidFill>
              <a:srgbClr val="14333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27" name="Freeform 219"/>
            <p:cNvSpPr/>
            <p:nvPr/>
          </p:nvSpPr>
          <p:spPr>
            <a:xfrm>
              <a:off x="4354902" y="3814070"/>
              <a:ext cx="72017" cy="35303"/>
            </a:xfrm>
            <a:custGeom>
              <a:avLst/>
              <a:gdLst>
                <a:gd name="txL" fmla="*/ 0 w 30"/>
                <a:gd name="txT" fmla="*/ 0 h 15"/>
                <a:gd name="txR" fmla="*/ 30 w 30"/>
                <a:gd name="txB" fmla="*/ 15 h 15"/>
              </a:gdLst>
              <a:ahLst/>
              <a:cxnLst>
                <a:cxn ang="0">
                  <a:pos x="21" y="15"/>
                </a:cxn>
                <a:cxn ang="0">
                  <a:pos x="0" y="0"/>
                </a:cxn>
                <a:cxn ang="0">
                  <a:pos x="27" y="9"/>
                </a:cxn>
                <a:cxn ang="0">
                  <a:pos x="30" y="15"/>
                </a:cxn>
                <a:cxn ang="0">
                  <a:pos x="21" y="15"/>
                </a:cxn>
              </a:cxnLst>
              <a:rect l="txL" t="txT" r="txR" b="txB"/>
              <a:pathLst>
                <a:path w="30" h="15">
                  <a:moveTo>
                    <a:pt x="21" y="15"/>
                  </a:moveTo>
                  <a:cubicBezTo>
                    <a:pt x="15" y="9"/>
                    <a:pt x="4" y="8"/>
                    <a:pt x="0" y="0"/>
                  </a:cubicBezTo>
                  <a:cubicBezTo>
                    <a:pt x="10" y="2"/>
                    <a:pt x="16" y="8"/>
                    <a:pt x="27" y="9"/>
                  </a:cubicBezTo>
                  <a:cubicBezTo>
                    <a:pt x="27" y="12"/>
                    <a:pt x="29" y="13"/>
                    <a:pt x="30" y="15"/>
                  </a:cubicBezTo>
                  <a:cubicBezTo>
                    <a:pt x="27" y="15"/>
                    <a:pt x="24" y="15"/>
                    <a:pt x="21" y="15"/>
                  </a:cubicBezTo>
                  <a:close/>
                </a:path>
              </a:pathLst>
            </a:custGeom>
            <a:solidFill>
              <a:srgbClr val="1B769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28" name="Freeform 220"/>
            <p:cNvSpPr/>
            <p:nvPr/>
          </p:nvSpPr>
          <p:spPr>
            <a:xfrm>
              <a:off x="4441039" y="3828191"/>
              <a:ext cx="121440" cy="31066"/>
            </a:xfrm>
            <a:custGeom>
              <a:avLst/>
              <a:gdLst>
                <a:gd name="txL" fmla="*/ 0 w 51"/>
                <a:gd name="txT" fmla="*/ 0 h 13"/>
                <a:gd name="txR" fmla="*/ 51 w 51"/>
                <a:gd name="txB" fmla="*/ 13 h 13"/>
              </a:gdLst>
              <a:ahLst/>
              <a:cxnLst>
                <a:cxn ang="0">
                  <a:pos x="33" y="0"/>
                </a:cxn>
                <a:cxn ang="0">
                  <a:pos x="51" y="6"/>
                </a:cxn>
                <a:cxn ang="0">
                  <a:pos x="27" y="9"/>
                </a:cxn>
                <a:cxn ang="0">
                  <a:pos x="0" y="9"/>
                </a:cxn>
                <a:cxn ang="0">
                  <a:pos x="18" y="0"/>
                </a:cxn>
                <a:cxn ang="0">
                  <a:pos x="33" y="0"/>
                </a:cxn>
              </a:cxnLst>
              <a:rect l="txL" t="txT" r="txR" b="txB"/>
              <a:pathLst>
                <a:path w="51" h="13">
                  <a:moveTo>
                    <a:pt x="33" y="0"/>
                  </a:moveTo>
                  <a:cubicBezTo>
                    <a:pt x="39" y="2"/>
                    <a:pt x="42" y="7"/>
                    <a:pt x="51" y="6"/>
                  </a:cubicBezTo>
                  <a:cubicBezTo>
                    <a:pt x="49" y="13"/>
                    <a:pt x="34" y="7"/>
                    <a:pt x="27" y="9"/>
                  </a:cubicBezTo>
                  <a:cubicBezTo>
                    <a:pt x="18" y="9"/>
                    <a:pt x="9" y="9"/>
                    <a:pt x="0" y="9"/>
                  </a:cubicBezTo>
                  <a:cubicBezTo>
                    <a:pt x="1" y="1"/>
                    <a:pt x="15" y="6"/>
                    <a:pt x="18" y="0"/>
                  </a:cubicBezTo>
                  <a:cubicBezTo>
                    <a:pt x="20" y="2"/>
                    <a:pt x="32" y="7"/>
                    <a:pt x="33" y="0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29" name="Freeform 221"/>
            <p:cNvSpPr/>
            <p:nvPr/>
          </p:nvSpPr>
          <p:spPr>
            <a:xfrm>
              <a:off x="730053" y="3814070"/>
              <a:ext cx="179337" cy="100259"/>
            </a:xfrm>
            <a:custGeom>
              <a:avLst/>
              <a:gdLst>
                <a:gd name="txL" fmla="*/ 0 w 75"/>
                <a:gd name="txT" fmla="*/ 0 h 42"/>
                <a:gd name="txR" fmla="*/ 75 w 75"/>
                <a:gd name="txB" fmla="*/ 42 h 42"/>
              </a:gdLst>
              <a:ahLst/>
              <a:cxnLst>
                <a:cxn ang="0">
                  <a:pos x="75" y="42"/>
                </a:cxn>
                <a:cxn ang="0">
                  <a:pos x="0" y="0"/>
                </a:cxn>
                <a:cxn ang="0">
                  <a:pos x="75" y="42"/>
                </a:cxn>
              </a:cxnLst>
              <a:rect l="txL" t="txT" r="txR" b="txB"/>
              <a:pathLst>
                <a:path w="75" h="42">
                  <a:moveTo>
                    <a:pt x="75" y="42"/>
                  </a:moveTo>
                  <a:cubicBezTo>
                    <a:pt x="48" y="42"/>
                    <a:pt x="15" y="22"/>
                    <a:pt x="0" y="0"/>
                  </a:cubicBezTo>
                  <a:cubicBezTo>
                    <a:pt x="36" y="3"/>
                    <a:pt x="52" y="26"/>
                    <a:pt x="75" y="42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30" name="Freeform 222"/>
            <p:cNvSpPr/>
            <p:nvPr/>
          </p:nvSpPr>
          <p:spPr>
            <a:xfrm>
              <a:off x="909389" y="3842312"/>
              <a:ext cx="107319" cy="76253"/>
            </a:xfrm>
            <a:custGeom>
              <a:avLst/>
              <a:gdLst>
                <a:gd name="txL" fmla="*/ 0 w 45"/>
                <a:gd name="txT" fmla="*/ 0 h 32"/>
                <a:gd name="txR" fmla="*/ 45 w 45"/>
                <a:gd name="txB" fmla="*/ 32 h 32"/>
              </a:gdLst>
              <a:ahLst/>
              <a:cxnLst>
                <a:cxn ang="0">
                  <a:pos x="21" y="0"/>
                </a:cxn>
                <a:cxn ang="0">
                  <a:pos x="45" y="30"/>
                </a:cxn>
                <a:cxn ang="0">
                  <a:pos x="9" y="24"/>
                </a:cxn>
                <a:cxn ang="0">
                  <a:pos x="15" y="15"/>
                </a:cxn>
                <a:cxn ang="0">
                  <a:pos x="0" y="6"/>
                </a:cxn>
                <a:cxn ang="0">
                  <a:pos x="21" y="0"/>
                </a:cxn>
              </a:cxnLst>
              <a:rect l="txL" t="txT" r="txR" b="txB"/>
              <a:pathLst>
                <a:path w="45" h="32">
                  <a:moveTo>
                    <a:pt x="21" y="0"/>
                  </a:moveTo>
                  <a:cubicBezTo>
                    <a:pt x="31" y="8"/>
                    <a:pt x="42" y="15"/>
                    <a:pt x="45" y="30"/>
                  </a:cubicBezTo>
                  <a:cubicBezTo>
                    <a:pt x="29" y="32"/>
                    <a:pt x="21" y="26"/>
                    <a:pt x="9" y="24"/>
                  </a:cubicBezTo>
                  <a:cubicBezTo>
                    <a:pt x="12" y="19"/>
                    <a:pt x="29" y="21"/>
                    <a:pt x="15" y="15"/>
                  </a:cubicBezTo>
                  <a:cubicBezTo>
                    <a:pt x="9" y="13"/>
                    <a:pt x="5" y="9"/>
                    <a:pt x="0" y="6"/>
                  </a:cubicBezTo>
                  <a:cubicBezTo>
                    <a:pt x="4" y="1"/>
                    <a:pt x="12" y="0"/>
                    <a:pt x="21" y="0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31" name="Freeform 223"/>
            <p:cNvSpPr/>
            <p:nvPr/>
          </p:nvSpPr>
          <p:spPr>
            <a:xfrm>
              <a:off x="4405737" y="3849372"/>
              <a:ext cx="100259" cy="12709"/>
            </a:xfrm>
            <a:custGeom>
              <a:avLst/>
              <a:gdLst>
                <a:gd name="txL" fmla="*/ 0 w 42"/>
                <a:gd name="txT" fmla="*/ 0 h 5"/>
                <a:gd name="txR" fmla="*/ 42 w 42"/>
                <a:gd name="txB" fmla="*/ 5 h 5"/>
              </a:gdLst>
              <a:ahLst/>
              <a:cxnLst>
                <a:cxn ang="0">
                  <a:pos x="15" y="0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9" y="0"/>
                </a:cxn>
                <a:cxn ang="0">
                  <a:pos x="15" y="0"/>
                </a:cxn>
              </a:cxnLst>
              <a:rect l="txL" t="txT" r="txR" b="txB"/>
              <a:pathLst>
                <a:path w="42" h="5">
                  <a:moveTo>
                    <a:pt x="15" y="0"/>
                  </a:moveTo>
                  <a:cubicBezTo>
                    <a:pt x="24" y="0"/>
                    <a:pt x="33" y="0"/>
                    <a:pt x="42" y="0"/>
                  </a:cubicBezTo>
                  <a:cubicBezTo>
                    <a:pt x="35" y="5"/>
                    <a:pt x="7" y="5"/>
                    <a:pt x="0" y="0"/>
                  </a:cubicBezTo>
                  <a:cubicBezTo>
                    <a:pt x="3" y="0"/>
                    <a:pt x="6" y="0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lose/>
                </a:path>
              </a:pathLst>
            </a:custGeom>
            <a:solidFill>
              <a:srgbClr val="1639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32" name="Freeform 224"/>
            <p:cNvSpPr/>
            <p:nvPr/>
          </p:nvSpPr>
          <p:spPr>
            <a:xfrm>
              <a:off x="686278" y="3849372"/>
              <a:ext cx="64956" cy="24006"/>
            </a:xfrm>
            <a:custGeom>
              <a:avLst/>
              <a:gdLst>
                <a:gd name="txL" fmla="*/ 0 w 27"/>
                <a:gd name="txT" fmla="*/ 0 h 10"/>
                <a:gd name="txR" fmla="*/ 27 w 27"/>
                <a:gd name="txB" fmla="*/ 10 h 10"/>
              </a:gdLst>
              <a:ahLst/>
              <a:cxnLst>
                <a:cxn ang="0">
                  <a:pos x="18" y="0"/>
                </a:cxn>
                <a:cxn ang="0">
                  <a:pos x="27" y="6"/>
                </a:cxn>
                <a:cxn ang="0">
                  <a:pos x="24" y="6"/>
                </a:cxn>
                <a:cxn ang="0">
                  <a:pos x="0" y="3"/>
                </a:cxn>
                <a:cxn ang="0">
                  <a:pos x="18" y="0"/>
                </a:cxn>
              </a:cxnLst>
              <a:rect l="txL" t="txT" r="txR" b="txB"/>
              <a:pathLst>
                <a:path w="27" h="10">
                  <a:moveTo>
                    <a:pt x="18" y="0"/>
                  </a:moveTo>
                  <a:cubicBezTo>
                    <a:pt x="22" y="1"/>
                    <a:pt x="25" y="3"/>
                    <a:pt x="27" y="6"/>
                  </a:cubicBezTo>
                  <a:cubicBezTo>
                    <a:pt x="26" y="6"/>
                    <a:pt x="25" y="6"/>
                    <a:pt x="24" y="6"/>
                  </a:cubicBezTo>
                  <a:cubicBezTo>
                    <a:pt x="17" y="4"/>
                    <a:pt x="2" y="10"/>
                    <a:pt x="0" y="3"/>
                  </a:cubicBezTo>
                  <a:cubicBezTo>
                    <a:pt x="5" y="1"/>
                    <a:pt x="18" y="7"/>
                    <a:pt x="18" y="0"/>
                  </a:cubicBezTo>
                  <a:close/>
                </a:path>
              </a:pathLst>
            </a:custGeom>
            <a:solidFill>
              <a:srgbClr val="1D485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33" name="Freeform 225"/>
            <p:cNvSpPr/>
            <p:nvPr/>
          </p:nvSpPr>
          <p:spPr>
            <a:xfrm>
              <a:off x="3593782" y="3835251"/>
              <a:ext cx="62132" cy="42363"/>
            </a:xfrm>
            <a:custGeom>
              <a:avLst/>
              <a:gdLst>
                <a:gd name="txL" fmla="*/ 0 w 26"/>
                <a:gd name="txT" fmla="*/ 0 h 18"/>
                <a:gd name="txR" fmla="*/ 26 w 26"/>
                <a:gd name="txB" fmla="*/ 18 h 18"/>
              </a:gdLst>
              <a:ahLst/>
              <a:cxnLst>
                <a:cxn ang="0">
                  <a:pos x="6" y="0"/>
                </a:cxn>
                <a:cxn ang="0">
                  <a:pos x="21" y="18"/>
                </a:cxn>
                <a:cxn ang="0">
                  <a:pos x="0" y="3"/>
                </a:cxn>
                <a:cxn ang="0">
                  <a:pos x="6" y="0"/>
                </a:cxn>
              </a:cxnLst>
              <a:rect l="txL" t="txT" r="txR" b="txB"/>
              <a:pathLst>
                <a:path w="26" h="18">
                  <a:moveTo>
                    <a:pt x="6" y="0"/>
                  </a:moveTo>
                  <a:cubicBezTo>
                    <a:pt x="10" y="6"/>
                    <a:pt x="26" y="14"/>
                    <a:pt x="21" y="18"/>
                  </a:cubicBezTo>
                  <a:cubicBezTo>
                    <a:pt x="14" y="13"/>
                    <a:pt x="3" y="12"/>
                    <a:pt x="0" y="3"/>
                  </a:cubicBezTo>
                  <a:cubicBezTo>
                    <a:pt x="2" y="2"/>
                    <a:pt x="6" y="3"/>
                    <a:pt x="6" y="0"/>
                  </a:cubicBezTo>
                  <a:close/>
                </a:path>
              </a:pathLst>
            </a:custGeom>
            <a:solidFill>
              <a:srgbClr val="2766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34" name="Freeform 226"/>
            <p:cNvSpPr/>
            <p:nvPr/>
          </p:nvSpPr>
          <p:spPr>
            <a:xfrm>
              <a:off x="3758997" y="3842312"/>
              <a:ext cx="42363" cy="35303"/>
            </a:xfrm>
            <a:custGeom>
              <a:avLst/>
              <a:gdLst>
                <a:gd name="txL" fmla="*/ 0 w 18"/>
                <a:gd name="txT" fmla="*/ 0 h 15"/>
                <a:gd name="txR" fmla="*/ 18 w 18"/>
                <a:gd name="txB" fmla="*/ 15 h 15"/>
              </a:gdLst>
              <a:ahLst/>
              <a:cxnLst>
                <a:cxn ang="0">
                  <a:pos x="9" y="0"/>
                </a:cxn>
                <a:cxn ang="0">
                  <a:pos x="18" y="15"/>
                </a:cxn>
                <a:cxn ang="0">
                  <a:pos x="0" y="6"/>
                </a:cxn>
                <a:cxn ang="0">
                  <a:pos x="9" y="6"/>
                </a:cxn>
                <a:cxn ang="0">
                  <a:pos x="9" y="0"/>
                </a:cxn>
              </a:cxnLst>
              <a:rect l="txL" t="txT" r="txR" b="txB"/>
              <a:pathLst>
                <a:path w="18" h="15">
                  <a:moveTo>
                    <a:pt x="9" y="0"/>
                  </a:moveTo>
                  <a:cubicBezTo>
                    <a:pt x="15" y="2"/>
                    <a:pt x="17" y="8"/>
                    <a:pt x="18" y="15"/>
                  </a:cubicBezTo>
                  <a:cubicBezTo>
                    <a:pt x="11" y="13"/>
                    <a:pt x="2" y="13"/>
                    <a:pt x="0" y="6"/>
                  </a:cubicBezTo>
                  <a:cubicBezTo>
                    <a:pt x="3" y="6"/>
                    <a:pt x="6" y="6"/>
                    <a:pt x="9" y="6"/>
                  </a:cubicBezTo>
                  <a:cubicBezTo>
                    <a:pt x="13" y="5"/>
                    <a:pt x="11" y="3"/>
                    <a:pt x="9" y="0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35" name="Freeform 227"/>
            <p:cNvSpPr/>
            <p:nvPr/>
          </p:nvSpPr>
          <p:spPr>
            <a:xfrm>
              <a:off x="4433979" y="3853609"/>
              <a:ext cx="159567" cy="60721"/>
            </a:xfrm>
            <a:custGeom>
              <a:avLst/>
              <a:gdLst>
                <a:gd name="txL" fmla="*/ 0 w 67"/>
                <a:gd name="txT" fmla="*/ 0 h 25"/>
                <a:gd name="txR" fmla="*/ 67 w 67"/>
                <a:gd name="txB" fmla="*/ 25 h 25"/>
              </a:gdLst>
              <a:ahLst/>
              <a:cxnLst>
                <a:cxn ang="0">
                  <a:pos x="57" y="7"/>
                </a:cxn>
                <a:cxn ang="0">
                  <a:pos x="0" y="7"/>
                </a:cxn>
                <a:cxn ang="0">
                  <a:pos x="18" y="4"/>
                </a:cxn>
                <a:cxn ang="0">
                  <a:pos x="57" y="7"/>
                </a:cxn>
              </a:cxnLst>
              <a:rect l="txL" t="txT" r="txR" b="txB"/>
              <a:pathLst>
                <a:path w="67" h="25">
                  <a:moveTo>
                    <a:pt x="57" y="7"/>
                  </a:moveTo>
                  <a:cubicBezTo>
                    <a:pt x="67" y="25"/>
                    <a:pt x="12" y="18"/>
                    <a:pt x="0" y="7"/>
                  </a:cubicBezTo>
                  <a:cubicBezTo>
                    <a:pt x="0" y="0"/>
                    <a:pt x="13" y="6"/>
                    <a:pt x="18" y="4"/>
                  </a:cubicBezTo>
                  <a:cubicBezTo>
                    <a:pt x="25" y="11"/>
                    <a:pt x="45" y="5"/>
                    <a:pt x="57" y="7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36" name="Freeform 228"/>
            <p:cNvSpPr/>
            <p:nvPr/>
          </p:nvSpPr>
          <p:spPr>
            <a:xfrm>
              <a:off x="4993169" y="3815482"/>
              <a:ext cx="48011" cy="70605"/>
            </a:xfrm>
            <a:custGeom>
              <a:avLst/>
              <a:gdLst>
                <a:gd name="txL" fmla="*/ 0 w 20"/>
                <a:gd name="txT" fmla="*/ 0 h 29"/>
                <a:gd name="txR" fmla="*/ 20 w 20"/>
                <a:gd name="txB" fmla="*/ 29 h 29"/>
              </a:gdLst>
              <a:ahLst/>
              <a:cxnLst>
                <a:cxn ang="0">
                  <a:pos x="15" y="20"/>
                </a:cxn>
                <a:cxn ang="0">
                  <a:pos x="6" y="11"/>
                </a:cxn>
                <a:cxn ang="0">
                  <a:pos x="12" y="29"/>
                </a:cxn>
                <a:cxn ang="0">
                  <a:pos x="3" y="20"/>
                </a:cxn>
                <a:cxn ang="0">
                  <a:pos x="15" y="20"/>
                </a:cxn>
              </a:cxnLst>
              <a:rect l="txL" t="txT" r="txR" b="txB"/>
              <a:pathLst>
                <a:path w="20" h="29">
                  <a:moveTo>
                    <a:pt x="15" y="20"/>
                  </a:moveTo>
                  <a:cubicBezTo>
                    <a:pt x="8" y="21"/>
                    <a:pt x="12" y="11"/>
                    <a:pt x="6" y="11"/>
                  </a:cubicBezTo>
                  <a:cubicBezTo>
                    <a:pt x="1" y="22"/>
                    <a:pt x="20" y="25"/>
                    <a:pt x="12" y="29"/>
                  </a:cubicBezTo>
                  <a:cubicBezTo>
                    <a:pt x="8" y="27"/>
                    <a:pt x="5" y="24"/>
                    <a:pt x="3" y="20"/>
                  </a:cubicBezTo>
                  <a:cubicBezTo>
                    <a:pt x="0" y="0"/>
                    <a:pt x="16" y="10"/>
                    <a:pt x="15" y="20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37" name="Freeform 229"/>
            <p:cNvSpPr/>
            <p:nvPr/>
          </p:nvSpPr>
          <p:spPr>
            <a:xfrm>
              <a:off x="3910091" y="3842312"/>
              <a:ext cx="244293" cy="184985"/>
            </a:xfrm>
            <a:custGeom>
              <a:avLst/>
              <a:gdLst>
                <a:gd name="txL" fmla="*/ 0 w 102"/>
                <a:gd name="txT" fmla="*/ 0 h 77"/>
                <a:gd name="txR" fmla="*/ 102 w 102"/>
                <a:gd name="txB" fmla="*/ 77 h 77"/>
              </a:gdLst>
              <a:ahLst/>
              <a:cxnLst>
                <a:cxn ang="0">
                  <a:pos x="102" y="39"/>
                </a:cxn>
                <a:cxn ang="0">
                  <a:pos x="0" y="30"/>
                </a:cxn>
                <a:cxn ang="0">
                  <a:pos x="6" y="0"/>
                </a:cxn>
                <a:cxn ang="0">
                  <a:pos x="102" y="39"/>
                </a:cxn>
              </a:cxnLst>
              <a:rect l="txL" t="txT" r="txR" b="txB"/>
              <a:pathLst>
                <a:path w="102" h="77">
                  <a:moveTo>
                    <a:pt x="102" y="39"/>
                  </a:moveTo>
                  <a:cubicBezTo>
                    <a:pt x="85" y="77"/>
                    <a:pt x="15" y="50"/>
                    <a:pt x="0" y="30"/>
                  </a:cubicBezTo>
                  <a:cubicBezTo>
                    <a:pt x="0" y="18"/>
                    <a:pt x="6" y="12"/>
                    <a:pt x="6" y="0"/>
                  </a:cubicBezTo>
                  <a:cubicBezTo>
                    <a:pt x="36" y="15"/>
                    <a:pt x="75" y="21"/>
                    <a:pt x="102" y="39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38" name="Freeform 230"/>
            <p:cNvSpPr/>
            <p:nvPr/>
          </p:nvSpPr>
          <p:spPr>
            <a:xfrm>
              <a:off x="4620376" y="3845136"/>
              <a:ext cx="258414" cy="73429"/>
            </a:xfrm>
            <a:custGeom>
              <a:avLst/>
              <a:gdLst>
                <a:gd name="txL" fmla="*/ 0 w 108"/>
                <a:gd name="txT" fmla="*/ 0 h 31"/>
                <a:gd name="txR" fmla="*/ 108 w 108"/>
                <a:gd name="txB" fmla="*/ 31 h 31"/>
              </a:gdLst>
              <a:ahLst/>
              <a:cxnLst>
                <a:cxn ang="0">
                  <a:pos x="96" y="8"/>
                </a:cxn>
                <a:cxn ang="0">
                  <a:pos x="108" y="17"/>
                </a:cxn>
                <a:cxn ang="0">
                  <a:pos x="27" y="17"/>
                </a:cxn>
                <a:cxn ang="0">
                  <a:pos x="0" y="2"/>
                </a:cxn>
                <a:cxn ang="0">
                  <a:pos x="30" y="5"/>
                </a:cxn>
                <a:cxn ang="0">
                  <a:pos x="96" y="8"/>
                </a:cxn>
              </a:cxnLst>
              <a:rect l="txL" t="txT" r="txR" b="txB"/>
              <a:pathLst>
                <a:path w="108" h="31">
                  <a:moveTo>
                    <a:pt x="96" y="8"/>
                  </a:moveTo>
                  <a:cubicBezTo>
                    <a:pt x="100" y="11"/>
                    <a:pt x="107" y="11"/>
                    <a:pt x="108" y="17"/>
                  </a:cubicBezTo>
                  <a:cubicBezTo>
                    <a:pt x="79" y="31"/>
                    <a:pt x="47" y="4"/>
                    <a:pt x="27" y="17"/>
                  </a:cubicBezTo>
                  <a:cubicBezTo>
                    <a:pt x="14" y="16"/>
                    <a:pt x="7" y="9"/>
                    <a:pt x="0" y="2"/>
                  </a:cubicBezTo>
                  <a:cubicBezTo>
                    <a:pt x="13" y="0"/>
                    <a:pt x="20" y="4"/>
                    <a:pt x="30" y="5"/>
                  </a:cubicBezTo>
                  <a:cubicBezTo>
                    <a:pt x="48" y="7"/>
                    <a:pt x="68" y="16"/>
                    <a:pt x="96" y="8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39" name="Freeform 231"/>
            <p:cNvSpPr/>
            <p:nvPr/>
          </p:nvSpPr>
          <p:spPr>
            <a:xfrm>
              <a:off x="4254642" y="3859257"/>
              <a:ext cx="28242" cy="38127"/>
            </a:xfrm>
            <a:custGeom>
              <a:avLst/>
              <a:gdLst>
                <a:gd name="txL" fmla="*/ 0 w 12"/>
                <a:gd name="txT" fmla="*/ 0 h 16"/>
                <a:gd name="txR" fmla="*/ 12 w 12"/>
                <a:gd name="txB" fmla="*/ 16 h 16"/>
              </a:gdLst>
              <a:ahLst/>
              <a:cxnLst>
                <a:cxn ang="0">
                  <a:pos x="0" y="14"/>
                </a:cxn>
                <a:cxn ang="0">
                  <a:pos x="0" y="2"/>
                </a:cxn>
                <a:cxn ang="0">
                  <a:pos x="0" y="14"/>
                </a:cxn>
              </a:cxnLst>
              <a:rect l="txL" t="txT" r="txR" b="txB"/>
              <a:pathLst>
                <a:path w="12" h="16">
                  <a:moveTo>
                    <a:pt x="0" y="14"/>
                  </a:moveTo>
                  <a:cubicBezTo>
                    <a:pt x="0" y="10"/>
                    <a:pt x="0" y="6"/>
                    <a:pt x="0" y="2"/>
                  </a:cubicBezTo>
                  <a:cubicBezTo>
                    <a:pt x="12" y="0"/>
                    <a:pt x="12" y="16"/>
                    <a:pt x="0" y="14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40" name="Freeform 232"/>
            <p:cNvSpPr/>
            <p:nvPr/>
          </p:nvSpPr>
          <p:spPr>
            <a:xfrm>
              <a:off x="4075307" y="3869141"/>
              <a:ext cx="142622" cy="66369"/>
            </a:xfrm>
            <a:custGeom>
              <a:avLst/>
              <a:gdLst>
                <a:gd name="txL" fmla="*/ 0 w 60"/>
                <a:gd name="txT" fmla="*/ 0 h 28"/>
                <a:gd name="txR" fmla="*/ 60 w 60"/>
                <a:gd name="txB" fmla="*/ 28 h 28"/>
              </a:gdLst>
              <a:ahLst/>
              <a:cxnLst>
                <a:cxn ang="0">
                  <a:pos x="27" y="7"/>
                </a:cxn>
                <a:cxn ang="0">
                  <a:pos x="60" y="19"/>
                </a:cxn>
                <a:cxn ang="0">
                  <a:pos x="42" y="28"/>
                </a:cxn>
                <a:cxn ang="0">
                  <a:pos x="0" y="4"/>
                </a:cxn>
                <a:cxn ang="0">
                  <a:pos x="9" y="1"/>
                </a:cxn>
                <a:cxn ang="0">
                  <a:pos x="27" y="7"/>
                </a:cxn>
              </a:cxnLst>
              <a:rect l="txL" t="txT" r="txR" b="txB"/>
              <a:pathLst>
                <a:path w="60" h="28">
                  <a:moveTo>
                    <a:pt x="27" y="7"/>
                  </a:moveTo>
                  <a:cubicBezTo>
                    <a:pt x="39" y="10"/>
                    <a:pt x="48" y="16"/>
                    <a:pt x="60" y="19"/>
                  </a:cubicBezTo>
                  <a:cubicBezTo>
                    <a:pt x="56" y="24"/>
                    <a:pt x="50" y="27"/>
                    <a:pt x="42" y="28"/>
                  </a:cubicBezTo>
                  <a:cubicBezTo>
                    <a:pt x="33" y="15"/>
                    <a:pt x="12" y="14"/>
                    <a:pt x="0" y="4"/>
                  </a:cubicBezTo>
                  <a:cubicBezTo>
                    <a:pt x="0" y="0"/>
                    <a:pt x="5" y="1"/>
                    <a:pt x="9" y="1"/>
                  </a:cubicBezTo>
                  <a:cubicBezTo>
                    <a:pt x="12" y="4"/>
                    <a:pt x="24" y="14"/>
                    <a:pt x="27" y="7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41" name="Freeform 233"/>
            <p:cNvSpPr/>
            <p:nvPr/>
          </p:nvSpPr>
          <p:spPr>
            <a:xfrm>
              <a:off x="4275824" y="3886087"/>
              <a:ext cx="76253" cy="35303"/>
            </a:xfrm>
            <a:custGeom>
              <a:avLst/>
              <a:gdLst>
                <a:gd name="txL" fmla="*/ 0 w 32"/>
                <a:gd name="txT" fmla="*/ 0 h 15"/>
                <a:gd name="txR" fmla="*/ 32 w 32"/>
                <a:gd name="txB" fmla="*/ 15 h 15"/>
              </a:gdLst>
              <a:ahLst/>
              <a:cxnLst>
                <a:cxn ang="0">
                  <a:pos x="0" y="15"/>
                </a:cxn>
                <a:cxn ang="0">
                  <a:pos x="0" y="15"/>
                </a:cxn>
              </a:cxnLst>
              <a:rect l="txL" t="txT" r="txR" b="txB"/>
              <a:pathLst>
                <a:path w="32" h="15">
                  <a:moveTo>
                    <a:pt x="0" y="15"/>
                  </a:moveTo>
                  <a:cubicBezTo>
                    <a:pt x="17" y="0"/>
                    <a:pt x="32" y="15"/>
                    <a:pt x="0" y="15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42" name="Freeform 234"/>
            <p:cNvSpPr/>
            <p:nvPr/>
          </p:nvSpPr>
          <p:spPr>
            <a:xfrm>
              <a:off x="4455160" y="3914328"/>
              <a:ext cx="72017" cy="11297"/>
            </a:xfrm>
            <a:custGeom>
              <a:avLst/>
              <a:gdLst>
                <a:gd name="txL" fmla="*/ 0 w 30"/>
                <a:gd name="txT" fmla="*/ 0 h 5"/>
                <a:gd name="txR" fmla="*/ 30 w 30"/>
                <a:gd name="txB" fmla="*/ 5 h 5"/>
              </a:gdLst>
              <a:ahLst/>
              <a:cxnLst>
                <a:cxn ang="0">
                  <a:pos x="0" y="0"/>
                </a:cxn>
                <a:cxn ang="0">
                  <a:pos x="30" y="0"/>
                </a:cxn>
                <a:cxn ang="0">
                  <a:pos x="0" y="0"/>
                </a:cxn>
              </a:cxnLst>
              <a:rect l="txL" t="txT" r="txR" b="txB"/>
              <a:pathLst>
                <a:path w="30" h="5">
                  <a:moveTo>
                    <a:pt x="0" y="0"/>
                  </a:moveTo>
                  <a:cubicBezTo>
                    <a:pt x="10" y="0"/>
                    <a:pt x="20" y="0"/>
                    <a:pt x="30" y="0"/>
                  </a:cubicBezTo>
                  <a:cubicBezTo>
                    <a:pt x="27" y="5"/>
                    <a:pt x="3" y="5"/>
                    <a:pt x="0" y="0"/>
                  </a:cubicBezTo>
                  <a:close/>
                </a:path>
              </a:pathLst>
            </a:custGeom>
            <a:solidFill>
              <a:srgbClr val="1D485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43" name="Freeform 235"/>
            <p:cNvSpPr/>
            <p:nvPr/>
          </p:nvSpPr>
          <p:spPr>
            <a:xfrm>
              <a:off x="334666" y="3914328"/>
              <a:ext cx="50835" cy="28242"/>
            </a:xfrm>
            <a:custGeom>
              <a:avLst/>
              <a:gdLst>
                <a:gd name="txL" fmla="*/ 0 w 21"/>
                <a:gd name="txT" fmla="*/ 0 h 12"/>
                <a:gd name="txR" fmla="*/ 21 w 21"/>
                <a:gd name="txB" fmla="*/ 12 h 12"/>
              </a:gdLst>
              <a:ahLst/>
              <a:cxnLst>
                <a:cxn ang="0">
                  <a:pos x="0" y="0"/>
                </a:cxn>
                <a:cxn ang="0">
                  <a:pos x="21" y="12"/>
                </a:cxn>
                <a:cxn ang="0">
                  <a:pos x="0" y="6"/>
                </a:cxn>
                <a:cxn ang="0">
                  <a:pos x="0" y="0"/>
                </a:cxn>
              </a:cxnLst>
              <a:rect l="txL" t="txT" r="txR" b="txB"/>
              <a:pathLst>
                <a:path w="21" h="12">
                  <a:moveTo>
                    <a:pt x="0" y="0"/>
                  </a:moveTo>
                  <a:cubicBezTo>
                    <a:pt x="5" y="6"/>
                    <a:pt x="17" y="5"/>
                    <a:pt x="21" y="12"/>
                  </a:cubicBezTo>
                  <a:cubicBezTo>
                    <a:pt x="12" y="12"/>
                    <a:pt x="3" y="12"/>
                    <a:pt x="0" y="6"/>
                  </a:cubicBezTo>
                  <a:cubicBezTo>
                    <a:pt x="0" y="4"/>
                    <a:pt x="0" y="2"/>
                    <a:pt x="0" y="0"/>
                  </a:cubicBezTo>
                  <a:close/>
                </a:path>
              </a:pathLst>
            </a:custGeom>
            <a:solidFill>
              <a:srgbClr val="22586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44" name="Freeform 236"/>
            <p:cNvSpPr/>
            <p:nvPr/>
          </p:nvSpPr>
          <p:spPr>
            <a:xfrm>
              <a:off x="5058125" y="3900208"/>
              <a:ext cx="64956" cy="56484"/>
            </a:xfrm>
            <a:custGeom>
              <a:avLst/>
              <a:gdLst>
                <a:gd name="txL" fmla="*/ 0 w 27"/>
                <a:gd name="txT" fmla="*/ 0 h 24"/>
                <a:gd name="txR" fmla="*/ 27 w 27"/>
                <a:gd name="txB" fmla="*/ 24 h 24"/>
              </a:gdLst>
              <a:ahLst/>
              <a:cxnLst>
                <a:cxn ang="0">
                  <a:pos x="9" y="24"/>
                </a:cxn>
                <a:cxn ang="0">
                  <a:pos x="0" y="0"/>
                </a:cxn>
                <a:cxn ang="0">
                  <a:pos x="27" y="18"/>
                </a:cxn>
                <a:cxn ang="0">
                  <a:pos x="15" y="21"/>
                </a:cxn>
                <a:cxn ang="0">
                  <a:pos x="9" y="24"/>
                </a:cxn>
              </a:cxnLst>
              <a:rect l="txL" t="txT" r="txR" b="txB"/>
              <a:pathLst>
                <a:path w="27" h="24">
                  <a:moveTo>
                    <a:pt x="9" y="24"/>
                  </a:moveTo>
                  <a:cubicBezTo>
                    <a:pt x="15" y="10"/>
                    <a:pt x="0" y="9"/>
                    <a:pt x="0" y="0"/>
                  </a:cubicBezTo>
                  <a:cubicBezTo>
                    <a:pt x="6" y="9"/>
                    <a:pt x="22" y="8"/>
                    <a:pt x="27" y="18"/>
                  </a:cubicBezTo>
                  <a:cubicBezTo>
                    <a:pt x="21" y="17"/>
                    <a:pt x="7" y="11"/>
                    <a:pt x="15" y="21"/>
                  </a:cubicBezTo>
                  <a:cubicBezTo>
                    <a:pt x="14" y="23"/>
                    <a:pt x="12" y="24"/>
                    <a:pt x="9" y="24"/>
                  </a:cubicBezTo>
                  <a:close/>
                </a:path>
              </a:pathLst>
            </a:custGeom>
            <a:solidFill>
              <a:srgbClr val="20516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45" name="Freeform 237"/>
            <p:cNvSpPr/>
            <p:nvPr/>
          </p:nvSpPr>
          <p:spPr>
            <a:xfrm>
              <a:off x="183572" y="3917153"/>
              <a:ext cx="136974" cy="69193"/>
            </a:xfrm>
            <a:custGeom>
              <a:avLst/>
              <a:gdLst>
                <a:gd name="txL" fmla="*/ 0 w 57"/>
                <a:gd name="txT" fmla="*/ 0 h 29"/>
                <a:gd name="txR" fmla="*/ 57 w 57"/>
                <a:gd name="txB" fmla="*/ 29 h 29"/>
              </a:gdLst>
              <a:ahLst/>
              <a:cxnLst>
                <a:cxn ang="0">
                  <a:pos x="57" y="23"/>
                </a:cxn>
                <a:cxn ang="0">
                  <a:pos x="0" y="5"/>
                </a:cxn>
                <a:cxn ang="0">
                  <a:pos x="57" y="23"/>
                </a:cxn>
              </a:cxnLst>
              <a:rect l="txL" t="txT" r="txR" b="txB"/>
              <a:pathLst>
                <a:path w="57" h="29">
                  <a:moveTo>
                    <a:pt x="57" y="23"/>
                  </a:moveTo>
                  <a:cubicBezTo>
                    <a:pt x="38" y="29"/>
                    <a:pt x="19" y="9"/>
                    <a:pt x="0" y="5"/>
                  </a:cubicBezTo>
                  <a:cubicBezTo>
                    <a:pt x="18" y="0"/>
                    <a:pt x="36" y="21"/>
                    <a:pt x="57" y="23"/>
                  </a:cubicBezTo>
                  <a:close/>
                </a:path>
              </a:pathLst>
            </a:custGeom>
            <a:solidFill>
              <a:srgbClr val="076F9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46" name="Freeform 238"/>
            <p:cNvSpPr/>
            <p:nvPr/>
          </p:nvSpPr>
          <p:spPr>
            <a:xfrm>
              <a:off x="499882" y="3886087"/>
              <a:ext cx="151095" cy="86138"/>
            </a:xfrm>
            <a:custGeom>
              <a:avLst/>
              <a:gdLst>
                <a:gd name="txL" fmla="*/ 0 w 63"/>
                <a:gd name="txT" fmla="*/ 0 h 36"/>
                <a:gd name="txR" fmla="*/ 63 w 63"/>
                <a:gd name="txB" fmla="*/ 36 h 36"/>
              </a:gdLst>
              <a:ahLst/>
              <a:cxnLst>
                <a:cxn ang="0">
                  <a:pos x="57" y="36"/>
                </a:cxn>
                <a:cxn ang="0">
                  <a:pos x="0" y="0"/>
                </a:cxn>
                <a:cxn ang="0">
                  <a:pos x="63" y="33"/>
                </a:cxn>
                <a:cxn ang="0">
                  <a:pos x="57" y="36"/>
                </a:cxn>
              </a:cxnLst>
              <a:rect l="txL" t="txT" r="txR" b="txB"/>
              <a:pathLst>
                <a:path w="63" h="36">
                  <a:moveTo>
                    <a:pt x="57" y="36"/>
                  </a:moveTo>
                  <a:cubicBezTo>
                    <a:pt x="31" y="31"/>
                    <a:pt x="18" y="13"/>
                    <a:pt x="0" y="0"/>
                  </a:cubicBezTo>
                  <a:cubicBezTo>
                    <a:pt x="28" y="4"/>
                    <a:pt x="41" y="23"/>
                    <a:pt x="63" y="33"/>
                  </a:cubicBezTo>
                  <a:cubicBezTo>
                    <a:pt x="63" y="36"/>
                    <a:pt x="59" y="35"/>
                    <a:pt x="57" y="36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47" name="Freeform 239"/>
            <p:cNvSpPr/>
            <p:nvPr/>
          </p:nvSpPr>
          <p:spPr>
            <a:xfrm>
              <a:off x="2553068" y="3928449"/>
              <a:ext cx="93198" cy="50835"/>
            </a:xfrm>
            <a:custGeom>
              <a:avLst/>
              <a:gdLst>
                <a:gd name="txL" fmla="*/ 0 w 39"/>
                <a:gd name="txT" fmla="*/ 0 h 21"/>
                <a:gd name="txR" fmla="*/ 39 w 39"/>
                <a:gd name="txB" fmla="*/ 21 h 21"/>
              </a:gdLst>
              <a:ahLst/>
              <a:cxnLst>
                <a:cxn ang="0">
                  <a:pos x="0" y="0"/>
                </a:cxn>
                <a:cxn ang="0">
                  <a:pos x="39" y="21"/>
                </a:cxn>
                <a:cxn ang="0">
                  <a:pos x="0" y="0"/>
                </a:cxn>
              </a:cxnLst>
              <a:rect l="txL" t="txT" r="txR" b="txB"/>
              <a:pathLst>
                <a:path w="39" h="21">
                  <a:moveTo>
                    <a:pt x="0" y="0"/>
                  </a:moveTo>
                  <a:cubicBezTo>
                    <a:pt x="12" y="8"/>
                    <a:pt x="29" y="11"/>
                    <a:pt x="39" y="21"/>
                  </a:cubicBezTo>
                  <a:cubicBezTo>
                    <a:pt x="20" y="20"/>
                    <a:pt x="4" y="16"/>
                    <a:pt x="0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48" name="Freeform 240"/>
            <p:cNvSpPr/>
            <p:nvPr/>
          </p:nvSpPr>
          <p:spPr>
            <a:xfrm>
              <a:off x="4196747" y="3931274"/>
              <a:ext cx="216051" cy="42363"/>
            </a:xfrm>
            <a:custGeom>
              <a:avLst/>
              <a:gdLst>
                <a:gd name="txL" fmla="*/ 0 w 90"/>
                <a:gd name="txT" fmla="*/ 0 h 18"/>
                <a:gd name="txR" fmla="*/ 90 w 90"/>
                <a:gd name="txB" fmla="*/ 18 h 18"/>
              </a:gdLst>
              <a:ahLst/>
              <a:cxnLst>
                <a:cxn ang="0">
                  <a:pos x="90" y="5"/>
                </a:cxn>
                <a:cxn ang="0">
                  <a:pos x="0" y="17"/>
                </a:cxn>
                <a:cxn ang="0">
                  <a:pos x="90" y="5"/>
                </a:cxn>
              </a:cxnLst>
              <a:rect l="txL" t="txT" r="txR" b="txB"/>
              <a:pathLst>
                <a:path w="90" h="18">
                  <a:moveTo>
                    <a:pt x="90" y="5"/>
                  </a:moveTo>
                  <a:cubicBezTo>
                    <a:pt x="69" y="18"/>
                    <a:pt x="23" y="6"/>
                    <a:pt x="0" y="17"/>
                  </a:cubicBezTo>
                  <a:cubicBezTo>
                    <a:pt x="22" y="3"/>
                    <a:pt x="56" y="0"/>
                    <a:pt x="90" y="5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49" name="Freeform 241"/>
            <p:cNvSpPr/>
            <p:nvPr/>
          </p:nvSpPr>
          <p:spPr>
            <a:xfrm>
              <a:off x="4383144" y="3963752"/>
              <a:ext cx="57896" cy="22594"/>
            </a:xfrm>
            <a:custGeom>
              <a:avLst/>
              <a:gdLst>
                <a:gd name="txL" fmla="*/ 0 w 24"/>
                <a:gd name="txT" fmla="*/ 0 h 9"/>
                <a:gd name="txR" fmla="*/ 24 w 24"/>
                <a:gd name="txB" fmla="*/ 9 h 9"/>
              </a:gdLst>
              <a:ahLst/>
              <a:cxnLst>
                <a:cxn ang="0">
                  <a:pos x="0" y="6"/>
                </a:cxn>
                <a:cxn ang="0">
                  <a:pos x="24" y="0"/>
                </a:cxn>
                <a:cxn ang="0">
                  <a:pos x="0" y="9"/>
                </a:cxn>
                <a:cxn ang="0">
                  <a:pos x="0" y="6"/>
                </a:cxn>
              </a:cxnLst>
              <a:rect l="txL" t="txT" r="txR" b="txB"/>
              <a:pathLst>
                <a:path w="24" h="9">
                  <a:moveTo>
                    <a:pt x="0" y="6"/>
                  </a:moveTo>
                  <a:cubicBezTo>
                    <a:pt x="6" y="2"/>
                    <a:pt x="14" y="0"/>
                    <a:pt x="24" y="0"/>
                  </a:cubicBezTo>
                  <a:cubicBezTo>
                    <a:pt x="20" y="7"/>
                    <a:pt x="6" y="4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lose/>
                </a:path>
              </a:pathLst>
            </a:custGeom>
            <a:solidFill>
              <a:srgbClr val="1E4C5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50" name="Freeform 242"/>
            <p:cNvSpPr/>
            <p:nvPr/>
          </p:nvSpPr>
          <p:spPr>
            <a:xfrm>
              <a:off x="4254642" y="3979285"/>
              <a:ext cx="128501" cy="56484"/>
            </a:xfrm>
            <a:custGeom>
              <a:avLst/>
              <a:gdLst>
                <a:gd name="txL" fmla="*/ 0 w 54"/>
                <a:gd name="txT" fmla="*/ 0 h 24"/>
                <a:gd name="txR" fmla="*/ 54 w 54"/>
                <a:gd name="txB" fmla="*/ 24 h 24"/>
              </a:gdLst>
              <a:ahLst/>
              <a:cxnLst>
                <a:cxn ang="0">
                  <a:pos x="54" y="3"/>
                </a:cxn>
                <a:cxn ang="0">
                  <a:pos x="0" y="18"/>
                </a:cxn>
                <a:cxn ang="0">
                  <a:pos x="54" y="0"/>
                </a:cxn>
                <a:cxn ang="0">
                  <a:pos x="54" y="3"/>
                </a:cxn>
              </a:cxnLst>
              <a:rect l="txL" t="txT" r="txR" b="txB"/>
              <a:pathLst>
                <a:path w="54" h="24">
                  <a:moveTo>
                    <a:pt x="54" y="3"/>
                  </a:moveTo>
                  <a:cubicBezTo>
                    <a:pt x="35" y="5"/>
                    <a:pt x="17" y="24"/>
                    <a:pt x="0" y="18"/>
                  </a:cubicBezTo>
                  <a:cubicBezTo>
                    <a:pt x="15" y="9"/>
                    <a:pt x="34" y="4"/>
                    <a:pt x="54" y="0"/>
                  </a:cubicBezTo>
                  <a:cubicBezTo>
                    <a:pt x="54" y="1"/>
                    <a:pt x="54" y="2"/>
                    <a:pt x="54" y="3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51" name="Freeform 243"/>
            <p:cNvSpPr/>
            <p:nvPr/>
          </p:nvSpPr>
          <p:spPr>
            <a:xfrm>
              <a:off x="4433979" y="3976461"/>
              <a:ext cx="38127" cy="24006"/>
            </a:xfrm>
            <a:custGeom>
              <a:avLst/>
              <a:gdLst>
                <a:gd name="txL" fmla="*/ 0 w 16"/>
                <a:gd name="txT" fmla="*/ 0 h 10"/>
                <a:gd name="txR" fmla="*/ 16 w 16"/>
                <a:gd name="txB" fmla="*/ 10 h 10"/>
              </a:gdLst>
              <a:ahLst/>
              <a:cxnLst>
                <a:cxn ang="0">
                  <a:pos x="3" y="10"/>
                </a:cxn>
                <a:cxn ang="0">
                  <a:pos x="15" y="1"/>
                </a:cxn>
                <a:cxn ang="0">
                  <a:pos x="3" y="10"/>
                </a:cxn>
              </a:cxnLst>
              <a:rect l="txL" t="txT" r="txR" b="txB"/>
              <a:pathLst>
                <a:path w="16" h="10">
                  <a:moveTo>
                    <a:pt x="3" y="10"/>
                  </a:moveTo>
                  <a:cubicBezTo>
                    <a:pt x="0" y="0"/>
                    <a:pt x="7" y="0"/>
                    <a:pt x="15" y="1"/>
                  </a:cubicBezTo>
                  <a:cubicBezTo>
                    <a:pt x="16" y="9"/>
                    <a:pt x="9" y="9"/>
                    <a:pt x="3" y="10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52" name="Freeform 244"/>
            <p:cNvSpPr/>
            <p:nvPr/>
          </p:nvSpPr>
          <p:spPr>
            <a:xfrm>
              <a:off x="635443" y="3963752"/>
              <a:ext cx="103083" cy="43775"/>
            </a:xfrm>
            <a:custGeom>
              <a:avLst/>
              <a:gdLst>
                <a:gd name="txL" fmla="*/ 0 w 43"/>
                <a:gd name="txT" fmla="*/ 0 h 18"/>
                <a:gd name="txR" fmla="*/ 43 w 43"/>
                <a:gd name="txB" fmla="*/ 18 h 18"/>
              </a:gdLst>
              <a:ahLst/>
              <a:cxnLst>
                <a:cxn ang="0">
                  <a:pos x="6" y="0"/>
                </a:cxn>
                <a:cxn ang="0">
                  <a:pos x="42" y="15"/>
                </a:cxn>
                <a:cxn ang="0">
                  <a:pos x="39" y="18"/>
                </a:cxn>
                <a:cxn ang="0">
                  <a:pos x="0" y="3"/>
                </a:cxn>
                <a:cxn ang="0">
                  <a:pos x="6" y="0"/>
                </a:cxn>
              </a:cxnLst>
              <a:rect l="txL" t="txT" r="txR" b="txB"/>
              <a:pathLst>
                <a:path w="43" h="18">
                  <a:moveTo>
                    <a:pt x="6" y="0"/>
                  </a:moveTo>
                  <a:cubicBezTo>
                    <a:pt x="18" y="5"/>
                    <a:pt x="29" y="11"/>
                    <a:pt x="42" y="15"/>
                  </a:cubicBezTo>
                  <a:cubicBezTo>
                    <a:pt x="43" y="18"/>
                    <a:pt x="41" y="18"/>
                    <a:pt x="39" y="18"/>
                  </a:cubicBezTo>
                  <a:cubicBezTo>
                    <a:pt x="24" y="15"/>
                    <a:pt x="13" y="8"/>
                    <a:pt x="0" y="3"/>
                  </a:cubicBezTo>
                  <a:cubicBezTo>
                    <a:pt x="2" y="2"/>
                    <a:pt x="6" y="3"/>
                    <a:pt x="6" y="0"/>
                  </a:cubicBezTo>
                  <a:close/>
                </a:path>
              </a:pathLst>
            </a:custGeom>
            <a:solidFill>
              <a:srgbClr val="245D74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53" name="Freeform 245"/>
            <p:cNvSpPr/>
            <p:nvPr/>
          </p:nvSpPr>
          <p:spPr>
            <a:xfrm>
              <a:off x="4052713" y="3993406"/>
              <a:ext cx="72017" cy="28242"/>
            </a:xfrm>
            <a:custGeom>
              <a:avLst/>
              <a:gdLst>
                <a:gd name="txL" fmla="*/ 0 w 30"/>
                <a:gd name="txT" fmla="*/ 0 h 12"/>
                <a:gd name="txR" fmla="*/ 30 w 30"/>
                <a:gd name="txB" fmla="*/ 12 h 12"/>
              </a:gdLst>
              <a:ahLst/>
              <a:cxnLst>
                <a:cxn ang="0">
                  <a:pos x="0" y="3"/>
                </a:cxn>
                <a:cxn ang="0">
                  <a:pos x="24" y="3"/>
                </a:cxn>
                <a:cxn ang="0">
                  <a:pos x="30" y="9"/>
                </a:cxn>
                <a:cxn ang="0">
                  <a:pos x="24" y="9"/>
                </a:cxn>
                <a:cxn ang="0">
                  <a:pos x="0" y="3"/>
                </a:cxn>
              </a:cxnLst>
              <a:rect l="txL" t="txT" r="txR" b="txB"/>
              <a:pathLst>
                <a:path w="30" h="12">
                  <a:moveTo>
                    <a:pt x="0" y="3"/>
                  </a:moveTo>
                  <a:cubicBezTo>
                    <a:pt x="8" y="3"/>
                    <a:pt x="16" y="3"/>
                    <a:pt x="24" y="3"/>
                  </a:cubicBezTo>
                  <a:cubicBezTo>
                    <a:pt x="24" y="7"/>
                    <a:pt x="29" y="6"/>
                    <a:pt x="30" y="9"/>
                  </a:cubicBezTo>
                  <a:cubicBezTo>
                    <a:pt x="28" y="9"/>
                    <a:pt x="26" y="9"/>
                    <a:pt x="24" y="9"/>
                  </a:cubicBezTo>
                  <a:cubicBezTo>
                    <a:pt x="23" y="0"/>
                    <a:pt x="1" y="12"/>
                    <a:pt x="0" y="3"/>
                  </a:cubicBezTo>
                  <a:close/>
                </a:path>
              </a:pathLst>
            </a:custGeom>
            <a:solidFill>
              <a:srgbClr val="1639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54" name="Freeform 246"/>
            <p:cNvSpPr/>
            <p:nvPr/>
          </p:nvSpPr>
          <p:spPr>
            <a:xfrm>
              <a:off x="4369023" y="3979285"/>
              <a:ext cx="57896" cy="52248"/>
            </a:xfrm>
            <a:custGeom>
              <a:avLst/>
              <a:gdLst>
                <a:gd name="txL" fmla="*/ 0 w 24"/>
                <a:gd name="txT" fmla="*/ 0 h 22"/>
                <a:gd name="txR" fmla="*/ 24 w 24"/>
                <a:gd name="txB" fmla="*/ 22 h 22"/>
              </a:gdLst>
              <a:ahLst/>
              <a:cxnLst>
                <a:cxn ang="0">
                  <a:pos x="24" y="6"/>
                </a:cxn>
                <a:cxn ang="0">
                  <a:pos x="18" y="9"/>
                </a:cxn>
                <a:cxn ang="0">
                  <a:pos x="3" y="21"/>
                </a:cxn>
                <a:cxn ang="0">
                  <a:pos x="0" y="12"/>
                </a:cxn>
                <a:cxn ang="0">
                  <a:pos x="24" y="6"/>
                </a:cxn>
              </a:cxnLst>
              <a:rect l="txL" t="txT" r="txR" b="txB"/>
              <a:pathLst>
                <a:path w="24" h="22">
                  <a:moveTo>
                    <a:pt x="24" y="6"/>
                  </a:moveTo>
                  <a:cubicBezTo>
                    <a:pt x="24" y="14"/>
                    <a:pt x="22" y="10"/>
                    <a:pt x="18" y="9"/>
                  </a:cubicBezTo>
                  <a:cubicBezTo>
                    <a:pt x="13" y="13"/>
                    <a:pt x="13" y="22"/>
                    <a:pt x="3" y="21"/>
                  </a:cubicBezTo>
                  <a:cubicBezTo>
                    <a:pt x="1" y="19"/>
                    <a:pt x="0" y="16"/>
                    <a:pt x="0" y="12"/>
                  </a:cubicBezTo>
                  <a:cubicBezTo>
                    <a:pt x="9" y="12"/>
                    <a:pt x="20" y="0"/>
                    <a:pt x="24" y="6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55" name="Freeform 247"/>
            <p:cNvSpPr/>
            <p:nvPr/>
          </p:nvSpPr>
          <p:spPr>
            <a:xfrm>
              <a:off x="707459" y="4000467"/>
              <a:ext cx="60721" cy="38127"/>
            </a:xfrm>
            <a:custGeom>
              <a:avLst/>
              <a:gdLst>
                <a:gd name="txL" fmla="*/ 0 w 25"/>
                <a:gd name="txT" fmla="*/ 0 h 16"/>
                <a:gd name="txR" fmla="*/ 25 w 25"/>
                <a:gd name="txB" fmla="*/ 16 h 16"/>
              </a:gdLst>
              <a:ahLst/>
              <a:cxnLst>
                <a:cxn ang="0">
                  <a:pos x="21" y="6"/>
                </a:cxn>
                <a:cxn ang="0">
                  <a:pos x="0" y="9"/>
                </a:cxn>
                <a:cxn ang="0">
                  <a:pos x="18" y="6"/>
                </a:cxn>
                <a:cxn ang="0">
                  <a:pos x="9" y="3"/>
                </a:cxn>
                <a:cxn ang="0">
                  <a:pos x="12" y="0"/>
                </a:cxn>
                <a:cxn ang="0">
                  <a:pos x="21" y="6"/>
                </a:cxn>
              </a:cxnLst>
              <a:rect l="txL" t="txT" r="txR" b="txB"/>
              <a:pathLst>
                <a:path w="25" h="16">
                  <a:moveTo>
                    <a:pt x="21" y="6"/>
                  </a:moveTo>
                  <a:cubicBezTo>
                    <a:pt x="25" y="16"/>
                    <a:pt x="1" y="13"/>
                    <a:pt x="0" y="9"/>
                  </a:cubicBezTo>
                  <a:cubicBezTo>
                    <a:pt x="5" y="7"/>
                    <a:pt x="18" y="13"/>
                    <a:pt x="18" y="6"/>
                  </a:cubicBezTo>
                  <a:cubicBezTo>
                    <a:pt x="14" y="6"/>
                    <a:pt x="9" y="7"/>
                    <a:pt x="9" y="3"/>
                  </a:cubicBezTo>
                  <a:cubicBezTo>
                    <a:pt x="11" y="3"/>
                    <a:pt x="13" y="3"/>
                    <a:pt x="12" y="0"/>
                  </a:cubicBezTo>
                  <a:cubicBezTo>
                    <a:pt x="16" y="1"/>
                    <a:pt x="19" y="3"/>
                    <a:pt x="21" y="6"/>
                  </a:cubicBezTo>
                  <a:close/>
                </a:path>
              </a:pathLst>
            </a:custGeom>
            <a:solidFill>
              <a:srgbClr val="1D485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56" name="Freeform 248"/>
            <p:cNvSpPr/>
            <p:nvPr/>
          </p:nvSpPr>
          <p:spPr>
            <a:xfrm>
              <a:off x="1626734" y="4007527"/>
              <a:ext cx="43775" cy="35303"/>
            </a:xfrm>
            <a:custGeom>
              <a:avLst/>
              <a:gdLst>
                <a:gd name="txL" fmla="*/ 0 w 18"/>
                <a:gd name="txT" fmla="*/ 0 h 15"/>
                <a:gd name="txR" fmla="*/ 18 w 18"/>
                <a:gd name="txB" fmla="*/ 15 h 15"/>
              </a:gdLst>
              <a:ahLst/>
              <a:cxnLst>
                <a:cxn ang="0">
                  <a:pos x="18" y="15"/>
                </a:cxn>
                <a:cxn ang="0">
                  <a:pos x="0" y="0"/>
                </a:cxn>
                <a:cxn ang="0">
                  <a:pos x="18" y="15"/>
                </a:cxn>
              </a:cxnLst>
              <a:rect l="txL" t="txT" r="txR" b="txB"/>
              <a:pathLst>
                <a:path w="18" h="15">
                  <a:moveTo>
                    <a:pt x="18" y="15"/>
                  </a:moveTo>
                  <a:cubicBezTo>
                    <a:pt x="10" y="12"/>
                    <a:pt x="1" y="10"/>
                    <a:pt x="0" y="0"/>
                  </a:cubicBezTo>
                  <a:cubicBezTo>
                    <a:pt x="9" y="2"/>
                    <a:pt x="17" y="5"/>
                    <a:pt x="18" y="15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57" name="Freeform 249"/>
            <p:cNvSpPr/>
            <p:nvPr/>
          </p:nvSpPr>
          <p:spPr>
            <a:xfrm>
              <a:off x="5302417" y="4007527"/>
              <a:ext cx="86138" cy="24006"/>
            </a:xfrm>
            <a:custGeom>
              <a:avLst/>
              <a:gdLst>
                <a:gd name="txL" fmla="*/ 0 w 36"/>
                <a:gd name="txT" fmla="*/ 0 h 10"/>
                <a:gd name="txR" fmla="*/ 36 w 36"/>
                <a:gd name="txB" fmla="*/ 10 h 10"/>
              </a:gdLst>
              <a:ahLst/>
              <a:cxnLst>
                <a:cxn ang="0">
                  <a:pos x="27" y="6"/>
                </a:cxn>
                <a:cxn ang="0">
                  <a:pos x="24" y="9"/>
                </a:cxn>
                <a:cxn ang="0">
                  <a:pos x="0" y="3"/>
                </a:cxn>
                <a:cxn ang="0">
                  <a:pos x="33" y="0"/>
                </a:cxn>
                <a:cxn ang="0">
                  <a:pos x="36" y="6"/>
                </a:cxn>
                <a:cxn ang="0">
                  <a:pos x="27" y="6"/>
                </a:cxn>
              </a:cxnLst>
              <a:rect l="txL" t="txT" r="txR" b="txB"/>
              <a:pathLst>
                <a:path w="36" h="10">
                  <a:moveTo>
                    <a:pt x="27" y="6"/>
                  </a:moveTo>
                  <a:cubicBezTo>
                    <a:pt x="24" y="5"/>
                    <a:pt x="24" y="7"/>
                    <a:pt x="24" y="9"/>
                  </a:cubicBezTo>
                  <a:cubicBezTo>
                    <a:pt x="14" y="9"/>
                    <a:pt x="3" y="10"/>
                    <a:pt x="0" y="3"/>
                  </a:cubicBezTo>
                  <a:cubicBezTo>
                    <a:pt x="10" y="1"/>
                    <a:pt x="28" y="7"/>
                    <a:pt x="33" y="0"/>
                  </a:cubicBezTo>
                  <a:cubicBezTo>
                    <a:pt x="35" y="1"/>
                    <a:pt x="36" y="3"/>
                    <a:pt x="36" y="6"/>
                  </a:cubicBezTo>
                  <a:cubicBezTo>
                    <a:pt x="33" y="6"/>
                    <a:pt x="30" y="6"/>
                    <a:pt x="27" y="6"/>
                  </a:cubicBezTo>
                  <a:close/>
                </a:path>
              </a:pathLst>
            </a:custGeom>
            <a:solidFill>
              <a:srgbClr val="1B769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58" name="Freeform 250"/>
            <p:cNvSpPr/>
            <p:nvPr/>
          </p:nvSpPr>
          <p:spPr>
            <a:xfrm>
              <a:off x="5367373" y="4011763"/>
              <a:ext cx="158155" cy="16945"/>
            </a:xfrm>
            <a:custGeom>
              <a:avLst/>
              <a:gdLst>
                <a:gd name="txL" fmla="*/ 0 w 66"/>
                <a:gd name="txT" fmla="*/ 0 h 7"/>
                <a:gd name="txR" fmla="*/ 66 w 66"/>
                <a:gd name="txB" fmla="*/ 7 h 7"/>
              </a:gdLst>
              <a:ahLst/>
              <a:cxnLst>
                <a:cxn ang="0">
                  <a:pos x="0" y="4"/>
                </a:cxn>
                <a:cxn ang="0">
                  <a:pos x="9" y="4"/>
                </a:cxn>
                <a:cxn ang="0">
                  <a:pos x="66" y="7"/>
                </a:cxn>
                <a:cxn ang="0">
                  <a:pos x="6" y="7"/>
                </a:cxn>
                <a:cxn ang="0">
                  <a:pos x="0" y="4"/>
                </a:cxn>
              </a:cxnLst>
              <a:rect l="txL" t="txT" r="txR" b="txB"/>
              <a:pathLst>
                <a:path w="66" h="7">
                  <a:moveTo>
                    <a:pt x="0" y="4"/>
                  </a:moveTo>
                  <a:cubicBezTo>
                    <a:pt x="3" y="4"/>
                    <a:pt x="6" y="4"/>
                    <a:pt x="9" y="4"/>
                  </a:cubicBezTo>
                  <a:cubicBezTo>
                    <a:pt x="27" y="6"/>
                    <a:pt x="53" y="0"/>
                    <a:pt x="66" y="7"/>
                  </a:cubicBezTo>
                  <a:cubicBezTo>
                    <a:pt x="46" y="7"/>
                    <a:pt x="26" y="7"/>
                    <a:pt x="6" y="7"/>
                  </a:cubicBezTo>
                  <a:cubicBezTo>
                    <a:pt x="3" y="7"/>
                    <a:pt x="1" y="6"/>
                    <a:pt x="0" y="4"/>
                  </a:cubicBezTo>
                  <a:close/>
                </a:path>
              </a:pathLst>
            </a:custGeom>
            <a:solidFill>
              <a:srgbClr val="087EA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59" name="Freeform 251"/>
            <p:cNvSpPr/>
            <p:nvPr/>
          </p:nvSpPr>
          <p:spPr>
            <a:xfrm>
              <a:off x="5661089" y="4018824"/>
              <a:ext cx="72017" cy="26830"/>
            </a:xfrm>
            <a:custGeom>
              <a:avLst/>
              <a:gdLst>
                <a:gd name="txL" fmla="*/ 0 w 30"/>
                <a:gd name="txT" fmla="*/ 0 h 11"/>
                <a:gd name="txR" fmla="*/ 30 w 30"/>
                <a:gd name="txB" fmla="*/ 11 h 11"/>
              </a:gdLst>
              <a:ahLst/>
              <a:cxnLst>
                <a:cxn ang="0">
                  <a:pos x="0" y="4"/>
                </a:cxn>
                <a:cxn ang="0">
                  <a:pos x="30" y="7"/>
                </a:cxn>
                <a:cxn ang="0">
                  <a:pos x="0" y="4"/>
                </a:cxn>
              </a:cxnLst>
              <a:rect l="txL" t="txT" r="txR" b="txB"/>
              <a:pathLst>
                <a:path w="30" h="11">
                  <a:moveTo>
                    <a:pt x="0" y="4"/>
                  </a:moveTo>
                  <a:cubicBezTo>
                    <a:pt x="9" y="6"/>
                    <a:pt x="26" y="0"/>
                    <a:pt x="30" y="7"/>
                  </a:cubicBezTo>
                  <a:cubicBezTo>
                    <a:pt x="21" y="5"/>
                    <a:pt x="4" y="11"/>
                    <a:pt x="0" y="4"/>
                  </a:cubicBezTo>
                  <a:close/>
                </a:path>
              </a:pathLst>
            </a:custGeom>
            <a:solidFill>
              <a:srgbClr val="1B769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60" name="Freeform 252"/>
            <p:cNvSpPr/>
            <p:nvPr/>
          </p:nvSpPr>
          <p:spPr>
            <a:xfrm>
              <a:off x="4311126" y="4010351"/>
              <a:ext cx="50835" cy="39539"/>
            </a:xfrm>
            <a:custGeom>
              <a:avLst/>
              <a:gdLst>
                <a:gd name="txL" fmla="*/ 0 w 21"/>
                <a:gd name="txT" fmla="*/ 0 h 17"/>
                <a:gd name="txR" fmla="*/ 21 w 21"/>
                <a:gd name="txB" fmla="*/ 17 h 17"/>
              </a:gdLst>
              <a:ahLst/>
              <a:cxnLst>
                <a:cxn ang="0">
                  <a:pos x="0" y="17"/>
                </a:cxn>
                <a:cxn ang="0">
                  <a:pos x="21" y="8"/>
                </a:cxn>
                <a:cxn ang="0">
                  <a:pos x="0" y="17"/>
                </a:cxn>
              </a:cxnLst>
              <a:rect l="txL" t="txT" r="txR" b="txB"/>
              <a:pathLst>
                <a:path w="21" h="17">
                  <a:moveTo>
                    <a:pt x="0" y="17"/>
                  </a:moveTo>
                  <a:cubicBezTo>
                    <a:pt x="1" y="8"/>
                    <a:pt x="12" y="0"/>
                    <a:pt x="21" y="8"/>
                  </a:cubicBezTo>
                  <a:cubicBezTo>
                    <a:pt x="18" y="15"/>
                    <a:pt x="9" y="16"/>
                    <a:pt x="0" y="17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61" name="Freeform 253"/>
            <p:cNvSpPr/>
            <p:nvPr/>
          </p:nvSpPr>
          <p:spPr>
            <a:xfrm>
              <a:off x="5360313" y="4018824"/>
              <a:ext cx="158155" cy="81902"/>
            </a:xfrm>
            <a:custGeom>
              <a:avLst/>
              <a:gdLst>
                <a:gd name="txL" fmla="*/ 0 w 66"/>
                <a:gd name="txT" fmla="*/ 0 h 34"/>
                <a:gd name="txR" fmla="*/ 66 w 66"/>
                <a:gd name="txB" fmla="*/ 34 h 34"/>
              </a:gdLst>
              <a:ahLst/>
              <a:cxnLst>
                <a:cxn ang="0">
                  <a:pos x="9" y="4"/>
                </a:cxn>
                <a:cxn ang="0">
                  <a:pos x="30" y="13"/>
                </a:cxn>
                <a:cxn ang="0">
                  <a:pos x="27" y="7"/>
                </a:cxn>
                <a:cxn ang="0">
                  <a:pos x="54" y="19"/>
                </a:cxn>
                <a:cxn ang="0">
                  <a:pos x="30" y="19"/>
                </a:cxn>
                <a:cxn ang="0">
                  <a:pos x="66" y="34"/>
                </a:cxn>
                <a:cxn ang="0">
                  <a:pos x="0" y="4"/>
                </a:cxn>
                <a:cxn ang="0">
                  <a:pos x="3" y="1"/>
                </a:cxn>
                <a:cxn ang="0">
                  <a:pos x="9" y="4"/>
                </a:cxn>
              </a:cxnLst>
              <a:rect l="txL" t="txT" r="txR" b="txB"/>
              <a:pathLst>
                <a:path w="66" h="34">
                  <a:moveTo>
                    <a:pt x="9" y="4"/>
                  </a:moveTo>
                  <a:cubicBezTo>
                    <a:pt x="12" y="9"/>
                    <a:pt x="26" y="19"/>
                    <a:pt x="30" y="13"/>
                  </a:cubicBezTo>
                  <a:cubicBezTo>
                    <a:pt x="27" y="12"/>
                    <a:pt x="23" y="8"/>
                    <a:pt x="27" y="7"/>
                  </a:cubicBezTo>
                  <a:cubicBezTo>
                    <a:pt x="37" y="10"/>
                    <a:pt x="46" y="14"/>
                    <a:pt x="54" y="19"/>
                  </a:cubicBezTo>
                  <a:cubicBezTo>
                    <a:pt x="44" y="23"/>
                    <a:pt x="35" y="11"/>
                    <a:pt x="30" y="19"/>
                  </a:cubicBezTo>
                  <a:cubicBezTo>
                    <a:pt x="43" y="23"/>
                    <a:pt x="53" y="30"/>
                    <a:pt x="66" y="34"/>
                  </a:cubicBezTo>
                  <a:cubicBezTo>
                    <a:pt x="34" y="34"/>
                    <a:pt x="12" y="24"/>
                    <a:pt x="0" y="4"/>
                  </a:cubicBezTo>
                  <a:cubicBezTo>
                    <a:pt x="0" y="2"/>
                    <a:pt x="0" y="0"/>
                    <a:pt x="3" y="1"/>
                  </a:cubicBezTo>
                  <a:cubicBezTo>
                    <a:pt x="4" y="3"/>
                    <a:pt x="6" y="4"/>
                    <a:pt x="9" y="4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62" name="Freeform 254"/>
            <p:cNvSpPr/>
            <p:nvPr/>
          </p:nvSpPr>
          <p:spPr>
            <a:xfrm>
              <a:off x="62132" y="4035769"/>
              <a:ext cx="193457" cy="43775"/>
            </a:xfrm>
            <a:custGeom>
              <a:avLst/>
              <a:gdLst>
                <a:gd name="txL" fmla="*/ 0 w 81"/>
                <a:gd name="txT" fmla="*/ 0 h 18"/>
                <a:gd name="txR" fmla="*/ 81 w 81"/>
                <a:gd name="txB" fmla="*/ 18 h 18"/>
              </a:gdLst>
              <a:ahLst/>
              <a:cxnLst>
                <a:cxn ang="0">
                  <a:pos x="42" y="3"/>
                </a:cxn>
                <a:cxn ang="0">
                  <a:pos x="81" y="6"/>
                </a:cxn>
                <a:cxn ang="0">
                  <a:pos x="78" y="9"/>
                </a:cxn>
                <a:cxn ang="0">
                  <a:pos x="45" y="12"/>
                </a:cxn>
                <a:cxn ang="0">
                  <a:pos x="3" y="18"/>
                </a:cxn>
                <a:cxn ang="0">
                  <a:pos x="0" y="9"/>
                </a:cxn>
                <a:cxn ang="0">
                  <a:pos x="42" y="3"/>
                </a:cxn>
              </a:cxnLst>
              <a:rect l="txL" t="txT" r="txR" b="txB"/>
              <a:pathLst>
                <a:path w="81" h="18">
                  <a:moveTo>
                    <a:pt x="42" y="3"/>
                  </a:moveTo>
                  <a:cubicBezTo>
                    <a:pt x="49" y="10"/>
                    <a:pt x="69" y="4"/>
                    <a:pt x="81" y="6"/>
                  </a:cubicBezTo>
                  <a:cubicBezTo>
                    <a:pt x="81" y="8"/>
                    <a:pt x="81" y="10"/>
                    <a:pt x="78" y="9"/>
                  </a:cubicBezTo>
                  <a:cubicBezTo>
                    <a:pt x="68" y="11"/>
                    <a:pt x="50" y="5"/>
                    <a:pt x="45" y="12"/>
                  </a:cubicBezTo>
                  <a:cubicBezTo>
                    <a:pt x="36" y="11"/>
                    <a:pt x="2" y="0"/>
                    <a:pt x="3" y="18"/>
                  </a:cubicBezTo>
                  <a:cubicBezTo>
                    <a:pt x="0" y="17"/>
                    <a:pt x="0" y="13"/>
                    <a:pt x="0" y="9"/>
                  </a:cubicBezTo>
                  <a:cubicBezTo>
                    <a:pt x="9" y="2"/>
                    <a:pt x="32" y="9"/>
                    <a:pt x="42" y="3"/>
                  </a:cubicBezTo>
                  <a:close/>
                </a:path>
              </a:pathLst>
            </a:custGeom>
            <a:solidFill>
              <a:srgbClr val="09627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63" name="Freeform 255"/>
            <p:cNvSpPr/>
            <p:nvPr/>
          </p:nvSpPr>
          <p:spPr>
            <a:xfrm>
              <a:off x="283831" y="4055538"/>
              <a:ext cx="115792" cy="16945"/>
            </a:xfrm>
            <a:custGeom>
              <a:avLst/>
              <a:gdLst>
                <a:gd name="txL" fmla="*/ 0 w 48"/>
                <a:gd name="txT" fmla="*/ 0 h 7"/>
                <a:gd name="txR" fmla="*/ 48 w 48"/>
                <a:gd name="txB" fmla="*/ 7 h 7"/>
              </a:gdLst>
              <a:ahLst/>
              <a:cxnLst>
                <a:cxn ang="0">
                  <a:pos x="0" y="4"/>
                </a:cxn>
                <a:cxn ang="0">
                  <a:pos x="48" y="7"/>
                </a:cxn>
                <a:cxn ang="0">
                  <a:pos x="30" y="7"/>
                </a:cxn>
                <a:cxn ang="0">
                  <a:pos x="0" y="7"/>
                </a:cxn>
                <a:cxn ang="0">
                  <a:pos x="0" y="4"/>
                </a:cxn>
              </a:cxnLst>
              <a:rect l="txL" t="txT" r="txR" b="txB"/>
              <a:pathLst>
                <a:path w="48" h="7">
                  <a:moveTo>
                    <a:pt x="0" y="4"/>
                  </a:moveTo>
                  <a:cubicBezTo>
                    <a:pt x="15" y="6"/>
                    <a:pt x="38" y="0"/>
                    <a:pt x="48" y="7"/>
                  </a:cubicBezTo>
                  <a:cubicBezTo>
                    <a:pt x="42" y="7"/>
                    <a:pt x="36" y="7"/>
                    <a:pt x="30" y="7"/>
                  </a:cubicBezTo>
                  <a:cubicBezTo>
                    <a:pt x="20" y="7"/>
                    <a:pt x="10" y="7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lose/>
                </a:path>
              </a:pathLst>
            </a:custGeom>
            <a:solidFill>
              <a:srgbClr val="22586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64" name="Freeform 256"/>
            <p:cNvSpPr/>
            <p:nvPr/>
          </p:nvSpPr>
          <p:spPr>
            <a:xfrm>
              <a:off x="90374" y="4065423"/>
              <a:ext cx="64956" cy="25418"/>
            </a:xfrm>
            <a:custGeom>
              <a:avLst/>
              <a:gdLst>
                <a:gd name="txL" fmla="*/ 0 w 27"/>
                <a:gd name="txT" fmla="*/ 0 h 11"/>
                <a:gd name="txR" fmla="*/ 27 w 27"/>
                <a:gd name="txB" fmla="*/ 11 h 11"/>
              </a:gdLst>
              <a:ahLst/>
              <a:cxnLst>
                <a:cxn ang="0">
                  <a:pos x="24" y="9"/>
                </a:cxn>
                <a:cxn ang="0">
                  <a:pos x="0" y="6"/>
                </a:cxn>
                <a:cxn ang="0">
                  <a:pos x="27" y="6"/>
                </a:cxn>
                <a:cxn ang="0">
                  <a:pos x="24" y="9"/>
                </a:cxn>
              </a:cxnLst>
              <a:rect l="txL" t="txT" r="txR" b="txB"/>
              <a:pathLst>
                <a:path w="27" h="11">
                  <a:moveTo>
                    <a:pt x="24" y="9"/>
                  </a:moveTo>
                  <a:cubicBezTo>
                    <a:pt x="13" y="11"/>
                    <a:pt x="10" y="5"/>
                    <a:pt x="0" y="6"/>
                  </a:cubicBezTo>
                  <a:cubicBezTo>
                    <a:pt x="3" y="0"/>
                    <a:pt x="23" y="3"/>
                    <a:pt x="27" y="6"/>
                  </a:cubicBezTo>
                  <a:cubicBezTo>
                    <a:pt x="27" y="8"/>
                    <a:pt x="27" y="10"/>
                    <a:pt x="24" y="9"/>
                  </a:cubicBezTo>
                  <a:close/>
                </a:path>
              </a:pathLst>
            </a:custGeom>
            <a:solidFill>
              <a:srgbClr val="086886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65" name="Freeform 257"/>
            <p:cNvSpPr/>
            <p:nvPr/>
          </p:nvSpPr>
          <p:spPr>
            <a:xfrm>
              <a:off x="4476342" y="3963752"/>
              <a:ext cx="101671" cy="132737"/>
            </a:xfrm>
            <a:custGeom>
              <a:avLst/>
              <a:gdLst>
                <a:gd name="txL" fmla="*/ 0 w 42"/>
                <a:gd name="txT" fmla="*/ 0 h 55"/>
                <a:gd name="txR" fmla="*/ 42 w 42"/>
                <a:gd name="txB" fmla="*/ 55 h 55"/>
              </a:gdLst>
              <a:ahLst/>
              <a:cxnLst>
                <a:cxn ang="0">
                  <a:pos x="42" y="54"/>
                </a:cxn>
                <a:cxn ang="0">
                  <a:pos x="6" y="0"/>
                </a:cxn>
                <a:cxn ang="0">
                  <a:pos x="42" y="54"/>
                </a:cxn>
              </a:cxnLst>
              <a:rect l="txL" t="txT" r="txR" b="txB"/>
              <a:pathLst>
                <a:path w="42" h="55">
                  <a:moveTo>
                    <a:pt x="42" y="54"/>
                  </a:moveTo>
                  <a:cubicBezTo>
                    <a:pt x="23" y="55"/>
                    <a:pt x="0" y="15"/>
                    <a:pt x="6" y="0"/>
                  </a:cubicBezTo>
                  <a:cubicBezTo>
                    <a:pt x="23" y="13"/>
                    <a:pt x="23" y="43"/>
                    <a:pt x="42" y="54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66" name="Freeform 258"/>
            <p:cNvSpPr/>
            <p:nvPr/>
          </p:nvSpPr>
          <p:spPr>
            <a:xfrm>
              <a:off x="5518468" y="4066835"/>
              <a:ext cx="156743" cy="24006"/>
            </a:xfrm>
            <a:custGeom>
              <a:avLst/>
              <a:gdLst>
                <a:gd name="txL" fmla="*/ 0 w 66"/>
                <a:gd name="txT" fmla="*/ 0 h 10"/>
                <a:gd name="txR" fmla="*/ 66 w 66"/>
                <a:gd name="txB" fmla="*/ 10 h 10"/>
              </a:gdLst>
              <a:ahLst/>
              <a:cxnLst>
                <a:cxn ang="0">
                  <a:pos x="21" y="8"/>
                </a:cxn>
                <a:cxn ang="0">
                  <a:pos x="0" y="5"/>
                </a:cxn>
                <a:cxn ang="0">
                  <a:pos x="66" y="5"/>
                </a:cxn>
                <a:cxn ang="0">
                  <a:pos x="21" y="8"/>
                </a:cxn>
              </a:cxnLst>
              <a:rect l="txL" t="txT" r="txR" b="txB"/>
              <a:pathLst>
                <a:path w="66" h="10">
                  <a:moveTo>
                    <a:pt x="21" y="8"/>
                  </a:moveTo>
                  <a:cubicBezTo>
                    <a:pt x="11" y="10"/>
                    <a:pt x="9" y="4"/>
                    <a:pt x="0" y="5"/>
                  </a:cubicBezTo>
                  <a:cubicBezTo>
                    <a:pt x="15" y="0"/>
                    <a:pt x="51" y="0"/>
                    <a:pt x="66" y="5"/>
                  </a:cubicBezTo>
                  <a:cubicBezTo>
                    <a:pt x="52" y="7"/>
                    <a:pt x="30" y="1"/>
                    <a:pt x="21" y="8"/>
                  </a:cubicBezTo>
                  <a:close/>
                </a:path>
              </a:pathLst>
            </a:custGeom>
            <a:solidFill>
              <a:srgbClr val="1D485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67" name="Freeform 259"/>
            <p:cNvSpPr/>
            <p:nvPr/>
          </p:nvSpPr>
          <p:spPr>
            <a:xfrm>
              <a:off x="5567891" y="4069659"/>
              <a:ext cx="122853" cy="26830"/>
            </a:xfrm>
            <a:custGeom>
              <a:avLst/>
              <a:gdLst>
                <a:gd name="txL" fmla="*/ 0 w 51"/>
                <a:gd name="txT" fmla="*/ 0 h 11"/>
                <a:gd name="txR" fmla="*/ 51 w 51"/>
                <a:gd name="txB" fmla="*/ 11 h 11"/>
              </a:gdLst>
              <a:ahLst/>
              <a:cxnLst>
                <a:cxn ang="0">
                  <a:pos x="0" y="7"/>
                </a:cxn>
                <a:cxn ang="0">
                  <a:pos x="45" y="4"/>
                </a:cxn>
                <a:cxn ang="0">
                  <a:pos x="51" y="4"/>
                </a:cxn>
                <a:cxn ang="0">
                  <a:pos x="21" y="7"/>
                </a:cxn>
                <a:cxn ang="0">
                  <a:pos x="0" y="7"/>
                </a:cxn>
              </a:cxnLst>
              <a:rect l="txL" t="txT" r="txR" b="txB"/>
              <a:pathLst>
                <a:path w="51" h="11">
                  <a:moveTo>
                    <a:pt x="0" y="7"/>
                  </a:moveTo>
                  <a:cubicBezTo>
                    <a:pt x="9" y="0"/>
                    <a:pt x="31" y="6"/>
                    <a:pt x="45" y="4"/>
                  </a:cubicBezTo>
                  <a:cubicBezTo>
                    <a:pt x="47" y="4"/>
                    <a:pt x="49" y="4"/>
                    <a:pt x="51" y="4"/>
                  </a:cubicBezTo>
                  <a:cubicBezTo>
                    <a:pt x="47" y="11"/>
                    <a:pt x="30" y="5"/>
                    <a:pt x="21" y="7"/>
                  </a:cubicBezTo>
                  <a:cubicBezTo>
                    <a:pt x="14" y="7"/>
                    <a:pt x="7" y="7"/>
                    <a:pt x="0" y="7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68" name="Freeform 260"/>
            <p:cNvSpPr>
              <a:spLocks noEditPoints="1"/>
            </p:cNvSpPr>
            <p:nvPr/>
          </p:nvSpPr>
          <p:spPr>
            <a:xfrm>
              <a:off x="66368" y="4035769"/>
              <a:ext cx="275359" cy="110143"/>
            </a:xfrm>
            <a:custGeom>
              <a:avLst/>
              <a:gdLst>
                <a:gd name="txL" fmla="*/ 0 w 115"/>
                <a:gd name="txT" fmla="*/ 0 h 46"/>
                <a:gd name="txR" fmla="*/ 115 w 115"/>
                <a:gd name="txB" fmla="*/ 46 h 46"/>
              </a:gdLst>
              <a:ahLst/>
              <a:cxnLst>
                <a:cxn ang="0">
                  <a:pos x="1" y="18"/>
                </a:cxn>
                <a:cxn ang="0">
                  <a:pos x="43" y="12"/>
                </a:cxn>
                <a:cxn ang="0">
                  <a:pos x="70" y="18"/>
                </a:cxn>
                <a:cxn ang="0">
                  <a:pos x="115" y="30"/>
                </a:cxn>
                <a:cxn ang="0">
                  <a:pos x="85" y="36"/>
                </a:cxn>
                <a:cxn ang="0">
                  <a:pos x="94" y="39"/>
                </a:cxn>
                <a:cxn ang="0">
                  <a:pos x="64" y="42"/>
                </a:cxn>
                <a:cxn ang="0">
                  <a:pos x="4" y="30"/>
                </a:cxn>
                <a:cxn ang="0">
                  <a:pos x="1" y="18"/>
                </a:cxn>
                <a:cxn ang="0">
                  <a:pos x="34" y="21"/>
                </a:cxn>
                <a:cxn ang="0">
                  <a:pos x="61" y="27"/>
                </a:cxn>
                <a:cxn ang="0">
                  <a:pos x="37" y="18"/>
                </a:cxn>
                <a:cxn ang="0">
                  <a:pos x="10" y="18"/>
                </a:cxn>
                <a:cxn ang="0">
                  <a:pos x="34" y="21"/>
                </a:cxn>
              </a:cxnLst>
              <a:rect l="txL" t="txT" r="txR" b="txB"/>
              <a:pathLst>
                <a:path w="115" h="46">
                  <a:moveTo>
                    <a:pt x="1" y="18"/>
                  </a:moveTo>
                  <a:cubicBezTo>
                    <a:pt x="0" y="0"/>
                    <a:pt x="34" y="11"/>
                    <a:pt x="43" y="12"/>
                  </a:cubicBezTo>
                  <a:cubicBezTo>
                    <a:pt x="48" y="18"/>
                    <a:pt x="65" y="12"/>
                    <a:pt x="70" y="18"/>
                  </a:cubicBezTo>
                  <a:cubicBezTo>
                    <a:pt x="77" y="30"/>
                    <a:pt x="108" y="18"/>
                    <a:pt x="115" y="30"/>
                  </a:cubicBezTo>
                  <a:cubicBezTo>
                    <a:pt x="103" y="30"/>
                    <a:pt x="92" y="31"/>
                    <a:pt x="85" y="36"/>
                  </a:cubicBezTo>
                  <a:cubicBezTo>
                    <a:pt x="89" y="36"/>
                    <a:pt x="89" y="40"/>
                    <a:pt x="94" y="39"/>
                  </a:cubicBezTo>
                  <a:cubicBezTo>
                    <a:pt x="90" y="46"/>
                    <a:pt x="73" y="40"/>
                    <a:pt x="64" y="42"/>
                  </a:cubicBezTo>
                  <a:cubicBezTo>
                    <a:pt x="49" y="33"/>
                    <a:pt x="30" y="28"/>
                    <a:pt x="4" y="30"/>
                  </a:cubicBezTo>
                  <a:cubicBezTo>
                    <a:pt x="4" y="25"/>
                    <a:pt x="3" y="21"/>
                    <a:pt x="1" y="18"/>
                  </a:cubicBezTo>
                  <a:close/>
                  <a:moveTo>
                    <a:pt x="34" y="21"/>
                  </a:moveTo>
                  <a:cubicBezTo>
                    <a:pt x="35" y="31"/>
                    <a:pt x="51" y="26"/>
                    <a:pt x="61" y="27"/>
                  </a:cubicBezTo>
                  <a:cubicBezTo>
                    <a:pt x="60" y="17"/>
                    <a:pt x="46" y="20"/>
                    <a:pt x="37" y="18"/>
                  </a:cubicBezTo>
                  <a:cubicBezTo>
                    <a:pt x="33" y="15"/>
                    <a:pt x="13" y="12"/>
                    <a:pt x="10" y="18"/>
                  </a:cubicBezTo>
                  <a:cubicBezTo>
                    <a:pt x="20" y="17"/>
                    <a:pt x="23" y="23"/>
                    <a:pt x="34" y="21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 vert="horz" wrap="square" anchor="t"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369" name="Freeform 261"/>
            <p:cNvSpPr/>
            <p:nvPr/>
          </p:nvSpPr>
          <p:spPr>
            <a:xfrm>
              <a:off x="463167" y="4083780"/>
              <a:ext cx="79077" cy="26830"/>
            </a:xfrm>
            <a:custGeom>
              <a:avLst/>
              <a:gdLst>
                <a:gd name="txL" fmla="*/ 0 w 33"/>
                <a:gd name="txT" fmla="*/ 0 h 11"/>
                <a:gd name="txR" fmla="*/ 33 w 33"/>
                <a:gd name="txB" fmla="*/ 11 h 11"/>
              </a:gdLst>
              <a:ahLst/>
              <a:cxnLst>
                <a:cxn ang="0">
                  <a:pos x="0" y="4"/>
                </a:cxn>
                <a:cxn ang="0">
                  <a:pos x="33" y="7"/>
                </a:cxn>
                <a:cxn ang="0">
                  <a:pos x="0" y="4"/>
                </a:cxn>
              </a:cxnLst>
              <a:rect l="txL" t="txT" r="txR" b="txB"/>
              <a:pathLst>
                <a:path w="33" h="11">
                  <a:moveTo>
                    <a:pt x="0" y="4"/>
                  </a:moveTo>
                  <a:cubicBezTo>
                    <a:pt x="10" y="6"/>
                    <a:pt x="28" y="0"/>
                    <a:pt x="33" y="7"/>
                  </a:cubicBezTo>
                  <a:cubicBezTo>
                    <a:pt x="23" y="5"/>
                    <a:pt x="5" y="11"/>
                    <a:pt x="0" y="4"/>
                  </a:cubicBezTo>
                  <a:close/>
                </a:path>
              </a:pathLst>
            </a:custGeom>
            <a:solidFill>
              <a:srgbClr val="1639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70" name="Freeform 262"/>
            <p:cNvSpPr/>
            <p:nvPr/>
          </p:nvSpPr>
          <p:spPr>
            <a:xfrm>
              <a:off x="2777591" y="4086604"/>
              <a:ext cx="48011" cy="40951"/>
            </a:xfrm>
            <a:custGeom>
              <a:avLst/>
              <a:gdLst>
                <a:gd name="txL" fmla="*/ 0 w 20"/>
                <a:gd name="txT" fmla="*/ 0 h 17"/>
                <a:gd name="txR" fmla="*/ 20 w 20"/>
                <a:gd name="txB" fmla="*/ 17 h 17"/>
              </a:gdLst>
              <a:ahLst/>
              <a:cxnLst>
                <a:cxn ang="0">
                  <a:pos x="5" y="0"/>
                </a:cxn>
                <a:cxn ang="0">
                  <a:pos x="20" y="9"/>
                </a:cxn>
                <a:cxn ang="0">
                  <a:pos x="5" y="0"/>
                </a:cxn>
              </a:cxnLst>
              <a:rect l="txL" t="txT" r="txR" b="txB"/>
              <a:pathLst>
                <a:path w="20" h="17">
                  <a:moveTo>
                    <a:pt x="5" y="0"/>
                  </a:moveTo>
                  <a:cubicBezTo>
                    <a:pt x="12" y="1"/>
                    <a:pt x="11" y="10"/>
                    <a:pt x="20" y="9"/>
                  </a:cubicBezTo>
                  <a:cubicBezTo>
                    <a:pt x="16" y="17"/>
                    <a:pt x="0" y="11"/>
                    <a:pt x="5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71" name="Freeform 263"/>
            <p:cNvSpPr/>
            <p:nvPr/>
          </p:nvSpPr>
          <p:spPr>
            <a:xfrm>
              <a:off x="3914328" y="4065423"/>
              <a:ext cx="67781" cy="86138"/>
            </a:xfrm>
            <a:custGeom>
              <a:avLst/>
              <a:gdLst>
                <a:gd name="txL" fmla="*/ 0 w 28"/>
                <a:gd name="txT" fmla="*/ 0 h 36"/>
                <a:gd name="txR" fmla="*/ 28 w 28"/>
                <a:gd name="txB" fmla="*/ 36 h 36"/>
              </a:gdLst>
              <a:ahLst/>
              <a:cxnLst>
                <a:cxn ang="0">
                  <a:pos x="16" y="0"/>
                </a:cxn>
                <a:cxn ang="0">
                  <a:pos x="28" y="21"/>
                </a:cxn>
                <a:cxn ang="0">
                  <a:pos x="16" y="0"/>
                </a:cxn>
              </a:cxnLst>
              <a:rect l="txL" t="txT" r="txR" b="txB"/>
              <a:pathLst>
                <a:path w="28" h="36">
                  <a:moveTo>
                    <a:pt x="16" y="0"/>
                  </a:moveTo>
                  <a:cubicBezTo>
                    <a:pt x="14" y="13"/>
                    <a:pt x="21" y="17"/>
                    <a:pt x="28" y="21"/>
                  </a:cubicBezTo>
                  <a:cubicBezTo>
                    <a:pt x="17" y="36"/>
                    <a:pt x="0" y="3"/>
                    <a:pt x="16" y="0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72" name="Freeform 264"/>
            <p:cNvSpPr/>
            <p:nvPr/>
          </p:nvSpPr>
          <p:spPr>
            <a:xfrm>
              <a:off x="5618726" y="4076720"/>
              <a:ext cx="87550" cy="38127"/>
            </a:xfrm>
            <a:custGeom>
              <a:avLst/>
              <a:gdLst>
                <a:gd name="txL" fmla="*/ 0 w 37"/>
                <a:gd name="txT" fmla="*/ 0 h 16"/>
                <a:gd name="txR" fmla="*/ 37 w 37"/>
                <a:gd name="txB" fmla="*/ 16 h 16"/>
              </a:gdLst>
              <a:ahLst/>
              <a:cxnLst>
                <a:cxn ang="0">
                  <a:pos x="3" y="10"/>
                </a:cxn>
                <a:cxn ang="0">
                  <a:pos x="0" y="7"/>
                </a:cxn>
                <a:cxn ang="0">
                  <a:pos x="0" y="4"/>
                </a:cxn>
                <a:cxn ang="0">
                  <a:pos x="30" y="1"/>
                </a:cxn>
                <a:cxn ang="0">
                  <a:pos x="36" y="1"/>
                </a:cxn>
                <a:cxn ang="0">
                  <a:pos x="3" y="10"/>
                </a:cxn>
              </a:cxnLst>
              <a:rect l="txL" t="txT" r="txR" b="txB"/>
              <a:pathLst>
                <a:path w="37" h="16">
                  <a:moveTo>
                    <a:pt x="3" y="10"/>
                  </a:moveTo>
                  <a:cubicBezTo>
                    <a:pt x="0" y="11"/>
                    <a:pt x="0" y="9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9" y="2"/>
                    <a:pt x="26" y="8"/>
                    <a:pt x="30" y="1"/>
                  </a:cubicBezTo>
                  <a:cubicBezTo>
                    <a:pt x="32" y="1"/>
                    <a:pt x="34" y="1"/>
                    <a:pt x="36" y="1"/>
                  </a:cubicBezTo>
                  <a:cubicBezTo>
                    <a:pt x="37" y="16"/>
                    <a:pt x="7" y="0"/>
                    <a:pt x="3" y="10"/>
                  </a:cubicBezTo>
                  <a:close/>
                </a:path>
              </a:pathLst>
            </a:custGeom>
            <a:solidFill>
              <a:srgbClr val="1D485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73" name="Freeform 265"/>
            <p:cNvSpPr/>
            <p:nvPr/>
          </p:nvSpPr>
          <p:spPr>
            <a:xfrm>
              <a:off x="220287" y="4128967"/>
              <a:ext cx="87550" cy="26830"/>
            </a:xfrm>
            <a:custGeom>
              <a:avLst/>
              <a:gdLst>
                <a:gd name="txL" fmla="*/ 0 w 37"/>
                <a:gd name="txT" fmla="*/ 0 h 11"/>
                <a:gd name="txR" fmla="*/ 37 w 37"/>
                <a:gd name="txB" fmla="*/ 11 h 11"/>
              </a:gdLst>
              <a:ahLst/>
              <a:cxnLst>
                <a:cxn ang="0">
                  <a:pos x="0" y="3"/>
                </a:cxn>
                <a:cxn ang="0">
                  <a:pos x="30" y="0"/>
                </a:cxn>
                <a:cxn ang="0">
                  <a:pos x="36" y="6"/>
                </a:cxn>
                <a:cxn ang="0">
                  <a:pos x="21" y="9"/>
                </a:cxn>
                <a:cxn ang="0">
                  <a:pos x="0" y="6"/>
                </a:cxn>
                <a:cxn ang="0">
                  <a:pos x="0" y="3"/>
                </a:cxn>
              </a:cxnLst>
              <a:rect l="txL" t="txT" r="txR" b="txB"/>
              <a:pathLst>
                <a:path w="37" h="11">
                  <a:moveTo>
                    <a:pt x="0" y="3"/>
                  </a:moveTo>
                  <a:cubicBezTo>
                    <a:pt x="9" y="1"/>
                    <a:pt x="26" y="7"/>
                    <a:pt x="30" y="0"/>
                  </a:cubicBezTo>
                  <a:cubicBezTo>
                    <a:pt x="34" y="0"/>
                    <a:pt x="37" y="1"/>
                    <a:pt x="36" y="6"/>
                  </a:cubicBezTo>
                  <a:cubicBezTo>
                    <a:pt x="32" y="8"/>
                    <a:pt x="20" y="2"/>
                    <a:pt x="21" y="9"/>
                  </a:cubicBezTo>
                  <a:cubicBezTo>
                    <a:pt x="11" y="11"/>
                    <a:pt x="9" y="5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lose/>
                </a:path>
              </a:pathLst>
            </a:custGeom>
            <a:solidFill>
              <a:srgbClr val="1D485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74" name="Freeform 266"/>
            <p:cNvSpPr/>
            <p:nvPr/>
          </p:nvSpPr>
          <p:spPr>
            <a:xfrm>
              <a:off x="4692392" y="4058362"/>
              <a:ext cx="731465" cy="210403"/>
            </a:xfrm>
            <a:custGeom>
              <a:avLst/>
              <a:gdLst>
                <a:gd name="txL" fmla="*/ 0 w 306"/>
                <a:gd name="txT" fmla="*/ 0 h 88"/>
                <a:gd name="txR" fmla="*/ 306 w 306"/>
                <a:gd name="txB" fmla="*/ 88 h 88"/>
              </a:gdLst>
              <a:ahLst/>
              <a:cxnLst>
                <a:cxn ang="0">
                  <a:pos x="120" y="27"/>
                </a:cxn>
                <a:cxn ang="0">
                  <a:pos x="147" y="51"/>
                </a:cxn>
                <a:cxn ang="0">
                  <a:pos x="135" y="21"/>
                </a:cxn>
                <a:cxn ang="0">
                  <a:pos x="153" y="39"/>
                </a:cxn>
                <a:cxn ang="0">
                  <a:pos x="138" y="0"/>
                </a:cxn>
                <a:cxn ang="0">
                  <a:pos x="168" y="39"/>
                </a:cxn>
                <a:cxn ang="0">
                  <a:pos x="168" y="24"/>
                </a:cxn>
                <a:cxn ang="0">
                  <a:pos x="231" y="51"/>
                </a:cxn>
                <a:cxn ang="0">
                  <a:pos x="207" y="33"/>
                </a:cxn>
                <a:cxn ang="0">
                  <a:pos x="306" y="48"/>
                </a:cxn>
                <a:cxn ang="0">
                  <a:pos x="237" y="60"/>
                </a:cxn>
                <a:cxn ang="0">
                  <a:pos x="162" y="48"/>
                </a:cxn>
                <a:cxn ang="0">
                  <a:pos x="171" y="66"/>
                </a:cxn>
                <a:cxn ang="0">
                  <a:pos x="144" y="57"/>
                </a:cxn>
                <a:cxn ang="0">
                  <a:pos x="90" y="78"/>
                </a:cxn>
                <a:cxn ang="0">
                  <a:pos x="63" y="63"/>
                </a:cxn>
                <a:cxn ang="0">
                  <a:pos x="39" y="66"/>
                </a:cxn>
                <a:cxn ang="0">
                  <a:pos x="48" y="72"/>
                </a:cxn>
                <a:cxn ang="0">
                  <a:pos x="0" y="45"/>
                </a:cxn>
                <a:cxn ang="0">
                  <a:pos x="45" y="60"/>
                </a:cxn>
                <a:cxn ang="0">
                  <a:pos x="27" y="33"/>
                </a:cxn>
                <a:cxn ang="0">
                  <a:pos x="75" y="60"/>
                </a:cxn>
                <a:cxn ang="0">
                  <a:pos x="45" y="9"/>
                </a:cxn>
                <a:cxn ang="0">
                  <a:pos x="99" y="57"/>
                </a:cxn>
                <a:cxn ang="0">
                  <a:pos x="63" y="3"/>
                </a:cxn>
                <a:cxn ang="0">
                  <a:pos x="111" y="54"/>
                </a:cxn>
                <a:cxn ang="0">
                  <a:pos x="102" y="12"/>
                </a:cxn>
                <a:cxn ang="0">
                  <a:pos x="120" y="42"/>
                </a:cxn>
                <a:cxn ang="0">
                  <a:pos x="120" y="27"/>
                </a:cxn>
              </a:cxnLst>
              <a:rect l="txL" t="txT" r="txR" b="txB"/>
              <a:pathLst>
                <a:path w="306" h="88">
                  <a:moveTo>
                    <a:pt x="120" y="27"/>
                  </a:moveTo>
                  <a:cubicBezTo>
                    <a:pt x="132" y="32"/>
                    <a:pt x="132" y="49"/>
                    <a:pt x="147" y="51"/>
                  </a:cubicBezTo>
                  <a:cubicBezTo>
                    <a:pt x="151" y="45"/>
                    <a:pt x="132" y="36"/>
                    <a:pt x="135" y="21"/>
                  </a:cubicBezTo>
                  <a:cubicBezTo>
                    <a:pt x="146" y="22"/>
                    <a:pt x="140" y="40"/>
                    <a:pt x="153" y="39"/>
                  </a:cubicBezTo>
                  <a:cubicBezTo>
                    <a:pt x="153" y="33"/>
                    <a:pt x="139" y="15"/>
                    <a:pt x="138" y="0"/>
                  </a:cubicBezTo>
                  <a:cubicBezTo>
                    <a:pt x="154" y="7"/>
                    <a:pt x="151" y="33"/>
                    <a:pt x="168" y="39"/>
                  </a:cubicBezTo>
                  <a:cubicBezTo>
                    <a:pt x="175" y="39"/>
                    <a:pt x="164" y="31"/>
                    <a:pt x="168" y="24"/>
                  </a:cubicBezTo>
                  <a:cubicBezTo>
                    <a:pt x="182" y="40"/>
                    <a:pt x="204" y="48"/>
                    <a:pt x="231" y="51"/>
                  </a:cubicBezTo>
                  <a:cubicBezTo>
                    <a:pt x="228" y="40"/>
                    <a:pt x="219" y="35"/>
                    <a:pt x="207" y="33"/>
                  </a:cubicBezTo>
                  <a:cubicBezTo>
                    <a:pt x="236" y="30"/>
                    <a:pt x="271" y="47"/>
                    <a:pt x="306" y="48"/>
                  </a:cubicBezTo>
                  <a:cubicBezTo>
                    <a:pt x="292" y="67"/>
                    <a:pt x="245" y="39"/>
                    <a:pt x="237" y="60"/>
                  </a:cubicBezTo>
                  <a:cubicBezTo>
                    <a:pt x="207" y="55"/>
                    <a:pt x="189" y="51"/>
                    <a:pt x="162" y="48"/>
                  </a:cubicBezTo>
                  <a:cubicBezTo>
                    <a:pt x="154" y="53"/>
                    <a:pt x="174" y="56"/>
                    <a:pt x="171" y="66"/>
                  </a:cubicBezTo>
                  <a:cubicBezTo>
                    <a:pt x="160" y="65"/>
                    <a:pt x="160" y="53"/>
                    <a:pt x="144" y="57"/>
                  </a:cubicBezTo>
                  <a:cubicBezTo>
                    <a:pt x="169" y="76"/>
                    <a:pt x="79" y="45"/>
                    <a:pt x="90" y="78"/>
                  </a:cubicBezTo>
                  <a:cubicBezTo>
                    <a:pt x="73" y="81"/>
                    <a:pt x="73" y="67"/>
                    <a:pt x="63" y="63"/>
                  </a:cubicBezTo>
                  <a:cubicBezTo>
                    <a:pt x="66" y="71"/>
                    <a:pt x="48" y="70"/>
                    <a:pt x="39" y="66"/>
                  </a:cubicBezTo>
                  <a:cubicBezTo>
                    <a:pt x="31" y="67"/>
                    <a:pt x="42" y="75"/>
                    <a:pt x="48" y="72"/>
                  </a:cubicBezTo>
                  <a:cubicBezTo>
                    <a:pt x="27" y="88"/>
                    <a:pt x="14" y="55"/>
                    <a:pt x="0" y="45"/>
                  </a:cubicBezTo>
                  <a:cubicBezTo>
                    <a:pt x="22" y="43"/>
                    <a:pt x="18" y="67"/>
                    <a:pt x="45" y="60"/>
                  </a:cubicBezTo>
                  <a:cubicBezTo>
                    <a:pt x="44" y="46"/>
                    <a:pt x="28" y="47"/>
                    <a:pt x="27" y="33"/>
                  </a:cubicBezTo>
                  <a:cubicBezTo>
                    <a:pt x="44" y="41"/>
                    <a:pt x="48" y="62"/>
                    <a:pt x="75" y="60"/>
                  </a:cubicBezTo>
                  <a:cubicBezTo>
                    <a:pt x="65" y="43"/>
                    <a:pt x="41" y="40"/>
                    <a:pt x="45" y="9"/>
                  </a:cubicBezTo>
                  <a:cubicBezTo>
                    <a:pt x="59" y="29"/>
                    <a:pt x="65" y="57"/>
                    <a:pt x="99" y="57"/>
                  </a:cubicBezTo>
                  <a:cubicBezTo>
                    <a:pt x="82" y="44"/>
                    <a:pt x="68" y="28"/>
                    <a:pt x="63" y="3"/>
                  </a:cubicBezTo>
                  <a:cubicBezTo>
                    <a:pt x="77" y="22"/>
                    <a:pt x="89" y="43"/>
                    <a:pt x="111" y="54"/>
                  </a:cubicBezTo>
                  <a:cubicBezTo>
                    <a:pt x="116" y="43"/>
                    <a:pt x="97" y="32"/>
                    <a:pt x="102" y="12"/>
                  </a:cubicBezTo>
                  <a:cubicBezTo>
                    <a:pt x="112" y="18"/>
                    <a:pt x="108" y="38"/>
                    <a:pt x="120" y="42"/>
                  </a:cubicBezTo>
                  <a:cubicBezTo>
                    <a:pt x="127" y="42"/>
                    <a:pt x="116" y="34"/>
                    <a:pt x="120" y="27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75" name="Freeform 267"/>
            <p:cNvSpPr/>
            <p:nvPr/>
          </p:nvSpPr>
          <p:spPr>
            <a:xfrm>
              <a:off x="971522" y="4151560"/>
              <a:ext cx="87550" cy="56484"/>
            </a:xfrm>
            <a:custGeom>
              <a:avLst/>
              <a:gdLst>
                <a:gd name="txL" fmla="*/ 0 w 37"/>
                <a:gd name="txT" fmla="*/ 0 h 24"/>
                <a:gd name="txR" fmla="*/ 37 w 37"/>
                <a:gd name="txB" fmla="*/ 24 h 24"/>
              </a:gdLst>
              <a:ahLst/>
              <a:cxnLst>
                <a:cxn ang="0">
                  <a:pos x="7" y="15"/>
                </a:cxn>
                <a:cxn ang="0">
                  <a:pos x="10" y="0"/>
                </a:cxn>
                <a:cxn ang="0">
                  <a:pos x="37" y="15"/>
                </a:cxn>
                <a:cxn ang="0">
                  <a:pos x="7" y="15"/>
                </a:cxn>
              </a:cxnLst>
              <a:rect l="txL" t="txT" r="txR" b="txB"/>
              <a:pathLst>
                <a:path w="37" h="24">
                  <a:moveTo>
                    <a:pt x="7" y="15"/>
                  </a:moveTo>
                  <a:cubicBezTo>
                    <a:pt x="0" y="8"/>
                    <a:pt x="11" y="9"/>
                    <a:pt x="10" y="0"/>
                  </a:cubicBezTo>
                  <a:cubicBezTo>
                    <a:pt x="21" y="3"/>
                    <a:pt x="28" y="10"/>
                    <a:pt x="37" y="15"/>
                  </a:cubicBezTo>
                  <a:cubicBezTo>
                    <a:pt x="26" y="24"/>
                    <a:pt x="17" y="0"/>
                    <a:pt x="7" y="15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76" name="Freeform 268"/>
            <p:cNvSpPr/>
            <p:nvPr/>
          </p:nvSpPr>
          <p:spPr>
            <a:xfrm>
              <a:off x="76253" y="4165681"/>
              <a:ext cx="158155" cy="57896"/>
            </a:xfrm>
            <a:custGeom>
              <a:avLst/>
              <a:gdLst>
                <a:gd name="txL" fmla="*/ 0 w 66"/>
                <a:gd name="txT" fmla="*/ 0 h 24"/>
                <a:gd name="txR" fmla="*/ 66 w 66"/>
                <a:gd name="txB" fmla="*/ 24 h 24"/>
              </a:gdLst>
              <a:ahLst/>
              <a:cxnLst>
                <a:cxn ang="0">
                  <a:pos x="60" y="9"/>
                </a:cxn>
                <a:cxn ang="0">
                  <a:pos x="36" y="24"/>
                </a:cxn>
                <a:cxn ang="0">
                  <a:pos x="0" y="6"/>
                </a:cxn>
                <a:cxn ang="0">
                  <a:pos x="42" y="3"/>
                </a:cxn>
                <a:cxn ang="0">
                  <a:pos x="66" y="9"/>
                </a:cxn>
                <a:cxn ang="0">
                  <a:pos x="60" y="9"/>
                </a:cxn>
              </a:cxnLst>
              <a:rect l="txL" t="txT" r="txR" b="txB"/>
              <a:pathLst>
                <a:path w="66" h="24">
                  <a:moveTo>
                    <a:pt x="60" y="9"/>
                  </a:moveTo>
                  <a:cubicBezTo>
                    <a:pt x="43" y="5"/>
                    <a:pt x="47" y="22"/>
                    <a:pt x="36" y="24"/>
                  </a:cubicBezTo>
                  <a:cubicBezTo>
                    <a:pt x="31" y="11"/>
                    <a:pt x="5" y="19"/>
                    <a:pt x="0" y="6"/>
                  </a:cubicBezTo>
                  <a:cubicBezTo>
                    <a:pt x="17" y="8"/>
                    <a:pt x="25" y="1"/>
                    <a:pt x="42" y="3"/>
                  </a:cubicBezTo>
                  <a:cubicBezTo>
                    <a:pt x="43" y="12"/>
                    <a:pt x="65" y="0"/>
                    <a:pt x="66" y="9"/>
                  </a:cubicBezTo>
                  <a:cubicBezTo>
                    <a:pt x="64" y="9"/>
                    <a:pt x="62" y="9"/>
                    <a:pt x="60" y="9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77" name="Freeform 269"/>
            <p:cNvSpPr/>
            <p:nvPr/>
          </p:nvSpPr>
          <p:spPr>
            <a:xfrm>
              <a:off x="3004939" y="4137440"/>
              <a:ext cx="62132" cy="93198"/>
            </a:xfrm>
            <a:custGeom>
              <a:avLst/>
              <a:gdLst>
                <a:gd name="txL" fmla="*/ 0 w 26"/>
                <a:gd name="txT" fmla="*/ 0 h 39"/>
                <a:gd name="txR" fmla="*/ 26 w 26"/>
                <a:gd name="txB" fmla="*/ 39 h 39"/>
              </a:gdLst>
              <a:ahLst/>
              <a:cxnLst>
                <a:cxn ang="0">
                  <a:pos x="6" y="18"/>
                </a:cxn>
                <a:cxn ang="0">
                  <a:pos x="0" y="3"/>
                </a:cxn>
                <a:cxn ang="0">
                  <a:pos x="24" y="39"/>
                </a:cxn>
                <a:cxn ang="0">
                  <a:pos x="6" y="18"/>
                </a:cxn>
              </a:cxnLst>
              <a:rect l="txL" t="txT" r="txR" b="txB"/>
              <a:pathLst>
                <a:path w="26" h="39">
                  <a:moveTo>
                    <a:pt x="6" y="18"/>
                  </a:moveTo>
                  <a:cubicBezTo>
                    <a:pt x="4" y="13"/>
                    <a:pt x="4" y="6"/>
                    <a:pt x="0" y="3"/>
                  </a:cubicBezTo>
                  <a:cubicBezTo>
                    <a:pt x="9" y="0"/>
                    <a:pt x="26" y="31"/>
                    <a:pt x="24" y="39"/>
                  </a:cubicBezTo>
                  <a:cubicBezTo>
                    <a:pt x="19" y="31"/>
                    <a:pt x="11" y="26"/>
                    <a:pt x="6" y="18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78" name="Freeform 270"/>
            <p:cNvSpPr/>
            <p:nvPr/>
          </p:nvSpPr>
          <p:spPr>
            <a:xfrm>
              <a:off x="16945" y="4208044"/>
              <a:ext cx="49424" cy="33890"/>
            </a:xfrm>
            <a:custGeom>
              <a:avLst/>
              <a:gdLst>
                <a:gd name="txL" fmla="*/ 0 w 21"/>
                <a:gd name="txT" fmla="*/ 0 h 14"/>
                <a:gd name="txR" fmla="*/ 21 w 21"/>
                <a:gd name="txB" fmla="*/ 14 h 14"/>
              </a:gdLst>
              <a:ahLst/>
              <a:cxnLst>
                <a:cxn ang="0">
                  <a:pos x="4" y="0"/>
                </a:cxn>
                <a:cxn ang="0">
                  <a:pos x="16" y="0"/>
                </a:cxn>
                <a:cxn ang="0">
                  <a:pos x="4" y="0"/>
                </a:cxn>
              </a:cxnLst>
              <a:rect l="txL" t="txT" r="txR" b="txB"/>
              <a:pathLst>
                <a:path w="21" h="14">
                  <a:moveTo>
                    <a:pt x="4" y="0"/>
                  </a:moveTo>
                  <a:cubicBezTo>
                    <a:pt x="8" y="0"/>
                    <a:pt x="12" y="0"/>
                    <a:pt x="16" y="0"/>
                  </a:cubicBezTo>
                  <a:cubicBezTo>
                    <a:pt x="21" y="14"/>
                    <a:pt x="0" y="10"/>
                    <a:pt x="4" y="0"/>
                  </a:cubicBezTo>
                  <a:close/>
                </a:path>
              </a:pathLst>
            </a:custGeom>
            <a:solidFill>
              <a:srgbClr val="0E4857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79" name="Freeform 271"/>
            <p:cNvSpPr/>
            <p:nvPr/>
          </p:nvSpPr>
          <p:spPr>
            <a:xfrm>
              <a:off x="4534237" y="4196748"/>
              <a:ext cx="57896" cy="38127"/>
            </a:xfrm>
            <a:custGeom>
              <a:avLst/>
              <a:gdLst>
                <a:gd name="txL" fmla="*/ 0 w 24"/>
                <a:gd name="txT" fmla="*/ 0 h 16"/>
                <a:gd name="txR" fmla="*/ 24 w 24"/>
                <a:gd name="txB" fmla="*/ 16 h 16"/>
              </a:gdLst>
              <a:ahLst/>
              <a:cxnLst>
                <a:cxn ang="0">
                  <a:pos x="24" y="8"/>
                </a:cxn>
                <a:cxn ang="0">
                  <a:pos x="0" y="8"/>
                </a:cxn>
                <a:cxn ang="0">
                  <a:pos x="24" y="8"/>
                </a:cxn>
              </a:cxnLst>
              <a:rect l="txL" t="txT" r="txR" b="txB"/>
              <a:pathLst>
                <a:path w="24" h="16">
                  <a:moveTo>
                    <a:pt x="24" y="8"/>
                  </a:moveTo>
                  <a:cubicBezTo>
                    <a:pt x="20" y="16"/>
                    <a:pt x="6" y="9"/>
                    <a:pt x="0" y="8"/>
                  </a:cubicBezTo>
                  <a:cubicBezTo>
                    <a:pt x="4" y="0"/>
                    <a:pt x="18" y="7"/>
                    <a:pt x="24" y="8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80" name="Freeform 272"/>
            <p:cNvSpPr/>
            <p:nvPr/>
          </p:nvSpPr>
          <p:spPr>
            <a:xfrm>
              <a:off x="5682271" y="4213693"/>
              <a:ext cx="74841" cy="38127"/>
            </a:xfrm>
            <a:custGeom>
              <a:avLst/>
              <a:gdLst>
                <a:gd name="txL" fmla="*/ 0 w 31"/>
                <a:gd name="txT" fmla="*/ 0 h 16"/>
                <a:gd name="txR" fmla="*/ 31 w 31"/>
                <a:gd name="txB" fmla="*/ 16 h 16"/>
              </a:gdLst>
              <a:ahLst/>
              <a:cxnLst>
                <a:cxn ang="0">
                  <a:pos x="0" y="1"/>
                </a:cxn>
                <a:cxn ang="0">
                  <a:pos x="30" y="1"/>
                </a:cxn>
                <a:cxn ang="0">
                  <a:pos x="0" y="1"/>
                </a:cxn>
              </a:cxnLst>
              <a:rect l="txL" t="txT" r="txR" b="txB"/>
              <a:pathLst>
                <a:path w="31" h="16">
                  <a:moveTo>
                    <a:pt x="0" y="1"/>
                  </a:moveTo>
                  <a:cubicBezTo>
                    <a:pt x="12" y="4"/>
                    <a:pt x="14" y="0"/>
                    <a:pt x="30" y="1"/>
                  </a:cubicBezTo>
                  <a:cubicBezTo>
                    <a:pt x="31" y="16"/>
                    <a:pt x="2" y="9"/>
                    <a:pt x="0" y="1"/>
                  </a:cubicBezTo>
                  <a:close/>
                </a:path>
              </a:pathLst>
            </a:custGeom>
            <a:solidFill>
              <a:srgbClr val="1639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81" name="Freeform 273"/>
            <p:cNvSpPr/>
            <p:nvPr/>
          </p:nvSpPr>
          <p:spPr>
            <a:xfrm>
              <a:off x="0" y="4230638"/>
              <a:ext cx="59308" cy="21182"/>
            </a:xfrm>
            <a:custGeom>
              <a:avLst/>
              <a:gdLst>
                <a:gd name="txL" fmla="*/ 0 w 25"/>
                <a:gd name="txT" fmla="*/ 0 h 9"/>
                <a:gd name="txR" fmla="*/ 25 w 25"/>
                <a:gd name="txB" fmla="*/ 9 h 9"/>
              </a:gdLst>
              <a:ahLst/>
              <a:cxnLst>
                <a:cxn ang="0">
                  <a:pos x="20" y="9"/>
                </a:cxn>
                <a:cxn ang="0">
                  <a:pos x="5" y="9"/>
                </a:cxn>
                <a:cxn ang="0">
                  <a:pos x="20" y="9"/>
                </a:cxn>
              </a:cxnLst>
              <a:rect l="txL" t="txT" r="txR" b="txB"/>
              <a:pathLst>
                <a:path w="25" h="9">
                  <a:moveTo>
                    <a:pt x="20" y="9"/>
                  </a:moveTo>
                  <a:cubicBezTo>
                    <a:pt x="15" y="9"/>
                    <a:pt x="10" y="9"/>
                    <a:pt x="5" y="9"/>
                  </a:cubicBezTo>
                  <a:cubicBezTo>
                    <a:pt x="0" y="0"/>
                    <a:pt x="25" y="0"/>
                    <a:pt x="20" y="9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82" name="Freeform 274"/>
            <p:cNvSpPr/>
            <p:nvPr/>
          </p:nvSpPr>
          <p:spPr>
            <a:xfrm>
              <a:off x="5502935" y="4237699"/>
              <a:ext cx="117204" cy="114380"/>
            </a:xfrm>
            <a:custGeom>
              <a:avLst/>
              <a:gdLst>
                <a:gd name="txL" fmla="*/ 0 w 49"/>
                <a:gd name="txT" fmla="*/ 0 h 48"/>
                <a:gd name="txR" fmla="*/ 49 w 49"/>
                <a:gd name="txB" fmla="*/ 48 h 48"/>
              </a:gdLst>
              <a:ahLst/>
              <a:cxnLst>
                <a:cxn ang="0">
                  <a:pos x="36" y="24"/>
                </a:cxn>
                <a:cxn ang="0">
                  <a:pos x="21" y="21"/>
                </a:cxn>
                <a:cxn ang="0">
                  <a:pos x="24" y="48"/>
                </a:cxn>
                <a:cxn ang="0">
                  <a:pos x="0" y="36"/>
                </a:cxn>
                <a:cxn ang="0">
                  <a:pos x="6" y="9"/>
                </a:cxn>
                <a:cxn ang="0">
                  <a:pos x="36" y="0"/>
                </a:cxn>
                <a:cxn ang="0">
                  <a:pos x="36" y="24"/>
                </a:cxn>
              </a:cxnLst>
              <a:rect l="txL" t="txT" r="txR" b="txB"/>
              <a:pathLst>
                <a:path w="49" h="48">
                  <a:moveTo>
                    <a:pt x="36" y="24"/>
                  </a:moveTo>
                  <a:cubicBezTo>
                    <a:pt x="28" y="26"/>
                    <a:pt x="28" y="20"/>
                    <a:pt x="21" y="21"/>
                  </a:cubicBezTo>
                  <a:cubicBezTo>
                    <a:pt x="12" y="29"/>
                    <a:pt x="24" y="40"/>
                    <a:pt x="24" y="48"/>
                  </a:cubicBezTo>
                  <a:cubicBezTo>
                    <a:pt x="15" y="45"/>
                    <a:pt x="11" y="37"/>
                    <a:pt x="0" y="36"/>
                  </a:cubicBezTo>
                  <a:cubicBezTo>
                    <a:pt x="6" y="31"/>
                    <a:pt x="7" y="21"/>
                    <a:pt x="6" y="9"/>
                  </a:cubicBezTo>
                  <a:cubicBezTo>
                    <a:pt x="18" y="19"/>
                    <a:pt x="26" y="8"/>
                    <a:pt x="36" y="0"/>
                  </a:cubicBezTo>
                  <a:cubicBezTo>
                    <a:pt x="49" y="8"/>
                    <a:pt x="34" y="10"/>
                    <a:pt x="36" y="24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83" name="Freeform 275"/>
            <p:cNvSpPr/>
            <p:nvPr/>
          </p:nvSpPr>
          <p:spPr>
            <a:xfrm>
              <a:off x="5282648" y="4309715"/>
              <a:ext cx="91787" cy="66369"/>
            </a:xfrm>
            <a:custGeom>
              <a:avLst/>
              <a:gdLst>
                <a:gd name="txL" fmla="*/ 0 w 38"/>
                <a:gd name="txT" fmla="*/ 0 h 28"/>
                <a:gd name="txR" fmla="*/ 38 w 38"/>
                <a:gd name="txB" fmla="*/ 28 h 28"/>
              </a:gdLst>
              <a:ahLst/>
              <a:cxnLst>
                <a:cxn ang="0">
                  <a:pos x="38" y="18"/>
                </a:cxn>
                <a:cxn ang="0">
                  <a:pos x="17" y="0"/>
                </a:cxn>
                <a:cxn ang="0">
                  <a:pos x="38" y="18"/>
                </a:cxn>
              </a:cxnLst>
              <a:rect l="txL" t="txT" r="txR" b="txB"/>
              <a:pathLst>
                <a:path w="38" h="28">
                  <a:moveTo>
                    <a:pt x="38" y="18"/>
                  </a:moveTo>
                  <a:cubicBezTo>
                    <a:pt x="30" y="28"/>
                    <a:pt x="0" y="6"/>
                    <a:pt x="17" y="0"/>
                  </a:cubicBezTo>
                  <a:cubicBezTo>
                    <a:pt x="17" y="13"/>
                    <a:pt x="30" y="13"/>
                    <a:pt x="38" y="18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84" name="Freeform 276"/>
            <p:cNvSpPr/>
            <p:nvPr/>
          </p:nvSpPr>
          <p:spPr>
            <a:xfrm>
              <a:off x="3105197" y="4489052"/>
              <a:ext cx="72017" cy="11297"/>
            </a:xfrm>
            <a:custGeom>
              <a:avLst/>
              <a:gdLst>
                <a:gd name="txL" fmla="*/ 0 w 30"/>
                <a:gd name="txT" fmla="*/ 0 h 5"/>
                <a:gd name="txR" fmla="*/ 30 w 30"/>
                <a:gd name="txB" fmla="*/ 5 h 5"/>
              </a:gdLst>
              <a:ahLst/>
              <a:cxnLst>
                <a:cxn ang="0">
                  <a:pos x="0" y="0"/>
                </a:cxn>
                <a:cxn ang="0">
                  <a:pos x="30" y="0"/>
                </a:cxn>
                <a:cxn ang="0">
                  <a:pos x="0" y="0"/>
                </a:cxn>
              </a:cxnLst>
              <a:rect l="txL" t="txT" r="txR" b="txB"/>
              <a:pathLst>
                <a:path w="30" h="5">
                  <a:moveTo>
                    <a:pt x="0" y="0"/>
                  </a:moveTo>
                  <a:cubicBezTo>
                    <a:pt x="10" y="0"/>
                    <a:pt x="20" y="0"/>
                    <a:pt x="30" y="0"/>
                  </a:cubicBezTo>
                  <a:cubicBezTo>
                    <a:pt x="27" y="5"/>
                    <a:pt x="3" y="5"/>
                    <a:pt x="0" y="0"/>
                  </a:cubicBezTo>
                  <a:close/>
                </a:path>
              </a:pathLst>
            </a:custGeom>
            <a:solidFill>
              <a:srgbClr val="1B769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85" name="Freeform 277"/>
            <p:cNvSpPr/>
            <p:nvPr/>
          </p:nvSpPr>
          <p:spPr>
            <a:xfrm>
              <a:off x="4275824" y="4486228"/>
              <a:ext cx="79077" cy="26830"/>
            </a:xfrm>
            <a:custGeom>
              <a:avLst/>
              <a:gdLst>
                <a:gd name="txL" fmla="*/ 0 w 33"/>
                <a:gd name="txT" fmla="*/ 0 h 11"/>
                <a:gd name="txR" fmla="*/ 33 w 33"/>
                <a:gd name="txB" fmla="*/ 11 h 11"/>
              </a:gdLst>
              <a:ahLst/>
              <a:cxnLst>
                <a:cxn ang="0">
                  <a:pos x="0" y="7"/>
                </a:cxn>
                <a:cxn ang="0">
                  <a:pos x="33" y="4"/>
                </a:cxn>
                <a:cxn ang="0">
                  <a:pos x="0" y="7"/>
                </a:cxn>
              </a:cxnLst>
              <a:rect l="txL" t="txT" r="txR" b="txB"/>
              <a:pathLst>
                <a:path w="33" h="11">
                  <a:moveTo>
                    <a:pt x="0" y="7"/>
                  </a:moveTo>
                  <a:cubicBezTo>
                    <a:pt x="5" y="0"/>
                    <a:pt x="23" y="6"/>
                    <a:pt x="33" y="4"/>
                  </a:cubicBezTo>
                  <a:cubicBezTo>
                    <a:pt x="28" y="11"/>
                    <a:pt x="10" y="5"/>
                    <a:pt x="0" y="7"/>
                  </a:cubicBezTo>
                  <a:close/>
                </a:path>
              </a:pathLst>
            </a:custGeom>
            <a:solidFill>
              <a:srgbClr val="087EA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86" name="Freeform 279"/>
            <p:cNvSpPr/>
            <p:nvPr/>
          </p:nvSpPr>
          <p:spPr>
            <a:xfrm>
              <a:off x="4397264" y="2123791"/>
              <a:ext cx="115792" cy="25418"/>
            </a:xfrm>
            <a:custGeom>
              <a:avLst/>
              <a:gdLst>
                <a:gd name="txL" fmla="*/ 0 w 48"/>
                <a:gd name="txT" fmla="*/ 0 h 11"/>
                <a:gd name="txR" fmla="*/ 48 w 48"/>
                <a:gd name="txB" fmla="*/ 11 h 11"/>
              </a:gdLst>
              <a:ahLst/>
              <a:cxnLst>
                <a:cxn ang="0">
                  <a:pos x="0" y="7"/>
                </a:cxn>
                <a:cxn ang="0">
                  <a:pos x="48" y="4"/>
                </a:cxn>
                <a:cxn ang="0">
                  <a:pos x="0" y="7"/>
                </a:cxn>
              </a:cxnLst>
              <a:rect l="txL" t="txT" r="txR" b="txB"/>
              <a:pathLst>
                <a:path w="48" h="11">
                  <a:moveTo>
                    <a:pt x="0" y="7"/>
                  </a:moveTo>
                  <a:cubicBezTo>
                    <a:pt x="10" y="0"/>
                    <a:pt x="33" y="6"/>
                    <a:pt x="48" y="4"/>
                  </a:cubicBezTo>
                  <a:cubicBezTo>
                    <a:pt x="38" y="11"/>
                    <a:pt x="15" y="5"/>
                    <a:pt x="0" y="7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87" name="Freeform 280"/>
            <p:cNvSpPr/>
            <p:nvPr/>
          </p:nvSpPr>
          <p:spPr>
            <a:xfrm>
              <a:off x="2560128" y="3684157"/>
              <a:ext cx="64956" cy="79077"/>
            </a:xfrm>
            <a:custGeom>
              <a:avLst/>
              <a:gdLst>
                <a:gd name="txL" fmla="*/ 0 w 27"/>
                <a:gd name="txT" fmla="*/ 0 h 33"/>
                <a:gd name="txR" fmla="*/ 27 w 27"/>
                <a:gd name="txB" fmla="*/ 33 h 33"/>
              </a:gdLst>
              <a:ahLst/>
              <a:cxnLst>
                <a:cxn ang="0">
                  <a:pos x="0" y="9"/>
                </a:cxn>
                <a:cxn ang="0">
                  <a:pos x="27" y="15"/>
                </a:cxn>
                <a:cxn ang="0">
                  <a:pos x="27" y="33"/>
                </a:cxn>
                <a:cxn ang="0">
                  <a:pos x="0" y="9"/>
                </a:cxn>
              </a:cxnLst>
              <a:rect l="txL" t="txT" r="txR" b="txB"/>
              <a:pathLst>
                <a:path w="27" h="33">
                  <a:moveTo>
                    <a:pt x="0" y="9"/>
                  </a:moveTo>
                  <a:cubicBezTo>
                    <a:pt x="8" y="0"/>
                    <a:pt x="17" y="16"/>
                    <a:pt x="27" y="15"/>
                  </a:cubicBezTo>
                  <a:cubicBezTo>
                    <a:pt x="27" y="21"/>
                    <a:pt x="27" y="27"/>
                    <a:pt x="27" y="33"/>
                  </a:cubicBezTo>
                  <a:cubicBezTo>
                    <a:pt x="17" y="26"/>
                    <a:pt x="4" y="22"/>
                    <a:pt x="0" y="9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88" name="Freeform 281"/>
            <p:cNvSpPr/>
            <p:nvPr/>
          </p:nvSpPr>
          <p:spPr>
            <a:xfrm>
              <a:off x="4476342" y="3853609"/>
              <a:ext cx="93198" cy="26830"/>
            </a:xfrm>
            <a:custGeom>
              <a:avLst/>
              <a:gdLst>
                <a:gd name="txL" fmla="*/ 0 w 39"/>
                <a:gd name="txT" fmla="*/ 0 h 11"/>
                <a:gd name="txR" fmla="*/ 39 w 39"/>
                <a:gd name="txB" fmla="*/ 11 h 11"/>
              </a:gdLst>
              <a:ahLst/>
              <a:cxnLst>
                <a:cxn ang="0">
                  <a:pos x="0" y="4"/>
                </a:cxn>
                <a:cxn ang="0">
                  <a:pos x="39" y="7"/>
                </a:cxn>
                <a:cxn ang="0">
                  <a:pos x="0" y="4"/>
                </a:cxn>
              </a:cxnLst>
              <a:rect l="txL" t="txT" r="txR" b="txB"/>
              <a:pathLst>
                <a:path w="39" h="11">
                  <a:moveTo>
                    <a:pt x="0" y="4"/>
                  </a:moveTo>
                  <a:cubicBezTo>
                    <a:pt x="12" y="6"/>
                    <a:pt x="32" y="0"/>
                    <a:pt x="39" y="7"/>
                  </a:cubicBezTo>
                  <a:cubicBezTo>
                    <a:pt x="27" y="5"/>
                    <a:pt x="7" y="11"/>
                    <a:pt x="0" y="4"/>
                  </a:cubicBezTo>
                  <a:close/>
                </a:path>
              </a:pathLst>
            </a:custGeom>
            <a:solidFill>
              <a:srgbClr val="22586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89" name="Freeform 282"/>
            <p:cNvSpPr/>
            <p:nvPr/>
          </p:nvSpPr>
          <p:spPr>
            <a:xfrm>
              <a:off x="564838" y="4042830"/>
              <a:ext cx="101671" cy="24006"/>
            </a:xfrm>
            <a:custGeom>
              <a:avLst/>
              <a:gdLst>
                <a:gd name="txL" fmla="*/ 0 w 43"/>
                <a:gd name="txT" fmla="*/ 0 h 10"/>
                <a:gd name="txR" fmla="*/ 43 w 43"/>
                <a:gd name="txB" fmla="*/ 10 h 10"/>
              </a:gdLst>
              <a:ahLst/>
              <a:cxnLst>
                <a:cxn ang="0">
                  <a:pos x="0" y="3"/>
                </a:cxn>
                <a:cxn ang="0">
                  <a:pos x="36" y="0"/>
                </a:cxn>
                <a:cxn ang="0">
                  <a:pos x="42" y="6"/>
                </a:cxn>
                <a:cxn ang="0">
                  <a:pos x="0" y="3"/>
                </a:cxn>
              </a:cxnLst>
              <a:rect l="txL" t="txT" r="txR" b="txB"/>
              <a:pathLst>
                <a:path w="43" h="10">
                  <a:moveTo>
                    <a:pt x="0" y="3"/>
                  </a:moveTo>
                  <a:cubicBezTo>
                    <a:pt x="11" y="1"/>
                    <a:pt x="30" y="7"/>
                    <a:pt x="36" y="0"/>
                  </a:cubicBezTo>
                  <a:cubicBezTo>
                    <a:pt x="40" y="0"/>
                    <a:pt x="43" y="1"/>
                    <a:pt x="42" y="6"/>
                  </a:cubicBezTo>
                  <a:cubicBezTo>
                    <a:pt x="29" y="4"/>
                    <a:pt x="8" y="10"/>
                    <a:pt x="0" y="3"/>
                  </a:cubicBezTo>
                  <a:close/>
                </a:path>
              </a:pathLst>
            </a:custGeom>
            <a:solidFill>
              <a:srgbClr val="22586C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90" name="Freeform 283"/>
            <p:cNvSpPr/>
            <p:nvPr/>
          </p:nvSpPr>
          <p:spPr>
            <a:xfrm>
              <a:off x="2387853" y="3749114"/>
              <a:ext cx="55072" cy="57896"/>
            </a:xfrm>
            <a:custGeom>
              <a:avLst/>
              <a:gdLst>
                <a:gd name="txL" fmla="*/ 0 w 23"/>
                <a:gd name="txT" fmla="*/ 0 h 24"/>
                <a:gd name="txR" fmla="*/ 23 w 23"/>
                <a:gd name="txB" fmla="*/ 24 h 24"/>
              </a:gdLst>
              <a:ahLst/>
              <a:cxnLst>
                <a:cxn ang="0">
                  <a:pos x="0" y="0"/>
                </a:cxn>
                <a:cxn ang="0">
                  <a:pos x="12" y="0"/>
                </a:cxn>
                <a:cxn ang="0">
                  <a:pos x="21" y="24"/>
                </a:cxn>
                <a:cxn ang="0">
                  <a:pos x="0" y="0"/>
                </a:cxn>
              </a:cxnLst>
              <a:rect l="txL" t="txT" r="txR" b="txB"/>
              <a:pathLst>
                <a:path w="23" h="24">
                  <a:moveTo>
                    <a:pt x="0" y="0"/>
                  </a:moveTo>
                  <a:cubicBezTo>
                    <a:pt x="4" y="0"/>
                    <a:pt x="8" y="0"/>
                    <a:pt x="12" y="0"/>
                  </a:cubicBezTo>
                  <a:cubicBezTo>
                    <a:pt x="23" y="0"/>
                    <a:pt x="21" y="13"/>
                    <a:pt x="21" y="24"/>
                  </a:cubicBezTo>
                  <a:cubicBezTo>
                    <a:pt x="13" y="17"/>
                    <a:pt x="3" y="12"/>
                    <a:pt x="0" y="0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91" name="Freeform 284"/>
            <p:cNvSpPr/>
            <p:nvPr/>
          </p:nvSpPr>
          <p:spPr>
            <a:xfrm>
              <a:off x="607201" y="3900208"/>
              <a:ext cx="193457" cy="100259"/>
            </a:xfrm>
            <a:custGeom>
              <a:avLst/>
              <a:gdLst>
                <a:gd name="txL" fmla="*/ 0 w 81"/>
                <a:gd name="txT" fmla="*/ 0 h 42"/>
                <a:gd name="txR" fmla="*/ 81 w 81"/>
                <a:gd name="txB" fmla="*/ 42 h 42"/>
              </a:gdLst>
              <a:ahLst/>
              <a:cxnLst>
                <a:cxn ang="0">
                  <a:pos x="81" y="39"/>
                </a:cxn>
                <a:cxn ang="0">
                  <a:pos x="0" y="9"/>
                </a:cxn>
                <a:cxn ang="0">
                  <a:pos x="81" y="39"/>
                </a:cxn>
              </a:cxnLst>
              <a:rect l="txL" t="txT" r="txR" b="txB"/>
              <a:pathLst>
                <a:path w="81" h="42">
                  <a:moveTo>
                    <a:pt x="81" y="39"/>
                  </a:moveTo>
                  <a:cubicBezTo>
                    <a:pt x="53" y="42"/>
                    <a:pt x="24" y="20"/>
                    <a:pt x="0" y="9"/>
                  </a:cubicBezTo>
                  <a:cubicBezTo>
                    <a:pt x="34" y="0"/>
                    <a:pt x="62" y="23"/>
                    <a:pt x="81" y="39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92" name="Freeform 285"/>
            <p:cNvSpPr/>
            <p:nvPr/>
          </p:nvSpPr>
          <p:spPr>
            <a:xfrm>
              <a:off x="4592134" y="2836900"/>
              <a:ext cx="149682" cy="18358"/>
            </a:xfrm>
            <a:custGeom>
              <a:avLst/>
              <a:gdLst>
                <a:gd name="txL" fmla="*/ 0 w 63"/>
                <a:gd name="txT" fmla="*/ 0 h 8"/>
                <a:gd name="txR" fmla="*/ 63 w 63"/>
                <a:gd name="txB" fmla="*/ 8 h 8"/>
              </a:gdLst>
              <a:ahLst/>
              <a:cxnLst>
                <a:cxn ang="0">
                  <a:pos x="6" y="0"/>
                </a:cxn>
                <a:cxn ang="0">
                  <a:pos x="63" y="3"/>
                </a:cxn>
                <a:cxn ang="0">
                  <a:pos x="0" y="3"/>
                </a:cxn>
                <a:cxn ang="0">
                  <a:pos x="6" y="0"/>
                </a:cxn>
              </a:cxnLst>
              <a:rect l="txL" t="txT" r="txR" b="txB"/>
              <a:pathLst>
                <a:path w="63" h="8">
                  <a:moveTo>
                    <a:pt x="6" y="0"/>
                  </a:moveTo>
                  <a:cubicBezTo>
                    <a:pt x="19" y="7"/>
                    <a:pt x="45" y="1"/>
                    <a:pt x="63" y="3"/>
                  </a:cubicBezTo>
                  <a:cubicBezTo>
                    <a:pt x="49" y="8"/>
                    <a:pt x="14" y="8"/>
                    <a:pt x="0" y="3"/>
                  </a:cubicBezTo>
                  <a:cubicBezTo>
                    <a:pt x="3" y="3"/>
                    <a:pt x="4" y="1"/>
                    <a:pt x="6" y="0"/>
                  </a:cubicBezTo>
                  <a:close/>
                </a:path>
              </a:pathLst>
            </a:custGeom>
            <a:solidFill>
              <a:srgbClr val="41879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93" name="Freeform 286"/>
            <p:cNvSpPr/>
            <p:nvPr/>
          </p:nvSpPr>
          <p:spPr>
            <a:xfrm>
              <a:off x="2897619" y="4031533"/>
              <a:ext cx="79077" cy="45187"/>
            </a:xfrm>
            <a:custGeom>
              <a:avLst/>
              <a:gdLst>
                <a:gd name="txL" fmla="*/ 0 w 33"/>
                <a:gd name="txT" fmla="*/ 0 h 19"/>
                <a:gd name="txR" fmla="*/ 33 w 33"/>
                <a:gd name="txB" fmla="*/ 19 h 19"/>
              </a:gdLst>
              <a:ahLst/>
              <a:cxnLst>
                <a:cxn ang="0">
                  <a:pos x="33" y="11"/>
                </a:cxn>
                <a:cxn ang="0">
                  <a:pos x="0" y="8"/>
                </a:cxn>
                <a:cxn ang="0">
                  <a:pos x="33" y="11"/>
                </a:cxn>
              </a:cxnLst>
              <a:rect l="txL" t="txT" r="txR" b="txB"/>
              <a:pathLst>
                <a:path w="33" h="19">
                  <a:moveTo>
                    <a:pt x="33" y="11"/>
                  </a:moveTo>
                  <a:cubicBezTo>
                    <a:pt x="25" y="19"/>
                    <a:pt x="8" y="10"/>
                    <a:pt x="0" y="8"/>
                  </a:cubicBezTo>
                  <a:cubicBezTo>
                    <a:pt x="8" y="0"/>
                    <a:pt x="25" y="9"/>
                    <a:pt x="33" y="11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94" name="Freeform 287"/>
            <p:cNvSpPr/>
            <p:nvPr/>
          </p:nvSpPr>
          <p:spPr>
            <a:xfrm>
              <a:off x="1088725" y="4144500"/>
              <a:ext cx="72017" cy="35303"/>
            </a:xfrm>
            <a:custGeom>
              <a:avLst/>
              <a:gdLst>
                <a:gd name="txL" fmla="*/ 0 w 30"/>
                <a:gd name="txT" fmla="*/ 0 h 15"/>
                <a:gd name="txR" fmla="*/ 30 w 30"/>
                <a:gd name="txB" fmla="*/ 15 h 15"/>
              </a:gdLst>
              <a:ahLst/>
              <a:cxnLst>
                <a:cxn ang="0">
                  <a:pos x="30" y="15"/>
                </a:cxn>
                <a:cxn ang="0">
                  <a:pos x="0" y="0"/>
                </a:cxn>
                <a:cxn ang="0">
                  <a:pos x="30" y="15"/>
                </a:cxn>
              </a:cxnLst>
              <a:rect l="txL" t="txT" r="txR" b="txB"/>
              <a:pathLst>
                <a:path w="30" h="15">
                  <a:moveTo>
                    <a:pt x="30" y="15"/>
                  </a:moveTo>
                  <a:cubicBezTo>
                    <a:pt x="20" y="10"/>
                    <a:pt x="4" y="11"/>
                    <a:pt x="0" y="0"/>
                  </a:cubicBezTo>
                  <a:cubicBezTo>
                    <a:pt x="14" y="1"/>
                    <a:pt x="26" y="4"/>
                    <a:pt x="30" y="15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95" name="Freeform 288"/>
            <p:cNvSpPr/>
            <p:nvPr/>
          </p:nvSpPr>
          <p:spPr>
            <a:xfrm>
              <a:off x="3773118" y="4196748"/>
              <a:ext cx="230172" cy="90374"/>
            </a:xfrm>
            <a:custGeom>
              <a:avLst/>
              <a:gdLst>
                <a:gd name="txL" fmla="*/ 0 w 96"/>
                <a:gd name="txT" fmla="*/ 0 h 38"/>
                <a:gd name="txR" fmla="*/ 96 w 96"/>
                <a:gd name="txB" fmla="*/ 38 h 38"/>
              </a:gdLst>
              <a:ahLst/>
              <a:cxnLst>
                <a:cxn ang="0">
                  <a:pos x="96" y="17"/>
                </a:cxn>
                <a:cxn ang="0">
                  <a:pos x="81" y="8"/>
                </a:cxn>
                <a:cxn ang="0">
                  <a:pos x="60" y="38"/>
                </a:cxn>
                <a:cxn ang="0">
                  <a:pos x="30" y="20"/>
                </a:cxn>
                <a:cxn ang="0">
                  <a:pos x="27" y="32"/>
                </a:cxn>
                <a:cxn ang="0">
                  <a:pos x="0" y="26"/>
                </a:cxn>
                <a:cxn ang="0">
                  <a:pos x="24" y="8"/>
                </a:cxn>
                <a:cxn ang="0">
                  <a:pos x="51" y="29"/>
                </a:cxn>
                <a:cxn ang="0">
                  <a:pos x="57" y="11"/>
                </a:cxn>
                <a:cxn ang="0">
                  <a:pos x="72" y="2"/>
                </a:cxn>
                <a:cxn ang="0">
                  <a:pos x="96" y="17"/>
                </a:cxn>
              </a:cxnLst>
              <a:rect l="txL" t="txT" r="txR" b="txB"/>
              <a:pathLst>
                <a:path w="96" h="38">
                  <a:moveTo>
                    <a:pt x="96" y="17"/>
                  </a:moveTo>
                  <a:cubicBezTo>
                    <a:pt x="87" y="18"/>
                    <a:pt x="88" y="9"/>
                    <a:pt x="81" y="8"/>
                  </a:cubicBezTo>
                  <a:cubicBezTo>
                    <a:pt x="81" y="25"/>
                    <a:pt x="54" y="15"/>
                    <a:pt x="60" y="38"/>
                  </a:cubicBezTo>
                  <a:cubicBezTo>
                    <a:pt x="44" y="38"/>
                    <a:pt x="34" y="32"/>
                    <a:pt x="30" y="20"/>
                  </a:cubicBezTo>
                  <a:cubicBezTo>
                    <a:pt x="26" y="21"/>
                    <a:pt x="28" y="28"/>
                    <a:pt x="27" y="32"/>
                  </a:cubicBezTo>
                  <a:cubicBezTo>
                    <a:pt x="15" y="33"/>
                    <a:pt x="8" y="29"/>
                    <a:pt x="0" y="26"/>
                  </a:cubicBezTo>
                  <a:cubicBezTo>
                    <a:pt x="10" y="22"/>
                    <a:pt x="26" y="24"/>
                    <a:pt x="24" y="8"/>
                  </a:cubicBezTo>
                  <a:cubicBezTo>
                    <a:pt x="38" y="10"/>
                    <a:pt x="38" y="26"/>
                    <a:pt x="51" y="29"/>
                  </a:cubicBezTo>
                  <a:cubicBezTo>
                    <a:pt x="58" y="28"/>
                    <a:pt x="51" y="13"/>
                    <a:pt x="57" y="11"/>
                  </a:cubicBezTo>
                  <a:cubicBezTo>
                    <a:pt x="65" y="11"/>
                    <a:pt x="76" y="14"/>
                    <a:pt x="72" y="2"/>
                  </a:cubicBezTo>
                  <a:cubicBezTo>
                    <a:pt x="87" y="0"/>
                    <a:pt x="94" y="6"/>
                    <a:pt x="96" y="17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96" name="Freeform 289"/>
            <p:cNvSpPr/>
            <p:nvPr/>
          </p:nvSpPr>
          <p:spPr>
            <a:xfrm>
              <a:off x="4922564" y="2096962"/>
              <a:ext cx="200518" cy="107319"/>
            </a:xfrm>
            <a:custGeom>
              <a:avLst/>
              <a:gdLst>
                <a:gd name="txL" fmla="*/ 0 w 84"/>
                <a:gd name="txT" fmla="*/ 0 h 45"/>
                <a:gd name="txR" fmla="*/ 84 w 84"/>
                <a:gd name="txB" fmla="*/ 45 h 45"/>
              </a:gdLst>
              <a:ahLst/>
              <a:cxnLst>
                <a:cxn ang="0">
                  <a:pos x="84" y="9"/>
                </a:cxn>
                <a:cxn ang="0">
                  <a:pos x="69" y="42"/>
                </a:cxn>
                <a:cxn ang="0">
                  <a:pos x="3" y="33"/>
                </a:cxn>
                <a:cxn ang="0">
                  <a:pos x="12" y="0"/>
                </a:cxn>
                <a:cxn ang="0">
                  <a:pos x="84" y="9"/>
                </a:cxn>
              </a:cxnLst>
              <a:rect l="txL" t="txT" r="txR" b="txB"/>
              <a:pathLst>
                <a:path w="84" h="45">
                  <a:moveTo>
                    <a:pt x="84" y="9"/>
                  </a:moveTo>
                  <a:cubicBezTo>
                    <a:pt x="78" y="19"/>
                    <a:pt x="75" y="32"/>
                    <a:pt x="69" y="42"/>
                  </a:cubicBezTo>
                  <a:cubicBezTo>
                    <a:pt x="45" y="41"/>
                    <a:pt x="16" y="45"/>
                    <a:pt x="3" y="33"/>
                  </a:cubicBezTo>
                  <a:cubicBezTo>
                    <a:pt x="0" y="16"/>
                    <a:pt x="12" y="14"/>
                    <a:pt x="12" y="0"/>
                  </a:cubicBezTo>
                  <a:cubicBezTo>
                    <a:pt x="31" y="8"/>
                    <a:pt x="56" y="10"/>
                    <a:pt x="84" y="9"/>
                  </a:cubicBezTo>
                  <a:close/>
                </a:path>
              </a:pathLst>
            </a:custGeom>
            <a:solidFill>
              <a:srgbClr val="4FA4B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97" name="Freeform 290"/>
            <p:cNvSpPr/>
            <p:nvPr/>
          </p:nvSpPr>
          <p:spPr>
            <a:xfrm>
              <a:off x="5402676" y="4400089"/>
              <a:ext cx="100259" cy="48011"/>
            </a:xfrm>
            <a:custGeom>
              <a:avLst/>
              <a:gdLst>
                <a:gd name="txL" fmla="*/ 0 w 42"/>
                <a:gd name="txT" fmla="*/ 0 h 20"/>
                <a:gd name="txR" fmla="*/ 42 w 42"/>
                <a:gd name="txB" fmla="*/ 20 h 20"/>
              </a:gdLst>
              <a:ahLst/>
              <a:cxnLst>
                <a:cxn ang="0">
                  <a:pos x="42" y="13"/>
                </a:cxn>
                <a:cxn ang="0">
                  <a:pos x="0" y="7"/>
                </a:cxn>
                <a:cxn ang="0">
                  <a:pos x="42" y="13"/>
                </a:cxn>
              </a:cxnLst>
              <a:rect l="txL" t="txT" r="txR" b="txB"/>
              <a:pathLst>
                <a:path w="42" h="20">
                  <a:moveTo>
                    <a:pt x="42" y="13"/>
                  </a:moveTo>
                  <a:cubicBezTo>
                    <a:pt x="29" y="10"/>
                    <a:pt x="3" y="20"/>
                    <a:pt x="0" y="7"/>
                  </a:cubicBezTo>
                  <a:cubicBezTo>
                    <a:pt x="13" y="10"/>
                    <a:pt x="39" y="0"/>
                    <a:pt x="42" y="13"/>
                  </a:cubicBezTo>
                  <a:close/>
                </a:path>
              </a:pathLst>
            </a:custGeom>
            <a:solidFill>
              <a:srgbClr val="1639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98" name="Freeform 291"/>
            <p:cNvSpPr/>
            <p:nvPr/>
          </p:nvSpPr>
          <p:spPr>
            <a:xfrm>
              <a:off x="4448100" y="2211341"/>
              <a:ext cx="93198" cy="31066"/>
            </a:xfrm>
            <a:custGeom>
              <a:avLst/>
              <a:gdLst>
                <a:gd name="txL" fmla="*/ 0 w 39"/>
                <a:gd name="txT" fmla="*/ 0 h 13"/>
                <a:gd name="txR" fmla="*/ 39 w 39"/>
                <a:gd name="txB" fmla="*/ 13 h 13"/>
              </a:gdLst>
              <a:ahLst/>
              <a:cxnLst>
                <a:cxn ang="0">
                  <a:pos x="39" y="9"/>
                </a:cxn>
                <a:cxn ang="0">
                  <a:pos x="0" y="6"/>
                </a:cxn>
                <a:cxn ang="0">
                  <a:pos x="9" y="3"/>
                </a:cxn>
                <a:cxn ang="0">
                  <a:pos x="39" y="9"/>
                </a:cxn>
              </a:cxnLst>
              <a:rect l="txL" t="txT" r="txR" b="txB"/>
              <a:pathLst>
                <a:path w="39" h="13">
                  <a:moveTo>
                    <a:pt x="39" y="9"/>
                  </a:moveTo>
                  <a:cubicBezTo>
                    <a:pt x="27" y="7"/>
                    <a:pt x="7" y="13"/>
                    <a:pt x="0" y="6"/>
                  </a:cubicBezTo>
                  <a:cubicBezTo>
                    <a:pt x="4" y="6"/>
                    <a:pt x="7" y="5"/>
                    <a:pt x="9" y="3"/>
                  </a:cubicBezTo>
                  <a:cubicBezTo>
                    <a:pt x="12" y="12"/>
                    <a:pt x="36" y="0"/>
                    <a:pt x="39" y="9"/>
                  </a:cubicBezTo>
                  <a:close/>
                </a:path>
              </a:pathLst>
            </a:custGeom>
            <a:solidFill>
              <a:srgbClr val="326A7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399" name="Freeform 292"/>
            <p:cNvSpPr/>
            <p:nvPr/>
          </p:nvSpPr>
          <p:spPr>
            <a:xfrm>
              <a:off x="406683" y="3877614"/>
              <a:ext cx="107319" cy="43775"/>
            </a:xfrm>
            <a:custGeom>
              <a:avLst/>
              <a:gdLst>
                <a:gd name="txL" fmla="*/ 0 w 45"/>
                <a:gd name="txT" fmla="*/ 0 h 18"/>
                <a:gd name="txR" fmla="*/ 45 w 45"/>
                <a:gd name="txB" fmla="*/ 18 h 18"/>
              </a:gdLst>
              <a:ahLst/>
              <a:cxnLst>
                <a:cxn ang="0">
                  <a:pos x="0" y="3"/>
                </a:cxn>
                <a:cxn ang="0">
                  <a:pos x="21" y="0"/>
                </a:cxn>
                <a:cxn ang="0">
                  <a:pos x="45" y="18"/>
                </a:cxn>
                <a:cxn ang="0">
                  <a:pos x="0" y="3"/>
                </a:cxn>
              </a:cxnLst>
              <a:rect l="txL" t="txT" r="txR" b="txB"/>
              <a:pathLst>
                <a:path w="45" h="18">
                  <a:moveTo>
                    <a:pt x="0" y="3"/>
                  </a:moveTo>
                  <a:cubicBezTo>
                    <a:pt x="6" y="1"/>
                    <a:pt x="20" y="7"/>
                    <a:pt x="21" y="0"/>
                  </a:cubicBezTo>
                  <a:cubicBezTo>
                    <a:pt x="29" y="6"/>
                    <a:pt x="40" y="9"/>
                    <a:pt x="45" y="18"/>
                  </a:cubicBezTo>
                  <a:cubicBezTo>
                    <a:pt x="29" y="17"/>
                    <a:pt x="13" y="14"/>
                    <a:pt x="0" y="3"/>
                  </a:cubicBezTo>
                  <a:close/>
                </a:path>
              </a:pathLst>
            </a:custGeom>
            <a:solidFill>
              <a:srgbClr val="286782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400" name="Freeform 293"/>
            <p:cNvSpPr/>
            <p:nvPr/>
          </p:nvSpPr>
          <p:spPr>
            <a:xfrm>
              <a:off x="5120257" y="1931747"/>
              <a:ext cx="26830" cy="151095"/>
            </a:xfrm>
            <a:custGeom>
              <a:avLst/>
              <a:gdLst>
                <a:gd name="txL" fmla="*/ 0 w 11"/>
                <a:gd name="txT" fmla="*/ 0 h 63"/>
                <a:gd name="txR" fmla="*/ 11 w 11"/>
                <a:gd name="txB" fmla="*/ 63 h 63"/>
              </a:gdLst>
              <a:ahLst/>
              <a:cxnLst>
                <a:cxn ang="0">
                  <a:pos x="4" y="0"/>
                </a:cxn>
                <a:cxn ang="0">
                  <a:pos x="7" y="63"/>
                </a:cxn>
                <a:cxn ang="0">
                  <a:pos x="4" y="0"/>
                </a:cxn>
              </a:cxnLst>
              <a:rect l="txL" t="txT" r="txR" b="txB"/>
              <a:pathLst>
                <a:path w="11" h="63">
                  <a:moveTo>
                    <a:pt x="4" y="0"/>
                  </a:moveTo>
                  <a:cubicBezTo>
                    <a:pt x="11" y="15"/>
                    <a:pt x="5" y="43"/>
                    <a:pt x="7" y="63"/>
                  </a:cubicBezTo>
                  <a:cubicBezTo>
                    <a:pt x="0" y="48"/>
                    <a:pt x="6" y="20"/>
                    <a:pt x="4" y="0"/>
                  </a:cubicBezTo>
                  <a:close/>
                </a:path>
              </a:pathLst>
            </a:custGeom>
            <a:solidFill>
              <a:srgbClr val="087EA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401" name="Freeform 294"/>
            <p:cNvSpPr/>
            <p:nvPr/>
          </p:nvSpPr>
          <p:spPr>
            <a:xfrm>
              <a:off x="2438688" y="3949631"/>
              <a:ext cx="70605" cy="29654"/>
            </a:xfrm>
            <a:custGeom>
              <a:avLst/>
              <a:gdLst>
                <a:gd name="txL" fmla="*/ 0 w 30"/>
                <a:gd name="txT" fmla="*/ 0 h 12"/>
                <a:gd name="txR" fmla="*/ 30 w 30"/>
                <a:gd name="txB" fmla="*/ 12 h 12"/>
              </a:gdLst>
              <a:ahLst/>
              <a:cxnLst>
                <a:cxn ang="0">
                  <a:pos x="0" y="9"/>
                </a:cxn>
                <a:cxn ang="0">
                  <a:pos x="27" y="3"/>
                </a:cxn>
                <a:cxn ang="0">
                  <a:pos x="30" y="9"/>
                </a:cxn>
                <a:cxn ang="0">
                  <a:pos x="0" y="9"/>
                </a:cxn>
              </a:cxnLst>
              <a:rect l="txL" t="txT" r="txR" b="txB"/>
              <a:pathLst>
                <a:path w="30" h="12">
                  <a:moveTo>
                    <a:pt x="0" y="9"/>
                  </a:moveTo>
                  <a:cubicBezTo>
                    <a:pt x="2" y="0"/>
                    <a:pt x="25" y="12"/>
                    <a:pt x="27" y="3"/>
                  </a:cubicBezTo>
                  <a:cubicBezTo>
                    <a:pt x="29" y="4"/>
                    <a:pt x="30" y="6"/>
                    <a:pt x="30" y="9"/>
                  </a:cubicBezTo>
                  <a:cubicBezTo>
                    <a:pt x="20" y="9"/>
                    <a:pt x="10" y="9"/>
                    <a:pt x="0" y="9"/>
                  </a:cubicBezTo>
                  <a:close/>
                </a:path>
              </a:pathLst>
            </a:custGeom>
            <a:solidFill>
              <a:srgbClr val="16394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402" name="Freeform 295"/>
            <p:cNvSpPr/>
            <p:nvPr/>
          </p:nvSpPr>
          <p:spPr>
            <a:xfrm>
              <a:off x="4812420" y="1342903"/>
              <a:ext cx="15533" cy="279595"/>
            </a:xfrm>
            <a:custGeom>
              <a:avLst/>
              <a:gdLst>
                <a:gd name="txL" fmla="*/ 0 w 7"/>
                <a:gd name="txT" fmla="*/ 0 h 117"/>
                <a:gd name="txR" fmla="*/ 7 w 7"/>
                <a:gd name="txB" fmla="*/ 117 h 117"/>
              </a:gdLst>
              <a:ahLst/>
              <a:cxnLst>
                <a:cxn ang="0">
                  <a:pos x="7" y="0"/>
                </a:cxn>
                <a:cxn ang="0">
                  <a:pos x="7" y="117"/>
                </a:cxn>
                <a:cxn ang="0">
                  <a:pos x="4" y="117"/>
                </a:cxn>
                <a:cxn ang="0">
                  <a:pos x="7" y="0"/>
                </a:cxn>
              </a:cxnLst>
              <a:rect l="txL" t="txT" r="txR" b="txB"/>
              <a:pathLst>
                <a:path w="7" h="117">
                  <a:moveTo>
                    <a:pt x="7" y="0"/>
                  </a:moveTo>
                  <a:cubicBezTo>
                    <a:pt x="7" y="39"/>
                    <a:pt x="7" y="78"/>
                    <a:pt x="7" y="117"/>
                  </a:cubicBezTo>
                  <a:cubicBezTo>
                    <a:pt x="6" y="117"/>
                    <a:pt x="5" y="117"/>
                    <a:pt x="4" y="117"/>
                  </a:cubicBezTo>
                  <a:cubicBezTo>
                    <a:pt x="6" y="79"/>
                    <a:pt x="0" y="33"/>
                    <a:pt x="7" y="0"/>
                  </a:cubicBezTo>
                  <a:close/>
                </a:path>
              </a:pathLst>
            </a:custGeom>
            <a:solidFill>
              <a:srgbClr val="087EA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403" name="Freeform 297"/>
            <p:cNvSpPr/>
            <p:nvPr/>
          </p:nvSpPr>
          <p:spPr>
            <a:xfrm>
              <a:off x="4045652" y="2800186"/>
              <a:ext cx="86138" cy="63545"/>
            </a:xfrm>
            <a:custGeom>
              <a:avLst/>
              <a:gdLst>
                <a:gd name="txL" fmla="*/ 0 w 36"/>
                <a:gd name="txT" fmla="*/ 0 h 26"/>
                <a:gd name="txR" fmla="*/ 36 w 36"/>
                <a:gd name="txB" fmla="*/ 26 h 26"/>
              </a:gdLst>
              <a:ahLst/>
              <a:cxnLst>
                <a:cxn ang="0">
                  <a:pos x="36" y="12"/>
                </a:cxn>
                <a:cxn ang="0">
                  <a:pos x="0" y="9"/>
                </a:cxn>
                <a:cxn ang="0">
                  <a:pos x="0" y="0"/>
                </a:cxn>
                <a:cxn ang="0">
                  <a:pos x="36" y="12"/>
                </a:cxn>
              </a:cxnLst>
              <a:rect l="txL" t="txT" r="txR" b="txB"/>
              <a:pathLst>
                <a:path w="36" h="26">
                  <a:moveTo>
                    <a:pt x="36" y="12"/>
                  </a:moveTo>
                  <a:cubicBezTo>
                    <a:pt x="32" y="26"/>
                    <a:pt x="4" y="16"/>
                    <a:pt x="0" y="9"/>
                  </a:cubicBezTo>
                  <a:cubicBezTo>
                    <a:pt x="0" y="6"/>
                    <a:pt x="0" y="3"/>
                    <a:pt x="0" y="0"/>
                  </a:cubicBezTo>
                  <a:cubicBezTo>
                    <a:pt x="8" y="8"/>
                    <a:pt x="16" y="16"/>
                    <a:pt x="36" y="12"/>
                  </a:cubicBezTo>
                  <a:close/>
                </a:path>
              </a:pathLst>
            </a:custGeom>
            <a:solidFill>
              <a:srgbClr val="132B2D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404" name="Freeform 298"/>
            <p:cNvSpPr/>
            <p:nvPr/>
          </p:nvSpPr>
          <p:spPr>
            <a:xfrm>
              <a:off x="4003289" y="2643443"/>
              <a:ext cx="16945" cy="142622"/>
            </a:xfrm>
            <a:custGeom>
              <a:avLst/>
              <a:gdLst>
                <a:gd name="txL" fmla="*/ 0 w 7"/>
                <a:gd name="txT" fmla="*/ 0 h 60"/>
                <a:gd name="txR" fmla="*/ 7 w 7"/>
                <a:gd name="txB" fmla="*/ 60 h 60"/>
              </a:gdLst>
              <a:ahLst/>
              <a:cxnLst>
                <a:cxn ang="0">
                  <a:pos x="3" y="0"/>
                </a:cxn>
                <a:cxn ang="0">
                  <a:pos x="0" y="60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3" y="0"/>
                </a:cxn>
              </a:cxnLst>
              <a:rect l="txL" t="txT" r="txR" b="txB"/>
              <a:pathLst>
                <a:path w="7" h="60">
                  <a:moveTo>
                    <a:pt x="3" y="0"/>
                  </a:moveTo>
                  <a:cubicBezTo>
                    <a:pt x="1" y="19"/>
                    <a:pt x="7" y="46"/>
                    <a:pt x="0" y="60"/>
                  </a:cubicBezTo>
                  <a:cubicBezTo>
                    <a:pt x="0" y="41"/>
                    <a:pt x="0" y="22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234A5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405" name="Freeform 299"/>
            <p:cNvSpPr/>
            <p:nvPr/>
          </p:nvSpPr>
          <p:spPr>
            <a:xfrm>
              <a:off x="5072246" y="2218402"/>
              <a:ext cx="12709" cy="144034"/>
            </a:xfrm>
            <a:custGeom>
              <a:avLst/>
              <a:gdLst>
                <a:gd name="txL" fmla="*/ 0 w 5"/>
                <a:gd name="txT" fmla="*/ 0 h 60"/>
                <a:gd name="txR" fmla="*/ 5 w 5"/>
                <a:gd name="txB" fmla="*/ 60 h 60"/>
              </a:gdLst>
              <a:ahLst/>
              <a:cxnLst>
                <a:cxn ang="0">
                  <a:pos x="0" y="0"/>
                </a:cxn>
                <a:cxn ang="0">
                  <a:pos x="0" y="60"/>
                </a:cxn>
                <a:cxn ang="0">
                  <a:pos x="0" y="3"/>
                </a:cxn>
                <a:cxn ang="0">
                  <a:pos x="0" y="0"/>
                </a:cxn>
              </a:cxnLst>
              <a:rect l="txL" t="txT" r="txR" b="txB"/>
              <a:pathLst>
                <a:path w="5" h="60">
                  <a:moveTo>
                    <a:pt x="0" y="0"/>
                  </a:moveTo>
                  <a:cubicBezTo>
                    <a:pt x="5" y="13"/>
                    <a:pt x="5" y="47"/>
                    <a:pt x="0" y="60"/>
                  </a:cubicBezTo>
                  <a:cubicBezTo>
                    <a:pt x="0" y="41"/>
                    <a:pt x="0" y="22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547D89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406" name="Freeform 301"/>
            <p:cNvSpPr/>
            <p:nvPr/>
          </p:nvSpPr>
          <p:spPr>
            <a:xfrm>
              <a:off x="4850547" y="2218402"/>
              <a:ext cx="221699" cy="281007"/>
            </a:xfrm>
            <a:custGeom>
              <a:avLst/>
              <a:gdLst>
                <a:gd name="txL" fmla="*/ 0 w 93"/>
                <a:gd name="txT" fmla="*/ 0 h 117"/>
                <a:gd name="txR" fmla="*/ 93 w 93"/>
                <a:gd name="txB" fmla="*/ 117 h 117"/>
              </a:gdLst>
              <a:ahLst/>
              <a:cxnLst>
                <a:cxn ang="0">
                  <a:pos x="93" y="60"/>
                </a:cxn>
                <a:cxn ang="0">
                  <a:pos x="21" y="96"/>
                </a:cxn>
                <a:cxn ang="0">
                  <a:pos x="48" y="99"/>
                </a:cxn>
                <a:cxn ang="0">
                  <a:pos x="0" y="90"/>
                </a:cxn>
                <a:cxn ang="0">
                  <a:pos x="0" y="63"/>
                </a:cxn>
                <a:cxn ang="0">
                  <a:pos x="12" y="78"/>
                </a:cxn>
                <a:cxn ang="0">
                  <a:pos x="54" y="15"/>
                </a:cxn>
                <a:cxn ang="0">
                  <a:pos x="33" y="57"/>
                </a:cxn>
                <a:cxn ang="0">
                  <a:pos x="48" y="0"/>
                </a:cxn>
                <a:cxn ang="0">
                  <a:pos x="93" y="3"/>
                </a:cxn>
                <a:cxn ang="0">
                  <a:pos x="93" y="60"/>
                </a:cxn>
              </a:cxnLst>
              <a:rect l="txL" t="txT" r="txR" b="txB"/>
              <a:pathLst>
                <a:path w="93" h="117">
                  <a:moveTo>
                    <a:pt x="93" y="60"/>
                  </a:moveTo>
                  <a:cubicBezTo>
                    <a:pt x="74" y="77"/>
                    <a:pt x="57" y="96"/>
                    <a:pt x="21" y="96"/>
                  </a:cubicBezTo>
                  <a:cubicBezTo>
                    <a:pt x="24" y="103"/>
                    <a:pt x="40" y="97"/>
                    <a:pt x="48" y="99"/>
                  </a:cubicBezTo>
                  <a:cubicBezTo>
                    <a:pt x="34" y="117"/>
                    <a:pt x="10" y="101"/>
                    <a:pt x="0" y="90"/>
                  </a:cubicBezTo>
                  <a:cubicBezTo>
                    <a:pt x="0" y="81"/>
                    <a:pt x="0" y="72"/>
                    <a:pt x="0" y="63"/>
                  </a:cubicBezTo>
                  <a:cubicBezTo>
                    <a:pt x="8" y="64"/>
                    <a:pt x="5" y="76"/>
                    <a:pt x="12" y="78"/>
                  </a:cubicBezTo>
                  <a:cubicBezTo>
                    <a:pt x="37" y="68"/>
                    <a:pt x="54" y="50"/>
                    <a:pt x="54" y="15"/>
                  </a:cubicBezTo>
                  <a:cubicBezTo>
                    <a:pt x="43" y="25"/>
                    <a:pt x="42" y="45"/>
                    <a:pt x="33" y="57"/>
                  </a:cubicBezTo>
                  <a:cubicBezTo>
                    <a:pt x="23" y="35"/>
                    <a:pt x="37" y="11"/>
                    <a:pt x="48" y="0"/>
                  </a:cubicBezTo>
                  <a:cubicBezTo>
                    <a:pt x="57" y="7"/>
                    <a:pt x="79" y="1"/>
                    <a:pt x="93" y="3"/>
                  </a:cubicBezTo>
                  <a:cubicBezTo>
                    <a:pt x="93" y="22"/>
                    <a:pt x="93" y="41"/>
                    <a:pt x="93" y="60"/>
                  </a:cubicBezTo>
                  <a:close/>
                </a:path>
              </a:pathLst>
            </a:custGeom>
            <a:solidFill>
              <a:srgbClr val="8EC5DB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5407" name="组合 5406"/>
          <p:cNvGrpSpPr/>
          <p:nvPr/>
        </p:nvGrpSpPr>
        <p:grpSpPr>
          <a:xfrm>
            <a:off x="3165475" y="6435725"/>
            <a:ext cx="1143000" cy="850900"/>
            <a:chOff x="0" y="0"/>
            <a:chExt cx="1405956" cy="1047571"/>
          </a:xfrm>
        </p:grpSpPr>
        <p:grpSp>
          <p:nvGrpSpPr>
            <p:cNvPr id="5408" name="组合 5407"/>
            <p:cNvGrpSpPr/>
            <p:nvPr/>
          </p:nvGrpSpPr>
          <p:grpSpPr>
            <a:xfrm rot="332732">
              <a:off x="0" y="0"/>
              <a:ext cx="714224" cy="1047571"/>
              <a:chOff x="0" y="0"/>
              <a:chExt cx="3506788" cy="5143500"/>
            </a:xfrm>
          </p:grpSpPr>
          <p:sp>
            <p:nvSpPr>
              <p:cNvPr id="5409" name="Freeform 946"/>
              <p:cNvSpPr>
                <a:spLocks noEditPoints="1"/>
              </p:cNvSpPr>
              <p:nvPr/>
            </p:nvSpPr>
            <p:spPr>
              <a:xfrm>
                <a:off x="0" y="0"/>
                <a:ext cx="3506788" cy="5143500"/>
              </a:xfrm>
              <a:custGeom>
                <a:avLst/>
                <a:gdLst>
                  <a:gd name="txL" fmla="*/ 0 w 1304"/>
                  <a:gd name="txT" fmla="*/ 0 h 1911"/>
                  <a:gd name="txR" fmla="*/ 1304 w 1304"/>
                  <a:gd name="txB" fmla="*/ 1911 h 1911"/>
                </a:gdLst>
                <a:ahLst/>
                <a:cxnLst>
                  <a:cxn ang="0">
                    <a:pos x="663" y="153"/>
                  </a:cxn>
                  <a:cxn ang="0">
                    <a:pos x="1221" y="798"/>
                  </a:cxn>
                  <a:cxn ang="0">
                    <a:pos x="1269" y="1149"/>
                  </a:cxn>
                  <a:cxn ang="0">
                    <a:pos x="1029" y="1764"/>
                  </a:cxn>
                  <a:cxn ang="0">
                    <a:pos x="549" y="1911"/>
                  </a:cxn>
                  <a:cxn ang="0">
                    <a:pos x="765" y="1371"/>
                  </a:cxn>
                  <a:cxn ang="0">
                    <a:pos x="1134" y="1026"/>
                  </a:cxn>
                  <a:cxn ang="0">
                    <a:pos x="813" y="1083"/>
                  </a:cxn>
                  <a:cxn ang="0">
                    <a:pos x="540" y="1035"/>
                  </a:cxn>
                  <a:cxn ang="0">
                    <a:pos x="0" y="105"/>
                  </a:cxn>
                  <a:cxn ang="0">
                    <a:pos x="6" y="0"/>
                  </a:cxn>
                  <a:cxn ang="0">
                    <a:pos x="732" y="354"/>
                  </a:cxn>
                  <a:cxn ang="0">
                    <a:pos x="174" y="165"/>
                  </a:cxn>
                  <a:cxn ang="0">
                    <a:pos x="654" y="462"/>
                  </a:cxn>
                  <a:cxn ang="0">
                    <a:pos x="732" y="354"/>
                  </a:cxn>
                  <a:cxn ang="0">
                    <a:pos x="822" y="615"/>
                  </a:cxn>
                  <a:cxn ang="0">
                    <a:pos x="864" y="615"/>
                  </a:cxn>
                  <a:cxn ang="0">
                    <a:pos x="927" y="474"/>
                  </a:cxn>
                  <a:cxn ang="0">
                    <a:pos x="855" y="429"/>
                  </a:cxn>
                  <a:cxn ang="0">
                    <a:pos x="1029" y="522"/>
                  </a:cxn>
                  <a:cxn ang="0">
                    <a:pos x="825" y="801"/>
                  </a:cxn>
                  <a:cxn ang="0">
                    <a:pos x="654" y="948"/>
                  </a:cxn>
                  <a:cxn ang="0">
                    <a:pos x="849" y="954"/>
                  </a:cxn>
                  <a:cxn ang="0">
                    <a:pos x="1083" y="711"/>
                  </a:cxn>
                  <a:cxn ang="0">
                    <a:pos x="426" y="717"/>
                  </a:cxn>
                  <a:cxn ang="0">
                    <a:pos x="528" y="816"/>
                  </a:cxn>
                  <a:cxn ang="0">
                    <a:pos x="723" y="717"/>
                  </a:cxn>
                  <a:cxn ang="0">
                    <a:pos x="1050" y="1200"/>
                  </a:cxn>
                  <a:cxn ang="0">
                    <a:pos x="1083" y="1341"/>
                  </a:cxn>
                  <a:cxn ang="0">
                    <a:pos x="1197" y="1287"/>
                  </a:cxn>
                  <a:cxn ang="0">
                    <a:pos x="1110" y="1200"/>
                  </a:cxn>
                  <a:cxn ang="0">
                    <a:pos x="858" y="1419"/>
                  </a:cxn>
                  <a:cxn ang="0">
                    <a:pos x="921" y="1611"/>
                  </a:cxn>
                  <a:cxn ang="0">
                    <a:pos x="927" y="1419"/>
                  </a:cxn>
                  <a:cxn ang="0">
                    <a:pos x="771" y="1878"/>
                  </a:cxn>
                  <a:cxn ang="0">
                    <a:pos x="687" y="1638"/>
                  </a:cxn>
                  <a:cxn ang="0">
                    <a:pos x="771" y="1878"/>
                  </a:cxn>
                </a:cxnLst>
                <a:rect l="txL" t="txT" r="txR" b="txB"/>
                <a:pathLst>
                  <a:path w="1304" h="1911">
                    <a:moveTo>
                      <a:pt x="9" y="0"/>
                    </a:moveTo>
                    <a:cubicBezTo>
                      <a:pt x="225" y="60"/>
                      <a:pt x="457" y="99"/>
                      <a:pt x="663" y="153"/>
                    </a:cubicBezTo>
                    <a:cubicBezTo>
                      <a:pt x="862" y="205"/>
                      <a:pt x="1026" y="336"/>
                      <a:pt x="1122" y="495"/>
                    </a:cubicBezTo>
                    <a:cubicBezTo>
                      <a:pt x="1171" y="576"/>
                      <a:pt x="1209" y="680"/>
                      <a:pt x="1221" y="798"/>
                    </a:cubicBezTo>
                    <a:cubicBezTo>
                      <a:pt x="1227" y="859"/>
                      <a:pt x="1231" y="919"/>
                      <a:pt x="1239" y="981"/>
                    </a:cubicBezTo>
                    <a:cubicBezTo>
                      <a:pt x="1247" y="1037"/>
                      <a:pt x="1262" y="1093"/>
                      <a:pt x="1269" y="1149"/>
                    </a:cubicBezTo>
                    <a:cubicBezTo>
                      <a:pt x="1304" y="1413"/>
                      <a:pt x="1185" y="1594"/>
                      <a:pt x="1062" y="1731"/>
                    </a:cubicBezTo>
                    <a:cubicBezTo>
                      <a:pt x="1050" y="1741"/>
                      <a:pt x="1039" y="1752"/>
                      <a:pt x="1029" y="1764"/>
                    </a:cubicBezTo>
                    <a:cubicBezTo>
                      <a:pt x="967" y="1822"/>
                      <a:pt x="893" y="1868"/>
                      <a:pt x="816" y="1911"/>
                    </a:cubicBezTo>
                    <a:cubicBezTo>
                      <a:pt x="727" y="1911"/>
                      <a:pt x="638" y="1911"/>
                      <a:pt x="549" y="1911"/>
                    </a:cubicBezTo>
                    <a:cubicBezTo>
                      <a:pt x="549" y="1898"/>
                      <a:pt x="549" y="1885"/>
                      <a:pt x="549" y="1872"/>
                    </a:cubicBezTo>
                    <a:cubicBezTo>
                      <a:pt x="563" y="1647"/>
                      <a:pt x="646" y="1500"/>
                      <a:pt x="765" y="1371"/>
                    </a:cubicBezTo>
                    <a:cubicBezTo>
                      <a:pt x="865" y="1263"/>
                      <a:pt x="973" y="1164"/>
                      <a:pt x="1095" y="1071"/>
                    </a:cubicBezTo>
                    <a:cubicBezTo>
                      <a:pt x="1103" y="1065"/>
                      <a:pt x="1142" y="1041"/>
                      <a:pt x="1134" y="1026"/>
                    </a:cubicBezTo>
                    <a:cubicBezTo>
                      <a:pt x="1127" y="1013"/>
                      <a:pt x="1105" y="1025"/>
                      <a:pt x="1089" y="1029"/>
                    </a:cubicBezTo>
                    <a:cubicBezTo>
                      <a:pt x="994" y="1055"/>
                      <a:pt x="917" y="1072"/>
                      <a:pt x="813" y="1083"/>
                    </a:cubicBezTo>
                    <a:cubicBezTo>
                      <a:pt x="772" y="1088"/>
                      <a:pt x="727" y="1096"/>
                      <a:pt x="690" y="1092"/>
                    </a:cubicBezTo>
                    <a:cubicBezTo>
                      <a:pt x="639" y="1087"/>
                      <a:pt x="585" y="1058"/>
                      <a:pt x="540" y="1035"/>
                    </a:cubicBezTo>
                    <a:cubicBezTo>
                      <a:pt x="400" y="963"/>
                      <a:pt x="302" y="847"/>
                      <a:pt x="219" y="726"/>
                    </a:cubicBezTo>
                    <a:cubicBezTo>
                      <a:pt x="104" y="558"/>
                      <a:pt x="10" y="373"/>
                      <a:pt x="0" y="105"/>
                    </a:cubicBezTo>
                    <a:cubicBezTo>
                      <a:pt x="0" y="82"/>
                      <a:pt x="0" y="59"/>
                      <a:pt x="0" y="36"/>
                    </a:cubicBezTo>
                    <a:cubicBezTo>
                      <a:pt x="1" y="23"/>
                      <a:pt x="3" y="11"/>
                      <a:pt x="6" y="0"/>
                    </a:cubicBezTo>
                    <a:cubicBezTo>
                      <a:pt x="7" y="0"/>
                      <a:pt x="8" y="0"/>
                      <a:pt x="9" y="0"/>
                    </a:cubicBezTo>
                    <a:close/>
                    <a:moveTo>
                      <a:pt x="732" y="354"/>
                    </a:moveTo>
                    <a:cubicBezTo>
                      <a:pt x="716" y="283"/>
                      <a:pt x="635" y="269"/>
                      <a:pt x="561" y="252"/>
                    </a:cubicBezTo>
                    <a:cubicBezTo>
                      <a:pt x="438" y="223"/>
                      <a:pt x="285" y="190"/>
                      <a:pt x="174" y="165"/>
                    </a:cubicBezTo>
                    <a:cubicBezTo>
                      <a:pt x="206" y="325"/>
                      <a:pt x="333" y="524"/>
                      <a:pt x="552" y="501"/>
                    </a:cubicBezTo>
                    <a:cubicBezTo>
                      <a:pt x="588" y="497"/>
                      <a:pt x="623" y="481"/>
                      <a:pt x="654" y="462"/>
                    </a:cubicBezTo>
                    <a:cubicBezTo>
                      <a:pt x="679" y="447"/>
                      <a:pt x="726" y="422"/>
                      <a:pt x="732" y="387"/>
                    </a:cubicBezTo>
                    <a:cubicBezTo>
                      <a:pt x="737" y="383"/>
                      <a:pt x="737" y="358"/>
                      <a:pt x="732" y="354"/>
                    </a:cubicBezTo>
                    <a:close/>
                    <a:moveTo>
                      <a:pt x="855" y="429"/>
                    </a:moveTo>
                    <a:cubicBezTo>
                      <a:pt x="805" y="452"/>
                      <a:pt x="728" y="584"/>
                      <a:pt x="822" y="615"/>
                    </a:cubicBezTo>
                    <a:cubicBezTo>
                      <a:pt x="826" y="620"/>
                      <a:pt x="851" y="620"/>
                      <a:pt x="855" y="615"/>
                    </a:cubicBezTo>
                    <a:cubicBezTo>
                      <a:pt x="858" y="615"/>
                      <a:pt x="861" y="615"/>
                      <a:pt x="864" y="615"/>
                    </a:cubicBezTo>
                    <a:cubicBezTo>
                      <a:pt x="898" y="594"/>
                      <a:pt x="917" y="558"/>
                      <a:pt x="927" y="513"/>
                    </a:cubicBezTo>
                    <a:cubicBezTo>
                      <a:pt x="932" y="507"/>
                      <a:pt x="932" y="480"/>
                      <a:pt x="927" y="474"/>
                    </a:cubicBezTo>
                    <a:cubicBezTo>
                      <a:pt x="926" y="447"/>
                      <a:pt x="911" y="434"/>
                      <a:pt x="888" y="429"/>
                    </a:cubicBezTo>
                    <a:cubicBezTo>
                      <a:pt x="884" y="424"/>
                      <a:pt x="859" y="424"/>
                      <a:pt x="855" y="429"/>
                    </a:cubicBezTo>
                    <a:close/>
                    <a:moveTo>
                      <a:pt x="1083" y="711"/>
                    </a:moveTo>
                    <a:cubicBezTo>
                      <a:pt x="1071" y="642"/>
                      <a:pt x="1062" y="570"/>
                      <a:pt x="1029" y="522"/>
                    </a:cubicBezTo>
                    <a:cubicBezTo>
                      <a:pt x="989" y="565"/>
                      <a:pt x="969" y="621"/>
                      <a:pt x="936" y="669"/>
                    </a:cubicBezTo>
                    <a:cubicBezTo>
                      <a:pt x="903" y="717"/>
                      <a:pt x="863" y="758"/>
                      <a:pt x="825" y="801"/>
                    </a:cubicBezTo>
                    <a:cubicBezTo>
                      <a:pt x="814" y="810"/>
                      <a:pt x="804" y="820"/>
                      <a:pt x="795" y="831"/>
                    </a:cubicBezTo>
                    <a:cubicBezTo>
                      <a:pt x="751" y="873"/>
                      <a:pt x="701" y="909"/>
                      <a:pt x="654" y="948"/>
                    </a:cubicBezTo>
                    <a:cubicBezTo>
                      <a:pt x="681" y="948"/>
                      <a:pt x="700" y="956"/>
                      <a:pt x="729" y="954"/>
                    </a:cubicBezTo>
                    <a:cubicBezTo>
                      <a:pt x="762" y="959"/>
                      <a:pt x="816" y="959"/>
                      <a:pt x="849" y="954"/>
                    </a:cubicBezTo>
                    <a:cubicBezTo>
                      <a:pt x="978" y="945"/>
                      <a:pt x="1062" y="891"/>
                      <a:pt x="1083" y="774"/>
                    </a:cubicBezTo>
                    <a:cubicBezTo>
                      <a:pt x="1088" y="760"/>
                      <a:pt x="1088" y="725"/>
                      <a:pt x="1083" y="711"/>
                    </a:cubicBezTo>
                    <a:close/>
                    <a:moveTo>
                      <a:pt x="723" y="678"/>
                    </a:moveTo>
                    <a:cubicBezTo>
                      <a:pt x="685" y="548"/>
                      <a:pt x="439" y="606"/>
                      <a:pt x="426" y="717"/>
                    </a:cubicBezTo>
                    <a:cubicBezTo>
                      <a:pt x="421" y="723"/>
                      <a:pt x="421" y="750"/>
                      <a:pt x="426" y="756"/>
                    </a:cubicBezTo>
                    <a:cubicBezTo>
                      <a:pt x="439" y="797"/>
                      <a:pt x="479" y="811"/>
                      <a:pt x="528" y="816"/>
                    </a:cubicBezTo>
                    <a:cubicBezTo>
                      <a:pt x="541" y="821"/>
                      <a:pt x="575" y="821"/>
                      <a:pt x="588" y="816"/>
                    </a:cubicBezTo>
                    <a:cubicBezTo>
                      <a:pt x="650" y="800"/>
                      <a:pt x="709" y="781"/>
                      <a:pt x="723" y="717"/>
                    </a:cubicBezTo>
                    <a:cubicBezTo>
                      <a:pt x="728" y="711"/>
                      <a:pt x="728" y="684"/>
                      <a:pt x="723" y="678"/>
                    </a:cubicBezTo>
                    <a:close/>
                    <a:moveTo>
                      <a:pt x="1050" y="1200"/>
                    </a:moveTo>
                    <a:cubicBezTo>
                      <a:pt x="999" y="1207"/>
                      <a:pt x="967" y="1233"/>
                      <a:pt x="972" y="1296"/>
                    </a:cubicBezTo>
                    <a:cubicBezTo>
                      <a:pt x="992" y="1328"/>
                      <a:pt x="1035" y="1337"/>
                      <a:pt x="1083" y="1341"/>
                    </a:cubicBezTo>
                    <a:cubicBezTo>
                      <a:pt x="1094" y="1346"/>
                      <a:pt x="1126" y="1346"/>
                      <a:pt x="1137" y="1341"/>
                    </a:cubicBezTo>
                    <a:cubicBezTo>
                      <a:pt x="1170" y="1336"/>
                      <a:pt x="1194" y="1322"/>
                      <a:pt x="1197" y="1287"/>
                    </a:cubicBezTo>
                    <a:cubicBezTo>
                      <a:pt x="1202" y="1284"/>
                      <a:pt x="1202" y="1260"/>
                      <a:pt x="1197" y="1257"/>
                    </a:cubicBezTo>
                    <a:cubicBezTo>
                      <a:pt x="1191" y="1215"/>
                      <a:pt x="1155" y="1203"/>
                      <a:pt x="1110" y="1200"/>
                    </a:cubicBezTo>
                    <a:cubicBezTo>
                      <a:pt x="1097" y="1195"/>
                      <a:pt x="1063" y="1195"/>
                      <a:pt x="1050" y="1200"/>
                    </a:cubicBezTo>
                    <a:close/>
                    <a:moveTo>
                      <a:pt x="858" y="1419"/>
                    </a:moveTo>
                    <a:cubicBezTo>
                      <a:pt x="810" y="1426"/>
                      <a:pt x="783" y="1453"/>
                      <a:pt x="789" y="1500"/>
                    </a:cubicBezTo>
                    <a:cubicBezTo>
                      <a:pt x="794" y="1538"/>
                      <a:pt x="862" y="1607"/>
                      <a:pt x="921" y="1611"/>
                    </a:cubicBezTo>
                    <a:cubicBezTo>
                      <a:pt x="993" y="1615"/>
                      <a:pt x="1103" y="1584"/>
                      <a:pt x="1107" y="1527"/>
                    </a:cubicBezTo>
                    <a:cubicBezTo>
                      <a:pt x="1114" y="1442"/>
                      <a:pt x="1000" y="1434"/>
                      <a:pt x="927" y="1419"/>
                    </a:cubicBezTo>
                    <a:cubicBezTo>
                      <a:pt x="911" y="1414"/>
                      <a:pt x="874" y="1414"/>
                      <a:pt x="858" y="1419"/>
                    </a:cubicBezTo>
                    <a:close/>
                    <a:moveTo>
                      <a:pt x="771" y="1878"/>
                    </a:moveTo>
                    <a:cubicBezTo>
                      <a:pt x="832" y="1868"/>
                      <a:pt x="869" y="1809"/>
                      <a:pt x="861" y="1752"/>
                    </a:cubicBezTo>
                    <a:cubicBezTo>
                      <a:pt x="851" y="1682"/>
                      <a:pt x="756" y="1642"/>
                      <a:pt x="687" y="1638"/>
                    </a:cubicBezTo>
                    <a:cubicBezTo>
                      <a:pt x="605" y="1668"/>
                      <a:pt x="585" y="1883"/>
                      <a:pt x="711" y="1878"/>
                    </a:cubicBezTo>
                    <a:cubicBezTo>
                      <a:pt x="724" y="1883"/>
                      <a:pt x="758" y="1883"/>
                      <a:pt x="771" y="1878"/>
                    </a:cubicBezTo>
                    <a:close/>
                  </a:path>
                </a:pathLst>
              </a:custGeom>
              <a:solidFill>
                <a:srgbClr val="205867"/>
              </a:solidFill>
              <a:ln w="9525">
                <a:noFill/>
              </a:ln>
            </p:spPr>
            <p:txBody>
              <a:bodyPr vert="horz" wrap="square" anchor="t"/>
              <a:p>
                <a:pPr lvl="0">
                  <a:lnSpc>
                    <a:spcPct val="100000"/>
                  </a:lnSpc>
                </a:pPr>
                <a:endParaRPr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5410" name="Freeform 947"/>
              <p:cNvSpPr/>
              <p:nvPr/>
            </p:nvSpPr>
            <p:spPr>
              <a:xfrm>
                <a:off x="468313" y="444500"/>
                <a:ext cx="1500188" cy="965200"/>
              </a:xfrm>
              <a:custGeom>
                <a:avLst/>
                <a:gdLst>
                  <a:gd name="txL" fmla="*/ 0 w 558"/>
                  <a:gd name="txT" fmla="*/ 0 h 359"/>
                  <a:gd name="txR" fmla="*/ 558 w 558"/>
                  <a:gd name="txB" fmla="*/ 359 h 359"/>
                </a:gdLst>
                <a:ahLst/>
                <a:cxnLst>
                  <a:cxn ang="0">
                    <a:pos x="558" y="222"/>
                  </a:cxn>
                  <a:cxn ang="0">
                    <a:pos x="480" y="297"/>
                  </a:cxn>
                  <a:cxn ang="0">
                    <a:pos x="378" y="336"/>
                  </a:cxn>
                  <a:cxn ang="0">
                    <a:pos x="0" y="0"/>
                  </a:cxn>
                  <a:cxn ang="0">
                    <a:pos x="387" y="87"/>
                  </a:cxn>
                  <a:cxn ang="0">
                    <a:pos x="558" y="189"/>
                  </a:cxn>
                  <a:cxn ang="0">
                    <a:pos x="558" y="222"/>
                  </a:cxn>
                </a:cxnLst>
                <a:rect l="txL" t="txT" r="txR" b="txB"/>
                <a:pathLst>
                  <a:path w="558" h="359">
                    <a:moveTo>
                      <a:pt x="558" y="222"/>
                    </a:moveTo>
                    <a:cubicBezTo>
                      <a:pt x="552" y="257"/>
                      <a:pt x="505" y="282"/>
                      <a:pt x="480" y="297"/>
                    </a:cubicBezTo>
                    <a:cubicBezTo>
                      <a:pt x="449" y="316"/>
                      <a:pt x="414" y="332"/>
                      <a:pt x="378" y="336"/>
                    </a:cubicBezTo>
                    <a:cubicBezTo>
                      <a:pt x="159" y="359"/>
                      <a:pt x="32" y="160"/>
                      <a:pt x="0" y="0"/>
                    </a:cubicBezTo>
                    <a:cubicBezTo>
                      <a:pt x="111" y="25"/>
                      <a:pt x="264" y="58"/>
                      <a:pt x="387" y="87"/>
                    </a:cubicBezTo>
                    <a:cubicBezTo>
                      <a:pt x="461" y="104"/>
                      <a:pt x="542" y="118"/>
                      <a:pt x="558" y="189"/>
                    </a:cubicBezTo>
                    <a:cubicBezTo>
                      <a:pt x="558" y="200"/>
                      <a:pt x="558" y="211"/>
                      <a:pt x="558" y="222"/>
                    </a:cubicBezTo>
                    <a:close/>
                  </a:path>
                </a:pathLst>
              </a:custGeom>
              <a:solidFill>
                <a:srgbClr val="FCFCF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411" name="Freeform 959"/>
              <p:cNvSpPr/>
              <p:nvPr/>
            </p:nvSpPr>
            <p:spPr>
              <a:xfrm>
                <a:off x="1957388" y="1154112"/>
                <a:ext cx="536575" cy="500063"/>
              </a:xfrm>
              <a:custGeom>
                <a:avLst/>
                <a:gdLst>
                  <a:gd name="txL" fmla="*/ 0 w 199"/>
                  <a:gd name="txT" fmla="*/ 0 h 186"/>
                  <a:gd name="txR" fmla="*/ 199 w 199"/>
                  <a:gd name="txB" fmla="*/ 186 h 186"/>
                </a:gdLst>
                <a:ahLst/>
                <a:cxnLst>
                  <a:cxn ang="0">
                    <a:pos x="127" y="0"/>
                  </a:cxn>
                  <a:cxn ang="0">
                    <a:pos x="160" y="0"/>
                  </a:cxn>
                  <a:cxn ang="0">
                    <a:pos x="199" y="45"/>
                  </a:cxn>
                  <a:cxn ang="0">
                    <a:pos x="199" y="84"/>
                  </a:cxn>
                  <a:cxn ang="0">
                    <a:pos x="136" y="186"/>
                  </a:cxn>
                  <a:cxn ang="0">
                    <a:pos x="127" y="186"/>
                  </a:cxn>
                  <a:cxn ang="0">
                    <a:pos x="94" y="186"/>
                  </a:cxn>
                  <a:cxn ang="0">
                    <a:pos x="127" y="0"/>
                  </a:cxn>
                </a:cxnLst>
                <a:rect l="txL" t="txT" r="txR" b="txB"/>
                <a:pathLst>
                  <a:path w="199" h="186">
                    <a:moveTo>
                      <a:pt x="127" y="0"/>
                    </a:moveTo>
                    <a:cubicBezTo>
                      <a:pt x="138" y="0"/>
                      <a:pt x="149" y="0"/>
                      <a:pt x="160" y="0"/>
                    </a:cubicBezTo>
                    <a:cubicBezTo>
                      <a:pt x="183" y="5"/>
                      <a:pt x="198" y="18"/>
                      <a:pt x="199" y="45"/>
                    </a:cubicBezTo>
                    <a:cubicBezTo>
                      <a:pt x="199" y="58"/>
                      <a:pt x="199" y="71"/>
                      <a:pt x="199" y="84"/>
                    </a:cubicBezTo>
                    <a:cubicBezTo>
                      <a:pt x="189" y="129"/>
                      <a:pt x="170" y="165"/>
                      <a:pt x="136" y="186"/>
                    </a:cubicBezTo>
                    <a:cubicBezTo>
                      <a:pt x="133" y="186"/>
                      <a:pt x="130" y="186"/>
                      <a:pt x="127" y="186"/>
                    </a:cubicBezTo>
                    <a:cubicBezTo>
                      <a:pt x="116" y="186"/>
                      <a:pt x="105" y="186"/>
                      <a:pt x="94" y="186"/>
                    </a:cubicBezTo>
                    <a:cubicBezTo>
                      <a:pt x="0" y="155"/>
                      <a:pt x="77" y="23"/>
                      <a:pt x="127" y="0"/>
                    </a:cubicBezTo>
                    <a:close/>
                  </a:path>
                </a:pathLst>
              </a:custGeom>
              <a:solidFill>
                <a:srgbClr val="FCFCF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412" name="Freeform 960"/>
              <p:cNvSpPr/>
              <p:nvPr/>
            </p:nvSpPr>
            <p:spPr>
              <a:xfrm>
                <a:off x="1758950" y="1404937"/>
                <a:ext cx="1154113" cy="1168400"/>
              </a:xfrm>
              <a:custGeom>
                <a:avLst/>
                <a:gdLst>
                  <a:gd name="txL" fmla="*/ 0 w 429"/>
                  <a:gd name="txT" fmla="*/ 0 h 434"/>
                  <a:gd name="txR" fmla="*/ 429 w 429"/>
                  <a:gd name="txB" fmla="*/ 434 h 434"/>
                </a:gdLst>
                <a:ahLst/>
                <a:cxnLst>
                  <a:cxn ang="0">
                    <a:pos x="171" y="279"/>
                  </a:cxn>
                  <a:cxn ang="0">
                    <a:pos x="282" y="147"/>
                  </a:cxn>
                  <a:cxn ang="0">
                    <a:pos x="375" y="0"/>
                  </a:cxn>
                  <a:cxn ang="0">
                    <a:pos x="429" y="189"/>
                  </a:cxn>
                  <a:cxn ang="0">
                    <a:pos x="429" y="252"/>
                  </a:cxn>
                  <a:cxn ang="0">
                    <a:pos x="195" y="432"/>
                  </a:cxn>
                  <a:cxn ang="0">
                    <a:pos x="75" y="432"/>
                  </a:cxn>
                  <a:cxn ang="0">
                    <a:pos x="0" y="426"/>
                  </a:cxn>
                  <a:cxn ang="0">
                    <a:pos x="141" y="309"/>
                  </a:cxn>
                  <a:cxn ang="0">
                    <a:pos x="171" y="279"/>
                  </a:cxn>
                </a:cxnLst>
                <a:rect l="txL" t="txT" r="txR" b="txB"/>
                <a:pathLst>
                  <a:path w="429" h="434">
                    <a:moveTo>
                      <a:pt x="171" y="279"/>
                    </a:moveTo>
                    <a:cubicBezTo>
                      <a:pt x="209" y="236"/>
                      <a:pt x="249" y="195"/>
                      <a:pt x="282" y="147"/>
                    </a:cubicBezTo>
                    <a:cubicBezTo>
                      <a:pt x="315" y="99"/>
                      <a:pt x="335" y="43"/>
                      <a:pt x="375" y="0"/>
                    </a:cubicBezTo>
                    <a:cubicBezTo>
                      <a:pt x="408" y="48"/>
                      <a:pt x="417" y="120"/>
                      <a:pt x="429" y="189"/>
                    </a:cubicBezTo>
                    <a:cubicBezTo>
                      <a:pt x="429" y="210"/>
                      <a:pt x="429" y="231"/>
                      <a:pt x="429" y="252"/>
                    </a:cubicBezTo>
                    <a:cubicBezTo>
                      <a:pt x="408" y="369"/>
                      <a:pt x="324" y="423"/>
                      <a:pt x="195" y="432"/>
                    </a:cubicBezTo>
                    <a:cubicBezTo>
                      <a:pt x="155" y="432"/>
                      <a:pt x="115" y="432"/>
                      <a:pt x="75" y="432"/>
                    </a:cubicBezTo>
                    <a:cubicBezTo>
                      <a:pt x="46" y="434"/>
                      <a:pt x="27" y="426"/>
                      <a:pt x="0" y="426"/>
                    </a:cubicBezTo>
                    <a:cubicBezTo>
                      <a:pt x="47" y="387"/>
                      <a:pt x="97" y="351"/>
                      <a:pt x="141" y="309"/>
                    </a:cubicBezTo>
                    <a:cubicBezTo>
                      <a:pt x="152" y="300"/>
                      <a:pt x="162" y="290"/>
                      <a:pt x="171" y="279"/>
                    </a:cubicBezTo>
                    <a:close/>
                  </a:path>
                </a:pathLst>
              </a:custGeom>
              <a:solidFill>
                <a:srgbClr val="FCFCF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413" name="Freeform 961"/>
              <p:cNvSpPr/>
              <p:nvPr/>
            </p:nvSpPr>
            <p:spPr>
              <a:xfrm>
                <a:off x="1146175" y="1474787"/>
                <a:ext cx="798513" cy="720725"/>
              </a:xfrm>
              <a:custGeom>
                <a:avLst/>
                <a:gdLst>
                  <a:gd name="txL" fmla="*/ 0 w 297"/>
                  <a:gd name="txT" fmla="*/ 0 h 268"/>
                  <a:gd name="txR" fmla="*/ 297 w 297"/>
                  <a:gd name="txB" fmla="*/ 268 h 268"/>
                </a:gdLst>
                <a:ahLst/>
                <a:cxnLst>
                  <a:cxn ang="0">
                    <a:pos x="0" y="169"/>
                  </a:cxn>
                  <a:cxn ang="0">
                    <a:pos x="297" y="130"/>
                  </a:cxn>
                  <a:cxn ang="0">
                    <a:pos x="297" y="169"/>
                  </a:cxn>
                  <a:cxn ang="0">
                    <a:pos x="162" y="268"/>
                  </a:cxn>
                  <a:cxn ang="0">
                    <a:pos x="102" y="268"/>
                  </a:cxn>
                  <a:cxn ang="0">
                    <a:pos x="0" y="208"/>
                  </a:cxn>
                  <a:cxn ang="0">
                    <a:pos x="0" y="169"/>
                  </a:cxn>
                </a:cxnLst>
                <a:rect l="txL" t="txT" r="txR" b="txB"/>
                <a:pathLst>
                  <a:path w="297" h="268">
                    <a:moveTo>
                      <a:pt x="0" y="169"/>
                    </a:moveTo>
                    <a:cubicBezTo>
                      <a:pt x="13" y="58"/>
                      <a:pt x="259" y="0"/>
                      <a:pt x="297" y="130"/>
                    </a:cubicBezTo>
                    <a:cubicBezTo>
                      <a:pt x="297" y="143"/>
                      <a:pt x="297" y="156"/>
                      <a:pt x="297" y="169"/>
                    </a:cubicBezTo>
                    <a:cubicBezTo>
                      <a:pt x="283" y="233"/>
                      <a:pt x="224" y="252"/>
                      <a:pt x="162" y="268"/>
                    </a:cubicBezTo>
                    <a:cubicBezTo>
                      <a:pt x="142" y="268"/>
                      <a:pt x="122" y="268"/>
                      <a:pt x="102" y="268"/>
                    </a:cubicBezTo>
                    <a:cubicBezTo>
                      <a:pt x="53" y="263"/>
                      <a:pt x="13" y="249"/>
                      <a:pt x="0" y="208"/>
                    </a:cubicBezTo>
                    <a:cubicBezTo>
                      <a:pt x="0" y="195"/>
                      <a:pt x="0" y="182"/>
                      <a:pt x="0" y="169"/>
                    </a:cubicBezTo>
                    <a:close/>
                  </a:path>
                </a:pathLst>
              </a:custGeom>
              <a:solidFill>
                <a:srgbClr val="FCFCF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414" name="Freeform 962"/>
              <p:cNvSpPr/>
              <p:nvPr/>
            </p:nvSpPr>
            <p:spPr>
              <a:xfrm>
                <a:off x="2600325" y="3228975"/>
                <a:ext cx="619125" cy="379413"/>
              </a:xfrm>
              <a:custGeom>
                <a:avLst/>
                <a:gdLst>
                  <a:gd name="txL" fmla="*/ 0 w 230"/>
                  <a:gd name="txT" fmla="*/ 0 h 141"/>
                  <a:gd name="txR" fmla="*/ 230 w 230"/>
                  <a:gd name="txB" fmla="*/ 141 h 141"/>
                </a:gdLst>
                <a:ahLst/>
                <a:cxnLst>
                  <a:cxn ang="0">
                    <a:pos x="116" y="141"/>
                  </a:cxn>
                  <a:cxn ang="0">
                    <a:pos x="5" y="96"/>
                  </a:cxn>
                  <a:cxn ang="0">
                    <a:pos x="83" y="0"/>
                  </a:cxn>
                  <a:cxn ang="0">
                    <a:pos x="143" y="0"/>
                  </a:cxn>
                  <a:cxn ang="0">
                    <a:pos x="230" y="57"/>
                  </a:cxn>
                  <a:cxn ang="0">
                    <a:pos x="230" y="87"/>
                  </a:cxn>
                  <a:cxn ang="0">
                    <a:pos x="170" y="141"/>
                  </a:cxn>
                  <a:cxn ang="0">
                    <a:pos x="116" y="141"/>
                  </a:cxn>
                </a:cxnLst>
                <a:rect l="txL" t="txT" r="txR" b="txB"/>
                <a:pathLst>
                  <a:path w="230" h="141">
                    <a:moveTo>
                      <a:pt x="116" y="141"/>
                    </a:moveTo>
                    <a:cubicBezTo>
                      <a:pt x="68" y="137"/>
                      <a:pt x="25" y="128"/>
                      <a:pt x="5" y="96"/>
                    </a:cubicBezTo>
                    <a:cubicBezTo>
                      <a:pt x="0" y="33"/>
                      <a:pt x="32" y="7"/>
                      <a:pt x="83" y="0"/>
                    </a:cubicBezTo>
                    <a:cubicBezTo>
                      <a:pt x="103" y="0"/>
                      <a:pt x="123" y="0"/>
                      <a:pt x="143" y="0"/>
                    </a:cubicBezTo>
                    <a:cubicBezTo>
                      <a:pt x="188" y="3"/>
                      <a:pt x="224" y="15"/>
                      <a:pt x="230" y="57"/>
                    </a:cubicBezTo>
                    <a:cubicBezTo>
                      <a:pt x="230" y="67"/>
                      <a:pt x="230" y="77"/>
                      <a:pt x="230" y="87"/>
                    </a:cubicBezTo>
                    <a:cubicBezTo>
                      <a:pt x="227" y="122"/>
                      <a:pt x="203" y="136"/>
                      <a:pt x="170" y="141"/>
                    </a:cubicBezTo>
                    <a:cubicBezTo>
                      <a:pt x="152" y="141"/>
                      <a:pt x="134" y="141"/>
                      <a:pt x="116" y="141"/>
                    </a:cubicBezTo>
                    <a:close/>
                  </a:path>
                </a:pathLst>
              </a:custGeom>
              <a:solidFill>
                <a:srgbClr val="FCFCF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415" name="Freeform 963"/>
              <p:cNvSpPr/>
              <p:nvPr/>
            </p:nvSpPr>
            <p:spPr>
              <a:xfrm>
                <a:off x="2106613" y="3819525"/>
                <a:ext cx="889000" cy="527050"/>
              </a:xfrm>
              <a:custGeom>
                <a:avLst/>
                <a:gdLst>
                  <a:gd name="txL" fmla="*/ 0 w 331"/>
                  <a:gd name="txT" fmla="*/ 0 h 196"/>
                  <a:gd name="txR" fmla="*/ 331 w 331"/>
                  <a:gd name="txB" fmla="*/ 196 h 196"/>
                </a:gdLst>
                <a:ahLst/>
                <a:cxnLst>
                  <a:cxn ang="0">
                    <a:pos x="144" y="0"/>
                  </a:cxn>
                  <a:cxn ang="0">
                    <a:pos x="324" y="108"/>
                  </a:cxn>
                  <a:cxn ang="0">
                    <a:pos x="138" y="192"/>
                  </a:cxn>
                  <a:cxn ang="0">
                    <a:pos x="6" y="81"/>
                  </a:cxn>
                  <a:cxn ang="0">
                    <a:pos x="75" y="0"/>
                  </a:cxn>
                  <a:cxn ang="0">
                    <a:pos x="144" y="0"/>
                  </a:cxn>
                </a:cxnLst>
                <a:rect l="txL" t="txT" r="txR" b="txB"/>
                <a:pathLst>
                  <a:path w="331" h="196">
                    <a:moveTo>
                      <a:pt x="144" y="0"/>
                    </a:moveTo>
                    <a:cubicBezTo>
                      <a:pt x="217" y="15"/>
                      <a:pt x="331" y="23"/>
                      <a:pt x="324" y="108"/>
                    </a:cubicBezTo>
                    <a:cubicBezTo>
                      <a:pt x="320" y="165"/>
                      <a:pt x="210" y="196"/>
                      <a:pt x="138" y="192"/>
                    </a:cubicBezTo>
                    <a:cubicBezTo>
                      <a:pt x="79" y="188"/>
                      <a:pt x="11" y="119"/>
                      <a:pt x="6" y="81"/>
                    </a:cubicBezTo>
                    <a:cubicBezTo>
                      <a:pt x="0" y="34"/>
                      <a:pt x="27" y="7"/>
                      <a:pt x="75" y="0"/>
                    </a:cubicBezTo>
                    <a:cubicBezTo>
                      <a:pt x="98" y="0"/>
                      <a:pt x="121" y="0"/>
                      <a:pt x="144" y="0"/>
                    </a:cubicBezTo>
                    <a:close/>
                  </a:path>
                </a:pathLst>
              </a:custGeom>
              <a:solidFill>
                <a:srgbClr val="FCFCF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416" name="Freeform 964"/>
              <p:cNvSpPr/>
              <p:nvPr/>
            </p:nvSpPr>
            <p:spPr>
              <a:xfrm>
                <a:off x="1573213" y="4408488"/>
                <a:ext cx="763588" cy="658813"/>
              </a:xfrm>
              <a:custGeom>
                <a:avLst/>
                <a:gdLst>
                  <a:gd name="txL" fmla="*/ 0 w 284"/>
                  <a:gd name="txT" fmla="*/ 0 h 245"/>
                  <a:gd name="txR" fmla="*/ 284 w 284"/>
                  <a:gd name="txB" fmla="*/ 245 h 245"/>
                </a:gdLst>
                <a:ahLst/>
                <a:cxnLst>
                  <a:cxn ang="0">
                    <a:pos x="126" y="240"/>
                  </a:cxn>
                  <a:cxn ang="0">
                    <a:pos x="102" y="0"/>
                  </a:cxn>
                  <a:cxn ang="0">
                    <a:pos x="276" y="114"/>
                  </a:cxn>
                  <a:cxn ang="0">
                    <a:pos x="186" y="240"/>
                  </a:cxn>
                  <a:cxn ang="0">
                    <a:pos x="126" y="240"/>
                  </a:cxn>
                </a:cxnLst>
                <a:rect l="txL" t="txT" r="txR" b="txB"/>
                <a:pathLst>
                  <a:path w="284" h="245">
                    <a:moveTo>
                      <a:pt x="126" y="240"/>
                    </a:moveTo>
                    <a:cubicBezTo>
                      <a:pt x="0" y="245"/>
                      <a:pt x="20" y="30"/>
                      <a:pt x="102" y="0"/>
                    </a:cubicBezTo>
                    <a:cubicBezTo>
                      <a:pt x="171" y="4"/>
                      <a:pt x="266" y="44"/>
                      <a:pt x="276" y="114"/>
                    </a:cubicBezTo>
                    <a:cubicBezTo>
                      <a:pt x="284" y="171"/>
                      <a:pt x="247" y="230"/>
                      <a:pt x="186" y="240"/>
                    </a:cubicBezTo>
                    <a:cubicBezTo>
                      <a:pt x="166" y="240"/>
                      <a:pt x="146" y="240"/>
                      <a:pt x="126" y="240"/>
                    </a:cubicBezTo>
                    <a:close/>
                  </a:path>
                </a:pathLst>
              </a:custGeom>
              <a:solidFill>
                <a:srgbClr val="FCFCF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5417" name="组合 5416"/>
            <p:cNvGrpSpPr/>
            <p:nvPr/>
          </p:nvGrpSpPr>
          <p:grpSpPr>
            <a:xfrm rot="-389090" flipH="1">
              <a:off x="691732" y="0"/>
              <a:ext cx="714224" cy="1047571"/>
              <a:chOff x="0" y="0"/>
              <a:chExt cx="3506788" cy="5143500"/>
            </a:xfrm>
          </p:grpSpPr>
          <p:sp>
            <p:nvSpPr>
              <p:cNvPr id="5418" name="Freeform 946"/>
              <p:cNvSpPr>
                <a:spLocks noEditPoints="1"/>
              </p:cNvSpPr>
              <p:nvPr/>
            </p:nvSpPr>
            <p:spPr>
              <a:xfrm>
                <a:off x="0" y="0"/>
                <a:ext cx="3506788" cy="5143500"/>
              </a:xfrm>
              <a:custGeom>
                <a:avLst/>
                <a:gdLst>
                  <a:gd name="txL" fmla="*/ 0 w 1304"/>
                  <a:gd name="txT" fmla="*/ 0 h 1911"/>
                  <a:gd name="txR" fmla="*/ 1304 w 1304"/>
                  <a:gd name="txB" fmla="*/ 1911 h 1911"/>
                </a:gdLst>
                <a:ahLst/>
                <a:cxnLst>
                  <a:cxn ang="0">
                    <a:pos x="663" y="153"/>
                  </a:cxn>
                  <a:cxn ang="0">
                    <a:pos x="1221" y="798"/>
                  </a:cxn>
                  <a:cxn ang="0">
                    <a:pos x="1269" y="1149"/>
                  </a:cxn>
                  <a:cxn ang="0">
                    <a:pos x="1029" y="1764"/>
                  </a:cxn>
                  <a:cxn ang="0">
                    <a:pos x="549" y="1911"/>
                  </a:cxn>
                  <a:cxn ang="0">
                    <a:pos x="765" y="1371"/>
                  </a:cxn>
                  <a:cxn ang="0">
                    <a:pos x="1134" y="1026"/>
                  </a:cxn>
                  <a:cxn ang="0">
                    <a:pos x="813" y="1083"/>
                  </a:cxn>
                  <a:cxn ang="0">
                    <a:pos x="540" y="1035"/>
                  </a:cxn>
                  <a:cxn ang="0">
                    <a:pos x="0" y="105"/>
                  </a:cxn>
                  <a:cxn ang="0">
                    <a:pos x="6" y="0"/>
                  </a:cxn>
                  <a:cxn ang="0">
                    <a:pos x="732" y="354"/>
                  </a:cxn>
                  <a:cxn ang="0">
                    <a:pos x="174" y="165"/>
                  </a:cxn>
                  <a:cxn ang="0">
                    <a:pos x="654" y="462"/>
                  </a:cxn>
                  <a:cxn ang="0">
                    <a:pos x="732" y="354"/>
                  </a:cxn>
                  <a:cxn ang="0">
                    <a:pos x="822" y="615"/>
                  </a:cxn>
                  <a:cxn ang="0">
                    <a:pos x="864" y="615"/>
                  </a:cxn>
                  <a:cxn ang="0">
                    <a:pos x="927" y="474"/>
                  </a:cxn>
                  <a:cxn ang="0">
                    <a:pos x="855" y="429"/>
                  </a:cxn>
                  <a:cxn ang="0">
                    <a:pos x="1029" y="522"/>
                  </a:cxn>
                  <a:cxn ang="0">
                    <a:pos x="825" y="801"/>
                  </a:cxn>
                  <a:cxn ang="0">
                    <a:pos x="654" y="948"/>
                  </a:cxn>
                  <a:cxn ang="0">
                    <a:pos x="849" y="954"/>
                  </a:cxn>
                  <a:cxn ang="0">
                    <a:pos x="1083" y="711"/>
                  </a:cxn>
                  <a:cxn ang="0">
                    <a:pos x="426" y="717"/>
                  </a:cxn>
                  <a:cxn ang="0">
                    <a:pos x="528" y="816"/>
                  </a:cxn>
                  <a:cxn ang="0">
                    <a:pos x="723" y="717"/>
                  </a:cxn>
                  <a:cxn ang="0">
                    <a:pos x="1050" y="1200"/>
                  </a:cxn>
                  <a:cxn ang="0">
                    <a:pos x="1083" y="1341"/>
                  </a:cxn>
                  <a:cxn ang="0">
                    <a:pos x="1197" y="1287"/>
                  </a:cxn>
                  <a:cxn ang="0">
                    <a:pos x="1110" y="1200"/>
                  </a:cxn>
                  <a:cxn ang="0">
                    <a:pos x="858" y="1419"/>
                  </a:cxn>
                  <a:cxn ang="0">
                    <a:pos x="921" y="1611"/>
                  </a:cxn>
                  <a:cxn ang="0">
                    <a:pos x="927" y="1419"/>
                  </a:cxn>
                  <a:cxn ang="0">
                    <a:pos x="771" y="1878"/>
                  </a:cxn>
                  <a:cxn ang="0">
                    <a:pos x="687" y="1638"/>
                  </a:cxn>
                  <a:cxn ang="0">
                    <a:pos x="771" y="1878"/>
                  </a:cxn>
                </a:cxnLst>
                <a:rect l="txL" t="txT" r="txR" b="txB"/>
                <a:pathLst>
                  <a:path w="1304" h="1911">
                    <a:moveTo>
                      <a:pt x="9" y="0"/>
                    </a:moveTo>
                    <a:cubicBezTo>
                      <a:pt x="225" y="60"/>
                      <a:pt x="457" y="99"/>
                      <a:pt x="663" y="153"/>
                    </a:cubicBezTo>
                    <a:cubicBezTo>
                      <a:pt x="862" y="205"/>
                      <a:pt x="1026" y="336"/>
                      <a:pt x="1122" y="495"/>
                    </a:cubicBezTo>
                    <a:cubicBezTo>
                      <a:pt x="1171" y="576"/>
                      <a:pt x="1209" y="680"/>
                      <a:pt x="1221" y="798"/>
                    </a:cubicBezTo>
                    <a:cubicBezTo>
                      <a:pt x="1227" y="859"/>
                      <a:pt x="1231" y="919"/>
                      <a:pt x="1239" y="981"/>
                    </a:cubicBezTo>
                    <a:cubicBezTo>
                      <a:pt x="1247" y="1037"/>
                      <a:pt x="1262" y="1093"/>
                      <a:pt x="1269" y="1149"/>
                    </a:cubicBezTo>
                    <a:cubicBezTo>
                      <a:pt x="1304" y="1413"/>
                      <a:pt x="1185" y="1594"/>
                      <a:pt x="1062" y="1731"/>
                    </a:cubicBezTo>
                    <a:cubicBezTo>
                      <a:pt x="1050" y="1741"/>
                      <a:pt x="1039" y="1752"/>
                      <a:pt x="1029" y="1764"/>
                    </a:cubicBezTo>
                    <a:cubicBezTo>
                      <a:pt x="967" y="1822"/>
                      <a:pt x="893" y="1868"/>
                      <a:pt x="816" y="1911"/>
                    </a:cubicBezTo>
                    <a:cubicBezTo>
                      <a:pt x="727" y="1911"/>
                      <a:pt x="638" y="1911"/>
                      <a:pt x="549" y="1911"/>
                    </a:cubicBezTo>
                    <a:cubicBezTo>
                      <a:pt x="549" y="1898"/>
                      <a:pt x="549" y="1885"/>
                      <a:pt x="549" y="1872"/>
                    </a:cubicBezTo>
                    <a:cubicBezTo>
                      <a:pt x="563" y="1647"/>
                      <a:pt x="646" y="1500"/>
                      <a:pt x="765" y="1371"/>
                    </a:cubicBezTo>
                    <a:cubicBezTo>
                      <a:pt x="865" y="1263"/>
                      <a:pt x="973" y="1164"/>
                      <a:pt x="1095" y="1071"/>
                    </a:cubicBezTo>
                    <a:cubicBezTo>
                      <a:pt x="1103" y="1065"/>
                      <a:pt x="1142" y="1041"/>
                      <a:pt x="1134" y="1026"/>
                    </a:cubicBezTo>
                    <a:cubicBezTo>
                      <a:pt x="1127" y="1013"/>
                      <a:pt x="1105" y="1025"/>
                      <a:pt x="1089" y="1029"/>
                    </a:cubicBezTo>
                    <a:cubicBezTo>
                      <a:pt x="994" y="1055"/>
                      <a:pt x="917" y="1072"/>
                      <a:pt x="813" y="1083"/>
                    </a:cubicBezTo>
                    <a:cubicBezTo>
                      <a:pt x="772" y="1088"/>
                      <a:pt x="727" y="1096"/>
                      <a:pt x="690" y="1092"/>
                    </a:cubicBezTo>
                    <a:cubicBezTo>
                      <a:pt x="639" y="1087"/>
                      <a:pt x="585" y="1058"/>
                      <a:pt x="540" y="1035"/>
                    </a:cubicBezTo>
                    <a:cubicBezTo>
                      <a:pt x="400" y="963"/>
                      <a:pt x="302" y="847"/>
                      <a:pt x="219" y="726"/>
                    </a:cubicBezTo>
                    <a:cubicBezTo>
                      <a:pt x="104" y="558"/>
                      <a:pt x="10" y="373"/>
                      <a:pt x="0" y="105"/>
                    </a:cubicBezTo>
                    <a:cubicBezTo>
                      <a:pt x="0" y="82"/>
                      <a:pt x="0" y="59"/>
                      <a:pt x="0" y="36"/>
                    </a:cubicBezTo>
                    <a:cubicBezTo>
                      <a:pt x="1" y="23"/>
                      <a:pt x="3" y="11"/>
                      <a:pt x="6" y="0"/>
                    </a:cubicBezTo>
                    <a:cubicBezTo>
                      <a:pt x="7" y="0"/>
                      <a:pt x="8" y="0"/>
                      <a:pt x="9" y="0"/>
                    </a:cubicBezTo>
                    <a:close/>
                    <a:moveTo>
                      <a:pt x="732" y="354"/>
                    </a:moveTo>
                    <a:cubicBezTo>
                      <a:pt x="716" y="283"/>
                      <a:pt x="635" y="269"/>
                      <a:pt x="561" y="252"/>
                    </a:cubicBezTo>
                    <a:cubicBezTo>
                      <a:pt x="438" y="223"/>
                      <a:pt x="285" y="190"/>
                      <a:pt x="174" y="165"/>
                    </a:cubicBezTo>
                    <a:cubicBezTo>
                      <a:pt x="206" y="325"/>
                      <a:pt x="333" y="524"/>
                      <a:pt x="552" y="501"/>
                    </a:cubicBezTo>
                    <a:cubicBezTo>
                      <a:pt x="588" y="497"/>
                      <a:pt x="623" y="481"/>
                      <a:pt x="654" y="462"/>
                    </a:cubicBezTo>
                    <a:cubicBezTo>
                      <a:pt x="679" y="447"/>
                      <a:pt x="726" y="422"/>
                      <a:pt x="732" y="387"/>
                    </a:cubicBezTo>
                    <a:cubicBezTo>
                      <a:pt x="737" y="383"/>
                      <a:pt x="737" y="358"/>
                      <a:pt x="732" y="354"/>
                    </a:cubicBezTo>
                    <a:close/>
                    <a:moveTo>
                      <a:pt x="855" y="429"/>
                    </a:moveTo>
                    <a:cubicBezTo>
                      <a:pt x="805" y="452"/>
                      <a:pt x="728" y="584"/>
                      <a:pt x="822" y="615"/>
                    </a:cubicBezTo>
                    <a:cubicBezTo>
                      <a:pt x="826" y="620"/>
                      <a:pt x="851" y="620"/>
                      <a:pt x="855" y="615"/>
                    </a:cubicBezTo>
                    <a:cubicBezTo>
                      <a:pt x="858" y="615"/>
                      <a:pt x="861" y="615"/>
                      <a:pt x="864" y="615"/>
                    </a:cubicBezTo>
                    <a:cubicBezTo>
                      <a:pt x="898" y="594"/>
                      <a:pt x="917" y="558"/>
                      <a:pt x="927" y="513"/>
                    </a:cubicBezTo>
                    <a:cubicBezTo>
                      <a:pt x="932" y="507"/>
                      <a:pt x="932" y="480"/>
                      <a:pt x="927" y="474"/>
                    </a:cubicBezTo>
                    <a:cubicBezTo>
                      <a:pt x="926" y="447"/>
                      <a:pt x="911" y="434"/>
                      <a:pt x="888" y="429"/>
                    </a:cubicBezTo>
                    <a:cubicBezTo>
                      <a:pt x="884" y="424"/>
                      <a:pt x="859" y="424"/>
                      <a:pt x="855" y="429"/>
                    </a:cubicBezTo>
                    <a:close/>
                    <a:moveTo>
                      <a:pt x="1083" y="711"/>
                    </a:moveTo>
                    <a:cubicBezTo>
                      <a:pt x="1071" y="642"/>
                      <a:pt x="1062" y="570"/>
                      <a:pt x="1029" y="522"/>
                    </a:cubicBezTo>
                    <a:cubicBezTo>
                      <a:pt x="989" y="565"/>
                      <a:pt x="969" y="621"/>
                      <a:pt x="936" y="669"/>
                    </a:cubicBezTo>
                    <a:cubicBezTo>
                      <a:pt x="903" y="717"/>
                      <a:pt x="863" y="758"/>
                      <a:pt x="825" y="801"/>
                    </a:cubicBezTo>
                    <a:cubicBezTo>
                      <a:pt x="814" y="810"/>
                      <a:pt x="804" y="820"/>
                      <a:pt x="795" y="831"/>
                    </a:cubicBezTo>
                    <a:cubicBezTo>
                      <a:pt x="751" y="873"/>
                      <a:pt x="701" y="909"/>
                      <a:pt x="654" y="948"/>
                    </a:cubicBezTo>
                    <a:cubicBezTo>
                      <a:pt x="681" y="948"/>
                      <a:pt x="700" y="956"/>
                      <a:pt x="729" y="954"/>
                    </a:cubicBezTo>
                    <a:cubicBezTo>
                      <a:pt x="762" y="959"/>
                      <a:pt x="816" y="959"/>
                      <a:pt x="849" y="954"/>
                    </a:cubicBezTo>
                    <a:cubicBezTo>
                      <a:pt x="978" y="945"/>
                      <a:pt x="1062" y="891"/>
                      <a:pt x="1083" y="774"/>
                    </a:cubicBezTo>
                    <a:cubicBezTo>
                      <a:pt x="1088" y="760"/>
                      <a:pt x="1088" y="725"/>
                      <a:pt x="1083" y="711"/>
                    </a:cubicBezTo>
                    <a:close/>
                    <a:moveTo>
                      <a:pt x="723" y="678"/>
                    </a:moveTo>
                    <a:cubicBezTo>
                      <a:pt x="685" y="548"/>
                      <a:pt x="439" y="606"/>
                      <a:pt x="426" y="717"/>
                    </a:cubicBezTo>
                    <a:cubicBezTo>
                      <a:pt x="421" y="723"/>
                      <a:pt x="421" y="750"/>
                      <a:pt x="426" y="756"/>
                    </a:cubicBezTo>
                    <a:cubicBezTo>
                      <a:pt x="439" y="797"/>
                      <a:pt x="479" y="811"/>
                      <a:pt x="528" y="816"/>
                    </a:cubicBezTo>
                    <a:cubicBezTo>
                      <a:pt x="541" y="821"/>
                      <a:pt x="575" y="821"/>
                      <a:pt x="588" y="816"/>
                    </a:cubicBezTo>
                    <a:cubicBezTo>
                      <a:pt x="650" y="800"/>
                      <a:pt x="709" y="781"/>
                      <a:pt x="723" y="717"/>
                    </a:cubicBezTo>
                    <a:cubicBezTo>
                      <a:pt x="728" y="711"/>
                      <a:pt x="728" y="684"/>
                      <a:pt x="723" y="678"/>
                    </a:cubicBezTo>
                    <a:close/>
                    <a:moveTo>
                      <a:pt x="1050" y="1200"/>
                    </a:moveTo>
                    <a:cubicBezTo>
                      <a:pt x="999" y="1207"/>
                      <a:pt x="967" y="1233"/>
                      <a:pt x="972" y="1296"/>
                    </a:cubicBezTo>
                    <a:cubicBezTo>
                      <a:pt x="992" y="1328"/>
                      <a:pt x="1035" y="1337"/>
                      <a:pt x="1083" y="1341"/>
                    </a:cubicBezTo>
                    <a:cubicBezTo>
                      <a:pt x="1094" y="1346"/>
                      <a:pt x="1126" y="1346"/>
                      <a:pt x="1137" y="1341"/>
                    </a:cubicBezTo>
                    <a:cubicBezTo>
                      <a:pt x="1170" y="1336"/>
                      <a:pt x="1194" y="1322"/>
                      <a:pt x="1197" y="1287"/>
                    </a:cubicBezTo>
                    <a:cubicBezTo>
                      <a:pt x="1202" y="1284"/>
                      <a:pt x="1202" y="1260"/>
                      <a:pt x="1197" y="1257"/>
                    </a:cubicBezTo>
                    <a:cubicBezTo>
                      <a:pt x="1191" y="1215"/>
                      <a:pt x="1155" y="1203"/>
                      <a:pt x="1110" y="1200"/>
                    </a:cubicBezTo>
                    <a:cubicBezTo>
                      <a:pt x="1097" y="1195"/>
                      <a:pt x="1063" y="1195"/>
                      <a:pt x="1050" y="1200"/>
                    </a:cubicBezTo>
                    <a:close/>
                    <a:moveTo>
                      <a:pt x="858" y="1419"/>
                    </a:moveTo>
                    <a:cubicBezTo>
                      <a:pt x="810" y="1426"/>
                      <a:pt x="783" y="1453"/>
                      <a:pt x="789" y="1500"/>
                    </a:cubicBezTo>
                    <a:cubicBezTo>
                      <a:pt x="794" y="1538"/>
                      <a:pt x="862" y="1607"/>
                      <a:pt x="921" y="1611"/>
                    </a:cubicBezTo>
                    <a:cubicBezTo>
                      <a:pt x="993" y="1615"/>
                      <a:pt x="1103" y="1584"/>
                      <a:pt x="1107" y="1527"/>
                    </a:cubicBezTo>
                    <a:cubicBezTo>
                      <a:pt x="1114" y="1442"/>
                      <a:pt x="1000" y="1434"/>
                      <a:pt x="927" y="1419"/>
                    </a:cubicBezTo>
                    <a:cubicBezTo>
                      <a:pt x="911" y="1414"/>
                      <a:pt x="874" y="1414"/>
                      <a:pt x="858" y="1419"/>
                    </a:cubicBezTo>
                    <a:close/>
                    <a:moveTo>
                      <a:pt x="771" y="1878"/>
                    </a:moveTo>
                    <a:cubicBezTo>
                      <a:pt x="832" y="1868"/>
                      <a:pt x="869" y="1809"/>
                      <a:pt x="861" y="1752"/>
                    </a:cubicBezTo>
                    <a:cubicBezTo>
                      <a:pt x="851" y="1682"/>
                      <a:pt x="756" y="1642"/>
                      <a:pt x="687" y="1638"/>
                    </a:cubicBezTo>
                    <a:cubicBezTo>
                      <a:pt x="605" y="1668"/>
                      <a:pt x="585" y="1883"/>
                      <a:pt x="711" y="1878"/>
                    </a:cubicBezTo>
                    <a:cubicBezTo>
                      <a:pt x="724" y="1883"/>
                      <a:pt x="758" y="1883"/>
                      <a:pt x="771" y="18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 vert="horz" wrap="square" anchor="t"/>
              <a:p>
                <a:pPr lvl="0">
                  <a:lnSpc>
                    <a:spcPct val="100000"/>
                  </a:lnSpc>
                </a:pPr>
                <a:endParaRPr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5419" name="Freeform 947"/>
              <p:cNvSpPr/>
              <p:nvPr/>
            </p:nvSpPr>
            <p:spPr>
              <a:xfrm>
                <a:off x="468313" y="444500"/>
                <a:ext cx="1500188" cy="965200"/>
              </a:xfrm>
              <a:custGeom>
                <a:avLst/>
                <a:gdLst>
                  <a:gd name="txL" fmla="*/ 0 w 558"/>
                  <a:gd name="txT" fmla="*/ 0 h 359"/>
                  <a:gd name="txR" fmla="*/ 558 w 558"/>
                  <a:gd name="txB" fmla="*/ 359 h 359"/>
                </a:gdLst>
                <a:ahLst/>
                <a:cxnLst>
                  <a:cxn ang="0">
                    <a:pos x="558" y="222"/>
                  </a:cxn>
                  <a:cxn ang="0">
                    <a:pos x="480" y="297"/>
                  </a:cxn>
                  <a:cxn ang="0">
                    <a:pos x="378" y="336"/>
                  </a:cxn>
                  <a:cxn ang="0">
                    <a:pos x="0" y="0"/>
                  </a:cxn>
                  <a:cxn ang="0">
                    <a:pos x="387" y="87"/>
                  </a:cxn>
                  <a:cxn ang="0">
                    <a:pos x="558" y="189"/>
                  </a:cxn>
                  <a:cxn ang="0">
                    <a:pos x="558" y="222"/>
                  </a:cxn>
                </a:cxnLst>
                <a:rect l="txL" t="txT" r="txR" b="txB"/>
                <a:pathLst>
                  <a:path w="558" h="359">
                    <a:moveTo>
                      <a:pt x="558" y="222"/>
                    </a:moveTo>
                    <a:cubicBezTo>
                      <a:pt x="552" y="257"/>
                      <a:pt x="505" y="282"/>
                      <a:pt x="480" y="297"/>
                    </a:cubicBezTo>
                    <a:cubicBezTo>
                      <a:pt x="449" y="316"/>
                      <a:pt x="414" y="332"/>
                      <a:pt x="378" y="336"/>
                    </a:cubicBezTo>
                    <a:cubicBezTo>
                      <a:pt x="159" y="359"/>
                      <a:pt x="32" y="160"/>
                      <a:pt x="0" y="0"/>
                    </a:cubicBezTo>
                    <a:cubicBezTo>
                      <a:pt x="111" y="25"/>
                      <a:pt x="264" y="58"/>
                      <a:pt x="387" y="87"/>
                    </a:cubicBezTo>
                    <a:cubicBezTo>
                      <a:pt x="461" y="104"/>
                      <a:pt x="542" y="118"/>
                      <a:pt x="558" y="189"/>
                    </a:cubicBezTo>
                    <a:cubicBezTo>
                      <a:pt x="558" y="200"/>
                      <a:pt x="558" y="211"/>
                      <a:pt x="558" y="2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420" name="Freeform 959"/>
              <p:cNvSpPr/>
              <p:nvPr/>
            </p:nvSpPr>
            <p:spPr>
              <a:xfrm>
                <a:off x="1957388" y="1154112"/>
                <a:ext cx="536575" cy="500063"/>
              </a:xfrm>
              <a:custGeom>
                <a:avLst/>
                <a:gdLst>
                  <a:gd name="txL" fmla="*/ 0 w 199"/>
                  <a:gd name="txT" fmla="*/ 0 h 186"/>
                  <a:gd name="txR" fmla="*/ 199 w 199"/>
                  <a:gd name="txB" fmla="*/ 186 h 186"/>
                </a:gdLst>
                <a:ahLst/>
                <a:cxnLst>
                  <a:cxn ang="0">
                    <a:pos x="127" y="0"/>
                  </a:cxn>
                  <a:cxn ang="0">
                    <a:pos x="160" y="0"/>
                  </a:cxn>
                  <a:cxn ang="0">
                    <a:pos x="199" y="45"/>
                  </a:cxn>
                  <a:cxn ang="0">
                    <a:pos x="199" y="84"/>
                  </a:cxn>
                  <a:cxn ang="0">
                    <a:pos x="136" y="186"/>
                  </a:cxn>
                  <a:cxn ang="0">
                    <a:pos x="127" y="186"/>
                  </a:cxn>
                  <a:cxn ang="0">
                    <a:pos x="94" y="186"/>
                  </a:cxn>
                  <a:cxn ang="0">
                    <a:pos x="127" y="0"/>
                  </a:cxn>
                </a:cxnLst>
                <a:rect l="txL" t="txT" r="txR" b="txB"/>
                <a:pathLst>
                  <a:path w="199" h="186">
                    <a:moveTo>
                      <a:pt x="127" y="0"/>
                    </a:moveTo>
                    <a:cubicBezTo>
                      <a:pt x="138" y="0"/>
                      <a:pt x="149" y="0"/>
                      <a:pt x="160" y="0"/>
                    </a:cubicBezTo>
                    <a:cubicBezTo>
                      <a:pt x="183" y="5"/>
                      <a:pt x="198" y="18"/>
                      <a:pt x="199" y="45"/>
                    </a:cubicBezTo>
                    <a:cubicBezTo>
                      <a:pt x="199" y="58"/>
                      <a:pt x="199" y="71"/>
                      <a:pt x="199" y="84"/>
                    </a:cubicBezTo>
                    <a:cubicBezTo>
                      <a:pt x="189" y="129"/>
                      <a:pt x="170" y="165"/>
                      <a:pt x="136" y="186"/>
                    </a:cubicBezTo>
                    <a:cubicBezTo>
                      <a:pt x="133" y="186"/>
                      <a:pt x="130" y="186"/>
                      <a:pt x="127" y="186"/>
                    </a:cubicBezTo>
                    <a:cubicBezTo>
                      <a:pt x="116" y="186"/>
                      <a:pt x="105" y="186"/>
                      <a:pt x="94" y="186"/>
                    </a:cubicBezTo>
                    <a:cubicBezTo>
                      <a:pt x="0" y="155"/>
                      <a:pt x="77" y="23"/>
                      <a:pt x="1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421" name="Freeform 960"/>
              <p:cNvSpPr/>
              <p:nvPr/>
            </p:nvSpPr>
            <p:spPr>
              <a:xfrm>
                <a:off x="1758950" y="1404937"/>
                <a:ext cx="1154113" cy="1168400"/>
              </a:xfrm>
              <a:custGeom>
                <a:avLst/>
                <a:gdLst>
                  <a:gd name="txL" fmla="*/ 0 w 429"/>
                  <a:gd name="txT" fmla="*/ 0 h 434"/>
                  <a:gd name="txR" fmla="*/ 429 w 429"/>
                  <a:gd name="txB" fmla="*/ 434 h 434"/>
                </a:gdLst>
                <a:ahLst/>
                <a:cxnLst>
                  <a:cxn ang="0">
                    <a:pos x="171" y="279"/>
                  </a:cxn>
                  <a:cxn ang="0">
                    <a:pos x="282" y="147"/>
                  </a:cxn>
                  <a:cxn ang="0">
                    <a:pos x="375" y="0"/>
                  </a:cxn>
                  <a:cxn ang="0">
                    <a:pos x="429" y="189"/>
                  </a:cxn>
                  <a:cxn ang="0">
                    <a:pos x="429" y="252"/>
                  </a:cxn>
                  <a:cxn ang="0">
                    <a:pos x="195" y="432"/>
                  </a:cxn>
                  <a:cxn ang="0">
                    <a:pos x="75" y="432"/>
                  </a:cxn>
                  <a:cxn ang="0">
                    <a:pos x="0" y="426"/>
                  </a:cxn>
                  <a:cxn ang="0">
                    <a:pos x="141" y="309"/>
                  </a:cxn>
                  <a:cxn ang="0">
                    <a:pos x="171" y="279"/>
                  </a:cxn>
                </a:cxnLst>
                <a:rect l="txL" t="txT" r="txR" b="txB"/>
                <a:pathLst>
                  <a:path w="429" h="434">
                    <a:moveTo>
                      <a:pt x="171" y="279"/>
                    </a:moveTo>
                    <a:cubicBezTo>
                      <a:pt x="209" y="236"/>
                      <a:pt x="249" y="195"/>
                      <a:pt x="282" y="147"/>
                    </a:cubicBezTo>
                    <a:cubicBezTo>
                      <a:pt x="315" y="99"/>
                      <a:pt x="335" y="43"/>
                      <a:pt x="375" y="0"/>
                    </a:cubicBezTo>
                    <a:cubicBezTo>
                      <a:pt x="408" y="48"/>
                      <a:pt x="417" y="120"/>
                      <a:pt x="429" y="189"/>
                    </a:cubicBezTo>
                    <a:cubicBezTo>
                      <a:pt x="429" y="210"/>
                      <a:pt x="429" y="231"/>
                      <a:pt x="429" y="252"/>
                    </a:cubicBezTo>
                    <a:cubicBezTo>
                      <a:pt x="408" y="369"/>
                      <a:pt x="324" y="423"/>
                      <a:pt x="195" y="432"/>
                    </a:cubicBezTo>
                    <a:cubicBezTo>
                      <a:pt x="155" y="432"/>
                      <a:pt x="115" y="432"/>
                      <a:pt x="75" y="432"/>
                    </a:cubicBezTo>
                    <a:cubicBezTo>
                      <a:pt x="46" y="434"/>
                      <a:pt x="27" y="426"/>
                      <a:pt x="0" y="426"/>
                    </a:cubicBezTo>
                    <a:cubicBezTo>
                      <a:pt x="47" y="387"/>
                      <a:pt x="97" y="351"/>
                      <a:pt x="141" y="309"/>
                    </a:cubicBezTo>
                    <a:cubicBezTo>
                      <a:pt x="152" y="300"/>
                      <a:pt x="162" y="290"/>
                      <a:pt x="171" y="27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422" name="Freeform 961"/>
              <p:cNvSpPr/>
              <p:nvPr/>
            </p:nvSpPr>
            <p:spPr>
              <a:xfrm>
                <a:off x="1146175" y="1474787"/>
                <a:ext cx="798513" cy="720725"/>
              </a:xfrm>
              <a:custGeom>
                <a:avLst/>
                <a:gdLst>
                  <a:gd name="txL" fmla="*/ 0 w 297"/>
                  <a:gd name="txT" fmla="*/ 0 h 268"/>
                  <a:gd name="txR" fmla="*/ 297 w 297"/>
                  <a:gd name="txB" fmla="*/ 268 h 268"/>
                </a:gdLst>
                <a:ahLst/>
                <a:cxnLst>
                  <a:cxn ang="0">
                    <a:pos x="0" y="169"/>
                  </a:cxn>
                  <a:cxn ang="0">
                    <a:pos x="297" y="130"/>
                  </a:cxn>
                  <a:cxn ang="0">
                    <a:pos x="297" y="169"/>
                  </a:cxn>
                  <a:cxn ang="0">
                    <a:pos x="162" y="268"/>
                  </a:cxn>
                  <a:cxn ang="0">
                    <a:pos x="102" y="268"/>
                  </a:cxn>
                  <a:cxn ang="0">
                    <a:pos x="0" y="208"/>
                  </a:cxn>
                  <a:cxn ang="0">
                    <a:pos x="0" y="169"/>
                  </a:cxn>
                </a:cxnLst>
                <a:rect l="txL" t="txT" r="txR" b="txB"/>
                <a:pathLst>
                  <a:path w="297" h="268">
                    <a:moveTo>
                      <a:pt x="0" y="169"/>
                    </a:moveTo>
                    <a:cubicBezTo>
                      <a:pt x="13" y="58"/>
                      <a:pt x="259" y="0"/>
                      <a:pt x="297" y="130"/>
                    </a:cubicBezTo>
                    <a:cubicBezTo>
                      <a:pt x="297" y="143"/>
                      <a:pt x="297" y="156"/>
                      <a:pt x="297" y="169"/>
                    </a:cubicBezTo>
                    <a:cubicBezTo>
                      <a:pt x="283" y="233"/>
                      <a:pt x="224" y="252"/>
                      <a:pt x="162" y="268"/>
                    </a:cubicBezTo>
                    <a:cubicBezTo>
                      <a:pt x="142" y="268"/>
                      <a:pt x="122" y="268"/>
                      <a:pt x="102" y="268"/>
                    </a:cubicBezTo>
                    <a:cubicBezTo>
                      <a:pt x="53" y="263"/>
                      <a:pt x="13" y="249"/>
                      <a:pt x="0" y="208"/>
                    </a:cubicBezTo>
                    <a:cubicBezTo>
                      <a:pt x="0" y="195"/>
                      <a:pt x="0" y="182"/>
                      <a:pt x="0" y="1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423" name="Freeform 962"/>
              <p:cNvSpPr/>
              <p:nvPr/>
            </p:nvSpPr>
            <p:spPr>
              <a:xfrm>
                <a:off x="2600325" y="3228975"/>
                <a:ext cx="619125" cy="379413"/>
              </a:xfrm>
              <a:custGeom>
                <a:avLst/>
                <a:gdLst>
                  <a:gd name="txL" fmla="*/ 0 w 230"/>
                  <a:gd name="txT" fmla="*/ 0 h 141"/>
                  <a:gd name="txR" fmla="*/ 230 w 230"/>
                  <a:gd name="txB" fmla="*/ 141 h 141"/>
                </a:gdLst>
                <a:ahLst/>
                <a:cxnLst>
                  <a:cxn ang="0">
                    <a:pos x="116" y="141"/>
                  </a:cxn>
                  <a:cxn ang="0">
                    <a:pos x="5" y="96"/>
                  </a:cxn>
                  <a:cxn ang="0">
                    <a:pos x="83" y="0"/>
                  </a:cxn>
                  <a:cxn ang="0">
                    <a:pos x="143" y="0"/>
                  </a:cxn>
                  <a:cxn ang="0">
                    <a:pos x="230" y="57"/>
                  </a:cxn>
                  <a:cxn ang="0">
                    <a:pos x="230" y="87"/>
                  </a:cxn>
                  <a:cxn ang="0">
                    <a:pos x="170" y="141"/>
                  </a:cxn>
                  <a:cxn ang="0">
                    <a:pos x="116" y="141"/>
                  </a:cxn>
                </a:cxnLst>
                <a:rect l="txL" t="txT" r="txR" b="txB"/>
                <a:pathLst>
                  <a:path w="230" h="141">
                    <a:moveTo>
                      <a:pt x="116" y="141"/>
                    </a:moveTo>
                    <a:cubicBezTo>
                      <a:pt x="68" y="137"/>
                      <a:pt x="25" y="128"/>
                      <a:pt x="5" y="96"/>
                    </a:cubicBezTo>
                    <a:cubicBezTo>
                      <a:pt x="0" y="33"/>
                      <a:pt x="32" y="7"/>
                      <a:pt x="83" y="0"/>
                    </a:cubicBezTo>
                    <a:cubicBezTo>
                      <a:pt x="103" y="0"/>
                      <a:pt x="123" y="0"/>
                      <a:pt x="143" y="0"/>
                    </a:cubicBezTo>
                    <a:cubicBezTo>
                      <a:pt x="188" y="3"/>
                      <a:pt x="224" y="15"/>
                      <a:pt x="230" y="57"/>
                    </a:cubicBezTo>
                    <a:cubicBezTo>
                      <a:pt x="230" y="67"/>
                      <a:pt x="230" y="77"/>
                      <a:pt x="230" y="87"/>
                    </a:cubicBezTo>
                    <a:cubicBezTo>
                      <a:pt x="227" y="122"/>
                      <a:pt x="203" y="136"/>
                      <a:pt x="170" y="141"/>
                    </a:cubicBezTo>
                    <a:cubicBezTo>
                      <a:pt x="152" y="141"/>
                      <a:pt x="134" y="141"/>
                      <a:pt x="116" y="1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424" name="Freeform 963"/>
              <p:cNvSpPr/>
              <p:nvPr/>
            </p:nvSpPr>
            <p:spPr>
              <a:xfrm>
                <a:off x="2106613" y="3819525"/>
                <a:ext cx="889000" cy="527050"/>
              </a:xfrm>
              <a:custGeom>
                <a:avLst/>
                <a:gdLst>
                  <a:gd name="txL" fmla="*/ 0 w 331"/>
                  <a:gd name="txT" fmla="*/ 0 h 196"/>
                  <a:gd name="txR" fmla="*/ 331 w 331"/>
                  <a:gd name="txB" fmla="*/ 196 h 196"/>
                </a:gdLst>
                <a:ahLst/>
                <a:cxnLst>
                  <a:cxn ang="0">
                    <a:pos x="144" y="0"/>
                  </a:cxn>
                  <a:cxn ang="0">
                    <a:pos x="324" y="108"/>
                  </a:cxn>
                  <a:cxn ang="0">
                    <a:pos x="138" y="192"/>
                  </a:cxn>
                  <a:cxn ang="0">
                    <a:pos x="6" y="81"/>
                  </a:cxn>
                  <a:cxn ang="0">
                    <a:pos x="75" y="0"/>
                  </a:cxn>
                  <a:cxn ang="0">
                    <a:pos x="144" y="0"/>
                  </a:cxn>
                </a:cxnLst>
                <a:rect l="txL" t="txT" r="txR" b="txB"/>
                <a:pathLst>
                  <a:path w="331" h="196">
                    <a:moveTo>
                      <a:pt x="144" y="0"/>
                    </a:moveTo>
                    <a:cubicBezTo>
                      <a:pt x="217" y="15"/>
                      <a:pt x="331" y="23"/>
                      <a:pt x="324" y="108"/>
                    </a:cubicBezTo>
                    <a:cubicBezTo>
                      <a:pt x="320" y="165"/>
                      <a:pt x="210" y="196"/>
                      <a:pt x="138" y="192"/>
                    </a:cubicBezTo>
                    <a:cubicBezTo>
                      <a:pt x="79" y="188"/>
                      <a:pt x="11" y="119"/>
                      <a:pt x="6" y="81"/>
                    </a:cubicBezTo>
                    <a:cubicBezTo>
                      <a:pt x="0" y="34"/>
                      <a:pt x="27" y="7"/>
                      <a:pt x="75" y="0"/>
                    </a:cubicBezTo>
                    <a:cubicBezTo>
                      <a:pt x="98" y="0"/>
                      <a:pt x="121" y="0"/>
                      <a:pt x="1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425" name="Freeform 964"/>
              <p:cNvSpPr/>
              <p:nvPr/>
            </p:nvSpPr>
            <p:spPr>
              <a:xfrm>
                <a:off x="1573213" y="4408488"/>
                <a:ext cx="763588" cy="658813"/>
              </a:xfrm>
              <a:custGeom>
                <a:avLst/>
                <a:gdLst>
                  <a:gd name="txL" fmla="*/ 0 w 284"/>
                  <a:gd name="txT" fmla="*/ 0 h 245"/>
                  <a:gd name="txR" fmla="*/ 284 w 284"/>
                  <a:gd name="txB" fmla="*/ 245 h 245"/>
                </a:gdLst>
                <a:ahLst/>
                <a:cxnLst>
                  <a:cxn ang="0">
                    <a:pos x="126" y="240"/>
                  </a:cxn>
                  <a:cxn ang="0">
                    <a:pos x="102" y="0"/>
                  </a:cxn>
                  <a:cxn ang="0">
                    <a:pos x="276" y="114"/>
                  </a:cxn>
                  <a:cxn ang="0">
                    <a:pos x="186" y="240"/>
                  </a:cxn>
                  <a:cxn ang="0">
                    <a:pos x="126" y="240"/>
                  </a:cxn>
                </a:cxnLst>
                <a:rect l="txL" t="txT" r="txR" b="txB"/>
                <a:pathLst>
                  <a:path w="284" h="245">
                    <a:moveTo>
                      <a:pt x="126" y="240"/>
                    </a:moveTo>
                    <a:cubicBezTo>
                      <a:pt x="0" y="245"/>
                      <a:pt x="20" y="30"/>
                      <a:pt x="102" y="0"/>
                    </a:cubicBezTo>
                    <a:cubicBezTo>
                      <a:pt x="171" y="4"/>
                      <a:pt x="266" y="44"/>
                      <a:pt x="276" y="114"/>
                    </a:cubicBezTo>
                    <a:cubicBezTo>
                      <a:pt x="284" y="171"/>
                      <a:pt x="247" y="230"/>
                      <a:pt x="186" y="240"/>
                    </a:cubicBezTo>
                    <a:cubicBezTo>
                      <a:pt x="166" y="240"/>
                      <a:pt x="146" y="240"/>
                      <a:pt x="126" y="24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grpSp>
        <p:nvGrpSpPr>
          <p:cNvPr id="5426" name="组合 5425"/>
          <p:cNvGrpSpPr/>
          <p:nvPr/>
        </p:nvGrpSpPr>
        <p:grpSpPr>
          <a:xfrm>
            <a:off x="3143250" y="6426200"/>
            <a:ext cx="1143000" cy="852488"/>
            <a:chOff x="0" y="0"/>
            <a:chExt cx="1405956" cy="1047571"/>
          </a:xfrm>
        </p:grpSpPr>
        <p:grpSp>
          <p:nvGrpSpPr>
            <p:cNvPr id="5427" name="组合 5426"/>
            <p:cNvGrpSpPr/>
            <p:nvPr/>
          </p:nvGrpSpPr>
          <p:grpSpPr>
            <a:xfrm rot="332732">
              <a:off x="0" y="0"/>
              <a:ext cx="714224" cy="1047571"/>
              <a:chOff x="0" y="0"/>
              <a:chExt cx="3506788" cy="5143500"/>
            </a:xfrm>
          </p:grpSpPr>
          <p:sp>
            <p:nvSpPr>
              <p:cNvPr id="5428" name="Freeform 946"/>
              <p:cNvSpPr>
                <a:spLocks noEditPoints="1"/>
              </p:cNvSpPr>
              <p:nvPr/>
            </p:nvSpPr>
            <p:spPr>
              <a:xfrm>
                <a:off x="0" y="0"/>
                <a:ext cx="3506788" cy="5143500"/>
              </a:xfrm>
              <a:custGeom>
                <a:avLst/>
                <a:gdLst>
                  <a:gd name="txL" fmla="*/ 0 w 1304"/>
                  <a:gd name="txT" fmla="*/ 0 h 1911"/>
                  <a:gd name="txR" fmla="*/ 1304 w 1304"/>
                  <a:gd name="txB" fmla="*/ 1911 h 1911"/>
                </a:gdLst>
                <a:ahLst/>
                <a:cxnLst>
                  <a:cxn ang="0">
                    <a:pos x="663" y="153"/>
                  </a:cxn>
                  <a:cxn ang="0">
                    <a:pos x="1221" y="798"/>
                  </a:cxn>
                  <a:cxn ang="0">
                    <a:pos x="1269" y="1149"/>
                  </a:cxn>
                  <a:cxn ang="0">
                    <a:pos x="1029" y="1764"/>
                  </a:cxn>
                  <a:cxn ang="0">
                    <a:pos x="549" y="1911"/>
                  </a:cxn>
                  <a:cxn ang="0">
                    <a:pos x="765" y="1371"/>
                  </a:cxn>
                  <a:cxn ang="0">
                    <a:pos x="1134" y="1026"/>
                  </a:cxn>
                  <a:cxn ang="0">
                    <a:pos x="813" y="1083"/>
                  </a:cxn>
                  <a:cxn ang="0">
                    <a:pos x="540" y="1035"/>
                  </a:cxn>
                  <a:cxn ang="0">
                    <a:pos x="0" y="105"/>
                  </a:cxn>
                  <a:cxn ang="0">
                    <a:pos x="6" y="0"/>
                  </a:cxn>
                  <a:cxn ang="0">
                    <a:pos x="732" y="354"/>
                  </a:cxn>
                  <a:cxn ang="0">
                    <a:pos x="174" y="165"/>
                  </a:cxn>
                  <a:cxn ang="0">
                    <a:pos x="654" y="462"/>
                  </a:cxn>
                  <a:cxn ang="0">
                    <a:pos x="732" y="354"/>
                  </a:cxn>
                  <a:cxn ang="0">
                    <a:pos x="822" y="615"/>
                  </a:cxn>
                  <a:cxn ang="0">
                    <a:pos x="864" y="615"/>
                  </a:cxn>
                  <a:cxn ang="0">
                    <a:pos x="927" y="474"/>
                  </a:cxn>
                  <a:cxn ang="0">
                    <a:pos x="855" y="429"/>
                  </a:cxn>
                  <a:cxn ang="0">
                    <a:pos x="1029" y="522"/>
                  </a:cxn>
                  <a:cxn ang="0">
                    <a:pos x="825" y="801"/>
                  </a:cxn>
                  <a:cxn ang="0">
                    <a:pos x="654" y="948"/>
                  </a:cxn>
                  <a:cxn ang="0">
                    <a:pos x="849" y="954"/>
                  </a:cxn>
                  <a:cxn ang="0">
                    <a:pos x="1083" y="711"/>
                  </a:cxn>
                  <a:cxn ang="0">
                    <a:pos x="426" y="717"/>
                  </a:cxn>
                  <a:cxn ang="0">
                    <a:pos x="528" y="816"/>
                  </a:cxn>
                  <a:cxn ang="0">
                    <a:pos x="723" y="717"/>
                  </a:cxn>
                  <a:cxn ang="0">
                    <a:pos x="1050" y="1200"/>
                  </a:cxn>
                  <a:cxn ang="0">
                    <a:pos x="1083" y="1341"/>
                  </a:cxn>
                  <a:cxn ang="0">
                    <a:pos x="1197" y="1287"/>
                  </a:cxn>
                  <a:cxn ang="0">
                    <a:pos x="1110" y="1200"/>
                  </a:cxn>
                  <a:cxn ang="0">
                    <a:pos x="858" y="1419"/>
                  </a:cxn>
                  <a:cxn ang="0">
                    <a:pos x="921" y="1611"/>
                  </a:cxn>
                  <a:cxn ang="0">
                    <a:pos x="927" y="1419"/>
                  </a:cxn>
                  <a:cxn ang="0">
                    <a:pos x="771" y="1878"/>
                  </a:cxn>
                  <a:cxn ang="0">
                    <a:pos x="687" y="1638"/>
                  </a:cxn>
                  <a:cxn ang="0">
                    <a:pos x="771" y="1878"/>
                  </a:cxn>
                </a:cxnLst>
                <a:rect l="txL" t="txT" r="txR" b="txB"/>
                <a:pathLst>
                  <a:path w="1304" h="1911">
                    <a:moveTo>
                      <a:pt x="9" y="0"/>
                    </a:moveTo>
                    <a:cubicBezTo>
                      <a:pt x="225" y="60"/>
                      <a:pt x="457" y="99"/>
                      <a:pt x="663" y="153"/>
                    </a:cubicBezTo>
                    <a:cubicBezTo>
                      <a:pt x="862" y="205"/>
                      <a:pt x="1026" y="336"/>
                      <a:pt x="1122" y="495"/>
                    </a:cubicBezTo>
                    <a:cubicBezTo>
                      <a:pt x="1171" y="576"/>
                      <a:pt x="1209" y="680"/>
                      <a:pt x="1221" y="798"/>
                    </a:cubicBezTo>
                    <a:cubicBezTo>
                      <a:pt x="1227" y="859"/>
                      <a:pt x="1231" y="919"/>
                      <a:pt x="1239" y="981"/>
                    </a:cubicBezTo>
                    <a:cubicBezTo>
                      <a:pt x="1247" y="1037"/>
                      <a:pt x="1262" y="1093"/>
                      <a:pt x="1269" y="1149"/>
                    </a:cubicBezTo>
                    <a:cubicBezTo>
                      <a:pt x="1304" y="1413"/>
                      <a:pt x="1185" y="1594"/>
                      <a:pt x="1062" y="1731"/>
                    </a:cubicBezTo>
                    <a:cubicBezTo>
                      <a:pt x="1050" y="1741"/>
                      <a:pt x="1039" y="1752"/>
                      <a:pt x="1029" y="1764"/>
                    </a:cubicBezTo>
                    <a:cubicBezTo>
                      <a:pt x="967" y="1822"/>
                      <a:pt x="893" y="1868"/>
                      <a:pt x="816" y="1911"/>
                    </a:cubicBezTo>
                    <a:cubicBezTo>
                      <a:pt x="727" y="1911"/>
                      <a:pt x="638" y="1911"/>
                      <a:pt x="549" y="1911"/>
                    </a:cubicBezTo>
                    <a:cubicBezTo>
                      <a:pt x="549" y="1898"/>
                      <a:pt x="549" y="1885"/>
                      <a:pt x="549" y="1872"/>
                    </a:cubicBezTo>
                    <a:cubicBezTo>
                      <a:pt x="563" y="1647"/>
                      <a:pt x="646" y="1500"/>
                      <a:pt x="765" y="1371"/>
                    </a:cubicBezTo>
                    <a:cubicBezTo>
                      <a:pt x="865" y="1263"/>
                      <a:pt x="973" y="1164"/>
                      <a:pt x="1095" y="1071"/>
                    </a:cubicBezTo>
                    <a:cubicBezTo>
                      <a:pt x="1103" y="1065"/>
                      <a:pt x="1142" y="1041"/>
                      <a:pt x="1134" y="1026"/>
                    </a:cubicBezTo>
                    <a:cubicBezTo>
                      <a:pt x="1127" y="1013"/>
                      <a:pt x="1105" y="1025"/>
                      <a:pt x="1089" y="1029"/>
                    </a:cubicBezTo>
                    <a:cubicBezTo>
                      <a:pt x="994" y="1055"/>
                      <a:pt x="917" y="1072"/>
                      <a:pt x="813" y="1083"/>
                    </a:cubicBezTo>
                    <a:cubicBezTo>
                      <a:pt x="772" y="1088"/>
                      <a:pt x="727" y="1096"/>
                      <a:pt x="690" y="1092"/>
                    </a:cubicBezTo>
                    <a:cubicBezTo>
                      <a:pt x="639" y="1087"/>
                      <a:pt x="585" y="1058"/>
                      <a:pt x="540" y="1035"/>
                    </a:cubicBezTo>
                    <a:cubicBezTo>
                      <a:pt x="400" y="963"/>
                      <a:pt x="302" y="847"/>
                      <a:pt x="219" y="726"/>
                    </a:cubicBezTo>
                    <a:cubicBezTo>
                      <a:pt x="104" y="558"/>
                      <a:pt x="10" y="373"/>
                      <a:pt x="0" y="105"/>
                    </a:cubicBezTo>
                    <a:cubicBezTo>
                      <a:pt x="0" y="82"/>
                      <a:pt x="0" y="59"/>
                      <a:pt x="0" y="36"/>
                    </a:cubicBezTo>
                    <a:cubicBezTo>
                      <a:pt x="1" y="23"/>
                      <a:pt x="3" y="11"/>
                      <a:pt x="6" y="0"/>
                    </a:cubicBezTo>
                    <a:cubicBezTo>
                      <a:pt x="7" y="0"/>
                      <a:pt x="8" y="0"/>
                      <a:pt x="9" y="0"/>
                    </a:cubicBezTo>
                    <a:close/>
                    <a:moveTo>
                      <a:pt x="732" y="354"/>
                    </a:moveTo>
                    <a:cubicBezTo>
                      <a:pt x="716" y="283"/>
                      <a:pt x="635" y="269"/>
                      <a:pt x="561" y="252"/>
                    </a:cubicBezTo>
                    <a:cubicBezTo>
                      <a:pt x="438" y="223"/>
                      <a:pt x="285" y="190"/>
                      <a:pt x="174" y="165"/>
                    </a:cubicBezTo>
                    <a:cubicBezTo>
                      <a:pt x="206" y="325"/>
                      <a:pt x="333" y="524"/>
                      <a:pt x="552" y="501"/>
                    </a:cubicBezTo>
                    <a:cubicBezTo>
                      <a:pt x="588" y="497"/>
                      <a:pt x="623" y="481"/>
                      <a:pt x="654" y="462"/>
                    </a:cubicBezTo>
                    <a:cubicBezTo>
                      <a:pt x="679" y="447"/>
                      <a:pt x="726" y="422"/>
                      <a:pt x="732" y="387"/>
                    </a:cubicBezTo>
                    <a:cubicBezTo>
                      <a:pt x="737" y="383"/>
                      <a:pt x="737" y="358"/>
                      <a:pt x="732" y="354"/>
                    </a:cubicBezTo>
                    <a:close/>
                    <a:moveTo>
                      <a:pt x="855" y="429"/>
                    </a:moveTo>
                    <a:cubicBezTo>
                      <a:pt x="805" y="452"/>
                      <a:pt x="728" y="584"/>
                      <a:pt x="822" y="615"/>
                    </a:cubicBezTo>
                    <a:cubicBezTo>
                      <a:pt x="826" y="620"/>
                      <a:pt x="851" y="620"/>
                      <a:pt x="855" y="615"/>
                    </a:cubicBezTo>
                    <a:cubicBezTo>
                      <a:pt x="858" y="615"/>
                      <a:pt x="861" y="615"/>
                      <a:pt x="864" y="615"/>
                    </a:cubicBezTo>
                    <a:cubicBezTo>
                      <a:pt x="898" y="594"/>
                      <a:pt x="917" y="558"/>
                      <a:pt x="927" y="513"/>
                    </a:cubicBezTo>
                    <a:cubicBezTo>
                      <a:pt x="932" y="507"/>
                      <a:pt x="932" y="480"/>
                      <a:pt x="927" y="474"/>
                    </a:cubicBezTo>
                    <a:cubicBezTo>
                      <a:pt x="926" y="447"/>
                      <a:pt x="911" y="434"/>
                      <a:pt x="888" y="429"/>
                    </a:cubicBezTo>
                    <a:cubicBezTo>
                      <a:pt x="884" y="424"/>
                      <a:pt x="859" y="424"/>
                      <a:pt x="855" y="429"/>
                    </a:cubicBezTo>
                    <a:close/>
                    <a:moveTo>
                      <a:pt x="1083" y="711"/>
                    </a:moveTo>
                    <a:cubicBezTo>
                      <a:pt x="1071" y="642"/>
                      <a:pt x="1062" y="570"/>
                      <a:pt x="1029" y="522"/>
                    </a:cubicBezTo>
                    <a:cubicBezTo>
                      <a:pt x="989" y="565"/>
                      <a:pt x="969" y="621"/>
                      <a:pt x="936" y="669"/>
                    </a:cubicBezTo>
                    <a:cubicBezTo>
                      <a:pt x="903" y="717"/>
                      <a:pt x="863" y="758"/>
                      <a:pt x="825" y="801"/>
                    </a:cubicBezTo>
                    <a:cubicBezTo>
                      <a:pt x="814" y="810"/>
                      <a:pt x="804" y="820"/>
                      <a:pt x="795" y="831"/>
                    </a:cubicBezTo>
                    <a:cubicBezTo>
                      <a:pt x="751" y="873"/>
                      <a:pt x="701" y="909"/>
                      <a:pt x="654" y="948"/>
                    </a:cubicBezTo>
                    <a:cubicBezTo>
                      <a:pt x="681" y="948"/>
                      <a:pt x="700" y="956"/>
                      <a:pt x="729" y="954"/>
                    </a:cubicBezTo>
                    <a:cubicBezTo>
                      <a:pt x="762" y="959"/>
                      <a:pt x="816" y="959"/>
                      <a:pt x="849" y="954"/>
                    </a:cubicBezTo>
                    <a:cubicBezTo>
                      <a:pt x="978" y="945"/>
                      <a:pt x="1062" y="891"/>
                      <a:pt x="1083" y="774"/>
                    </a:cubicBezTo>
                    <a:cubicBezTo>
                      <a:pt x="1088" y="760"/>
                      <a:pt x="1088" y="725"/>
                      <a:pt x="1083" y="711"/>
                    </a:cubicBezTo>
                    <a:close/>
                    <a:moveTo>
                      <a:pt x="723" y="678"/>
                    </a:moveTo>
                    <a:cubicBezTo>
                      <a:pt x="685" y="548"/>
                      <a:pt x="439" y="606"/>
                      <a:pt x="426" y="717"/>
                    </a:cubicBezTo>
                    <a:cubicBezTo>
                      <a:pt x="421" y="723"/>
                      <a:pt x="421" y="750"/>
                      <a:pt x="426" y="756"/>
                    </a:cubicBezTo>
                    <a:cubicBezTo>
                      <a:pt x="439" y="797"/>
                      <a:pt x="479" y="811"/>
                      <a:pt x="528" y="816"/>
                    </a:cubicBezTo>
                    <a:cubicBezTo>
                      <a:pt x="541" y="821"/>
                      <a:pt x="575" y="821"/>
                      <a:pt x="588" y="816"/>
                    </a:cubicBezTo>
                    <a:cubicBezTo>
                      <a:pt x="650" y="800"/>
                      <a:pt x="709" y="781"/>
                      <a:pt x="723" y="717"/>
                    </a:cubicBezTo>
                    <a:cubicBezTo>
                      <a:pt x="728" y="711"/>
                      <a:pt x="728" y="684"/>
                      <a:pt x="723" y="678"/>
                    </a:cubicBezTo>
                    <a:close/>
                    <a:moveTo>
                      <a:pt x="1050" y="1200"/>
                    </a:moveTo>
                    <a:cubicBezTo>
                      <a:pt x="999" y="1207"/>
                      <a:pt x="967" y="1233"/>
                      <a:pt x="972" y="1296"/>
                    </a:cubicBezTo>
                    <a:cubicBezTo>
                      <a:pt x="992" y="1328"/>
                      <a:pt x="1035" y="1337"/>
                      <a:pt x="1083" y="1341"/>
                    </a:cubicBezTo>
                    <a:cubicBezTo>
                      <a:pt x="1094" y="1346"/>
                      <a:pt x="1126" y="1346"/>
                      <a:pt x="1137" y="1341"/>
                    </a:cubicBezTo>
                    <a:cubicBezTo>
                      <a:pt x="1170" y="1336"/>
                      <a:pt x="1194" y="1322"/>
                      <a:pt x="1197" y="1287"/>
                    </a:cubicBezTo>
                    <a:cubicBezTo>
                      <a:pt x="1202" y="1284"/>
                      <a:pt x="1202" y="1260"/>
                      <a:pt x="1197" y="1257"/>
                    </a:cubicBezTo>
                    <a:cubicBezTo>
                      <a:pt x="1191" y="1215"/>
                      <a:pt x="1155" y="1203"/>
                      <a:pt x="1110" y="1200"/>
                    </a:cubicBezTo>
                    <a:cubicBezTo>
                      <a:pt x="1097" y="1195"/>
                      <a:pt x="1063" y="1195"/>
                      <a:pt x="1050" y="1200"/>
                    </a:cubicBezTo>
                    <a:close/>
                    <a:moveTo>
                      <a:pt x="858" y="1419"/>
                    </a:moveTo>
                    <a:cubicBezTo>
                      <a:pt x="810" y="1426"/>
                      <a:pt x="783" y="1453"/>
                      <a:pt x="789" y="1500"/>
                    </a:cubicBezTo>
                    <a:cubicBezTo>
                      <a:pt x="794" y="1538"/>
                      <a:pt x="862" y="1607"/>
                      <a:pt x="921" y="1611"/>
                    </a:cubicBezTo>
                    <a:cubicBezTo>
                      <a:pt x="993" y="1615"/>
                      <a:pt x="1103" y="1584"/>
                      <a:pt x="1107" y="1527"/>
                    </a:cubicBezTo>
                    <a:cubicBezTo>
                      <a:pt x="1114" y="1442"/>
                      <a:pt x="1000" y="1434"/>
                      <a:pt x="927" y="1419"/>
                    </a:cubicBezTo>
                    <a:cubicBezTo>
                      <a:pt x="911" y="1414"/>
                      <a:pt x="874" y="1414"/>
                      <a:pt x="858" y="1419"/>
                    </a:cubicBezTo>
                    <a:close/>
                    <a:moveTo>
                      <a:pt x="771" y="1878"/>
                    </a:moveTo>
                    <a:cubicBezTo>
                      <a:pt x="832" y="1868"/>
                      <a:pt x="869" y="1809"/>
                      <a:pt x="861" y="1752"/>
                    </a:cubicBezTo>
                    <a:cubicBezTo>
                      <a:pt x="851" y="1682"/>
                      <a:pt x="756" y="1642"/>
                      <a:pt x="687" y="1638"/>
                    </a:cubicBezTo>
                    <a:cubicBezTo>
                      <a:pt x="605" y="1668"/>
                      <a:pt x="585" y="1883"/>
                      <a:pt x="711" y="1878"/>
                    </a:cubicBezTo>
                    <a:cubicBezTo>
                      <a:pt x="724" y="1883"/>
                      <a:pt x="758" y="1883"/>
                      <a:pt x="771" y="18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 vert="horz" wrap="square" anchor="t"/>
              <a:p>
                <a:pPr lvl="0">
                  <a:lnSpc>
                    <a:spcPct val="100000"/>
                  </a:lnSpc>
                </a:pPr>
                <a:endParaRPr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5429" name="Freeform 947"/>
              <p:cNvSpPr/>
              <p:nvPr/>
            </p:nvSpPr>
            <p:spPr>
              <a:xfrm>
                <a:off x="468313" y="444500"/>
                <a:ext cx="1500188" cy="965200"/>
              </a:xfrm>
              <a:custGeom>
                <a:avLst/>
                <a:gdLst>
                  <a:gd name="txL" fmla="*/ 0 w 558"/>
                  <a:gd name="txT" fmla="*/ 0 h 359"/>
                  <a:gd name="txR" fmla="*/ 558 w 558"/>
                  <a:gd name="txB" fmla="*/ 359 h 359"/>
                </a:gdLst>
                <a:ahLst/>
                <a:cxnLst>
                  <a:cxn ang="0">
                    <a:pos x="558" y="222"/>
                  </a:cxn>
                  <a:cxn ang="0">
                    <a:pos x="480" y="297"/>
                  </a:cxn>
                  <a:cxn ang="0">
                    <a:pos x="378" y="336"/>
                  </a:cxn>
                  <a:cxn ang="0">
                    <a:pos x="0" y="0"/>
                  </a:cxn>
                  <a:cxn ang="0">
                    <a:pos x="387" y="87"/>
                  </a:cxn>
                  <a:cxn ang="0">
                    <a:pos x="558" y="189"/>
                  </a:cxn>
                  <a:cxn ang="0">
                    <a:pos x="558" y="222"/>
                  </a:cxn>
                </a:cxnLst>
                <a:rect l="txL" t="txT" r="txR" b="txB"/>
                <a:pathLst>
                  <a:path w="558" h="359">
                    <a:moveTo>
                      <a:pt x="558" y="222"/>
                    </a:moveTo>
                    <a:cubicBezTo>
                      <a:pt x="552" y="257"/>
                      <a:pt x="505" y="282"/>
                      <a:pt x="480" y="297"/>
                    </a:cubicBezTo>
                    <a:cubicBezTo>
                      <a:pt x="449" y="316"/>
                      <a:pt x="414" y="332"/>
                      <a:pt x="378" y="336"/>
                    </a:cubicBezTo>
                    <a:cubicBezTo>
                      <a:pt x="159" y="359"/>
                      <a:pt x="32" y="160"/>
                      <a:pt x="0" y="0"/>
                    </a:cubicBezTo>
                    <a:cubicBezTo>
                      <a:pt x="111" y="25"/>
                      <a:pt x="264" y="58"/>
                      <a:pt x="387" y="87"/>
                    </a:cubicBezTo>
                    <a:cubicBezTo>
                      <a:pt x="461" y="104"/>
                      <a:pt x="542" y="118"/>
                      <a:pt x="558" y="189"/>
                    </a:cubicBezTo>
                    <a:cubicBezTo>
                      <a:pt x="558" y="200"/>
                      <a:pt x="558" y="211"/>
                      <a:pt x="558" y="2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430" name="Freeform 959"/>
              <p:cNvSpPr/>
              <p:nvPr/>
            </p:nvSpPr>
            <p:spPr>
              <a:xfrm>
                <a:off x="1957388" y="1154112"/>
                <a:ext cx="536575" cy="500063"/>
              </a:xfrm>
              <a:custGeom>
                <a:avLst/>
                <a:gdLst>
                  <a:gd name="txL" fmla="*/ 0 w 199"/>
                  <a:gd name="txT" fmla="*/ 0 h 186"/>
                  <a:gd name="txR" fmla="*/ 199 w 199"/>
                  <a:gd name="txB" fmla="*/ 186 h 186"/>
                </a:gdLst>
                <a:ahLst/>
                <a:cxnLst>
                  <a:cxn ang="0">
                    <a:pos x="127" y="0"/>
                  </a:cxn>
                  <a:cxn ang="0">
                    <a:pos x="160" y="0"/>
                  </a:cxn>
                  <a:cxn ang="0">
                    <a:pos x="199" y="45"/>
                  </a:cxn>
                  <a:cxn ang="0">
                    <a:pos x="199" y="84"/>
                  </a:cxn>
                  <a:cxn ang="0">
                    <a:pos x="136" y="186"/>
                  </a:cxn>
                  <a:cxn ang="0">
                    <a:pos x="127" y="186"/>
                  </a:cxn>
                  <a:cxn ang="0">
                    <a:pos x="94" y="186"/>
                  </a:cxn>
                  <a:cxn ang="0">
                    <a:pos x="127" y="0"/>
                  </a:cxn>
                </a:cxnLst>
                <a:rect l="txL" t="txT" r="txR" b="txB"/>
                <a:pathLst>
                  <a:path w="199" h="186">
                    <a:moveTo>
                      <a:pt x="127" y="0"/>
                    </a:moveTo>
                    <a:cubicBezTo>
                      <a:pt x="138" y="0"/>
                      <a:pt x="149" y="0"/>
                      <a:pt x="160" y="0"/>
                    </a:cubicBezTo>
                    <a:cubicBezTo>
                      <a:pt x="183" y="5"/>
                      <a:pt x="198" y="18"/>
                      <a:pt x="199" y="45"/>
                    </a:cubicBezTo>
                    <a:cubicBezTo>
                      <a:pt x="199" y="58"/>
                      <a:pt x="199" y="71"/>
                      <a:pt x="199" y="84"/>
                    </a:cubicBezTo>
                    <a:cubicBezTo>
                      <a:pt x="189" y="129"/>
                      <a:pt x="170" y="165"/>
                      <a:pt x="136" y="186"/>
                    </a:cubicBezTo>
                    <a:cubicBezTo>
                      <a:pt x="133" y="186"/>
                      <a:pt x="130" y="186"/>
                      <a:pt x="127" y="186"/>
                    </a:cubicBezTo>
                    <a:cubicBezTo>
                      <a:pt x="116" y="186"/>
                      <a:pt x="105" y="186"/>
                      <a:pt x="94" y="186"/>
                    </a:cubicBezTo>
                    <a:cubicBezTo>
                      <a:pt x="0" y="155"/>
                      <a:pt x="77" y="23"/>
                      <a:pt x="1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431" name="Freeform 960"/>
              <p:cNvSpPr/>
              <p:nvPr/>
            </p:nvSpPr>
            <p:spPr>
              <a:xfrm>
                <a:off x="1758950" y="1404937"/>
                <a:ext cx="1154113" cy="1168400"/>
              </a:xfrm>
              <a:custGeom>
                <a:avLst/>
                <a:gdLst>
                  <a:gd name="txL" fmla="*/ 0 w 429"/>
                  <a:gd name="txT" fmla="*/ 0 h 434"/>
                  <a:gd name="txR" fmla="*/ 429 w 429"/>
                  <a:gd name="txB" fmla="*/ 434 h 434"/>
                </a:gdLst>
                <a:ahLst/>
                <a:cxnLst>
                  <a:cxn ang="0">
                    <a:pos x="171" y="279"/>
                  </a:cxn>
                  <a:cxn ang="0">
                    <a:pos x="282" y="147"/>
                  </a:cxn>
                  <a:cxn ang="0">
                    <a:pos x="375" y="0"/>
                  </a:cxn>
                  <a:cxn ang="0">
                    <a:pos x="429" y="189"/>
                  </a:cxn>
                  <a:cxn ang="0">
                    <a:pos x="429" y="252"/>
                  </a:cxn>
                  <a:cxn ang="0">
                    <a:pos x="195" y="432"/>
                  </a:cxn>
                  <a:cxn ang="0">
                    <a:pos x="75" y="432"/>
                  </a:cxn>
                  <a:cxn ang="0">
                    <a:pos x="0" y="426"/>
                  </a:cxn>
                  <a:cxn ang="0">
                    <a:pos x="141" y="309"/>
                  </a:cxn>
                  <a:cxn ang="0">
                    <a:pos x="171" y="279"/>
                  </a:cxn>
                </a:cxnLst>
                <a:rect l="txL" t="txT" r="txR" b="txB"/>
                <a:pathLst>
                  <a:path w="429" h="434">
                    <a:moveTo>
                      <a:pt x="171" y="279"/>
                    </a:moveTo>
                    <a:cubicBezTo>
                      <a:pt x="209" y="236"/>
                      <a:pt x="249" y="195"/>
                      <a:pt x="282" y="147"/>
                    </a:cubicBezTo>
                    <a:cubicBezTo>
                      <a:pt x="315" y="99"/>
                      <a:pt x="335" y="43"/>
                      <a:pt x="375" y="0"/>
                    </a:cubicBezTo>
                    <a:cubicBezTo>
                      <a:pt x="408" y="48"/>
                      <a:pt x="417" y="120"/>
                      <a:pt x="429" y="189"/>
                    </a:cubicBezTo>
                    <a:cubicBezTo>
                      <a:pt x="429" y="210"/>
                      <a:pt x="429" y="231"/>
                      <a:pt x="429" y="252"/>
                    </a:cubicBezTo>
                    <a:cubicBezTo>
                      <a:pt x="408" y="369"/>
                      <a:pt x="324" y="423"/>
                      <a:pt x="195" y="432"/>
                    </a:cubicBezTo>
                    <a:cubicBezTo>
                      <a:pt x="155" y="432"/>
                      <a:pt x="115" y="432"/>
                      <a:pt x="75" y="432"/>
                    </a:cubicBezTo>
                    <a:cubicBezTo>
                      <a:pt x="46" y="434"/>
                      <a:pt x="27" y="426"/>
                      <a:pt x="0" y="426"/>
                    </a:cubicBezTo>
                    <a:cubicBezTo>
                      <a:pt x="47" y="387"/>
                      <a:pt x="97" y="351"/>
                      <a:pt x="141" y="309"/>
                    </a:cubicBezTo>
                    <a:cubicBezTo>
                      <a:pt x="152" y="300"/>
                      <a:pt x="162" y="290"/>
                      <a:pt x="171" y="27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432" name="Freeform 961"/>
              <p:cNvSpPr/>
              <p:nvPr/>
            </p:nvSpPr>
            <p:spPr>
              <a:xfrm>
                <a:off x="1146175" y="1474787"/>
                <a:ext cx="798513" cy="720725"/>
              </a:xfrm>
              <a:custGeom>
                <a:avLst/>
                <a:gdLst>
                  <a:gd name="txL" fmla="*/ 0 w 297"/>
                  <a:gd name="txT" fmla="*/ 0 h 268"/>
                  <a:gd name="txR" fmla="*/ 297 w 297"/>
                  <a:gd name="txB" fmla="*/ 268 h 268"/>
                </a:gdLst>
                <a:ahLst/>
                <a:cxnLst>
                  <a:cxn ang="0">
                    <a:pos x="0" y="169"/>
                  </a:cxn>
                  <a:cxn ang="0">
                    <a:pos x="297" y="130"/>
                  </a:cxn>
                  <a:cxn ang="0">
                    <a:pos x="297" y="169"/>
                  </a:cxn>
                  <a:cxn ang="0">
                    <a:pos x="162" y="268"/>
                  </a:cxn>
                  <a:cxn ang="0">
                    <a:pos x="102" y="268"/>
                  </a:cxn>
                  <a:cxn ang="0">
                    <a:pos x="0" y="208"/>
                  </a:cxn>
                  <a:cxn ang="0">
                    <a:pos x="0" y="169"/>
                  </a:cxn>
                </a:cxnLst>
                <a:rect l="txL" t="txT" r="txR" b="txB"/>
                <a:pathLst>
                  <a:path w="297" h="268">
                    <a:moveTo>
                      <a:pt x="0" y="169"/>
                    </a:moveTo>
                    <a:cubicBezTo>
                      <a:pt x="13" y="58"/>
                      <a:pt x="259" y="0"/>
                      <a:pt x="297" y="130"/>
                    </a:cubicBezTo>
                    <a:cubicBezTo>
                      <a:pt x="297" y="143"/>
                      <a:pt x="297" y="156"/>
                      <a:pt x="297" y="169"/>
                    </a:cubicBezTo>
                    <a:cubicBezTo>
                      <a:pt x="283" y="233"/>
                      <a:pt x="224" y="252"/>
                      <a:pt x="162" y="268"/>
                    </a:cubicBezTo>
                    <a:cubicBezTo>
                      <a:pt x="142" y="268"/>
                      <a:pt x="122" y="268"/>
                      <a:pt x="102" y="268"/>
                    </a:cubicBezTo>
                    <a:cubicBezTo>
                      <a:pt x="53" y="263"/>
                      <a:pt x="13" y="249"/>
                      <a:pt x="0" y="208"/>
                    </a:cubicBezTo>
                    <a:cubicBezTo>
                      <a:pt x="0" y="195"/>
                      <a:pt x="0" y="182"/>
                      <a:pt x="0" y="1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433" name="Freeform 962"/>
              <p:cNvSpPr/>
              <p:nvPr/>
            </p:nvSpPr>
            <p:spPr>
              <a:xfrm>
                <a:off x="2600325" y="3228975"/>
                <a:ext cx="619125" cy="379413"/>
              </a:xfrm>
              <a:custGeom>
                <a:avLst/>
                <a:gdLst>
                  <a:gd name="txL" fmla="*/ 0 w 230"/>
                  <a:gd name="txT" fmla="*/ 0 h 141"/>
                  <a:gd name="txR" fmla="*/ 230 w 230"/>
                  <a:gd name="txB" fmla="*/ 141 h 141"/>
                </a:gdLst>
                <a:ahLst/>
                <a:cxnLst>
                  <a:cxn ang="0">
                    <a:pos x="116" y="141"/>
                  </a:cxn>
                  <a:cxn ang="0">
                    <a:pos x="5" y="96"/>
                  </a:cxn>
                  <a:cxn ang="0">
                    <a:pos x="83" y="0"/>
                  </a:cxn>
                  <a:cxn ang="0">
                    <a:pos x="143" y="0"/>
                  </a:cxn>
                  <a:cxn ang="0">
                    <a:pos x="230" y="57"/>
                  </a:cxn>
                  <a:cxn ang="0">
                    <a:pos x="230" y="87"/>
                  </a:cxn>
                  <a:cxn ang="0">
                    <a:pos x="170" y="141"/>
                  </a:cxn>
                  <a:cxn ang="0">
                    <a:pos x="116" y="141"/>
                  </a:cxn>
                </a:cxnLst>
                <a:rect l="txL" t="txT" r="txR" b="txB"/>
                <a:pathLst>
                  <a:path w="230" h="141">
                    <a:moveTo>
                      <a:pt x="116" y="141"/>
                    </a:moveTo>
                    <a:cubicBezTo>
                      <a:pt x="68" y="137"/>
                      <a:pt x="25" y="128"/>
                      <a:pt x="5" y="96"/>
                    </a:cubicBezTo>
                    <a:cubicBezTo>
                      <a:pt x="0" y="33"/>
                      <a:pt x="32" y="7"/>
                      <a:pt x="83" y="0"/>
                    </a:cubicBezTo>
                    <a:cubicBezTo>
                      <a:pt x="103" y="0"/>
                      <a:pt x="123" y="0"/>
                      <a:pt x="143" y="0"/>
                    </a:cubicBezTo>
                    <a:cubicBezTo>
                      <a:pt x="188" y="3"/>
                      <a:pt x="224" y="15"/>
                      <a:pt x="230" y="57"/>
                    </a:cubicBezTo>
                    <a:cubicBezTo>
                      <a:pt x="230" y="67"/>
                      <a:pt x="230" y="77"/>
                      <a:pt x="230" y="87"/>
                    </a:cubicBezTo>
                    <a:cubicBezTo>
                      <a:pt x="227" y="122"/>
                      <a:pt x="203" y="136"/>
                      <a:pt x="170" y="141"/>
                    </a:cubicBezTo>
                    <a:cubicBezTo>
                      <a:pt x="152" y="141"/>
                      <a:pt x="134" y="141"/>
                      <a:pt x="116" y="1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434" name="Freeform 963"/>
              <p:cNvSpPr/>
              <p:nvPr/>
            </p:nvSpPr>
            <p:spPr>
              <a:xfrm>
                <a:off x="2106613" y="3819525"/>
                <a:ext cx="889000" cy="527050"/>
              </a:xfrm>
              <a:custGeom>
                <a:avLst/>
                <a:gdLst>
                  <a:gd name="txL" fmla="*/ 0 w 331"/>
                  <a:gd name="txT" fmla="*/ 0 h 196"/>
                  <a:gd name="txR" fmla="*/ 331 w 331"/>
                  <a:gd name="txB" fmla="*/ 196 h 196"/>
                </a:gdLst>
                <a:ahLst/>
                <a:cxnLst>
                  <a:cxn ang="0">
                    <a:pos x="144" y="0"/>
                  </a:cxn>
                  <a:cxn ang="0">
                    <a:pos x="324" y="108"/>
                  </a:cxn>
                  <a:cxn ang="0">
                    <a:pos x="138" y="192"/>
                  </a:cxn>
                  <a:cxn ang="0">
                    <a:pos x="6" y="81"/>
                  </a:cxn>
                  <a:cxn ang="0">
                    <a:pos x="75" y="0"/>
                  </a:cxn>
                  <a:cxn ang="0">
                    <a:pos x="144" y="0"/>
                  </a:cxn>
                </a:cxnLst>
                <a:rect l="txL" t="txT" r="txR" b="txB"/>
                <a:pathLst>
                  <a:path w="331" h="196">
                    <a:moveTo>
                      <a:pt x="144" y="0"/>
                    </a:moveTo>
                    <a:cubicBezTo>
                      <a:pt x="217" y="15"/>
                      <a:pt x="331" y="23"/>
                      <a:pt x="324" y="108"/>
                    </a:cubicBezTo>
                    <a:cubicBezTo>
                      <a:pt x="320" y="165"/>
                      <a:pt x="210" y="196"/>
                      <a:pt x="138" y="192"/>
                    </a:cubicBezTo>
                    <a:cubicBezTo>
                      <a:pt x="79" y="188"/>
                      <a:pt x="11" y="119"/>
                      <a:pt x="6" y="81"/>
                    </a:cubicBezTo>
                    <a:cubicBezTo>
                      <a:pt x="0" y="34"/>
                      <a:pt x="27" y="7"/>
                      <a:pt x="75" y="0"/>
                    </a:cubicBezTo>
                    <a:cubicBezTo>
                      <a:pt x="98" y="0"/>
                      <a:pt x="121" y="0"/>
                      <a:pt x="1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435" name="Freeform 964"/>
              <p:cNvSpPr/>
              <p:nvPr/>
            </p:nvSpPr>
            <p:spPr>
              <a:xfrm>
                <a:off x="1573213" y="4408488"/>
                <a:ext cx="763588" cy="658813"/>
              </a:xfrm>
              <a:custGeom>
                <a:avLst/>
                <a:gdLst>
                  <a:gd name="txL" fmla="*/ 0 w 284"/>
                  <a:gd name="txT" fmla="*/ 0 h 245"/>
                  <a:gd name="txR" fmla="*/ 284 w 284"/>
                  <a:gd name="txB" fmla="*/ 245 h 245"/>
                </a:gdLst>
                <a:ahLst/>
                <a:cxnLst>
                  <a:cxn ang="0">
                    <a:pos x="126" y="240"/>
                  </a:cxn>
                  <a:cxn ang="0">
                    <a:pos x="102" y="0"/>
                  </a:cxn>
                  <a:cxn ang="0">
                    <a:pos x="276" y="114"/>
                  </a:cxn>
                  <a:cxn ang="0">
                    <a:pos x="186" y="240"/>
                  </a:cxn>
                  <a:cxn ang="0">
                    <a:pos x="126" y="240"/>
                  </a:cxn>
                </a:cxnLst>
                <a:rect l="txL" t="txT" r="txR" b="txB"/>
                <a:pathLst>
                  <a:path w="284" h="245">
                    <a:moveTo>
                      <a:pt x="126" y="240"/>
                    </a:moveTo>
                    <a:cubicBezTo>
                      <a:pt x="0" y="245"/>
                      <a:pt x="20" y="30"/>
                      <a:pt x="102" y="0"/>
                    </a:cubicBezTo>
                    <a:cubicBezTo>
                      <a:pt x="171" y="4"/>
                      <a:pt x="266" y="44"/>
                      <a:pt x="276" y="114"/>
                    </a:cubicBezTo>
                    <a:cubicBezTo>
                      <a:pt x="284" y="171"/>
                      <a:pt x="247" y="230"/>
                      <a:pt x="186" y="240"/>
                    </a:cubicBezTo>
                    <a:cubicBezTo>
                      <a:pt x="166" y="240"/>
                      <a:pt x="146" y="240"/>
                      <a:pt x="126" y="24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5436" name="组合 5435"/>
            <p:cNvGrpSpPr/>
            <p:nvPr/>
          </p:nvGrpSpPr>
          <p:grpSpPr>
            <a:xfrm rot="-389090" flipH="1">
              <a:off x="691732" y="0"/>
              <a:ext cx="714224" cy="1047571"/>
              <a:chOff x="0" y="0"/>
              <a:chExt cx="3506788" cy="5143500"/>
            </a:xfrm>
          </p:grpSpPr>
          <p:sp>
            <p:nvSpPr>
              <p:cNvPr id="5437" name="Freeform 946"/>
              <p:cNvSpPr>
                <a:spLocks noEditPoints="1"/>
              </p:cNvSpPr>
              <p:nvPr/>
            </p:nvSpPr>
            <p:spPr>
              <a:xfrm>
                <a:off x="0" y="0"/>
                <a:ext cx="3506788" cy="5143500"/>
              </a:xfrm>
              <a:custGeom>
                <a:avLst/>
                <a:gdLst>
                  <a:gd name="txL" fmla="*/ 0 w 1304"/>
                  <a:gd name="txT" fmla="*/ 0 h 1911"/>
                  <a:gd name="txR" fmla="*/ 1304 w 1304"/>
                  <a:gd name="txB" fmla="*/ 1911 h 1911"/>
                </a:gdLst>
                <a:ahLst/>
                <a:cxnLst>
                  <a:cxn ang="0">
                    <a:pos x="663" y="153"/>
                  </a:cxn>
                  <a:cxn ang="0">
                    <a:pos x="1221" y="798"/>
                  </a:cxn>
                  <a:cxn ang="0">
                    <a:pos x="1269" y="1149"/>
                  </a:cxn>
                  <a:cxn ang="0">
                    <a:pos x="1029" y="1764"/>
                  </a:cxn>
                  <a:cxn ang="0">
                    <a:pos x="549" y="1911"/>
                  </a:cxn>
                  <a:cxn ang="0">
                    <a:pos x="765" y="1371"/>
                  </a:cxn>
                  <a:cxn ang="0">
                    <a:pos x="1134" y="1026"/>
                  </a:cxn>
                  <a:cxn ang="0">
                    <a:pos x="813" y="1083"/>
                  </a:cxn>
                  <a:cxn ang="0">
                    <a:pos x="540" y="1035"/>
                  </a:cxn>
                  <a:cxn ang="0">
                    <a:pos x="0" y="105"/>
                  </a:cxn>
                  <a:cxn ang="0">
                    <a:pos x="6" y="0"/>
                  </a:cxn>
                  <a:cxn ang="0">
                    <a:pos x="732" y="354"/>
                  </a:cxn>
                  <a:cxn ang="0">
                    <a:pos x="174" y="165"/>
                  </a:cxn>
                  <a:cxn ang="0">
                    <a:pos x="654" y="462"/>
                  </a:cxn>
                  <a:cxn ang="0">
                    <a:pos x="732" y="354"/>
                  </a:cxn>
                  <a:cxn ang="0">
                    <a:pos x="822" y="615"/>
                  </a:cxn>
                  <a:cxn ang="0">
                    <a:pos x="864" y="615"/>
                  </a:cxn>
                  <a:cxn ang="0">
                    <a:pos x="927" y="474"/>
                  </a:cxn>
                  <a:cxn ang="0">
                    <a:pos x="855" y="429"/>
                  </a:cxn>
                  <a:cxn ang="0">
                    <a:pos x="1029" y="522"/>
                  </a:cxn>
                  <a:cxn ang="0">
                    <a:pos x="825" y="801"/>
                  </a:cxn>
                  <a:cxn ang="0">
                    <a:pos x="654" y="948"/>
                  </a:cxn>
                  <a:cxn ang="0">
                    <a:pos x="849" y="954"/>
                  </a:cxn>
                  <a:cxn ang="0">
                    <a:pos x="1083" y="711"/>
                  </a:cxn>
                  <a:cxn ang="0">
                    <a:pos x="426" y="717"/>
                  </a:cxn>
                  <a:cxn ang="0">
                    <a:pos x="528" y="816"/>
                  </a:cxn>
                  <a:cxn ang="0">
                    <a:pos x="723" y="717"/>
                  </a:cxn>
                  <a:cxn ang="0">
                    <a:pos x="1050" y="1200"/>
                  </a:cxn>
                  <a:cxn ang="0">
                    <a:pos x="1083" y="1341"/>
                  </a:cxn>
                  <a:cxn ang="0">
                    <a:pos x="1197" y="1287"/>
                  </a:cxn>
                  <a:cxn ang="0">
                    <a:pos x="1110" y="1200"/>
                  </a:cxn>
                  <a:cxn ang="0">
                    <a:pos x="858" y="1419"/>
                  </a:cxn>
                  <a:cxn ang="0">
                    <a:pos x="921" y="1611"/>
                  </a:cxn>
                  <a:cxn ang="0">
                    <a:pos x="927" y="1419"/>
                  </a:cxn>
                  <a:cxn ang="0">
                    <a:pos x="771" y="1878"/>
                  </a:cxn>
                  <a:cxn ang="0">
                    <a:pos x="687" y="1638"/>
                  </a:cxn>
                  <a:cxn ang="0">
                    <a:pos x="771" y="1878"/>
                  </a:cxn>
                </a:cxnLst>
                <a:rect l="txL" t="txT" r="txR" b="txB"/>
                <a:pathLst>
                  <a:path w="1304" h="1911">
                    <a:moveTo>
                      <a:pt x="9" y="0"/>
                    </a:moveTo>
                    <a:cubicBezTo>
                      <a:pt x="225" y="60"/>
                      <a:pt x="457" y="99"/>
                      <a:pt x="663" y="153"/>
                    </a:cubicBezTo>
                    <a:cubicBezTo>
                      <a:pt x="862" y="205"/>
                      <a:pt x="1026" y="336"/>
                      <a:pt x="1122" y="495"/>
                    </a:cubicBezTo>
                    <a:cubicBezTo>
                      <a:pt x="1171" y="576"/>
                      <a:pt x="1209" y="680"/>
                      <a:pt x="1221" y="798"/>
                    </a:cubicBezTo>
                    <a:cubicBezTo>
                      <a:pt x="1227" y="859"/>
                      <a:pt x="1231" y="919"/>
                      <a:pt x="1239" y="981"/>
                    </a:cubicBezTo>
                    <a:cubicBezTo>
                      <a:pt x="1247" y="1037"/>
                      <a:pt x="1262" y="1093"/>
                      <a:pt x="1269" y="1149"/>
                    </a:cubicBezTo>
                    <a:cubicBezTo>
                      <a:pt x="1304" y="1413"/>
                      <a:pt x="1185" y="1594"/>
                      <a:pt x="1062" y="1731"/>
                    </a:cubicBezTo>
                    <a:cubicBezTo>
                      <a:pt x="1050" y="1741"/>
                      <a:pt x="1039" y="1752"/>
                      <a:pt x="1029" y="1764"/>
                    </a:cubicBezTo>
                    <a:cubicBezTo>
                      <a:pt x="967" y="1822"/>
                      <a:pt x="893" y="1868"/>
                      <a:pt x="816" y="1911"/>
                    </a:cubicBezTo>
                    <a:cubicBezTo>
                      <a:pt x="727" y="1911"/>
                      <a:pt x="638" y="1911"/>
                      <a:pt x="549" y="1911"/>
                    </a:cubicBezTo>
                    <a:cubicBezTo>
                      <a:pt x="549" y="1898"/>
                      <a:pt x="549" y="1885"/>
                      <a:pt x="549" y="1872"/>
                    </a:cubicBezTo>
                    <a:cubicBezTo>
                      <a:pt x="563" y="1647"/>
                      <a:pt x="646" y="1500"/>
                      <a:pt x="765" y="1371"/>
                    </a:cubicBezTo>
                    <a:cubicBezTo>
                      <a:pt x="865" y="1263"/>
                      <a:pt x="973" y="1164"/>
                      <a:pt x="1095" y="1071"/>
                    </a:cubicBezTo>
                    <a:cubicBezTo>
                      <a:pt x="1103" y="1065"/>
                      <a:pt x="1142" y="1041"/>
                      <a:pt x="1134" y="1026"/>
                    </a:cubicBezTo>
                    <a:cubicBezTo>
                      <a:pt x="1127" y="1013"/>
                      <a:pt x="1105" y="1025"/>
                      <a:pt x="1089" y="1029"/>
                    </a:cubicBezTo>
                    <a:cubicBezTo>
                      <a:pt x="994" y="1055"/>
                      <a:pt x="917" y="1072"/>
                      <a:pt x="813" y="1083"/>
                    </a:cubicBezTo>
                    <a:cubicBezTo>
                      <a:pt x="772" y="1088"/>
                      <a:pt x="727" y="1096"/>
                      <a:pt x="690" y="1092"/>
                    </a:cubicBezTo>
                    <a:cubicBezTo>
                      <a:pt x="639" y="1087"/>
                      <a:pt x="585" y="1058"/>
                      <a:pt x="540" y="1035"/>
                    </a:cubicBezTo>
                    <a:cubicBezTo>
                      <a:pt x="400" y="963"/>
                      <a:pt x="302" y="847"/>
                      <a:pt x="219" y="726"/>
                    </a:cubicBezTo>
                    <a:cubicBezTo>
                      <a:pt x="104" y="558"/>
                      <a:pt x="10" y="373"/>
                      <a:pt x="0" y="105"/>
                    </a:cubicBezTo>
                    <a:cubicBezTo>
                      <a:pt x="0" y="82"/>
                      <a:pt x="0" y="59"/>
                      <a:pt x="0" y="36"/>
                    </a:cubicBezTo>
                    <a:cubicBezTo>
                      <a:pt x="1" y="23"/>
                      <a:pt x="3" y="11"/>
                      <a:pt x="6" y="0"/>
                    </a:cubicBezTo>
                    <a:cubicBezTo>
                      <a:pt x="7" y="0"/>
                      <a:pt x="8" y="0"/>
                      <a:pt x="9" y="0"/>
                    </a:cubicBezTo>
                    <a:close/>
                    <a:moveTo>
                      <a:pt x="732" y="354"/>
                    </a:moveTo>
                    <a:cubicBezTo>
                      <a:pt x="716" y="283"/>
                      <a:pt x="635" y="269"/>
                      <a:pt x="561" y="252"/>
                    </a:cubicBezTo>
                    <a:cubicBezTo>
                      <a:pt x="438" y="223"/>
                      <a:pt x="285" y="190"/>
                      <a:pt x="174" y="165"/>
                    </a:cubicBezTo>
                    <a:cubicBezTo>
                      <a:pt x="206" y="325"/>
                      <a:pt x="333" y="524"/>
                      <a:pt x="552" y="501"/>
                    </a:cubicBezTo>
                    <a:cubicBezTo>
                      <a:pt x="588" y="497"/>
                      <a:pt x="623" y="481"/>
                      <a:pt x="654" y="462"/>
                    </a:cubicBezTo>
                    <a:cubicBezTo>
                      <a:pt x="679" y="447"/>
                      <a:pt x="726" y="422"/>
                      <a:pt x="732" y="387"/>
                    </a:cubicBezTo>
                    <a:cubicBezTo>
                      <a:pt x="737" y="383"/>
                      <a:pt x="737" y="358"/>
                      <a:pt x="732" y="354"/>
                    </a:cubicBezTo>
                    <a:close/>
                    <a:moveTo>
                      <a:pt x="855" y="429"/>
                    </a:moveTo>
                    <a:cubicBezTo>
                      <a:pt x="805" y="452"/>
                      <a:pt x="728" y="584"/>
                      <a:pt x="822" y="615"/>
                    </a:cubicBezTo>
                    <a:cubicBezTo>
                      <a:pt x="826" y="620"/>
                      <a:pt x="851" y="620"/>
                      <a:pt x="855" y="615"/>
                    </a:cubicBezTo>
                    <a:cubicBezTo>
                      <a:pt x="858" y="615"/>
                      <a:pt x="861" y="615"/>
                      <a:pt x="864" y="615"/>
                    </a:cubicBezTo>
                    <a:cubicBezTo>
                      <a:pt x="898" y="594"/>
                      <a:pt x="917" y="558"/>
                      <a:pt x="927" y="513"/>
                    </a:cubicBezTo>
                    <a:cubicBezTo>
                      <a:pt x="932" y="507"/>
                      <a:pt x="932" y="480"/>
                      <a:pt x="927" y="474"/>
                    </a:cubicBezTo>
                    <a:cubicBezTo>
                      <a:pt x="926" y="447"/>
                      <a:pt x="911" y="434"/>
                      <a:pt x="888" y="429"/>
                    </a:cubicBezTo>
                    <a:cubicBezTo>
                      <a:pt x="884" y="424"/>
                      <a:pt x="859" y="424"/>
                      <a:pt x="855" y="429"/>
                    </a:cubicBezTo>
                    <a:close/>
                    <a:moveTo>
                      <a:pt x="1083" y="711"/>
                    </a:moveTo>
                    <a:cubicBezTo>
                      <a:pt x="1071" y="642"/>
                      <a:pt x="1062" y="570"/>
                      <a:pt x="1029" y="522"/>
                    </a:cubicBezTo>
                    <a:cubicBezTo>
                      <a:pt x="989" y="565"/>
                      <a:pt x="969" y="621"/>
                      <a:pt x="936" y="669"/>
                    </a:cubicBezTo>
                    <a:cubicBezTo>
                      <a:pt x="903" y="717"/>
                      <a:pt x="863" y="758"/>
                      <a:pt x="825" y="801"/>
                    </a:cubicBezTo>
                    <a:cubicBezTo>
                      <a:pt x="814" y="810"/>
                      <a:pt x="804" y="820"/>
                      <a:pt x="795" y="831"/>
                    </a:cubicBezTo>
                    <a:cubicBezTo>
                      <a:pt x="751" y="873"/>
                      <a:pt x="701" y="909"/>
                      <a:pt x="654" y="948"/>
                    </a:cubicBezTo>
                    <a:cubicBezTo>
                      <a:pt x="681" y="948"/>
                      <a:pt x="700" y="956"/>
                      <a:pt x="729" y="954"/>
                    </a:cubicBezTo>
                    <a:cubicBezTo>
                      <a:pt x="762" y="959"/>
                      <a:pt x="816" y="959"/>
                      <a:pt x="849" y="954"/>
                    </a:cubicBezTo>
                    <a:cubicBezTo>
                      <a:pt x="978" y="945"/>
                      <a:pt x="1062" y="891"/>
                      <a:pt x="1083" y="774"/>
                    </a:cubicBezTo>
                    <a:cubicBezTo>
                      <a:pt x="1088" y="760"/>
                      <a:pt x="1088" y="725"/>
                      <a:pt x="1083" y="711"/>
                    </a:cubicBezTo>
                    <a:close/>
                    <a:moveTo>
                      <a:pt x="723" y="678"/>
                    </a:moveTo>
                    <a:cubicBezTo>
                      <a:pt x="685" y="548"/>
                      <a:pt x="439" y="606"/>
                      <a:pt x="426" y="717"/>
                    </a:cubicBezTo>
                    <a:cubicBezTo>
                      <a:pt x="421" y="723"/>
                      <a:pt x="421" y="750"/>
                      <a:pt x="426" y="756"/>
                    </a:cubicBezTo>
                    <a:cubicBezTo>
                      <a:pt x="439" y="797"/>
                      <a:pt x="479" y="811"/>
                      <a:pt x="528" y="816"/>
                    </a:cubicBezTo>
                    <a:cubicBezTo>
                      <a:pt x="541" y="821"/>
                      <a:pt x="575" y="821"/>
                      <a:pt x="588" y="816"/>
                    </a:cubicBezTo>
                    <a:cubicBezTo>
                      <a:pt x="650" y="800"/>
                      <a:pt x="709" y="781"/>
                      <a:pt x="723" y="717"/>
                    </a:cubicBezTo>
                    <a:cubicBezTo>
                      <a:pt x="728" y="711"/>
                      <a:pt x="728" y="684"/>
                      <a:pt x="723" y="678"/>
                    </a:cubicBezTo>
                    <a:close/>
                    <a:moveTo>
                      <a:pt x="1050" y="1200"/>
                    </a:moveTo>
                    <a:cubicBezTo>
                      <a:pt x="999" y="1207"/>
                      <a:pt x="967" y="1233"/>
                      <a:pt x="972" y="1296"/>
                    </a:cubicBezTo>
                    <a:cubicBezTo>
                      <a:pt x="992" y="1328"/>
                      <a:pt x="1035" y="1337"/>
                      <a:pt x="1083" y="1341"/>
                    </a:cubicBezTo>
                    <a:cubicBezTo>
                      <a:pt x="1094" y="1346"/>
                      <a:pt x="1126" y="1346"/>
                      <a:pt x="1137" y="1341"/>
                    </a:cubicBezTo>
                    <a:cubicBezTo>
                      <a:pt x="1170" y="1336"/>
                      <a:pt x="1194" y="1322"/>
                      <a:pt x="1197" y="1287"/>
                    </a:cubicBezTo>
                    <a:cubicBezTo>
                      <a:pt x="1202" y="1284"/>
                      <a:pt x="1202" y="1260"/>
                      <a:pt x="1197" y="1257"/>
                    </a:cubicBezTo>
                    <a:cubicBezTo>
                      <a:pt x="1191" y="1215"/>
                      <a:pt x="1155" y="1203"/>
                      <a:pt x="1110" y="1200"/>
                    </a:cubicBezTo>
                    <a:cubicBezTo>
                      <a:pt x="1097" y="1195"/>
                      <a:pt x="1063" y="1195"/>
                      <a:pt x="1050" y="1200"/>
                    </a:cubicBezTo>
                    <a:close/>
                    <a:moveTo>
                      <a:pt x="858" y="1419"/>
                    </a:moveTo>
                    <a:cubicBezTo>
                      <a:pt x="810" y="1426"/>
                      <a:pt x="783" y="1453"/>
                      <a:pt x="789" y="1500"/>
                    </a:cubicBezTo>
                    <a:cubicBezTo>
                      <a:pt x="794" y="1538"/>
                      <a:pt x="862" y="1607"/>
                      <a:pt x="921" y="1611"/>
                    </a:cubicBezTo>
                    <a:cubicBezTo>
                      <a:pt x="993" y="1615"/>
                      <a:pt x="1103" y="1584"/>
                      <a:pt x="1107" y="1527"/>
                    </a:cubicBezTo>
                    <a:cubicBezTo>
                      <a:pt x="1114" y="1442"/>
                      <a:pt x="1000" y="1434"/>
                      <a:pt x="927" y="1419"/>
                    </a:cubicBezTo>
                    <a:cubicBezTo>
                      <a:pt x="911" y="1414"/>
                      <a:pt x="874" y="1414"/>
                      <a:pt x="858" y="1419"/>
                    </a:cubicBezTo>
                    <a:close/>
                    <a:moveTo>
                      <a:pt x="771" y="1878"/>
                    </a:moveTo>
                    <a:cubicBezTo>
                      <a:pt x="832" y="1868"/>
                      <a:pt x="869" y="1809"/>
                      <a:pt x="861" y="1752"/>
                    </a:cubicBezTo>
                    <a:cubicBezTo>
                      <a:pt x="851" y="1682"/>
                      <a:pt x="756" y="1642"/>
                      <a:pt x="687" y="1638"/>
                    </a:cubicBezTo>
                    <a:cubicBezTo>
                      <a:pt x="605" y="1668"/>
                      <a:pt x="585" y="1883"/>
                      <a:pt x="711" y="1878"/>
                    </a:cubicBezTo>
                    <a:cubicBezTo>
                      <a:pt x="724" y="1883"/>
                      <a:pt x="758" y="1883"/>
                      <a:pt x="771" y="1878"/>
                    </a:cubicBezTo>
                    <a:close/>
                  </a:path>
                </a:pathLst>
              </a:custGeom>
              <a:solidFill>
                <a:srgbClr val="205867"/>
              </a:solidFill>
              <a:ln w="9525">
                <a:noFill/>
              </a:ln>
            </p:spPr>
            <p:txBody>
              <a:bodyPr vert="horz" wrap="square" anchor="t"/>
              <a:p>
                <a:pPr lvl="0">
                  <a:lnSpc>
                    <a:spcPct val="100000"/>
                  </a:lnSpc>
                </a:pPr>
                <a:endParaRPr>
                  <a:solidFill>
                    <a:srgbClr val="000000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5438" name="Freeform 947"/>
              <p:cNvSpPr/>
              <p:nvPr/>
            </p:nvSpPr>
            <p:spPr>
              <a:xfrm>
                <a:off x="468313" y="444500"/>
                <a:ext cx="1500188" cy="965200"/>
              </a:xfrm>
              <a:custGeom>
                <a:avLst/>
                <a:gdLst>
                  <a:gd name="txL" fmla="*/ 0 w 558"/>
                  <a:gd name="txT" fmla="*/ 0 h 359"/>
                  <a:gd name="txR" fmla="*/ 558 w 558"/>
                  <a:gd name="txB" fmla="*/ 359 h 359"/>
                </a:gdLst>
                <a:ahLst/>
                <a:cxnLst>
                  <a:cxn ang="0">
                    <a:pos x="558" y="222"/>
                  </a:cxn>
                  <a:cxn ang="0">
                    <a:pos x="480" y="297"/>
                  </a:cxn>
                  <a:cxn ang="0">
                    <a:pos x="378" y="336"/>
                  </a:cxn>
                  <a:cxn ang="0">
                    <a:pos x="0" y="0"/>
                  </a:cxn>
                  <a:cxn ang="0">
                    <a:pos x="387" y="87"/>
                  </a:cxn>
                  <a:cxn ang="0">
                    <a:pos x="558" y="189"/>
                  </a:cxn>
                  <a:cxn ang="0">
                    <a:pos x="558" y="222"/>
                  </a:cxn>
                </a:cxnLst>
                <a:rect l="txL" t="txT" r="txR" b="txB"/>
                <a:pathLst>
                  <a:path w="558" h="359">
                    <a:moveTo>
                      <a:pt x="558" y="222"/>
                    </a:moveTo>
                    <a:cubicBezTo>
                      <a:pt x="552" y="257"/>
                      <a:pt x="505" y="282"/>
                      <a:pt x="480" y="297"/>
                    </a:cubicBezTo>
                    <a:cubicBezTo>
                      <a:pt x="449" y="316"/>
                      <a:pt x="414" y="332"/>
                      <a:pt x="378" y="336"/>
                    </a:cubicBezTo>
                    <a:cubicBezTo>
                      <a:pt x="159" y="359"/>
                      <a:pt x="32" y="160"/>
                      <a:pt x="0" y="0"/>
                    </a:cubicBezTo>
                    <a:cubicBezTo>
                      <a:pt x="111" y="25"/>
                      <a:pt x="264" y="58"/>
                      <a:pt x="387" y="87"/>
                    </a:cubicBezTo>
                    <a:cubicBezTo>
                      <a:pt x="461" y="104"/>
                      <a:pt x="542" y="118"/>
                      <a:pt x="558" y="189"/>
                    </a:cubicBezTo>
                    <a:cubicBezTo>
                      <a:pt x="558" y="200"/>
                      <a:pt x="558" y="211"/>
                      <a:pt x="558" y="222"/>
                    </a:cubicBezTo>
                    <a:close/>
                  </a:path>
                </a:pathLst>
              </a:custGeom>
              <a:solidFill>
                <a:srgbClr val="FCFCF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439" name="Freeform 959"/>
              <p:cNvSpPr/>
              <p:nvPr/>
            </p:nvSpPr>
            <p:spPr>
              <a:xfrm>
                <a:off x="1957388" y="1154112"/>
                <a:ext cx="536575" cy="500063"/>
              </a:xfrm>
              <a:custGeom>
                <a:avLst/>
                <a:gdLst>
                  <a:gd name="txL" fmla="*/ 0 w 199"/>
                  <a:gd name="txT" fmla="*/ 0 h 186"/>
                  <a:gd name="txR" fmla="*/ 199 w 199"/>
                  <a:gd name="txB" fmla="*/ 186 h 186"/>
                </a:gdLst>
                <a:ahLst/>
                <a:cxnLst>
                  <a:cxn ang="0">
                    <a:pos x="127" y="0"/>
                  </a:cxn>
                  <a:cxn ang="0">
                    <a:pos x="160" y="0"/>
                  </a:cxn>
                  <a:cxn ang="0">
                    <a:pos x="199" y="45"/>
                  </a:cxn>
                  <a:cxn ang="0">
                    <a:pos x="199" y="84"/>
                  </a:cxn>
                  <a:cxn ang="0">
                    <a:pos x="136" y="186"/>
                  </a:cxn>
                  <a:cxn ang="0">
                    <a:pos x="127" y="186"/>
                  </a:cxn>
                  <a:cxn ang="0">
                    <a:pos x="94" y="186"/>
                  </a:cxn>
                  <a:cxn ang="0">
                    <a:pos x="127" y="0"/>
                  </a:cxn>
                </a:cxnLst>
                <a:rect l="txL" t="txT" r="txR" b="txB"/>
                <a:pathLst>
                  <a:path w="199" h="186">
                    <a:moveTo>
                      <a:pt x="127" y="0"/>
                    </a:moveTo>
                    <a:cubicBezTo>
                      <a:pt x="138" y="0"/>
                      <a:pt x="149" y="0"/>
                      <a:pt x="160" y="0"/>
                    </a:cubicBezTo>
                    <a:cubicBezTo>
                      <a:pt x="183" y="5"/>
                      <a:pt x="198" y="18"/>
                      <a:pt x="199" y="45"/>
                    </a:cubicBezTo>
                    <a:cubicBezTo>
                      <a:pt x="199" y="58"/>
                      <a:pt x="199" y="71"/>
                      <a:pt x="199" y="84"/>
                    </a:cubicBezTo>
                    <a:cubicBezTo>
                      <a:pt x="189" y="129"/>
                      <a:pt x="170" y="165"/>
                      <a:pt x="136" y="186"/>
                    </a:cubicBezTo>
                    <a:cubicBezTo>
                      <a:pt x="133" y="186"/>
                      <a:pt x="130" y="186"/>
                      <a:pt x="127" y="186"/>
                    </a:cubicBezTo>
                    <a:cubicBezTo>
                      <a:pt x="116" y="186"/>
                      <a:pt x="105" y="186"/>
                      <a:pt x="94" y="186"/>
                    </a:cubicBezTo>
                    <a:cubicBezTo>
                      <a:pt x="0" y="155"/>
                      <a:pt x="77" y="23"/>
                      <a:pt x="127" y="0"/>
                    </a:cubicBezTo>
                    <a:close/>
                  </a:path>
                </a:pathLst>
              </a:custGeom>
              <a:solidFill>
                <a:srgbClr val="FCFCF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440" name="Freeform 960"/>
              <p:cNvSpPr/>
              <p:nvPr/>
            </p:nvSpPr>
            <p:spPr>
              <a:xfrm>
                <a:off x="1758950" y="1404937"/>
                <a:ext cx="1154113" cy="1168400"/>
              </a:xfrm>
              <a:custGeom>
                <a:avLst/>
                <a:gdLst>
                  <a:gd name="txL" fmla="*/ 0 w 429"/>
                  <a:gd name="txT" fmla="*/ 0 h 434"/>
                  <a:gd name="txR" fmla="*/ 429 w 429"/>
                  <a:gd name="txB" fmla="*/ 434 h 434"/>
                </a:gdLst>
                <a:ahLst/>
                <a:cxnLst>
                  <a:cxn ang="0">
                    <a:pos x="171" y="279"/>
                  </a:cxn>
                  <a:cxn ang="0">
                    <a:pos x="282" y="147"/>
                  </a:cxn>
                  <a:cxn ang="0">
                    <a:pos x="375" y="0"/>
                  </a:cxn>
                  <a:cxn ang="0">
                    <a:pos x="429" y="189"/>
                  </a:cxn>
                  <a:cxn ang="0">
                    <a:pos x="429" y="252"/>
                  </a:cxn>
                  <a:cxn ang="0">
                    <a:pos x="195" y="432"/>
                  </a:cxn>
                  <a:cxn ang="0">
                    <a:pos x="75" y="432"/>
                  </a:cxn>
                  <a:cxn ang="0">
                    <a:pos x="0" y="426"/>
                  </a:cxn>
                  <a:cxn ang="0">
                    <a:pos x="141" y="309"/>
                  </a:cxn>
                  <a:cxn ang="0">
                    <a:pos x="171" y="279"/>
                  </a:cxn>
                </a:cxnLst>
                <a:rect l="txL" t="txT" r="txR" b="txB"/>
                <a:pathLst>
                  <a:path w="429" h="434">
                    <a:moveTo>
                      <a:pt x="171" y="279"/>
                    </a:moveTo>
                    <a:cubicBezTo>
                      <a:pt x="209" y="236"/>
                      <a:pt x="249" y="195"/>
                      <a:pt x="282" y="147"/>
                    </a:cubicBezTo>
                    <a:cubicBezTo>
                      <a:pt x="315" y="99"/>
                      <a:pt x="335" y="43"/>
                      <a:pt x="375" y="0"/>
                    </a:cubicBezTo>
                    <a:cubicBezTo>
                      <a:pt x="408" y="48"/>
                      <a:pt x="417" y="120"/>
                      <a:pt x="429" y="189"/>
                    </a:cubicBezTo>
                    <a:cubicBezTo>
                      <a:pt x="429" y="210"/>
                      <a:pt x="429" y="231"/>
                      <a:pt x="429" y="252"/>
                    </a:cubicBezTo>
                    <a:cubicBezTo>
                      <a:pt x="408" y="369"/>
                      <a:pt x="324" y="423"/>
                      <a:pt x="195" y="432"/>
                    </a:cubicBezTo>
                    <a:cubicBezTo>
                      <a:pt x="155" y="432"/>
                      <a:pt x="115" y="432"/>
                      <a:pt x="75" y="432"/>
                    </a:cubicBezTo>
                    <a:cubicBezTo>
                      <a:pt x="46" y="434"/>
                      <a:pt x="27" y="426"/>
                      <a:pt x="0" y="426"/>
                    </a:cubicBezTo>
                    <a:cubicBezTo>
                      <a:pt x="47" y="387"/>
                      <a:pt x="97" y="351"/>
                      <a:pt x="141" y="309"/>
                    </a:cubicBezTo>
                    <a:cubicBezTo>
                      <a:pt x="152" y="300"/>
                      <a:pt x="162" y="290"/>
                      <a:pt x="171" y="279"/>
                    </a:cubicBezTo>
                    <a:close/>
                  </a:path>
                </a:pathLst>
              </a:custGeom>
              <a:solidFill>
                <a:srgbClr val="FCFCF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441" name="Freeform 961"/>
              <p:cNvSpPr/>
              <p:nvPr/>
            </p:nvSpPr>
            <p:spPr>
              <a:xfrm>
                <a:off x="1146175" y="1474787"/>
                <a:ext cx="798513" cy="720725"/>
              </a:xfrm>
              <a:custGeom>
                <a:avLst/>
                <a:gdLst>
                  <a:gd name="txL" fmla="*/ 0 w 297"/>
                  <a:gd name="txT" fmla="*/ 0 h 268"/>
                  <a:gd name="txR" fmla="*/ 297 w 297"/>
                  <a:gd name="txB" fmla="*/ 268 h 268"/>
                </a:gdLst>
                <a:ahLst/>
                <a:cxnLst>
                  <a:cxn ang="0">
                    <a:pos x="0" y="169"/>
                  </a:cxn>
                  <a:cxn ang="0">
                    <a:pos x="297" y="130"/>
                  </a:cxn>
                  <a:cxn ang="0">
                    <a:pos x="297" y="169"/>
                  </a:cxn>
                  <a:cxn ang="0">
                    <a:pos x="162" y="268"/>
                  </a:cxn>
                  <a:cxn ang="0">
                    <a:pos x="102" y="268"/>
                  </a:cxn>
                  <a:cxn ang="0">
                    <a:pos x="0" y="208"/>
                  </a:cxn>
                  <a:cxn ang="0">
                    <a:pos x="0" y="169"/>
                  </a:cxn>
                </a:cxnLst>
                <a:rect l="txL" t="txT" r="txR" b="txB"/>
                <a:pathLst>
                  <a:path w="297" h="268">
                    <a:moveTo>
                      <a:pt x="0" y="169"/>
                    </a:moveTo>
                    <a:cubicBezTo>
                      <a:pt x="13" y="58"/>
                      <a:pt x="259" y="0"/>
                      <a:pt x="297" y="130"/>
                    </a:cubicBezTo>
                    <a:cubicBezTo>
                      <a:pt x="297" y="143"/>
                      <a:pt x="297" y="156"/>
                      <a:pt x="297" y="169"/>
                    </a:cubicBezTo>
                    <a:cubicBezTo>
                      <a:pt x="283" y="233"/>
                      <a:pt x="224" y="252"/>
                      <a:pt x="162" y="268"/>
                    </a:cubicBezTo>
                    <a:cubicBezTo>
                      <a:pt x="142" y="268"/>
                      <a:pt x="122" y="268"/>
                      <a:pt x="102" y="268"/>
                    </a:cubicBezTo>
                    <a:cubicBezTo>
                      <a:pt x="53" y="263"/>
                      <a:pt x="13" y="249"/>
                      <a:pt x="0" y="208"/>
                    </a:cubicBezTo>
                    <a:cubicBezTo>
                      <a:pt x="0" y="195"/>
                      <a:pt x="0" y="182"/>
                      <a:pt x="0" y="169"/>
                    </a:cubicBezTo>
                    <a:close/>
                  </a:path>
                </a:pathLst>
              </a:custGeom>
              <a:solidFill>
                <a:srgbClr val="FCFCF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442" name="Freeform 962"/>
              <p:cNvSpPr/>
              <p:nvPr/>
            </p:nvSpPr>
            <p:spPr>
              <a:xfrm>
                <a:off x="2600325" y="3228975"/>
                <a:ext cx="619125" cy="379413"/>
              </a:xfrm>
              <a:custGeom>
                <a:avLst/>
                <a:gdLst>
                  <a:gd name="txL" fmla="*/ 0 w 230"/>
                  <a:gd name="txT" fmla="*/ 0 h 141"/>
                  <a:gd name="txR" fmla="*/ 230 w 230"/>
                  <a:gd name="txB" fmla="*/ 141 h 141"/>
                </a:gdLst>
                <a:ahLst/>
                <a:cxnLst>
                  <a:cxn ang="0">
                    <a:pos x="116" y="141"/>
                  </a:cxn>
                  <a:cxn ang="0">
                    <a:pos x="5" y="96"/>
                  </a:cxn>
                  <a:cxn ang="0">
                    <a:pos x="83" y="0"/>
                  </a:cxn>
                  <a:cxn ang="0">
                    <a:pos x="143" y="0"/>
                  </a:cxn>
                  <a:cxn ang="0">
                    <a:pos x="230" y="57"/>
                  </a:cxn>
                  <a:cxn ang="0">
                    <a:pos x="230" y="87"/>
                  </a:cxn>
                  <a:cxn ang="0">
                    <a:pos x="170" y="141"/>
                  </a:cxn>
                  <a:cxn ang="0">
                    <a:pos x="116" y="141"/>
                  </a:cxn>
                </a:cxnLst>
                <a:rect l="txL" t="txT" r="txR" b="txB"/>
                <a:pathLst>
                  <a:path w="230" h="141">
                    <a:moveTo>
                      <a:pt x="116" y="141"/>
                    </a:moveTo>
                    <a:cubicBezTo>
                      <a:pt x="68" y="137"/>
                      <a:pt x="25" y="128"/>
                      <a:pt x="5" y="96"/>
                    </a:cubicBezTo>
                    <a:cubicBezTo>
                      <a:pt x="0" y="33"/>
                      <a:pt x="32" y="7"/>
                      <a:pt x="83" y="0"/>
                    </a:cubicBezTo>
                    <a:cubicBezTo>
                      <a:pt x="103" y="0"/>
                      <a:pt x="123" y="0"/>
                      <a:pt x="143" y="0"/>
                    </a:cubicBezTo>
                    <a:cubicBezTo>
                      <a:pt x="188" y="3"/>
                      <a:pt x="224" y="15"/>
                      <a:pt x="230" y="57"/>
                    </a:cubicBezTo>
                    <a:cubicBezTo>
                      <a:pt x="230" y="67"/>
                      <a:pt x="230" y="77"/>
                      <a:pt x="230" y="87"/>
                    </a:cubicBezTo>
                    <a:cubicBezTo>
                      <a:pt x="227" y="122"/>
                      <a:pt x="203" y="136"/>
                      <a:pt x="170" y="141"/>
                    </a:cubicBezTo>
                    <a:cubicBezTo>
                      <a:pt x="152" y="141"/>
                      <a:pt x="134" y="141"/>
                      <a:pt x="116" y="141"/>
                    </a:cubicBezTo>
                    <a:close/>
                  </a:path>
                </a:pathLst>
              </a:custGeom>
              <a:solidFill>
                <a:srgbClr val="FCFCF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443" name="Freeform 963"/>
              <p:cNvSpPr/>
              <p:nvPr/>
            </p:nvSpPr>
            <p:spPr>
              <a:xfrm>
                <a:off x="2106613" y="3819525"/>
                <a:ext cx="889000" cy="527050"/>
              </a:xfrm>
              <a:custGeom>
                <a:avLst/>
                <a:gdLst>
                  <a:gd name="txL" fmla="*/ 0 w 331"/>
                  <a:gd name="txT" fmla="*/ 0 h 196"/>
                  <a:gd name="txR" fmla="*/ 331 w 331"/>
                  <a:gd name="txB" fmla="*/ 196 h 196"/>
                </a:gdLst>
                <a:ahLst/>
                <a:cxnLst>
                  <a:cxn ang="0">
                    <a:pos x="144" y="0"/>
                  </a:cxn>
                  <a:cxn ang="0">
                    <a:pos x="324" y="108"/>
                  </a:cxn>
                  <a:cxn ang="0">
                    <a:pos x="138" y="192"/>
                  </a:cxn>
                  <a:cxn ang="0">
                    <a:pos x="6" y="81"/>
                  </a:cxn>
                  <a:cxn ang="0">
                    <a:pos x="75" y="0"/>
                  </a:cxn>
                  <a:cxn ang="0">
                    <a:pos x="144" y="0"/>
                  </a:cxn>
                </a:cxnLst>
                <a:rect l="txL" t="txT" r="txR" b="txB"/>
                <a:pathLst>
                  <a:path w="331" h="196">
                    <a:moveTo>
                      <a:pt x="144" y="0"/>
                    </a:moveTo>
                    <a:cubicBezTo>
                      <a:pt x="217" y="15"/>
                      <a:pt x="331" y="23"/>
                      <a:pt x="324" y="108"/>
                    </a:cubicBezTo>
                    <a:cubicBezTo>
                      <a:pt x="320" y="165"/>
                      <a:pt x="210" y="196"/>
                      <a:pt x="138" y="192"/>
                    </a:cubicBezTo>
                    <a:cubicBezTo>
                      <a:pt x="79" y="188"/>
                      <a:pt x="11" y="119"/>
                      <a:pt x="6" y="81"/>
                    </a:cubicBezTo>
                    <a:cubicBezTo>
                      <a:pt x="0" y="34"/>
                      <a:pt x="27" y="7"/>
                      <a:pt x="75" y="0"/>
                    </a:cubicBezTo>
                    <a:cubicBezTo>
                      <a:pt x="98" y="0"/>
                      <a:pt x="121" y="0"/>
                      <a:pt x="144" y="0"/>
                    </a:cubicBezTo>
                    <a:close/>
                  </a:path>
                </a:pathLst>
              </a:custGeom>
              <a:solidFill>
                <a:srgbClr val="FCFCF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5444" name="Freeform 964"/>
              <p:cNvSpPr/>
              <p:nvPr/>
            </p:nvSpPr>
            <p:spPr>
              <a:xfrm>
                <a:off x="1573213" y="4408488"/>
                <a:ext cx="763588" cy="658813"/>
              </a:xfrm>
              <a:custGeom>
                <a:avLst/>
                <a:gdLst>
                  <a:gd name="txL" fmla="*/ 0 w 284"/>
                  <a:gd name="txT" fmla="*/ 0 h 245"/>
                  <a:gd name="txR" fmla="*/ 284 w 284"/>
                  <a:gd name="txB" fmla="*/ 245 h 245"/>
                </a:gdLst>
                <a:ahLst/>
                <a:cxnLst>
                  <a:cxn ang="0">
                    <a:pos x="126" y="240"/>
                  </a:cxn>
                  <a:cxn ang="0">
                    <a:pos x="102" y="0"/>
                  </a:cxn>
                  <a:cxn ang="0">
                    <a:pos x="276" y="114"/>
                  </a:cxn>
                  <a:cxn ang="0">
                    <a:pos x="186" y="240"/>
                  </a:cxn>
                  <a:cxn ang="0">
                    <a:pos x="126" y="240"/>
                  </a:cxn>
                </a:cxnLst>
                <a:rect l="txL" t="txT" r="txR" b="txB"/>
                <a:pathLst>
                  <a:path w="284" h="245">
                    <a:moveTo>
                      <a:pt x="126" y="240"/>
                    </a:moveTo>
                    <a:cubicBezTo>
                      <a:pt x="0" y="245"/>
                      <a:pt x="20" y="30"/>
                      <a:pt x="102" y="0"/>
                    </a:cubicBezTo>
                    <a:cubicBezTo>
                      <a:pt x="171" y="4"/>
                      <a:pt x="266" y="44"/>
                      <a:pt x="276" y="114"/>
                    </a:cubicBezTo>
                    <a:cubicBezTo>
                      <a:pt x="284" y="171"/>
                      <a:pt x="247" y="230"/>
                      <a:pt x="186" y="240"/>
                    </a:cubicBezTo>
                    <a:cubicBezTo>
                      <a:pt x="166" y="240"/>
                      <a:pt x="146" y="240"/>
                      <a:pt x="126" y="240"/>
                    </a:cubicBezTo>
                    <a:close/>
                  </a:path>
                </a:pathLst>
              </a:custGeom>
              <a:solidFill>
                <a:srgbClr val="FCFCF4"/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grpSp>
        <p:nvGrpSpPr>
          <p:cNvPr id="5445" name="组合 5444"/>
          <p:cNvGrpSpPr/>
          <p:nvPr/>
        </p:nvGrpSpPr>
        <p:grpSpPr>
          <a:xfrm>
            <a:off x="-7070725" y="-6435725"/>
            <a:ext cx="13985875" cy="14150975"/>
            <a:chOff x="0" y="0"/>
            <a:chExt cx="9257022" cy="9367135"/>
          </a:xfrm>
        </p:grpSpPr>
        <p:grpSp>
          <p:nvGrpSpPr>
            <p:cNvPr id="5446" name="组合 5445"/>
            <p:cNvGrpSpPr/>
            <p:nvPr/>
          </p:nvGrpSpPr>
          <p:grpSpPr>
            <a:xfrm>
              <a:off x="173145" y="283460"/>
              <a:ext cx="9083877" cy="9083675"/>
              <a:chOff x="0" y="0"/>
              <a:chExt cx="9083877" cy="9083675"/>
            </a:xfrm>
          </p:grpSpPr>
          <p:grpSp>
            <p:nvGrpSpPr>
              <p:cNvPr id="5447" name="组合 5446"/>
              <p:cNvGrpSpPr/>
              <p:nvPr/>
            </p:nvGrpSpPr>
            <p:grpSpPr>
              <a:xfrm rot="20534174">
                <a:off x="3902034" y="0"/>
                <a:ext cx="1287282" cy="9083675"/>
                <a:chOff x="0" y="0"/>
                <a:chExt cx="465" cy="6878"/>
              </a:xfrm>
            </p:grpSpPr>
            <p:sp>
              <p:nvSpPr>
                <p:cNvPr id="5448" name="AutoShape 972"/>
                <p:cNvSpPr/>
                <p:nvPr/>
              </p:nvSpPr>
              <p:spPr>
                <a:xfrm>
                  <a:off x="0" y="3453"/>
                  <a:ext cx="465" cy="3425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FFFF"/>
                </a:solidFill>
                <a:ln w="9525">
                  <a:noFill/>
                </a:ln>
              </p:spPr>
              <p:txBody>
                <a:bodyPr vert="horz" wrap="none" anchor="ctr"/>
                <a:p>
                  <a:pPr lvl="0">
                    <a:lnSpc>
                      <a:spcPct val="100000"/>
                    </a:lnSpc>
                  </a:pPr>
                  <a:endParaRPr>
                    <a:solidFill>
                      <a:srgbClr val="000000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宋体" panose="02010600030101010101" pitchFamily="2" charset="-122"/>
                  </a:endParaRPr>
                </a:p>
              </p:txBody>
            </p:sp>
            <p:sp>
              <p:nvSpPr>
                <p:cNvPr id="5449" name="AutoShape 973"/>
                <p:cNvSpPr/>
                <p:nvPr/>
              </p:nvSpPr>
              <p:spPr>
                <a:xfrm flipV="1">
                  <a:off x="0" y="0"/>
                  <a:ext cx="465" cy="3425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FFFF"/>
                </a:solidFill>
                <a:ln w="9525">
                  <a:noFill/>
                </a:ln>
              </p:spPr>
              <p:txBody>
                <a:bodyPr vert="horz" wrap="none" anchor="ctr"/>
                <a:p>
                  <a:pPr lvl="0">
                    <a:lnSpc>
                      <a:spcPct val="100000"/>
                    </a:lnSpc>
                  </a:pPr>
                  <a:endParaRPr>
                    <a:solidFill>
                      <a:srgbClr val="000000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宋体" panose="02010600030101010101" pitchFamily="2" charset="-122"/>
                  </a:endParaRPr>
                </a:p>
              </p:txBody>
            </p:sp>
          </p:grpSp>
          <p:grpSp>
            <p:nvGrpSpPr>
              <p:cNvPr id="5450" name="组合 5449"/>
              <p:cNvGrpSpPr/>
              <p:nvPr/>
            </p:nvGrpSpPr>
            <p:grpSpPr>
              <a:xfrm rot="4334175">
                <a:off x="3898312" y="-18590"/>
                <a:ext cx="1287253" cy="9083877"/>
                <a:chOff x="0" y="0"/>
                <a:chExt cx="465" cy="6878"/>
              </a:xfrm>
            </p:grpSpPr>
            <p:sp>
              <p:nvSpPr>
                <p:cNvPr id="5451" name="AutoShape 975"/>
                <p:cNvSpPr/>
                <p:nvPr/>
              </p:nvSpPr>
              <p:spPr>
                <a:xfrm>
                  <a:off x="0" y="3453"/>
                  <a:ext cx="465" cy="3425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FFFF"/>
                </a:solidFill>
                <a:ln w="9525">
                  <a:noFill/>
                </a:ln>
              </p:spPr>
              <p:txBody>
                <a:bodyPr vert="horz" wrap="none" anchor="ctr"/>
                <a:p>
                  <a:pPr lvl="0">
                    <a:lnSpc>
                      <a:spcPct val="100000"/>
                    </a:lnSpc>
                  </a:pPr>
                  <a:endParaRPr>
                    <a:solidFill>
                      <a:srgbClr val="000000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宋体" panose="02010600030101010101" pitchFamily="2" charset="-122"/>
                  </a:endParaRPr>
                </a:p>
              </p:txBody>
            </p:sp>
            <p:sp>
              <p:nvSpPr>
                <p:cNvPr id="5452" name="AutoShape 976"/>
                <p:cNvSpPr/>
                <p:nvPr/>
              </p:nvSpPr>
              <p:spPr>
                <a:xfrm flipV="1">
                  <a:off x="0" y="0"/>
                  <a:ext cx="465" cy="3425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FFFF"/>
                </a:solidFill>
                <a:ln w="9525">
                  <a:noFill/>
                </a:ln>
              </p:spPr>
              <p:txBody>
                <a:bodyPr vert="horz" wrap="none" anchor="ctr"/>
                <a:p>
                  <a:pPr lvl="0">
                    <a:lnSpc>
                      <a:spcPct val="100000"/>
                    </a:lnSpc>
                  </a:pPr>
                  <a:endParaRPr>
                    <a:solidFill>
                      <a:srgbClr val="000000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5453" name="组合 5452"/>
            <p:cNvGrpSpPr/>
            <p:nvPr/>
          </p:nvGrpSpPr>
          <p:grpSpPr>
            <a:xfrm rot="18048810">
              <a:off x="-273002" y="273002"/>
              <a:ext cx="9083877" cy="8537873"/>
              <a:chOff x="0" y="0"/>
              <a:chExt cx="4361" cy="4989"/>
            </a:xfrm>
          </p:grpSpPr>
          <p:grpSp>
            <p:nvGrpSpPr>
              <p:cNvPr id="5454" name="组合 5453"/>
              <p:cNvGrpSpPr/>
              <p:nvPr/>
            </p:nvGrpSpPr>
            <p:grpSpPr>
              <a:xfrm>
                <a:off x="1871" y="0"/>
                <a:ext cx="618" cy="4989"/>
                <a:chOff x="0" y="0"/>
                <a:chExt cx="465" cy="7869"/>
              </a:xfrm>
            </p:grpSpPr>
            <p:sp>
              <p:nvSpPr>
                <p:cNvPr id="5455" name="AutoShape 979"/>
                <p:cNvSpPr/>
                <p:nvPr/>
              </p:nvSpPr>
              <p:spPr>
                <a:xfrm>
                  <a:off x="0" y="4444"/>
                  <a:ext cx="465" cy="3425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FFFF"/>
                </a:solidFill>
                <a:ln w="9525">
                  <a:noFill/>
                </a:ln>
              </p:spPr>
              <p:txBody>
                <a:bodyPr vert="horz" wrap="none" anchor="ctr"/>
                <a:p>
                  <a:pPr lvl="0">
                    <a:lnSpc>
                      <a:spcPct val="100000"/>
                    </a:lnSpc>
                  </a:pPr>
                  <a:endParaRPr>
                    <a:solidFill>
                      <a:srgbClr val="000000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宋体" panose="02010600030101010101" pitchFamily="2" charset="-122"/>
                  </a:endParaRPr>
                </a:p>
              </p:txBody>
            </p:sp>
            <p:sp>
              <p:nvSpPr>
                <p:cNvPr id="5456" name="AutoShape 980"/>
                <p:cNvSpPr/>
                <p:nvPr/>
              </p:nvSpPr>
              <p:spPr>
                <a:xfrm flipV="1">
                  <a:off x="0" y="0"/>
                  <a:ext cx="465" cy="4416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FFFF"/>
                </a:solidFill>
                <a:ln w="9525">
                  <a:noFill/>
                </a:ln>
              </p:spPr>
              <p:txBody>
                <a:bodyPr vert="horz" wrap="none" anchor="ctr"/>
                <a:p>
                  <a:pPr lvl="0">
                    <a:lnSpc>
                      <a:spcPct val="100000"/>
                    </a:lnSpc>
                  </a:pPr>
                  <a:endParaRPr>
                    <a:solidFill>
                      <a:srgbClr val="000000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宋体" panose="02010600030101010101" pitchFamily="2" charset="-122"/>
                  </a:endParaRPr>
                </a:p>
              </p:txBody>
            </p:sp>
          </p:grpSp>
          <p:grpSp>
            <p:nvGrpSpPr>
              <p:cNvPr id="5457" name="组合 5456"/>
              <p:cNvGrpSpPr/>
              <p:nvPr/>
            </p:nvGrpSpPr>
            <p:grpSpPr>
              <a:xfrm rot="5400000">
                <a:off x="1871" y="618"/>
                <a:ext cx="618" cy="4361"/>
                <a:chOff x="0" y="0"/>
                <a:chExt cx="465" cy="6878"/>
              </a:xfrm>
            </p:grpSpPr>
            <p:sp>
              <p:nvSpPr>
                <p:cNvPr id="5458" name="AutoShape 982"/>
                <p:cNvSpPr/>
                <p:nvPr/>
              </p:nvSpPr>
              <p:spPr>
                <a:xfrm>
                  <a:off x="0" y="3453"/>
                  <a:ext cx="465" cy="3425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FFFF"/>
                </a:solidFill>
                <a:ln w="9525">
                  <a:noFill/>
                </a:ln>
              </p:spPr>
              <p:txBody>
                <a:bodyPr vert="horz" wrap="none" anchor="ctr"/>
                <a:p>
                  <a:pPr lvl="0">
                    <a:lnSpc>
                      <a:spcPct val="100000"/>
                    </a:lnSpc>
                  </a:pPr>
                  <a:endParaRPr>
                    <a:solidFill>
                      <a:srgbClr val="000000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宋体" panose="02010600030101010101" pitchFamily="2" charset="-122"/>
                  </a:endParaRPr>
                </a:p>
              </p:txBody>
            </p:sp>
            <p:sp>
              <p:nvSpPr>
                <p:cNvPr id="5459" name="AutoShape 983"/>
                <p:cNvSpPr/>
                <p:nvPr/>
              </p:nvSpPr>
              <p:spPr>
                <a:xfrm flipV="1">
                  <a:off x="0" y="0"/>
                  <a:ext cx="465" cy="3425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FFFF"/>
                </a:solidFill>
                <a:ln w="9525">
                  <a:noFill/>
                </a:ln>
              </p:spPr>
              <p:txBody>
                <a:bodyPr vert="horz" wrap="none" anchor="ctr"/>
                <a:p>
                  <a:pPr lvl="0">
                    <a:lnSpc>
                      <a:spcPct val="100000"/>
                    </a:lnSpc>
                  </a:pPr>
                  <a:endParaRPr>
                    <a:solidFill>
                      <a:srgbClr val="000000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宋体" panose="02010600030101010101" pitchFamily="2" charset="-122"/>
                  </a:endParaRPr>
                </a:p>
              </p:txBody>
            </p:sp>
          </p:grpSp>
        </p:grpSp>
      </p:grpSp>
      <p:grpSp>
        <p:nvGrpSpPr>
          <p:cNvPr id="5460" name="组合 5459"/>
          <p:cNvGrpSpPr/>
          <p:nvPr/>
        </p:nvGrpSpPr>
        <p:grpSpPr>
          <a:xfrm>
            <a:off x="-5284787" y="-4427537"/>
            <a:ext cx="11260137" cy="11260137"/>
            <a:chOff x="0" y="0"/>
            <a:chExt cx="6382" cy="6382"/>
          </a:xfrm>
        </p:grpSpPr>
        <p:sp>
          <p:nvSpPr>
            <p:cNvPr id="5461" name="Oval 986"/>
            <p:cNvSpPr/>
            <p:nvPr/>
          </p:nvSpPr>
          <p:spPr>
            <a:xfrm>
              <a:off x="0" y="0"/>
              <a:ext cx="6382" cy="6382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vert="horz" wrap="none" anchor="ctr"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462" name="Oval 987"/>
            <p:cNvSpPr/>
            <p:nvPr/>
          </p:nvSpPr>
          <p:spPr>
            <a:xfrm>
              <a:off x="1829" y="1830"/>
              <a:ext cx="2723" cy="2723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vert="horz" wrap="none" anchor="ctr"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5463" name="TextBox 342"/>
          <p:cNvSpPr/>
          <p:nvPr/>
        </p:nvSpPr>
        <p:spPr>
          <a:xfrm>
            <a:off x="1428750" y="3714750"/>
            <a:ext cx="3434080" cy="9448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lvl="0">
              <a:lnSpc>
                <a:spcPct val="10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时尚中黑简体" pitchFamily="2" charset="-122"/>
                <a:ea typeface="时尚中黑简体" pitchFamily="2" charset="-122"/>
                <a:sym typeface="时尚中黑简体" pitchFamily="2" charset="-122"/>
              </a:rPr>
              <a:t>随着</a:t>
            </a:r>
            <a:r>
              <a:rPr lang="zh-CN" altLang="en-US" sz="2800" dirty="0">
                <a:solidFill>
                  <a:schemeClr val="bg1"/>
                </a:solidFill>
                <a:latin typeface="时尚中黑简体" pitchFamily="2" charset="-122"/>
                <a:ea typeface="时尚中黑简体" pitchFamily="2" charset="-122"/>
                <a:sym typeface="时尚中黑简体" pitchFamily="2" charset="-122"/>
              </a:rPr>
              <a:t>年龄</a:t>
            </a:r>
            <a:r>
              <a:rPr lang="zh-CN" altLang="en-US" sz="2000" dirty="0">
                <a:solidFill>
                  <a:schemeClr val="bg1"/>
                </a:solidFill>
                <a:latin typeface="时尚中黑简体" pitchFamily="2" charset="-122"/>
                <a:ea typeface="时尚中黑简体" pitchFamily="2" charset="-122"/>
                <a:sym typeface="时尚中黑简体" pitchFamily="2" charset="-122"/>
              </a:rPr>
              <a:t>的增长，</a:t>
            </a:r>
            <a:endParaRPr lang="zh-CN" altLang="en-US" sz="2000" dirty="0">
              <a:solidFill>
                <a:schemeClr val="bg1"/>
              </a:solidFill>
              <a:latin typeface="时尚中黑简体" pitchFamily="2" charset="-122"/>
              <a:ea typeface="时尚中黑简体" pitchFamily="2" charset="-122"/>
              <a:sym typeface="时尚中黑简体" pitchFamily="2" charset="-122"/>
            </a:endParaRPr>
          </a:p>
          <a:p>
            <a:pPr lvl="0">
              <a:lnSpc>
                <a:spcPct val="10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时尚中黑简体" pitchFamily="2" charset="-122"/>
                <a:ea typeface="时尚中黑简体" pitchFamily="2" charset="-122"/>
                <a:sym typeface="时尚中黑简体" pitchFamily="2" charset="-122"/>
              </a:rPr>
              <a:t>理想</a:t>
            </a:r>
            <a:r>
              <a:rPr lang="zh-CN" altLang="en-US" sz="2000" dirty="0">
                <a:solidFill>
                  <a:schemeClr val="bg1"/>
                </a:solidFill>
                <a:latin typeface="时尚中黑简体" pitchFamily="2" charset="-122"/>
                <a:ea typeface="时尚中黑简体" pitchFamily="2" charset="-122"/>
                <a:sym typeface="时尚中黑简体" pitchFamily="2" charset="-122"/>
              </a:rPr>
              <a:t>的距离也渐渐遥远</a:t>
            </a:r>
            <a:r>
              <a:rPr lang="en-US" altLang="x-none" sz="2000" dirty="0">
                <a:solidFill>
                  <a:schemeClr val="bg1"/>
                </a:solidFill>
                <a:latin typeface="时尚中黑简体" pitchFamily="2" charset="-122"/>
                <a:ea typeface="时尚中黑简体" pitchFamily="2" charset="-122"/>
                <a:sym typeface="时尚中黑简体" pitchFamily="2" charset="-122"/>
              </a:rPr>
              <a:t>……</a:t>
            </a:r>
            <a:endParaRPr lang="zh-CN" altLang="en-US" dirty="0"/>
          </a:p>
        </p:txBody>
      </p:sp>
      <p:sp>
        <p:nvSpPr>
          <p:cNvPr id="2" name="灯片编号占位符 1"/>
          <p:cNvSpPr/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  <p:pic>
        <p:nvPicPr>
          <p:cNvPr id="3" name="图片 2" descr="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663065" y="171450"/>
            <a:ext cx="6370955" cy="2293620"/>
          </a:xfrm>
          <a:prstGeom prst="rect">
            <a:avLst/>
          </a:prstGeom>
        </p:spPr>
      </p:pic>
      <p:pic>
        <p:nvPicPr>
          <p:cNvPr id="4" name="图片 3" descr="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40" y="3291205"/>
            <a:ext cx="4976495" cy="2377440"/>
          </a:xfrm>
          <a:prstGeom prst="rect">
            <a:avLst/>
          </a:prstGeom>
        </p:spPr>
      </p:pic>
      <p:pic>
        <p:nvPicPr>
          <p:cNvPr id="5" name="图片 4" descr="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760" y="434340"/>
            <a:ext cx="4138295" cy="1386840"/>
          </a:xfrm>
          <a:prstGeom prst="rect">
            <a:avLst/>
          </a:prstGeom>
        </p:spPr>
      </p:pic>
    </p:spTree>
  </p:cSld>
  <p:clrMapOvr>
    <a:masterClrMapping/>
  </p:clrMapOvr>
  <p:transition spd="med"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35802E-6 L -0.05017 -1.35802E-6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7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8" dur="4000" fill="hold"/>
                                        <p:tgtEl>
                                          <p:spTgt spid="54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" fill="hold"/>
                                        <p:tgtEl>
                                          <p:spTgt spid="5426"/>
                                        </p:tgtEl>
                                      </p:cBhvr>
                                      <p:by x="2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" fill="hold"/>
                                        <p:tgtEl>
                                          <p:spTgt spid="5407"/>
                                        </p:tgtEl>
                                      </p:cBhvr>
                                      <p:by x="2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09877E-6 C 0.01979 -0.05185 0.03958 -0.1037 0.04583 -0.15185 C 0.05208 -0.20031 0.05104 -0.24444 0.0375 -0.28889 C 0.02396 -0.33395 -0.00833 -0.37284 -0.03542 -0.42253 C -0.0625 -0.4716 -0.10312 -0.5395 -0.125 -0.5858 C -0.14687 -0.63117 -0.16042 -0.65247 -0.16667 -0.69629 C -0.17292 -0.74074 -0.17431 -0.8037 -0.1625 -0.84815 C -0.15069 -0.89259 -0.1184 -0.92284 -0.09583 -0.96327 C -0.07326 -1.00339 -0.05174 -1.03302 -0.02708 -1.08889 C -0.00243 -1.14475 0.03559 -1.25494 0.05208 -1.29876 " pathEditMode="relative" rAng="0" ptsTypes="aaaaaaaaaa">
                                      <p:cBhvr>
                                        <p:cTn id="14" dur="3000" fill="hold"/>
                                        <p:tgtEl>
                                          <p:spTgt spid="54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1100" y="-64938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95062E-6 C 0.01979 -0.05216 0.03958 -0.1037 0.04583 -0.15185 C 0.05208 -0.2 0.05104 -0.24413 0.0375 -0.28919 C 0.02396 -0.33426 -0.00833 -0.37284 -0.03542 -0.42222 C -0.0625 -0.4716 -0.10312 -0.5395 -0.125 -0.58549 C -0.14687 -0.63117 -0.16042 -0.65277 -0.16667 -0.69629 C -0.17292 -0.74043 -0.1743 -0.8037 -0.1625 -0.84814 C -0.15069 -0.8929 -0.1184 -0.92284 -0.09583 -0.96358 C -0.07326 -1.00339 -0.05243 -1.03148 -0.02708 -1.08888 C -0.00174 -1.14629 0.03854 -1.26234 0.0559 -1.30802 " pathEditMode="relative" rAng="0" ptsTypes="aaaaaaaaaa">
                                      <p:cBhvr>
                                        <p:cTn id="16" dur="3000" fill="hold"/>
                                        <p:tgtEl>
                                          <p:spTgt spid="54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2000" y="-65401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18" dur="300" fill="hold"/>
                                        <p:tgtEl>
                                          <p:spTgt spid="54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20" dur="300" fill="hold"/>
                                        <p:tgtEl>
                                          <p:spTgt spid="54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-3600000">
                                      <p:cBhvr>
                                        <p:cTn id="22" dur="500" fill="hold"/>
                                        <p:tgtEl>
                                          <p:spTgt spid="54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-3600000">
                                      <p:cBhvr>
                                        <p:cTn id="24" dur="500" fill="hold"/>
                                        <p:tgtEl>
                                          <p:spTgt spid="54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0">
                                      <p:cBhvr>
                                        <p:cTn id="26" dur="400" fill="hold"/>
                                        <p:tgtEl>
                                          <p:spTgt spid="54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0">
                                      <p:cBhvr>
                                        <p:cTn id="28" dur="400" fill="hold"/>
                                        <p:tgtEl>
                                          <p:spTgt spid="54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Rot by="2400000">
                                      <p:cBhvr>
                                        <p:cTn id="30" dur="600" fill="hold"/>
                                        <p:tgtEl>
                                          <p:spTgt spid="54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Rot by="2400000">
                                      <p:cBhvr>
                                        <p:cTn id="32" dur="600" fill="hold"/>
                                        <p:tgtEl>
                                          <p:spTgt spid="54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Rot by="-2400000">
                                      <p:cBhvr>
                                        <p:cTn id="34" dur="500" fill="hold"/>
                                        <p:tgtEl>
                                          <p:spTgt spid="54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Rot by="-2400000">
                                      <p:cBhvr>
                                        <p:cTn id="36" dur="500" fill="hold"/>
                                        <p:tgtEl>
                                          <p:spTgt spid="54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39" dur="2000"/>
                                        <p:tgtEl>
                                          <p:spTgt spid="5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filter="fade">
                                      <p:cBhvr>
                                        <p:cTn id="41" dur="75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filter="fade">
                                      <p:cBhvr>
                                        <p:cTn id="44" dur="750"/>
                                        <p:tgtEl>
                                          <p:spTgt spid="54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filter="fade">
                                      <p:cBhvr>
                                        <p:cTn id="47" dur="750"/>
                                        <p:tgtEl>
                                          <p:spTgt spid="54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600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animEffect filter="fade">
                                      <p:cBhvr>
                                        <p:cTn id="50" dur="750"/>
                                        <p:tgtEl>
                                          <p:spTgt spid="54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filter="fade">
                                      <p:cBhvr>
                                        <p:cTn id="53" dur="750"/>
                                        <p:tgtEl>
                                          <p:spTgt spid="54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filter="fade">
                                      <p:cBhvr>
                                        <p:cTn id="56" dur="750"/>
                                        <p:tgtEl>
                                          <p:spTgt spid="54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63" grpId="0" bldLvl="0"/>
      <p:bldP spid="5463" grpId="1" bldLvl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</Words>
  <Application>WPS 演示</Application>
  <PresentationFormat>全屏显示(4:3)</PresentationFormat>
  <Paragraphs>24</Paragraphs>
  <Slides>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8" baseType="lpstr">
      <vt:lpstr>Arial</vt:lpstr>
      <vt:lpstr>宋体</vt:lpstr>
      <vt:lpstr>Wingdings</vt:lpstr>
      <vt:lpstr>Calibri</vt:lpstr>
      <vt:lpstr>方正准圆简体</vt:lpstr>
      <vt:lpstr>华文琥珀</vt:lpstr>
      <vt:lpstr>微软雅黑</vt:lpstr>
      <vt:lpstr>时尚中黑简体</vt:lpstr>
      <vt:lpstr>黑体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番茄花园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番茄花园</dc:creator>
  <cp:lastModifiedBy>justinbieber</cp:lastModifiedBy>
  <cp:revision>42</cp:revision>
  <dcterms:created xsi:type="dcterms:W3CDTF">2008-05-29T15:10:00Z</dcterms:created>
  <dcterms:modified xsi:type="dcterms:W3CDTF">2017-06-14T03:02:11Z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2052-10.1.0.6391</vt:lpwstr>
  </property>
</Properties>
</file>